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  <p:sldMasterId id="2147484026" r:id="rId3"/>
    <p:sldMasterId id="2147484031" r:id="rId4"/>
    <p:sldMasterId id="2147484036" r:id="rId5"/>
    <p:sldMasterId id="2147484053" r:id="rId6"/>
    <p:sldMasterId id="2147484058" r:id="rId7"/>
    <p:sldMasterId id="2147484063" r:id="rId8"/>
    <p:sldMasterId id="2147484068" r:id="rId9"/>
    <p:sldMasterId id="2147484080" r:id="rId10"/>
  </p:sldMasterIdLst>
  <p:notesMasterIdLst>
    <p:notesMasterId r:id="rId39"/>
  </p:notesMasterIdLst>
  <p:sldIdLst>
    <p:sldId id="400" r:id="rId11"/>
    <p:sldId id="401" r:id="rId12"/>
    <p:sldId id="402" r:id="rId13"/>
    <p:sldId id="468" r:id="rId14"/>
    <p:sldId id="469" r:id="rId15"/>
    <p:sldId id="471" r:id="rId16"/>
    <p:sldId id="474" r:id="rId17"/>
    <p:sldId id="472" r:id="rId18"/>
    <p:sldId id="473" r:id="rId19"/>
    <p:sldId id="470" r:id="rId20"/>
    <p:sldId id="475" r:id="rId21"/>
    <p:sldId id="476" r:id="rId22"/>
    <p:sldId id="477" r:id="rId23"/>
    <p:sldId id="478" r:id="rId24"/>
    <p:sldId id="479" r:id="rId25"/>
    <p:sldId id="480" r:id="rId26"/>
    <p:sldId id="481" r:id="rId27"/>
    <p:sldId id="482" r:id="rId28"/>
    <p:sldId id="483" r:id="rId29"/>
    <p:sldId id="484" r:id="rId30"/>
    <p:sldId id="485" r:id="rId31"/>
    <p:sldId id="486" r:id="rId32"/>
    <p:sldId id="487" r:id="rId33"/>
    <p:sldId id="488" r:id="rId34"/>
    <p:sldId id="489" r:id="rId35"/>
    <p:sldId id="490" r:id="rId36"/>
    <p:sldId id="462" r:id="rId37"/>
    <p:sldId id="404" r:id="rId3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9FB1"/>
    <a:srgbClr val="FFFFFF"/>
    <a:srgbClr val="D8E4EA"/>
    <a:srgbClr val="FFFEFF"/>
    <a:srgbClr val="F5E9D1"/>
    <a:srgbClr val="F8EDD9"/>
    <a:srgbClr val="D6E5E8"/>
    <a:srgbClr val="D9E7EA"/>
    <a:srgbClr val="EEEAE1"/>
    <a:srgbClr val="F7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214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9677B-D18B-4132-996D-97673497A48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956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9677B-D18B-4132-996D-97673497A48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192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232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532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106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766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35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98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20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01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0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052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106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27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167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79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883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196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51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7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186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574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753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39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36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32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94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38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76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43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5FDCF-9105-470A-903E-9BE77182BAA9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419541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50F62-3322-4678-9FBF-E8642F5BFBAB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671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F72A5-C8C5-4C52-873D-2E7EA3369414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109542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ECF65-0E92-4D2C-809F-54C19A257E36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19144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2FACD-FCBE-4C2B-A0EB-6A979A7B632F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161240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63F5A8-B590-4B8D-8979-1DC51B69634A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167419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A21FD-88B0-46AD-8098-56DD46A3070A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088038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8FFA1B-1D8C-44CC-B199-8817908BE69C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60457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40B6BF-F949-4D97-9558-A2DBBADE09B3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313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E186C-16DA-4440-86C1-94734998B563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94895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14E0F-434E-4886-B2D2-CDBC0F920F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078019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22" name="Пі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Місце для нижнього колонтитула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Місце для номера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339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5850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6641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0443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8960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129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575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4864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9" name="Блок-схема: проце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Блок-схема: проце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697246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7986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393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екторна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Кільце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Місце для заголовка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9" name="Місце для тексту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24" name="Місце для дати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Місце для нижнього колонтитула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2" name="Місце для номера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5" name="Прямокут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76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8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4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5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4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6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4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40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281A35-0EF1-4222-874D-C9772D232435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11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8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Російська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імперія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Users\Admin\Pictures\121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5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кутник 22"/>
          <p:cNvSpPr/>
          <p:nvPr/>
        </p:nvSpPr>
        <p:spPr>
          <a:xfrm>
            <a:off x="0" y="0"/>
            <a:ext cx="9185275" cy="48260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Реформи Петра Столипіна (</a:t>
            </a: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1906-1911</a:t>
            </a: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рр.)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24" name="Picture 2" descr="C:\Users\Admin\Pictures\Столипін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8">
                        <a14:foregroundMark x1="38174" y1="67241" x2="59129" y2="89511"/>
                        <a14:foregroundMark x1="57676" y1="88506" x2="59336" y2="99569"/>
                        <a14:foregroundMark x1="47095" y1="11494" x2="51660" y2="17960"/>
                        <a14:foregroundMark x1="65145" y1="16236" x2="65353" y2="17672"/>
                        <a14:foregroundMark x1="64938" y1="18391" x2="64108" y2="19540"/>
                        <a14:backgroundMark x1="66183" y1="17098" x2="66183" y2="170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35" y="940284"/>
            <a:ext cx="3999935" cy="577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\Pictures\121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356" b="98933" l="0" r="100000">
                        <a14:foregroundMark x1="42535" y1="92978" x2="42535" y2="92978"/>
                        <a14:foregroundMark x1="3318" y1="80889" x2="3318" y2="80889"/>
                        <a14:foregroundMark x1="2853" y1="69689" x2="2853" y2="69689"/>
                        <a14:foregroundMark x1="3251" y1="67022" x2="3251" y2="67022"/>
                        <a14:foregroundMark x1="3981" y1="65511" x2="6835" y2="72622"/>
                        <a14:foregroundMark x1="730" y1="69333" x2="730" y2="78400"/>
                        <a14:foregroundMark x1="89648" y1="80356" x2="98407" y2="80622"/>
                        <a14:foregroundMark x1="94559" y1="70844" x2="94625" y2="79644"/>
                        <a14:foregroundMark x1="91374" y1="68800" x2="90776" y2="77600"/>
                        <a14:foregroundMark x1="96881" y1="69156" x2="99735" y2="69333"/>
                        <a14:foregroundMark x1="51692" y1="73333" x2="51692" y2="73333"/>
                        <a14:foregroundMark x1="51891" y1="73511" x2="52024" y2="73511"/>
                        <a14:foregroundMark x1="52555" y1="73422" x2="52555" y2="73422"/>
                        <a14:foregroundMark x1="53351" y1="73511" x2="53351" y2="73511"/>
                        <a14:foregroundMark x1="54081" y1="72622" x2="54081" y2="72622"/>
                        <a14:foregroundMark x1="54944" y1="72178" x2="54944" y2="72178"/>
                        <a14:foregroundMark x1="55408" y1="71289" x2="55408" y2="71289"/>
                        <a14:foregroundMark x1="56934" y1="71289" x2="56934" y2="71289"/>
                        <a14:foregroundMark x1="58129" y1="71467" x2="58129" y2="71467"/>
                        <a14:foregroundMark x1="58660" y1="72800" x2="58660" y2="72800"/>
                        <a14:foregroundMark x1="58792" y1="73600" x2="58792" y2="73600"/>
                        <a14:foregroundMark x1="61579" y1="76444" x2="61579" y2="76444"/>
                        <a14:foregroundMark x1="69675" y1="74667" x2="69675" y2="74667"/>
                        <a14:foregroundMark x1="70206" y1="74311" x2="70206" y2="74311"/>
                        <a14:foregroundMark x1="71334" y1="74489" x2="71334" y2="74489"/>
                        <a14:foregroundMark x1="72130" y1="74222" x2="72130" y2="74222"/>
                        <a14:foregroundMark x1="72993" y1="74400" x2="72993" y2="74400"/>
                        <a14:foregroundMark x1="73059" y1="73778" x2="73059" y2="73778"/>
                        <a14:foregroundMark x1="73590" y1="72000" x2="73590" y2="72000"/>
                        <a14:foregroundMark x1="73656" y1="71022" x2="73656" y2="71022"/>
                        <a14:foregroundMark x1="73922" y1="69867" x2="73922" y2="69867"/>
                        <a14:foregroundMark x1="74054" y1="68978" x2="74054" y2="68978"/>
                        <a14:foregroundMark x1="73656" y1="67822" x2="73656" y2="67822"/>
                        <a14:foregroundMark x1="74054" y1="66756" x2="74054" y2="66756"/>
                        <a14:foregroundMark x1="74851" y1="66044" x2="74851" y2="66044"/>
                        <a14:foregroundMark x1="75581" y1="65867" x2="75581" y2="65867"/>
                        <a14:foregroundMark x1="76775" y1="65422" x2="76775" y2="65422"/>
                        <a14:foregroundMark x1="77969" y1="66400" x2="77969" y2="66400"/>
                        <a14:foregroundMark x1="78567" y1="67556" x2="78567" y2="67556"/>
                        <a14:foregroundMark x1="79098" y1="68622" x2="79098" y2="68622"/>
                        <a14:foregroundMark x1="79695" y1="69156" x2="79695" y2="69156"/>
                        <a14:foregroundMark x1="84406" y1="71556" x2="84406" y2="71556"/>
                        <a14:foregroundMark x1="85800" y1="69156" x2="85800" y2="69156"/>
                        <a14:foregroundMark x1="85401" y1="69867" x2="85401" y2="69867"/>
                        <a14:foregroundMark x1="83344" y1="71644" x2="83344" y2="71644"/>
                        <a14:foregroundMark x1="66025" y1="76978" x2="66025" y2="76978"/>
                        <a14:foregroundMark x1="67021" y1="77067" x2="67021" y2="77067"/>
                        <a14:foregroundMark x1="68149" y1="76711" x2="68149" y2="76711"/>
                        <a14:foregroundMark x1="62508" y1="76267" x2="62508" y2="76267"/>
                        <a14:foregroundMark x1="63039" y1="75644" x2="63039" y2="75644"/>
                        <a14:foregroundMark x1="65030" y1="76444" x2="65030" y2="76444"/>
                        <a14:foregroundMark x1="60849" y1="75467" x2="60849" y2="75467"/>
                        <a14:foregroundMark x1="60451" y1="74489" x2="60451" y2="74489"/>
                        <a14:foregroundMark x1="59589" y1="74044" x2="59589" y2="74044"/>
                        <a14:foregroundMark x1="50697" y1="76356" x2="50697" y2="76356"/>
                        <a14:foregroundMark x1="50498" y1="75022" x2="50498" y2="75022"/>
                        <a14:foregroundMark x1="50896" y1="74222" x2="50896" y2="74222"/>
                        <a14:foregroundMark x1="49834" y1="77956" x2="49834" y2="77956"/>
                        <a14:foregroundMark x1="48507" y1="79022" x2="48507" y2="79022"/>
                        <a14:foregroundMark x1="47180" y1="80533" x2="47180" y2="80533"/>
                        <a14:foregroundMark x1="47246" y1="81956" x2="47246" y2="81956"/>
                        <a14:foregroundMark x1="46649" y1="82400" x2="46649" y2="82400"/>
                        <a14:foregroundMark x1="46251" y1="82311" x2="46251" y2="82311"/>
                        <a14:foregroundMark x1="45189" y1="81600" x2="45189" y2="81600"/>
                        <a14:foregroundMark x1="44658" y1="82667" x2="44658" y2="82667"/>
                        <a14:foregroundMark x1="44194" y1="84178" x2="44194" y2="84178"/>
                        <a14:foregroundMark x1="43198" y1="84622" x2="43198" y2="84622"/>
                        <a14:foregroundMark x1="44061" y1="85067" x2="44061" y2="85067"/>
                        <a14:foregroundMark x1="42004" y1="84622" x2="42004" y2="84622"/>
                        <a14:foregroundMark x1="42336" y1="85689" x2="42336" y2="85689"/>
                        <a14:foregroundMark x1="41340" y1="89778" x2="41340" y2="89778"/>
                        <a14:foregroundMark x1="41805" y1="89244" x2="41805" y2="89244"/>
                        <a14:foregroundMark x1="42137" y1="88356" x2="42137" y2="88356"/>
                        <a14:foregroundMark x1="42269" y1="87378" x2="42269" y2="87378"/>
                        <a14:backgroundMark x1="73723" y1="68800" x2="73723" y2="68800"/>
                        <a14:backgroundMark x1="73789" y1="69511" x2="73789" y2="69511"/>
                        <a14:backgroundMark x1="73524" y1="70489" x2="73524" y2="70489"/>
                        <a14:backgroundMark x1="53616" y1="72978" x2="53616" y2="72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740"/>
          <a:stretch/>
        </p:blipFill>
        <p:spPr bwMode="auto">
          <a:xfrm>
            <a:off x="-1" y="4371302"/>
            <a:ext cx="9185275" cy="248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кутник з одним вирізаним кутом 2"/>
          <p:cNvSpPr/>
          <p:nvPr/>
        </p:nvSpPr>
        <p:spPr>
          <a:xfrm flipH="1">
            <a:off x="4050510" y="5490000"/>
            <a:ext cx="5112000" cy="1368000"/>
          </a:xfrm>
          <a:custGeom>
            <a:avLst/>
            <a:gdLst>
              <a:gd name="connsiteX0" fmla="*/ 0 w 5040000"/>
              <a:gd name="connsiteY0" fmla="*/ 0 h 1368000"/>
              <a:gd name="connsiteX1" fmla="*/ 4757043 w 5040000"/>
              <a:gd name="connsiteY1" fmla="*/ 0 h 1368000"/>
              <a:gd name="connsiteX2" fmla="*/ 5040000 w 5040000"/>
              <a:gd name="connsiteY2" fmla="*/ 282957 h 1368000"/>
              <a:gd name="connsiteX3" fmla="*/ 5040000 w 5040000"/>
              <a:gd name="connsiteY3" fmla="*/ 1368000 h 1368000"/>
              <a:gd name="connsiteX4" fmla="*/ 0 w 5040000"/>
              <a:gd name="connsiteY4" fmla="*/ 1368000 h 1368000"/>
              <a:gd name="connsiteX5" fmla="*/ 0 w 5040000"/>
              <a:gd name="connsiteY5" fmla="*/ 0 h 1368000"/>
              <a:gd name="connsiteX0" fmla="*/ 0 w 5040000"/>
              <a:gd name="connsiteY0" fmla="*/ 0 h 1368000"/>
              <a:gd name="connsiteX1" fmla="*/ 4757043 w 5040000"/>
              <a:gd name="connsiteY1" fmla="*/ 0 h 1368000"/>
              <a:gd name="connsiteX2" fmla="*/ 5040000 w 5040000"/>
              <a:gd name="connsiteY2" fmla="*/ 382969 h 1368000"/>
              <a:gd name="connsiteX3" fmla="*/ 5040000 w 5040000"/>
              <a:gd name="connsiteY3" fmla="*/ 1368000 h 1368000"/>
              <a:gd name="connsiteX4" fmla="*/ 0 w 5040000"/>
              <a:gd name="connsiteY4" fmla="*/ 1368000 h 1368000"/>
              <a:gd name="connsiteX5" fmla="*/ 0 w 5040000"/>
              <a:gd name="connsiteY5" fmla="*/ 0 h 13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0000" h="1368000">
                <a:moveTo>
                  <a:pt x="0" y="0"/>
                </a:moveTo>
                <a:lnTo>
                  <a:pt x="4757043" y="0"/>
                </a:lnTo>
                <a:lnTo>
                  <a:pt x="5040000" y="382969"/>
                </a:lnTo>
                <a:lnTo>
                  <a:pt x="5040000" y="1368000"/>
                </a:lnTo>
                <a:lnTo>
                  <a:pt x="0" y="136800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475A8D">
                  <a:tint val="35000"/>
                  <a:satMod val="253000"/>
                </a:srgbClr>
              </a:gs>
              <a:gs pos="50000">
                <a:srgbClr val="475A8D">
                  <a:tint val="42000"/>
                  <a:satMod val="255000"/>
                </a:srgbClr>
              </a:gs>
              <a:gs pos="97000">
                <a:srgbClr val="475A8D">
                  <a:tint val="53000"/>
                  <a:satMod val="260000"/>
                </a:srgbClr>
              </a:gs>
              <a:gs pos="100000">
                <a:srgbClr val="475A8D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3986935" y="5499230"/>
            <a:ext cx="5220580" cy="1368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Аграрна реформа: 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вихід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селян з общини з частиною общинної землі</a:t>
            </a:r>
            <a:r>
              <a: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; 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скасовано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викупні платежі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 2"/>
              </a:rPr>
              <a:t>1861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р</a:t>
            </a:r>
            <a:r>
              <a: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.; 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дозволено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вільну купівлю-продаж землі</a:t>
            </a:r>
            <a:r>
              <a: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; 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створено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Селянський банк; 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заохочення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переселення на вільні землі Сибіру.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63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кутник 31"/>
          <p:cNvSpPr/>
          <p:nvPr/>
        </p:nvSpPr>
        <p:spPr>
          <a:xfrm>
            <a:off x="1" y="1649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Напрямки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колоніальної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політики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Російської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імперії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в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другій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половині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ХІХ ст.</a:t>
            </a:r>
          </a:p>
        </p:txBody>
      </p:sp>
      <p:pic>
        <p:nvPicPr>
          <p:cNvPr id="33" name="Picture 2" descr="Ð Ð¾Ð·ÑÐ°ÑÑÐ²Ð°Ð½Ð½Ñ Ð Ð¾ÑÑÐ¹ÑÑÐºÐ° ÑÐ¼Ð¿ÐµÑÑ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211" y="785938"/>
            <a:ext cx="6072062" cy="60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кутник 33"/>
          <p:cNvSpPr/>
          <p:nvPr/>
        </p:nvSpPr>
        <p:spPr>
          <a:xfrm>
            <a:off x="3131839" y="4384926"/>
            <a:ext cx="360041" cy="40504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5" name="Прямокутник 34"/>
          <p:cNvSpPr/>
          <p:nvPr/>
        </p:nvSpPr>
        <p:spPr>
          <a:xfrm>
            <a:off x="3638305" y="4542443"/>
            <a:ext cx="933695" cy="46173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6" name="Полілінія 35"/>
          <p:cNvSpPr/>
          <p:nvPr/>
        </p:nvSpPr>
        <p:spPr>
          <a:xfrm>
            <a:off x="5029200" y="1117600"/>
            <a:ext cx="1162050" cy="863600"/>
          </a:xfrm>
          <a:custGeom>
            <a:avLst/>
            <a:gdLst>
              <a:gd name="connsiteX0" fmla="*/ 0 w 1162050"/>
              <a:gd name="connsiteY0" fmla="*/ 584200 h 863600"/>
              <a:gd name="connsiteX1" fmla="*/ 203200 w 1162050"/>
              <a:gd name="connsiteY1" fmla="*/ 850900 h 863600"/>
              <a:gd name="connsiteX2" fmla="*/ 463550 w 1162050"/>
              <a:gd name="connsiteY2" fmla="*/ 863600 h 863600"/>
              <a:gd name="connsiteX3" fmla="*/ 666750 w 1162050"/>
              <a:gd name="connsiteY3" fmla="*/ 806450 h 863600"/>
              <a:gd name="connsiteX4" fmla="*/ 927100 w 1162050"/>
              <a:gd name="connsiteY4" fmla="*/ 812800 h 863600"/>
              <a:gd name="connsiteX5" fmla="*/ 1162050 w 1162050"/>
              <a:gd name="connsiteY5" fmla="*/ 736600 h 863600"/>
              <a:gd name="connsiteX6" fmla="*/ 768350 w 1162050"/>
              <a:gd name="connsiteY6" fmla="*/ 508000 h 863600"/>
              <a:gd name="connsiteX7" fmla="*/ 698500 w 1162050"/>
              <a:gd name="connsiteY7" fmla="*/ 419100 h 863600"/>
              <a:gd name="connsiteX8" fmla="*/ 457200 w 1162050"/>
              <a:gd name="connsiteY8" fmla="*/ 349250 h 863600"/>
              <a:gd name="connsiteX9" fmla="*/ 368300 w 1162050"/>
              <a:gd name="connsiteY9" fmla="*/ 266700 h 863600"/>
              <a:gd name="connsiteX10" fmla="*/ 260350 w 1162050"/>
              <a:gd name="connsiteY10" fmla="*/ 0 h 863600"/>
              <a:gd name="connsiteX11" fmla="*/ 133350 w 1162050"/>
              <a:gd name="connsiteY11" fmla="*/ 50800 h 863600"/>
              <a:gd name="connsiteX12" fmla="*/ 158750 w 1162050"/>
              <a:gd name="connsiteY12" fmla="*/ 222250 h 863600"/>
              <a:gd name="connsiteX13" fmla="*/ 209550 w 1162050"/>
              <a:gd name="connsiteY13" fmla="*/ 342900 h 863600"/>
              <a:gd name="connsiteX14" fmla="*/ 0 w 1162050"/>
              <a:gd name="connsiteY14" fmla="*/ 58420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62050" h="863600">
                <a:moveTo>
                  <a:pt x="0" y="584200"/>
                </a:moveTo>
                <a:lnTo>
                  <a:pt x="203200" y="850900"/>
                </a:lnTo>
                <a:lnTo>
                  <a:pt x="463550" y="863600"/>
                </a:lnTo>
                <a:lnTo>
                  <a:pt x="666750" y="806450"/>
                </a:lnTo>
                <a:lnTo>
                  <a:pt x="927100" y="812800"/>
                </a:lnTo>
                <a:lnTo>
                  <a:pt x="1162050" y="736600"/>
                </a:lnTo>
                <a:lnTo>
                  <a:pt x="768350" y="508000"/>
                </a:lnTo>
                <a:lnTo>
                  <a:pt x="698500" y="419100"/>
                </a:lnTo>
                <a:lnTo>
                  <a:pt x="457200" y="349250"/>
                </a:lnTo>
                <a:lnTo>
                  <a:pt x="368300" y="266700"/>
                </a:lnTo>
                <a:lnTo>
                  <a:pt x="260350" y="0"/>
                </a:lnTo>
                <a:lnTo>
                  <a:pt x="133350" y="50800"/>
                </a:lnTo>
                <a:lnTo>
                  <a:pt x="158750" y="222250"/>
                </a:lnTo>
                <a:lnTo>
                  <a:pt x="209550" y="342900"/>
                </a:lnTo>
                <a:lnTo>
                  <a:pt x="0" y="584200"/>
                </a:lnTo>
                <a:close/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7" name="Полілінія 36"/>
          <p:cNvSpPr/>
          <p:nvPr/>
        </p:nvSpPr>
        <p:spPr>
          <a:xfrm>
            <a:off x="5646420" y="3108961"/>
            <a:ext cx="967740" cy="1249680"/>
          </a:xfrm>
          <a:custGeom>
            <a:avLst/>
            <a:gdLst>
              <a:gd name="connsiteX0" fmla="*/ 434340 w 922020"/>
              <a:gd name="connsiteY0" fmla="*/ 0 h 1038675"/>
              <a:gd name="connsiteX1" fmla="*/ 0 w 922020"/>
              <a:gd name="connsiteY1" fmla="*/ 495300 h 1038675"/>
              <a:gd name="connsiteX2" fmla="*/ 137160 w 922020"/>
              <a:gd name="connsiteY2" fmla="*/ 807720 h 1038675"/>
              <a:gd name="connsiteX3" fmla="*/ 144780 w 922020"/>
              <a:gd name="connsiteY3" fmla="*/ 937260 h 1038675"/>
              <a:gd name="connsiteX4" fmla="*/ 152400 w 922020"/>
              <a:gd name="connsiteY4" fmla="*/ 967740 h 1038675"/>
              <a:gd name="connsiteX5" fmla="*/ 167640 w 922020"/>
              <a:gd name="connsiteY5" fmla="*/ 990600 h 1038675"/>
              <a:gd name="connsiteX6" fmla="*/ 182880 w 922020"/>
              <a:gd name="connsiteY6" fmla="*/ 1028700 h 1038675"/>
              <a:gd name="connsiteX7" fmla="*/ 510540 w 922020"/>
              <a:gd name="connsiteY7" fmla="*/ 601980 h 1038675"/>
              <a:gd name="connsiteX8" fmla="*/ 601980 w 922020"/>
              <a:gd name="connsiteY8" fmla="*/ 815340 h 1038675"/>
              <a:gd name="connsiteX9" fmla="*/ 754380 w 922020"/>
              <a:gd name="connsiteY9" fmla="*/ 678180 h 1038675"/>
              <a:gd name="connsiteX10" fmla="*/ 716280 w 922020"/>
              <a:gd name="connsiteY10" fmla="*/ 342900 h 1038675"/>
              <a:gd name="connsiteX11" fmla="*/ 807720 w 922020"/>
              <a:gd name="connsiteY11" fmla="*/ 259080 h 1038675"/>
              <a:gd name="connsiteX12" fmla="*/ 922020 w 922020"/>
              <a:gd name="connsiteY12" fmla="*/ 236220 h 1038675"/>
              <a:gd name="connsiteX13" fmla="*/ 914400 w 922020"/>
              <a:gd name="connsiteY13" fmla="*/ 83820 h 1038675"/>
              <a:gd name="connsiteX14" fmla="*/ 685800 w 922020"/>
              <a:gd name="connsiteY14" fmla="*/ 99060 h 1038675"/>
              <a:gd name="connsiteX15" fmla="*/ 434340 w 922020"/>
              <a:gd name="connsiteY15" fmla="*/ 0 h 1038675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601980 w 922020"/>
              <a:gd name="connsiteY8" fmla="*/ 815340 h 1249680"/>
              <a:gd name="connsiteX9" fmla="*/ 754380 w 922020"/>
              <a:gd name="connsiteY9" fmla="*/ 678180 h 1249680"/>
              <a:gd name="connsiteX10" fmla="*/ 716280 w 922020"/>
              <a:gd name="connsiteY10" fmla="*/ 342900 h 1249680"/>
              <a:gd name="connsiteX11" fmla="*/ 807720 w 922020"/>
              <a:gd name="connsiteY11" fmla="*/ 259080 h 1249680"/>
              <a:gd name="connsiteX12" fmla="*/ 922020 w 922020"/>
              <a:gd name="connsiteY12" fmla="*/ 236220 h 1249680"/>
              <a:gd name="connsiteX13" fmla="*/ 914400 w 922020"/>
              <a:gd name="connsiteY13" fmla="*/ 83820 h 1249680"/>
              <a:gd name="connsiteX14" fmla="*/ 685800 w 922020"/>
              <a:gd name="connsiteY14" fmla="*/ 99060 h 1249680"/>
              <a:gd name="connsiteX15" fmla="*/ 434340 w 922020"/>
              <a:gd name="connsiteY15" fmla="*/ 0 h 1249680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815340 w 922020"/>
              <a:gd name="connsiteY8" fmla="*/ 1173480 h 1249680"/>
              <a:gd name="connsiteX9" fmla="*/ 754380 w 922020"/>
              <a:gd name="connsiteY9" fmla="*/ 678180 h 1249680"/>
              <a:gd name="connsiteX10" fmla="*/ 716280 w 922020"/>
              <a:gd name="connsiteY10" fmla="*/ 342900 h 1249680"/>
              <a:gd name="connsiteX11" fmla="*/ 807720 w 922020"/>
              <a:gd name="connsiteY11" fmla="*/ 259080 h 1249680"/>
              <a:gd name="connsiteX12" fmla="*/ 922020 w 922020"/>
              <a:gd name="connsiteY12" fmla="*/ 236220 h 1249680"/>
              <a:gd name="connsiteX13" fmla="*/ 914400 w 922020"/>
              <a:gd name="connsiteY13" fmla="*/ 83820 h 1249680"/>
              <a:gd name="connsiteX14" fmla="*/ 685800 w 922020"/>
              <a:gd name="connsiteY14" fmla="*/ 99060 h 1249680"/>
              <a:gd name="connsiteX15" fmla="*/ 434340 w 922020"/>
              <a:gd name="connsiteY15" fmla="*/ 0 h 1249680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541020 w 922020"/>
              <a:gd name="connsiteY8" fmla="*/ 1127759 h 1249680"/>
              <a:gd name="connsiteX9" fmla="*/ 815340 w 922020"/>
              <a:gd name="connsiteY9" fmla="*/ 1173480 h 1249680"/>
              <a:gd name="connsiteX10" fmla="*/ 754380 w 922020"/>
              <a:gd name="connsiteY10" fmla="*/ 678180 h 1249680"/>
              <a:gd name="connsiteX11" fmla="*/ 716280 w 922020"/>
              <a:gd name="connsiteY11" fmla="*/ 342900 h 1249680"/>
              <a:gd name="connsiteX12" fmla="*/ 807720 w 922020"/>
              <a:gd name="connsiteY12" fmla="*/ 259080 h 1249680"/>
              <a:gd name="connsiteX13" fmla="*/ 922020 w 922020"/>
              <a:gd name="connsiteY13" fmla="*/ 236220 h 1249680"/>
              <a:gd name="connsiteX14" fmla="*/ 914400 w 922020"/>
              <a:gd name="connsiteY14" fmla="*/ 83820 h 1249680"/>
              <a:gd name="connsiteX15" fmla="*/ 685800 w 922020"/>
              <a:gd name="connsiteY15" fmla="*/ 99060 h 1249680"/>
              <a:gd name="connsiteX16" fmla="*/ 434340 w 92202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213360 w 967740"/>
              <a:gd name="connsiteY5" fmla="*/ 990600 h 1249680"/>
              <a:gd name="connsiteX6" fmla="*/ 228600 w 967740"/>
              <a:gd name="connsiteY6" fmla="*/ 10287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213360 w 967740"/>
              <a:gd name="connsiteY5" fmla="*/ 990600 h 1249680"/>
              <a:gd name="connsiteX6" fmla="*/ 198120 w 967740"/>
              <a:gd name="connsiteY6" fmla="*/ 11049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106680 w 967740"/>
              <a:gd name="connsiteY5" fmla="*/ 1036320 h 1249680"/>
              <a:gd name="connsiteX6" fmla="*/ 198120 w 967740"/>
              <a:gd name="connsiteY6" fmla="*/ 11049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06680 w 967740"/>
              <a:gd name="connsiteY4" fmla="*/ 1036320 h 1249680"/>
              <a:gd name="connsiteX5" fmla="*/ 198120 w 967740"/>
              <a:gd name="connsiteY5" fmla="*/ 1104900 h 1249680"/>
              <a:gd name="connsiteX6" fmla="*/ 396240 w 967740"/>
              <a:gd name="connsiteY6" fmla="*/ 1249680 h 1249680"/>
              <a:gd name="connsiteX7" fmla="*/ 586740 w 967740"/>
              <a:gd name="connsiteY7" fmla="*/ 1127759 h 1249680"/>
              <a:gd name="connsiteX8" fmla="*/ 861060 w 967740"/>
              <a:gd name="connsiteY8" fmla="*/ 1173480 h 1249680"/>
              <a:gd name="connsiteX9" fmla="*/ 800100 w 967740"/>
              <a:gd name="connsiteY9" fmla="*/ 678180 h 1249680"/>
              <a:gd name="connsiteX10" fmla="*/ 762000 w 967740"/>
              <a:gd name="connsiteY10" fmla="*/ 342900 h 1249680"/>
              <a:gd name="connsiteX11" fmla="*/ 853440 w 967740"/>
              <a:gd name="connsiteY11" fmla="*/ 259080 h 1249680"/>
              <a:gd name="connsiteX12" fmla="*/ 967740 w 967740"/>
              <a:gd name="connsiteY12" fmla="*/ 236220 h 1249680"/>
              <a:gd name="connsiteX13" fmla="*/ 960120 w 967740"/>
              <a:gd name="connsiteY13" fmla="*/ 83820 h 1249680"/>
              <a:gd name="connsiteX14" fmla="*/ 731520 w 967740"/>
              <a:gd name="connsiteY14" fmla="*/ 99060 h 1249680"/>
              <a:gd name="connsiteX15" fmla="*/ 480060 w 967740"/>
              <a:gd name="connsiteY15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800100 w 967740"/>
              <a:gd name="connsiteY8" fmla="*/ 678180 h 1249680"/>
              <a:gd name="connsiteX9" fmla="*/ 762000 w 967740"/>
              <a:gd name="connsiteY9" fmla="*/ 342900 h 1249680"/>
              <a:gd name="connsiteX10" fmla="*/ 853440 w 967740"/>
              <a:gd name="connsiteY10" fmla="*/ 259080 h 1249680"/>
              <a:gd name="connsiteX11" fmla="*/ 967740 w 967740"/>
              <a:gd name="connsiteY11" fmla="*/ 236220 h 1249680"/>
              <a:gd name="connsiteX12" fmla="*/ 960120 w 967740"/>
              <a:gd name="connsiteY12" fmla="*/ 83820 h 1249680"/>
              <a:gd name="connsiteX13" fmla="*/ 731520 w 967740"/>
              <a:gd name="connsiteY13" fmla="*/ 99060 h 1249680"/>
              <a:gd name="connsiteX14" fmla="*/ 480060 w 967740"/>
              <a:gd name="connsiteY14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739140 w 967740"/>
              <a:gd name="connsiteY8" fmla="*/ 784860 h 1249680"/>
              <a:gd name="connsiteX9" fmla="*/ 762000 w 967740"/>
              <a:gd name="connsiteY9" fmla="*/ 342900 h 1249680"/>
              <a:gd name="connsiteX10" fmla="*/ 853440 w 967740"/>
              <a:gd name="connsiteY10" fmla="*/ 259080 h 1249680"/>
              <a:gd name="connsiteX11" fmla="*/ 967740 w 967740"/>
              <a:gd name="connsiteY11" fmla="*/ 236220 h 1249680"/>
              <a:gd name="connsiteX12" fmla="*/ 960120 w 967740"/>
              <a:gd name="connsiteY12" fmla="*/ 83820 h 1249680"/>
              <a:gd name="connsiteX13" fmla="*/ 731520 w 967740"/>
              <a:gd name="connsiteY13" fmla="*/ 99060 h 1249680"/>
              <a:gd name="connsiteX14" fmla="*/ 480060 w 967740"/>
              <a:gd name="connsiteY14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845820 w 967740"/>
              <a:gd name="connsiteY8" fmla="*/ 960119 h 1249680"/>
              <a:gd name="connsiteX9" fmla="*/ 739140 w 967740"/>
              <a:gd name="connsiteY9" fmla="*/ 784860 h 1249680"/>
              <a:gd name="connsiteX10" fmla="*/ 762000 w 967740"/>
              <a:gd name="connsiteY10" fmla="*/ 342900 h 1249680"/>
              <a:gd name="connsiteX11" fmla="*/ 853440 w 967740"/>
              <a:gd name="connsiteY11" fmla="*/ 259080 h 1249680"/>
              <a:gd name="connsiteX12" fmla="*/ 967740 w 967740"/>
              <a:gd name="connsiteY12" fmla="*/ 236220 h 1249680"/>
              <a:gd name="connsiteX13" fmla="*/ 960120 w 967740"/>
              <a:gd name="connsiteY13" fmla="*/ 83820 h 1249680"/>
              <a:gd name="connsiteX14" fmla="*/ 731520 w 967740"/>
              <a:gd name="connsiteY14" fmla="*/ 99060 h 1249680"/>
              <a:gd name="connsiteX15" fmla="*/ 480060 w 967740"/>
              <a:gd name="connsiteY15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769620 w 967740"/>
              <a:gd name="connsiteY7" fmla="*/ 1188719 h 1249680"/>
              <a:gd name="connsiteX8" fmla="*/ 861060 w 967740"/>
              <a:gd name="connsiteY8" fmla="*/ 1173480 h 1249680"/>
              <a:gd name="connsiteX9" fmla="*/ 845820 w 967740"/>
              <a:gd name="connsiteY9" fmla="*/ 960119 h 1249680"/>
              <a:gd name="connsiteX10" fmla="*/ 739140 w 967740"/>
              <a:gd name="connsiteY10" fmla="*/ 78486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67740" h="1249680">
                <a:moveTo>
                  <a:pt x="480060" y="0"/>
                </a:moveTo>
                <a:lnTo>
                  <a:pt x="45720" y="495300"/>
                </a:lnTo>
                <a:lnTo>
                  <a:pt x="0" y="868680"/>
                </a:lnTo>
                <a:cubicBezTo>
                  <a:pt x="10160" y="958850"/>
                  <a:pt x="73660" y="996950"/>
                  <a:pt x="106680" y="1036320"/>
                </a:cubicBezTo>
                <a:cubicBezTo>
                  <a:pt x="139700" y="1075690"/>
                  <a:pt x="198120" y="1130487"/>
                  <a:pt x="198120" y="1104900"/>
                </a:cubicBezTo>
                <a:lnTo>
                  <a:pt x="396240" y="1249680"/>
                </a:lnTo>
                <a:cubicBezTo>
                  <a:pt x="467360" y="1234440"/>
                  <a:pt x="515620" y="1142999"/>
                  <a:pt x="586740" y="1127759"/>
                </a:cubicBezTo>
                <a:cubicBezTo>
                  <a:pt x="642620" y="1132839"/>
                  <a:pt x="713740" y="1183639"/>
                  <a:pt x="769620" y="1188719"/>
                </a:cubicBezTo>
                <a:lnTo>
                  <a:pt x="861060" y="1173480"/>
                </a:lnTo>
                <a:cubicBezTo>
                  <a:pt x="845820" y="1107440"/>
                  <a:pt x="861060" y="1026159"/>
                  <a:pt x="845820" y="960119"/>
                </a:cubicBezTo>
                <a:lnTo>
                  <a:pt x="739140" y="784860"/>
                </a:lnTo>
                <a:lnTo>
                  <a:pt x="762000" y="342900"/>
                </a:lnTo>
                <a:lnTo>
                  <a:pt x="853440" y="259080"/>
                </a:lnTo>
                <a:lnTo>
                  <a:pt x="967740" y="236220"/>
                </a:lnTo>
                <a:lnTo>
                  <a:pt x="960120" y="83820"/>
                </a:lnTo>
                <a:lnTo>
                  <a:pt x="731520" y="99060"/>
                </a:lnTo>
                <a:lnTo>
                  <a:pt x="480060" y="0"/>
                </a:lnTo>
                <a:close/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cxnSp>
        <p:nvCxnSpPr>
          <p:cNvPr id="38" name="Пряма сполучна лінія 37"/>
          <p:cNvCxnSpPr/>
          <p:nvPr/>
        </p:nvCxnSpPr>
        <p:spPr>
          <a:xfrm flipH="1">
            <a:off x="1916704" y="4278496"/>
            <a:ext cx="961200" cy="8928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9" name="Пряма сполучна лінія 38"/>
          <p:cNvCxnSpPr/>
          <p:nvPr/>
        </p:nvCxnSpPr>
        <p:spPr>
          <a:xfrm flipH="1" flipV="1">
            <a:off x="2868220" y="4278496"/>
            <a:ext cx="441205" cy="2621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40" name="Прямокутник 39"/>
          <p:cNvSpPr/>
          <p:nvPr/>
        </p:nvSpPr>
        <p:spPr>
          <a:xfrm>
            <a:off x="1961710" y="3951090"/>
            <a:ext cx="864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Кавказ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41" name="Пряма сполучна лінія 40"/>
          <p:cNvCxnSpPr/>
          <p:nvPr/>
        </p:nvCxnSpPr>
        <p:spPr>
          <a:xfrm flipH="1">
            <a:off x="6876000" y="3248980"/>
            <a:ext cx="154826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2" name="Пряма сполучна лінія 41"/>
          <p:cNvCxnSpPr/>
          <p:nvPr/>
        </p:nvCxnSpPr>
        <p:spPr>
          <a:xfrm flipH="1">
            <a:off x="6191250" y="3248980"/>
            <a:ext cx="691322" cy="33347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43" name="Прямокутник 42"/>
          <p:cNvSpPr/>
          <p:nvPr/>
        </p:nvSpPr>
        <p:spPr>
          <a:xfrm>
            <a:off x="6912260" y="2915975"/>
            <a:ext cx="1512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Далекий </a:t>
            </a: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Схід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44" name="Пряма сполучна лінія 43"/>
          <p:cNvCxnSpPr/>
          <p:nvPr/>
        </p:nvCxnSpPr>
        <p:spPr>
          <a:xfrm flipH="1">
            <a:off x="6380945" y="1450605"/>
            <a:ext cx="111600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5" name="Пряма сполучна лінія 44"/>
          <p:cNvCxnSpPr/>
          <p:nvPr/>
        </p:nvCxnSpPr>
        <p:spPr>
          <a:xfrm flipH="1">
            <a:off x="5696195" y="1450605"/>
            <a:ext cx="691322" cy="33347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46" name="Прямокутник 45"/>
          <p:cNvSpPr/>
          <p:nvPr/>
        </p:nvSpPr>
        <p:spPr>
          <a:xfrm>
            <a:off x="6417205" y="1076934"/>
            <a:ext cx="1044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Америка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47" name="Пряма сполучна лінія 46"/>
          <p:cNvCxnSpPr/>
          <p:nvPr/>
        </p:nvCxnSpPr>
        <p:spPr>
          <a:xfrm flipH="1">
            <a:off x="4373890" y="5472195"/>
            <a:ext cx="154826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8" name="Пряма сполучна лінія 47"/>
          <p:cNvCxnSpPr/>
          <p:nvPr/>
        </p:nvCxnSpPr>
        <p:spPr>
          <a:xfrm flipH="1" flipV="1">
            <a:off x="4031940" y="4789971"/>
            <a:ext cx="360040" cy="68390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49" name="Прямокутник 48"/>
          <p:cNvSpPr/>
          <p:nvPr/>
        </p:nvSpPr>
        <p:spPr>
          <a:xfrm>
            <a:off x="4391980" y="5139190"/>
            <a:ext cx="1476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Середня</a:t>
            </a: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Азія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043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0" grpId="0" uiExpand="1" build="p" animBg="1"/>
      <p:bldP spid="43" grpId="0" uiExpand="1" build="p" animBg="1"/>
      <p:bldP spid="43" grpId="1" build="allAtOnce" animBg="1"/>
      <p:bldP spid="46" grpId="0" uiExpand="1" build="p" animBg="1"/>
      <p:bldP spid="46" grpId="1" build="allAtOnce" animBg="1"/>
      <p:bldP spid="49" grpId="0" uiExpand="1" build="p" animBg="1"/>
      <p:bldP spid="49" grpId="1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28257" r="2243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кутник 20"/>
          <p:cNvSpPr/>
          <p:nvPr/>
        </p:nvSpPr>
        <p:spPr>
          <a:xfrm>
            <a:off x="1781690" y="2618445"/>
            <a:ext cx="1946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 о р н е    м о р 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 rot="4154276">
            <a:off x="6469974" y="3366521"/>
            <a:ext cx="3160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а с п і й с ь к е    м о р 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562016" y="6354325"/>
            <a:ext cx="1894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Середземне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4405276" y="45867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25" name="Прямокутник 24"/>
          <p:cNvSpPr/>
          <p:nvPr/>
        </p:nvSpPr>
        <p:spPr>
          <a:xfrm>
            <a:off x="1592828" y="4374105"/>
            <a:ext cx="3658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О с м а н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7047275" y="5499230"/>
            <a:ext cx="1067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Персія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27" name="Полілінія 26"/>
          <p:cNvSpPr/>
          <p:nvPr/>
        </p:nvSpPr>
        <p:spPr>
          <a:xfrm>
            <a:off x="5010150" y="3362324"/>
            <a:ext cx="1040606" cy="938213"/>
          </a:xfrm>
          <a:custGeom>
            <a:avLst/>
            <a:gdLst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07181 w 1040606"/>
              <a:gd name="connsiteY19" fmla="*/ 516732 h 821532"/>
              <a:gd name="connsiteX20" fmla="*/ 314325 w 1040606"/>
              <a:gd name="connsiteY20" fmla="*/ 542925 h 821532"/>
              <a:gd name="connsiteX21" fmla="*/ 326231 w 1040606"/>
              <a:gd name="connsiteY21" fmla="*/ 576263 h 821532"/>
              <a:gd name="connsiteX22" fmla="*/ 350044 w 1040606"/>
              <a:gd name="connsiteY22" fmla="*/ 609600 h 821532"/>
              <a:gd name="connsiteX23" fmla="*/ 361950 w 1040606"/>
              <a:gd name="connsiteY23" fmla="*/ 645319 h 821532"/>
              <a:gd name="connsiteX24" fmla="*/ 383381 w 1040606"/>
              <a:gd name="connsiteY24" fmla="*/ 657225 h 821532"/>
              <a:gd name="connsiteX25" fmla="*/ 397669 w 1040606"/>
              <a:gd name="connsiteY25" fmla="*/ 666750 h 821532"/>
              <a:gd name="connsiteX26" fmla="*/ 421481 w 1040606"/>
              <a:gd name="connsiteY26" fmla="*/ 664369 h 821532"/>
              <a:gd name="connsiteX27" fmla="*/ 440531 w 1040606"/>
              <a:gd name="connsiteY27" fmla="*/ 673894 h 821532"/>
              <a:gd name="connsiteX28" fmla="*/ 464344 w 1040606"/>
              <a:gd name="connsiteY28" fmla="*/ 683419 h 821532"/>
              <a:gd name="connsiteX29" fmla="*/ 483394 w 1040606"/>
              <a:gd name="connsiteY29" fmla="*/ 676275 h 821532"/>
              <a:gd name="connsiteX30" fmla="*/ 483394 w 1040606"/>
              <a:gd name="connsiteY30" fmla="*/ 676275 h 821532"/>
              <a:gd name="connsiteX31" fmla="*/ 509588 w 1040606"/>
              <a:gd name="connsiteY31" fmla="*/ 688182 h 821532"/>
              <a:gd name="connsiteX32" fmla="*/ 516731 w 1040606"/>
              <a:gd name="connsiteY32" fmla="*/ 697707 h 821532"/>
              <a:gd name="connsiteX33" fmla="*/ 533400 w 1040606"/>
              <a:gd name="connsiteY33" fmla="*/ 714375 h 821532"/>
              <a:gd name="connsiteX34" fmla="*/ 552450 w 1040606"/>
              <a:gd name="connsiteY34" fmla="*/ 721519 h 821532"/>
              <a:gd name="connsiteX35" fmla="*/ 559594 w 1040606"/>
              <a:gd name="connsiteY35" fmla="*/ 747713 h 821532"/>
              <a:gd name="connsiteX36" fmla="*/ 595313 w 1040606"/>
              <a:gd name="connsiteY36" fmla="*/ 738188 h 821532"/>
              <a:gd name="connsiteX37" fmla="*/ 628650 w 1040606"/>
              <a:gd name="connsiteY37" fmla="*/ 731044 h 821532"/>
              <a:gd name="connsiteX38" fmla="*/ 661988 w 1040606"/>
              <a:gd name="connsiteY38" fmla="*/ 728663 h 821532"/>
              <a:gd name="connsiteX39" fmla="*/ 681038 w 1040606"/>
              <a:gd name="connsiteY39" fmla="*/ 754857 h 821532"/>
              <a:gd name="connsiteX40" fmla="*/ 719138 w 1040606"/>
              <a:gd name="connsiteY40" fmla="*/ 747713 h 821532"/>
              <a:gd name="connsiteX41" fmla="*/ 738188 w 1040606"/>
              <a:gd name="connsiteY41" fmla="*/ 759619 h 821532"/>
              <a:gd name="connsiteX42" fmla="*/ 745331 w 1040606"/>
              <a:gd name="connsiteY42" fmla="*/ 769144 h 821532"/>
              <a:gd name="connsiteX43" fmla="*/ 769144 w 1040606"/>
              <a:gd name="connsiteY43" fmla="*/ 773907 h 821532"/>
              <a:gd name="connsiteX44" fmla="*/ 769144 w 1040606"/>
              <a:gd name="connsiteY44" fmla="*/ 773907 h 821532"/>
              <a:gd name="connsiteX45" fmla="*/ 802481 w 1040606"/>
              <a:gd name="connsiteY45" fmla="*/ 783432 h 821532"/>
              <a:gd name="connsiteX46" fmla="*/ 802481 w 1040606"/>
              <a:gd name="connsiteY46" fmla="*/ 783432 h 821532"/>
              <a:gd name="connsiteX47" fmla="*/ 840581 w 1040606"/>
              <a:gd name="connsiteY47" fmla="*/ 795338 h 821532"/>
              <a:gd name="connsiteX48" fmla="*/ 840581 w 1040606"/>
              <a:gd name="connsiteY48" fmla="*/ 795338 h 821532"/>
              <a:gd name="connsiteX49" fmla="*/ 885825 w 1040606"/>
              <a:gd name="connsiteY49" fmla="*/ 809625 h 821532"/>
              <a:gd name="connsiteX50" fmla="*/ 945356 w 1040606"/>
              <a:gd name="connsiteY50" fmla="*/ 800100 h 821532"/>
              <a:gd name="connsiteX51" fmla="*/ 976313 w 1040606"/>
              <a:gd name="connsiteY51" fmla="*/ 807244 h 821532"/>
              <a:gd name="connsiteX52" fmla="*/ 995363 w 1040606"/>
              <a:gd name="connsiteY52" fmla="*/ 821532 h 821532"/>
              <a:gd name="connsiteX53" fmla="*/ 1019175 w 1040606"/>
              <a:gd name="connsiteY53" fmla="*/ 804863 h 821532"/>
              <a:gd name="connsiteX54" fmla="*/ 1040606 w 1040606"/>
              <a:gd name="connsiteY54" fmla="*/ 797719 h 821532"/>
              <a:gd name="connsiteX55" fmla="*/ 1031081 w 1040606"/>
              <a:gd name="connsiteY55" fmla="*/ 754857 h 821532"/>
              <a:gd name="connsiteX56" fmla="*/ 1019175 w 1040606"/>
              <a:gd name="connsiteY56" fmla="*/ 733425 h 821532"/>
              <a:gd name="connsiteX57" fmla="*/ 985838 w 1040606"/>
              <a:gd name="connsiteY57" fmla="*/ 671513 h 821532"/>
              <a:gd name="connsiteX58" fmla="*/ 985838 w 1040606"/>
              <a:gd name="connsiteY58" fmla="*/ 616744 h 821532"/>
              <a:gd name="connsiteX59" fmla="*/ 981075 w 1040606"/>
              <a:gd name="connsiteY59" fmla="*/ 602457 h 821532"/>
              <a:gd name="connsiteX60" fmla="*/ 954881 w 1040606"/>
              <a:gd name="connsiteY60" fmla="*/ 569119 h 821532"/>
              <a:gd name="connsiteX61" fmla="*/ 916781 w 1040606"/>
              <a:gd name="connsiteY61" fmla="*/ 564357 h 821532"/>
              <a:gd name="connsiteX62" fmla="*/ 902494 w 1040606"/>
              <a:gd name="connsiteY62" fmla="*/ 557213 h 821532"/>
              <a:gd name="connsiteX63" fmla="*/ 876300 w 1040606"/>
              <a:gd name="connsiteY63" fmla="*/ 550069 h 821532"/>
              <a:gd name="connsiteX64" fmla="*/ 852488 w 1040606"/>
              <a:gd name="connsiteY64" fmla="*/ 538163 h 821532"/>
              <a:gd name="connsiteX65" fmla="*/ 845344 w 1040606"/>
              <a:gd name="connsiteY65" fmla="*/ 533400 h 821532"/>
              <a:gd name="connsiteX66" fmla="*/ 826294 w 1040606"/>
              <a:gd name="connsiteY66" fmla="*/ 526257 h 821532"/>
              <a:gd name="connsiteX67" fmla="*/ 812006 w 1040606"/>
              <a:gd name="connsiteY67" fmla="*/ 502444 h 821532"/>
              <a:gd name="connsiteX68" fmla="*/ 800100 w 1040606"/>
              <a:gd name="connsiteY68" fmla="*/ 478632 h 821532"/>
              <a:gd name="connsiteX69" fmla="*/ 790575 w 1040606"/>
              <a:gd name="connsiteY69" fmla="*/ 464344 h 821532"/>
              <a:gd name="connsiteX70" fmla="*/ 785813 w 1040606"/>
              <a:gd name="connsiteY70" fmla="*/ 452438 h 821532"/>
              <a:gd name="connsiteX71" fmla="*/ 762000 w 1040606"/>
              <a:gd name="connsiteY71" fmla="*/ 409575 h 821532"/>
              <a:gd name="connsiteX72" fmla="*/ 750094 w 1040606"/>
              <a:gd name="connsiteY72" fmla="*/ 390525 h 821532"/>
              <a:gd name="connsiteX73" fmla="*/ 742950 w 1040606"/>
              <a:gd name="connsiteY73" fmla="*/ 381000 h 821532"/>
              <a:gd name="connsiteX74" fmla="*/ 726281 w 1040606"/>
              <a:gd name="connsiteY74" fmla="*/ 369094 h 821532"/>
              <a:gd name="connsiteX75" fmla="*/ 704850 w 1040606"/>
              <a:gd name="connsiteY75" fmla="*/ 364332 h 821532"/>
              <a:gd name="connsiteX76" fmla="*/ 688181 w 1040606"/>
              <a:gd name="connsiteY76" fmla="*/ 352425 h 821532"/>
              <a:gd name="connsiteX77" fmla="*/ 652463 w 1040606"/>
              <a:gd name="connsiteY77" fmla="*/ 326232 h 821532"/>
              <a:gd name="connsiteX78" fmla="*/ 623888 w 1040606"/>
              <a:gd name="connsiteY78" fmla="*/ 314325 h 821532"/>
              <a:gd name="connsiteX79" fmla="*/ 609600 w 1040606"/>
              <a:gd name="connsiteY79" fmla="*/ 304800 h 821532"/>
              <a:gd name="connsiteX80" fmla="*/ 578644 w 1040606"/>
              <a:gd name="connsiteY80" fmla="*/ 285750 h 821532"/>
              <a:gd name="connsiteX81" fmla="*/ 571500 w 1040606"/>
              <a:gd name="connsiteY81" fmla="*/ 280988 h 821532"/>
              <a:gd name="connsiteX82" fmla="*/ 521494 w 1040606"/>
              <a:gd name="connsiteY82" fmla="*/ 254794 h 821532"/>
              <a:gd name="connsiteX83" fmla="*/ 495300 w 1040606"/>
              <a:gd name="connsiteY83" fmla="*/ 240507 h 821532"/>
              <a:gd name="connsiteX84" fmla="*/ 488156 w 1040606"/>
              <a:gd name="connsiteY84" fmla="*/ 238125 h 821532"/>
              <a:gd name="connsiteX85" fmla="*/ 457200 w 1040606"/>
              <a:gd name="connsiteY85" fmla="*/ 219075 h 821532"/>
              <a:gd name="connsiteX86" fmla="*/ 431006 w 1040606"/>
              <a:gd name="connsiteY86" fmla="*/ 207169 h 821532"/>
              <a:gd name="connsiteX87" fmla="*/ 409575 w 1040606"/>
              <a:gd name="connsiteY87" fmla="*/ 190500 h 821532"/>
              <a:gd name="connsiteX88" fmla="*/ 364331 w 1040606"/>
              <a:gd name="connsiteY88" fmla="*/ 145257 h 821532"/>
              <a:gd name="connsiteX89" fmla="*/ 345281 w 1040606"/>
              <a:gd name="connsiteY89" fmla="*/ 133350 h 821532"/>
              <a:gd name="connsiteX90" fmla="*/ 330994 w 1040606"/>
              <a:gd name="connsiteY90" fmla="*/ 128588 h 821532"/>
              <a:gd name="connsiteX91" fmla="*/ 233363 w 1040606"/>
              <a:gd name="connsiteY91" fmla="*/ 109538 h 821532"/>
              <a:gd name="connsiteX92" fmla="*/ 161925 w 1040606"/>
              <a:gd name="connsiteY92" fmla="*/ 64294 h 821532"/>
              <a:gd name="connsiteX93" fmla="*/ 88106 w 1040606"/>
              <a:gd name="connsiteY93" fmla="*/ 0 h 821532"/>
              <a:gd name="connsiteX94" fmla="*/ 57150 w 1040606"/>
              <a:gd name="connsiteY94" fmla="*/ 14288 h 821532"/>
              <a:gd name="connsiteX95" fmla="*/ 50006 w 1040606"/>
              <a:gd name="connsiteY95" fmla="*/ 40482 h 821532"/>
              <a:gd name="connsiteX96" fmla="*/ 2381 w 1040606"/>
              <a:gd name="connsiteY96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07181 w 1040606"/>
              <a:gd name="connsiteY19" fmla="*/ 516732 h 821532"/>
              <a:gd name="connsiteX20" fmla="*/ 326231 w 1040606"/>
              <a:gd name="connsiteY20" fmla="*/ 542925 h 821532"/>
              <a:gd name="connsiteX21" fmla="*/ 326231 w 1040606"/>
              <a:gd name="connsiteY21" fmla="*/ 576263 h 821532"/>
              <a:gd name="connsiteX22" fmla="*/ 350044 w 1040606"/>
              <a:gd name="connsiteY22" fmla="*/ 609600 h 821532"/>
              <a:gd name="connsiteX23" fmla="*/ 361950 w 1040606"/>
              <a:gd name="connsiteY23" fmla="*/ 645319 h 821532"/>
              <a:gd name="connsiteX24" fmla="*/ 383381 w 1040606"/>
              <a:gd name="connsiteY24" fmla="*/ 657225 h 821532"/>
              <a:gd name="connsiteX25" fmla="*/ 397669 w 1040606"/>
              <a:gd name="connsiteY25" fmla="*/ 666750 h 821532"/>
              <a:gd name="connsiteX26" fmla="*/ 421481 w 1040606"/>
              <a:gd name="connsiteY26" fmla="*/ 664369 h 821532"/>
              <a:gd name="connsiteX27" fmla="*/ 440531 w 1040606"/>
              <a:gd name="connsiteY27" fmla="*/ 673894 h 821532"/>
              <a:gd name="connsiteX28" fmla="*/ 464344 w 1040606"/>
              <a:gd name="connsiteY28" fmla="*/ 683419 h 821532"/>
              <a:gd name="connsiteX29" fmla="*/ 483394 w 1040606"/>
              <a:gd name="connsiteY29" fmla="*/ 676275 h 821532"/>
              <a:gd name="connsiteX30" fmla="*/ 483394 w 1040606"/>
              <a:gd name="connsiteY30" fmla="*/ 676275 h 821532"/>
              <a:gd name="connsiteX31" fmla="*/ 509588 w 1040606"/>
              <a:gd name="connsiteY31" fmla="*/ 688182 h 821532"/>
              <a:gd name="connsiteX32" fmla="*/ 516731 w 1040606"/>
              <a:gd name="connsiteY32" fmla="*/ 697707 h 821532"/>
              <a:gd name="connsiteX33" fmla="*/ 533400 w 1040606"/>
              <a:gd name="connsiteY33" fmla="*/ 714375 h 821532"/>
              <a:gd name="connsiteX34" fmla="*/ 552450 w 1040606"/>
              <a:gd name="connsiteY34" fmla="*/ 721519 h 821532"/>
              <a:gd name="connsiteX35" fmla="*/ 559594 w 1040606"/>
              <a:gd name="connsiteY35" fmla="*/ 747713 h 821532"/>
              <a:gd name="connsiteX36" fmla="*/ 595313 w 1040606"/>
              <a:gd name="connsiteY36" fmla="*/ 738188 h 821532"/>
              <a:gd name="connsiteX37" fmla="*/ 628650 w 1040606"/>
              <a:gd name="connsiteY37" fmla="*/ 731044 h 821532"/>
              <a:gd name="connsiteX38" fmla="*/ 661988 w 1040606"/>
              <a:gd name="connsiteY38" fmla="*/ 728663 h 821532"/>
              <a:gd name="connsiteX39" fmla="*/ 681038 w 1040606"/>
              <a:gd name="connsiteY39" fmla="*/ 754857 h 821532"/>
              <a:gd name="connsiteX40" fmla="*/ 719138 w 1040606"/>
              <a:gd name="connsiteY40" fmla="*/ 747713 h 821532"/>
              <a:gd name="connsiteX41" fmla="*/ 738188 w 1040606"/>
              <a:gd name="connsiteY41" fmla="*/ 759619 h 821532"/>
              <a:gd name="connsiteX42" fmla="*/ 745331 w 1040606"/>
              <a:gd name="connsiteY42" fmla="*/ 769144 h 821532"/>
              <a:gd name="connsiteX43" fmla="*/ 769144 w 1040606"/>
              <a:gd name="connsiteY43" fmla="*/ 773907 h 821532"/>
              <a:gd name="connsiteX44" fmla="*/ 769144 w 1040606"/>
              <a:gd name="connsiteY44" fmla="*/ 773907 h 821532"/>
              <a:gd name="connsiteX45" fmla="*/ 802481 w 1040606"/>
              <a:gd name="connsiteY45" fmla="*/ 783432 h 821532"/>
              <a:gd name="connsiteX46" fmla="*/ 802481 w 1040606"/>
              <a:gd name="connsiteY46" fmla="*/ 783432 h 821532"/>
              <a:gd name="connsiteX47" fmla="*/ 840581 w 1040606"/>
              <a:gd name="connsiteY47" fmla="*/ 795338 h 821532"/>
              <a:gd name="connsiteX48" fmla="*/ 840581 w 1040606"/>
              <a:gd name="connsiteY48" fmla="*/ 795338 h 821532"/>
              <a:gd name="connsiteX49" fmla="*/ 885825 w 1040606"/>
              <a:gd name="connsiteY49" fmla="*/ 809625 h 821532"/>
              <a:gd name="connsiteX50" fmla="*/ 945356 w 1040606"/>
              <a:gd name="connsiteY50" fmla="*/ 800100 h 821532"/>
              <a:gd name="connsiteX51" fmla="*/ 976313 w 1040606"/>
              <a:gd name="connsiteY51" fmla="*/ 807244 h 821532"/>
              <a:gd name="connsiteX52" fmla="*/ 995363 w 1040606"/>
              <a:gd name="connsiteY52" fmla="*/ 821532 h 821532"/>
              <a:gd name="connsiteX53" fmla="*/ 1019175 w 1040606"/>
              <a:gd name="connsiteY53" fmla="*/ 804863 h 821532"/>
              <a:gd name="connsiteX54" fmla="*/ 1040606 w 1040606"/>
              <a:gd name="connsiteY54" fmla="*/ 797719 h 821532"/>
              <a:gd name="connsiteX55" fmla="*/ 1031081 w 1040606"/>
              <a:gd name="connsiteY55" fmla="*/ 754857 h 821532"/>
              <a:gd name="connsiteX56" fmla="*/ 1019175 w 1040606"/>
              <a:gd name="connsiteY56" fmla="*/ 733425 h 821532"/>
              <a:gd name="connsiteX57" fmla="*/ 985838 w 1040606"/>
              <a:gd name="connsiteY57" fmla="*/ 671513 h 821532"/>
              <a:gd name="connsiteX58" fmla="*/ 985838 w 1040606"/>
              <a:gd name="connsiteY58" fmla="*/ 616744 h 821532"/>
              <a:gd name="connsiteX59" fmla="*/ 981075 w 1040606"/>
              <a:gd name="connsiteY59" fmla="*/ 602457 h 821532"/>
              <a:gd name="connsiteX60" fmla="*/ 954881 w 1040606"/>
              <a:gd name="connsiteY60" fmla="*/ 569119 h 821532"/>
              <a:gd name="connsiteX61" fmla="*/ 916781 w 1040606"/>
              <a:gd name="connsiteY61" fmla="*/ 564357 h 821532"/>
              <a:gd name="connsiteX62" fmla="*/ 902494 w 1040606"/>
              <a:gd name="connsiteY62" fmla="*/ 557213 h 821532"/>
              <a:gd name="connsiteX63" fmla="*/ 876300 w 1040606"/>
              <a:gd name="connsiteY63" fmla="*/ 550069 h 821532"/>
              <a:gd name="connsiteX64" fmla="*/ 852488 w 1040606"/>
              <a:gd name="connsiteY64" fmla="*/ 538163 h 821532"/>
              <a:gd name="connsiteX65" fmla="*/ 845344 w 1040606"/>
              <a:gd name="connsiteY65" fmla="*/ 533400 h 821532"/>
              <a:gd name="connsiteX66" fmla="*/ 826294 w 1040606"/>
              <a:gd name="connsiteY66" fmla="*/ 526257 h 821532"/>
              <a:gd name="connsiteX67" fmla="*/ 812006 w 1040606"/>
              <a:gd name="connsiteY67" fmla="*/ 502444 h 821532"/>
              <a:gd name="connsiteX68" fmla="*/ 800100 w 1040606"/>
              <a:gd name="connsiteY68" fmla="*/ 478632 h 821532"/>
              <a:gd name="connsiteX69" fmla="*/ 790575 w 1040606"/>
              <a:gd name="connsiteY69" fmla="*/ 464344 h 821532"/>
              <a:gd name="connsiteX70" fmla="*/ 785813 w 1040606"/>
              <a:gd name="connsiteY70" fmla="*/ 452438 h 821532"/>
              <a:gd name="connsiteX71" fmla="*/ 762000 w 1040606"/>
              <a:gd name="connsiteY71" fmla="*/ 409575 h 821532"/>
              <a:gd name="connsiteX72" fmla="*/ 750094 w 1040606"/>
              <a:gd name="connsiteY72" fmla="*/ 390525 h 821532"/>
              <a:gd name="connsiteX73" fmla="*/ 742950 w 1040606"/>
              <a:gd name="connsiteY73" fmla="*/ 381000 h 821532"/>
              <a:gd name="connsiteX74" fmla="*/ 726281 w 1040606"/>
              <a:gd name="connsiteY74" fmla="*/ 369094 h 821532"/>
              <a:gd name="connsiteX75" fmla="*/ 704850 w 1040606"/>
              <a:gd name="connsiteY75" fmla="*/ 364332 h 821532"/>
              <a:gd name="connsiteX76" fmla="*/ 688181 w 1040606"/>
              <a:gd name="connsiteY76" fmla="*/ 352425 h 821532"/>
              <a:gd name="connsiteX77" fmla="*/ 652463 w 1040606"/>
              <a:gd name="connsiteY77" fmla="*/ 326232 h 821532"/>
              <a:gd name="connsiteX78" fmla="*/ 623888 w 1040606"/>
              <a:gd name="connsiteY78" fmla="*/ 314325 h 821532"/>
              <a:gd name="connsiteX79" fmla="*/ 609600 w 1040606"/>
              <a:gd name="connsiteY79" fmla="*/ 304800 h 821532"/>
              <a:gd name="connsiteX80" fmla="*/ 578644 w 1040606"/>
              <a:gd name="connsiteY80" fmla="*/ 285750 h 821532"/>
              <a:gd name="connsiteX81" fmla="*/ 571500 w 1040606"/>
              <a:gd name="connsiteY81" fmla="*/ 280988 h 821532"/>
              <a:gd name="connsiteX82" fmla="*/ 521494 w 1040606"/>
              <a:gd name="connsiteY82" fmla="*/ 254794 h 821532"/>
              <a:gd name="connsiteX83" fmla="*/ 495300 w 1040606"/>
              <a:gd name="connsiteY83" fmla="*/ 240507 h 821532"/>
              <a:gd name="connsiteX84" fmla="*/ 488156 w 1040606"/>
              <a:gd name="connsiteY84" fmla="*/ 238125 h 821532"/>
              <a:gd name="connsiteX85" fmla="*/ 457200 w 1040606"/>
              <a:gd name="connsiteY85" fmla="*/ 219075 h 821532"/>
              <a:gd name="connsiteX86" fmla="*/ 431006 w 1040606"/>
              <a:gd name="connsiteY86" fmla="*/ 207169 h 821532"/>
              <a:gd name="connsiteX87" fmla="*/ 409575 w 1040606"/>
              <a:gd name="connsiteY87" fmla="*/ 190500 h 821532"/>
              <a:gd name="connsiteX88" fmla="*/ 364331 w 1040606"/>
              <a:gd name="connsiteY88" fmla="*/ 145257 h 821532"/>
              <a:gd name="connsiteX89" fmla="*/ 345281 w 1040606"/>
              <a:gd name="connsiteY89" fmla="*/ 133350 h 821532"/>
              <a:gd name="connsiteX90" fmla="*/ 330994 w 1040606"/>
              <a:gd name="connsiteY90" fmla="*/ 128588 h 821532"/>
              <a:gd name="connsiteX91" fmla="*/ 233363 w 1040606"/>
              <a:gd name="connsiteY91" fmla="*/ 109538 h 821532"/>
              <a:gd name="connsiteX92" fmla="*/ 161925 w 1040606"/>
              <a:gd name="connsiteY92" fmla="*/ 64294 h 821532"/>
              <a:gd name="connsiteX93" fmla="*/ 88106 w 1040606"/>
              <a:gd name="connsiteY93" fmla="*/ 0 h 821532"/>
              <a:gd name="connsiteX94" fmla="*/ 57150 w 1040606"/>
              <a:gd name="connsiteY94" fmla="*/ 14288 h 821532"/>
              <a:gd name="connsiteX95" fmla="*/ 50006 w 1040606"/>
              <a:gd name="connsiteY95" fmla="*/ 40482 h 821532"/>
              <a:gd name="connsiteX96" fmla="*/ 2381 w 1040606"/>
              <a:gd name="connsiteY96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07181 w 1040606"/>
              <a:gd name="connsiteY19" fmla="*/ 516732 h 821532"/>
              <a:gd name="connsiteX20" fmla="*/ 326231 w 1040606"/>
              <a:gd name="connsiteY20" fmla="*/ 542925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59594 w 1040606"/>
              <a:gd name="connsiteY36" fmla="*/ 747713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26231 w 1040606"/>
              <a:gd name="connsiteY20" fmla="*/ 542925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59594 w 1040606"/>
              <a:gd name="connsiteY36" fmla="*/ 747713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59594 w 1040606"/>
              <a:gd name="connsiteY36" fmla="*/ 747713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69119 w 1040606"/>
              <a:gd name="connsiteY36" fmla="*/ 731044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69119 w 1040606"/>
              <a:gd name="connsiteY36" fmla="*/ 731044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28600 w 1040606"/>
              <a:gd name="connsiteY15" fmla="*/ 464344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69119 w 1040606"/>
              <a:gd name="connsiteY36" fmla="*/ 731044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4788 w 1040606"/>
              <a:gd name="connsiteY15" fmla="*/ 440532 h 821532"/>
              <a:gd name="connsiteX16" fmla="*/ 228600 w 1040606"/>
              <a:gd name="connsiteY16" fmla="*/ 464344 h 821532"/>
              <a:gd name="connsiteX17" fmla="*/ 238125 w 1040606"/>
              <a:gd name="connsiteY17" fmla="*/ 488157 h 821532"/>
              <a:gd name="connsiteX18" fmla="*/ 261938 w 1040606"/>
              <a:gd name="connsiteY18" fmla="*/ 516732 h 821532"/>
              <a:gd name="connsiteX19" fmla="*/ 285750 w 1040606"/>
              <a:gd name="connsiteY19" fmla="*/ 523875 h 821532"/>
              <a:gd name="connsiteX20" fmla="*/ 314325 w 1040606"/>
              <a:gd name="connsiteY20" fmla="*/ 523876 h 821532"/>
              <a:gd name="connsiteX21" fmla="*/ 319087 w 1040606"/>
              <a:gd name="connsiteY21" fmla="*/ 547687 h 821532"/>
              <a:gd name="connsiteX22" fmla="*/ 326231 w 1040606"/>
              <a:gd name="connsiteY22" fmla="*/ 576263 h 821532"/>
              <a:gd name="connsiteX23" fmla="*/ 347663 w 1040606"/>
              <a:gd name="connsiteY23" fmla="*/ 581025 h 821532"/>
              <a:gd name="connsiteX24" fmla="*/ 350044 w 1040606"/>
              <a:gd name="connsiteY24" fmla="*/ 609600 h 821532"/>
              <a:gd name="connsiteX25" fmla="*/ 361950 w 1040606"/>
              <a:gd name="connsiteY25" fmla="*/ 645319 h 821532"/>
              <a:gd name="connsiteX26" fmla="*/ 383381 w 1040606"/>
              <a:gd name="connsiteY26" fmla="*/ 657225 h 821532"/>
              <a:gd name="connsiteX27" fmla="*/ 397669 w 1040606"/>
              <a:gd name="connsiteY27" fmla="*/ 666750 h 821532"/>
              <a:gd name="connsiteX28" fmla="*/ 421481 w 1040606"/>
              <a:gd name="connsiteY28" fmla="*/ 664369 h 821532"/>
              <a:gd name="connsiteX29" fmla="*/ 440531 w 1040606"/>
              <a:gd name="connsiteY29" fmla="*/ 673894 h 821532"/>
              <a:gd name="connsiteX30" fmla="*/ 464344 w 1040606"/>
              <a:gd name="connsiteY30" fmla="*/ 683419 h 821532"/>
              <a:gd name="connsiteX31" fmla="*/ 483394 w 1040606"/>
              <a:gd name="connsiteY31" fmla="*/ 676275 h 821532"/>
              <a:gd name="connsiteX32" fmla="*/ 483394 w 1040606"/>
              <a:gd name="connsiteY32" fmla="*/ 676275 h 821532"/>
              <a:gd name="connsiteX33" fmla="*/ 509588 w 1040606"/>
              <a:gd name="connsiteY33" fmla="*/ 688182 h 821532"/>
              <a:gd name="connsiteX34" fmla="*/ 516731 w 1040606"/>
              <a:gd name="connsiteY34" fmla="*/ 697707 h 821532"/>
              <a:gd name="connsiteX35" fmla="*/ 533400 w 1040606"/>
              <a:gd name="connsiteY35" fmla="*/ 714375 h 821532"/>
              <a:gd name="connsiteX36" fmla="*/ 552450 w 1040606"/>
              <a:gd name="connsiteY36" fmla="*/ 721519 h 821532"/>
              <a:gd name="connsiteX37" fmla="*/ 569119 w 1040606"/>
              <a:gd name="connsiteY37" fmla="*/ 731044 h 821532"/>
              <a:gd name="connsiteX38" fmla="*/ 595313 w 1040606"/>
              <a:gd name="connsiteY38" fmla="*/ 738188 h 821532"/>
              <a:gd name="connsiteX39" fmla="*/ 628650 w 1040606"/>
              <a:gd name="connsiteY39" fmla="*/ 731044 h 821532"/>
              <a:gd name="connsiteX40" fmla="*/ 661988 w 1040606"/>
              <a:gd name="connsiteY40" fmla="*/ 728663 h 821532"/>
              <a:gd name="connsiteX41" fmla="*/ 681038 w 1040606"/>
              <a:gd name="connsiteY41" fmla="*/ 754857 h 821532"/>
              <a:gd name="connsiteX42" fmla="*/ 719138 w 1040606"/>
              <a:gd name="connsiteY42" fmla="*/ 747713 h 821532"/>
              <a:gd name="connsiteX43" fmla="*/ 738188 w 1040606"/>
              <a:gd name="connsiteY43" fmla="*/ 759619 h 821532"/>
              <a:gd name="connsiteX44" fmla="*/ 745331 w 1040606"/>
              <a:gd name="connsiteY44" fmla="*/ 769144 h 821532"/>
              <a:gd name="connsiteX45" fmla="*/ 769144 w 1040606"/>
              <a:gd name="connsiteY45" fmla="*/ 773907 h 821532"/>
              <a:gd name="connsiteX46" fmla="*/ 769144 w 1040606"/>
              <a:gd name="connsiteY46" fmla="*/ 773907 h 821532"/>
              <a:gd name="connsiteX47" fmla="*/ 802481 w 1040606"/>
              <a:gd name="connsiteY47" fmla="*/ 783432 h 821532"/>
              <a:gd name="connsiteX48" fmla="*/ 802481 w 1040606"/>
              <a:gd name="connsiteY48" fmla="*/ 783432 h 821532"/>
              <a:gd name="connsiteX49" fmla="*/ 840581 w 1040606"/>
              <a:gd name="connsiteY49" fmla="*/ 795338 h 821532"/>
              <a:gd name="connsiteX50" fmla="*/ 840581 w 1040606"/>
              <a:gd name="connsiteY50" fmla="*/ 795338 h 821532"/>
              <a:gd name="connsiteX51" fmla="*/ 885825 w 1040606"/>
              <a:gd name="connsiteY51" fmla="*/ 809625 h 821532"/>
              <a:gd name="connsiteX52" fmla="*/ 945356 w 1040606"/>
              <a:gd name="connsiteY52" fmla="*/ 800100 h 821532"/>
              <a:gd name="connsiteX53" fmla="*/ 976313 w 1040606"/>
              <a:gd name="connsiteY53" fmla="*/ 807244 h 821532"/>
              <a:gd name="connsiteX54" fmla="*/ 995363 w 1040606"/>
              <a:gd name="connsiteY54" fmla="*/ 821532 h 821532"/>
              <a:gd name="connsiteX55" fmla="*/ 1019175 w 1040606"/>
              <a:gd name="connsiteY55" fmla="*/ 804863 h 821532"/>
              <a:gd name="connsiteX56" fmla="*/ 1040606 w 1040606"/>
              <a:gd name="connsiteY56" fmla="*/ 797719 h 821532"/>
              <a:gd name="connsiteX57" fmla="*/ 1031081 w 1040606"/>
              <a:gd name="connsiteY57" fmla="*/ 754857 h 821532"/>
              <a:gd name="connsiteX58" fmla="*/ 1019175 w 1040606"/>
              <a:gd name="connsiteY58" fmla="*/ 733425 h 821532"/>
              <a:gd name="connsiteX59" fmla="*/ 985838 w 1040606"/>
              <a:gd name="connsiteY59" fmla="*/ 671513 h 821532"/>
              <a:gd name="connsiteX60" fmla="*/ 985838 w 1040606"/>
              <a:gd name="connsiteY60" fmla="*/ 616744 h 821532"/>
              <a:gd name="connsiteX61" fmla="*/ 981075 w 1040606"/>
              <a:gd name="connsiteY61" fmla="*/ 602457 h 821532"/>
              <a:gd name="connsiteX62" fmla="*/ 954881 w 1040606"/>
              <a:gd name="connsiteY62" fmla="*/ 569119 h 821532"/>
              <a:gd name="connsiteX63" fmla="*/ 916781 w 1040606"/>
              <a:gd name="connsiteY63" fmla="*/ 564357 h 821532"/>
              <a:gd name="connsiteX64" fmla="*/ 902494 w 1040606"/>
              <a:gd name="connsiteY64" fmla="*/ 557213 h 821532"/>
              <a:gd name="connsiteX65" fmla="*/ 876300 w 1040606"/>
              <a:gd name="connsiteY65" fmla="*/ 550069 h 821532"/>
              <a:gd name="connsiteX66" fmla="*/ 852488 w 1040606"/>
              <a:gd name="connsiteY66" fmla="*/ 538163 h 821532"/>
              <a:gd name="connsiteX67" fmla="*/ 845344 w 1040606"/>
              <a:gd name="connsiteY67" fmla="*/ 533400 h 821532"/>
              <a:gd name="connsiteX68" fmla="*/ 826294 w 1040606"/>
              <a:gd name="connsiteY68" fmla="*/ 526257 h 821532"/>
              <a:gd name="connsiteX69" fmla="*/ 812006 w 1040606"/>
              <a:gd name="connsiteY69" fmla="*/ 502444 h 821532"/>
              <a:gd name="connsiteX70" fmla="*/ 800100 w 1040606"/>
              <a:gd name="connsiteY70" fmla="*/ 478632 h 821532"/>
              <a:gd name="connsiteX71" fmla="*/ 790575 w 1040606"/>
              <a:gd name="connsiteY71" fmla="*/ 464344 h 821532"/>
              <a:gd name="connsiteX72" fmla="*/ 785813 w 1040606"/>
              <a:gd name="connsiteY72" fmla="*/ 452438 h 821532"/>
              <a:gd name="connsiteX73" fmla="*/ 762000 w 1040606"/>
              <a:gd name="connsiteY73" fmla="*/ 409575 h 821532"/>
              <a:gd name="connsiteX74" fmla="*/ 750094 w 1040606"/>
              <a:gd name="connsiteY74" fmla="*/ 390525 h 821532"/>
              <a:gd name="connsiteX75" fmla="*/ 742950 w 1040606"/>
              <a:gd name="connsiteY75" fmla="*/ 381000 h 821532"/>
              <a:gd name="connsiteX76" fmla="*/ 726281 w 1040606"/>
              <a:gd name="connsiteY76" fmla="*/ 369094 h 821532"/>
              <a:gd name="connsiteX77" fmla="*/ 704850 w 1040606"/>
              <a:gd name="connsiteY77" fmla="*/ 364332 h 821532"/>
              <a:gd name="connsiteX78" fmla="*/ 688181 w 1040606"/>
              <a:gd name="connsiteY78" fmla="*/ 352425 h 821532"/>
              <a:gd name="connsiteX79" fmla="*/ 652463 w 1040606"/>
              <a:gd name="connsiteY79" fmla="*/ 326232 h 821532"/>
              <a:gd name="connsiteX80" fmla="*/ 623888 w 1040606"/>
              <a:gd name="connsiteY80" fmla="*/ 314325 h 821532"/>
              <a:gd name="connsiteX81" fmla="*/ 609600 w 1040606"/>
              <a:gd name="connsiteY81" fmla="*/ 304800 h 821532"/>
              <a:gd name="connsiteX82" fmla="*/ 578644 w 1040606"/>
              <a:gd name="connsiteY82" fmla="*/ 285750 h 821532"/>
              <a:gd name="connsiteX83" fmla="*/ 571500 w 1040606"/>
              <a:gd name="connsiteY83" fmla="*/ 280988 h 821532"/>
              <a:gd name="connsiteX84" fmla="*/ 521494 w 1040606"/>
              <a:gd name="connsiteY84" fmla="*/ 254794 h 821532"/>
              <a:gd name="connsiteX85" fmla="*/ 495300 w 1040606"/>
              <a:gd name="connsiteY85" fmla="*/ 240507 h 821532"/>
              <a:gd name="connsiteX86" fmla="*/ 488156 w 1040606"/>
              <a:gd name="connsiteY86" fmla="*/ 238125 h 821532"/>
              <a:gd name="connsiteX87" fmla="*/ 457200 w 1040606"/>
              <a:gd name="connsiteY87" fmla="*/ 219075 h 821532"/>
              <a:gd name="connsiteX88" fmla="*/ 431006 w 1040606"/>
              <a:gd name="connsiteY88" fmla="*/ 207169 h 821532"/>
              <a:gd name="connsiteX89" fmla="*/ 409575 w 1040606"/>
              <a:gd name="connsiteY89" fmla="*/ 190500 h 821532"/>
              <a:gd name="connsiteX90" fmla="*/ 364331 w 1040606"/>
              <a:gd name="connsiteY90" fmla="*/ 145257 h 821532"/>
              <a:gd name="connsiteX91" fmla="*/ 345281 w 1040606"/>
              <a:gd name="connsiteY91" fmla="*/ 133350 h 821532"/>
              <a:gd name="connsiteX92" fmla="*/ 330994 w 1040606"/>
              <a:gd name="connsiteY92" fmla="*/ 128588 h 821532"/>
              <a:gd name="connsiteX93" fmla="*/ 233363 w 1040606"/>
              <a:gd name="connsiteY93" fmla="*/ 109538 h 821532"/>
              <a:gd name="connsiteX94" fmla="*/ 161925 w 1040606"/>
              <a:gd name="connsiteY94" fmla="*/ 64294 h 821532"/>
              <a:gd name="connsiteX95" fmla="*/ 88106 w 1040606"/>
              <a:gd name="connsiteY95" fmla="*/ 0 h 821532"/>
              <a:gd name="connsiteX96" fmla="*/ 57150 w 1040606"/>
              <a:gd name="connsiteY96" fmla="*/ 14288 h 821532"/>
              <a:gd name="connsiteX97" fmla="*/ 50006 w 1040606"/>
              <a:gd name="connsiteY97" fmla="*/ 40482 h 821532"/>
              <a:gd name="connsiteX98" fmla="*/ 2381 w 1040606"/>
              <a:gd name="connsiteY98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45256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4788 w 1040606"/>
              <a:gd name="connsiteY15" fmla="*/ 440532 h 821532"/>
              <a:gd name="connsiteX16" fmla="*/ 228600 w 1040606"/>
              <a:gd name="connsiteY16" fmla="*/ 464344 h 821532"/>
              <a:gd name="connsiteX17" fmla="*/ 238125 w 1040606"/>
              <a:gd name="connsiteY17" fmla="*/ 488157 h 821532"/>
              <a:gd name="connsiteX18" fmla="*/ 261938 w 1040606"/>
              <a:gd name="connsiteY18" fmla="*/ 516732 h 821532"/>
              <a:gd name="connsiteX19" fmla="*/ 285750 w 1040606"/>
              <a:gd name="connsiteY19" fmla="*/ 523875 h 821532"/>
              <a:gd name="connsiteX20" fmla="*/ 314325 w 1040606"/>
              <a:gd name="connsiteY20" fmla="*/ 523876 h 821532"/>
              <a:gd name="connsiteX21" fmla="*/ 319087 w 1040606"/>
              <a:gd name="connsiteY21" fmla="*/ 547687 h 821532"/>
              <a:gd name="connsiteX22" fmla="*/ 326231 w 1040606"/>
              <a:gd name="connsiteY22" fmla="*/ 576263 h 821532"/>
              <a:gd name="connsiteX23" fmla="*/ 347663 w 1040606"/>
              <a:gd name="connsiteY23" fmla="*/ 581025 h 821532"/>
              <a:gd name="connsiteX24" fmla="*/ 350044 w 1040606"/>
              <a:gd name="connsiteY24" fmla="*/ 609600 h 821532"/>
              <a:gd name="connsiteX25" fmla="*/ 361950 w 1040606"/>
              <a:gd name="connsiteY25" fmla="*/ 645319 h 821532"/>
              <a:gd name="connsiteX26" fmla="*/ 383381 w 1040606"/>
              <a:gd name="connsiteY26" fmla="*/ 657225 h 821532"/>
              <a:gd name="connsiteX27" fmla="*/ 397669 w 1040606"/>
              <a:gd name="connsiteY27" fmla="*/ 666750 h 821532"/>
              <a:gd name="connsiteX28" fmla="*/ 421481 w 1040606"/>
              <a:gd name="connsiteY28" fmla="*/ 664369 h 821532"/>
              <a:gd name="connsiteX29" fmla="*/ 440531 w 1040606"/>
              <a:gd name="connsiteY29" fmla="*/ 673894 h 821532"/>
              <a:gd name="connsiteX30" fmla="*/ 464344 w 1040606"/>
              <a:gd name="connsiteY30" fmla="*/ 683419 h 821532"/>
              <a:gd name="connsiteX31" fmla="*/ 483394 w 1040606"/>
              <a:gd name="connsiteY31" fmla="*/ 676275 h 821532"/>
              <a:gd name="connsiteX32" fmla="*/ 483394 w 1040606"/>
              <a:gd name="connsiteY32" fmla="*/ 676275 h 821532"/>
              <a:gd name="connsiteX33" fmla="*/ 509588 w 1040606"/>
              <a:gd name="connsiteY33" fmla="*/ 688182 h 821532"/>
              <a:gd name="connsiteX34" fmla="*/ 516731 w 1040606"/>
              <a:gd name="connsiteY34" fmla="*/ 697707 h 821532"/>
              <a:gd name="connsiteX35" fmla="*/ 533400 w 1040606"/>
              <a:gd name="connsiteY35" fmla="*/ 714375 h 821532"/>
              <a:gd name="connsiteX36" fmla="*/ 552450 w 1040606"/>
              <a:gd name="connsiteY36" fmla="*/ 721519 h 821532"/>
              <a:gd name="connsiteX37" fmla="*/ 569119 w 1040606"/>
              <a:gd name="connsiteY37" fmla="*/ 731044 h 821532"/>
              <a:gd name="connsiteX38" fmla="*/ 595313 w 1040606"/>
              <a:gd name="connsiteY38" fmla="*/ 738188 h 821532"/>
              <a:gd name="connsiteX39" fmla="*/ 628650 w 1040606"/>
              <a:gd name="connsiteY39" fmla="*/ 731044 h 821532"/>
              <a:gd name="connsiteX40" fmla="*/ 661988 w 1040606"/>
              <a:gd name="connsiteY40" fmla="*/ 728663 h 821532"/>
              <a:gd name="connsiteX41" fmla="*/ 681038 w 1040606"/>
              <a:gd name="connsiteY41" fmla="*/ 754857 h 821532"/>
              <a:gd name="connsiteX42" fmla="*/ 719138 w 1040606"/>
              <a:gd name="connsiteY42" fmla="*/ 747713 h 821532"/>
              <a:gd name="connsiteX43" fmla="*/ 738188 w 1040606"/>
              <a:gd name="connsiteY43" fmla="*/ 759619 h 821532"/>
              <a:gd name="connsiteX44" fmla="*/ 745331 w 1040606"/>
              <a:gd name="connsiteY44" fmla="*/ 769144 h 821532"/>
              <a:gd name="connsiteX45" fmla="*/ 769144 w 1040606"/>
              <a:gd name="connsiteY45" fmla="*/ 773907 h 821532"/>
              <a:gd name="connsiteX46" fmla="*/ 769144 w 1040606"/>
              <a:gd name="connsiteY46" fmla="*/ 773907 h 821532"/>
              <a:gd name="connsiteX47" fmla="*/ 802481 w 1040606"/>
              <a:gd name="connsiteY47" fmla="*/ 783432 h 821532"/>
              <a:gd name="connsiteX48" fmla="*/ 802481 w 1040606"/>
              <a:gd name="connsiteY48" fmla="*/ 783432 h 821532"/>
              <a:gd name="connsiteX49" fmla="*/ 840581 w 1040606"/>
              <a:gd name="connsiteY49" fmla="*/ 795338 h 821532"/>
              <a:gd name="connsiteX50" fmla="*/ 840581 w 1040606"/>
              <a:gd name="connsiteY50" fmla="*/ 795338 h 821532"/>
              <a:gd name="connsiteX51" fmla="*/ 885825 w 1040606"/>
              <a:gd name="connsiteY51" fmla="*/ 809625 h 821532"/>
              <a:gd name="connsiteX52" fmla="*/ 945356 w 1040606"/>
              <a:gd name="connsiteY52" fmla="*/ 800100 h 821532"/>
              <a:gd name="connsiteX53" fmla="*/ 976313 w 1040606"/>
              <a:gd name="connsiteY53" fmla="*/ 807244 h 821532"/>
              <a:gd name="connsiteX54" fmla="*/ 995363 w 1040606"/>
              <a:gd name="connsiteY54" fmla="*/ 821532 h 821532"/>
              <a:gd name="connsiteX55" fmla="*/ 1019175 w 1040606"/>
              <a:gd name="connsiteY55" fmla="*/ 804863 h 821532"/>
              <a:gd name="connsiteX56" fmla="*/ 1040606 w 1040606"/>
              <a:gd name="connsiteY56" fmla="*/ 797719 h 821532"/>
              <a:gd name="connsiteX57" fmla="*/ 1031081 w 1040606"/>
              <a:gd name="connsiteY57" fmla="*/ 754857 h 821532"/>
              <a:gd name="connsiteX58" fmla="*/ 1019175 w 1040606"/>
              <a:gd name="connsiteY58" fmla="*/ 733425 h 821532"/>
              <a:gd name="connsiteX59" fmla="*/ 985838 w 1040606"/>
              <a:gd name="connsiteY59" fmla="*/ 671513 h 821532"/>
              <a:gd name="connsiteX60" fmla="*/ 985838 w 1040606"/>
              <a:gd name="connsiteY60" fmla="*/ 616744 h 821532"/>
              <a:gd name="connsiteX61" fmla="*/ 981075 w 1040606"/>
              <a:gd name="connsiteY61" fmla="*/ 602457 h 821532"/>
              <a:gd name="connsiteX62" fmla="*/ 954881 w 1040606"/>
              <a:gd name="connsiteY62" fmla="*/ 569119 h 821532"/>
              <a:gd name="connsiteX63" fmla="*/ 916781 w 1040606"/>
              <a:gd name="connsiteY63" fmla="*/ 564357 h 821532"/>
              <a:gd name="connsiteX64" fmla="*/ 902494 w 1040606"/>
              <a:gd name="connsiteY64" fmla="*/ 557213 h 821532"/>
              <a:gd name="connsiteX65" fmla="*/ 876300 w 1040606"/>
              <a:gd name="connsiteY65" fmla="*/ 550069 h 821532"/>
              <a:gd name="connsiteX66" fmla="*/ 852488 w 1040606"/>
              <a:gd name="connsiteY66" fmla="*/ 538163 h 821532"/>
              <a:gd name="connsiteX67" fmla="*/ 845344 w 1040606"/>
              <a:gd name="connsiteY67" fmla="*/ 533400 h 821532"/>
              <a:gd name="connsiteX68" fmla="*/ 826294 w 1040606"/>
              <a:gd name="connsiteY68" fmla="*/ 526257 h 821532"/>
              <a:gd name="connsiteX69" fmla="*/ 812006 w 1040606"/>
              <a:gd name="connsiteY69" fmla="*/ 502444 h 821532"/>
              <a:gd name="connsiteX70" fmla="*/ 800100 w 1040606"/>
              <a:gd name="connsiteY70" fmla="*/ 478632 h 821532"/>
              <a:gd name="connsiteX71" fmla="*/ 790575 w 1040606"/>
              <a:gd name="connsiteY71" fmla="*/ 464344 h 821532"/>
              <a:gd name="connsiteX72" fmla="*/ 785813 w 1040606"/>
              <a:gd name="connsiteY72" fmla="*/ 452438 h 821532"/>
              <a:gd name="connsiteX73" fmla="*/ 762000 w 1040606"/>
              <a:gd name="connsiteY73" fmla="*/ 409575 h 821532"/>
              <a:gd name="connsiteX74" fmla="*/ 750094 w 1040606"/>
              <a:gd name="connsiteY74" fmla="*/ 390525 h 821532"/>
              <a:gd name="connsiteX75" fmla="*/ 742950 w 1040606"/>
              <a:gd name="connsiteY75" fmla="*/ 381000 h 821532"/>
              <a:gd name="connsiteX76" fmla="*/ 726281 w 1040606"/>
              <a:gd name="connsiteY76" fmla="*/ 369094 h 821532"/>
              <a:gd name="connsiteX77" fmla="*/ 704850 w 1040606"/>
              <a:gd name="connsiteY77" fmla="*/ 364332 h 821532"/>
              <a:gd name="connsiteX78" fmla="*/ 688181 w 1040606"/>
              <a:gd name="connsiteY78" fmla="*/ 352425 h 821532"/>
              <a:gd name="connsiteX79" fmla="*/ 652463 w 1040606"/>
              <a:gd name="connsiteY79" fmla="*/ 326232 h 821532"/>
              <a:gd name="connsiteX80" fmla="*/ 623888 w 1040606"/>
              <a:gd name="connsiteY80" fmla="*/ 314325 h 821532"/>
              <a:gd name="connsiteX81" fmla="*/ 609600 w 1040606"/>
              <a:gd name="connsiteY81" fmla="*/ 304800 h 821532"/>
              <a:gd name="connsiteX82" fmla="*/ 578644 w 1040606"/>
              <a:gd name="connsiteY82" fmla="*/ 285750 h 821532"/>
              <a:gd name="connsiteX83" fmla="*/ 571500 w 1040606"/>
              <a:gd name="connsiteY83" fmla="*/ 280988 h 821532"/>
              <a:gd name="connsiteX84" fmla="*/ 521494 w 1040606"/>
              <a:gd name="connsiteY84" fmla="*/ 254794 h 821532"/>
              <a:gd name="connsiteX85" fmla="*/ 495300 w 1040606"/>
              <a:gd name="connsiteY85" fmla="*/ 240507 h 821532"/>
              <a:gd name="connsiteX86" fmla="*/ 488156 w 1040606"/>
              <a:gd name="connsiteY86" fmla="*/ 238125 h 821532"/>
              <a:gd name="connsiteX87" fmla="*/ 457200 w 1040606"/>
              <a:gd name="connsiteY87" fmla="*/ 219075 h 821532"/>
              <a:gd name="connsiteX88" fmla="*/ 431006 w 1040606"/>
              <a:gd name="connsiteY88" fmla="*/ 207169 h 821532"/>
              <a:gd name="connsiteX89" fmla="*/ 409575 w 1040606"/>
              <a:gd name="connsiteY89" fmla="*/ 190500 h 821532"/>
              <a:gd name="connsiteX90" fmla="*/ 364331 w 1040606"/>
              <a:gd name="connsiteY90" fmla="*/ 145257 h 821532"/>
              <a:gd name="connsiteX91" fmla="*/ 345281 w 1040606"/>
              <a:gd name="connsiteY91" fmla="*/ 133350 h 821532"/>
              <a:gd name="connsiteX92" fmla="*/ 330994 w 1040606"/>
              <a:gd name="connsiteY92" fmla="*/ 128588 h 821532"/>
              <a:gd name="connsiteX93" fmla="*/ 233363 w 1040606"/>
              <a:gd name="connsiteY93" fmla="*/ 109538 h 821532"/>
              <a:gd name="connsiteX94" fmla="*/ 161925 w 1040606"/>
              <a:gd name="connsiteY94" fmla="*/ 64294 h 821532"/>
              <a:gd name="connsiteX95" fmla="*/ 88106 w 1040606"/>
              <a:gd name="connsiteY95" fmla="*/ 0 h 821532"/>
              <a:gd name="connsiteX96" fmla="*/ 57150 w 1040606"/>
              <a:gd name="connsiteY96" fmla="*/ 14288 h 821532"/>
              <a:gd name="connsiteX97" fmla="*/ 50006 w 1040606"/>
              <a:gd name="connsiteY97" fmla="*/ 40482 h 821532"/>
              <a:gd name="connsiteX98" fmla="*/ 2381 w 1040606"/>
              <a:gd name="connsiteY98" fmla="*/ 104775 h 821532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345281 w 1040606"/>
              <a:gd name="connsiteY91" fmla="*/ 250031 h 938213"/>
              <a:gd name="connsiteX92" fmla="*/ 330994 w 1040606"/>
              <a:gd name="connsiteY92" fmla="*/ 245269 h 938213"/>
              <a:gd name="connsiteX93" fmla="*/ 233363 w 1040606"/>
              <a:gd name="connsiteY93" fmla="*/ 226219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345281 w 1040606"/>
              <a:gd name="connsiteY91" fmla="*/ 250031 h 938213"/>
              <a:gd name="connsiteX92" fmla="*/ 330994 w 1040606"/>
              <a:gd name="connsiteY92" fmla="*/ 245269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345281 w 1040606"/>
              <a:gd name="connsiteY91" fmla="*/ 250031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676275 w 1040606"/>
              <a:gd name="connsiteY87" fmla="*/ 307181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671512 w 1040606"/>
              <a:gd name="connsiteY86" fmla="*/ 388143 h 938213"/>
              <a:gd name="connsiteX87" fmla="*/ 676275 w 1040606"/>
              <a:gd name="connsiteY87" fmla="*/ 307181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740569 w 1040606"/>
              <a:gd name="connsiteY85" fmla="*/ 419100 h 938213"/>
              <a:gd name="connsiteX86" fmla="*/ 671512 w 1040606"/>
              <a:gd name="connsiteY86" fmla="*/ 388143 h 938213"/>
              <a:gd name="connsiteX87" fmla="*/ 676275 w 1040606"/>
              <a:gd name="connsiteY87" fmla="*/ 307181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740569 w 1040606"/>
              <a:gd name="connsiteY84" fmla="*/ 419100 h 938213"/>
              <a:gd name="connsiteX85" fmla="*/ 671512 w 1040606"/>
              <a:gd name="connsiteY85" fmla="*/ 388143 h 938213"/>
              <a:gd name="connsiteX86" fmla="*/ 676275 w 1040606"/>
              <a:gd name="connsiteY86" fmla="*/ 307181 h 938213"/>
              <a:gd name="connsiteX87" fmla="*/ 640556 w 1040606"/>
              <a:gd name="connsiteY87" fmla="*/ 292894 h 938213"/>
              <a:gd name="connsiteX88" fmla="*/ 581025 w 1040606"/>
              <a:gd name="connsiteY88" fmla="*/ 271462 h 938213"/>
              <a:gd name="connsiteX89" fmla="*/ 557213 w 1040606"/>
              <a:gd name="connsiteY89" fmla="*/ 233363 h 938213"/>
              <a:gd name="connsiteX90" fmla="*/ 497681 w 1040606"/>
              <a:gd name="connsiteY90" fmla="*/ 185737 h 938213"/>
              <a:gd name="connsiteX91" fmla="*/ 435769 w 1040606"/>
              <a:gd name="connsiteY91" fmla="*/ 119062 h 938213"/>
              <a:gd name="connsiteX92" fmla="*/ 376238 w 1040606"/>
              <a:gd name="connsiteY92" fmla="*/ 59532 h 938213"/>
              <a:gd name="connsiteX93" fmla="*/ 145256 w 1040606"/>
              <a:gd name="connsiteY93" fmla="*/ 0 h 938213"/>
              <a:gd name="connsiteX94" fmla="*/ 88106 w 1040606"/>
              <a:gd name="connsiteY94" fmla="*/ 116681 h 938213"/>
              <a:gd name="connsiteX95" fmla="*/ 57150 w 1040606"/>
              <a:gd name="connsiteY95" fmla="*/ 130969 h 938213"/>
              <a:gd name="connsiteX96" fmla="*/ 50006 w 1040606"/>
              <a:gd name="connsiteY96" fmla="*/ 157163 h 938213"/>
              <a:gd name="connsiteX97" fmla="*/ 2381 w 1040606"/>
              <a:gd name="connsiteY9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740569 w 1040606"/>
              <a:gd name="connsiteY83" fmla="*/ 419100 h 938213"/>
              <a:gd name="connsiteX84" fmla="*/ 671512 w 1040606"/>
              <a:gd name="connsiteY84" fmla="*/ 388143 h 938213"/>
              <a:gd name="connsiteX85" fmla="*/ 676275 w 1040606"/>
              <a:gd name="connsiteY85" fmla="*/ 307181 h 938213"/>
              <a:gd name="connsiteX86" fmla="*/ 640556 w 1040606"/>
              <a:gd name="connsiteY86" fmla="*/ 292894 h 938213"/>
              <a:gd name="connsiteX87" fmla="*/ 581025 w 1040606"/>
              <a:gd name="connsiteY87" fmla="*/ 271462 h 938213"/>
              <a:gd name="connsiteX88" fmla="*/ 557213 w 1040606"/>
              <a:gd name="connsiteY88" fmla="*/ 233363 h 938213"/>
              <a:gd name="connsiteX89" fmla="*/ 497681 w 1040606"/>
              <a:gd name="connsiteY89" fmla="*/ 185737 h 938213"/>
              <a:gd name="connsiteX90" fmla="*/ 435769 w 1040606"/>
              <a:gd name="connsiteY90" fmla="*/ 119062 h 938213"/>
              <a:gd name="connsiteX91" fmla="*/ 376238 w 1040606"/>
              <a:gd name="connsiteY91" fmla="*/ 59532 h 938213"/>
              <a:gd name="connsiteX92" fmla="*/ 145256 w 1040606"/>
              <a:gd name="connsiteY92" fmla="*/ 0 h 938213"/>
              <a:gd name="connsiteX93" fmla="*/ 88106 w 1040606"/>
              <a:gd name="connsiteY93" fmla="*/ 116681 h 938213"/>
              <a:gd name="connsiteX94" fmla="*/ 57150 w 1040606"/>
              <a:gd name="connsiteY94" fmla="*/ 130969 h 938213"/>
              <a:gd name="connsiteX95" fmla="*/ 50006 w 1040606"/>
              <a:gd name="connsiteY95" fmla="*/ 157163 h 938213"/>
              <a:gd name="connsiteX96" fmla="*/ 2381 w 1040606"/>
              <a:gd name="connsiteY9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88169 w 1040606"/>
              <a:gd name="connsiteY83" fmla="*/ 407195 h 938213"/>
              <a:gd name="connsiteX84" fmla="*/ 740569 w 1040606"/>
              <a:gd name="connsiteY84" fmla="*/ 419100 h 938213"/>
              <a:gd name="connsiteX85" fmla="*/ 671512 w 1040606"/>
              <a:gd name="connsiteY85" fmla="*/ 388143 h 938213"/>
              <a:gd name="connsiteX86" fmla="*/ 676275 w 1040606"/>
              <a:gd name="connsiteY86" fmla="*/ 307181 h 938213"/>
              <a:gd name="connsiteX87" fmla="*/ 640556 w 1040606"/>
              <a:gd name="connsiteY87" fmla="*/ 292894 h 938213"/>
              <a:gd name="connsiteX88" fmla="*/ 581025 w 1040606"/>
              <a:gd name="connsiteY88" fmla="*/ 271462 h 938213"/>
              <a:gd name="connsiteX89" fmla="*/ 557213 w 1040606"/>
              <a:gd name="connsiteY89" fmla="*/ 233363 h 938213"/>
              <a:gd name="connsiteX90" fmla="*/ 497681 w 1040606"/>
              <a:gd name="connsiteY90" fmla="*/ 185737 h 938213"/>
              <a:gd name="connsiteX91" fmla="*/ 435769 w 1040606"/>
              <a:gd name="connsiteY91" fmla="*/ 119062 h 938213"/>
              <a:gd name="connsiteX92" fmla="*/ 376238 w 1040606"/>
              <a:gd name="connsiteY92" fmla="*/ 59532 h 938213"/>
              <a:gd name="connsiteX93" fmla="*/ 145256 w 1040606"/>
              <a:gd name="connsiteY93" fmla="*/ 0 h 938213"/>
              <a:gd name="connsiteX94" fmla="*/ 88106 w 1040606"/>
              <a:gd name="connsiteY94" fmla="*/ 116681 h 938213"/>
              <a:gd name="connsiteX95" fmla="*/ 57150 w 1040606"/>
              <a:gd name="connsiteY95" fmla="*/ 130969 h 938213"/>
              <a:gd name="connsiteX96" fmla="*/ 50006 w 1040606"/>
              <a:gd name="connsiteY96" fmla="*/ 157163 h 938213"/>
              <a:gd name="connsiteX97" fmla="*/ 2381 w 1040606"/>
              <a:gd name="connsiteY9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578644 w 1040606"/>
              <a:gd name="connsiteY81" fmla="*/ 402431 h 938213"/>
              <a:gd name="connsiteX82" fmla="*/ 588169 w 1040606"/>
              <a:gd name="connsiteY82" fmla="*/ 407195 h 938213"/>
              <a:gd name="connsiteX83" fmla="*/ 740569 w 1040606"/>
              <a:gd name="connsiteY83" fmla="*/ 419100 h 938213"/>
              <a:gd name="connsiteX84" fmla="*/ 671512 w 1040606"/>
              <a:gd name="connsiteY84" fmla="*/ 388143 h 938213"/>
              <a:gd name="connsiteX85" fmla="*/ 676275 w 1040606"/>
              <a:gd name="connsiteY85" fmla="*/ 307181 h 938213"/>
              <a:gd name="connsiteX86" fmla="*/ 640556 w 1040606"/>
              <a:gd name="connsiteY86" fmla="*/ 292894 h 938213"/>
              <a:gd name="connsiteX87" fmla="*/ 581025 w 1040606"/>
              <a:gd name="connsiteY87" fmla="*/ 271462 h 938213"/>
              <a:gd name="connsiteX88" fmla="*/ 557213 w 1040606"/>
              <a:gd name="connsiteY88" fmla="*/ 233363 h 938213"/>
              <a:gd name="connsiteX89" fmla="*/ 497681 w 1040606"/>
              <a:gd name="connsiteY89" fmla="*/ 185737 h 938213"/>
              <a:gd name="connsiteX90" fmla="*/ 435769 w 1040606"/>
              <a:gd name="connsiteY90" fmla="*/ 119062 h 938213"/>
              <a:gd name="connsiteX91" fmla="*/ 376238 w 1040606"/>
              <a:gd name="connsiteY91" fmla="*/ 59532 h 938213"/>
              <a:gd name="connsiteX92" fmla="*/ 145256 w 1040606"/>
              <a:gd name="connsiteY92" fmla="*/ 0 h 938213"/>
              <a:gd name="connsiteX93" fmla="*/ 88106 w 1040606"/>
              <a:gd name="connsiteY93" fmla="*/ 116681 h 938213"/>
              <a:gd name="connsiteX94" fmla="*/ 57150 w 1040606"/>
              <a:gd name="connsiteY94" fmla="*/ 130969 h 938213"/>
              <a:gd name="connsiteX95" fmla="*/ 50006 w 1040606"/>
              <a:gd name="connsiteY95" fmla="*/ 157163 h 938213"/>
              <a:gd name="connsiteX96" fmla="*/ 2381 w 1040606"/>
              <a:gd name="connsiteY9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578644 w 1040606"/>
              <a:gd name="connsiteY81" fmla="*/ 402431 h 938213"/>
              <a:gd name="connsiteX82" fmla="*/ 740569 w 1040606"/>
              <a:gd name="connsiteY82" fmla="*/ 419100 h 938213"/>
              <a:gd name="connsiteX83" fmla="*/ 671512 w 1040606"/>
              <a:gd name="connsiteY83" fmla="*/ 388143 h 938213"/>
              <a:gd name="connsiteX84" fmla="*/ 676275 w 1040606"/>
              <a:gd name="connsiteY84" fmla="*/ 307181 h 938213"/>
              <a:gd name="connsiteX85" fmla="*/ 640556 w 1040606"/>
              <a:gd name="connsiteY85" fmla="*/ 292894 h 938213"/>
              <a:gd name="connsiteX86" fmla="*/ 581025 w 1040606"/>
              <a:gd name="connsiteY86" fmla="*/ 271462 h 938213"/>
              <a:gd name="connsiteX87" fmla="*/ 557213 w 1040606"/>
              <a:gd name="connsiteY87" fmla="*/ 233363 h 938213"/>
              <a:gd name="connsiteX88" fmla="*/ 497681 w 1040606"/>
              <a:gd name="connsiteY88" fmla="*/ 185737 h 938213"/>
              <a:gd name="connsiteX89" fmla="*/ 435769 w 1040606"/>
              <a:gd name="connsiteY89" fmla="*/ 119062 h 938213"/>
              <a:gd name="connsiteX90" fmla="*/ 376238 w 1040606"/>
              <a:gd name="connsiteY90" fmla="*/ 59532 h 938213"/>
              <a:gd name="connsiteX91" fmla="*/ 145256 w 1040606"/>
              <a:gd name="connsiteY91" fmla="*/ 0 h 938213"/>
              <a:gd name="connsiteX92" fmla="*/ 88106 w 1040606"/>
              <a:gd name="connsiteY92" fmla="*/ 116681 h 938213"/>
              <a:gd name="connsiteX93" fmla="*/ 57150 w 1040606"/>
              <a:gd name="connsiteY93" fmla="*/ 130969 h 938213"/>
              <a:gd name="connsiteX94" fmla="*/ 50006 w 1040606"/>
              <a:gd name="connsiteY94" fmla="*/ 157163 h 938213"/>
              <a:gd name="connsiteX95" fmla="*/ 2381 w 1040606"/>
              <a:gd name="connsiteY9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740569 w 1040606"/>
              <a:gd name="connsiteY81" fmla="*/ 419100 h 938213"/>
              <a:gd name="connsiteX82" fmla="*/ 671512 w 1040606"/>
              <a:gd name="connsiteY82" fmla="*/ 388143 h 938213"/>
              <a:gd name="connsiteX83" fmla="*/ 676275 w 1040606"/>
              <a:gd name="connsiteY83" fmla="*/ 307181 h 938213"/>
              <a:gd name="connsiteX84" fmla="*/ 640556 w 1040606"/>
              <a:gd name="connsiteY84" fmla="*/ 292894 h 938213"/>
              <a:gd name="connsiteX85" fmla="*/ 581025 w 1040606"/>
              <a:gd name="connsiteY85" fmla="*/ 271462 h 938213"/>
              <a:gd name="connsiteX86" fmla="*/ 557213 w 1040606"/>
              <a:gd name="connsiteY86" fmla="*/ 233363 h 938213"/>
              <a:gd name="connsiteX87" fmla="*/ 497681 w 1040606"/>
              <a:gd name="connsiteY87" fmla="*/ 185737 h 938213"/>
              <a:gd name="connsiteX88" fmla="*/ 435769 w 1040606"/>
              <a:gd name="connsiteY88" fmla="*/ 119062 h 938213"/>
              <a:gd name="connsiteX89" fmla="*/ 376238 w 1040606"/>
              <a:gd name="connsiteY89" fmla="*/ 59532 h 938213"/>
              <a:gd name="connsiteX90" fmla="*/ 145256 w 1040606"/>
              <a:gd name="connsiteY90" fmla="*/ 0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740569 w 1040606"/>
              <a:gd name="connsiteY80" fmla="*/ 419100 h 938213"/>
              <a:gd name="connsiteX81" fmla="*/ 671512 w 1040606"/>
              <a:gd name="connsiteY81" fmla="*/ 388143 h 938213"/>
              <a:gd name="connsiteX82" fmla="*/ 676275 w 1040606"/>
              <a:gd name="connsiteY82" fmla="*/ 307181 h 938213"/>
              <a:gd name="connsiteX83" fmla="*/ 640556 w 1040606"/>
              <a:gd name="connsiteY83" fmla="*/ 292894 h 938213"/>
              <a:gd name="connsiteX84" fmla="*/ 581025 w 1040606"/>
              <a:gd name="connsiteY84" fmla="*/ 271462 h 938213"/>
              <a:gd name="connsiteX85" fmla="*/ 557213 w 1040606"/>
              <a:gd name="connsiteY85" fmla="*/ 233363 h 938213"/>
              <a:gd name="connsiteX86" fmla="*/ 497681 w 1040606"/>
              <a:gd name="connsiteY86" fmla="*/ 185737 h 938213"/>
              <a:gd name="connsiteX87" fmla="*/ 435769 w 1040606"/>
              <a:gd name="connsiteY87" fmla="*/ 119062 h 938213"/>
              <a:gd name="connsiteX88" fmla="*/ 376238 w 1040606"/>
              <a:gd name="connsiteY88" fmla="*/ 59532 h 938213"/>
              <a:gd name="connsiteX89" fmla="*/ 145256 w 1040606"/>
              <a:gd name="connsiteY89" fmla="*/ 0 h 938213"/>
              <a:gd name="connsiteX90" fmla="*/ 88106 w 1040606"/>
              <a:gd name="connsiteY90" fmla="*/ 116681 h 938213"/>
              <a:gd name="connsiteX91" fmla="*/ 57150 w 1040606"/>
              <a:gd name="connsiteY91" fmla="*/ 130969 h 938213"/>
              <a:gd name="connsiteX92" fmla="*/ 50006 w 1040606"/>
              <a:gd name="connsiteY92" fmla="*/ 157163 h 938213"/>
              <a:gd name="connsiteX93" fmla="*/ 2381 w 1040606"/>
              <a:gd name="connsiteY9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740569 w 1040606"/>
              <a:gd name="connsiteY79" fmla="*/ 419100 h 938213"/>
              <a:gd name="connsiteX80" fmla="*/ 671512 w 1040606"/>
              <a:gd name="connsiteY80" fmla="*/ 388143 h 938213"/>
              <a:gd name="connsiteX81" fmla="*/ 676275 w 1040606"/>
              <a:gd name="connsiteY81" fmla="*/ 307181 h 938213"/>
              <a:gd name="connsiteX82" fmla="*/ 640556 w 1040606"/>
              <a:gd name="connsiteY82" fmla="*/ 292894 h 938213"/>
              <a:gd name="connsiteX83" fmla="*/ 581025 w 1040606"/>
              <a:gd name="connsiteY83" fmla="*/ 271462 h 938213"/>
              <a:gd name="connsiteX84" fmla="*/ 557213 w 1040606"/>
              <a:gd name="connsiteY84" fmla="*/ 233363 h 938213"/>
              <a:gd name="connsiteX85" fmla="*/ 497681 w 1040606"/>
              <a:gd name="connsiteY85" fmla="*/ 185737 h 938213"/>
              <a:gd name="connsiteX86" fmla="*/ 435769 w 1040606"/>
              <a:gd name="connsiteY86" fmla="*/ 119062 h 938213"/>
              <a:gd name="connsiteX87" fmla="*/ 376238 w 1040606"/>
              <a:gd name="connsiteY87" fmla="*/ 59532 h 938213"/>
              <a:gd name="connsiteX88" fmla="*/ 145256 w 1040606"/>
              <a:gd name="connsiteY88" fmla="*/ 0 h 938213"/>
              <a:gd name="connsiteX89" fmla="*/ 88106 w 1040606"/>
              <a:gd name="connsiteY89" fmla="*/ 116681 h 938213"/>
              <a:gd name="connsiteX90" fmla="*/ 57150 w 1040606"/>
              <a:gd name="connsiteY90" fmla="*/ 130969 h 938213"/>
              <a:gd name="connsiteX91" fmla="*/ 50006 w 1040606"/>
              <a:gd name="connsiteY91" fmla="*/ 157163 h 938213"/>
              <a:gd name="connsiteX92" fmla="*/ 2381 w 1040606"/>
              <a:gd name="connsiteY92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740569 w 1040606"/>
              <a:gd name="connsiteY78" fmla="*/ 419100 h 938213"/>
              <a:gd name="connsiteX79" fmla="*/ 671512 w 1040606"/>
              <a:gd name="connsiteY79" fmla="*/ 388143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581025 w 1040606"/>
              <a:gd name="connsiteY82" fmla="*/ 271462 h 938213"/>
              <a:gd name="connsiteX83" fmla="*/ 557213 w 1040606"/>
              <a:gd name="connsiteY83" fmla="*/ 233363 h 938213"/>
              <a:gd name="connsiteX84" fmla="*/ 497681 w 1040606"/>
              <a:gd name="connsiteY84" fmla="*/ 185737 h 938213"/>
              <a:gd name="connsiteX85" fmla="*/ 435769 w 1040606"/>
              <a:gd name="connsiteY85" fmla="*/ 119062 h 938213"/>
              <a:gd name="connsiteX86" fmla="*/ 376238 w 1040606"/>
              <a:gd name="connsiteY86" fmla="*/ 59532 h 938213"/>
              <a:gd name="connsiteX87" fmla="*/ 145256 w 1040606"/>
              <a:gd name="connsiteY87" fmla="*/ 0 h 938213"/>
              <a:gd name="connsiteX88" fmla="*/ 88106 w 1040606"/>
              <a:gd name="connsiteY88" fmla="*/ 116681 h 938213"/>
              <a:gd name="connsiteX89" fmla="*/ 57150 w 1040606"/>
              <a:gd name="connsiteY89" fmla="*/ 130969 h 938213"/>
              <a:gd name="connsiteX90" fmla="*/ 50006 w 1040606"/>
              <a:gd name="connsiteY90" fmla="*/ 157163 h 938213"/>
              <a:gd name="connsiteX91" fmla="*/ 2381 w 1040606"/>
              <a:gd name="connsiteY9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792956 w 1040606"/>
              <a:gd name="connsiteY69" fmla="*/ 788194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62013 w 1040606"/>
              <a:gd name="connsiteY68" fmla="*/ 814388 h 938213"/>
              <a:gd name="connsiteX69" fmla="*/ 792956 w 1040606"/>
              <a:gd name="connsiteY69" fmla="*/ 788194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900113 w 1040606"/>
              <a:gd name="connsiteY67" fmla="*/ 788193 h 938213"/>
              <a:gd name="connsiteX68" fmla="*/ 862013 w 1040606"/>
              <a:gd name="connsiteY68" fmla="*/ 814388 h 938213"/>
              <a:gd name="connsiteX69" fmla="*/ 792956 w 1040606"/>
              <a:gd name="connsiteY69" fmla="*/ 788194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52488 w 1040606"/>
              <a:gd name="connsiteY65" fmla="*/ 654844 h 938213"/>
              <a:gd name="connsiteX66" fmla="*/ 900113 w 1040606"/>
              <a:gd name="connsiteY66" fmla="*/ 788193 h 938213"/>
              <a:gd name="connsiteX67" fmla="*/ 862013 w 1040606"/>
              <a:gd name="connsiteY67" fmla="*/ 814388 h 938213"/>
              <a:gd name="connsiteX68" fmla="*/ 792956 w 1040606"/>
              <a:gd name="connsiteY68" fmla="*/ 788194 h 938213"/>
              <a:gd name="connsiteX69" fmla="*/ 745331 w 1040606"/>
              <a:gd name="connsiteY69" fmla="*/ 750094 h 938213"/>
              <a:gd name="connsiteX70" fmla="*/ 790575 w 1040606"/>
              <a:gd name="connsiteY70" fmla="*/ 581025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145256 w 1040606"/>
              <a:gd name="connsiteY85" fmla="*/ 0 h 938213"/>
              <a:gd name="connsiteX86" fmla="*/ 88106 w 1040606"/>
              <a:gd name="connsiteY86" fmla="*/ 116681 h 938213"/>
              <a:gd name="connsiteX87" fmla="*/ 57150 w 1040606"/>
              <a:gd name="connsiteY87" fmla="*/ 130969 h 938213"/>
              <a:gd name="connsiteX88" fmla="*/ 50006 w 1040606"/>
              <a:gd name="connsiteY88" fmla="*/ 157163 h 938213"/>
              <a:gd name="connsiteX89" fmla="*/ 2381 w 1040606"/>
              <a:gd name="connsiteY8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900113 w 1040606"/>
              <a:gd name="connsiteY65" fmla="*/ 788193 h 938213"/>
              <a:gd name="connsiteX66" fmla="*/ 862013 w 1040606"/>
              <a:gd name="connsiteY66" fmla="*/ 814388 h 938213"/>
              <a:gd name="connsiteX67" fmla="*/ 792956 w 1040606"/>
              <a:gd name="connsiteY67" fmla="*/ 788194 h 938213"/>
              <a:gd name="connsiteX68" fmla="*/ 745331 w 1040606"/>
              <a:gd name="connsiteY68" fmla="*/ 750094 h 938213"/>
              <a:gd name="connsiteX69" fmla="*/ 790575 w 1040606"/>
              <a:gd name="connsiteY69" fmla="*/ 581025 h 938213"/>
              <a:gd name="connsiteX70" fmla="*/ 785813 w 1040606"/>
              <a:gd name="connsiteY70" fmla="*/ 569119 h 938213"/>
              <a:gd name="connsiteX71" fmla="*/ 762000 w 1040606"/>
              <a:gd name="connsiteY71" fmla="*/ 526256 h 938213"/>
              <a:gd name="connsiteX72" fmla="*/ 750094 w 1040606"/>
              <a:gd name="connsiteY72" fmla="*/ 507206 h 938213"/>
              <a:gd name="connsiteX73" fmla="*/ 742950 w 1040606"/>
              <a:gd name="connsiteY73" fmla="*/ 497681 h 938213"/>
              <a:gd name="connsiteX74" fmla="*/ 726281 w 1040606"/>
              <a:gd name="connsiteY74" fmla="*/ 485775 h 938213"/>
              <a:gd name="connsiteX75" fmla="*/ 740569 w 1040606"/>
              <a:gd name="connsiteY75" fmla="*/ 419100 h 938213"/>
              <a:gd name="connsiteX76" fmla="*/ 671512 w 1040606"/>
              <a:gd name="connsiteY76" fmla="*/ 388143 h 938213"/>
              <a:gd name="connsiteX77" fmla="*/ 676275 w 1040606"/>
              <a:gd name="connsiteY77" fmla="*/ 307181 h 938213"/>
              <a:gd name="connsiteX78" fmla="*/ 640556 w 1040606"/>
              <a:gd name="connsiteY78" fmla="*/ 292894 h 938213"/>
              <a:gd name="connsiteX79" fmla="*/ 581025 w 1040606"/>
              <a:gd name="connsiteY79" fmla="*/ 271462 h 938213"/>
              <a:gd name="connsiteX80" fmla="*/ 557213 w 1040606"/>
              <a:gd name="connsiteY80" fmla="*/ 233363 h 938213"/>
              <a:gd name="connsiteX81" fmla="*/ 497681 w 1040606"/>
              <a:gd name="connsiteY81" fmla="*/ 185737 h 938213"/>
              <a:gd name="connsiteX82" fmla="*/ 435769 w 1040606"/>
              <a:gd name="connsiteY82" fmla="*/ 119062 h 938213"/>
              <a:gd name="connsiteX83" fmla="*/ 376238 w 1040606"/>
              <a:gd name="connsiteY83" fmla="*/ 59532 h 938213"/>
              <a:gd name="connsiteX84" fmla="*/ 145256 w 1040606"/>
              <a:gd name="connsiteY84" fmla="*/ 0 h 938213"/>
              <a:gd name="connsiteX85" fmla="*/ 88106 w 1040606"/>
              <a:gd name="connsiteY85" fmla="*/ 116681 h 938213"/>
              <a:gd name="connsiteX86" fmla="*/ 57150 w 1040606"/>
              <a:gd name="connsiteY86" fmla="*/ 130969 h 938213"/>
              <a:gd name="connsiteX87" fmla="*/ 50006 w 1040606"/>
              <a:gd name="connsiteY87" fmla="*/ 157163 h 938213"/>
              <a:gd name="connsiteX88" fmla="*/ 2381 w 1040606"/>
              <a:gd name="connsiteY8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0113 w 1040606"/>
              <a:gd name="connsiteY64" fmla="*/ 788193 h 938213"/>
              <a:gd name="connsiteX65" fmla="*/ 862013 w 1040606"/>
              <a:gd name="connsiteY65" fmla="*/ 814388 h 938213"/>
              <a:gd name="connsiteX66" fmla="*/ 792956 w 1040606"/>
              <a:gd name="connsiteY66" fmla="*/ 788194 h 938213"/>
              <a:gd name="connsiteX67" fmla="*/ 745331 w 1040606"/>
              <a:gd name="connsiteY67" fmla="*/ 750094 h 938213"/>
              <a:gd name="connsiteX68" fmla="*/ 790575 w 1040606"/>
              <a:gd name="connsiteY68" fmla="*/ 581025 h 938213"/>
              <a:gd name="connsiteX69" fmla="*/ 785813 w 1040606"/>
              <a:gd name="connsiteY69" fmla="*/ 569119 h 938213"/>
              <a:gd name="connsiteX70" fmla="*/ 762000 w 1040606"/>
              <a:gd name="connsiteY70" fmla="*/ 526256 h 938213"/>
              <a:gd name="connsiteX71" fmla="*/ 750094 w 1040606"/>
              <a:gd name="connsiteY71" fmla="*/ 507206 h 938213"/>
              <a:gd name="connsiteX72" fmla="*/ 742950 w 1040606"/>
              <a:gd name="connsiteY72" fmla="*/ 497681 h 938213"/>
              <a:gd name="connsiteX73" fmla="*/ 726281 w 1040606"/>
              <a:gd name="connsiteY73" fmla="*/ 485775 h 938213"/>
              <a:gd name="connsiteX74" fmla="*/ 740569 w 1040606"/>
              <a:gd name="connsiteY74" fmla="*/ 419100 h 938213"/>
              <a:gd name="connsiteX75" fmla="*/ 671512 w 1040606"/>
              <a:gd name="connsiteY75" fmla="*/ 388143 h 938213"/>
              <a:gd name="connsiteX76" fmla="*/ 676275 w 1040606"/>
              <a:gd name="connsiteY76" fmla="*/ 307181 h 938213"/>
              <a:gd name="connsiteX77" fmla="*/ 640556 w 1040606"/>
              <a:gd name="connsiteY77" fmla="*/ 292894 h 938213"/>
              <a:gd name="connsiteX78" fmla="*/ 581025 w 1040606"/>
              <a:gd name="connsiteY78" fmla="*/ 271462 h 938213"/>
              <a:gd name="connsiteX79" fmla="*/ 557213 w 1040606"/>
              <a:gd name="connsiteY79" fmla="*/ 233363 h 938213"/>
              <a:gd name="connsiteX80" fmla="*/ 497681 w 1040606"/>
              <a:gd name="connsiteY80" fmla="*/ 185737 h 938213"/>
              <a:gd name="connsiteX81" fmla="*/ 435769 w 1040606"/>
              <a:gd name="connsiteY81" fmla="*/ 119062 h 938213"/>
              <a:gd name="connsiteX82" fmla="*/ 376238 w 1040606"/>
              <a:gd name="connsiteY82" fmla="*/ 59532 h 938213"/>
              <a:gd name="connsiteX83" fmla="*/ 145256 w 1040606"/>
              <a:gd name="connsiteY83" fmla="*/ 0 h 938213"/>
              <a:gd name="connsiteX84" fmla="*/ 88106 w 1040606"/>
              <a:gd name="connsiteY84" fmla="*/ 116681 h 938213"/>
              <a:gd name="connsiteX85" fmla="*/ 57150 w 1040606"/>
              <a:gd name="connsiteY85" fmla="*/ 130969 h 938213"/>
              <a:gd name="connsiteX86" fmla="*/ 50006 w 1040606"/>
              <a:gd name="connsiteY86" fmla="*/ 157163 h 938213"/>
              <a:gd name="connsiteX87" fmla="*/ 2381 w 1040606"/>
              <a:gd name="connsiteY8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00113 w 1040606"/>
              <a:gd name="connsiteY63" fmla="*/ 788193 h 938213"/>
              <a:gd name="connsiteX64" fmla="*/ 862013 w 1040606"/>
              <a:gd name="connsiteY64" fmla="*/ 814388 h 938213"/>
              <a:gd name="connsiteX65" fmla="*/ 792956 w 1040606"/>
              <a:gd name="connsiteY65" fmla="*/ 788194 h 938213"/>
              <a:gd name="connsiteX66" fmla="*/ 745331 w 1040606"/>
              <a:gd name="connsiteY66" fmla="*/ 750094 h 938213"/>
              <a:gd name="connsiteX67" fmla="*/ 790575 w 1040606"/>
              <a:gd name="connsiteY67" fmla="*/ 581025 h 938213"/>
              <a:gd name="connsiteX68" fmla="*/ 785813 w 1040606"/>
              <a:gd name="connsiteY68" fmla="*/ 569119 h 938213"/>
              <a:gd name="connsiteX69" fmla="*/ 762000 w 1040606"/>
              <a:gd name="connsiteY69" fmla="*/ 526256 h 938213"/>
              <a:gd name="connsiteX70" fmla="*/ 750094 w 1040606"/>
              <a:gd name="connsiteY70" fmla="*/ 507206 h 938213"/>
              <a:gd name="connsiteX71" fmla="*/ 742950 w 1040606"/>
              <a:gd name="connsiteY71" fmla="*/ 497681 h 938213"/>
              <a:gd name="connsiteX72" fmla="*/ 726281 w 1040606"/>
              <a:gd name="connsiteY72" fmla="*/ 485775 h 938213"/>
              <a:gd name="connsiteX73" fmla="*/ 740569 w 1040606"/>
              <a:gd name="connsiteY73" fmla="*/ 419100 h 938213"/>
              <a:gd name="connsiteX74" fmla="*/ 671512 w 1040606"/>
              <a:gd name="connsiteY74" fmla="*/ 388143 h 938213"/>
              <a:gd name="connsiteX75" fmla="*/ 676275 w 1040606"/>
              <a:gd name="connsiteY75" fmla="*/ 307181 h 938213"/>
              <a:gd name="connsiteX76" fmla="*/ 640556 w 1040606"/>
              <a:gd name="connsiteY76" fmla="*/ 292894 h 938213"/>
              <a:gd name="connsiteX77" fmla="*/ 581025 w 1040606"/>
              <a:gd name="connsiteY77" fmla="*/ 271462 h 938213"/>
              <a:gd name="connsiteX78" fmla="*/ 557213 w 1040606"/>
              <a:gd name="connsiteY78" fmla="*/ 233363 h 938213"/>
              <a:gd name="connsiteX79" fmla="*/ 497681 w 1040606"/>
              <a:gd name="connsiteY79" fmla="*/ 185737 h 938213"/>
              <a:gd name="connsiteX80" fmla="*/ 435769 w 1040606"/>
              <a:gd name="connsiteY80" fmla="*/ 119062 h 938213"/>
              <a:gd name="connsiteX81" fmla="*/ 376238 w 1040606"/>
              <a:gd name="connsiteY81" fmla="*/ 59532 h 938213"/>
              <a:gd name="connsiteX82" fmla="*/ 145256 w 1040606"/>
              <a:gd name="connsiteY82" fmla="*/ 0 h 938213"/>
              <a:gd name="connsiteX83" fmla="*/ 88106 w 1040606"/>
              <a:gd name="connsiteY83" fmla="*/ 116681 h 938213"/>
              <a:gd name="connsiteX84" fmla="*/ 57150 w 1040606"/>
              <a:gd name="connsiteY84" fmla="*/ 130969 h 938213"/>
              <a:gd name="connsiteX85" fmla="*/ 50006 w 1040606"/>
              <a:gd name="connsiteY85" fmla="*/ 157163 h 938213"/>
              <a:gd name="connsiteX86" fmla="*/ 2381 w 1040606"/>
              <a:gd name="connsiteY8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00113 w 1040606"/>
              <a:gd name="connsiteY62" fmla="*/ 788193 h 938213"/>
              <a:gd name="connsiteX63" fmla="*/ 862013 w 1040606"/>
              <a:gd name="connsiteY63" fmla="*/ 814388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90575 w 1040606"/>
              <a:gd name="connsiteY66" fmla="*/ 581025 h 938213"/>
              <a:gd name="connsiteX67" fmla="*/ 785813 w 1040606"/>
              <a:gd name="connsiteY67" fmla="*/ 569119 h 938213"/>
              <a:gd name="connsiteX68" fmla="*/ 762000 w 1040606"/>
              <a:gd name="connsiteY68" fmla="*/ 526256 h 938213"/>
              <a:gd name="connsiteX69" fmla="*/ 750094 w 1040606"/>
              <a:gd name="connsiteY69" fmla="*/ 507206 h 938213"/>
              <a:gd name="connsiteX70" fmla="*/ 742950 w 1040606"/>
              <a:gd name="connsiteY70" fmla="*/ 497681 h 938213"/>
              <a:gd name="connsiteX71" fmla="*/ 726281 w 1040606"/>
              <a:gd name="connsiteY71" fmla="*/ 485775 h 938213"/>
              <a:gd name="connsiteX72" fmla="*/ 740569 w 1040606"/>
              <a:gd name="connsiteY72" fmla="*/ 419100 h 938213"/>
              <a:gd name="connsiteX73" fmla="*/ 671512 w 1040606"/>
              <a:gd name="connsiteY73" fmla="*/ 388143 h 938213"/>
              <a:gd name="connsiteX74" fmla="*/ 676275 w 1040606"/>
              <a:gd name="connsiteY74" fmla="*/ 307181 h 938213"/>
              <a:gd name="connsiteX75" fmla="*/ 640556 w 1040606"/>
              <a:gd name="connsiteY75" fmla="*/ 292894 h 938213"/>
              <a:gd name="connsiteX76" fmla="*/ 581025 w 1040606"/>
              <a:gd name="connsiteY76" fmla="*/ 271462 h 938213"/>
              <a:gd name="connsiteX77" fmla="*/ 557213 w 1040606"/>
              <a:gd name="connsiteY77" fmla="*/ 233363 h 938213"/>
              <a:gd name="connsiteX78" fmla="*/ 497681 w 1040606"/>
              <a:gd name="connsiteY78" fmla="*/ 185737 h 938213"/>
              <a:gd name="connsiteX79" fmla="*/ 435769 w 1040606"/>
              <a:gd name="connsiteY79" fmla="*/ 119062 h 938213"/>
              <a:gd name="connsiteX80" fmla="*/ 376238 w 1040606"/>
              <a:gd name="connsiteY80" fmla="*/ 59532 h 938213"/>
              <a:gd name="connsiteX81" fmla="*/ 145256 w 1040606"/>
              <a:gd name="connsiteY81" fmla="*/ 0 h 938213"/>
              <a:gd name="connsiteX82" fmla="*/ 88106 w 1040606"/>
              <a:gd name="connsiteY82" fmla="*/ 116681 h 938213"/>
              <a:gd name="connsiteX83" fmla="*/ 57150 w 1040606"/>
              <a:gd name="connsiteY83" fmla="*/ 130969 h 938213"/>
              <a:gd name="connsiteX84" fmla="*/ 50006 w 1040606"/>
              <a:gd name="connsiteY84" fmla="*/ 157163 h 938213"/>
              <a:gd name="connsiteX85" fmla="*/ 2381 w 1040606"/>
              <a:gd name="connsiteY8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792956 w 1040606"/>
              <a:gd name="connsiteY63" fmla="*/ 788194 h 938213"/>
              <a:gd name="connsiteX64" fmla="*/ 745331 w 1040606"/>
              <a:gd name="connsiteY64" fmla="*/ 750094 h 938213"/>
              <a:gd name="connsiteX65" fmla="*/ 790575 w 1040606"/>
              <a:gd name="connsiteY65" fmla="*/ 581025 h 938213"/>
              <a:gd name="connsiteX66" fmla="*/ 785813 w 1040606"/>
              <a:gd name="connsiteY66" fmla="*/ 569119 h 938213"/>
              <a:gd name="connsiteX67" fmla="*/ 762000 w 1040606"/>
              <a:gd name="connsiteY67" fmla="*/ 526256 h 938213"/>
              <a:gd name="connsiteX68" fmla="*/ 750094 w 1040606"/>
              <a:gd name="connsiteY68" fmla="*/ 507206 h 938213"/>
              <a:gd name="connsiteX69" fmla="*/ 742950 w 1040606"/>
              <a:gd name="connsiteY69" fmla="*/ 497681 h 938213"/>
              <a:gd name="connsiteX70" fmla="*/ 726281 w 1040606"/>
              <a:gd name="connsiteY70" fmla="*/ 485775 h 938213"/>
              <a:gd name="connsiteX71" fmla="*/ 740569 w 1040606"/>
              <a:gd name="connsiteY71" fmla="*/ 419100 h 938213"/>
              <a:gd name="connsiteX72" fmla="*/ 671512 w 1040606"/>
              <a:gd name="connsiteY72" fmla="*/ 388143 h 938213"/>
              <a:gd name="connsiteX73" fmla="*/ 676275 w 1040606"/>
              <a:gd name="connsiteY73" fmla="*/ 307181 h 938213"/>
              <a:gd name="connsiteX74" fmla="*/ 640556 w 1040606"/>
              <a:gd name="connsiteY74" fmla="*/ 292894 h 938213"/>
              <a:gd name="connsiteX75" fmla="*/ 581025 w 1040606"/>
              <a:gd name="connsiteY75" fmla="*/ 271462 h 938213"/>
              <a:gd name="connsiteX76" fmla="*/ 557213 w 1040606"/>
              <a:gd name="connsiteY76" fmla="*/ 233363 h 938213"/>
              <a:gd name="connsiteX77" fmla="*/ 497681 w 1040606"/>
              <a:gd name="connsiteY77" fmla="*/ 185737 h 938213"/>
              <a:gd name="connsiteX78" fmla="*/ 435769 w 1040606"/>
              <a:gd name="connsiteY78" fmla="*/ 119062 h 938213"/>
              <a:gd name="connsiteX79" fmla="*/ 376238 w 1040606"/>
              <a:gd name="connsiteY79" fmla="*/ 59532 h 938213"/>
              <a:gd name="connsiteX80" fmla="*/ 145256 w 1040606"/>
              <a:gd name="connsiteY80" fmla="*/ 0 h 938213"/>
              <a:gd name="connsiteX81" fmla="*/ 88106 w 1040606"/>
              <a:gd name="connsiteY81" fmla="*/ 116681 h 938213"/>
              <a:gd name="connsiteX82" fmla="*/ 57150 w 1040606"/>
              <a:gd name="connsiteY82" fmla="*/ 130969 h 938213"/>
              <a:gd name="connsiteX83" fmla="*/ 50006 w 1040606"/>
              <a:gd name="connsiteY83" fmla="*/ 157163 h 938213"/>
              <a:gd name="connsiteX84" fmla="*/ 2381 w 1040606"/>
              <a:gd name="connsiteY8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00113 w 1040606"/>
              <a:gd name="connsiteY60" fmla="*/ 788193 h 938213"/>
              <a:gd name="connsiteX61" fmla="*/ 862013 w 1040606"/>
              <a:gd name="connsiteY61" fmla="*/ 814388 h 938213"/>
              <a:gd name="connsiteX62" fmla="*/ 792956 w 1040606"/>
              <a:gd name="connsiteY62" fmla="*/ 788194 h 938213"/>
              <a:gd name="connsiteX63" fmla="*/ 745331 w 1040606"/>
              <a:gd name="connsiteY63" fmla="*/ 750094 h 938213"/>
              <a:gd name="connsiteX64" fmla="*/ 790575 w 1040606"/>
              <a:gd name="connsiteY64" fmla="*/ 581025 h 938213"/>
              <a:gd name="connsiteX65" fmla="*/ 785813 w 1040606"/>
              <a:gd name="connsiteY65" fmla="*/ 569119 h 938213"/>
              <a:gd name="connsiteX66" fmla="*/ 762000 w 1040606"/>
              <a:gd name="connsiteY66" fmla="*/ 526256 h 938213"/>
              <a:gd name="connsiteX67" fmla="*/ 750094 w 1040606"/>
              <a:gd name="connsiteY67" fmla="*/ 507206 h 938213"/>
              <a:gd name="connsiteX68" fmla="*/ 742950 w 1040606"/>
              <a:gd name="connsiteY68" fmla="*/ 497681 h 938213"/>
              <a:gd name="connsiteX69" fmla="*/ 726281 w 1040606"/>
              <a:gd name="connsiteY69" fmla="*/ 485775 h 938213"/>
              <a:gd name="connsiteX70" fmla="*/ 740569 w 1040606"/>
              <a:gd name="connsiteY70" fmla="*/ 419100 h 938213"/>
              <a:gd name="connsiteX71" fmla="*/ 671512 w 1040606"/>
              <a:gd name="connsiteY71" fmla="*/ 388143 h 938213"/>
              <a:gd name="connsiteX72" fmla="*/ 676275 w 1040606"/>
              <a:gd name="connsiteY72" fmla="*/ 307181 h 938213"/>
              <a:gd name="connsiteX73" fmla="*/ 640556 w 1040606"/>
              <a:gd name="connsiteY73" fmla="*/ 292894 h 938213"/>
              <a:gd name="connsiteX74" fmla="*/ 581025 w 1040606"/>
              <a:gd name="connsiteY74" fmla="*/ 271462 h 938213"/>
              <a:gd name="connsiteX75" fmla="*/ 557213 w 1040606"/>
              <a:gd name="connsiteY75" fmla="*/ 233363 h 938213"/>
              <a:gd name="connsiteX76" fmla="*/ 497681 w 1040606"/>
              <a:gd name="connsiteY76" fmla="*/ 185737 h 938213"/>
              <a:gd name="connsiteX77" fmla="*/ 435769 w 1040606"/>
              <a:gd name="connsiteY77" fmla="*/ 119062 h 938213"/>
              <a:gd name="connsiteX78" fmla="*/ 376238 w 1040606"/>
              <a:gd name="connsiteY78" fmla="*/ 59532 h 938213"/>
              <a:gd name="connsiteX79" fmla="*/ 145256 w 1040606"/>
              <a:gd name="connsiteY79" fmla="*/ 0 h 938213"/>
              <a:gd name="connsiteX80" fmla="*/ 88106 w 1040606"/>
              <a:gd name="connsiteY80" fmla="*/ 116681 h 938213"/>
              <a:gd name="connsiteX81" fmla="*/ 57150 w 1040606"/>
              <a:gd name="connsiteY81" fmla="*/ 130969 h 938213"/>
              <a:gd name="connsiteX82" fmla="*/ 50006 w 1040606"/>
              <a:gd name="connsiteY82" fmla="*/ 157163 h 938213"/>
              <a:gd name="connsiteX83" fmla="*/ 2381 w 1040606"/>
              <a:gd name="connsiteY8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00113 w 1040606"/>
              <a:gd name="connsiteY60" fmla="*/ 788193 h 938213"/>
              <a:gd name="connsiteX61" fmla="*/ 862013 w 1040606"/>
              <a:gd name="connsiteY61" fmla="*/ 814388 h 938213"/>
              <a:gd name="connsiteX62" fmla="*/ 792956 w 1040606"/>
              <a:gd name="connsiteY62" fmla="*/ 788194 h 938213"/>
              <a:gd name="connsiteX63" fmla="*/ 745331 w 1040606"/>
              <a:gd name="connsiteY63" fmla="*/ 750094 h 938213"/>
              <a:gd name="connsiteX64" fmla="*/ 790575 w 1040606"/>
              <a:gd name="connsiteY64" fmla="*/ 581025 h 938213"/>
              <a:gd name="connsiteX65" fmla="*/ 785813 w 1040606"/>
              <a:gd name="connsiteY65" fmla="*/ 569119 h 938213"/>
              <a:gd name="connsiteX66" fmla="*/ 762000 w 1040606"/>
              <a:gd name="connsiteY66" fmla="*/ 526256 h 938213"/>
              <a:gd name="connsiteX67" fmla="*/ 750094 w 1040606"/>
              <a:gd name="connsiteY67" fmla="*/ 507206 h 938213"/>
              <a:gd name="connsiteX68" fmla="*/ 742950 w 1040606"/>
              <a:gd name="connsiteY68" fmla="*/ 497681 h 938213"/>
              <a:gd name="connsiteX69" fmla="*/ 726281 w 1040606"/>
              <a:gd name="connsiteY69" fmla="*/ 485775 h 938213"/>
              <a:gd name="connsiteX70" fmla="*/ 740569 w 1040606"/>
              <a:gd name="connsiteY70" fmla="*/ 419100 h 938213"/>
              <a:gd name="connsiteX71" fmla="*/ 671512 w 1040606"/>
              <a:gd name="connsiteY71" fmla="*/ 388143 h 938213"/>
              <a:gd name="connsiteX72" fmla="*/ 676275 w 1040606"/>
              <a:gd name="connsiteY72" fmla="*/ 307181 h 938213"/>
              <a:gd name="connsiteX73" fmla="*/ 640556 w 1040606"/>
              <a:gd name="connsiteY73" fmla="*/ 292894 h 938213"/>
              <a:gd name="connsiteX74" fmla="*/ 581025 w 1040606"/>
              <a:gd name="connsiteY74" fmla="*/ 271462 h 938213"/>
              <a:gd name="connsiteX75" fmla="*/ 557213 w 1040606"/>
              <a:gd name="connsiteY75" fmla="*/ 233363 h 938213"/>
              <a:gd name="connsiteX76" fmla="*/ 497681 w 1040606"/>
              <a:gd name="connsiteY76" fmla="*/ 185737 h 938213"/>
              <a:gd name="connsiteX77" fmla="*/ 435769 w 1040606"/>
              <a:gd name="connsiteY77" fmla="*/ 119062 h 938213"/>
              <a:gd name="connsiteX78" fmla="*/ 376238 w 1040606"/>
              <a:gd name="connsiteY78" fmla="*/ 59532 h 938213"/>
              <a:gd name="connsiteX79" fmla="*/ 145256 w 1040606"/>
              <a:gd name="connsiteY79" fmla="*/ 0 h 938213"/>
              <a:gd name="connsiteX80" fmla="*/ 88106 w 1040606"/>
              <a:gd name="connsiteY80" fmla="*/ 116681 h 938213"/>
              <a:gd name="connsiteX81" fmla="*/ 57150 w 1040606"/>
              <a:gd name="connsiteY81" fmla="*/ 130969 h 938213"/>
              <a:gd name="connsiteX82" fmla="*/ 50006 w 1040606"/>
              <a:gd name="connsiteY82" fmla="*/ 157163 h 938213"/>
              <a:gd name="connsiteX83" fmla="*/ 2381 w 1040606"/>
              <a:gd name="connsiteY8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792956 w 1040606"/>
              <a:gd name="connsiteY63" fmla="*/ 788194 h 938213"/>
              <a:gd name="connsiteX64" fmla="*/ 745331 w 1040606"/>
              <a:gd name="connsiteY64" fmla="*/ 750094 h 938213"/>
              <a:gd name="connsiteX65" fmla="*/ 790575 w 1040606"/>
              <a:gd name="connsiteY65" fmla="*/ 581025 h 938213"/>
              <a:gd name="connsiteX66" fmla="*/ 785813 w 1040606"/>
              <a:gd name="connsiteY66" fmla="*/ 569119 h 938213"/>
              <a:gd name="connsiteX67" fmla="*/ 762000 w 1040606"/>
              <a:gd name="connsiteY67" fmla="*/ 526256 h 938213"/>
              <a:gd name="connsiteX68" fmla="*/ 750094 w 1040606"/>
              <a:gd name="connsiteY68" fmla="*/ 507206 h 938213"/>
              <a:gd name="connsiteX69" fmla="*/ 742950 w 1040606"/>
              <a:gd name="connsiteY69" fmla="*/ 497681 h 938213"/>
              <a:gd name="connsiteX70" fmla="*/ 726281 w 1040606"/>
              <a:gd name="connsiteY70" fmla="*/ 485775 h 938213"/>
              <a:gd name="connsiteX71" fmla="*/ 740569 w 1040606"/>
              <a:gd name="connsiteY71" fmla="*/ 419100 h 938213"/>
              <a:gd name="connsiteX72" fmla="*/ 671512 w 1040606"/>
              <a:gd name="connsiteY72" fmla="*/ 388143 h 938213"/>
              <a:gd name="connsiteX73" fmla="*/ 676275 w 1040606"/>
              <a:gd name="connsiteY73" fmla="*/ 307181 h 938213"/>
              <a:gd name="connsiteX74" fmla="*/ 640556 w 1040606"/>
              <a:gd name="connsiteY74" fmla="*/ 292894 h 938213"/>
              <a:gd name="connsiteX75" fmla="*/ 581025 w 1040606"/>
              <a:gd name="connsiteY75" fmla="*/ 271462 h 938213"/>
              <a:gd name="connsiteX76" fmla="*/ 557213 w 1040606"/>
              <a:gd name="connsiteY76" fmla="*/ 233363 h 938213"/>
              <a:gd name="connsiteX77" fmla="*/ 497681 w 1040606"/>
              <a:gd name="connsiteY77" fmla="*/ 185737 h 938213"/>
              <a:gd name="connsiteX78" fmla="*/ 435769 w 1040606"/>
              <a:gd name="connsiteY78" fmla="*/ 119062 h 938213"/>
              <a:gd name="connsiteX79" fmla="*/ 376238 w 1040606"/>
              <a:gd name="connsiteY79" fmla="*/ 59532 h 938213"/>
              <a:gd name="connsiteX80" fmla="*/ 145256 w 1040606"/>
              <a:gd name="connsiteY80" fmla="*/ 0 h 938213"/>
              <a:gd name="connsiteX81" fmla="*/ 88106 w 1040606"/>
              <a:gd name="connsiteY81" fmla="*/ 116681 h 938213"/>
              <a:gd name="connsiteX82" fmla="*/ 57150 w 1040606"/>
              <a:gd name="connsiteY82" fmla="*/ 130969 h 938213"/>
              <a:gd name="connsiteX83" fmla="*/ 50006 w 1040606"/>
              <a:gd name="connsiteY83" fmla="*/ 157163 h 938213"/>
              <a:gd name="connsiteX84" fmla="*/ 2381 w 1040606"/>
              <a:gd name="connsiteY8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90575 w 1040606"/>
              <a:gd name="connsiteY66" fmla="*/ 581025 h 938213"/>
              <a:gd name="connsiteX67" fmla="*/ 785813 w 1040606"/>
              <a:gd name="connsiteY67" fmla="*/ 569119 h 938213"/>
              <a:gd name="connsiteX68" fmla="*/ 762000 w 1040606"/>
              <a:gd name="connsiteY68" fmla="*/ 526256 h 938213"/>
              <a:gd name="connsiteX69" fmla="*/ 750094 w 1040606"/>
              <a:gd name="connsiteY69" fmla="*/ 507206 h 938213"/>
              <a:gd name="connsiteX70" fmla="*/ 742950 w 1040606"/>
              <a:gd name="connsiteY70" fmla="*/ 497681 h 938213"/>
              <a:gd name="connsiteX71" fmla="*/ 726281 w 1040606"/>
              <a:gd name="connsiteY71" fmla="*/ 485775 h 938213"/>
              <a:gd name="connsiteX72" fmla="*/ 740569 w 1040606"/>
              <a:gd name="connsiteY72" fmla="*/ 419100 h 938213"/>
              <a:gd name="connsiteX73" fmla="*/ 671512 w 1040606"/>
              <a:gd name="connsiteY73" fmla="*/ 388143 h 938213"/>
              <a:gd name="connsiteX74" fmla="*/ 676275 w 1040606"/>
              <a:gd name="connsiteY74" fmla="*/ 307181 h 938213"/>
              <a:gd name="connsiteX75" fmla="*/ 640556 w 1040606"/>
              <a:gd name="connsiteY75" fmla="*/ 292894 h 938213"/>
              <a:gd name="connsiteX76" fmla="*/ 581025 w 1040606"/>
              <a:gd name="connsiteY76" fmla="*/ 271462 h 938213"/>
              <a:gd name="connsiteX77" fmla="*/ 557213 w 1040606"/>
              <a:gd name="connsiteY77" fmla="*/ 233363 h 938213"/>
              <a:gd name="connsiteX78" fmla="*/ 497681 w 1040606"/>
              <a:gd name="connsiteY78" fmla="*/ 185737 h 938213"/>
              <a:gd name="connsiteX79" fmla="*/ 435769 w 1040606"/>
              <a:gd name="connsiteY79" fmla="*/ 119062 h 938213"/>
              <a:gd name="connsiteX80" fmla="*/ 376238 w 1040606"/>
              <a:gd name="connsiteY80" fmla="*/ 59532 h 938213"/>
              <a:gd name="connsiteX81" fmla="*/ 145256 w 1040606"/>
              <a:gd name="connsiteY81" fmla="*/ 0 h 938213"/>
              <a:gd name="connsiteX82" fmla="*/ 88106 w 1040606"/>
              <a:gd name="connsiteY82" fmla="*/ 116681 h 938213"/>
              <a:gd name="connsiteX83" fmla="*/ 57150 w 1040606"/>
              <a:gd name="connsiteY83" fmla="*/ 130969 h 938213"/>
              <a:gd name="connsiteX84" fmla="*/ 50006 w 1040606"/>
              <a:gd name="connsiteY84" fmla="*/ 157163 h 938213"/>
              <a:gd name="connsiteX85" fmla="*/ 2381 w 1040606"/>
              <a:gd name="connsiteY8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47712 w 1040606"/>
              <a:gd name="connsiteY66" fmla="*/ 571500 h 938213"/>
              <a:gd name="connsiteX67" fmla="*/ 785813 w 1040606"/>
              <a:gd name="connsiteY67" fmla="*/ 569119 h 938213"/>
              <a:gd name="connsiteX68" fmla="*/ 762000 w 1040606"/>
              <a:gd name="connsiteY68" fmla="*/ 526256 h 938213"/>
              <a:gd name="connsiteX69" fmla="*/ 750094 w 1040606"/>
              <a:gd name="connsiteY69" fmla="*/ 507206 h 938213"/>
              <a:gd name="connsiteX70" fmla="*/ 742950 w 1040606"/>
              <a:gd name="connsiteY70" fmla="*/ 497681 h 938213"/>
              <a:gd name="connsiteX71" fmla="*/ 726281 w 1040606"/>
              <a:gd name="connsiteY71" fmla="*/ 485775 h 938213"/>
              <a:gd name="connsiteX72" fmla="*/ 740569 w 1040606"/>
              <a:gd name="connsiteY72" fmla="*/ 419100 h 938213"/>
              <a:gd name="connsiteX73" fmla="*/ 671512 w 1040606"/>
              <a:gd name="connsiteY73" fmla="*/ 388143 h 938213"/>
              <a:gd name="connsiteX74" fmla="*/ 676275 w 1040606"/>
              <a:gd name="connsiteY74" fmla="*/ 307181 h 938213"/>
              <a:gd name="connsiteX75" fmla="*/ 640556 w 1040606"/>
              <a:gd name="connsiteY75" fmla="*/ 292894 h 938213"/>
              <a:gd name="connsiteX76" fmla="*/ 581025 w 1040606"/>
              <a:gd name="connsiteY76" fmla="*/ 271462 h 938213"/>
              <a:gd name="connsiteX77" fmla="*/ 557213 w 1040606"/>
              <a:gd name="connsiteY77" fmla="*/ 233363 h 938213"/>
              <a:gd name="connsiteX78" fmla="*/ 497681 w 1040606"/>
              <a:gd name="connsiteY78" fmla="*/ 185737 h 938213"/>
              <a:gd name="connsiteX79" fmla="*/ 435769 w 1040606"/>
              <a:gd name="connsiteY79" fmla="*/ 119062 h 938213"/>
              <a:gd name="connsiteX80" fmla="*/ 376238 w 1040606"/>
              <a:gd name="connsiteY80" fmla="*/ 59532 h 938213"/>
              <a:gd name="connsiteX81" fmla="*/ 145256 w 1040606"/>
              <a:gd name="connsiteY81" fmla="*/ 0 h 938213"/>
              <a:gd name="connsiteX82" fmla="*/ 88106 w 1040606"/>
              <a:gd name="connsiteY82" fmla="*/ 116681 h 938213"/>
              <a:gd name="connsiteX83" fmla="*/ 57150 w 1040606"/>
              <a:gd name="connsiteY83" fmla="*/ 130969 h 938213"/>
              <a:gd name="connsiteX84" fmla="*/ 50006 w 1040606"/>
              <a:gd name="connsiteY84" fmla="*/ 157163 h 938213"/>
              <a:gd name="connsiteX85" fmla="*/ 2381 w 1040606"/>
              <a:gd name="connsiteY8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07231 w 1040606"/>
              <a:gd name="connsiteY66" fmla="*/ 607220 h 938213"/>
              <a:gd name="connsiteX67" fmla="*/ 747712 w 1040606"/>
              <a:gd name="connsiteY67" fmla="*/ 571500 h 938213"/>
              <a:gd name="connsiteX68" fmla="*/ 785813 w 1040606"/>
              <a:gd name="connsiteY68" fmla="*/ 569119 h 938213"/>
              <a:gd name="connsiteX69" fmla="*/ 762000 w 1040606"/>
              <a:gd name="connsiteY69" fmla="*/ 526256 h 938213"/>
              <a:gd name="connsiteX70" fmla="*/ 750094 w 1040606"/>
              <a:gd name="connsiteY70" fmla="*/ 507206 h 938213"/>
              <a:gd name="connsiteX71" fmla="*/ 742950 w 1040606"/>
              <a:gd name="connsiteY71" fmla="*/ 497681 h 938213"/>
              <a:gd name="connsiteX72" fmla="*/ 726281 w 1040606"/>
              <a:gd name="connsiteY72" fmla="*/ 485775 h 938213"/>
              <a:gd name="connsiteX73" fmla="*/ 740569 w 1040606"/>
              <a:gd name="connsiteY73" fmla="*/ 419100 h 938213"/>
              <a:gd name="connsiteX74" fmla="*/ 671512 w 1040606"/>
              <a:gd name="connsiteY74" fmla="*/ 388143 h 938213"/>
              <a:gd name="connsiteX75" fmla="*/ 676275 w 1040606"/>
              <a:gd name="connsiteY75" fmla="*/ 307181 h 938213"/>
              <a:gd name="connsiteX76" fmla="*/ 640556 w 1040606"/>
              <a:gd name="connsiteY76" fmla="*/ 292894 h 938213"/>
              <a:gd name="connsiteX77" fmla="*/ 581025 w 1040606"/>
              <a:gd name="connsiteY77" fmla="*/ 271462 h 938213"/>
              <a:gd name="connsiteX78" fmla="*/ 557213 w 1040606"/>
              <a:gd name="connsiteY78" fmla="*/ 233363 h 938213"/>
              <a:gd name="connsiteX79" fmla="*/ 497681 w 1040606"/>
              <a:gd name="connsiteY79" fmla="*/ 185737 h 938213"/>
              <a:gd name="connsiteX80" fmla="*/ 435769 w 1040606"/>
              <a:gd name="connsiteY80" fmla="*/ 119062 h 938213"/>
              <a:gd name="connsiteX81" fmla="*/ 376238 w 1040606"/>
              <a:gd name="connsiteY81" fmla="*/ 59532 h 938213"/>
              <a:gd name="connsiteX82" fmla="*/ 145256 w 1040606"/>
              <a:gd name="connsiteY82" fmla="*/ 0 h 938213"/>
              <a:gd name="connsiteX83" fmla="*/ 88106 w 1040606"/>
              <a:gd name="connsiteY83" fmla="*/ 116681 h 938213"/>
              <a:gd name="connsiteX84" fmla="*/ 57150 w 1040606"/>
              <a:gd name="connsiteY84" fmla="*/ 130969 h 938213"/>
              <a:gd name="connsiteX85" fmla="*/ 50006 w 1040606"/>
              <a:gd name="connsiteY85" fmla="*/ 157163 h 938213"/>
              <a:gd name="connsiteX86" fmla="*/ 2381 w 1040606"/>
              <a:gd name="connsiteY8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07231 w 1040606"/>
              <a:gd name="connsiteY67" fmla="*/ 607220 h 938213"/>
              <a:gd name="connsiteX68" fmla="*/ 747712 w 1040606"/>
              <a:gd name="connsiteY68" fmla="*/ 571500 h 938213"/>
              <a:gd name="connsiteX69" fmla="*/ 785813 w 1040606"/>
              <a:gd name="connsiteY69" fmla="*/ 569119 h 938213"/>
              <a:gd name="connsiteX70" fmla="*/ 762000 w 1040606"/>
              <a:gd name="connsiteY70" fmla="*/ 526256 h 938213"/>
              <a:gd name="connsiteX71" fmla="*/ 750094 w 1040606"/>
              <a:gd name="connsiteY71" fmla="*/ 507206 h 938213"/>
              <a:gd name="connsiteX72" fmla="*/ 742950 w 1040606"/>
              <a:gd name="connsiteY72" fmla="*/ 497681 h 938213"/>
              <a:gd name="connsiteX73" fmla="*/ 726281 w 1040606"/>
              <a:gd name="connsiteY73" fmla="*/ 485775 h 938213"/>
              <a:gd name="connsiteX74" fmla="*/ 740569 w 1040606"/>
              <a:gd name="connsiteY74" fmla="*/ 419100 h 938213"/>
              <a:gd name="connsiteX75" fmla="*/ 671512 w 1040606"/>
              <a:gd name="connsiteY75" fmla="*/ 388143 h 938213"/>
              <a:gd name="connsiteX76" fmla="*/ 676275 w 1040606"/>
              <a:gd name="connsiteY76" fmla="*/ 307181 h 938213"/>
              <a:gd name="connsiteX77" fmla="*/ 640556 w 1040606"/>
              <a:gd name="connsiteY77" fmla="*/ 292894 h 938213"/>
              <a:gd name="connsiteX78" fmla="*/ 581025 w 1040606"/>
              <a:gd name="connsiteY78" fmla="*/ 271462 h 938213"/>
              <a:gd name="connsiteX79" fmla="*/ 557213 w 1040606"/>
              <a:gd name="connsiteY79" fmla="*/ 233363 h 938213"/>
              <a:gd name="connsiteX80" fmla="*/ 497681 w 1040606"/>
              <a:gd name="connsiteY80" fmla="*/ 185737 h 938213"/>
              <a:gd name="connsiteX81" fmla="*/ 435769 w 1040606"/>
              <a:gd name="connsiteY81" fmla="*/ 119062 h 938213"/>
              <a:gd name="connsiteX82" fmla="*/ 376238 w 1040606"/>
              <a:gd name="connsiteY82" fmla="*/ 59532 h 938213"/>
              <a:gd name="connsiteX83" fmla="*/ 145256 w 1040606"/>
              <a:gd name="connsiteY83" fmla="*/ 0 h 938213"/>
              <a:gd name="connsiteX84" fmla="*/ 88106 w 1040606"/>
              <a:gd name="connsiteY84" fmla="*/ 116681 h 938213"/>
              <a:gd name="connsiteX85" fmla="*/ 57150 w 1040606"/>
              <a:gd name="connsiteY85" fmla="*/ 130969 h 938213"/>
              <a:gd name="connsiteX86" fmla="*/ 50006 w 1040606"/>
              <a:gd name="connsiteY86" fmla="*/ 157163 h 938213"/>
              <a:gd name="connsiteX87" fmla="*/ 2381 w 1040606"/>
              <a:gd name="connsiteY8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7231 w 1040606"/>
              <a:gd name="connsiteY68" fmla="*/ 607220 h 938213"/>
              <a:gd name="connsiteX69" fmla="*/ 747712 w 1040606"/>
              <a:gd name="connsiteY69" fmla="*/ 571500 h 938213"/>
              <a:gd name="connsiteX70" fmla="*/ 785813 w 1040606"/>
              <a:gd name="connsiteY70" fmla="*/ 569119 h 938213"/>
              <a:gd name="connsiteX71" fmla="*/ 762000 w 1040606"/>
              <a:gd name="connsiteY71" fmla="*/ 526256 h 938213"/>
              <a:gd name="connsiteX72" fmla="*/ 750094 w 1040606"/>
              <a:gd name="connsiteY72" fmla="*/ 507206 h 938213"/>
              <a:gd name="connsiteX73" fmla="*/ 742950 w 1040606"/>
              <a:gd name="connsiteY73" fmla="*/ 497681 h 938213"/>
              <a:gd name="connsiteX74" fmla="*/ 726281 w 1040606"/>
              <a:gd name="connsiteY74" fmla="*/ 485775 h 938213"/>
              <a:gd name="connsiteX75" fmla="*/ 740569 w 1040606"/>
              <a:gd name="connsiteY75" fmla="*/ 419100 h 938213"/>
              <a:gd name="connsiteX76" fmla="*/ 671512 w 1040606"/>
              <a:gd name="connsiteY76" fmla="*/ 388143 h 938213"/>
              <a:gd name="connsiteX77" fmla="*/ 676275 w 1040606"/>
              <a:gd name="connsiteY77" fmla="*/ 307181 h 938213"/>
              <a:gd name="connsiteX78" fmla="*/ 640556 w 1040606"/>
              <a:gd name="connsiteY78" fmla="*/ 292894 h 938213"/>
              <a:gd name="connsiteX79" fmla="*/ 581025 w 1040606"/>
              <a:gd name="connsiteY79" fmla="*/ 271462 h 938213"/>
              <a:gd name="connsiteX80" fmla="*/ 557213 w 1040606"/>
              <a:gd name="connsiteY80" fmla="*/ 233363 h 938213"/>
              <a:gd name="connsiteX81" fmla="*/ 497681 w 1040606"/>
              <a:gd name="connsiteY81" fmla="*/ 185737 h 938213"/>
              <a:gd name="connsiteX82" fmla="*/ 435769 w 1040606"/>
              <a:gd name="connsiteY82" fmla="*/ 119062 h 938213"/>
              <a:gd name="connsiteX83" fmla="*/ 376238 w 1040606"/>
              <a:gd name="connsiteY83" fmla="*/ 59532 h 938213"/>
              <a:gd name="connsiteX84" fmla="*/ 145256 w 1040606"/>
              <a:gd name="connsiteY84" fmla="*/ 0 h 938213"/>
              <a:gd name="connsiteX85" fmla="*/ 88106 w 1040606"/>
              <a:gd name="connsiteY85" fmla="*/ 116681 h 938213"/>
              <a:gd name="connsiteX86" fmla="*/ 57150 w 1040606"/>
              <a:gd name="connsiteY86" fmla="*/ 130969 h 938213"/>
              <a:gd name="connsiteX87" fmla="*/ 50006 w 1040606"/>
              <a:gd name="connsiteY87" fmla="*/ 157163 h 938213"/>
              <a:gd name="connsiteX88" fmla="*/ 2381 w 1040606"/>
              <a:gd name="connsiteY8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145256 w 1040606"/>
              <a:gd name="connsiteY85" fmla="*/ 0 h 938213"/>
              <a:gd name="connsiteX86" fmla="*/ 88106 w 1040606"/>
              <a:gd name="connsiteY86" fmla="*/ 116681 h 938213"/>
              <a:gd name="connsiteX87" fmla="*/ 57150 w 1040606"/>
              <a:gd name="connsiteY87" fmla="*/ 130969 h 938213"/>
              <a:gd name="connsiteX88" fmla="*/ 50006 w 1040606"/>
              <a:gd name="connsiteY88" fmla="*/ 157163 h 938213"/>
              <a:gd name="connsiteX89" fmla="*/ 2381 w 1040606"/>
              <a:gd name="connsiteY8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02406 w 1040606"/>
              <a:gd name="connsiteY86" fmla="*/ 19051 h 938213"/>
              <a:gd name="connsiteX87" fmla="*/ 145256 w 1040606"/>
              <a:gd name="connsiteY87" fmla="*/ 0 h 938213"/>
              <a:gd name="connsiteX88" fmla="*/ 88106 w 1040606"/>
              <a:gd name="connsiteY88" fmla="*/ 116681 h 938213"/>
              <a:gd name="connsiteX89" fmla="*/ 57150 w 1040606"/>
              <a:gd name="connsiteY89" fmla="*/ 130969 h 938213"/>
              <a:gd name="connsiteX90" fmla="*/ 50006 w 1040606"/>
              <a:gd name="connsiteY90" fmla="*/ 157163 h 938213"/>
              <a:gd name="connsiteX91" fmla="*/ 2381 w 1040606"/>
              <a:gd name="connsiteY9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02406 w 1040606"/>
              <a:gd name="connsiteY86" fmla="*/ 19051 h 938213"/>
              <a:gd name="connsiteX87" fmla="*/ 145256 w 1040606"/>
              <a:gd name="connsiteY87" fmla="*/ 0 h 938213"/>
              <a:gd name="connsiteX88" fmla="*/ 128588 w 1040606"/>
              <a:gd name="connsiteY88" fmla="*/ 28576 h 938213"/>
              <a:gd name="connsiteX89" fmla="*/ 88106 w 1040606"/>
              <a:gd name="connsiteY89" fmla="*/ 116681 h 938213"/>
              <a:gd name="connsiteX90" fmla="*/ 57150 w 1040606"/>
              <a:gd name="connsiteY90" fmla="*/ 130969 h 938213"/>
              <a:gd name="connsiteX91" fmla="*/ 50006 w 1040606"/>
              <a:gd name="connsiteY91" fmla="*/ 157163 h 938213"/>
              <a:gd name="connsiteX92" fmla="*/ 2381 w 1040606"/>
              <a:gd name="connsiteY92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45256 w 1040606"/>
              <a:gd name="connsiteY88" fmla="*/ 0 h 938213"/>
              <a:gd name="connsiteX89" fmla="*/ 128588 w 1040606"/>
              <a:gd name="connsiteY89" fmla="*/ 28576 h 938213"/>
              <a:gd name="connsiteX90" fmla="*/ 88106 w 1040606"/>
              <a:gd name="connsiteY90" fmla="*/ 116681 h 938213"/>
              <a:gd name="connsiteX91" fmla="*/ 57150 w 1040606"/>
              <a:gd name="connsiteY91" fmla="*/ 130969 h 938213"/>
              <a:gd name="connsiteX92" fmla="*/ 50006 w 1040606"/>
              <a:gd name="connsiteY92" fmla="*/ 157163 h 938213"/>
              <a:gd name="connsiteX93" fmla="*/ 2381 w 1040606"/>
              <a:gd name="connsiteY9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78594 w 1040606"/>
              <a:gd name="connsiteY88" fmla="*/ 19051 h 938213"/>
              <a:gd name="connsiteX89" fmla="*/ 145256 w 1040606"/>
              <a:gd name="connsiteY89" fmla="*/ 0 h 938213"/>
              <a:gd name="connsiteX90" fmla="*/ 128588 w 1040606"/>
              <a:gd name="connsiteY90" fmla="*/ 28576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78594 w 1040606"/>
              <a:gd name="connsiteY88" fmla="*/ 19051 h 938213"/>
              <a:gd name="connsiteX89" fmla="*/ 145256 w 1040606"/>
              <a:gd name="connsiteY89" fmla="*/ 0 h 938213"/>
              <a:gd name="connsiteX90" fmla="*/ 128588 w 1040606"/>
              <a:gd name="connsiteY90" fmla="*/ 28576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78594 w 1040606"/>
              <a:gd name="connsiteY88" fmla="*/ 19051 h 938213"/>
              <a:gd name="connsiteX89" fmla="*/ 145256 w 1040606"/>
              <a:gd name="connsiteY89" fmla="*/ 0 h 938213"/>
              <a:gd name="connsiteX90" fmla="*/ 128588 w 1040606"/>
              <a:gd name="connsiteY90" fmla="*/ 28576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59581 w 1040606"/>
              <a:gd name="connsiteY83" fmla="*/ 12620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266700 w 1040606"/>
              <a:gd name="connsiteY86" fmla="*/ 64295 h 938213"/>
              <a:gd name="connsiteX87" fmla="*/ 230981 w 1040606"/>
              <a:gd name="connsiteY87" fmla="*/ 54770 h 938213"/>
              <a:gd name="connsiteX88" fmla="*/ 202406 w 1040606"/>
              <a:gd name="connsiteY88" fmla="*/ 19051 h 938213"/>
              <a:gd name="connsiteX89" fmla="*/ 178594 w 1040606"/>
              <a:gd name="connsiteY89" fmla="*/ 19051 h 938213"/>
              <a:gd name="connsiteX90" fmla="*/ 145256 w 1040606"/>
              <a:gd name="connsiteY90" fmla="*/ 0 h 938213"/>
              <a:gd name="connsiteX91" fmla="*/ 128588 w 1040606"/>
              <a:gd name="connsiteY91" fmla="*/ 28576 h 938213"/>
              <a:gd name="connsiteX92" fmla="*/ 88106 w 1040606"/>
              <a:gd name="connsiteY92" fmla="*/ 116681 h 938213"/>
              <a:gd name="connsiteX93" fmla="*/ 57150 w 1040606"/>
              <a:gd name="connsiteY93" fmla="*/ 130969 h 938213"/>
              <a:gd name="connsiteX94" fmla="*/ 50006 w 1040606"/>
              <a:gd name="connsiteY94" fmla="*/ 157163 h 938213"/>
              <a:gd name="connsiteX95" fmla="*/ 2381 w 1040606"/>
              <a:gd name="connsiteY9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59581 w 1040606"/>
              <a:gd name="connsiteY83" fmla="*/ 126207 h 938213"/>
              <a:gd name="connsiteX84" fmla="*/ 435769 w 1040606"/>
              <a:gd name="connsiteY84" fmla="*/ 119062 h 938213"/>
              <a:gd name="connsiteX85" fmla="*/ 376238 w 1040606"/>
              <a:gd name="connsiteY85" fmla="*/ 71438 h 938213"/>
              <a:gd name="connsiteX86" fmla="*/ 266700 w 1040606"/>
              <a:gd name="connsiteY86" fmla="*/ 64295 h 938213"/>
              <a:gd name="connsiteX87" fmla="*/ 230981 w 1040606"/>
              <a:gd name="connsiteY87" fmla="*/ 54770 h 938213"/>
              <a:gd name="connsiteX88" fmla="*/ 202406 w 1040606"/>
              <a:gd name="connsiteY88" fmla="*/ 19051 h 938213"/>
              <a:gd name="connsiteX89" fmla="*/ 178594 w 1040606"/>
              <a:gd name="connsiteY89" fmla="*/ 19051 h 938213"/>
              <a:gd name="connsiteX90" fmla="*/ 145256 w 1040606"/>
              <a:gd name="connsiteY90" fmla="*/ 0 h 938213"/>
              <a:gd name="connsiteX91" fmla="*/ 128588 w 1040606"/>
              <a:gd name="connsiteY91" fmla="*/ 28576 h 938213"/>
              <a:gd name="connsiteX92" fmla="*/ 88106 w 1040606"/>
              <a:gd name="connsiteY92" fmla="*/ 116681 h 938213"/>
              <a:gd name="connsiteX93" fmla="*/ 57150 w 1040606"/>
              <a:gd name="connsiteY93" fmla="*/ 130969 h 938213"/>
              <a:gd name="connsiteX94" fmla="*/ 50006 w 1040606"/>
              <a:gd name="connsiteY94" fmla="*/ 157163 h 938213"/>
              <a:gd name="connsiteX95" fmla="*/ 2381 w 1040606"/>
              <a:gd name="connsiteY9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69106 w 1040606"/>
              <a:gd name="connsiteY83" fmla="*/ 157164 h 938213"/>
              <a:gd name="connsiteX84" fmla="*/ 459581 w 1040606"/>
              <a:gd name="connsiteY84" fmla="*/ 126207 h 938213"/>
              <a:gd name="connsiteX85" fmla="*/ 435769 w 1040606"/>
              <a:gd name="connsiteY85" fmla="*/ 119062 h 938213"/>
              <a:gd name="connsiteX86" fmla="*/ 376238 w 1040606"/>
              <a:gd name="connsiteY86" fmla="*/ 71438 h 938213"/>
              <a:gd name="connsiteX87" fmla="*/ 266700 w 1040606"/>
              <a:gd name="connsiteY87" fmla="*/ 64295 h 938213"/>
              <a:gd name="connsiteX88" fmla="*/ 230981 w 1040606"/>
              <a:gd name="connsiteY88" fmla="*/ 54770 h 938213"/>
              <a:gd name="connsiteX89" fmla="*/ 202406 w 1040606"/>
              <a:gd name="connsiteY89" fmla="*/ 19051 h 938213"/>
              <a:gd name="connsiteX90" fmla="*/ 178594 w 1040606"/>
              <a:gd name="connsiteY90" fmla="*/ 19051 h 938213"/>
              <a:gd name="connsiteX91" fmla="*/ 145256 w 1040606"/>
              <a:gd name="connsiteY91" fmla="*/ 0 h 938213"/>
              <a:gd name="connsiteX92" fmla="*/ 128588 w 1040606"/>
              <a:gd name="connsiteY92" fmla="*/ 28576 h 938213"/>
              <a:gd name="connsiteX93" fmla="*/ 88106 w 1040606"/>
              <a:gd name="connsiteY93" fmla="*/ 116681 h 938213"/>
              <a:gd name="connsiteX94" fmla="*/ 57150 w 1040606"/>
              <a:gd name="connsiteY94" fmla="*/ 130969 h 938213"/>
              <a:gd name="connsiteX95" fmla="*/ 50006 w 1040606"/>
              <a:gd name="connsiteY95" fmla="*/ 157163 h 938213"/>
              <a:gd name="connsiteX96" fmla="*/ 2381 w 1040606"/>
              <a:gd name="connsiteY9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66738 w 1040606"/>
              <a:gd name="connsiteY81" fmla="*/ 261939 h 938213"/>
              <a:gd name="connsiteX82" fmla="*/ 531019 w 1040606"/>
              <a:gd name="connsiteY82" fmla="*/ 226219 h 938213"/>
              <a:gd name="connsiteX83" fmla="*/ 497681 w 1040606"/>
              <a:gd name="connsiteY83" fmla="*/ 185737 h 938213"/>
              <a:gd name="connsiteX84" fmla="*/ 469106 w 1040606"/>
              <a:gd name="connsiteY84" fmla="*/ 157164 h 938213"/>
              <a:gd name="connsiteX85" fmla="*/ 459581 w 1040606"/>
              <a:gd name="connsiteY85" fmla="*/ 126207 h 938213"/>
              <a:gd name="connsiteX86" fmla="*/ 435769 w 1040606"/>
              <a:gd name="connsiteY86" fmla="*/ 119062 h 938213"/>
              <a:gd name="connsiteX87" fmla="*/ 376238 w 1040606"/>
              <a:gd name="connsiteY87" fmla="*/ 71438 h 938213"/>
              <a:gd name="connsiteX88" fmla="*/ 266700 w 1040606"/>
              <a:gd name="connsiteY88" fmla="*/ 64295 h 938213"/>
              <a:gd name="connsiteX89" fmla="*/ 230981 w 1040606"/>
              <a:gd name="connsiteY89" fmla="*/ 54770 h 938213"/>
              <a:gd name="connsiteX90" fmla="*/ 202406 w 1040606"/>
              <a:gd name="connsiteY90" fmla="*/ 19051 h 938213"/>
              <a:gd name="connsiteX91" fmla="*/ 178594 w 1040606"/>
              <a:gd name="connsiteY91" fmla="*/ 19051 h 938213"/>
              <a:gd name="connsiteX92" fmla="*/ 145256 w 1040606"/>
              <a:gd name="connsiteY92" fmla="*/ 0 h 938213"/>
              <a:gd name="connsiteX93" fmla="*/ 128588 w 1040606"/>
              <a:gd name="connsiteY93" fmla="*/ 28576 h 938213"/>
              <a:gd name="connsiteX94" fmla="*/ 88106 w 1040606"/>
              <a:gd name="connsiteY94" fmla="*/ 116681 h 938213"/>
              <a:gd name="connsiteX95" fmla="*/ 57150 w 1040606"/>
              <a:gd name="connsiteY95" fmla="*/ 130969 h 938213"/>
              <a:gd name="connsiteX96" fmla="*/ 50006 w 1040606"/>
              <a:gd name="connsiteY96" fmla="*/ 157163 h 938213"/>
              <a:gd name="connsiteX97" fmla="*/ 2381 w 1040606"/>
              <a:gd name="connsiteY9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73881 w 1040606"/>
              <a:gd name="connsiteY81" fmla="*/ 297657 h 938213"/>
              <a:gd name="connsiteX82" fmla="*/ 566738 w 1040606"/>
              <a:gd name="connsiteY82" fmla="*/ 261939 h 938213"/>
              <a:gd name="connsiteX83" fmla="*/ 531019 w 1040606"/>
              <a:gd name="connsiteY83" fmla="*/ 226219 h 938213"/>
              <a:gd name="connsiteX84" fmla="*/ 497681 w 1040606"/>
              <a:gd name="connsiteY84" fmla="*/ 185737 h 938213"/>
              <a:gd name="connsiteX85" fmla="*/ 469106 w 1040606"/>
              <a:gd name="connsiteY85" fmla="*/ 157164 h 938213"/>
              <a:gd name="connsiteX86" fmla="*/ 459581 w 1040606"/>
              <a:gd name="connsiteY86" fmla="*/ 126207 h 938213"/>
              <a:gd name="connsiteX87" fmla="*/ 435769 w 1040606"/>
              <a:gd name="connsiteY87" fmla="*/ 119062 h 938213"/>
              <a:gd name="connsiteX88" fmla="*/ 376238 w 1040606"/>
              <a:gd name="connsiteY88" fmla="*/ 71438 h 938213"/>
              <a:gd name="connsiteX89" fmla="*/ 266700 w 1040606"/>
              <a:gd name="connsiteY89" fmla="*/ 64295 h 938213"/>
              <a:gd name="connsiteX90" fmla="*/ 230981 w 1040606"/>
              <a:gd name="connsiteY90" fmla="*/ 54770 h 938213"/>
              <a:gd name="connsiteX91" fmla="*/ 202406 w 1040606"/>
              <a:gd name="connsiteY91" fmla="*/ 19051 h 938213"/>
              <a:gd name="connsiteX92" fmla="*/ 178594 w 1040606"/>
              <a:gd name="connsiteY92" fmla="*/ 19051 h 938213"/>
              <a:gd name="connsiteX93" fmla="*/ 145256 w 1040606"/>
              <a:gd name="connsiteY93" fmla="*/ 0 h 938213"/>
              <a:gd name="connsiteX94" fmla="*/ 128588 w 1040606"/>
              <a:gd name="connsiteY94" fmla="*/ 28576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609600 w 1040606"/>
              <a:gd name="connsiteY82" fmla="*/ 292895 h 938213"/>
              <a:gd name="connsiteX83" fmla="*/ 595313 w 1040606"/>
              <a:gd name="connsiteY83" fmla="*/ 311943 h 938213"/>
              <a:gd name="connsiteX84" fmla="*/ 573881 w 1040606"/>
              <a:gd name="connsiteY84" fmla="*/ 297657 h 938213"/>
              <a:gd name="connsiteX85" fmla="*/ 566738 w 1040606"/>
              <a:gd name="connsiteY85" fmla="*/ 261939 h 938213"/>
              <a:gd name="connsiteX86" fmla="*/ 531019 w 1040606"/>
              <a:gd name="connsiteY86" fmla="*/ 226219 h 938213"/>
              <a:gd name="connsiteX87" fmla="*/ 497681 w 1040606"/>
              <a:gd name="connsiteY87" fmla="*/ 185737 h 938213"/>
              <a:gd name="connsiteX88" fmla="*/ 469106 w 1040606"/>
              <a:gd name="connsiteY88" fmla="*/ 157164 h 938213"/>
              <a:gd name="connsiteX89" fmla="*/ 459581 w 1040606"/>
              <a:gd name="connsiteY89" fmla="*/ 126207 h 938213"/>
              <a:gd name="connsiteX90" fmla="*/ 435769 w 1040606"/>
              <a:gd name="connsiteY90" fmla="*/ 119062 h 938213"/>
              <a:gd name="connsiteX91" fmla="*/ 376238 w 1040606"/>
              <a:gd name="connsiteY91" fmla="*/ 71438 h 938213"/>
              <a:gd name="connsiteX92" fmla="*/ 266700 w 1040606"/>
              <a:gd name="connsiteY92" fmla="*/ 64295 h 938213"/>
              <a:gd name="connsiteX93" fmla="*/ 230981 w 1040606"/>
              <a:gd name="connsiteY93" fmla="*/ 54770 h 938213"/>
              <a:gd name="connsiteX94" fmla="*/ 202406 w 1040606"/>
              <a:gd name="connsiteY94" fmla="*/ 19051 h 938213"/>
              <a:gd name="connsiteX95" fmla="*/ 178594 w 1040606"/>
              <a:gd name="connsiteY95" fmla="*/ 19051 h 938213"/>
              <a:gd name="connsiteX96" fmla="*/ 145256 w 1040606"/>
              <a:gd name="connsiteY96" fmla="*/ 0 h 938213"/>
              <a:gd name="connsiteX97" fmla="*/ 128588 w 1040606"/>
              <a:gd name="connsiteY97" fmla="*/ 28576 h 938213"/>
              <a:gd name="connsiteX98" fmla="*/ 88106 w 1040606"/>
              <a:gd name="connsiteY98" fmla="*/ 116681 h 938213"/>
              <a:gd name="connsiteX99" fmla="*/ 57150 w 1040606"/>
              <a:gd name="connsiteY99" fmla="*/ 130969 h 938213"/>
              <a:gd name="connsiteX100" fmla="*/ 50006 w 1040606"/>
              <a:gd name="connsiteY100" fmla="*/ 157163 h 938213"/>
              <a:gd name="connsiteX101" fmla="*/ 2381 w 1040606"/>
              <a:gd name="connsiteY10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50094 w 1040606"/>
              <a:gd name="connsiteY75" fmla="*/ 469106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609600 w 1040606"/>
              <a:gd name="connsiteY82" fmla="*/ 292895 h 938213"/>
              <a:gd name="connsiteX83" fmla="*/ 595313 w 1040606"/>
              <a:gd name="connsiteY83" fmla="*/ 311943 h 938213"/>
              <a:gd name="connsiteX84" fmla="*/ 573881 w 1040606"/>
              <a:gd name="connsiteY84" fmla="*/ 297657 h 938213"/>
              <a:gd name="connsiteX85" fmla="*/ 566738 w 1040606"/>
              <a:gd name="connsiteY85" fmla="*/ 261939 h 938213"/>
              <a:gd name="connsiteX86" fmla="*/ 531019 w 1040606"/>
              <a:gd name="connsiteY86" fmla="*/ 226219 h 938213"/>
              <a:gd name="connsiteX87" fmla="*/ 497681 w 1040606"/>
              <a:gd name="connsiteY87" fmla="*/ 185737 h 938213"/>
              <a:gd name="connsiteX88" fmla="*/ 469106 w 1040606"/>
              <a:gd name="connsiteY88" fmla="*/ 157164 h 938213"/>
              <a:gd name="connsiteX89" fmla="*/ 459581 w 1040606"/>
              <a:gd name="connsiteY89" fmla="*/ 126207 h 938213"/>
              <a:gd name="connsiteX90" fmla="*/ 435769 w 1040606"/>
              <a:gd name="connsiteY90" fmla="*/ 119062 h 938213"/>
              <a:gd name="connsiteX91" fmla="*/ 376238 w 1040606"/>
              <a:gd name="connsiteY91" fmla="*/ 71438 h 938213"/>
              <a:gd name="connsiteX92" fmla="*/ 266700 w 1040606"/>
              <a:gd name="connsiteY92" fmla="*/ 64295 h 938213"/>
              <a:gd name="connsiteX93" fmla="*/ 230981 w 1040606"/>
              <a:gd name="connsiteY93" fmla="*/ 54770 h 938213"/>
              <a:gd name="connsiteX94" fmla="*/ 202406 w 1040606"/>
              <a:gd name="connsiteY94" fmla="*/ 19051 h 938213"/>
              <a:gd name="connsiteX95" fmla="*/ 178594 w 1040606"/>
              <a:gd name="connsiteY95" fmla="*/ 19051 h 938213"/>
              <a:gd name="connsiteX96" fmla="*/ 145256 w 1040606"/>
              <a:gd name="connsiteY96" fmla="*/ 0 h 938213"/>
              <a:gd name="connsiteX97" fmla="*/ 128588 w 1040606"/>
              <a:gd name="connsiteY97" fmla="*/ 28576 h 938213"/>
              <a:gd name="connsiteX98" fmla="*/ 88106 w 1040606"/>
              <a:gd name="connsiteY98" fmla="*/ 116681 h 938213"/>
              <a:gd name="connsiteX99" fmla="*/ 57150 w 1040606"/>
              <a:gd name="connsiteY99" fmla="*/ 130969 h 938213"/>
              <a:gd name="connsiteX100" fmla="*/ 50006 w 1040606"/>
              <a:gd name="connsiteY100" fmla="*/ 157163 h 938213"/>
              <a:gd name="connsiteX101" fmla="*/ 2381 w 1040606"/>
              <a:gd name="connsiteY10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42950 w 1040606"/>
              <a:gd name="connsiteY73" fmla="*/ 497681 h 938213"/>
              <a:gd name="connsiteX74" fmla="*/ 750094 w 1040606"/>
              <a:gd name="connsiteY74" fmla="*/ 469106 h 938213"/>
              <a:gd name="connsiteX75" fmla="*/ 740569 w 1040606"/>
              <a:gd name="connsiteY75" fmla="*/ 419100 h 938213"/>
              <a:gd name="connsiteX76" fmla="*/ 695325 w 1040606"/>
              <a:gd name="connsiteY76" fmla="*/ 383382 h 938213"/>
              <a:gd name="connsiteX77" fmla="*/ 671512 w 1040606"/>
              <a:gd name="connsiteY77" fmla="*/ 388143 h 938213"/>
              <a:gd name="connsiteX78" fmla="*/ 671513 w 1040606"/>
              <a:gd name="connsiteY78" fmla="*/ 338139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609600 w 1040606"/>
              <a:gd name="connsiteY81" fmla="*/ 292895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42950 w 1040606"/>
              <a:gd name="connsiteY72" fmla="*/ 497681 h 938213"/>
              <a:gd name="connsiteX73" fmla="*/ 750094 w 1040606"/>
              <a:gd name="connsiteY73" fmla="*/ 469106 h 938213"/>
              <a:gd name="connsiteX74" fmla="*/ 740569 w 1040606"/>
              <a:gd name="connsiteY74" fmla="*/ 419100 h 938213"/>
              <a:gd name="connsiteX75" fmla="*/ 695325 w 1040606"/>
              <a:gd name="connsiteY75" fmla="*/ 383382 h 938213"/>
              <a:gd name="connsiteX76" fmla="*/ 671512 w 1040606"/>
              <a:gd name="connsiteY76" fmla="*/ 388143 h 938213"/>
              <a:gd name="connsiteX77" fmla="*/ 671513 w 1040606"/>
              <a:gd name="connsiteY77" fmla="*/ 338139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609600 w 1040606"/>
              <a:gd name="connsiteY80" fmla="*/ 292895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42950 w 1040606"/>
              <a:gd name="connsiteY72" fmla="*/ 497681 h 938213"/>
              <a:gd name="connsiteX73" fmla="*/ 750094 w 1040606"/>
              <a:gd name="connsiteY73" fmla="*/ 469106 h 938213"/>
              <a:gd name="connsiteX74" fmla="*/ 740569 w 1040606"/>
              <a:gd name="connsiteY74" fmla="*/ 419100 h 938213"/>
              <a:gd name="connsiteX75" fmla="*/ 695325 w 1040606"/>
              <a:gd name="connsiteY75" fmla="*/ 383382 h 938213"/>
              <a:gd name="connsiteX76" fmla="*/ 671512 w 1040606"/>
              <a:gd name="connsiteY76" fmla="*/ 388143 h 938213"/>
              <a:gd name="connsiteX77" fmla="*/ 671513 w 1040606"/>
              <a:gd name="connsiteY77" fmla="*/ 338139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609600 w 1040606"/>
              <a:gd name="connsiteY80" fmla="*/ 292895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66763 w 1040606"/>
              <a:gd name="connsiteY72" fmla="*/ 497681 h 938213"/>
              <a:gd name="connsiteX73" fmla="*/ 750094 w 1040606"/>
              <a:gd name="connsiteY73" fmla="*/ 469106 h 938213"/>
              <a:gd name="connsiteX74" fmla="*/ 740569 w 1040606"/>
              <a:gd name="connsiteY74" fmla="*/ 419100 h 938213"/>
              <a:gd name="connsiteX75" fmla="*/ 695325 w 1040606"/>
              <a:gd name="connsiteY75" fmla="*/ 383382 h 938213"/>
              <a:gd name="connsiteX76" fmla="*/ 671512 w 1040606"/>
              <a:gd name="connsiteY76" fmla="*/ 388143 h 938213"/>
              <a:gd name="connsiteX77" fmla="*/ 671513 w 1040606"/>
              <a:gd name="connsiteY77" fmla="*/ 338139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609600 w 1040606"/>
              <a:gd name="connsiteY80" fmla="*/ 292895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66763 w 1040606"/>
              <a:gd name="connsiteY72" fmla="*/ 497681 h 938213"/>
              <a:gd name="connsiteX73" fmla="*/ 750094 w 1040606"/>
              <a:gd name="connsiteY73" fmla="*/ 469106 h 938213"/>
              <a:gd name="connsiteX74" fmla="*/ 735806 w 1040606"/>
              <a:gd name="connsiteY74" fmla="*/ 440532 h 938213"/>
              <a:gd name="connsiteX75" fmla="*/ 740569 w 1040606"/>
              <a:gd name="connsiteY75" fmla="*/ 419100 h 938213"/>
              <a:gd name="connsiteX76" fmla="*/ 695325 w 1040606"/>
              <a:gd name="connsiteY76" fmla="*/ 383382 h 938213"/>
              <a:gd name="connsiteX77" fmla="*/ 671512 w 1040606"/>
              <a:gd name="connsiteY77" fmla="*/ 388143 h 938213"/>
              <a:gd name="connsiteX78" fmla="*/ 671513 w 1040606"/>
              <a:gd name="connsiteY78" fmla="*/ 338139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609600 w 1040606"/>
              <a:gd name="connsiteY81" fmla="*/ 292895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1044 w 1040606"/>
              <a:gd name="connsiteY65" fmla="*/ 764382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66763 w 1040606"/>
              <a:gd name="connsiteY72" fmla="*/ 497681 h 938213"/>
              <a:gd name="connsiteX73" fmla="*/ 750094 w 1040606"/>
              <a:gd name="connsiteY73" fmla="*/ 469106 h 938213"/>
              <a:gd name="connsiteX74" fmla="*/ 735806 w 1040606"/>
              <a:gd name="connsiteY74" fmla="*/ 440532 h 938213"/>
              <a:gd name="connsiteX75" fmla="*/ 740569 w 1040606"/>
              <a:gd name="connsiteY75" fmla="*/ 419100 h 938213"/>
              <a:gd name="connsiteX76" fmla="*/ 695325 w 1040606"/>
              <a:gd name="connsiteY76" fmla="*/ 383382 h 938213"/>
              <a:gd name="connsiteX77" fmla="*/ 671512 w 1040606"/>
              <a:gd name="connsiteY77" fmla="*/ 388143 h 938213"/>
              <a:gd name="connsiteX78" fmla="*/ 671513 w 1040606"/>
              <a:gd name="connsiteY78" fmla="*/ 338139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609600 w 1040606"/>
              <a:gd name="connsiteY81" fmla="*/ 292895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1044 w 1040606"/>
              <a:gd name="connsiteY65" fmla="*/ 764382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50094 w 1040606"/>
              <a:gd name="connsiteY72" fmla="*/ 521495 h 938213"/>
              <a:gd name="connsiteX73" fmla="*/ 766763 w 1040606"/>
              <a:gd name="connsiteY73" fmla="*/ 497681 h 938213"/>
              <a:gd name="connsiteX74" fmla="*/ 750094 w 1040606"/>
              <a:gd name="connsiteY74" fmla="*/ 469106 h 938213"/>
              <a:gd name="connsiteX75" fmla="*/ 735806 w 1040606"/>
              <a:gd name="connsiteY75" fmla="*/ 440532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609600 w 1040606"/>
              <a:gd name="connsiteY82" fmla="*/ 292895 h 938213"/>
              <a:gd name="connsiteX83" fmla="*/ 595313 w 1040606"/>
              <a:gd name="connsiteY83" fmla="*/ 311943 h 938213"/>
              <a:gd name="connsiteX84" fmla="*/ 573881 w 1040606"/>
              <a:gd name="connsiteY84" fmla="*/ 297657 h 938213"/>
              <a:gd name="connsiteX85" fmla="*/ 566738 w 1040606"/>
              <a:gd name="connsiteY85" fmla="*/ 261939 h 938213"/>
              <a:gd name="connsiteX86" fmla="*/ 531019 w 1040606"/>
              <a:gd name="connsiteY86" fmla="*/ 226219 h 938213"/>
              <a:gd name="connsiteX87" fmla="*/ 497681 w 1040606"/>
              <a:gd name="connsiteY87" fmla="*/ 185737 h 938213"/>
              <a:gd name="connsiteX88" fmla="*/ 469106 w 1040606"/>
              <a:gd name="connsiteY88" fmla="*/ 157164 h 938213"/>
              <a:gd name="connsiteX89" fmla="*/ 459581 w 1040606"/>
              <a:gd name="connsiteY89" fmla="*/ 126207 h 938213"/>
              <a:gd name="connsiteX90" fmla="*/ 435769 w 1040606"/>
              <a:gd name="connsiteY90" fmla="*/ 119062 h 938213"/>
              <a:gd name="connsiteX91" fmla="*/ 376238 w 1040606"/>
              <a:gd name="connsiteY91" fmla="*/ 71438 h 938213"/>
              <a:gd name="connsiteX92" fmla="*/ 266700 w 1040606"/>
              <a:gd name="connsiteY92" fmla="*/ 64295 h 938213"/>
              <a:gd name="connsiteX93" fmla="*/ 230981 w 1040606"/>
              <a:gd name="connsiteY93" fmla="*/ 54770 h 938213"/>
              <a:gd name="connsiteX94" fmla="*/ 202406 w 1040606"/>
              <a:gd name="connsiteY94" fmla="*/ 19051 h 938213"/>
              <a:gd name="connsiteX95" fmla="*/ 178594 w 1040606"/>
              <a:gd name="connsiteY95" fmla="*/ 19051 h 938213"/>
              <a:gd name="connsiteX96" fmla="*/ 145256 w 1040606"/>
              <a:gd name="connsiteY96" fmla="*/ 0 h 938213"/>
              <a:gd name="connsiteX97" fmla="*/ 128588 w 1040606"/>
              <a:gd name="connsiteY97" fmla="*/ 28576 h 938213"/>
              <a:gd name="connsiteX98" fmla="*/ 88106 w 1040606"/>
              <a:gd name="connsiteY98" fmla="*/ 116681 h 938213"/>
              <a:gd name="connsiteX99" fmla="*/ 57150 w 1040606"/>
              <a:gd name="connsiteY99" fmla="*/ 130969 h 938213"/>
              <a:gd name="connsiteX100" fmla="*/ 50006 w 1040606"/>
              <a:gd name="connsiteY100" fmla="*/ 157163 h 938213"/>
              <a:gd name="connsiteX101" fmla="*/ 2381 w 1040606"/>
              <a:gd name="connsiteY101" fmla="*/ 221456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040606" h="938213">
                <a:moveTo>
                  <a:pt x="2381" y="221456"/>
                </a:moveTo>
                <a:lnTo>
                  <a:pt x="0" y="271463"/>
                </a:lnTo>
                <a:lnTo>
                  <a:pt x="28575" y="261937"/>
                </a:lnTo>
                <a:lnTo>
                  <a:pt x="57150" y="288131"/>
                </a:lnTo>
                <a:lnTo>
                  <a:pt x="78581" y="311944"/>
                </a:lnTo>
                <a:lnTo>
                  <a:pt x="95250" y="319088"/>
                </a:lnTo>
                <a:lnTo>
                  <a:pt x="128588" y="335756"/>
                </a:lnTo>
                <a:lnTo>
                  <a:pt x="145256" y="369094"/>
                </a:lnTo>
                <a:lnTo>
                  <a:pt x="159544" y="395288"/>
                </a:lnTo>
                <a:lnTo>
                  <a:pt x="173831" y="419100"/>
                </a:lnTo>
                <a:lnTo>
                  <a:pt x="190500" y="452438"/>
                </a:lnTo>
                <a:lnTo>
                  <a:pt x="192881" y="483394"/>
                </a:lnTo>
                <a:lnTo>
                  <a:pt x="204788" y="504825"/>
                </a:lnTo>
                <a:lnTo>
                  <a:pt x="204788" y="526256"/>
                </a:lnTo>
                <a:lnTo>
                  <a:pt x="204788" y="542925"/>
                </a:lnTo>
                <a:cubicBezTo>
                  <a:pt x="207963" y="546894"/>
                  <a:pt x="201613" y="553244"/>
                  <a:pt x="204788" y="557213"/>
                </a:cubicBezTo>
                <a:lnTo>
                  <a:pt x="228600" y="581025"/>
                </a:lnTo>
                <a:lnTo>
                  <a:pt x="238125" y="604838"/>
                </a:lnTo>
                <a:lnTo>
                  <a:pt x="261938" y="633413"/>
                </a:lnTo>
                <a:lnTo>
                  <a:pt x="285750" y="640556"/>
                </a:lnTo>
                <a:lnTo>
                  <a:pt x="314325" y="640557"/>
                </a:lnTo>
                <a:lnTo>
                  <a:pt x="319087" y="664368"/>
                </a:lnTo>
                <a:lnTo>
                  <a:pt x="326231" y="692944"/>
                </a:lnTo>
                <a:cubicBezTo>
                  <a:pt x="328612" y="693738"/>
                  <a:pt x="345282" y="696912"/>
                  <a:pt x="347663" y="697706"/>
                </a:cubicBezTo>
                <a:lnTo>
                  <a:pt x="350044" y="726281"/>
                </a:lnTo>
                <a:lnTo>
                  <a:pt x="361950" y="762000"/>
                </a:lnTo>
                <a:cubicBezTo>
                  <a:pt x="382004" y="772027"/>
                  <a:pt x="375980" y="766505"/>
                  <a:pt x="383381" y="773906"/>
                </a:cubicBezTo>
                <a:lnTo>
                  <a:pt x="397669" y="783431"/>
                </a:lnTo>
                <a:lnTo>
                  <a:pt x="421481" y="781050"/>
                </a:lnTo>
                <a:lnTo>
                  <a:pt x="440531" y="790575"/>
                </a:lnTo>
                <a:lnTo>
                  <a:pt x="464344" y="800100"/>
                </a:lnTo>
                <a:lnTo>
                  <a:pt x="483394" y="792956"/>
                </a:lnTo>
                <a:lnTo>
                  <a:pt x="483394" y="792956"/>
                </a:lnTo>
                <a:lnTo>
                  <a:pt x="509588" y="804863"/>
                </a:lnTo>
                <a:lnTo>
                  <a:pt x="516731" y="814388"/>
                </a:lnTo>
                <a:lnTo>
                  <a:pt x="533400" y="831056"/>
                </a:lnTo>
                <a:lnTo>
                  <a:pt x="552450" y="838200"/>
                </a:lnTo>
                <a:lnTo>
                  <a:pt x="569119" y="847725"/>
                </a:lnTo>
                <a:lnTo>
                  <a:pt x="595313" y="854869"/>
                </a:lnTo>
                <a:lnTo>
                  <a:pt x="628650" y="847725"/>
                </a:lnTo>
                <a:lnTo>
                  <a:pt x="661988" y="845344"/>
                </a:lnTo>
                <a:lnTo>
                  <a:pt x="681038" y="871538"/>
                </a:lnTo>
                <a:lnTo>
                  <a:pt x="719138" y="864394"/>
                </a:lnTo>
                <a:lnTo>
                  <a:pt x="738188" y="876300"/>
                </a:lnTo>
                <a:lnTo>
                  <a:pt x="745331" y="885825"/>
                </a:lnTo>
                <a:lnTo>
                  <a:pt x="769144" y="890588"/>
                </a:lnTo>
                <a:lnTo>
                  <a:pt x="769144" y="890588"/>
                </a:lnTo>
                <a:lnTo>
                  <a:pt x="802481" y="900113"/>
                </a:lnTo>
                <a:lnTo>
                  <a:pt x="802481" y="900113"/>
                </a:lnTo>
                <a:lnTo>
                  <a:pt x="840581" y="912019"/>
                </a:lnTo>
                <a:lnTo>
                  <a:pt x="840581" y="912019"/>
                </a:lnTo>
                <a:lnTo>
                  <a:pt x="885825" y="926306"/>
                </a:lnTo>
                <a:lnTo>
                  <a:pt x="945356" y="916781"/>
                </a:lnTo>
                <a:lnTo>
                  <a:pt x="976313" y="923925"/>
                </a:lnTo>
                <a:lnTo>
                  <a:pt x="995363" y="938213"/>
                </a:lnTo>
                <a:lnTo>
                  <a:pt x="1019175" y="921544"/>
                </a:lnTo>
                <a:lnTo>
                  <a:pt x="1040606" y="914400"/>
                </a:lnTo>
                <a:lnTo>
                  <a:pt x="1031081" y="871538"/>
                </a:lnTo>
                <a:cubicBezTo>
                  <a:pt x="1027112" y="864394"/>
                  <a:pt x="1027509" y="860822"/>
                  <a:pt x="1019175" y="850106"/>
                </a:cubicBezTo>
                <a:cubicBezTo>
                  <a:pt x="1010841" y="839390"/>
                  <a:pt x="993379" y="817166"/>
                  <a:pt x="981076" y="807244"/>
                </a:cubicBezTo>
                <a:cubicBezTo>
                  <a:pt x="968773" y="797322"/>
                  <a:pt x="965994" y="805657"/>
                  <a:pt x="952500" y="802482"/>
                </a:cubicBezTo>
                <a:cubicBezTo>
                  <a:pt x="939006" y="799307"/>
                  <a:pt x="915194" y="786209"/>
                  <a:pt x="900113" y="788193"/>
                </a:cubicBezTo>
                <a:cubicBezTo>
                  <a:pt x="885032" y="790177"/>
                  <a:pt x="875110" y="813594"/>
                  <a:pt x="862013" y="814388"/>
                </a:cubicBezTo>
                <a:cubicBezTo>
                  <a:pt x="848916" y="815182"/>
                  <a:pt x="823515" y="802086"/>
                  <a:pt x="812006" y="797720"/>
                </a:cubicBezTo>
                <a:cubicBezTo>
                  <a:pt x="800497" y="793354"/>
                  <a:pt x="806450" y="793750"/>
                  <a:pt x="792956" y="788194"/>
                </a:cubicBezTo>
                <a:cubicBezTo>
                  <a:pt x="779462" y="782638"/>
                  <a:pt x="738981" y="770732"/>
                  <a:pt x="731044" y="764382"/>
                </a:cubicBezTo>
                <a:cubicBezTo>
                  <a:pt x="723107" y="758032"/>
                  <a:pt x="744140" y="761207"/>
                  <a:pt x="745331" y="750094"/>
                </a:cubicBezTo>
                <a:cubicBezTo>
                  <a:pt x="746522" y="738982"/>
                  <a:pt x="742157" y="714773"/>
                  <a:pt x="738188" y="697707"/>
                </a:cubicBezTo>
                <a:cubicBezTo>
                  <a:pt x="734219" y="680642"/>
                  <a:pt x="714772" y="667545"/>
                  <a:pt x="709613" y="652464"/>
                </a:cubicBezTo>
                <a:cubicBezTo>
                  <a:pt x="704454" y="637383"/>
                  <a:pt x="702866" y="619920"/>
                  <a:pt x="707231" y="607220"/>
                </a:cubicBezTo>
                <a:cubicBezTo>
                  <a:pt x="711596" y="594520"/>
                  <a:pt x="739378" y="582216"/>
                  <a:pt x="747712" y="571500"/>
                </a:cubicBezTo>
                <a:cubicBezTo>
                  <a:pt x="756046" y="560784"/>
                  <a:pt x="756841" y="551259"/>
                  <a:pt x="757238" y="542925"/>
                </a:cubicBezTo>
                <a:cubicBezTo>
                  <a:pt x="757635" y="534591"/>
                  <a:pt x="748506" y="529036"/>
                  <a:pt x="750094" y="521495"/>
                </a:cubicBezTo>
                <a:cubicBezTo>
                  <a:pt x="751682" y="513954"/>
                  <a:pt x="766763" y="506412"/>
                  <a:pt x="766763" y="497681"/>
                </a:cubicBezTo>
                <a:cubicBezTo>
                  <a:pt x="766763" y="488950"/>
                  <a:pt x="753269" y="478631"/>
                  <a:pt x="750094" y="469106"/>
                </a:cubicBezTo>
                <a:cubicBezTo>
                  <a:pt x="746919" y="459581"/>
                  <a:pt x="737393" y="448866"/>
                  <a:pt x="735806" y="440532"/>
                </a:cubicBezTo>
                <a:cubicBezTo>
                  <a:pt x="734219" y="432198"/>
                  <a:pt x="747316" y="428625"/>
                  <a:pt x="740569" y="419100"/>
                </a:cubicBezTo>
                <a:cubicBezTo>
                  <a:pt x="733822" y="409575"/>
                  <a:pt x="706834" y="388541"/>
                  <a:pt x="695325" y="383382"/>
                </a:cubicBezTo>
                <a:cubicBezTo>
                  <a:pt x="683816" y="378223"/>
                  <a:pt x="675481" y="395684"/>
                  <a:pt x="671512" y="388143"/>
                </a:cubicBezTo>
                <a:cubicBezTo>
                  <a:pt x="667543" y="380603"/>
                  <a:pt x="670719" y="351633"/>
                  <a:pt x="671513" y="338139"/>
                </a:cubicBezTo>
                <a:cubicBezTo>
                  <a:pt x="672307" y="324645"/>
                  <a:pt x="677466" y="313134"/>
                  <a:pt x="676275" y="307181"/>
                </a:cubicBezTo>
                <a:cubicBezTo>
                  <a:pt x="667544" y="303212"/>
                  <a:pt x="651669" y="295275"/>
                  <a:pt x="640556" y="292894"/>
                </a:cubicBezTo>
                <a:cubicBezTo>
                  <a:pt x="629444" y="290513"/>
                  <a:pt x="617141" y="289720"/>
                  <a:pt x="609600" y="292895"/>
                </a:cubicBezTo>
                <a:cubicBezTo>
                  <a:pt x="602059" y="296070"/>
                  <a:pt x="601266" y="311149"/>
                  <a:pt x="595313" y="311943"/>
                </a:cubicBezTo>
                <a:cubicBezTo>
                  <a:pt x="589360" y="312737"/>
                  <a:pt x="578644" y="305991"/>
                  <a:pt x="573881" y="297657"/>
                </a:cubicBezTo>
                <a:cubicBezTo>
                  <a:pt x="569119" y="289323"/>
                  <a:pt x="575072" y="273845"/>
                  <a:pt x="566738" y="261939"/>
                </a:cubicBezTo>
                <a:cubicBezTo>
                  <a:pt x="558404" y="250033"/>
                  <a:pt x="534988" y="237729"/>
                  <a:pt x="531019" y="226219"/>
                </a:cubicBezTo>
                <a:cubicBezTo>
                  <a:pt x="524669" y="222250"/>
                  <a:pt x="508000" y="197246"/>
                  <a:pt x="497681" y="185737"/>
                </a:cubicBezTo>
                <a:cubicBezTo>
                  <a:pt x="487362" y="174228"/>
                  <a:pt x="475456" y="167086"/>
                  <a:pt x="469106" y="157164"/>
                </a:cubicBezTo>
                <a:cubicBezTo>
                  <a:pt x="462756" y="147242"/>
                  <a:pt x="467122" y="132557"/>
                  <a:pt x="459581" y="126207"/>
                </a:cubicBezTo>
                <a:cubicBezTo>
                  <a:pt x="452040" y="119857"/>
                  <a:pt x="449659" y="128190"/>
                  <a:pt x="435769" y="119062"/>
                </a:cubicBezTo>
                <a:cubicBezTo>
                  <a:pt x="421879" y="109934"/>
                  <a:pt x="406004" y="86519"/>
                  <a:pt x="376238" y="71438"/>
                </a:cubicBezTo>
                <a:cubicBezTo>
                  <a:pt x="336550" y="61119"/>
                  <a:pt x="306388" y="74614"/>
                  <a:pt x="266700" y="64295"/>
                </a:cubicBezTo>
                <a:cubicBezTo>
                  <a:pt x="243681" y="61914"/>
                  <a:pt x="241697" y="62311"/>
                  <a:pt x="230981" y="54770"/>
                </a:cubicBezTo>
                <a:cubicBezTo>
                  <a:pt x="220265" y="47229"/>
                  <a:pt x="211534" y="26989"/>
                  <a:pt x="202406" y="19051"/>
                </a:cubicBezTo>
                <a:cubicBezTo>
                  <a:pt x="193675" y="15082"/>
                  <a:pt x="187325" y="23020"/>
                  <a:pt x="178594" y="19051"/>
                </a:cubicBezTo>
                <a:lnTo>
                  <a:pt x="145256" y="0"/>
                </a:lnTo>
                <a:cubicBezTo>
                  <a:pt x="140494" y="11907"/>
                  <a:pt x="133350" y="16669"/>
                  <a:pt x="128588" y="28576"/>
                </a:cubicBezTo>
                <a:lnTo>
                  <a:pt x="88106" y="116681"/>
                </a:lnTo>
                <a:lnTo>
                  <a:pt x="57150" y="130969"/>
                </a:lnTo>
                <a:lnTo>
                  <a:pt x="50006" y="157163"/>
                </a:lnTo>
                <a:lnTo>
                  <a:pt x="2381" y="221456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8" name="Прямокутник 27"/>
          <p:cNvSpPr/>
          <p:nvPr/>
        </p:nvSpPr>
        <p:spPr>
          <a:xfrm>
            <a:off x="4212650" y="0"/>
            <a:ext cx="4931350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Кавказ</a:t>
            </a:r>
          </a:p>
        </p:txBody>
      </p:sp>
      <p:sp>
        <p:nvSpPr>
          <p:cNvPr id="29" name="Прямокутник 28"/>
          <p:cNvSpPr/>
          <p:nvPr/>
        </p:nvSpPr>
        <p:spPr>
          <a:xfrm>
            <a:off x="4580950" y="5934670"/>
            <a:ext cx="4572000" cy="92333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Внаслідок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російсько-турецької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війни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1877-1878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рр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приєднала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значні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території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Закавказзі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2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7" t="28248" r="2244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кутник 13"/>
          <p:cNvSpPr/>
          <p:nvPr/>
        </p:nvSpPr>
        <p:spPr>
          <a:xfrm>
            <a:off x="1781690" y="2618445"/>
            <a:ext cx="1946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 о р н е    м о р 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 rot="4154276">
            <a:off x="6469974" y="3366521"/>
            <a:ext cx="3160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а с п і й с ь к е    м о р 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562016" y="6354325"/>
            <a:ext cx="1894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Середземне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4405276" y="45867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1592828" y="4374105"/>
            <a:ext cx="3658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О с м а н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9" name="Полілінія 18"/>
          <p:cNvSpPr/>
          <p:nvPr/>
        </p:nvSpPr>
        <p:spPr>
          <a:xfrm>
            <a:off x="5010150" y="3362324"/>
            <a:ext cx="1040606" cy="938213"/>
          </a:xfrm>
          <a:custGeom>
            <a:avLst/>
            <a:gdLst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07181 w 1040606"/>
              <a:gd name="connsiteY19" fmla="*/ 516732 h 821532"/>
              <a:gd name="connsiteX20" fmla="*/ 314325 w 1040606"/>
              <a:gd name="connsiteY20" fmla="*/ 542925 h 821532"/>
              <a:gd name="connsiteX21" fmla="*/ 326231 w 1040606"/>
              <a:gd name="connsiteY21" fmla="*/ 576263 h 821532"/>
              <a:gd name="connsiteX22" fmla="*/ 350044 w 1040606"/>
              <a:gd name="connsiteY22" fmla="*/ 609600 h 821532"/>
              <a:gd name="connsiteX23" fmla="*/ 361950 w 1040606"/>
              <a:gd name="connsiteY23" fmla="*/ 645319 h 821532"/>
              <a:gd name="connsiteX24" fmla="*/ 383381 w 1040606"/>
              <a:gd name="connsiteY24" fmla="*/ 657225 h 821532"/>
              <a:gd name="connsiteX25" fmla="*/ 397669 w 1040606"/>
              <a:gd name="connsiteY25" fmla="*/ 666750 h 821532"/>
              <a:gd name="connsiteX26" fmla="*/ 421481 w 1040606"/>
              <a:gd name="connsiteY26" fmla="*/ 664369 h 821532"/>
              <a:gd name="connsiteX27" fmla="*/ 440531 w 1040606"/>
              <a:gd name="connsiteY27" fmla="*/ 673894 h 821532"/>
              <a:gd name="connsiteX28" fmla="*/ 464344 w 1040606"/>
              <a:gd name="connsiteY28" fmla="*/ 683419 h 821532"/>
              <a:gd name="connsiteX29" fmla="*/ 483394 w 1040606"/>
              <a:gd name="connsiteY29" fmla="*/ 676275 h 821532"/>
              <a:gd name="connsiteX30" fmla="*/ 483394 w 1040606"/>
              <a:gd name="connsiteY30" fmla="*/ 676275 h 821532"/>
              <a:gd name="connsiteX31" fmla="*/ 509588 w 1040606"/>
              <a:gd name="connsiteY31" fmla="*/ 688182 h 821532"/>
              <a:gd name="connsiteX32" fmla="*/ 516731 w 1040606"/>
              <a:gd name="connsiteY32" fmla="*/ 697707 h 821532"/>
              <a:gd name="connsiteX33" fmla="*/ 533400 w 1040606"/>
              <a:gd name="connsiteY33" fmla="*/ 714375 h 821532"/>
              <a:gd name="connsiteX34" fmla="*/ 552450 w 1040606"/>
              <a:gd name="connsiteY34" fmla="*/ 721519 h 821532"/>
              <a:gd name="connsiteX35" fmla="*/ 559594 w 1040606"/>
              <a:gd name="connsiteY35" fmla="*/ 747713 h 821532"/>
              <a:gd name="connsiteX36" fmla="*/ 595313 w 1040606"/>
              <a:gd name="connsiteY36" fmla="*/ 738188 h 821532"/>
              <a:gd name="connsiteX37" fmla="*/ 628650 w 1040606"/>
              <a:gd name="connsiteY37" fmla="*/ 731044 h 821532"/>
              <a:gd name="connsiteX38" fmla="*/ 661988 w 1040606"/>
              <a:gd name="connsiteY38" fmla="*/ 728663 h 821532"/>
              <a:gd name="connsiteX39" fmla="*/ 681038 w 1040606"/>
              <a:gd name="connsiteY39" fmla="*/ 754857 h 821532"/>
              <a:gd name="connsiteX40" fmla="*/ 719138 w 1040606"/>
              <a:gd name="connsiteY40" fmla="*/ 747713 h 821532"/>
              <a:gd name="connsiteX41" fmla="*/ 738188 w 1040606"/>
              <a:gd name="connsiteY41" fmla="*/ 759619 h 821532"/>
              <a:gd name="connsiteX42" fmla="*/ 745331 w 1040606"/>
              <a:gd name="connsiteY42" fmla="*/ 769144 h 821532"/>
              <a:gd name="connsiteX43" fmla="*/ 769144 w 1040606"/>
              <a:gd name="connsiteY43" fmla="*/ 773907 h 821532"/>
              <a:gd name="connsiteX44" fmla="*/ 769144 w 1040606"/>
              <a:gd name="connsiteY44" fmla="*/ 773907 h 821532"/>
              <a:gd name="connsiteX45" fmla="*/ 802481 w 1040606"/>
              <a:gd name="connsiteY45" fmla="*/ 783432 h 821532"/>
              <a:gd name="connsiteX46" fmla="*/ 802481 w 1040606"/>
              <a:gd name="connsiteY46" fmla="*/ 783432 h 821532"/>
              <a:gd name="connsiteX47" fmla="*/ 840581 w 1040606"/>
              <a:gd name="connsiteY47" fmla="*/ 795338 h 821532"/>
              <a:gd name="connsiteX48" fmla="*/ 840581 w 1040606"/>
              <a:gd name="connsiteY48" fmla="*/ 795338 h 821532"/>
              <a:gd name="connsiteX49" fmla="*/ 885825 w 1040606"/>
              <a:gd name="connsiteY49" fmla="*/ 809625 h 821532"/>
              <a:gd name="connsiteX50" fmla="*/ 945356 w 1040606"/>
              <a:gd name="connsiteY50" fmla="*/ 800100 h 821532"/>
              <a:gd name="connsiteX51" fmla="*/ 976313 w 1040606"/>
              <a:gd name="connsiteY51" fmla="*/ 807244 h 821532"/>
              <a:gd name="connsiteX52" fmla="*/ 995363 w 1040606"/>
              <a:gd name="connsiteY52" fmla="*/ 821532 h 821532"/>
              <a:gd name="connsiteX53" fmla="*/ 1019175 w 1040606"/>
              <a:gd name="connsiteY53" fmla="*/ 804863 h 821532"/>
              <a:gd name="connsiteX54" fmla="*/ 1040606 w 1040606"/>
              <a:gd name="connsiteY54" fmla="*/ 797719 h 821532"/>
              <a:gd name="connsiteX55" fmla="*/ 1031081 w 1040606"/>
              <a:gd name="connsiteY55" fmla="*/ 754857 h 821532"/>
              <a:gd name="connsiteX56" fmla="*/ 1019175 w 1040606"/>
              <a:gd name="connsiteY56" fmla="*/ 733425 h 821532"/>
              <a:gd name="connsiteX57" fmla="*/ 985838 w 1040606"/>
              <a:gd name="connsiteY57" fmla="*/ 671513 h 821532"/>
              <a:gd name="connsiteX58" fmla="*/ 985838 w 1040606"/>
              <a:gd name="connsiteY58" fmla="*/ 616744 h 821532"/>
              <a:gd name="connsiteX59" fmla="*/ 981075 w 1040606"/>
              <a:gd name="connsiteY59" fmla="*/ 602457 h 821532"/>
              <a:gd name="connsiteX60" fmla="*/ 954881 w 1040606"/>
              <a:gd name="connsiteY60" fmla="*/ 569119 h 821532"/>
              <a:gd name="connsiteX61" fmla="*/ 916781 w 1040606"/>
              <a:gd name="connsiteY61" fmla="*/ 564357 h 821532"/>
              <a:gd name="connsiteX62" fmla="*/ 902494 w 1040606"/>
              <a:gd name="connsiteY62" fmla="*/ 557213 h 821532"/>
              <a:gd name="connsiteX63" fmla="*/ 876300 w 1040606"/>
              <a:gd name="connsiteY63" fmla="*/ 550069 h 821532"/>
              <a:gd name="connsiteX64" fmla="*/ 852488 w 1040606"/>
              <a:gd name="connsiteY64" fmla="*/ 538163 h 821532"/>
              <a:gd name="connsiteX65" fmla="*/ 845344 w 1040606"/>
              <a:gd name="connsiteY65" fmla="*/ 533400 h 821532"/>
              <a:gd name="connsiteX66" fmla="*/ 826294 w 1040606"/>
              <a:gd name="connsiteY66" fmla="*/ 526257 h 821532"/>
              <a:gd name="connsiteX67" fmla="*/ 812006 w 1040606"/>
              <a:gd name="connsiteY67" fmla="*/ 502444 h 821532"/>
              <a:gd name="connsiteX68" fmla="*/ 800100 w 1040606"/>
              <a:gd name="connsiteY68" fmla="*/ 478632 h 821532"/>
              <a:gd name="connsiteX69" fmla="*/ 790575 w 1040606"/>
              <a:gd name="connsiteY69" fmla="*/ 464344 h 821532"/>
              <a:gd name="connsiteX70" fmla="*/ 785813 w 1040606"/>
              <a:gd name="connsiteY70" fmla="*/ 452438 h 821532"/>
              <a:gd name="connsiteX71" fmla="*/ 762000 w 1040606"/>
              <a:gd name="connsiteY71" fmla="*/ 409575 h 821532"/>
              <a:gd name="connsiteX72" fmla="*/ 750094 w 1040606"/>
              <a:gd name="connsiteY72" fmla="*/ 390525 h 821532"/>
              <a:gd name="connsiteX73" fmla="*/ 742950 w 1040606"/>
              <a:gd name="connsiteY73" fmla="*/ 381000 h 821532"/>
              <a:gd name="connsiteX74" fmla="*/ 726281 w 1040606"/>
              <a:gd name="connsiteY74" fmla="*/ 369094 h 821532"/>
              <a:gd name="connsiteX75" fmla="*/ 704850 w 1040606"/>
              <a:gd name="connsiteY75" fmla="*/ 364332 h 821532"/>
              <a:gd name="connsiteX76" fmla="*/ 688181 w 1040606"/>
              <a:gd name="connsiteY76" fmla="*/ 352425 h 821532"/>
              <a:gd name="connsiteX77" fmla="*/ 652463 w 1040606"/>
              <a:gd name="connsiteY77" fmla="*/ 326232 h 821532"/>
              <a:gd name="connsiteX78" fmla="*/ 623888 w 1040606"/>
              <a:gd name="connsiteY78" fmla="*/ 314325 h 821532"/>
              <a:gd name="connsiteX79" fmla="*/ 609600 w 1040606"/>
              <a:gd name="connsiteY79" fmla="*/ 304800 h 821532"/>
              <a:gd name="connsiteX80" fmla="*/ 578644 w 1040606"/>
              <a:gd name="connsiteY80" fmla="*/ 285750 h 821532"/>
              <a:gd name="connsiteX81" fmla="*/ 571500 w 1040606"/>
              <a:gd name="connsiteY81" fmla="*/ 280988 h 821532"/>
              <a:gd name="connsiteX82" fmla="*/ 521494 w 1040606"/>
              <a:gd name="connsiteY82" fmla="*/ 254794 h 821532"/>
              <a:gd name="connsiteX83" fmla="*/ 495300 w 1040606"/>
              <a:gd name="connsiteY83" fmla="*/ 240507 h 821532"/>
              <a:gd name="connsiteX84" fmla="*/ 488156 w 1040606"/>
              <a:gd name="connsiteY84" fmla="*/ 238125 h 821532"/>
              <a:gd name="connsiteX85" fmla="*/ 457200 w 1040606"/>
              <a:gd name="connsiteY85" fmla="*/ 219075 h 821532"/>
              <a:gd name="connsiteX86" fmla="*/ 431006 w 1040606"/>
              <a:gd name="connsiteY86" fmla="*/ 207169 h 821532"/>
              <a:gd name="connsiteX87" fmla="*/ 409575 w 1040606"/>
              <a:gd name="connsiteY87" fmla="*/ 190500 h 821532"/>
              <a:gd name="connsiteX88" fmla="*/ 364331 w 1040606"/>
              <a:gd name="connsiteY88" fmla="*/ 145257 h 821532"/>
              <a:gd name="connsiteX89" fmla="*/ 345281 w 1040606"/>
              <a:gd name="connsiteY89" fmla="*/ 133350 h 821532"/>
              <a:gd name="connsiteX90" fmla="*/ 330994 w 1040606"/>
              <a:gd name="connsiteY90" fmla="*/ 128588 h 821532"/>
              <a:gd name="connsiteX91" fmla="*/ 233363 w 1040606"/>
              <a:gd name="connsiteY91" fmla="*/ 109538 h 821532"/>
              <a:gd name="connsiteX92" fmla="*/ 161925 w 1040606"/>
              <a:gd name="connsiteY92" fmla="*/ 64294 h 821532"/>
              <a:gd name="connsiteX93" fmla="*/ 88106 w 1040606"/>
              <a:gd name="connsiteY93" fmla="*/ 0 h 821532"/>
              <a:gd name="connsiteX94" fmla="*/ 57150 w 1040606"/>
              <a:gd name="connsiteY94" fmla="*/ 14288 h 821532"/>
              <a:gd name="connsiteX95" fmla="*/ 50006 w 1040606"/>
              <a:gd name="connsiteY95" fmla="*/ 40482 h 821532"/>
              <a:gd name="connsiteX96" fmla="*/ 2381 w 1040606"/>
              <a:gd name="connsiteY96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07181 w 1040606"/>
              <a:gd name="connsiteY19" fmla="*/ 516732 h 821532"/>
              <a:gd name="connsiteX20" fmla="*/ 326231 w 1040606"/>
              <a:gd name="connsiteY20" fmla="*/ 542925 h 821532"/>
              <a:gd name="connsiteX21" fmla="*/ 326231 w 1040606"/>
              <a:gd name="connsiteY21" fmla="*/ 576263 h 821532"/>
              <a:gd name="connsiteX22" fmla="*/ 350044 w 1040606"/>
              <a:gd name="connsiteY22" fmla="*/ 609600 h 821532"/>
              <a:gd name="connsiteX23" fmla="*/ 361950 w 1040606"/>
              <a:gd name="connsiteY23" fmla="*/ 645319 h 821532"/>
              <a:gd name="connsiteX24" fmla="*/ 383381 w 1040606"/>
              <a:gd name="connsiteY24" fmla="*/ 657225 h 821532"/>
              <a:gd name="connsiteX25" fmla="*/ 397669 w 1040606"/>
              <a:gd name="connsiteY25" fmla="*/ 666750 h 821532"/>
              <a:gd name="connsiteX26" fmla="*/ 421481 w 1040606"/>
              <a:gd name="connsiteY26" fmla="*/ 664369 h 821532"/>
              <a:gd name="connsiteX27" fmla="*/ 440531 w 1040606"/>
              <a:gd name="connsiteY27" fmla="*/ 673894 h 821532"/>
              <a:gd name="connsiteX28" fmla="*/ 464344 w 1040606"/>
              <a:gd name="connsiteY28" fmla="*/ 683419 h 821532"/>
              <a:gd name="connsiteX29" fmla="*/ 483394 w 1040606"/>
              <a:gd name="connsiteY29" fmla="*/ 676275 h 821532"/>
              <a:gd name="connsiteX30" fmla="*/ 483394 w 1040606"/>
              <a:gd name="connsiteY30" fmla="*/ 676275 h 821532"/>
              <a:gd name="connsiteX31" fmla="*/ 509588 w 1040606"/>
              <a:gd name="connsiteY31" fmla="*/ 688182 h 821532"/>
              <a:gd name="connsiteX32" fmla="*/ 516731 w 1040606"/>
              <a:gd name="connsiteY32" fmla="*/ 697707 h 821532"/>
              <a:gd name="connsiteX33" fmla="*/ 533400 w 1040606"/>
              <a:gd name="connsiteY33" fmla="*/ 714375 h 821532"/>
              <a:gd name="connsiteX34" fmla="*/ 552450 w 1040606"/>
              <a:gd name="connsiteY34" fmla="*/ 721519 h 821532"/>
              <a:gd name="connsiteX35" fmla="*/ 559594 w 1040606"/>
              <a:gd name="connsiteY35" fmla="*/ 747713 h 821532"/>
              <a:gd name="connsiteX36" fmla="*/ 595313 w 1040606"/>
              <a:gd name="connsiteY36" fmla="*/ 738188 h 821532"/>
              <a:gd name="connsiteX37" fmla="*/ 628650 w 1040606"/>
              <a:gd name="connsiteY37" fmla="*/ 731044 h 821532"/>
              <a:gd name="connsiteX38" fmla="*/ 661988 w 1040606"/>
              <a:gd name="connsiteY38" fmla="*/ 728663 h 821532"/>
              <a:gd name="connsiteX39" fmla="*/ 681038 w 1040606"/>
              <a:gd name="connsiteY39" fmla="*/ 754857 h 821532"/>
              <a:gd name="connsiteX40" fmla="*/ 719138 w 1040606"/>
              <a:gd name="connsiteY40" fmla="*/ 747713 h 821532"/>
              <a:gd name="connsiteX41" fmla="*/ 738188 w 1040606"/>
              <a:gd name="connsiteY41" fmla="*/ 759619 h 821532"/>
              <a:gd name="connsiteX42" fmla="*/ 745331 w 1040606"/>
              <a:gd name="connsiteY42" fmla="*/ 769144 h 821532"/>
              <a:gd name="connsiteX43" fmla="*/ 769144 w 1040606"/>
              <a:gd name="connsiteY43" fmla="*/ 773907 h 821532"/>
              <a:gd name="connsiteX44" fmla="*/ 769144 w 1040606"/>
              <a:gd name="connsiteY44" fmla="*/ 773907 h 821532"/>
              <a:gd name="connsiteX45" fmla="*/ 802481 w 1040606"/>
              <a:gd name="connsiteY45" fmla="*/ 783432 h 821532"/>
              <a:gd name="connsiteX46" fmla="*/ 802481 w 1040606"/>
              <a:gd name="connsiteY46" fmla="*/ 783432 h 821532"/>
              <a:gd name="connsiteX47" fmla="*/ 840581 w 1040606"/>
              <a:gd name="connsiteY47" fmla="*/ 795338 h 821532"/>
              <a:gd name="connsiteX48" fmla="*/ 840581 w 1040606"/>
              <a:gd name="connsiteY48" fmla="*/ 795338 h 821532"/>
              <a:gd name="connsiteX49" fmla="*/ 885825 w 1040606"/>
              <a:gd name="connsiteY49" fmla="*/ 809625 h 821532"/>
              <a:gd name="connsiteX50" fmla="*/ 945356 w 1040606"/>
              <a:gd name="connsiteY50" fmla="*/ 800100 h 821532"/>
              <a:gd name="connsiteX51" fmla="*/ 976313 w 1040606"/>
              <a:gd name="connsiteY51" fmla="*/ 807244 h 821532"/>
              <a:gd name="connsiteX52" fmla="*/ 995363 w 1040606"/>
              <a:gd name="connsiteY52" fmla="*/ 821532 h 821532"/>
              <a:gd name="connsiteX53" fmla="*/ 1019175 w 1040606"/>
              <a:gd name="connsiteY53" fmla="*/ 804863 h 821532"/>
              <a:gd name="connsiteX54" fmla="*/ 1040606 w 1040606"/>
              <a:gd name="connsiteY54" fmla="*/ 797719 h 821532"/>
              <a:gd name="connsiteX55" fmla="*/ 1031081 w 1040606"/>
              <a:gd name="connsiteY55" fmla="*/ 754857 h 821532"/>
              <a:gd name="connsiteX56" fmla="*/ 1019175 w 1040606"/>
              <a:gd name="connsiteY56" fmla="*/ 733425 h 821532"/>
              <a:gd name="connsiteX57" fmla="*/ 985838 w 1040606"/>
              <a:gd name="connsiteY57" fmla="*/ 671513 h 821532"/>
              <a:gd name="connsiteX58" fmla="*/ 985838 w 1040606"/>
              <a:gd name="connsiteY58" fmla="*/ 616744 h 821532"/>
              <a:gd name="connsiteX59" fmla="*/ 981075 w 1040606"/>
              <a:gd name="connsiteY59" fmla="*/ 602457 h 821532"/>
              <a:gd name="connsiteX60" fmla="*/ 954881 w 1040606"/>
              <a:gd name="connsiteY60" fmla="*/ 569119 h 821532"/>
              <a:gd name="connsiteX61" fmla="*/ 916781 w 1040606"/>
              <a:gd name="connsiteY61" fmla="*/ 564357 h 821532"/>
              <a:gd name="connsiteX62" fmla="*/ 902494 w 1040606"/>
              <a:gd name="connsiteY62" fmla="*/ 557213 h 821532"/>
              <a:gd name="connsiteX63" fmla="*/ 876300 w 1040606"/>
              <a:gd name="connsiteY63" fmla="*/ 550069 h 821532"/>
              <a:gd name="connsiteX64" fmla="*/ 852488 w 1040606"/>
              <a:gd name="connsiteY64" fmla="*/ 538163 h 821532"/>
              <a:gd name="connsiteX65" fmla="*/ 845344 w 1040606"/>
              <a:gd name="connsiteY65" fmla="*/ 533400 h 821532"/>
              <a:gd name="connsiteX66" fmla="*/ 826294 w 1040606"/>
              <a:gd name="connsiteY66" fmla="*/ 526257 h 821532"/>
              <a:gd name="connsiteX67" fmla="*/ 812006 w 1040606"/>
              <a:gd name="connsiteY67" fmla="*/ 502444 h 821532"/>
              <a:gd name="connsiteX68" fmla="*/ 800100 w 1040606"/>
              <a:gd name="connsiteY68" fmla="*/ 478632 h 821532"/>
              <a:gd name="connsiteX69" fmla="*/ 790575 w 1040606"/>
              <a:gd name="connsiteY69" fmla="*/ 464344 h 821532"/>
              <a:gd name="connsiteX70" fmla="*/ 785813 w 1040606"/>
              <a:gd name="connsiteY70" fmla="*/ 452438 h 821532"/>
              <a:gd name="connsiteX71" fmla="*/ 762000 w 1040606"/>
              <a:gd name="connsiteY71" fmla="*/ 409575 h 821532"/>
              <a:gd name="connsiteX72" fmla="*/ 750094 w 1040606"/>
              <a:gd name="connsiteY72" fmla="*/ 390525 h 821532"/>
              <a:gd name="connsiteX73" fmla="*/ 742950 w 1040606"/>
              <a:gd name="connsiteY73" fmla="*/ 381000 h 821532"/>
              <a:gd name="connsiteX74" fmla="*/ 726281 w 1040606"/>
              <a:gd name="connsiteY74" fmla="*/ 369094 h 821532"/>
              <a:gd name="connsiteX75" fmla="*/ 704850 w 1040606"/>
              <a:gd name="connsiteY75" fmla="*/ 364332 h 821532"/>
              <a:gd name="connsiteX76" fmla="*/ 688181 w 1040606"/>
              <a:gd name="connsiteY76" fmla="*/ 352425 h 821532"/>
              <a:gd name="connsiteX77" fmla="*/ 652463 w 1040606"/>
              <a:gd name="connsiteY77" fmla="*/ 326232 h 821532"/>
              <a:gd name="connsiteX78" fmla="*/ 623888 w 1040606"/>
              <a:gd name="connsiteY78" fmla="*/ 314325 h 821532"/>
              <a:gd name="connsiteX79" fmla="*/ 609600 w 1040606"/>
              <a:gd name="connsiteY79" fmla="*/ 304800 h 821532"/>
              <a:gd name="connsiteX80" fmla="*/ 578644 w 1040606"/>
              <a:gd name="connsiteY80" fmla="*/ 285750 h 821532"/>
              <a:gd name="connsiteX81" fmla="*/ 571500 w 1040606"/>
              <a:gd name="connsiteY81" fmla="*/ 280988 h 821532"/>
              <a:gd name="connsiteX82" fmla="*/ 521494 w 1040606"/>
              <a:gd name="connsiteY82" fmla="*/ 254794 h 821532"/>
              <a:gd name="connsiteX83" fmla="*/ 495300 w 1040606"/>
              <a:gd name="connsiteY83" fmla="*/ 240507 h 821532"/>
              <a:gd name="connsiteX84" fmla="*/ 488156 w 1040606"/>
              <a:gd name="connsiteY84" fmla="*/ 238125 h 821532"/>
              <a:gd name="connsiteX85" fmla="*/ 457200 w 1040606"/>
              <a:gd name="connsiteY85" fmla="*/ 219075 h 821532"/>
              <a:gd name="connsiteX86" fmla="*/ 431006 w 1040606"/>
              <a:gd name="connsiteY86" fmla="*/ 207169 h 821532"/>
              <a:gd name="connsiteX87" fmla="*/ 409575 w 1040606"/>
              <a:gd name="connsiteY87" fmla="*/ 190500 h 821532"/>
              <a:gd name="connsiteX88" fmla="*/ 364331 w 1040606"/>
              <a:gd name="connsiteY88" fmla="*/ 145257 h 821532"/>
              <a:gd name="connsiteX89" fmla="*/ 345281 w 1040606"/>
              <a:gd name="connsiteY89" fmla="*/ 133350 h 821532"/>
              <a:gd name="connsiteX90" fmla="*/ 330994 w 1040606"/>
              <a:gd name="connsiteY90" fmla="*/ 128588 h 821532"/>
              <a:gd name="connsiteX91" fmla="*/ 233363 w 1040606"/>
              <a:gd name="connsiteY91" fmla="*/ 109538 h 821532"/>
              <a:gd name="connsiteX92" fmla="*/ 161925 w 1040606"/>
              <a:gd name="connsiteY92" fmla="*/ 64294 h 821532"/>
              <a:gd name="connsiteX93" fmla="*/ 88106 w 1040606"/>
              <a:gd name="connsiteY93" fmla="*/ 0 h 821532"/>
              <a:gd name="connsiteX94" fmla="*/ 57150 w 1040606"/>
              <a:gd name="connsiteY94" fmla="*/ 14288 h 821532"/>
              <a:gd name="connsiteX95" fmla="*/ 50006 w 1040606"/>
              <a:gd name="connsiteY95" fmla="*/ 40482 h 821532"/>
              <a:gd name="connsiteX96" fmla="*/ 2381 w 1040606"/>
              <a:gd name="connsiteY96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07181 w 1040606"/>
              <a:gd name="connsiteY19" fmla="*/ 516732 h 821532"/>
              <a:gd name="connsiteX20" fmla="*/ 326231 w 1040606"/>
              <a:gd name="connsiteY20" fmla="*/ 542925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59594 w 1040606"/>
              <a:gd name="connsiteY36" fmla="*/ 747713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26231 w 1040606"/>
              <a:gd name="connsiteY20" fmla="*/ 542925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59594 w 1040606"/>
              <a:gd name="connsiteY36" fmla="*/ 747713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59594 w 1040606"/>
              <a:gd name="connsiteY36" fmla="*/ 747713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202406 w 1040606"/>
              <a:gd name="connsiteY11" fmla="*/ 364332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69119 w 1040606"/>
              <a:gd name="connsiteY36" fmla="*/ 731044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9550 w 1040606"/>
              <a:gd name="connsiteY15" fmla="*/ 471488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69119 w 1040606"/>
              <a:gd name="connsiteY36" fmla="*/ 731044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28600 w 1040606"/>
              <a:gd name="connsiteY15" fmla="*/ 464344 h 821532"/>
              <a:gd name="connsiteX16" fmla="*/ 238125 w 1040606"/>
              <a:gd name="connsiteY16" fmla="*/ 488157 h 821532"/>
              <a:gd name="connsiteX17" fmla="*/ 261938 w 1040606"/>
              <a:gd name="connsiteY17" fmla="*/ 516732 h 821532"/>
              <a:gd name="connsiteX18" fmla="*/ 285750 w 1040606"/>
              <a:gd name="connsiteY18" fmla="*/ 523875 h 821532"/>
              <a:gd name="connsiteX19" fmla="*/ 314325 w 1040606"/>
              <a:gd name="connsiteY19" fmla="*/ 523876 h 821532"/>
              <a:gd name="connsiteX20" fmla="*/ 319087 w 1040606"/>
              <a:gd name="connsiteY20" fmla="*/ 547687 h 821532"/>
              <a:gd name="connsiteX21" fmla="*/ 326231 w 1040606"/>
              <a:gd name="connsiteY21" fmla="*/ 576263 h 821532"/>
              <a:gd name="connsiteX22" fmla="*/ 347663 w 1040606"/>
              <a:gd name="connsiteY22" fmla="*/ 581025 h 821532"/>
              <a:gd name="connsiteX23" fmla="*/ 350044 w 1040606"/>
              <a:gd name="connsiteY23" fmla="*/ 609600 h 821532"/>
              <a:gd name="connsiteX24" fmla="*/ 361950 w 1040606"/>
              <a:gd name="connsiteY24" fmla="*/ 645319 h 821532"/>
              <a:gd name="connsiteX25" fmla="*/ 383381 w 1040606"/>
              <a:gd name="connsiteY25" fmla="*/ 657225 h 821532"/>
              <a:gd name="connsiteX26" fmla="*/ 397669 w 1040606"/>
              <a:gd name="connsiteY26" fmla="*/ 666750 h 821532"/>
              <a:gd name="connsiteX27" fmla="*/ 421481 w 1040606"/>
              <a:gd name="connsiteY27" fmla="*/ 664369 h 821532"/>
              <a:gd name="connsiteX28" fmla="*/ 440531 w 1040606"/>
              <a:gd name="connsiteY28" fmla="*/ 673894 h 821532"/>
              <a:gd name="connsiteX29" fmla="*/ 464344 w 1040606"/>
              <a:gd name="connsiteY29" fmla="*/ 683419 h 821532"/>
              <a:gd name="connsiteX30" fmla="*/ 483394 w 1040606"/>
              <a:gd name="connsiteY30" fmla="*/ 676275 h 821532"/>
              <a:gd name="connsiteX31" fmla="*/ 483394 w 1040606"/>
              <a:gd name="connsiteY31" fmla="*/ 676275 h 821532"/>
              <a:gd name="connsiteX32" fmla="*/ 509588 w 1040606"/>
              <a:gd name="connsiteY32" fmla="*/ 688182 h 821532"/>
              <a:gd name="connsiteX33" fmla="*/ 516731 w 1040606"/>
              <a:gd name="connsiteY33" fmla="*/ 697707 h 821532"/>
              <a:gd name="connsiteX34" fmla="*/ 533400 w 1040606"/>
              <a:gd name="connsiteY34" fmla="*/ 714375 h 821532"/>
              <a:gd name="connsiteX35" fmla="*/ 552450 w 1040606"/>
              <a:gd name="connsiteY35" fmla="*/ 721519 h 821532"/>
              <a:gd name="connsiteX36" fmla="*/ 569119 w 1040606"/>
              <a:gd name="connsiteY36" fmla="*/ 731044 h 821532"/>
              <a:gd name="connsiteX37" fmla="*/ 595313 w 1040606"/>
              <a:gd name="connsiteY37" fmla="*/ 738188 h 821532"/>
              <a:gd name="connsiteX38" fmla="*/ 628650 w 1040606"/>
              <a:gd name="connsiteY38" fmla="*/ 731044 h 821532"/>
              <a:gd name="connsiteX39" fmla="*/ 661988 w 1040606"/>
              <a:gd name="connsiteY39" fmla="*/ 728663 h 821532"/>
              <a:gd name="connsiteX40" fmla="*/ 681038 w 1040606"/>
              <a:gd name="connsiteY40" fmla="*/ 754857 h 821532"/>
              <a:gd name="connsiteX41" fmla="*/ 719138 w 1040606"/>
              <a:gd name="connsiteY41" fmla="*/ 747713 h 821532"/>
              <a:gd name="connsiteX42" fmla="*/ 738188 w 1040606"/>
              <a:gd name="connsiteY42" fmla="*/ 759619 h 821532"/>
              <a:gd name="connsiteX43" fmla="*/ 745331 w 1040606"/>
              <a:gd name="connsiteY43" fmla="*/ 769144 h 821532"/>
              <a:gd name="connsiteX44" fmla="*/ 769144 w 1040606"/>
              <a:gd name="connsiteY44" fmla="*/ 773907 h 821532"/>
              <a:gd name="connsiteX45" fmla="*/ 769144 w 1040606"/>
              <a:gd name="connsiteY45" fmla="*/ 773907 h 821532"/>
              <a:gd name="connsiteX46" fmla="*/ 802481 w 1040606"/>
              <a:gd name="connsiteY46" fmla="*/ 783432 h 821532"/>
              <a:gd name="connsiteX47" fmla="*/ 802481 w 1040606"/>
              <a:gd name="connsiteY47" fmla="*/ 783432 h 821532"/>
              <a:gd name="connsiteX48" fmla="*/ 840581 w 1040606"/>
              <a:gd name="connsiteY48" fmla="*/ 795338 h 821532"/>
              <a:gd name="connsiteX49" fmla="*/ 840581 w 1040606"/>
              <a:gd name="connsiteY49" fmla="*/ 795338 h 821532"/>
              <a:gd name="connsiteX50" fmla="*/ 885825 w 1040606"/>
              <a:gd name="connsiteY50" fmla="*/ 809625 h 821532"/>
              <a:gd name="connsiteX51" fmla="*/ 945356 w 1040606"/>
              <a:gd name="connsiteY51" fmla="*/ 800100 h 821532"/>
              <a:gd name="connsiteX52" fmla="*/ 976313 w 1040606"/>
              <a:gd name="connsiteY52" fmla="*/ 807244 h 821532"/>
              <a:gd name="connsiteX53" fmla="*/ 995363 w 1040606"/>
              <a:gd name="connsiteY53" fmla="*/ 821532 h 821532"/>
              <a:gd name="connsiteX54" fmla="*/ 1019175 w 1040606"/>
              <a:gd name="connsiteY54" fmla="*/ 804863 h 821532"/>
              <a:gd name="connsiteX55" fmla="*/ 1040606 w 1040606"/>
              <a:gd name="connsiteY55" fmla="*/ 797719 h 821532"/>
              <a:gd name="connsiteX56" fmla="*/ 1031081 w 1040606"/>
              <a:gd name="connsiteY56" fmla="*/ 754857 h 821532"/>
              <a:gd name="connsiteX57" fmla="*/ 1019175 w 1040606"/>
              <a:gd name="connsiteY57" fmla="*/ 733425 h 821532"/>
              <a:gd name="connsiteX58" fmla="*/ 985838 w 1040606"/>
              <a:gd name="connsiteY58" fmla="*/ 671513 h 821532"/>
              <a:gd name="connsiteX59" fmla="*/ 985838 w 1040606"/>
              <a:gd name="connsiteY59" fmla="*/ 616744 h 821532"/>
              <a:gd name="connsiteX60" fmla="*/ 981075 w 1040606"/>
              <a:gd name="connsiteY60" fmla="*/ 602457 h 821532"/>
              <a:gd name="connsiteX61" fmla="*/ 954881 w 1040606"/>
              <a:gd name="connsiteY61" fmla="*/ 569119 h 821532"/>
              <a:gd name="connsiteX62" fmla="*/ 916781 w 1040606"/>
              <a:gd name="connsiteY62" fmla="*/ 564357 h 821532"/>
              <a:gd name="connsiteX63" fmla="*/ 902494 w 1040606"/>
              <a:gd name="connsiteY63" fmla="*/ 557213 h 821532"/>
              <a:gd name="connsiteX64" fmla="*/ 876300 w 1040606"/>
              <a:gd name="connsiteY64" fmla="*/ 550069 h 821532"/>
              <a:gd name="connsiteX65" fmla="*/ 852488 w 1040606"/>
              <a:gd name="connsiteY65" fmla="*/ 538163 h 821532"/>
              <a:gd name="connsiteX66" fmla="*/ 845344 w 1040606"/>
              <a:gd name="connsiteY66" fmla="*/ 533400 h 821532"/>
              <a:gd name="connsiteX67" fmla="*/ 826294 w 1040606"/>
              <a:gd name="connsiteY67" fmla="*/ 526257 h 821532"/>
              <a:gd name="connsiteX68" fmla="*/ 812006 w 1040606"/>
              <a:gd name="connsiteY68" fmla="*/ 502444 h 821532"/>
              <a:gd name="connsiteX69" fmla="*/ 800100 w 1040606"/>
              <a:gd name="connsiteY69" fmla="*/ 478632 h 821532"/>
              <a:gd name="connsiteX70" fmla="*/ 790575 w 1040606"/>
              <a:gd name="connsiteY70" fmla="*/ 464344 h 821532"/>
              <a:gd name="connsiteX71" fmla="*/ 785813 w 1040606"/>
              <a:gd name="connsiteY71" fmla="*/ 452438 h 821532"/>
              <a:gd name="connsiteX72" fmla="*/ 762000 w 1040606"/>
              <a:gd name="connsiteY72" fmla="*/ 409575 h 821532"/>
              <a:gd name="connsiteX73" fmla="*/ 750094 w 1040606"/>
              <a:gd name="connsiteY73" fmla="*/ 390525 h 821532"/>
              <a:gd name="connsiteX74" fmla="*/ 742950 w 1040606"/>
              <a:gd name="connsiteY74" fmla="*/ 381000 h 821532"/>
              <a:gd name="connsiteX75" fmla="*/ 726281 w 1040606"/>
              <a:gd name="connsiteY75" fmla="*/ 369094 h 821532"/>
              <a:gd name="connsiteX76" fmla="*/ 704850 w 1040606"/>
              <a:gd name="connsiteY76" fmla="*/ 364332 h 821532"/>
              <a:gd name="connsiteX77" fmla="*/ 688181 w 1040606"/>
              <a:gd name="connsiteY77" fmla="*/ 352425 h 821532"/>
              <a:gd name="connsiteX78" fmla="*/ 652463 w 1040606"/>
              <a:gd name="connsiteY78" fmla="*/ 326232 h 821532"/>
              <a:gd name="connsiteX79" fmla="*/ 623888 w 1040606"/>
              <a:gd name="connsiteY79" fmla="*/ 314325 h 821532"/>
              <a:gd name="connsiteX80" fmla="*/ 609600 w 1040606"/>
              <a:gd name="connsiteY80" fmla="*/ 304800 h 821532"/>
              <a:gd name="connsiteX81" fmla="*/ 578644 w 1040606"/>
              <a:gd name="connsiteY81" fmla="*/ 285750 h 821532"/>
              <a:gd name="connsiteX82" fmla="*/ 571500 w 1040606"/>
              <a:gd name="connsiteY82" fmla="*/ 280988 h 821532"/>
              <a:gd name="connsiteX83" fmla="*/ 521494 w 1040606"/>
              <a:gd name="connsiteY83" fmla="*/ 254794 h 821532"/>
              <a:gd name="connsiteX84" fmla="*/ 495300 w 1040606"/>
              <a:gd name="connsiteY84" fmla="*/ 240507 h 821532"/>
              <a:gd name="connsiteX85" fmla="*/ 488156 w 1040606"/>
              <a:gd name="connsiteY85" fmla="*/ 238125 h 821532"/>
              <a:gd name="connsiteX86" fmla="*/ 457200 w 1040606"/>
              <a:gd name="connsiteY86" fmla="*/ 219075 h 821532"/>
              <a:gd name="connsiteX87" fmla="*/ 431006 w 1040606"/>
              <a:gd name="connsiteY87" fmla="*/ 207169 h 821532"/>
              <a:gd name="connsiteX88" fmla="*/ 409575 w 1040606"/>
              <a:gd name="connsiteY88" fmla="*/ 190500 h 821532"/>
              <a:gd name="connsiteX89" fmla="*/ 364331 w 1040606"/>
              <a:gd name="connsiteY89" fmla="*/ 145257 h 821532"/>
              <a:gd name="connsiteX90" fmla="*/ 345281 w 1040606"/>
              <a:gd name="connsiteY90" fmla="*/ 133350 h 821532"/>
              <a:gd name="connsiteX91" fmla="*/ 330994 w 1040606"/>
              <a:gd name="connsiteY91" fmla="*/ 128588 h 821532"/>
              <a:gd name="connsiteX92" fmla="*/ 233363 w 1040606"/>
              <a:gd name="connsiteY92" fmla="*/ 109538 h 821532"/>
              <a:gd name="connsiteX93" fmla="*/ 161925 w 1040606"/>
              <a:gd name="connsiteY93" fmla="*/ 64294 h 821532"/>
              <a:gd name="connsiteX94" fmla="*/ 88106 w 1040606"/>
              <a:gd name="connsiteY94" fmla="*/ 0 h 821532"/>
              <a:gd name="connsiteX95" fmla="*/ 57150 w 1040606"/>
              <a:gd name="connsiteY95" fmla="*/ 14288 h 821532"/>
              <a:gd name="connsiteX96" fmla="*/ 50006 w 1040606"/>
              <a:gd name="connsiteY96" fmla="*/ 40482 h 821532"/>
              <a:gd name="connsiteX97" fmla="*/ 2381 w 1040606"/>
              <a:gd name="connsiteY97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71450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4788 w 1040606"/>
              <a:gd name="connsiteY15" fmla="*/ 440532 h 821532"/>
              <a:gd name="connsiteX16" fmla="*/ 228600 w 1040606"/>
              <a:gd name="connsiteY16" fmla="*/ 464344 h 821532"/>
              <a:gd name="connsiteX17" fmla="*/ 238125 w 1040606"/>
              <a:gd name="connsiteY17" fmla="*/ 488157 h 821532"/>
              <a:gd name="connsiteX18" fmla="*/ 261938 w 1040606"/>
              <a:gd name="connsiteY18" fmla="*/ 516732 h 821532"/>
              <a:gd name="connsiteX19" fmla="*/ 285750 w 1040606"/>
              <a:gd name="connsiteY19" fmla="*/ 523875 h 821532"/>
              <a:gd name="connsiteX20" fmla="*/ 314325 w 1040606"/>
              <a:gd name="connsiteY20" fmla="*/ 523876 h 821532"/>
              <a:gd name="connsiteX21" fmla="*/ 319087 w 1040606"/>
              <a:gd name="connsiteY21" fmla="*/ 547687 h 821532"/>
              <a:gd name="connsiteX22" fmla="*/ 326231 w 1040606"/>
              <a:gd name="connsiteY22" fmla="*/ 576263 h 821532"/>
              <a:gd name="connsiteX23" fmla="*/ 347663 w 1040606"/>
              <a:gd name="connsiteY23" fmla="*/ 581025 h 821532"/>
              <a:gd name="connsiteX24" fmla="*/ 350044 w 1040606"/>
              <a:gd name="connsiteY24" fmla="*/ 609600 h 821532"/>
              <a:gd name="connsiteX25" fmla="*/ 361950 w 1040606"/>
              <a:gd name="connsiteY25" fmla="*/ 645319 h 821532"/>
              <a:gd name="connsiteX26" fmla="*/ 383381 w 1040606"/>
              <a:gd name="connsiteY26" fmla="*/ 657225 h 821532"/>
              <a:gd name="connsiteX27" fmla="*/ 397669 w 1040606"/>
              <a:gd name="connsiteY27" fmla="*/ 666750 h 821532"/>
              <a:gd name="connsiteX28" fmla="*/ 421481 w 1040606"/>
              <a:gd name="connsiteY28" fmla="*/ 664369 h 821532"/>
              <a:gd name="connsiteX29" fmla="*/ 440531 w 1040606"/>
              <a:gd name="connsiteY29" fmla="*/ 673894 h 821532"/>
              <a:gd name="connsiteX30" fmla="*/ 464344 w 1040606"/>
              <a:gd name="connsiteY30" fmla="*/ 683419 h 821532"/>
              <a:gd name="connsiteX31" fmla="*/ 483394 w 1040606"/>
              <a:gd name="connsiteY31" fmla="*/ 676275 h 821532"/>
              <a:gd name="connsiteX32" fmla="*/ 483394 w 1040606"/>
              <a:gd name="connsiteY32" fmla="*/ 676275 h 821532"/>
              <a:gd name="connsiteX33" fmla="*/ 509588 w 1040606"/>
              <a:gd name="connsiteY33" fmla="*/ 688182 h 821532"/>
              <a:gd name="connsiteX34" fmla="*/ 516731 w 1040606"/>
              <a:gd name="connsiteY34" fmla="*/ 697707 h 821532"/>
              <a:gd name="connsiteX35" fmla="*/ 533400 w 1040606"/>
              <a:gd name="connsiteY35" fmla="*/ 714375 h 821532"/>
              <a:gd name="connsiteX36" fmla="*/ 552450 w 1040606"/>
              <a:gd name="connsiteY36" fmla="*/ 721519 h 821532"/>
              <a:gd name="connsiteX37" fmla="*/ 569119 w 1040606"/>
              <a:gd name="connsiteY37" fmla="*/ 731044 h 821532"/>
              <a:gd name="connsiteX38" fmla="*/ 595313 w 1040606"/>
              <a:gd name="connsiteY38" fmla="*/ 738188 h 821532"/>
              <a:gd name="connsiteX39" fmla="*/ 628650 w 1040606"/>
              <a:gd name="connsiteY39" fmla="*/ 731044 h 821532"/>
              <a:gd name="connsiteX40" fmla="*/ 661988 w 1040606"/>
              <a:gd name="connsiteY40" fmla="*/ 728663 h 821532"/>
              <a:gd name="connsiteX41" fmla="*/ 681038 w 1040606"/>
              <a:gd name="connsiteY41" fmla="*/ 754857 h 821532"/>
              <a:gd name="connsiteX42" fmla="*/ 719138 w 1040606"/>
              <a:gd name="connsiteY42" fmla="*/ 747713 h 821532"/>
              <a:gd name="connsiteX43" fmla="*/ 738188 w 1040606"/>
              <a:gd name="connsiteY43" fmla="*/ 759619 h 821532"/>
              <a:gd name="connsiteX44" fmla="*/ 745331 w 1040606"/>
              <a:gd name="connsiteY44" fmla="*/ 769144 h 821532"/>
              <a:gd name="connsiteX45" fmla="*/ 769144 w 1040606"/>
              <a:gd name="connsiteY45" fmla="*/ 773907 h 821532"/>
              <a:gd name="connsiteX46" fmla="*/ 769144 w 1040606"/>
              <a:gd name="connsiteY46" fmla="*/ 773907 h 821532"/>
              <a:gd name="connsiteX47" fmla="*/ 802481 w 1040606"/>
              <a:gd name="connsiteY47" fmla="*/ 783432 h 821532"/>
              <a:gd name="connsiteX48" fmla="*/ 802481 w 1040606"/>
              <a:gd name="connsiteY48" fmla="*/ 783432 h 821532"/>
              <a:gd name="connsiteX49" fmla="*/ 840581 w 1040606"/>
              <a:gd name="connsiteY49" fmla="*/ 795338 h 821532"/>
              <a:gd name="connsiteX50" fmla="*/ 840581 w 1040606"/>
              <a:gd name="connsiteY50" fmla="*/ 795338 h 821532"/>
              <a:gd name="connsiteX51" fmla="*/ 885825 w 1040606"/>
              <a:gd name="connsiteY51" fmla="*/ 809625 h 821532"/>
              <a:gd name="connsiteX52" fmla="*/ 945356 w 1040606"/>
              <a:gd name="connsiteY52" fmla="*/ 800100 h 821532"/>
              <a:gd name="connsiteX53" fmla="*/ 976313 w 1040606"/>
              <a:gd name="connsiteY53" fmla="*/ 807244 h 821532"/>
              <a:gd name="connsiteX54" fmla="*/ 995363 w 1040606"/>
              <a:gd name="connsiteY54" fmla="*/ 821532 h 821532"/>
              <a:gd name="connsiteX55" fmla="*/ 1019175 w 1040606"/>
              <a:gd name="connsiteY55" fmla="*/ 804863 h 821532"/>
              <a:gd name="connsiteX56" fmla="*/ 1040606 w 1040606"/>
              <a:gd name="connsiteY56" fmla="*/ 797719 h 821532"/>
              <a:gd name="connsiteX57" fmla="*/ 1031081 w 1040606"/>
              <a:gd name="connsiteY57" fmla="*/ 754857 h 821532"/>
              <a:gd name="connsiteX58" fmla="*/ 1019175 w 1040606"/>
              <a:gd name="connsiteY58" fmla="*/ 733425 h 821532"/>
              <a:gd name="connsiteX59" fmla="*/ 985838 w 1040606"/>
              <a:gd name="connsiteY59" fmla="*/ 671513 h 821532"/>
              <a:gd name="connsiteX60" fmla="*/ 985838 w 1040606"/>
              <a:gd name="connsiteY60" fmla="*/ 616744 h 821532"/>
              <a:gd name="connsiteX61" fmla="*/ 981075 w 1040606"/>
              <a:gd name="connsiteY61" fmla="*/ 602457 h 821532"/>
              <a:gd name="connsiteX62" fmla="*/ 954881 w 1040606"/>
              <a:gd name="connsiteY62" fmla="*/ 569119 h 821532"/>
              <a:gd name="connsiteX63" fmla="*/ 916781 w 1040606"/>
              <a:gd name="connsiteY63" fmla="*/ 564357 h 821532"/>
              <a:gd name="connsiteX64" fmla="*/ 902494 w 1040606"/>
              <a:gd name="connsiteY64" fmla="*/ 557213 h 821532"/>
              <a:gd name="connsiteX65" fmla="*/ 876300 w 1040606"/>
              <a:gd name="connsiteY65" fmla="*/ 550069 h 821532"/>
              <a:gd name="connsiteX66" fmla="*/ 852488 w 1040606"/>
              <a:gd name="connsiteY66" fmla="*/ 538163 h 821532"/>
              <a:gd name="connsiteX67" fmla="*/ 845344 w 1040606"/>
              <a:gd name="connsiteY67" fmla="*/ 533400 h 821532"/>
              <a:gd name="connsiteX68" fmla="*/ 826294 w 1040606"/>
              <a:gd name="connsiteY68" fmla="*/ 526257 h 821532"/>
              <a:gd name="connsiteX69" fmla="*/ 812006 w 1040606"/>
              <a:gd name="connsiteY69" fmla="*/ 502444 h 821532"/>
              <a:gd name="connsiteX70" fmla="*/ 800100 w 1040606"/>
              <a:gd name="connsiteY70" fmla="*/ 478632 h 821532"/>
              <a:gd name="connsiteX71" fmla="*/ 790575 w 1040606"/>
              <a:gd name="connsiteY71" fmla="*/ 464344 h 821532"/>
              <a:gd name="connsiteX72" fmla="*/ 785813 w 1040606"/>
              <a:gd name="connsiteY72" fmla="*/ 452438 h 821532"/>
              <a:gd name="connsiteX73" fmla="*/ 762000 w 1040606"/>
              <a:gd name="connsiteY73" fmla="*/ 409575 h 821532"/>
              <a:gd name="connsiteX74" fmla="*/ 750094 w 1040606"/>
              <a:gd name="connsiteY74" fmla="*/ 390525 h 821532"/>
              <a:gd name="connsiteX75" fmla="*/ 742950 w 1040606"/>
              <a:gd name="connsiteY75" fmla="*/ 381000 h 821532"/>
              <a:gd name="connsiteX76" fmla="*/ 726281 w 1040606"/>
              <a:gd name="connsiteY76" fmla="*/ 369094 h 821532"/>
              <a:gd name="connsiteX77" fmla="*/ 704850 w 1040606"/>
              <a:gd name="connsiteY77" fmla="*/ 364332 h 821532"/>
              <a:gd name="connsiteX78" fmla="*/ 688181 w 1040606"/>
              <a:gd name="connsiteY78" fmla="*/ 352425 h 821532"/>
              <a:gd name="connsiteX79" fmla="*/ 652463 w 1040606"/>
              <a:gd name="connsiteY79" fmla="*/ 326232 h 821532"/>
              <a:gd name="connsiteX80" fmla="*/ 623888 w 1040606"/>
              <a:gd name="connsiteY80" fmla="*/ 314325 h 821532"/>
              <a:gd name="connsiteX81" fmla="*/ 609600 w 1040606"/>
              <a:gd name="connsiteY81" fmla="*/ 304800 h 821532"/>
              <a:gd name="connsiteX82" fmla="*/ 578644 w 1040606"/>
              <a:gd name="connsiteY82" fmla="*/ 285750 h 821532"/>
              <a:gd name="connsiteX83" fmla="*/ 571500 w 1040606"/>
              <a:gd name="connsiteY83" fmla="*/ 280988 h 821532"/>
              <a:gd name="connsiteX84" fmla="*/ 521494 w 1040606"/>
              <a:gd name="connsiteY84" fmla="*/ 254794 h 821532"/>
              <a:gd name="connsiteX85" fmla="*/ 495300 w 1040606"/>
              <a:gd name="connsiteY85" fmla="*/ 240507 h 821532"/>
              <a:gd name="connsiteX86" fmla="*/ 488156 w 1040606"/>
              <a:gd name="connsiteY86" fmla="*/ 238125 h 821532"/>
              <a:gd name="connsiteX87" fmla="*/ 457200 w 1040606"/>
              <a:gd name="connsiteY87" fmla="*/ 219075 h 821532"/>
              <a:gd name="connsiteX88" fmla="*/ 431006 w 1040606"/>
              <a:gd name="connsiteY88" fmla="*/ 207169 h 821532"/>
              <a:gd name="connsiteX89" fmla="*/ 409575 w 1040606"/>
              <a:gd name="connsiteY89" fmla="*/ 190500 h 821532"/>
              <a:gd name="connsiteX90" fmla="*/ 364331 w 1040606"/>
              <a:gd name="connsiteY90" fmla="*/ 145257 h 821532"/>
              <a:gd name="connsiteX91" fmla="*/ 345281 w 1040606"/>
              <a:gd name="connsiteY91" fmla="*/ 133350 h 821532"/>
              <a:gd name="connsiteX92" fmla="*/ 330994 w 1040606"/>
              <a:gd name="connsiteY92" fmla="*/ 128588 h 821532"/>
              <a:gd name="connsiteX93" fmla="*/ 233363 w 1040606"/>
              <a:gd name="connsiteY93" fmla="*/ 109538 h 821532"/>
              <a:gd name="connsiteX94" fmla="*/ 161925 w 1040606"/>
              <a:gd name="connsiteY94" fmla="*/ 64294 h 821532"/>
              <a:gd name="connsiteX95" fmla="*/ 88106 w 1040606"/>
              <a:gd name="connsiteY95" fmla="*/ 0 h 821532"/>
              <a:gd name="connsiteX96" fmla="*/ 57150 w 1040606"/>
              <a:gd name="connsiteY96" fmla="*/ 14288 h 821532"/>
              <a:gd name="connsiteX97" fmla="*/ 50006 w 1040606"/>
              <a:gd name="connsiteY97" fmla="*/ 40482 h 821532"/>
              <a:gd name="connsiteX98" fmla="*/ 2381 w 1040606"/>
              <a:gd name="connsiteY98" fmla="*/ 104775 h 821532"/>
              <a:gd name="connsiteX0" fmla="*/ 2381 w 1040606"/>
              <a:gd name="connsiteY0" fmla="*/ 104775 h 821532"/>
              <a:gd name="connsiteX1" fmla="*/ 0 w 1040606"/>
              <a:gd name="connsiteY1" fmla="*/ 154782 h 821532"/>
              <a:gd name="connsiteX2" fmla="*/ 28575 w 1040606"/>
              <a:gd name="connsiteY2" fmla="*/ 145256 h 821532"/>
              <a:gd name="connsiteX3" fmla="*/ 57150 w 1040606"/>
              <a:gd name="connsiteY3" fmla="*/ 171450 h 821532"/>
              <a:gd name="connsiteX4" fmla="*/ 78581 w 1040606"/>
              <a:gd name="connsiteY4" fmla="*/ 195263 h 821532"/>
              <a:gd name="connsiteX5" fmla="*/ 95250 w 1040606"/>
              <a:gd name="connsiteY5" fmla="*/ 202407 h 821532"/>
              <a:gd name="connsiteX6" fmla="*/ 128588 w 1040606"/>
              <a:gd name="connsiteY6" fmla="*/ 219075 h 821532"/>
              <a:gd name="connsiteX7" fmla="*/ 145256 w 1040606"/>
              <a:gd name="connsiteY7" fmla="*/ 252413 h 821532"/>
              <a:gd name="connsiteX8" fmla="*/ 159544 w 1040606"/>
              <a:gd name="connsiteY8" fmla="*/ 278607 h 821532"/>
              <a:gd name="connsiteX9" fmla="*/ 173831 w 1040606"/>
              <a:gd name="connsiteY9" fmla="*/ 302419 h 821532"/>
              <a:gd name="connsiteX10" fmla="*/ 190500 w 1040606"/>
              <a:gd name="connsiteY10" fmla="*/ 335757 h 821532"/>
              <a:gd name="connsiteX11" fmla="*/ 192881 w 1040606"/>
              <a:gd name="connsiteY11" fmla="*/ 366713 h 821532"/>
              <a:gd name="connsiteX12" fmla="*/ 204788 w 1040606"/>
              <a:gd name="connsiteY12" fmla="*/ 388144 h 821532"/>
              <a:gd name="connsiteX13" fmla="*/ 204788 w 1040606"/>
              <a:gd name="connsiteY13" fmla="*/ 409575 h 821532"/>
              <a:gd name="connsiteX14" fmla="*/ 204788 w 1040606"/>
              <a:gd name="connsiteY14" fmla="*/ 426244 h 821532"/>
              <a:gd name="connsiteX15" fmla="*/ 204788 w 1040606"/>
              <a:gd name="connsiteY15" fmla="*/ 440532 h 821532"/>
              <a:gd name="connsiteX16" fmla="*/ 228600 w 1040606"/>
              <a:gd name="connsiteY16" fmla="*/ 464344 h 821532"/>
              <a:gd name="connsiteX17" fmla="*/ 238125 w 1040606"/>
              <a:gd name="connsiteY17" fmla="*/ 488157 h 821532"/>
              <a:gd name="connsiteX18" fmla="*/ 261938 w 1040606"/>
              <a:gd name="connsiteY18" fmla="*/ 516732 h 821532"/>
              <a:gd name="connsiteX19" fmla="*/ 285750 w 1040606"/>
              <a:gd name="connsiteY19" fmla="*/ 523875 h 821532"/>
              <a:gd name="connsiteX20" fmla="*/ 314325 w 1040606"/>
              <a:gd name="connsiteY20" fmla="*/ 523876 h 821532"/>
              <a:gd name="connsiteX21" fmla="*/ 319087 w 1040606"/>
              <a:gd name="connsiteY21" fmla="*/ 547687 h 821532"/>
              <a:gd name="connsiteX22" fmla="*/ 326231 w 1040606"/>
              <a:gd name="connsiteY22" fmla="*/ 576263 h 821532"/>
              <a:gd name="connsiteX23" fmla="*/ 347663 w 1040606"/>
              <a:gd name="connsiteY23" fmla="*/ 581025 h 821532"/>
              <a:gd name="connsiteX24" fmla="*/ 350044 w 1040606"/>
              <a:gd name="connsiteY24" fmla="*/ 609600 h 821532"/>
              <a:gd name="connsiteX25" fmla="*/ 361950 w 1040606"/>
              <a:gd name="connsiteY25" fmla="*/ 645319 h 821532"/>
              <a:gd name="connsiteX26" fmla="*/ 383381 w 1040606"/>
              <a:gd name="connsiteY26" fmla="*/ 657225 h 821532"/>
              <a:gd name="connsiteX27" fmla="*/ 397669 w 1040606"/>
              <a:gd name="connsiteY27" fmla="*/ 666750 h 821532"/>
              <a:gd name="connsiteX28" fmla="*/ 421481 w 1040606"/>
              <a:gd name="connsiteY28" fmla="*/ 664369 h 821532"/>
              <a:gd name="connsiteX29" fmla="*/ 440531 w 1040606"/>
              <a:gd name="connsiteY29" fmla="*/ 673894 h 821532"/>
              <a:gd name="connsiteX30" fmla="*/ 464344 w 1040606"/>
              <a:gd name="connsiteY30" fmla="*/ 683419 h 821532"/>
              <a:gd name="connsiteX31" fmla="*/ 483394 w 1040606"/>
              <a:gd name="connsiteY31" fmla="*/ 676275 h 821532"/>
              <a:gd name="connsiteX32" fmla="*/ 483394 w 1040606"/>
              <a:gd name="connsiteY32" fmla="*/ 676275 h 821532"/>
              <a:gd name="connsiteX33" fmla="*/ 509588 w 1040606"/>
              <a:gd name="connsiteY33" fmla="*/ 688182 h 821532"/>
              <a:gd name="connsiteX34" fmla="*/ 516731 w 1040606"/>
              <a:gd name="connsiteY34" fmla="*/ 697707 h 821532"/>
              <a:gd name="connsiteX35" fmla="*/ 533400 w 1040606"/>
              <a:gd name="connsiteY35" fmla="*/ 714375 h 821532"/>
              <a:gd name="connsiteX36" fmla="*/ 552450 w 1040606"/>
              <a:gd name="connsiteY36" fmla="*/ 721519 h 821532"/>
              <a:gd name="connsiteX37" fmla="*/ 569119 w 1040606"/>
              <a:gd name="connsiteY37" fmla="*/ 731044 h 821532"/>
              <a:gd name="connsiteX38" fmla="*/ 595313 w 1040606"/>
              <a:gd name="connsiteY38" fmla="*/ 738188 h 821532"/>
              <a:gd name="connsiteX39" fmla="*/ 628650 w 1040606"/>
              <a:gd name="connsiteY39" fmla="*/ 731044 h 821532"/>
              <a:gd name="connsiteX40" fmla="*/ 661988 w 1040606"/>
              <a:gd name="connsiteY40" fmla="*/ 728663 h 821532"/>
              <a:gd name="connsiteX41" fmla="*/ 681038 w 1040606"/>
              <a:gd name="connsiteY41" fmla="*/ 754857 h 821532"/>
              <a:gd name="connsiteX42" fmla="*/ 719138 w 1040606"/>
              <a:gd name="connsiteY42" fmla="*/ 747713 h 821532"/>
              <a:gd name="connsiteX43" fmla="*/ 738188 w 1040606"/>
              <a:gd name="connsiteY43" fmla="*/ 759619 h 821532"/>
              <a:gd name="connsiteX44" fmla="*/ 745331 w 1040606"/>
              <a:gd name="connsiteY44" fmla="*/ 769144 h 821532"/>
              <a:gd name="connsiteX45" fmla="*/ 769144 w 1040606"/>
              <a:gd name="connsiteY45" fmla="*/ 773907 h 821532"/>
              <a:gd name="connsiteX46" fmla="*/ 769144 w 1040606"/>
              <a:gd name="connsiteY46" fmla="*/ 773907 h 821532"/>
              <a:gd name="connsiteX47" fmla="*/ 802481 w 1040606"/>
              <a:gd name="connsiteY47" fmla="*/ 783432 h 821532"/>
              <a:gd name="connsiteX48" fmla="*/ 802481 w 1040606"/>
              <a:gd name="connsiteY48" fmla="*/ 783432 h 821532"/>
              <a:gd name="connsiteX49" fmla="*/ 840581 w 1040606"/>
              <a:gd name="connsiteY49" fmla="*/ 795338 h 821532"/>
              <a:gd name="connsiteX50" fmla="*/ 840581 w 1040606"/>
              <a:gd name="connsiteY50" fmla="*/ 795338 h 821532"/>
              <a:gd name="connsiteX51" fmla="*/ 885825 w 1040606"/>
              <a:gd name="connsiteY51" fmla="*/ 809625 h 821532"/>
              <a:gd name="connsiteX52" fmla="*/ 945356 w 1040606"/>
              <a:gd name="connsiteY52" fmla="*/ 800100 h 821532"/>
              <a:gd name="connsiteX53" fmla="*/ 976313 w 1040606"/>
              <a:gd name="connsiteY53" fmla="*/ 807244 h 821532"/>
              <a:gd name="connsiteX54" fmla="*/ 995363 w 1040606"/>
              <a:gd name="connsiteY54" fmla="*/ 821532 h 821532"/>
              <a:gd name="connsiteX55" fmla="*/ 1019175 w 1040606"/>
              <a:gd name="connsiteY55" fmla="*/ 804863 h 821532"/>
              <a:gd name="connsiteX56" fmla="*/ 1040606 w 1040606"/>
              <a:gd name="connsiteY56" fmla="*/ 797719 h 821532"/>
              <a:gd name="connsiteX57" fmla="*/ 1031081 w 1040606"/>
              <a:gd name="connsiteY57" fmla="*/ 754857 h 821532"/>
              <a:gd name="connsiteX58" fmla="*/ 1019175 w 1040606"/>
              <a:gd name="connsiteY58" fmla="*/ 733425 h 821532"/>
              <a:gd name="connsiteX59" fmla="*/ 985838 w 1040606"/>
              <a:gd name="connsiteY59" fmla="*/ 671513 h 821532"/>
              <a:gd name="connsiteX60" fmla="*/ 985838 w 1040606"/>
              <a:gd name="connsiteY60" fmla="*/ 616744 h 821532"/>
              <a:gd name="connsiteX61" fmla="*/ 981075 w 1040606"/>
              <a:gd name="connsiteY61" fmla="*/ 602457 h 821532"/>
              <a:gd name="connsiteX62" fmla="*/ 954881 w 1040606"/>
              <a:gd name="connsiteY62" fmla="*/ 569119 h 821532"/>
              <a:gd name="connsiteX63" fmla="*/ 916781 w 1040606"/>
              <a:gd name="connsiteY63" fmla="*/ 564357 h 821532"/>
              <a:gd name="connsiteX64" fmla="*/ 902494 w 1040606"/>
              <a:gd name="connsiteY64" fmla="*/ 557213 h 821532"/>
              <a:gd name="connsiteX65" fmla="*/ 876300 w 1040606"/>
              <a:gd name="connsiteY65" fmla="*/ 550069 h 821532"/>
              <a:gd name="connsiteX66" fmla="*/ 852488 w 1040606"/>
              <a:gd name="connsiteY66" fmla="*/ 538163 h 821532"/>
              <a:gd name="connsiteX67" fmla="*/ 845344 w 1040606"/>
              <a:gd name="connsiteY67" fmla="*/ 533400 h 821532"/>
              <a:gd name="connsiteX68" fmla="*/ 826294 w 1040606"/>
              <a:gd name="connsiteY68" fmla="*/ 526257 h 821532"/>
              <a:gd name="connsiteX69" fmla="*/ 812006 w 1040606"/>
              <a:gd name="connsiteY69" fmla="*/ 502444 h 821532"/>
              <a:gd name="connsiteX70" fmla="*/ 800100 w 1040606"/>
              <a:gd name="connsiteY70" fmla="*/ 478632 h 821532"/>
              <a:gd name="connsiteX71" fmla="*/ 790575 w 1040606"/>
              <a:gd name="connsiteY71" fmla="*/ 464344 h 821532"/>
              <a:gd name="connsiteX72" fmla="*/ 785813 w 1040606"/>
              <a:gd name="connsiteY72" fmla="*/ 452438 h 821532"/>
              <a:gd name="connsiteX73" fmla="*/ 762000 w 1040606"/>
              <a:gd name="connsiteY73" fmla="*/ 409575 h 821532"/>
              <a:gd name="connsiteX74" fmla="*/ 750094 w 1040606"/>
              <a:gd name="connsiteY74" fmla="*/ 390525 h 821532"/>
              <a:gd name="connsiteX75" fmla="*/ 742950 w 1040606"/>
              <a:gd name="connsiteY75" fmla="*/ 381000 h 821532"/>
              <a:gd name="connsiteX76" fmla="*/ 726281 w 1040606"/>
              <a:gd name="connsiteY76" fmla="*/ 369094 h 821532"/>
              <a:gd name="connsiteX77" fmla="*/ 704850 w 1040606"/>
              <a:gd name="connsiteY77" fmla="*/ 364332 h 821532"/>
              <a:gd name="connsiteX78" fmla="*/ 688181 w 1040606"/>
              <a:gd name="connsiteY78" fmla="*/ 352425 h 821532"/>
              <a:gd name="connsiteX79" fmla="*/ 652463 w 1040606"/>
              <a:gd name="connsiteY79" fmla="*/ 326232 h 821532"/>
              <a:gd name="connsiteX80" fmla="*/ 623888 w 1040606"/>
              <a:gd name="connsiteY80" fmla="*/ 314325 h 821532"/>
              <a:gd name="connsiteX81" fmla="*/ 609600 w 1040606"/>
              <a:gd name="connsiteY81" fmla="*/ 304800 h 821532"/>
              <a:gd name="connsiteX82" fmla="*/ 578644 w 1040606"/>
              <a:gd name="connsiteY82" fmla="*/ 285750 h 821532"/>
              <a:gd name="connsiteX83" fmla="*/ 571500 w 1040606"/>
              <a:gd name="connsiteY83" fmla="*/ 280988 h 821532"/>
              <a:gd name="connsiteX84" fmla="*/ 521494 w 1040606"/>
              <a:gd name="connsiteY84" fmla="*/ 254794 h 821532"/>
              <a:gd name="connsiteX85" fmla="*/ 495300 w 1040606"/>
              <a:gd name="connsiteY85" fmla="*/ 240507 h 821532"/>
              <a:gd name="connsiteX86" fmla="*/ 488156 w 1040606"/>
              <a:gd name="connsiteY86" fmla="*/ 238125 h 821532"/>
              <a:gd name="connsiteX87" fmla="*/ 457200 w 1040606"/>
              <a:gd name="connsiteY87" fmla="*/ 219075 h 821532"/>
              <a:gd name="connsiteX88" fmla="*/ 431006 w 1040606"/>
              <a:gd name="connsiteY88" fmla="*/ 207169 h 821532"/>
              <a:gd name="connsiteX89" fmla="*/ 409575 w 1040606"/>
              <a:gd name="connsiteY89" fmla="*/ 190500 h 821532"/>
              <a:gd name="connsiteX90" fmla="*/ 364331 w 1040606"/>
              <a:gd name="connsiteY90" fmla="*/ 145257 h 821532"/>
              <a:gd name="connsiteX91" fmla="*/ 345281 w 1040606"/>
              <a:gd name="connsiteY91" fmla="*/ 133350 h 821532"/>
              <a:gd name="connsiteX92" fmla="*/ 330994 w 1040606"/>
              <a:gd name="connsiteY92" fmla="*/ 128588 h 821532"/>
              <a:gd name="connsiteX93" fmla="*/ 233363 w 1040606"/>
              <a:gd name="connsiteY93" fmla="*/ 109538 h 821532"/>
              <a:gd name="connsiteX94" fmla="*/ 161925 w 1040606"/>
              <a:gd name="connsiteY94" fmla="*/ 64294 h 821532"/>
              <a:gd name="connsiteX95" fmla="*/ 88106 w 1040606"/>
              <a:gd name="connsiteY95" fmla="*/ 0 h 821532"/>
              <a:gd name="connsiteX96" fmla="*/ 57150 w 1040606"/>
              <a:gd name="connsiteY96" fmla="*/ 14288 h 821532"/>
              <a:gd name="connsiteX97" fmla="*/ 50006 w 1040606"/>
              <a:gd name="connsiteY97" fmla="*/ 40482 h 821532"/>
              <a:gd name="connsiteX98" fmla="*/ 2381 w 1040606"/>
              <a:gd name="connsiteY98" fmla="*/ 104775 h 821532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345281 w 1040606"/>
              <a:gd name="connsiteY91" fmla="*/ 250031 h 938213"/>
              <a:gd name="connsiteX92" fmla="*/ 330994 w 1040606"/>
              <a:gd name="connsiteY92" fmla="*/ 245269 h 938213"/>
              <a:gd name="connsiteX93" fmla="*/ 233363 w 1040606"/>
              <a:gd name="connsiteY93" fmla="*/ 226219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345281 w 1040606"/>
              <a:gd name="connsiteY91" fmla="*/ 250031 h 938213"/>
              <a:gd name="connsiteX92" fmla="*/ 330994 w 1040606"/>
              <a:gd name="connsiteY92" fmla="*/ 245269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345281 w 1040606"/>
              <a:gd name="connsiteY91" fmla="*/ 250031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364331 w 1040606"/>
              <a:gd name="connsiteY90" fmla="*/ 261938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409575 w 1040606"/>
              <a:gd name="connsiteY89" fmla="*/ 307181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431006 w 1040606"/>
              <a:gd name="connsiteY88" fmla="*/ 323850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457200 w 1040606"/>
              <a:gd name="connsiteY87" fmla="*/ 335756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488156 w 1040606"/>
              <a:gd name="connsiteY86" fmla="*/ 354806 h 938213"/>
              <a:gd name="connsiteX87" fmla="*/ 676275 w 1040606"/>
              <a:gd name="connsiteY87" fmla="*/ 307181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495300 w 1040606"/>
              <a:gd name="connsiteY85" fmla="*/ 357188 h 938213"/>
              <a:gd name="connsiteX86" fmla="*/ 671512 w 1040606"/>
              <a:gd name="connsiteY86" fmla="*/ 388143 h 938213"/>
              <a:gd name="connsiteX87" fmla="*/ 676275 w 1040606"/>
              <a:gd name="connsiteY87" fmla="*/ 307181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521494 w 1040606"/>
              <a:gd name="connsiteY84" fmla="*/ 371475 h 938213"/>
              <a:gd name="connsiteX85" fmla="*/ 740569 w 1040606"/>
              <a:gd name="connsiteY85" fmla="*/ 419100 h 938213"/>
              <a:gd name="connsiteX86" fmla="*/ 671512 w 1040606"/>
              <a:gd name="connsiteY86" fmla="*/ 388143 h 938213"/>
              <a:gd name="connsiteX87" fmla="*/ 676275 w 1040606"/>
              <a:gd name="connsiteY87" fmla="*/ 307181 h 938213"/>
              <a:gd name="connsiteX88" fmla="*/ 640556 w 1040606"/>
              <a:gd name="connsiteY88" fmla="*/ 292894 h 938213"/>
              <a:gd name="connsiteX89" fmla="*/ 581025 w 1040606"/>
              <a:gd name="connsiteY89" fmla="*/ 271462 h 938213"/>
              <a:gd name="connsiteX90" fmla="*/ 557213 w 1040606"/>
              <a:gd name="connsiteY90" fmla="*/ 233363 h 938213"/>
              <a:gd name="connsiteX91" fmla="*/ 497681 w 1040606"/>
              <a:gd name="connsiteY91" fmla="*/ 185737 h 938213"/>
              <a:gd name="connsiteX92" fmla="*/ 435769 w 1040606"/>
              <a:gd name="connsiteY92" fmla="*/ 119062 h 938213"/>
              <a:gd name="connsiteX93" fmla="*/ 376238 w 1040606"/>
              <a:gd name="connsiteY93" fmla="*/ 59532 h 938213"/>
              <a:gd name="connsiteX94" fmla="*/ 145256 w 1040606"/>
              <a:gd name="connsiteY94" fmla="*/ 0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71500 w 1040606"/>
              <a:gd name="connsiteY83" fmla="*/ 397669 h 938213"/>
              <a:gd name="connsiteX84" fmla="*/ 740569 w 1040606"/>
              <a:gd name="connsiteY84" fmla="*/ 419100 h 938213"/>
              <a:gd name="connsiteX85" fmla="*/ 671512 w 1040606"/>
              <a:gd name="connsiteY85" fmla="*/ 388143 h 938213"/>
              <a:gd name="connsiteX86" fmla="*/ 676275 w 1040606"/>
              <a:gd name="connsiteY86" fmla="*/ 307181 h 938213"/>
              <a:gd name="connsiteX87" fmla="*/ 640556 w 1040606"/>
              <a:gd name="connsiteY87" fmla="*/ 292894 h 938213"/>
              <a:gd name="connsiteX88" fmla="*/ 581025 w 1040606"/>
              <a:gd name="connsiteY88" fmla="*/ 271462 h 938213"/>
              <a:gd name="connsiteX89" fmla="*/ 557213 w 1040606"/>
              <a:gd name="connsiteY89" fmla="*/ 233363 h 938213"/>
              <a:gd name="connsiteX90" fmla="*/ 497681 w 1040606"/>
              <a:gd name="connsiteY90" fmla="*/ 185737 h 938213"/>
              <a:gd name="connsiteX91" fmla="*/ 435769 w 1040606"/>
              <a:gd name="connsiteY91" fmla="*/ 119062 h 938213"/>
              <a:gd name="connsiteX92" fmla="*/ 376238 w 1040606"/>
              <a:gd name="connsiteY92" fmla="*/ 59532 h 938213"/>
              <a:gd name="connsiteX93" fmla="*/ 145256 w 1040606"/>
              <a:gd name="connsiteY93" fmla="*/ 0 h 938213"/>
              <a:gd name="connsiteX94" fmla="*/ 88106 w 1040606"/>
              <a:gd name="connsiteY94" fmla="*/ 116681 h 938213"/>
              <a:gd name="connsiteX95" fmla="*/ 57150 w 1040606"/>
              <a:gd name="connsiteY95" fmla="*/ 130969 h 938213"/>
              <a:gd name="connsiteX96" fmla="*/ 50006 w 1040606"/>
              <a:gd name="connsiteY96" fmla="*/ 157163 h 938213"/>
              <a:gd name="connsiteX97" fmla="*/ 2381 w 1040606"/>
              <a:gd name="connsiteY9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740569 w 1040606"/>
              <a:gd name="connsiteY83" fmla="*/ 419100 h 938213"/>
              <a:gd name="connsiteX84" fmla="*/ 671512 w 1040606"/>
              <a:gd name="connsiteY84" fmla="*/ 388143 h 938213"/>
              <a:gd name="connsiteX85" fmla="*/ 676275 w 1040606"/>
              <a:gd name="connsiteY85" fmla="*/ 307181 h 938213"/>
              <a:gd name="connsiteX86" fmla="*/ 640556 w 1040606"/>
              <a:gd name="connsiteY86" fmla="*/ 292894 h 938213"/>
              <a:gd name="connsiteX87" fmla="*/ 581025 w 1040606"/>
              <a:gd name="connsiteY87" fmla="*/ 271462 h 938213"/>
              <a:gd name="connsiteX88" fmla="*/ 557213 w 1040606"/>
              <a:gd name="connsiteY88" fmla="*/ 233363 h 938213"/>
              <a:gd name="connsiteX89" fmla="*/ 497681 w 1040606"/>
              <a:gd name="connsiteY89" fmla="*/ 185737 h 938213"/>
              <a:gd name="connsiteX90" fmla="*/ 435769 w 1040606"/>
              <a:gd name="connsiteY90" fmla="*/ 119062 h 938213"/>
              <a:gd name="connsiteX91" fmla="*/ 376238 w 1040606"/>
              <a:gd name="connsiteY91" fmla="*/ 59532 h 938213"/>
              <a:gd name="connsiteX92" fmla="*/ 145256 w 1040606"/>
              <a:gd name="connsiteY92" fmla="*/ 0 h 938213"/>
              <a:gd name="connsiteX93" fmla="*/ 88106 w 1040606"/>
              <a:gd name="connsiteY93" fmla="*/ 116681 h 938213"/>
              <a:gd name="connsiteX94" fmla="*/ 57150 w 1040606"/>
              <a:gd name="connsiteY94" fmla="*/ 130969 h 938213"/>
              <a:gd name="connsiteX95" fmla="*/ 50006 w 1040606"/>
              <a:gd name="connsiteY95" fmla="*/ 157163 h 938213"/>
              <a:gd name="connsiteX96" fmla="*/ 2381 w 1040606"/>
              <a:gd name="connsiteY9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609600 w 1040606"/>
              <a:gd name="connsiteY81" fmla="*/ 421481 h 938213"/>
              <a:gd name="connsiteX82" fmla="*/ 578644 w 1040606"/>
              <a:gd name="connsiteY82" fmla="*/ 402431 h 938213"/>
              <a:gd name="connsiteX83" fmla="*/ 588169 w 1040606"/>
              <a:gd name="connsiteY83" fmla="*/ 407195 h 938213"/>
              <a:gd name="connsiteX84" fmla="*/ 740569 w 1040606"/>
              <a:gd name="connsiteY84" fmla="*/ 419100 h 938213"/>
              <a:gd name="connsiteX85" fmla="*/ 671512 w 1040606"/>
              <a:gd name="connsiteY85" fmla="*/ 388143 h 938213"/>
              <a:gd name="connsiteX86" fmla="*/ 676275 w 1040606"/>
              <a:gd name="connsiteY86" fmla="*/ 307181 h 938213"/>
              <a:gd name="connsiteX87" fmla="*/ 640556 w 1040606"/>
              <a:gd name="connsiteY87" fmla="*/ 292894 h 938213"/>
              <a:gd name="connsiteX88" fmla="*/ 581025 w 1040606"/>
              <a:gd name="connsiteY88" fmla="*/ 271462 h 938213"/>
              <a:gd name="connsiteX89" fmla="*/ 557213 w 1040606"/>
              <a:gd name="connsiteY89" fmla="*/ 233363 h 938213"/>
              <a:gd name="connsiteX90" fmla="*/ 497681 w 1040606"/>
              <a:gd name="connsiteY90" fmla="*/ 185737 h 938213"/>
              <a:gd name="connsiteX91" fmla="*/ 435769 w 1040606"/>
              <a:gd name="connsiteY91" fmla="*/ 119062 h 938213"/>
              <a:gd name="connsiteX92" fmla="*/ 376238 w 1040606"/>
              <a:gd name="connsiteY92" fmla="*/ 59532 h 938213"/>
              <a:gd name="connsiteX93" fmla="*/ 145256 w 1040606"/>
              <a:gd name="connsiteY93" fmla="*/ 0 h 938213"/>
              <a:gd name="connsiteX94" fmla="*/ 88106 w 1040606"/>
              <a:gd name="connsiteY94" fmla="*/ 116681 h 938213"/>
              <a:gd name="connsiteX95" fmla="*/ 57150 w 1040606"/>
              <a:gd name="connsiteY95" fmla="*/ 130969 h 938213"/>
              <a:gd name="connsiteX96" fmla="*/ 50006 w 1040606"/>
              <a:gd name="connsiteY96" fmla="*/ 157163 h 938213"/>
              <a:gd name="connsiteX97" fmla="*/ 2381 w 1040606"/>
              <a:gd name="connsiteY9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578644 w 1040606"/>
              <a:gd name="connsiteY81" fmla="*/ 402431 h 938213"/>
              <a:gd name="connsiteX82" fmla="*/ 588169 w 1040606"/>
              <a:gd name="connsiteY82" fmla="*/ 407195 h 938213"/>
              <a:gd name="connsiteX83" fmla="*/ 740569 w 1040606"/>
              <a:gd name="connsiteY83" fmla="*/ 419100 h 938213"/>
              <a:gd name="connsiteX84" fmla="*/ 671512 w 1040606"/>
              <a:gd name="connsiteY84" fmla="*/ 388143 h 938213"/>
              <a:gd name="connsiteX85" fmla="*/ 676275 w 1040606"/>
              <a:gd name="connsiteY85" fmla="*/ 307181 h 938213"/>
              <a:gd name="connsiteX86" fmla="*/ 640556 w 1040606"/>
              <a:gd name="connsiteY86" fmla="*/ 292894 h 938213"/>
              <a:gd name="connsiteX87" fmla="*/ 581025 w 1040606"/>
              <a:gd name="connsiteY87" fmla="*/ 271462 h 938213"/>
              <a:gd name="connsiteX88" fmla="*/ 557213 w 1040606"/>
              <a:gd name="connsiteY88" fmla="*/ 233363 h 938213"/>
              <a:gd name="connsiteX89" fmla="*/ 497681 w 1040606"/>
              <a:gd name="connsiteY89" fmla="*/ 185737 h 938213"/>
              <a:gd name="connsiteX90" fmla="*/ 435769 w 1040606"/>
              <a:gd name="connsiteY90" fmla="*/ 119062 h 938213"/>
              <a:gd name="connsiteX91" fmla="*/ 376238 w 1040606"/>
              <a:gd name="connsiteY91" fmla="*/ 59532 h 938213"/>
              <a:gd name="connsiteX92" fmla="*/ 145256 w 1040606"/>
              <a:gd name="connsiteY92" fmla="*/ 0 h 938213"/>
              <a:gd name="connsiteX93" fmla="*/ 88106 w 1040606"/>
              <a:gd name="connsiteY93" fmla="*/ 116681 h 938213"/>
              <a:gd name="connsiteX94" fmla="*/ 57150 w 1040606"/>
              <a:gd name="connsiteY94" fmla="*/ 130969 h 938213"/>
              <a:gd name="connsiteX95" fmla="*/ 50006 w 1040606"/>
              <a:gd name="connsiteY95" fmla="*/ 157163 h 938213"/>
              <a:gd name="connsiteX96" fmla="*/ 2381 w 1040606"/>
              <a:gd name="connsiteY9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578644 w 1040606"/>
              <a:gd name="connsiteY81" fmla="*/ 402431 h 938213"/>
              <a:gd name="connsiteX82" fmla="*/ 740569 w 1040606"/>
              <a:gd name="connsiteY82" fmla="*/ 419100 h 938213"/>
              <a:gd name="connsiteX83" fmla="*/ 671512 w 1040606"/>
              <a:gd name="connsiteY83" fmla="*/ 388143 h 938213"/>
              <a:gd name="connsiteX84" fmla="*/ 676275 w 1040606"/>
              <a:gd name="connsiteY84" fmla="*/ 307181 h 938213"/>
              <a:gd name="connsiteX85" fmla="*/ 640556 w 1040606"/>
              <a:gd name="connsiteY85" fmla="*/ 292894 h 938213"/>
              <a:gd name="connsiteX86" fmla="*/ 581025 w 1040606"/>
              <a:gd name="connsiteY86" fmla="*/ 271462 h 938213"/>
              <a:gd name="connsiteX87" fmla="*/ 557213 w 1040606"/>
              <a:gd name="connsiteY87" fmla="*/ 233363 h 938213"/>
              <a:gd name="connsiteX88" fmla="*/ 497681 w 1040606"/>
              <a:gd name="connsiteY88" fmla="*/ 185737 h 938213"/>
              <a:gd name="connsiteX89" fmla="*/ 435769 w 1040606"/>
              <a:gd name="connsiteY89" fmla="*/ 119062 h 938213"/>
              <a:gd name="connsiteX90" fmla="*/ 376238 w 1040606"/>
              <a:gd name="connsiteY90" fmla="*/ 59532 h 938213"/>
              <a:gd name="connsiteX91" fmla="*/ 145256 w 1040606"/>
              <a:gd name="connsiteY91" fmla="*/ 0 h 938213"/>
              <a:gd name="connsiteX92" fmla="*/ 88106 w 1040606"/>
              <a:gd name="connsiteY92" fmla="*/ 116681 h 938213"/>
              <a:gd name="connsiteX93" fmla="*/ 57150 w 1040606"/>
              <a:gd name="connsiteY93" fmla="*/ 130969 h 938213"/>
              <a:gd name="connsiteX94" fmla="*/ 50006 w 1040606"/>
              <a:gd name="connsiteY94" fmla="*/ 157163 h 938213"/>
              <a:gd name="connsiteX95" fmla="*/ 2381 w 1040606"/>
              <a:gd name="connsiteY9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623888 w 1040606"/>
              <a:gd name="connsiteY80" fmla="*/ 431006 h 938213"/>
              <a:gd name="connsiteX81" fmla="*/ 740569 w 1040606"/>
              <a:gd name="connsiteY81" fmla="*/ 419100 h 938213"/>
              <a:gd name="connsiteX82" fmla="*/ 671512 w 1040606"/>
              <a:gd name="connsiteY82" fmla="*/ 388143 h 938213"/>
              <a:gd name="connsiteX83" fmla="*/ 676275 w 1040606"/>
              <a:gd name="connsiteY83" fmla="*/ 307181 h 938213"/>
              <a:gd name="connsiteX84" fmla="*/ 640556 w 1040606"/>
              <a:gd name="connsiteY84" fmla="*/ 292894 h 938213"/>
              <a:gd name="connsiteX85" fmla="*/ 581025 w 1040606"/>
              <a:gd name="connsiteY85" fmla="*/ 271462 h 938213"/>
              <a:gd name="connsiteX86" fmla="*/ 557213 w 1040606"/>
              <a:gd name="connsiteY86" fmla="*/ 233363 h 938213"/>
              <a:gd name="connsiteX87" fmla="*/ 497681 w 1040606"/>
              <a:gd name="connsiteY87" fmla="*/ 185737 h 938213"/>
              <a:gd name="connsiteX88" fmla="*/ 435769 w 1040606"/>
              <a:gd name="connsiteY88" fmla="*/ 119062 h 938213"/>
              <a:gd name="connsiteX89" fmla="*/ 376238 w 1040606"/>
              <a:gd name="connsiteY89" fmla="*/ 59532 h 938213"/>
              <a:gd name="connsiteX90" fmla="*/ 145256 w 1040606"/>
              <a:gd name="connsiteY90" fmla="*/ 0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652463 w 1040606"/>
              <a:gd name="connsiteY79" fmla="*/ 442913 h 938213"/>
              <a:gd name="connsiteX80" fmla="*/ 740569 w 1040606"/>
              <a:gd name="connsiteY80" fmla="*/ 419100 h 938213"/>
              <a:gd name="connsiteX81" fmla="*/ 671512 w 1040606"/>
              <a:gd name="connsiteY81" fmla="*/ 388143 h 938213"/>
              <a:gd name="connsiteX82" fmla="*/ 676275 w 1040606"/>
              <a:gd name="connsiteY82" fmla="*/ 307181 h 938213"/>
              <a:gd name="connsiteX83" fmla="*/ 640556 w 1040606"/>
              <a:gd name="connsiteY83" fmla="*/ 292894 h 938213"/>
              <a:gd name="connsiteX84" fmla="*/ 581025 w 1040606"/>
              <a:gd name="connsiteY84" fmla="*/ 271462 h 938213"/>
              <a:gd name="connsiteX85" fmla="*/ 557213 w 1040606"/>
              <a:gd name="connsiteY85" fmla="*/ 233363 h 938213"/>
              <a:gd name="connsiteX86" fmla="*/ 497681 w 1040606"/>
              <a:gd name="connsiteY86" fmla="*/ 185737 h 938213"/>
              <a:gd name="connsiteX87" fmla="*/ 435769 w 1040606"/>
              <a:gd name="connsiteY87" fmla="*/ 119062 h 938213"/>
              <a:gd name="connsiteX88" fmla="*/ 376238 w 1040606"/>
              <a:gd name="connsiteY88" fmla="*/ 59532 h 938213"/>
              <a:gd name="connsiteX89" fmla="*/ 145256 w 1040606"/>
              <a:gd name="connsiteY89" fmla="*/ 0 h 938213"/>
              <a:gd name="connsiteX90" fmla="*/ 88106 w 1040606"/>
              <a:gd name="connsiteY90" fmla="*/ 116681 h 938213"/>
              <a:gd name="connsiteX91" fmla="*/ 57150 w 1040606"/>
              <a:gd name="connsiteY91" fmla="*/ 130969 h 938213"/>
              <a:gd name="connsiteX92" fmla="*/ 50006 w 1040606"/>
              <a:gd name="connsiteY92" fmla="*/ 157163 h 938213"/>
              <a:gd name="connsiteX93" fmla="*/ 2381 w 1040606"/>
              <a:gd name="connsiteY9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688181 w 1040606"/>
              <a:gd name="connsiteY78" fmla="*/ 469106 h 938213"/>
              <a:gd name="connsiteX79" fmla="*/ 740569 w 1040606"/>
              <a:gd name="connsiteY79" fmla="*/ 419100 h 938213"/>
              <a:gd name="connsiteX80" fmla="*/ 671512 w 1040606"/>
              <a:gd name="connsiteY80" fmla="*/ 388143 h 938213"/>
              <a:gd name="connsiteX81" fmla="*/ 676275 w 1040606"/>
              <a:gd name="connsiteY81" fmla="*/ 307181 h 938213"/>
              <a:gd name="connsiteX82" fmla="*/ 640556 w 1040606"/>
              <a:gd name="connsiteY82" fmla="*/ 292894 h 938213"/>
              <a:gd name="connsiteX83" fmla="*/ 581025 w 1040606"/>
              <a:gd name="connsiteY83" fmla="*/ 271462 h 938213"/>
              <a:gd name="connsiteX84" fmla="*/ 557213 w 1040606"/>
              <a:gd name="connsiteY84" fmla="*/ 233363 h 938213"/>
              <a:gd name="connsiteX85" fmla="*/ 497681 w 1040606"/>
              <a:gd name="connsiteY85" fmla="*/ 185737 h 938213"/>
              <a:gd name="connsiteX86" fmla="*/ 435769 w 1040606"/>
              <a:gd name="connsiteY86" fmla="*/ 119062 h 938213"/>
              <a:gd name="connsiteX87" fmla="*/ 376238 w 1040606"/>
              <a:gd name="connsiteY87" fmla="*/ 59532 h 938213"/>
              <a:gd name="connsiteX88" fmla="*/ 145256 w 1040606"/>
              <a:gd name="connsiteY88" fmla="*/ 0 h 938213"/>
              <a:gd name="connsiteX89" fmla="*/ 88106 w 1040606"/>
              <a:gd name="connsiteY89" fmla="*/ 116681 h 938213"/>
              <a:gd name="connsiteX90" fmla="*/ 57150 w 1040606"/>
              <a:gd name="connsiteY90" fmla="*/ 130969 h 938213"/>
              <a:gd name="connsiteX91" fmla="*/ 50006 w 1040606"/>
              <a:gd name="connsiteY91" fmla="*/ 157163 h 938213"/>
              <a:gd name="connsiteX92" fmla="*/ 2381 w 1040606"/>
              <a:gd name="connsiteY92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04850 w 1040606"/>
              <a:gd name="connsiteY77" fmla="*/ 481013 h 938213"/>
              <a:gd name="connsiteX78" fmla="*/ 740569 w 1040606"/>
              <a:gd name="connsiteY78" fmla="*/ 419100 h 938213"/>
              <a:gd name="connsiteX79" fmla="*/ 671512 w 1040606"/>
              <a:gd name="connsiteY79" fmla="*/ 388143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581025 w 1040606"/>
              <a:gd name="connsiteY82" fmla="*/ 271462 h 938213"/>
              <a:gd name="connsiteX83" fmla="*/ 557213 w 1040606"/>
              <a:gd name="connsiteY83" fmla="*/ 233363 h 938213"/>
              <a:gd name="connsiteX84" fmla="*/ 497681 w 1040606"/>
              <a:gd name="connsiteY84" fmla="*/ 185737 h 938213"/>
              <a:gd name="connsiteX85" fmla="*/ 435769 w 1040606"/>
              <a:gd name="connsiteY85" fmla="*/ 119062 h 938213"/>
              <a:gd name="connsiteX86" fmla="*/ 376238 w 1040606"/>
              <a:gd name="connsiteY86" fmla="*/ 59532 h 938213"/>
              <a:gd name="connsiteX87" fmla="*/ 145256 w 1040606"/>
              <a:gd name="connsiteY87" fmla="*/ 0 h 938213"/>
              <a:gd name="connsiteX88" fmla="*/ 88106 w 1040606"/>
              <a:gd name="connsiteY88" fmla="*/ 116681 h 938213"/>
              <a:gd name="connsiteX89" fmla="*/ 57150 w 1040606"/>
              <a:gd name="connsiteY89" fmla="*/ 130969 h 938213"/>
              <a:gd name="connsiteX90" fmla="*/ 50006 w 1040606"/>
              <a:gd name="connsiteY90" fmla="*/ 157163 h 938213"/>
              <a:gd name="connsiteX91" fmla="*/ 2381 w 1040606"/>
              <a:gd name="connsiteY9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800100 w 1040606"/>
              <a:gd name="connsiteY70" fmla="*/ 595313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812006 w 1040606"/>
              <a:gd name="connsiteY69" fmla="*/ 619125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26294 w 1040606"/>
              <a:gd name="connsiteY68" fmla="*/ 642938 h 938213"/>
              <a:gd name="connsiteX69" fmla="*/ 792956 w 1040606"/>
              <a:gd name="connsiteY69" fmla="*/ 788194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845344 w 1040606"/>
              <a:gd name="connsiteY67" fmla="*/ 650081 h 938213"/>
              <a:gd name="connsiteX68" fmla="*/ 862013 w 1040606"/>
              <a:gd name="connsiteY68" fmla="*/ 814388 h 938213"/>
              <a:gd name="connsiteX69" fmla="*/ 792956 w 1040606"/>
              <a:gd name="connsiteY69" fmla="*/ 788194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76300 w 1040606"/>
              <a:gd name="connsiteY65" fmla="*/ 666750 h 938213"/>
              <a:gd name="connsiteX66" fmla="*/ 852488 w 1040606"/>
              <a:gd name="connsiteY66" fmla="*/ 654844 h 938213"/>
              <a:gd name="connsiteX67" fmla="*/ 900113 w 1040606"/>
              <a:gd name="connsiteY67" fmla="*/ 788193 h 938213"/>
              <a:gd name="connsiteX68" fmla="*/ 862013 w 1040606"/>
              <a:gd name="connsiteY68" fmla="*/ 814388 h 938213"/>
              <a:gd name="connsiteX69" fmla="*/ 792956 w 1040606"/>
              <a:gd name="connsiteY69" fmla="*/ 788194 h 938213"/>
              <a:gd name="connsiteX70" fmla="*/ 745331 w 1040606"/>
              <a:gd name="connsiteY70" fmla="*/ 750094 h 938213"/>
              <a:gd name="connsiteX71" fmla="*/ 790575 w 1040606"/>
              <a:gd name="connsiteY71" fmla="*/ 581025 h 938213"/>
              <a:gd name="connsiteX72" fmla="*/ 785813 w 1040606"/>
              <a:gd name="connsiteY72" fmla="*/ 569119 h 938213"/>
              <a:gd name="connsiteX73" fmla="*/ 762000 w 1040606"/>
              <a:gd name="connsiteY73" fmla="*/ 526256 h 938213"/>
              <a:gd name="connsiteX74" fmla="*/ 750094 w 1040606"/>
              <a:gd name="connsiteY74" fmla="*/ 507206 h 938213"/>
              <a:gd name="connsiteX75" fmla="*/ 742950 w 1040606"/>
              <a:gd name="connsiteY75" fmla="*/ 497681 h 938213"/>
              <a:gd name="connsiteX76" fmla="*/ 726281 w 1040606"/>
              <a:gd name="connsiteY76" fmla="*/ 485775 h 938213"/>
              <a:gd name="connsiteX77" fmla="*/ 740569 w 1040606"/>
              <a:gd name="connsiteY77" fmla="*/ 419100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81025 w 1040606"/>
              <a:gd name="connsiteY81" fmla="*/ 271462 h 938213"/>
              <a:gd name="connsiteX82" fmla="*/ 557213 w 1040606"/>
              <a:gd name="connsiteY82" fmla="*/ 233363 h 938213"/>
              <a:gd name="connsiteX83" fmla="*/ 497681 w 1040606"/>
              <a:gd name="connsiteY83" fmla="*/ 18573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852488 w 1040606"/>
              <a:gd name="connsiteY65" fmla="*/ 654844 h 938213"/>
              <a:gd name="connsiteX66" fmla="*/ 900113 w 1040606"/>
              <a:gd name="connsiteY66" fmla="*/ 788193 h 938213"/>
              <a:gd name="connsiteX67" fmla="*/ 862013 w 1040606"/>
              <a:gd name="connsiteY67" fmla="*/ 814388 h 938213"/>
              <a:gd name="connsiteX68" fmla="*/ 792956 w 1040606"/>
              <a:gd name="connsiteY68" fmla="*/ 788194 h 938213"/>
              <a:gd name="connsiteX69" fmla="*/ 745331 w 1040606"/>
              <a:gd name="connsiteY69" fmla="*/ 750094 h 938213"/>
              <a:gd name="connsiteX70" fmla="*/ 790575 w 1040606"/>
              <a:gd name="connsiteY70" fmla="*/ 581025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145256 w 1040606"/>
              <a:gd name="connsiteY85" fmla="*/ 0 h 938213"/>
              <a:gd name="connsiteX86" fmla="*/ 88106 w 1040606"/>
              <a:gd name="connsiteY86" fmla="*/ 116681 h 938213"/>
              <a:gd name="connsiteX87" fmla="*/ 57150 w 1040606"/>
              <a:gd name="connsiteY87" fmla="*/ 130969 h 938213"/>
              <a:gd name="connsiteX88" fmla="*/ 50006 w 1040606"/>
              <a:gd name="connsiteY88" fmla="*/ 157163 h 938213"/>
              <a:gd name="connsiteX89" fmla="*/ 2381 w 1040606"/>
              <a:gd name="connsiteY8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2494 w 1040606"/>
              <a:gd name="connsiteY64" fmla="*/ 673894 h 938213"/>
              <a:gd name="connsiteX65" fmla="*/ 900113 w 1040606"/>
              <a:gd name="connsiteY65" fmla="*/ 788193 h 938213"/>
              <a:gd name="connsiteX66" fmla="*/ 862013 w 1040606"/>
              <a:gd name="connsiteY66" fmla="*/ 814388 h 938213"/>
              <a:gd name="connsiteX67" fmla="*/ 792956 w 1040606"/>
              <a:gd name="connsiteY67" fmla="*/ 788194 h 938213"/>
              <a:gd name="connsiteX68" fmla="*/ 745331 w 1040606"/>
              <a:gd name="connsiteY68" fmla="*/ 750094 h 938213"/>
              <a:gd name="connsiteX69" fmla="*/ 790575 w 1040606"/>
              <a:gd name="connsiteY69" fmla="*/ 581025 h 938213"/>
              <a:gd name="connsiteX70" fmla="*/ 785813 w 1040606"/>
              <a:gd name="connsiteY70" fmla="*/ 569119 h 938213"/>
              <a:gd name="connsiteX71" fmla="*/ 762000 w 1040606"/>
              <a:gd name="connsiteY71" fmla="*/ 526256 h 938213"/>
              <a:gd name="connsiteX72" fmla="*/ 750094 w 1040606"/>
              <a:gd name="connsiteY72" fmla="*/ 507206 h 938213"/>
              <a:gd name="connsiteX73" fmla="*/ 742950 w 1040606"/>
              <a:gd name="connsiteY73" fmla="*/ 497681 h 938213"/>
              <a:gd name="connsiteX74" fmla="*/ 726281 w 1040606"/>
              <a:gd name="connsiteY74" fmla="*/ 485775 h 938213"/>
              <a:gd name="connsiteX75" fmla="*/ 740569 w 1040606"/>
              <a:gd name="connsiteY75" fmla="*/ 419100 h 938213"/>
              <a:gd name="connsiteX76" fmla="*/ 671512 w 1040606"/>
              <a:gd name="connsiteY76" fmla="*/ 388143 h 938213"/>
              <a:gd name="connsiteX77" fmla="*/ 676275 w 1040606"/>
              <a:gd name="connsiteY77" fmla="*/ 307181 h 938213"/>
              <a:gd name="connsiteX78" fmla="*/ 640556 w 1040606"/>
              <a:gd name="connsiteY78" fmla="*/ 292894 h 938213"/>
              <a:gd name="connsiteX79" fmla="*/ 581025 w 1040606"/>
              <a:gd name="connsiteY79" fmla="*/ 271462 h 938213"/>
              <a:gd name="connsiteX80" fmla="*/ 557213 w 1040606"/>
              <a:gd name="connsiteY80" fmla="*/ 233363 h 938213"/>
              <a:gd name="connsiteX81" fmla="*/ 497681 w 1040606"/>
              <a:gd name="connsiteY81" fmla="*/ 185737 h 938213"/>
              <a:gd name="connsiteX82" fmla="*/ 435769 w 1040606"/>
              <a:gd name="connsiteY82" fmla="*/ 119062 h 938213"/>
              <a:gd name="connsiteX83" fmla="*/ 376238 w 1040606"/>
              <a:gd name="connsiteY83" fmla="*/ 59532 h 938213"/>
              <a:gd name="connsiteX84" fmla="*/ 145256 w 1040606"/>
              <a:gd name="connsiteY84" fmla="*/ 0 h 938213"/>
              <a:gd name="connsiteX85" fmla="*/ 88106 w 1040606"/>
              <a:gd name="connsiteY85" fmla="*/ 116681 h 938213"/>
              <a:gd name="connsiteX86" fmla="*/ 57150 w 1040606"/>
              <a:gd name="connsiteY86" fmla="*/ 130969 h 938213"/>
              <a:gd name="connsiteX87" fmla="*/ 50006 w 1040606"/>
              <a:gd name="connsiteY87" fmla="*/ 157163 h 938213"/>
              <a:gd name="connsiteX88" fmla="*/ 2381 w 1040606"/>
              <a:gd name="connsiteY8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16781 w 1040606"/>
              <a:gd name="connsiteY63" fmla="*/ 681038 h 938213"/>
              <a:gd name="connsiteX64" fmla="*/ 900113 w 1040606"/>
              <a:gd name="connsiteY64" fmla="*/ 788193 h 938213"/>
              <a:gd name="connsiteX65" fmla="*/ 862013 w 1040606"/>
              <a:gd name="connsiteY65" fmla="*/ 814388 h 938213"/>
              <a:gd name="connsiteX66" fmla="*/ 792956 w 1040606"/>
              <a:gd name="connsiteY66" fmla="*/ 788194 h 938213"/>
              <a:gd name="connsiteX67" fmla="*/ 745331 w 1040606"/>
              <a:gd name="connsiteY67" fmla="*/ 750094 h 938213"/>
              <a:gd name="connsiteX68" fmla="*/ 790575 w 1040606"/>
              <a:gd name="connsiteY68" fmla="*/ 581025 h 938213"/>
              <a:gd name="connsiteX69" fmla="*/ 785813 w 1040606"/>
              <a:gd name="connsiteY69" fmla="*/ 569119 h 938213"/>
              <a:gd name="connsiteX70" fmla="*/ 762000 w 1040606"/>
              <a:gd name="connsiteY70" fmla="*/ 526256 h 938213"/>
              <a:gd name="connsiteX71" fmla="*/ 750094 w 1040606"/>
              <a:gd name="connsiteY71" fmla="*/ 507206 h 938213"/>
              <a:gd name="connsiteX72" fmla="*/ 742950 w 1040606"/>
              <a:gd name="connsiteY72" fmla="*/ 497681 h 938213"/>
              <a:gd name="connsiteX73" fmla="*/ 726281 w 1040606"/>
              <a:gd name="connsiteY73" fmla="*/ 485775 h 938213"/>
              <a:gd name="connsiteX74" fmla="*/ 740569 w 1040606"/>
              <a:gd name="connsiteY74" fmla="*/ 419100 h 938213"/>
              <a:gd name="connsiteX75" fmla="*/ 671512 w 1040606"/>
              <a:gd name="connsiteY75" fmla="*/ 388143 h 938213"/>
              <a:gd name="connsiteX76" fmla="*/ 676275 w 1040606"/>
              <a:gd name="connsiteY76" fmla="*/ 307181 h 938213"/>
              <a:gd name="connsiteX77" fmla="*/ 640556 w 1040606"/>
              <a:gd name="connsiteY77" fmla="*/ 292894 h 938213"/>
              <a:gd name="connsiteX78" fmla="*/ 581025 w 1040606"/>
              <a:gd name="connsiteY78" fmla="*/ 271462 h 938213"/>
              <a:gd name="connsiteX79" fmla="*/ 557213 w 1040606"/>
              <a:gd name="connsiteY79" fmla="*/ 233363 h 938213"/>
              <a:gd name="connsiteX80" fmla="*/ 497681 w 1040606"/>
              <a:gd name="connsiteY80" fmla="*/ 185737 h 938213"/>
              <a:gd name="connsiteX81" fmla="*/ 435769 w 1040606"/>
              <a:gd name="connsiteY81" fmla="*/ 119062 h 938213"/>
              <a:gd name="connsiteX82" fmla="*/ 376238 w 1040606"/>
              <a:gd name="connsiteY82" fmla="*/ 59532 h 938213"/>
              <a:gd name="connsiteX83" fmla="*/ 145256 w 1040606"/>
              <a:gd name="connsiteY83" fmla="*/ 0 h 938213"/>
              <a:gd name="connsiteX84" fmla="*/ 88106 w 1040606"/>
              <a:gd name="connsiteY84" fmla="*/ 116681 h 938213"/>
              <a:gd name="connsiteX85" fmla="*/ 57150 w 1040606"/>
              <a:gd name="connsiteY85" fmla="*/ 130969 h 938213"/>
              <a:gd name="connsiteX86" fmla="*/ 50006 w 1040606"/>
              <a:gd name="connsiteY86" fmla="*/ 157163 h 938213"/>
              <a:gd name="connsiteX87" fmla="*/ 2381 w 1040606"/>
              <a:gd name="connsiteY8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54881 w 1040606"/>
              <a:gd name="connsiteY62" fmla="*/ 685800 h 938213"/>
              <a:gd name="connsiteX63" fmla="*/ 900113 w 1040606"/>
              <a:gd name="connsiteY63" fmla="*/ 788193 h 938213"/>
              <a:gd name="connsiteX64" fmla="*/ 862013 w 1040606"/>
              <a:gd name="connsiteY64" fmla="*/ 814388 h 938213"/>
              <a:gd name="connsiteX65" fmla="*/ 792956 w 1040606"/>
              <a:gd name="connsiteY65" fmla="*/ 788194 h 938213"/>
              <a:gd name="connsiteX66" fmla="*/ 745331 w 1040606"/>
              <a:gd name="connsiteY66" fmla="*/ 750094 h 938213"/>
              <a:gd name="connsiteX67" fmla="*/ 790575 w 1040606"/>
              <a:gd name="connsiteY67" fmla="*/ 581025 h 938213"/>
              <a:gd name="connsiteX68" fmla="*/ 785813 w 1040606"/>
              <a:gd name="connsiteY68" fmla="*/ 569119 h 938213"/>
              <a:gd name="connsiteX69" fmla="*/ 762000 w 1040606"/>
              <a:gd name="connsiteY69" fmla="*/ 526256 h 938213"/>
              <a:gd name="connsiteX70" fmla="*/ 750094 w 1040606"/>
              <a:gd name="connsiteY70" fmla="*/ 507206 h 938213"/>
              <a:gd name="connsiteX71" fmla="*/ 742950 w 1040606"/>
              <a:gd name="connsiteY71" fmla="*/ 497681 h 938213"/>
              <a:gd name="connsiteX72" fmla="*/ 726281 w 1040606"/>
              <a:gd name="connsiteY72" fmla="*/ 485775 h 938213"/>
              <a:gd name="connsiteX73" fmla="*/ 740569 w 1040606"/>
              <a:gd name="connsiteY73" fmla="*/ 419100 h 938213"/>
              <a:gd name="connsiteX74" fmla="*/ 671512 w 1040606"/>
              <a:gd name="connsiteY74" fmla="*/ 388143 h 938213"/>
              <a:gd name="connsiteX75" fmla="*/ 676275 w 1040606"/>
              <a:gd name="connsiteY75" fmla="*/ 307181 h 938213"/>
              <a:gd name="connsiteX76" fmla="*/ 640556 w 1040606"/>
              <a:gd name="connsiteY76" fmla="*/ 292894 h 938213"/>
              <a:gd name="connsiteX77" fmla="*/ 581025 w 1040606"/>
              <a:gd name="connsiteY77" fmla="*/ 271462 h 938213"/>
              <a:gd name="connsiteX78" fmla="*/ 557213 w 1040606"/>
              <a:gd name="connsiteY78" fmla="*/ 233363 h 938213"/>
              <a:gd name="connsiteX79" fmla="*/ 497681 w 1040606"/>
              <a:gd name="connsiteY79" fmla="*/ 185737 h 938213"/>
              <a:gd name="connsiteX80" fmla="*/ 435769 w 1040606"/>
              <a:gd name="connsiteY80" fmla="*/ 119062 h 938213"/>
              <a:gd name="connsiteX81" fmla="*/ 376238 w 1040606"/>
              <a:gd name="connsiteY81" fmla="*/ 59532 h 938213"/>
              <a:gd name="connsiteX82" fmla="*/ 145256 w 1040606"/>
              <a:gd name="connsiteY82" fmla="*/ 0 h 938213"/>
              <a:gd name="connsiteX83" fmla="*/ 88106 w 1040606"/>
              <a:gd name="connsiteY83" fmla="*/ 116681 h 938213"/>
              <a:gd name="connsiteX84" fmla="*/ 57150 w 1040606"/>
              <a:gd name="connsiteY84" fmla="*/ 130969 h 938213"/>
              <a:gd name="connsiteX85" fmla="*/ 50006 w 1040606"/>
              <a:gd name="connsiteY85" fmla="*/ 157163 h 938213"/>
              <a:gd name="connsiteX86" fmla="*/ 2381 w 1040606"/>
              <a:gd name="connsiteY8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81075 w 1040606"/>
              <a:gd name="connsiteY61" fmla="*/ 719138 h 938213"/>
              <a:gd name="connsiteX62" fmla="*/ 900113 w 1040606"/>
              <a:gd name="connsiteY62" fmla="*/ 788193 h 938213"/>
              <a:gd name="connsiteX63" fmla="*/ 862013 w 1040606"/>
              <a:gd name="connsiteY63" fmla="*/ 814388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90575 w 1040606"/>
              <a:gd name="connsiteY66" fmla="*/ 581025 h 938213"/>
              <a:gd name="connsiteX67" fmla="*/ 785813 w 1040606"/>
              <a:gd name="connsiteY67" fmla="*/ 569119 h 938213"/>
              <a:gd name="connsiteX68" fmla="*/ 762000 w 1040606"/>
              <a:gd name="connsiteY68" fmla="*/ 526256 h 938213"/>
              <a:gd name="connsiteX69" fmla="*/ 750094 w 1040606"/>
              <a:gd name="connsiteY69" fmla="*/ 507206 h 938213"/>
              <a:gd name="connsiteX70" fmla="*/ 742950 w 1040606"/>
              <a:gd name="connsiteY70" fmla="*/ 497681 h 938213"/>
              <a:gd name="connsiteX71" fmla="*/ 726281 w 1040606"/>
              <a:gd name="connsiteY71" fmla="*/ 485775 h 938213"/>
              <a:gd name="connsiteX72" fmla="*/ 740569 w 1040606"/>
              <a:gd name="connsiteY72" fmla="*/ 419100 h 938213"/>
              <a:gd name="connsiteX73" fmla="*/ 671512 w 1040606"/>
              <a:gd name="connsiteY73" fmla="*/ 388143 h 938213"/>
              <a:gd name="connsiteX74" fmla="*/ 676275 w 1040606"/>
              <a:gd name="connsiteY74" fmla="*/ 307181 h 938213"/>
              <a:gd name="connsiteX75" fmla="*/ 640556 w 1040606"/>
              <a:gd name="connsiteY75" fmla="*/ 292894 h 938213"/>
              <a:gd name="connsiteX76" fmla="*/ 581025 w 1040606"/>
              <a:gd name="connsiteY76" fmla="*/ 271462 h 938213"/>
              <a:gd name="connsiteX77" fmla="*/ 557213 w 1040606"/>
              <a:gd name="connsiteY77" fmla="*/ 233363 h 938213"/>
              <a:gd name="connsiteX78" fmla="*/ 497681 w 1040606"/>
              <a:gd name="connsiteY78" fmla="*/ 185737 h 938213"/>
              <a:gd name="connsiteX79" fmla="*/ 435769 w 1040606"/>
              <a:gd name="connsiteY79" fmla="*/ 119062 h 938213"/>
              <a:gd name="connsiteX80" fmla="*/ 376238 w 1040606"/>
              <a:gd name="connsiteY80" fmla="*/ 59532 h 938213"/>
              <a:gd name="connsiteX81" fmla="*/ 145256 w 1040606"/>
              <a:gd name="connsiteY81" fmla="*/ 0 h 938213"/>
              <a:gd name="connsiteX82" fmla="*/ 88106 w 1040606"/>
              <a:gd name="connsiteY82" fmla="*/ 116681 h 938213"/>
              <a:gd name="connsiteX83" fmla="*/ 57150 w 1040606"/>
              <a:gd name="connsiteY83" fmla="*/ 130969 h 938213"/>
              <a:gd name="connsiteX84" fmla="*/ 50006 w 1040606"/>
              <a:gd name="connsiteY84" fmla="*/ 157163 h 938213"/>
              <a:gd name="connsiteX85" fmla="*/ 2381 w 1040606"/>
              <a:gd name="connsiteY8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85838 w 1040606"/>
              <a:gd name="connsiteY60" fmla="*/ 733425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792956 w 1040606"/>
              <a:gd name="connsiteY63" fmla="*/ 788194 h 938213"/>
              <a:gd name="connsiteX64" fmla="*/ 745331 w 1040606"/>
              <a:gd name="connsiteY64" fmla="*/ 750094 h 938213"/>
              <a:gd name="connsiteX65" fmla="*/ 790575 w 1040606"/>
              <a:gd name="connsiteY65" fmla="*/ 581025 h 938213"/>
              <a:gd name="connsiteX66" fmla="*/ 785813 w 1040606"/>
              <a:gd name="connsiteY66" fmla="*/ 569119 h 938213"/>
              <a:gd name="connsiteX67" fmla="*/ 762000 w 1040606"/>
              <a:gd name="connsiteY67" fmla="*/ 526256 h 938213"/>
              <a:gd name="connsiteX68" fmla="*/ 750094 w 1040606"/>
              <a:gd name="connsiteY68" fmla="*/ 507206 h 938213"/>
              <a:gd name="connsiteX69" fmla="*/ 742950 w 1040606"/>
              <a:gd name="connsiteY69" fmla="*/ 497681 h 938213"/>
              <a:gd name="connsiteX70" fmla="*/ 726281 w 1040606"/>
              <a:gd name="connsiteY70" fmla="*/ 485775 h 938213"/>
              <a:gd name="connsiteX71" fmla="*/ 740569 w 1040606"/>
              <a:gd name="connsiteY71" fmla="*/ 419100 h 938213"/>
              <a:gd name="connsiteX72" fmla="*/ 671512 w 1040606"/>
              <a:gd name="connsiteY72" fmla="*/ 388143 h 938213"/>
              <a:gd name="connsiteX73" fmla="*/ 676275 w 1040606"/>
              <a:gd name="connsiteY73" fmla="*/ 307181 h 938213"/>
              <a:gd name="connsiteX74" fmla="*/ 640556 w 1040606"/>
              <a:gd name="connsiteY74" fmla="*/ 292894 h 938213"/>
              <a:gd name="connsiteX75" fmla="*/ 581025 w 1040606"/>
              <a:gd name="connsiteY75" fmla="*/ 271462 h 938213"/>
              <a:gd name="connsiteX76" fmla="*/ 557213 w 1040606"/>
              <a:gd name="connsiteY76" fmla="*/ 233363 h 938213"/>
              <a:gd name="connsiteX77" fmla="*/ 497681 w 1040606"/>
              <a:gd name="connsiteY77" fmla="*/ 185737 h 938213"/>
              <a:gd name="connsiteX78" fmla="*/ 435769 w 1040606"/>
              <a:gd name="connsiteY78" fmla="*/ 119062 h 938213"/>
              <a:gd name="connsiteX79" fmla="*/ 376238 w 1040606"/>
              <a:gd name="connsiteY79" fmla="*/ 59532 h 938213"/>
              <a:gd name="connsiteX80" fmla="*/ 145256 w 1040606"/>
              <a:gd name="connsiteY80" fmla="*/ 0 h 938213"/>
              <a:gd name="connsiteX81" fmla="*/ 88106 w 1040606"/>
              <a:gd name="connsiteY81" fmla="*/ 116681 h 938213"/>
              <a:gd name="connsiteX82" fmla="*/ 57150 w 1040606"/>
              <a:gd name="connsiteY82" fmla="*/ 130969 h 938213"/>
              <a:gd name="connsiteX83" fmla="*/ 50006 w 1040606"/>
              <a:gd name="connsiteY83" fmla="*/ 157163 h 938213"/>
              <a:gd name="connsiteX84" fmla="*/ 2381 w 1040606"/>
              <a:gd name="connsiteY8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5838 w 1040606"/>
              <a:gd name="connsiteY59" fmla="*/ 788194 h 938213"/>
              <a:gd name="connsiteX60" fmla="*/ 900113 w 1040606"/>
              <a:gd name="connsiteY60" fmla="*/ 788193 h 938213"/>
              <a:gd name="connsiteX61" fmla="*/ 862013 w 1040606"/>
              <a:gd name="connsiteY61" fmla="*/ 814388 h 938213"/>
              <a:gd name="connsiteX62" fmla="*/ 792956 w 1040606"/>
              <a:gd name="connsiteY62" fmla="*/ 788194 h 938213"/>
              <a:gd name="connsiteX63" fmla="*/ 745331 w 1040606"/>
              <a:gd name="connsiteY63" fmla="*/ 750094 h 938213"/>
              <a:gd name="connsiteX64" fmla="*/ 790575 w 1040606"/>
              <a:gd name="connsiteY64" fmla="*/ 581025 h 938213"/>
              <a:gd name="connsiteX65" fmla="*/ 785813 w 1040606"/>
              <a:gd name="connsiteY65" fmla="*/ 569119 h 938213"/>
              <a:gd name="connsiteX66" fmla="*/ 762000 w 1040606"/>
              <a:gd name="connsiteY66" fmla="*/ 526256 h 938213"/>
              <a:gd name="connsiteX67" fmla="*/ 750094 w 1040606"/>
              <a:gd name="connsiteY67" fmla="*/ 507206 h 938213"/>
              <a:gd name="connsiteX68" fmla="*/ 742950 w 1040606"/>
              <a:gd name="connsiteY68" fmla="*/ 497681 h 938213"/>
              <a:gd name="connsiteX69" fmla="*/ 726281 w 1040606"/>
              <a:gd name="connsiteY69" fmla="*/ 485775 h 938213"/>
              <a:gd name="connsiteX70" fmla="*/ 740569 w 1040606"/>
              <a:gd name="connsiteY70" fmla="*/ 419100 h 938213"/>
              <a:gd name="connsiteX71" fmla="*/ 671512 w 1040606"/>
              <a:gd name="connsiteY71" fmla="*/ 388143 h 938213"/>
              <a:gd name="connsiteX72" fmla="*/ 676275 w 1040606"/>
              <a:gd name="connsiteY72" fmla="*/ 307181 h 938213"/>
              <a:gd name="connsiteX73" fmla="*/ 640556 w 1040606"/>
              <a:gd name="connsiteY73" fmla="*/ 292894 h 938213"/>
              <a:gd name="connsiteX74" fmla="*/ 581025 w 1040606"/>
              <a:gd name="connsiteY74" fmla="*/ 271462 h 938213"/>
              <a:gd name="connsiteX75" fmla="*/ 557213 w 1040606"/>
              <a:gd name="connsiteY75" fmla="*/ 233363 h 938213"/>
              <a:gd name="connsiteX76" fmla="*/ 497681 w 1040606"/>
              <a:gd name="connsiteY76" fmla="*/ 185737 h 938213"/>
              <a:gd name="connsiteX77" fmla="*/ 435769 w 1040606"/>
              <a:gd name="connsiteY77" fmla="*/ 119062 h 938213"/>
              <a:gd name="connsiteX78" fmla="*/ 376238 w 1040606"/>
              <a:gd name="connsiteY78" fmla="*/ 59532 h 938213"/>
              <a:gd name="connsiteX79" fmla="*/ 145256 w 1040606"/>
              <a:gd name="connsiteY79" fmla="*/ 0 h 938213"/>
              <a:gd name="connsiteX80" fmla="*/ 88106 w 1040606"/>
              <a:gd name="connsiteY80" fmla="*/ 116681 h 938213"/>
              <a:gd name="connsiteX81" fmla="*/ 57150 w 1040606"/>
              <a:gd name="connsiteY81" fmla="*/ 130969 h 938213"/>
              <a:gd name="connsiteX82" fmla="*/ 50006 w 1040606"/>
              <a:gd name="connsiteY82" fmla="*/ 157163 h 938213"/>
              <a:gd name="connsiteX83" fmla="*/ 2381 w 1040606"/>
              <a:gd name="connsiteY8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00113 w 1040606"/>
              <a:gd name="connsiteY60" fmla="*/ 788193 h 938213"/>
              <a:gd name="connsiteX61" fmla="*/ 862013 w 1040606"/>
              <a:gd name="connsiteY61" fmla="*/ 814388 h 938213"/>
              <a:gd name="connsiteX62" fmla="*/ 792956 w 1040606"/>
              <a:gd name="connsiteY62" fmla="*/ 788194 h 938213"/>
              <a:gd name="connsiteX63" fmla="*/ 745331 w 1040606"/>
              <a:gd name="connsiteY63" fmla="*/ 750094 h 938213"/>
              <a:gd name="connsiteX64" fmla="*/ 790575 w 1040606"/>
              <a:gd name="connsiteY64" fmla="*/ 581025 h 938213"/>
              <a:gd name="connsiteX65" fmla="*/ 785813 w 1040606"/>
              <a:gd name="connsiteY65" fmla="*/ 569119 h 938213"/>
              <a:gd name="connsiteX66" fmla="*/ 762000 w 1040606"/>
              <a:gd name="connsiteY66" fmla="*/ 526256 h 938213"/>
              <a:gd name="connsiteX67" fmla="*/ 750094 w 1040606"/>
              <a:gd name="connsiteY67" fmla="*/ 507206 h 938213"/>
              <a:gd name="connsiteX68" fmla="*/ 742950 w 1040606"/>
              <a:gd name="connsiteY68" fmla="*/ 497681 h 938213"/>
              <a:gd name="connsiteX69" fmla="*/ 726281 w 1040606"/>
              <a:gd name="connsiteY69" fmla="*/ 485775 h 938213"/>
              <a:gd name="connsiteX70" fmla="*/ 740569 w 1040606"/>
              <a:gd name="connsiteY70" fmla="*/ 419100 h 938213"/>
              <a:gd name="connsiteX71" fmla="*/ 671512 w 1040606"/>
              <a:gd name="connsiteY71" fmla="*/ 388143 h 938213"/>
              <a:gd name="connsiteX72" fmla="*/ 676275 w 1040606"/>
              <a:gd name="connsiteY72" fmla="*/ 307181 h 938213"/>
              <a:gd name="connsiteX73" fmla="*/ 640556 w 1040606"/>
              <a:gd name="connsiteY73" fmla="*/ 292894 h 938213"/>
              <a:gd name="connsiteX74" fmla="*/ 581025 w 1040606"/>
              <a:gd name="connsiteY74" fmla="*/ 271462 h 938213"/>
              <a:gd name="connsiteX75" fmla="*/ 557213 w 1040606"/>
              <a:gd name="connsiteY75" fmla="*/ 233363 h 938213"/>
              <a:gd name="connsiteX76" fmla="*/ 497681 w 1040606"/>
              <a:gd name="connsiteY76" fmla="*/ 185737 h 938213"/>
              <a:gd name="connsiteX77" fmla="*/ 435769 w 1040606"/>
              <a:gd name="connsiteY77" fmla="*/ 119062 h 938213"/>
              <a:gd name="connsiteX78" fmla="*/ 376238 w 1040606"/>
              <a:gd name="connsiteY78" fmla="*/ 59532 h 938213"/>
              <a:gd name="connsiteX79" fmla="*/ 145256 w 1040606"/>
              <a:gd name="connsiteY79" fmla="*/ 0 h 938213"/>
              <a:gd name="connsiteX80" fmla="*/ 88106 w 1040606"/>
              <a:gd name="connsiteY80" fmla="*/ 116681 h 938213"/>
              <a:gd name="connsiteX81" fmla="*/ 57150 w 1040606"/>
              <a:gd name="connsiteY81" fmla="*/ 130969 h 938213"/>
              <a:gd name="connsiteX82" fmla="*/ 50006 w 1040606"/>
              <a:gd name="connsiteY82" fmla="*/ 157163 h 938213"/>
              <a:gd name="connsiteX83" fmla="*/ 2381 w 1040606"/>
              <a:gd name="connsiteY8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792956 w 1040606"/>
              <a:gd name="connsiteY63" fmla="*/ 788194 h 938213"/>
              <a:gd name="connsiteX64" fmla="*/ 745331 w 1040606"/>
              <a:gd name="connsiteY64" fmla="*/ 750094 h 938213"/>
              <a:gd name="connsiteX65" fmla="*/ 790575 w 1040606"/>
              <a:gd name="connsiteY65" fmla="*/ 581025 h 938213"/>
              <a:gd name="connsiteX66" fmla="*/ 785813 w 1040606"/>
              <a:gd name="connsiteY66" fmla="*/ 569119 h 938213"/>
              <a:gd name="connsiteX67" fmla="*/ 762000 w 1040606"/>
              <a:gd name="connsiteY67" fmla="*/ 526256 h 938213"/>
              <a:gd name="connsiteX68" fmla="*/ 750094 w 1040606"/>
              <a:gd name="connsiteY68" fmla="*/ 507206 h 938213"/>
              <a:gd name="connsiteX69" fmla="*/ 742950 w 1040606"/>
              <a:gd name="connsiteY69" fmla="*/ 497681 h 938213"/>
              <a:gd name="connsiteX70" fmla="*/ 726281 w 1040606"/>
              <a:gd name="connsiteY70" fmla="*/ 485775 h 938213"/>
              <a:gd name="connsiteX71" fmla="*/ 740569 w 1040606"/>
              <a:gd name="connsiteY71" fmla="*/ 419100 h 938213"/>
              <a:gd name="connsiteX72" fmla="*/ 671512 w 1040606"/>
              <a:gd name="connsiteY72" fmla="*/ 388143 h 938213"/>
              <a:gd name="connsiteX73" fmla="*/ 676275 w 1040606"/>
              <a:gd name="connsiteY73" fmla="*/ 307181 h 938213"/>
              <a:gd name="connsiteX74" fmla="*/ 640556 w 1040606"/>
              <a:gd name="connsiteY74" fmla="*/ 292894 h 938213"/>
              <a:gd name="connsiteX75" fmla="*/ 581025 w 1040606"/>
              <a:gd name="connsiteY75" fmla="*/ 271462 h 938213"/>
              <a:gd name="connsiteX76" fmla="*/ 557213 w 1040606"/>
              <a:gd name="connsiteY76" fmla="*/ 233363 h 938213"/>
              <a:gd name="connsiteX77" fmla="*/ 497681 w 1040606"/>
              <a:gd name="connsiteY77" fmla="*/ 185737 h 938213"/>
              <a:gd name="connsiteX78" fmla="*/ 435769 w 1040606"/>
              <a:gd name="connsiteY78" fmla="*/ 119062 h 938213"/>
              <a:gd name="connsiteX79" fmla="*/ 376238 w 1040606"/>
              <a:gd name="connsiteY79" fmla="*/ 59532 h 938213"/>
              <a:gd name="connsiteX80" fmla="*/ 145256 w 1040606"/>
              <a:gd name="connsiteY80" fmla="*/ 0 h 938213"/>
              <a:gd name="connsiteX81" fmla="*/ 88106 w 1040606"/>
              <a:gd name="connsiteY81" fmla="*/ 116681 h 938213"/>
              <a:gd name="connsiteX82" fmla="*/ 57150 w 1040606"/>
              <a:gd name="connsiteY82" fmla="*/ 130969 h 938213"/>
              <a:gd name="connsiteX83" fmla="*/ 50006 w 1040606"/>
              <a:gd name="connsiteY83" fmla="*/ 157163 h 938213"/>
              <a:gd name="connsiteX84" fmla="*/ 2381 w 1040606"/>
              <a:gd name="connsiteY8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90575 w 1040606"/>
              <a:gd name="connsiteY66" fmla="*/ 581025 h 938213"/>
              <a:gd name="connsiteX67" fmla="*/ 785813 w 1040606"/>
              <a:gd name="connsiteY67" fmla="*/ 569119 h 938213"/>
              <a:gd name="connsiteX68" fmla="*/ 762000 w 1040606"/>
              <a:gd name="connsiteY68" fmla="*/ 526256 h 938213"/>
              <a:gd name="connsiteX69" fmla="*/ 750094 w 1040606"/>
              <a:gd name="connsiteY69" fmla="*/ 507206 h 938213"/>
              <a:gd name="connsiteX70" fmla="*/ 742950 w 1040606"/>
              <a:gd name="connsiteY70" fmla="*/ 497681 h 938213"/>
              <a:gd name="connsiteX71" fmla="*/ 726281 w 1040606"/>
              <a:gd name="connsiteY71" fmla="*/ 485775 h 938213"/>
              <a:gd name="connsiteX72" fmla="*/ 740569 w 1040606"/>
              <a:gd name="connsiteY72" fmla="*/ 419100 h 938213"/>
              <a:gd name="connsiteX73" fmla="*/ 671512 w 1040606"/>
              <a:gd name="connsiteY73" fmla="*/ 388143 h 938213"/>
              <a:gd name="connsiteX74" fmla="*/ 676275 w 1040606"/>
              <a:gd name="connsiteY74" fmla="*/ 307181 h 938213"/>
              <a:gd name="connsiteX75" fmla="*/ 640556 w 1040606"/>
              <a:gd name="connsiteY75" fmla="*/ 292894 h 938213"/>
              <a:gd name="connsiteX76" fmla="*/ 581025 w 1040606"/>
              <a:gd name="connsiteY76" fmla="*/ 271462 h 938213"/>
              <a:gd name="connsiteX77" fmla="*/ 557213 w 1040606"/>
              <a:gd name="connsiteY77" fmla="*/ 233363 h 938213"/>
              <a:gd name="connsiteX78" fmla="*/ 497681 w 1040606"/>
              <a:gd name="connsiteY78" fmla="*/ 185737 h 938213"/>
              <a:gd name="connsiteX79" fmla="*/ 435769 w 1040606"/>
              <a:gd name="connsiteY79" fmla="*/ 119062 h 938213"/>
              <a:gd name="connsiteX80" fmla="*/ 376238 w 1040606"/>
              <a:gd name="connsiteY80" fmla="*/ 59532 h 938213"/>
              <a:gd name="connsiteX81" fmla="*/ 145256 w 1040606"/>
              <a:gd name="connsiteY81" fmla="*/ 0 h 938213"/>
              <a:gd name="connsiteX82" fmla="*/ 88106 w 1040606"/>
              <a:gd name="connsiteY82" fmla="*/ 116681 h 938213"/>
              <a:gd name="connsiteX83" fmla="*/ 57150 w 1040606"/>
              <a:gd name="connsiteY83" fmla="*/ 130969 h 938213"/>
              <a:gd name="connsiteX84" fmla="*/ 50006 w 1040606"/>
              <a:gd name="connsiteY84" fmla="*/ 157163 h 938213"/>
              <a:gd name="connsiteX85" fmla="*/ 2381 w 1040606"/>
              <a:gd name="connsiteY8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47712 w 1040606"/>
              <a:gd name="connsiteY66" fmla="*/ 571500 h 938213"/>
              <a:gd name="connsiteX67" fmla="*/ 785813 w 1040606"/>
              <a:gd name="connsiteY67" fmla="*/ 569119 h 938213"/>
              <a:gd name="connsiteX68" fmla="*/ 762000 w 1040606"/>
              <a:gd name="connsiteY68" fmla="*/ 526256 h 938213"/>
              <a:gd name="connsiteX69" fmla="*/ 750094 w 1040606"/>
              <a:gd name="connsiteY69" fmla="*/ 507206 h 938213"/>
              <a:gd name="connsiteX70" fmla="*/ 742950 w 1040606"/>
              <a:gd name="connsiteY70" fmla="*/ 497681 h 938213"/>
              <a:gd name="connsiteX71" fmla="*/ 726281 w 1040606"/>
              <a:gd name="connsiteY71" fmla="*/ 485775 h 938213"/>
              <a:gd name="connsiteX72" fmla="*/ 740569 w 1040606"/>
              <a:gd name="connsiteY72" fmla="*/ 419100 h 938213"/>
              <a:gd name="connsiteX73" fmla="*/ 671512 w 1040606"/>
              <a:gd name="connsiteY73" fmla="*/ 388143 h 938213"/>
              <a:gd name="connsiteX74" fmla="*/ 676275 w 1040606"/>
              <a:gd name="connsiteY74" fmla="*/ 307181 h 938213"/>
              <a:gd name="connsiteX75" fmla="*/ 640556 w 1040606"/>
              <a:gd name="connsiteY75" fmla="*/ 292894 h 938213"/>
              <a:gd name="connsiteX76" fmla="*/ 581025 w 1040606"/>
              <a:gd name="connsiteY76" fmla="*/ 271462 h 938213"/>
              <a:gd name="connsiteX77" fmla="*/ 557213 w 1040606"/>
              <a:gd name="connsiteY77" fmla="*/ 233363 h 938213"/>
              <a:gd name="connsiteX78" fmla="*/ 497681 w 1040606"/>
              <a:gd name="connsiteY78" fmla="*/ 185737 h 938213"/>
              <a:gd name="connsiteX79" fmla="*/ 435769 w 1040606"/>
              <a:gd name="connsiteY79" fmla="*/ 119062 h 938213"/>
              <a:gd name="connsiteX80" fmla="*/ 376238 w 1040606"/>
              <a:gd name="connsiteY80" fmla="*/ 59532 h 938213"/>
              <a:gd name="connsiteX81" fmla="*/ 145256 w 1040606"/>
              <a:gd name="connsiteY81" fmla="*/ 0 h 938213"/>
              <a:gd name="connsiteX82" fmla="*/ 88106 w 1040606"/>
              <a:gd name="connsiteY82" fmla="*/ 116681 h 938213"/>
              <a:gd name="connsiteX83" fmla="*/ 57150 w 1040606"/>
              <a:gd name="connsiteY83" fmla="*/ 130969 h 938213"/>
              <a:gd name="connsiteX84" fmla="*/ 50006 w 1040606"/>
              <a:gd name="connsiteY84" fmla="*/ 157163 h 938213"/>
              <a:gd name="connsiteX85" fmla="*/ 2381 w 1040606"/>
              <a:gd name="connsiteY8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45331 w 1040606"/>
              <a:gd name="connsiteY65" fmla="*/ 750094 h 938213"/>
              <a:gd name="connsiteX66" fmla="*/ 707231 w 1040606"/>
              <a:gd name="connsiteY66" fmla="*/ 607220 h 938213"/>
              <a:gd name="connsiteX67" fmla="*/ 747712 w 1040606"/>
              <a:gd name="connsiteY67" fmla="*/ 571500 h 938213"/>
              <a:gd name="connsiteX68" fmla="*/ 785813 w 1040606"/>
              <a:gd name="connsiteY68" fmla="*/ 569119 h 938213"/>
              <a:gd name="connsiteX69" fmla="*/ 762000 w 1040606"/>
              <a:gd name="connsiteY69" fmla="*/ 526256 h 938213"/>
              <a:gd name="connsiteX70" fmla="*/ 750094 w 1040606"/>
              <a:gd name="connsiteY70" fmla="*/ 507206 h 938213"/>
              <a:gd name="connsiteX71" fmla="*/ 742950 w 1040606"/>
              <a:gd name="connsiteY71" fmla="*/ 497681 h 938213"/>
              <a:gd name="connsiteX72" fmla="*/ 726281 w 1040606"/>
              <a:gd name="connsiteY72" fmla="*/ 485775 h 938213"/>
              <a:gd name="connsiteX73" fmla="*/ 740569 w 1040606"/>
              <a:gd name="connsiteY73" fmla="*/ 419100 h 938213"/>
              <a:gd name="connsiteX74" fmla="*/ 671512 w 1040606"/>
              <a:gd name="connsiteY74" fmla="*/ 388143 h 938213"/>
              <a:gd name="connsiteX75" fmla="*/ 676275 w 1040606"/>
              <a:gd name="connsiteY75" fmla="*/ 307181 h 938213"/>
              <a:gd name="connsiteX76" fmla="*/ 640556 w 1040606"/>
              <a:gd name="connsiteY76" fmla="*/ 292894 h 938213"/>
              <a:gd name="connsiteX77" fmla="*/ 581025 w 1040606"/>
              <a:gd name="connsiteY77" fmla="*/ 271462 h 938213"/>
              <a:gd name="connsiteX78" fmla="*/ 557213 w 1040606"/>
              <a:gd name="connsiteY78" fmla="*/ 233363 h 938213"/>
              <a:gd name="connsiteX79" fmla="*/ 497681 w 1040606"/>
              <a:gd name="connsiteY79" fmla="*/ 185737 h 938213"/>
              <a:gd name="connsiteX80" fmla="*/ 435769 w 1040606"/>
              <a:gd name="connsiteY80" fmla="*/ 119062 h 938213"/>
              <a:gd name="connsiteX81" fmla="*/ 376238 w 1040606"/>
              <a:gd name="connsiteY81" fmla="*/ 59532 h 938213"/>
              <a:gd name="connsiteX82" fmla="*/ 145256 w 1040606"/>
              <a:gd name="connsiteY82" fmla="*/ 0 h 938213"/>
              <a:gd name="connsiteX83" fmla="*/ 88106 w 1040606"/>
              <a:gd name="connsiteY83" fmla="*/ 116681 h 938213"/>
              <a:gd name="connsiteX84" fmla="*/ 57150 w 1040606"/>
              <a:gd name="connsiteY84" fmla="*/ 130969 h 938213"/>
              <a:gd name="connsiteX85" fmla="*/ 50006 w 1040606"/>
              <a:gd name="connsiteY85" fmla="*/ 157163 h 938213"/>
              <a:gd name="connsiteX86" fmla="*/ 2381 w 1040606"/>
              <a:gd name="connsiteY8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07231 w 1040606"/>
              <a:gd name="connsiteY67" fmla="*/ 607220 h 938213"/>
              <a:gd name="connsiteX68" fmla="*/ 747712 w 1040606"/>
              <a:gd name="connsiteY68" fmla="*/ 571500 h 938213"/>
              <a:gd name="connsiteX69" fmla="*/ 785813 w 1040606"/>
              <a:gd name="connsiteY69" fmla="*/ 569119 h 938213"/>
              <a:gd name="connsiteX70" fmla="*/ 762000 w 1040606"/>
              <a:gd name="connsiteY70" fmla="*/ 526256 h 938213"/>
              <a:gd name="connsiteX71" fmla="*/ 750094 w 1040606"/>
              <a:gd name="connsiteY71" fmla="*/ 507206 h 938213"/>
              <a:gd name="connsiteX72" fmla="*/ 742950 w 1040606"/>
              <a:gd name="connsiteY72" fmla="*/ 497681 h 938213"/>
              <a:gd name="connsiteX73" fmla="*/ 726281 w 1040606"/>
              <a:gd name="connsiteY73" fmla="*/ 485775 h 938213"/>
              <a:gd name="connsiteX74" fmla="*/ 740569 w 1040606"/>
              <a:gd name="connsiteY74" fmla="*/ 419100 h 938213"/>
              <a:gd name="connsiteX75" fmla="*/ 671512 w 1040606"/>
              <a:gd name="connsiteY75" fmla="*/ 388143 h 938213"/>
              <a:gd name="connsiteX76" fmla="*/ 676275 w 1040606"/>
              <a:gd name="connsiteY76" fmla="*/ 307181 h 938213"/>
              <a:gd name="connsiteX77" fmla="*/ 640556 w 1040606"/>
              <a:gd name="connsiteY77" fmla="*/ 292894 h 938213"/>
              <a:gd name="connsiteX78" fmla="*/ 581025 w 1040606"/>
              <a:gd name="connsiteY78" fmla="*/ 271462 h 938213"/>
              <a:gd name="connsiteX79" fmla="*/ 557213 w 1040606"/>
              <a:gd name="connsiteY79" fmla="*/ 233363 h 938213"/>
              <a:gd name="connsiteX80" fmla="*/ 497681 w 1040606"/>
              <a:gd name="connsiteY80" fmla="*/ 185737 h 938213"/>
              <a:gd name="connsiteX81" fmla="*/ 435769 w 1040606"/>
              <a:gd name="connsiteY81" fmla="*/ 119062 h 938213"/>
              <a:gd name="connsiteX82" fmla="*/ 376238 w 1040606"/>
              <a:gd name="connsiteY82" fmla="*/ 59532 h 938213"/>
              <a:gd name="connsiteX83" fmla="*/ 145256 w 1040606"/>
              <a:gd name="connsiteY83" fmla="*/ 0 h 938213"/>
              <a:gd name="connsiteX84" fmla="*/ 88106 w 1040606"/>
              <a:gd name="connsiteY84" fmla="*/ 116681 h 938213"/>
              <a:gd name="connsiteX85" fmla="*/ 57150 w 1040606"/>
              <a:gd name="connsiteY85" fmla="*/ 130969 h 938213"/>
              <a:gd name="connsiteX86" fmla="*/ 50006 w 1040606"/>
              <a:gd name="connsiteY86" fmla="*/ 157163 h 938213"/>
              <a:gd name="connsiteX87" fmla="*/ 2381 w 1040606"/>
              <a:gd name="connsiteY8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7231 w 1040606"/>
              <a:gd name="connsiteY68" fmla="*/ 607220 h 938213"/>
              <a:gd name="connsiteX69" fmla="*/ 747712 w 1040606"/>
              <a:gd name="connsiteY69" fmla="*/ 571500 h 938213"/>
              <a:gd name="connsiteX70" fmla="*/ 785813 w 1040606"/>
              <a:gd name="connsiteY70" fmla="*/ 569119 h 938213"/>
              <a:gd name="connsiteX71" fmla="*/ 762000 w 1040606"/>
              <a:gd name="connsiteY71" fmla="*/ 526256 h 938213"/>
              <a:gd name="connsiteX72" fmla="*/ 750094 w 1040606"/>
              <a:gd name="connsiteY72" fmla="*/ 507206 h 938213"/>
              <a:gd name="connsiteX73" fmla="*/ 742950 w 1040606"/>
              <a:gd name="connsiteY73" fmla="*/ 497681 h 938213"/>
              <a:gd name="connsiteX74" fmla="*/ 726281 w 1040606"/>
              <a:gd name="connsiteY74" fmla="*/ 485775 h 938213"/>
              <a:gd name="connsiteX75" fmla="*/ 740569 w 1040606"/>
              <a:gd name="connsiteY75" fmla="*/ 419100 h 938213"/>
              <a:gd name="connsiteX76" fmla="*/ 671512 w 1040606"/>
              <a:gd name="connsiteY76" fmla="*/ 388143 h 938213"/>
              <a:gd name="connsiteX77" fmla="*/ 676275 w 1040606"/>
              <a:gd name="connsiteY77" fmla="*/ 307181 h 938213"/>
              <a:gd name="connsiteX78" fmla="*/ 640556 w 1040606"/>
              <a:gd name="connsiteY78" fmla="*/ 292894 h 938213"/>
              <a:gd name="connsiteX79" fmla="*/ 581025 w 1040606"/>
              <a:gd name="connsiteY79" fmla="*/ 271462 h 938213"/>
              <a:gd name="connsiteX80" fmla="*/ 557213 w 1040606"/>
              <a:gd name="connsiteY80" fmla="*/ 233363 h 938213"/>
              <a:gd name="connsiteX81" fmla="*/ 497681 w 1040606"/>
              <a:gd name="connsiteY81" fmla="*/ 185737 h 938213"/>
              <a:gd name="connsiteX82" fmla="*/ 435769 w 1040606"/>
              <a:gd name="connsiteY82" fmla="*/ 119062 h 938213"/>
              <a:gd name="connsiteX83" fmla="*/ 376238 w 1040606"/>
              <a:gd name="connsiteY83" fmla="*/ 59532 h 938213"/>
              <a:gd name="connsiteX84" fmla="*/ 145256 w 1040606"/>
              <a:gd name="connsiteY84" fmla="*/ 0 h 938213"/>
              <a:gd name="connsiteX85" fmla="*/ 88106 w 1040606"/>
              <a:gd name="connsiteY85" fmla="*/ 116681 h 938213"/>
              <a:gd name="connsiteX86" fmla="*/ 57150 w 1040606"/>
              <a:gd name="connsiteY86" fmla="*/ 130969 h 938213"/>
              <a:gd name="connsiteX87" fmla="*/ 50006 w 1040606"/>
              <a:gd name="connsiteY87" fmla="*/ 157163 h 938213"/>
              <a:gd name="connsiteX88" fmla="*/ 2381 w 1040606"/>
              <a:gd name="connsiteY8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145256 w 1040606"/>
              <a:gd name="connsiteY85" fmla="*/ 0 h 938213"/>
              <a:gd name="connsiteX86" fmla="*/ 88106 w 1040606"/>
              <a:gd name="connsiteY86" fmla="*/ 116681 h 938213"/>
              <a:gd name="connsiteX87" fmla="*/ 57150 w 1040606"/>
              <a:gd name="connsiteY87" fmla="*/ 130969 h 938213"/>
              <a:gd name="connsiteX88" fmla="*/ 50006 w 1040606"/>
              <a:gd name="connsiteY88" fmla="*/ 157163 h 938213"/>
              <a:gd name="connsiteX89" fmla="*/ 2381 w 1040606"/>
              <a:gd name="connsiteY8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145256 w 1040606"/>
              <a:gd name="connsiteY86" fmla="*/ 0 h 938213"/>
              <a:gd name="connsiteX87" fmla="*/ 88106 w 1040606"/>
              <a:gd name="connsiteY87" fmla="*/ 116681 h 938213"/>
              <a:gd name="connsiteX88" fmla="*/ 57150 w 1040606"/>
              <a:gd name="connsiteY88" fmla="*/ 130969 h 938213"/>
              <a:gd name="connsiteX89" fmla="*/ 50006 w 1040606"/>
              <a:gd name="connsiteY89" fmla="*/ 157163 h 938213"/>
              <a:gd name="connsiteX90" fmla="*/ 2381 w 1040606"/>
              <a:gd name="connsiteY9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02406 w 1040606"/>
              <a:gd name="connsiteY86" fmla="*/ 19051 h 938213"/>
              <a:gd name="connsiteX87" fmla="*/ 145256 w 1040606"/>
              <a:gd name="connsiteY87" fmla="*/ 0 h 938213"/>
              <a:gd name="connsiteX88" fmla="*/ 88106 w 1040606"/>
              <a:gd name="connsiteY88" fmla="*/ 116681 h 938213"/>
              <a:gd name="connsiteX89" fmla="*/ 57150 w 1040606"/>
              <a:gd name="connsiteY89" fmla="*/ 130969 h 938213"/>
              <a:gd name="connsiteX90" fmla="*/ 50006 w 1040606"/>
              <a:gd name="connsiteY90" fmla="*/ 157163 h 938213"/>
              <a:gd name="connsiteX91" fmla="*/ 2381 w 1040606"/>
              <a:gd name="connsiteY9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02406 w 1040606"/>
              <a:gd name="connsiteY86" fmla="*/ 19051 h 938213"/>
              <a:gd name="connsiteX87" fmla="*/ 145256 w 1040606"/>
              <a:gd name="connsiteY87" fmla="*/ 0 h 938213"/>
              <a:gd name="connsiteX88" fmla="*/ 128588 w 1040606"/>
              <a:gd name="connsiteY88" fmla="*/ 28576 h 938213"/>
              <a:gd name="connsiteX89" fmla="*/ 88106 w 1040606"/>
              <a:gd name="connsiteY89" fmla="*/ 116681 h 938213"/>
              <a:gd name="connsiteX90" fmla="*/ 57150 w 1040606"/>
              <a:gd name="connsiteY90" fmla="*/ 130969 h 938213"/>
              <a:gd name="connsiteX91" fmla="*/ 50006 w 1040606"/>
              <a:gd name="connsiteY91" fmla="*/ 157163 h 938213"/>
              <a:gd name="connsiteX92" fmla="*/ 2381 w 1040606"/>
              <a:gd name="connsiteY92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45256 w 1040606"/>
              <a:gd name="connsiteY88" fmla="*/ 0 h 938213"/>
              <a:gd name="connsiteX89" fmla="*/ 128588 w 1040606"/>
              <a:gd name="connsiteY89" fmla="*/ 28576 h 938213"/>
              <a:gd name="connsiteX90" fmla="*/ 88106 w 1040606"/>
              <a:gd name="connsiteY90" fmla="*/ 116681 h 938213"/>
              <a:gd name="connsiteX91" fmla="*/ 57150 w 1040606"/>
              <a:gd name="connsiteY91" fmla="*/ 130969 h 938213"/>
              <a:gd name="connsiteX92" fmla="*/ 50006 w 1040606"/>
              <a:gd name="connsiteY92" fmla="*/ 157163 h 938213"/>
              <a:gd name="connsiteX93" fmla="*/ 2381 w 1040606"/>
              <a:gd name="connsiteY93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81025 w 1040606"/>
              <a:gd name="connsiteY80" fmla="*/ 271462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78594 w 1040606"/>
              <a:gd name="connsiteY88" fmla="*/ 19051 h 938213"/>
              <a:gd name="connsiteX89" fmla="*/ 145256 w 1040606"/>
              <a:gd name="connsiteY89" fmla="*/ 0 h 938213"/>
              <a:gd name="connsiteX90" fmla="*/ 128588 w 1040606"/>
              <a:gd name="connsiteY90" fmla="*/ 28576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57213 w 1040606"/>
              <a:gd name="connsiteY81" fmla="*/ 233363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78594 w 1040606"/>
              <a:gd name="connsiteY88" fmla="*/ 19051 h 938213"/>
              <a:gd name="connsiteX89" fmla="*/ 145256 w 1040606"/>
              <a:gd name="connsiteY89" fmla="*/ 0 h 938213"/>
              <a:gd name="connsiteX90" fmla="*/ 128588 w 1040606"/>
              <a:gd name="connsiteY90" fmla="*/ 28576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35769 w 1040606"/>
              <a:gd name="connsiteY83" fmla="*/ 119062 h 938213"/>
              <a:gd name="connsiteX84" fmla="*/ 376238 w 1040606"/>
              <a:gd name="connsiteY84" fmla="*/ 59532 h 938213"/>
              <a:gd name="connsiteX85" fmla="*/ 266700 w 1040606"/>
              <a:gd name="connsiteY85" fmla="*/ 64295 h 938213"/>
              <a:gd name="connsiteX86" fmla="*/ 230981 w 1040606"/>
              <a:gd name="connsiteY86" fmla="*/ 54770 h 938213"/>
              <a:gd name="connsiteX87" fmla="*/ 202406 w 1040606"/>
              <a:gd name="connsiteY87" fmla="*/ 19051 h 938213"/>
              <a:gd name="connsiteX88" fmla="*/ 178594 w 1040606"/>
              <a:gd name="connsiteY88" fmla="*/ 19051 h 938213"/>
              <a:gd name="connsiteX89" fmla="*/ 145256 w 1040606"/>
              <a:gd name="connsiteY89" fmla="*/ 0 h 938213"/>
              <a:gd name="connsiteX90" fmla="*/ 128588 w 1040606"/>
              <a:gd name="connsiteY90" fmla="*/ 28576 h 938213"/>
              <a:gd name="connsiteX91" fmla="*/ 88106 w 1040606"/>
              <a:gd name="connsiteY91" fmla="*/ 116681 h 938213"/>
              <a:gd name="connsiteX92" fmla="*/ 57150 w 1040606"/>
              <a:gd name="connsiteY92" fmla="*/ 130969 h 938213"/>
              <a:gd name="connsiteX93" fmla="*/ 50006 w 1040606"/>
              <a:gd name="connsiteY93" fmla="*/ 157163 h 938213"/>
              <a:gd name="connsiteX94" fmla="*/ 2381 w 1040606"/>
              <a:gd name="connsiteY94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59581 w 1040606"/>
              <a:gd name="connsiteY83" fmla="*/ 126207 h 938213"/>
              <a:gd name="connsiteX84" fmla="*/ 435769 w 1040606"/>
              <a:gd name="connsiteY84" fmla="*/ 119062 h 938213"/>
              <a:gd name="connsiteX85" fmla="*/ 376238 w 1040606"/>
              <a:gd name="connsiteY85" fmla="*/ 59532 h 938213"/>
              <a:gd name="connsiteX86" fmla="*/ 266700 w 1040606"/>
              <a:gd name="connsiteY86" fmla="*/ 64295 h 938213"/>
              <a:gd name="connsiteX87" fmla="*/ 230981 w 1040606"/>
              <a:gd name="connsiteY87" fmla="*/ 54770 h 938213"/>
              <a:gd name="connsiteX88" fmla="*/ 202406 w 1040606"/>
              <a:gd name="connsiteY88" fmla="*/ 19051 h 938213"/>
              <a:gd name="connsiteX89" fmla="*/ 178594 w 1040606"/>
              <a:gd name="connsiteY89" fmla="*/ 19051 h 938213"/>
              <a:gd name="connsiteX90" fmla="*/ 145256 w 1040606"/>
              <a:gd name="connsiteY90" fmla="*/ 0 h 938213"/>
              <a:gd name="connsiteX91" fmla="*/ 128588 w 1040606"/>
              <a:gd name="connsiteY91" fmla="*/ 28576 h 938213"/>
              <a:gd name="connsiteX92" fmla="*/ 88106 w 1040606"/>
              <a:gd name="connsiteY92" fmla="*/ 116681 h 938213"/>
              <a:gd name="connsiteX93" fmla="*/ 57150 w 1040606"/>
              <a:gd name="connsiteY93" fmla="*/ 130969 h 938213"/>
              <a:gd name="connsiteX94" fmla="*/ 50006 w 1040606"/>
              <a:gd name="connsiteY94" fmla="*/ 157163 h 938213"/>
              <a:gd name="connsiteX95" fmla="*/ 2381 w 1040606"/>
              <a:gd name="connsiteY9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59581 w 1040606"/>
              <a:gd name="connsiteY83" fmla="*/ 126207 h 938213"/>
              <a:gd name="connsiteX84" fmla="*/ 435769 w 1040606"/>
              <a:gd name="connsiteY84" fmla="*/ 119062 h 938213"/>
              <a:gd name="connsiteX85" fmla="*/ 376238 w 1040606"/>
              <a:gd name="connsiteY85" fmla="*/ 71438 h 938213"/>
              <a:gd name="connsiteX86" fmla="*/ 266700 w 1040606"/>
              <a:gd name="connsiteY86" fmla="*/ 64295 h 938213"/>
              <a:gd name="connsiteX87" fmla="*/ 230981 w 1040606"/>
              <a:gd name="connsiteY87" fmla="*/ 54770 h 938213"/>
              <a:gd name="connsiteX88" fmla="*/ 202406 w 1040606"/>
              <a:gd name="connsiteY88" fmla="*/ 19051 h 938213"/>
              <a:gd name="connsiteX89" fmla="*/ 178594 w 1040606"/>
              <a:gd name="connsiteY89" fmla="*/ 19051 h 938213"/>
              <a:gd name="connsiteX90" fmla="*/ 145256 w 1040606"/>
              <a:gd name="connsiteY90" fmla="*/ 0 h 938213"/>
              <a:gd name="connsiteX91" fmla="*/ 128588 w 1040606"/>
              <a:gd name="connsiteY91" fmla="*/ 28576 h 938213"/>
              <a:gd name="connsiteX92" fmla="*/ 88106 w 1040606"/>
              <a:gd name="connsiteY92" fmla="*/ 116681 h 938213"/>
              <a:gd name="connsiteX93" fmla="*/ 57150 w 1040606"/>
              <a:gd name="connsiteY93" fmla="*/ 130969 h 938213"/>
              <a:gd name="connsiteX94" fmla="*/ 50006 w 1040606"/>
              <a:gd name="connsiteY94" fmla="*/ 157163 h 938213"/>
              <a:gd name="connsiteX95" fmla="*/ 2381 w 1040606"/>
              <a:gd name="connsiteY95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31019 w 1040606"/>
              <a:gd name="connsiteY81" fmla="*/ 226219 h 938213"/>
              <a:gd name="connsiteX82" fmla="*/ 497681 w 1040606"/>
              <a:gd name="connsiteY82" fmla="*/ 185737 h 938213"/>
              <a:gd name="connsiteX83" fmla="*/ 469106 w 1040606"/>
              <a:gd name="connsiteY83" fmla="*/ 157164 h 938213"/>
              <a:gd name="connsiteX84" fmla="*/ 459581 w 1040606"/>
              <a:gd name="connsiteY84" fmla="*/ 126207 h 938213"/>
              <a:gd name="connsiteX85" fmla="*/ 435769 w 1040606"/>
              <a:gd name="connsiteY85" fmla="*/ 119062 h 938213"/>
              <a:gd name="connsiteX86" fmla="*/ 376238 w 1040606"/>
              <a:gd name="connsiteY86" fmla="*/ 71438 h 938213"/>
              <a:gd name="connsiteX87" fmla="*/ 266700 w 1040606"/>
              <a:gd name="connsiteY87" fmla="*/ 64295 h 938213"/>
              <a:gd name="connsiteX88" fmla="*/ 230981 w 1040606"/>
              <a:gd name="connsiteY88" fmla="*/ 54770 h 938213"/>
              <a:gd name="connsiteX89" fmla="*/ 202406 w 1040606"/>
              <a:gd name="connsiteY89" fmla="*/ 19051 h 938213"/>
              <a:gd name="connsiteX90" fmla="*/ 178594 w 1040606"/>
              <a:gd name="connsiteY90" fmla="*/ 19051 h 938213"/>
              <a:gd name="connsiteX91" fmla="*/ 145256 w 1040606"/>
              <a:gd name="connsiteY91" fmla="*/ 0 h 938213"/>
              <a:gd name="connsiteX92" fmla="*/ 128588 w 1040606"/>
              <a:gd name="connsiteY92" fmla="*/ 28576 h 938213"/>
              <a:gd name="connsiteX93" fmla="*/ 88106 w 1040606"/>
              <a:gd name="connsiteY93" fmla="*/ 116681 h 938213"/>
              <a:gd name="connsiteX94" fmla="*/ 57150 w 1040606"/>
              <a:gd name="connsiteY94" fmla="*/ 130969 h 938213"/>
              <a:gd name="connsiteX95" fmla="*/ 50006 w 1040606"/>
              <a:gd name="connsiteY95" fmla="*/ 157163 h 938213"/>
              <a:gd name="connsiteX96" fmla="*/ 2381 w 1040606"/>
              <a:gd name="connsiteY96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66738 w 1040606"/>
              <a:gd name="connsiteY81" fmla="*/ 261939 h 938213"/>
              <a:gd name="connsiteX82" fmla="*/ 531019 w 1040606"/>
              <a:gd name="connsiteY82" fmla="*/ 226219 h 938213"/>
              <a:gd name="connsiteX83" fmla="*/ 497681 w 1040606"/>
              <a:gd name="connsiteY83" fmla="*/ 185737 h 938213"/>
              <a:gd name="connsiteX84" fmla="*/ 469106 w 1040606"/>
              <a:gd name="connsiteY84" fmla="*/ 157164 h 938213"/>
              <a:gd name="connsiteX85" fmla="*/ 459581 w 1040606"/>
              <a:gd name="connsiteY85" fmla="*/ 126207 h 938213"/>
              <a:gd name="connsiteX86" fmla="*/ 435769 w 1040606"/>
              <a:gd name="connsiteY86" fmla="*/ 119062 h 938213"/>
              <a:gd name="connsiteX87" fmla="*/ 376238 w 1040606"/>
              <a:gd name="connsiteY87" fmla="*/ 71438 h 938213"/>
              <a:gd name="connsiteX88" fmla="*/ 266700 w 1040606"/>
              <a:gd name="connsiteY88" fmla="*/ 64295 h 938213"/>
              <a:gd name="connsiteX89" fmla="*/ 230981 w 1040606"/>
              <a:gd name="connsiteY89" fmla="*/ 54770 h 938213"/>
              <a:gd name="connsiteX90" fmla="*/ 202406 w 1040606"/>
              <a:gd name="connsiteY90" fmla="*/ 19051 h 938213"/>
              <a:gd name="connsiteX91" fmla="*/ 178594 w 1040606"/>
              <a:gd name="connsiteY91" fmla="*/ 19051 h 938213"/>
              <a:gd name="connsiteX92" fmla="*/ 145256 w 1040606"/>
              <a:gd name="connsiteY92" fmla="*/ 0 h 938213"/>
              <a:gd name="connsiteX93" fmla="*/ 128588 w 1040606"/>
              <a:gd name="connsiteY93" fmla="*/ 28576 h 938213"/>
              <a:gd name="connsiteX94" fmla="*/ 88106 w 1040606"/>
              <a:gd name="connsiteY94" fmla="*/ 116681 h 938213"/>
              <a:gd name="connsiteX95" fmla="*/ 57150 w 1040606"/>
              <a:gd name="connsiteY95" fmla="*/ 130969 h 938213"/>
              <a:gd name="connsiteX96" fmla="*/ 50006 w 1040606"/>
              <a:gd name="connsiteY96" fmla="*/ 157163 h 938213"/>
              <a:gd name="connsiteX97" fmla="*/ 2381 w 1040606"/>
              <a:gd name="connsiteY97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71512 w 1040606"/>
              <a:gd name="connsiteY77" fmla="*/ 388143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595313 w 1040606"/>
              <a:gd name="connsiteY80" fmla="*/ 311943 h 938213"/>
              <a:gd name="connsiteX81" fmla="*/ 573881 w 1040606"/>
              <a:gd name="connsiteY81" fmla="*/ 297657 h 938213"/>
              <a:gd name="connsiteX82" fmla="*/ 566738 w 1040606"/>
              <a:gd name="connsiteY82" fmla="*/ 261939 h 938213"/>
              <a:gd name="connsiteX83" fmla="*/ 531019 w 1040606"/>
              <a:gd name="connsiteY83" fmla="*/ 226219 h 938213"/>
              <a:gd name="connsiteX84" fmla="*/ 497681 w 1040606"/>
              <a:gd name="connsiteY84" fmla="*/ 185737 h 938213"/>
              <a:gd name="connsiteX85" fmla="*/ 469106 w 1040606"/>
              <a:gd name="connsiteY85" fmla="*/ 157164 h 938213"/>
              <a:gd name="connsiteX86" fmla="*/ 459581 w 1040606"/>
              <a:gd name="connsiteY86" fmla="*/ 126207 h 938213"/>
              <a:gd name="connsiteX87" fmla="*/ 435769 w 1040606"/>
              <a:gd name="connsiteY87" fmla="*/ 119062 h 938213"/>
              <a:gd name="connsiteX88" fmla="*/ 376238 w 1040606"/>
              <a:gd name="connsiteY88" fmla="*/ 71438 h 938213"/>
              <a:gd name="connsiteX89" fmla="*/ 266700 w 1040606"/>
              <a:gd name="connsiteY89" fmla="*/ 64295 h 938213"/>
              <a:gd name="connsiteX90" fmla="*/ 230981 w 1040606"/>
              <a:gd name="connsiteY90" fmla="*/ 54770 h 938213"/>
              <a:gd name="connsiteX91" fmla="*/ 202406 w 1040606"/>
              <a:gd name="connsiteY91" fmla="*/ 19051 h 938213"/>
              <a:gd name="connsiteX92" fmla="*/ 178594 w 1040606"/>
              <a:gd name="connsiteY92" fmla="*/ 19051 h 938213"/>
              <a:gd name="connsiteX93" fmla="*/ 145256 w 1040606"/>
              <a:gd name="connsiteY93" fmla="*/ 0 h 938213"/>
              <a:gd name="connsiteX94" fmla="*/ 128588 w 1040606"/>
              <a:gd name="connsiteY94" fmla="*/ 28576 h 938213"/>
              <a:gd name="connsiteX95" fmla="*/ 88106 w 1040606"/>
              <a:gd name="connsiteY95" fmla="*/ 116681 h 938213"/>
              <a:gd name="connsiteX96" fmla="*/ 57150 w 1040606"/>
              <a:gd name="connsiteY96" fmla="*/ 130969 h 938213"/>
              <a:gd name="connsiteX97" fmla="*/ 50006 w 1040606"/>
              <a:gd name="connsiteY97" fmla="*/ 157163 h 938213"/>
              <a:gd name="connsiteX98" fmla="*/ 2381 w 1040606"/>
              <a:gd name="connsiteY98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26281 w 1040606"/>
              <a:gd name="connsiteY75" fmla="*/ 485775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609600 w 1040606"/>
              <a:gd name="connsiteY82" fmla="*/ 292895 h 938213"/>
              <a:gd name="connsiteX83" fmla="*/ 595313 w 1040606"/>
              <a:gd name="connsiteY83" fmla="*/ 311943 h 938213"/>
              <a:gd name="connsiteX84" fmla="*/ 573881 w 1040606"/>
              <a:gd name="connsiteY84" fmla="*/ 297657 h 938213"/>
              <a:gd name="connsiteX85" fmla="*/ 566738 w 1040606"/>
              <a:gd name="connsiteY85" fmla="*/ 261939 h 938213"/>
              <a:gd name="connsiteX86" fmla="*/ 531019 w 1040606"/>
              <a:gd name="connsiteY86" fmla="*/ 226219 h 938213"/>
              <a:gd name="connsiteX87" fmla="*/ 497681 w 1040606"/>
              <a:gd name="connsiteY87" fmla="*/ 185737 h 938213"/>
              <a:gd name="connsiteX88" fmla="*/ 469106 w 1040606"/>
              <a:gd name="connsiteY88" fmla="*/ 157164 h 938213"/>
              <a:gd name="connsiteX89" fmla="*/ 459581 w 1040606"/>
              <a:gd name="connsiteY89" fmla="*/ 126207 h 938213"/>
              <a:gd name="connsiteX90" fmla="*/ 435769 w 1040606"/>
              <a:gd name="connsiteY90" fmla="*/ 119062 h 938213"/>
              <a:gd name="connsiteX91" fmla="*/ 376238 w 1040606"/>
              <a:gd name="connsiteY91" fmla="*/ 71438 h 938213"/>
              <a:gd name="connsiteX92" fmla="*/ 266700 w 1040606"/>
              <a:gd name="connsiteY92" fmla="*/ 64295 h 938213"/>
              <a:gd name="connsiteX93" fmla="*/ 230981 w 1040606"/>
              <a:gd name="connsiteY93" fmla="*/ 54770 h 938213"/>
              <a:gd name="connsiteX94" fmla="*/ 202406 w 1040606"/>
              <a:gd name="connsiteY94" fmla="*/ 19051 h 938213"/>
              <a:gd name="connsiteX95" fmla="*/ 178594 w 1040606"/>
              <a:gd name="connsiteY95" fmla="*/ 19051 h 938213"/>
              <a:gd name="connsiteX96" fmla="*/ 145256 w 1040606"/>
              <a:gd name="connsiteY96" fmla="*/ 0 h 938213"/>
              <a:gd name="connsiteX97" fmla="*/ 128588 w 1040606"/>
              <a:gd name="connsiteY97" fmla="*/ 28576 h 938213"/>
              <a:gd name="connsiteX98" fmla="*/ 88106 w 1040606"/>
              <a:gd name="connsiteY98" fmla="*/ 116681 h 938213"/>
              <a:gd name="connsiteX99" fmla="*/ 57150 w 1040606"/>
              <a:gd name="connsiteY99" fmla="*/ 130969 h 938213"/>
              <a:gd name="connsiteX100" fmla="*/ 50006 w 1040606"/>
              <a:gd name="connsiteY100" fmla="*/ 157163 h 938213"/>
              <a:gd name="connsiteX101" fmla="*/ 2381 w 1040606"/>
              <a:gd name="connsiteY10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50094 w 1040606"/>
              <a:gd name="connsiteY73" fmla="*/ 507206 h 938213"/>
              <a:gd name="connsiteX74" fmla="*/ 742950 w 1040606"/>
              <a:gd name="connsiteY74" fmla="*/ 497681 h 938213"/>
              <a:gd name="connsiteX75" fmla="*/ 750094 w 1040606"/>
              <a:gd name="connsiteY75" fmla="*/ 469106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609600 w 1040606"/>
              <a:gd name="connsiteY82" fmla="*/ 292895 h 938213"/>
              <a:gd name="connsiteX83" fmla="*/ 595313 w 1040606"/>
              <a:gd name="connsiteY83" fmla="*/ 311943 h 938213"/>
              <a:gd name="connsiteX84" fmla="*/ 573881 w 1040606"/>
              <a:gd name="connsiteY84" fmla="*/ 297657 h 938213"/>
              <a:gd name="connsiteX85" fmla="*/ 566738 w 1040606"/>
              <a:gd name="connsiteY85" fmla="*/ 261939 h 938213"/>
              <a:gd name="connsiteX86" fmla="*/ 531019 w 1040606"/>
              <a:gd name="connsiteY86" fmla="*/ 226219 h 938213"/>
              <a:gd name="connsiteX87" fmla="*/ 497681 w 1040606"/>
              <a:gd name="connsiteY87" fmla="*/ 185737 h 938213"/>
              <a:gd name="connsiteX88" fmla="*/ 469106 w 1040606"/>
              <a:gd name="connsiteY88" fmla="*/ 157164 h 938213"/>
              <a:gd name="connsiteX89" fmla="*/ 459581 w 1040606"/>
              <a:gd name="connsiteY89" fmla="*/ 126207 h 938213"/>
              <a:gd name="connsiteX90" fmla="*/ 435769 w 1040606"/>
              <a:gd name="connsiteY90" fmla="*/ 119062 h 938213"/>
              <a:gd name="connsiteX91" fmla="*/ 376238 w 1040606"/>
              <a:gd name="connsiteY91" fmla="*/ 71438 h 938213"/>
              <a:gd name="connsiteX92" fmla="*/ 266700 w 1040606"/>
              <a:gd name="connsiteY92" fmla="*/ 64295 h 938213"/>
              <a:gd name="connsiteX93" fmla="*/ 230981 w 1040606"/>
              <a:gd name="connsiteY93" fmla="*/ 54770 h 938213"/>
              <a:gd name="connsiteX94" fmla="*/ 202406 w 1040606"/>
              <a:gd name="connsiteY94" fmla="*/ 19051 h 938213"/>
              <a:gd name="connsiteX95" fmla="*/ 178594 w 1040606"/>
              <a:gd name="connsiteY95" fmla="*/ 19051 h 938213"/>
              <a:gd name="connsiteX96" fmla="*/ 145256 w 1040606"/>
              <a:gd name="connsiteY96" fmla="*/ 0 h 938213"/>
              <a:gd name="connsiteX97" fmla="*/ 128588 w 1040606"/>
              <a:gd name="connsiteY97" fmla="*/ 28576 h 938213"/>
              <a:gd name="connsiteX98" fmla="*/ 88106 w 1040606"/>
              <a:gd name="connsiteY98" fmla="*/ 116681 h 938213"/>
              <a:gd name="connsiteX99" fmla="*/ 57150 w 1040606"/>
              <a:gd name="connsiteY99" fmla="*/ 130969 h 938213"/>
              <a:gd name="connsiteX100" fmla="*/ 50006 w 1040606"/>
              <a:gd name="connsiteY100" fmla="*/ 157163 h 938213"/>
              <a:gd name="connsiteX101" fmla="*/ 2381 w 1040606"/>
              <a:gd name="connsiteY101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62000 w 1040606"/>
              <a:gd name="connsiteY72" fmla="*/ 526256 h 938213"/>
              <a:gd name="connsiteX73" fmla="*/ 742950 w 1040606"/>
              <a:gd name="connsiteY73" fmla="*/ 497681 h 938213"/>
              <a:gd name="connsiteX74" fmla="*/ 750094 w 1040606"/>
              <a:gd name="connsiteY74" fmla="*/ 469106 h 938213"/>
              <a:gd name="connsiteX75" fmla="*/ 740569 w 1040606"/>
              <a:gd name="connsiteY75" fmla="*/ 419100 h 938213"/>
              <a:gd name="connsiteX76" fmla="*/ 695325 w 1040606"/>
              <a:gd name="connsiteY76" fmla="*/ 383382 h 938213"/>
              <a:gd name="connsiteX77" fmla="*/ 671512 w 1040606"/>
              <a:gd name="connsiteY77" fmla="*/ 388143 h 938213"/>
              <a:gd name="connsiteX78" fmla="*/ 671513 w 1040606"/>
              <a:gd name="connsiteY78" fmla="*/ 338139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609600 w 1040606"/>
              <a:gd name="connsiteY81" fmla="*/ 292895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85813 w 1040606"/>
              <a:gd name="connsiteY71" fmla="*/ 569119 h 938213"/>
              <a:gd name="connsiteX72" fmla="*/ 742950 w 1040606"/>
              <a:gd name="connsiteY72" fmla="*/ 497681 h 938213"/>
              <a:gd name="connsiteX73" fmla="*/ 750094 w 1040606"/>
              <a:gd name="connsiteY73" fmla="*/ 469106 h 938213"/>
              <a:gd name="connsiteX74" fmla="*/ 740569 w 1040606"/>
              <a:gd name="connsiteY74" fmla="*/ 419100 h 938213"/>
              <a:gd name="connsiteX75" fmla="*/ 695325 w 1040606"/>
              <a:gd name="connsiteY75" fmla="*/ 383382 h 938213"/>
              <a:gd name="connsiteX76" fmla="*/ 671512 w 1040606"/>
              <a:gd name="connsiteY76" fmla="*/ 388143 h 938213"/>
              <a:gd name="connsiteX77" fmla="*/ 671513 w 1040606"/>
              <a:gd name="connsiteY77" fmla="*/ 338139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609600 w 1040606"/>
              <a:gd name="connsiteY80" fmla="*/ 292895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42950 w 1040606"/>
              <a:gd name="connsiteY72" fmla="*/ 497681 h 938213"/>
              <a:gd name="connsiteX73" fmla="*/ 750094 w 1040606"/>
              <a:gd name="connsiteY73" fmla="*/ 469106 h 938213"/>
              <a:gd name="connsiteX74" fmla="*/ 740569 w 1040606"/>
              <a:gd name="connsiteY74" fmla="*/ 419100 h 938213"/>
              <a:gd name="connsiteX75" fmla="*/ 695325 w 1040606"/>
              <a:gd name="connsiteY75" fmla="*/ 383382 h 938213"/>
              <a:gd name="connsiteX76" fmla="*/ 671512 w 1040606"/>
              <a:gd name="connsiteY76" fmla="*/ 388143 h 938213"/>
              <a:gd name="connsiteX77" fmla="*/ 671513 w 1040606"/>
              <a:gd name="connsiteY77" fmla="*/ 338139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609600 w 1040606"/>
              <a:gd name="connsiteY80" fmla="*/ 292895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66763 w 1040606"/>
              <a:gd name="connsiteY72" fmla="*/ 497681 h 938213"/>
              <a:gd name="connsiteX73" fmla="*/ 750094 w 1040606"/>
              <a:gd name="connsiteY73" fmla="*/ 469106 h 938213"/>
              <a:gd name="connsiteX74" fmla="*/ 740569 w 1040606"/>
              <a:gd name="connsiteY74" fmla="*/ 419100 h 938213"/>
              <a:gd name="connsiteX75" fmla="*/ 695325 w 1040606"/>
              <a:gd name="connsiteY75" fmla="*/ 383382 h 938213"/>
              <a:gd name="connsiteX76" fmla="*/ 671512 w 1040606"/>
              <a:gd name="connsiteY76" fmla="*/ 388143 h 938213"/>
              <a:gd name="connsiteX77" fmla="*/ 671513 w 1040606"/>
              <a:gd name="connsiteY77" fmla="*/ 338139 h 938213"/>
              <a:gd name="connsiteX78" fmla="*/ 676275 w 1040606"/>
              <a:gd name="connsiteY78" fmla="*/ 307181 h 938213"/>
              <a:gd name="connsiteX79" fmla="*/ 640556 w 1040606"/>
              <a:gd name="connsiteY79" fmla="*/ 292894 h 938213"/>
              <a:gd name="connsiteX80" fmla="*/ 609600 w 1040606"/>
              <a:gd name="connsiteY80" fmla="*/ 292895 h 938213"/>
              <a:gd name="connsiteX81" fmla="*/ 595313 w 1040606"/>
              <a:gd name="connsiteY81" fmla="*/ 311943 h 938213"/>
              <a:gd name="connsiteX82" fmla="*/ 573881 w 1040606"/>
              <a:gd name="connsiteY82" fmla="*/ 297657 h 938213"/>
              <a:gd name="connsiteX83" fmla="*/ 566738 w 1040606"/>
              <a:gd name="connsiteY83" fmla="*/ 261939 h 938213"/>
              <a:gd name="connsiteX84" fmla="*/ 531019 w 1040606"/>
              <a:gd name="connsiteY84" fmla="*/ 226219 h 938213"/>
              <a:gd name="connsiteX85" fmla="*/ 497681 w 1040606"/>
              <a:gd name="connsiteY85" fmla="*/ 185737 h 938213"/>
              <a:gd name="connsiteX86" fmla="*/ 469106 w 1040606"/>
              <a:gd name="connsiteY86" fmla="*/ 157164 h 938213"/>
              <a:gd name="connsiteX87" fmla="*/ 459581 w 1040606"/>
              <a:gd name="connsiteY87" fmla="*/ 126207 h 938213"/>
              <a:gd name="connsiteX88" fmla="*/ 435769 w 1040606"/>
              <a:gd name="connsiteY88" fmla="*/ 119062 h 938213"/>
              <a:gd name="connsiteX89" fmla="*/ 376238 w 1040606"/>
              <a:gd name="connsiteY89" fmla="*/ 71438 h 938213"/>
              <a:gd name="connsiteX90" fmla="*/ 266700 w 1040606"/>
              <a:gd name="connsiteY90" fmla="*/ 64295 h 938213"/>
              <a:gd name="connsiteX91" fmla="*/ 230981 w 1040606"/>
              <a:gd name="connsiteY91" fmla="*/ 54770 h 938213"/>
              <a:gd name="connsiteX92" fmla="*/ 202406 w 1040606"/>
              <a:gd name="connsiteY92" fmla="*/ 19051 h 938213"/>
              <a:gd name="connsiteX93" fmla="*/ 178594 w 1040606"/>
              <a:gd name="connsiteY93" fmla="*/ 19051 h 938213"/>
              <a:gd name="connsiteX94" fmla="*/ 145256 w 1040606"/>
              <a:gd name="connsiteY94" fmla="*/ 0 h 938213"/>
              <a:gd name="connsiteX95" fmla="*/ 128588 w 1040606"/>
              <a:gd name="connsiteY95" fmla="*/ 28576 h 938213"/>
              <a:gd name="connsiteX96" fmla="*/ 88106 w 1040606"/>
              <a:gd name="connsiteY96" fmla="*/ 116681 h 938213"/>
              <a:gd name="connsiteX97" fmla="*/ 57150 w 1040606"/>
              <a:gd name="connsiteY97" fmla="*/ 130969 h 938213"/>
              <a:gd name="connsiteX98" fmla="*/ 50006 w 1040606"/>
              <a:gd name="connsiteY98" fmla="*/ 157163 h 938213"/>
              <a:gd name="connsiteX99" fmla="*/ 2381 w 1040606"/>
              <a:gd name="connsiteY99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5806 w 1040606"/>
              <a:gd name="connsiteY65" fmla="*/ 773907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66763 w 1040606"/>
              <a:gd name="connsiteY72" fmla="*/ 497681 h 938213"/>
              <a:gd name="connsiteX73" fmla="*/ 750094 w 1040606"/>
              <a:gd name="connsiteY73" fmla="*/ 469106 h 938213"/>
              <a:gd name="connsiteX74" fmla="*/ 735806 w 1040606"/>
              <a:gd name="connsiteY74" fmla="*/ 440532 h 938213"/>
              <a:gd name="connsiteX75" fmla="*/ 740569 w 1040606"/>
              <a:gd name="connsiteY75" fmla="*/ 419100 h 938213"/>
              <a:gd name="connsiteX76" fmla="*/ 695325 w 1040606"/>
              <a:gd name="connsiteY76" fmla="*/ 383382 h 938213"/>
              <a:gd name="connsiteX77" fmla="*/ 671512 w 1040606"/>
              <a:gd name="connsiteY77" fmla="*/ 388143 h 938213"/>
              <a:gd name="connsiteX78" fmla="*/ 671513 w 1040606"/>
              <a:gd name="connsiteY78" fmla="*/ 338139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609600 w 1040606"/>
              <a:gd name="connsiteY81" fmla="*/ 292895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1044 w 1040606"/>
              <a:gd name="connsiteY65" fmla="*/ 764382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66763 w 1040606"/>
              <a:gd name="connsiteY72" fmla="*/ 497681 h 938213"/>
              <a:gd name="connsiteX73" fmla="*/ 750094 w 1040606"/>
              <a:gd name="connsiteY73" fmla="*/ 469106 h 938213"/>
              <a:gd name="connsiteX74" fmla="*/ 735806 w 1040606"/>
              <a:gd name="connsiteY74" fmla="*/ 440532 h 938213"/>
              <a:gd name="connsiteX75" fmla="*/ 740569 w 1040606"/>
              <a:gd name="connsiteY75" fmla="*/ 419100 h 938213"/>
              <a:gd name="connsiteX76" fmla="*/ 695325 w 1040606"/>
              <a:gd name="connsiteY76" fmla="*/ 383382 h 938213"/>
              <a:gd name="connsiteX77" fmla="*/ 671512 w 1040606"/>
              <a:gd name="connsiteY77" fmla="*/ 388143 h 938213"/>
              <a:gd name="connsiteX78" fmla="*/ 671513 w 1040606"/>
              <a:gd name="connsiteY78" fmla="*/ 338139 h 938213"/>
              <a:gd name="connsiteX79" fmla="*/ 676275 w 1040606"/>
              <a:gd name="connsiteY79" fmla="*/ 307181 h 938213"/>
              <a:gd name="connsiteX80" fmla="*/ 640556 w 1040606"/>
              <a:gd name="connsiteY80" fmla="*/ 292894 h 938213"/>
              <a:gd name="connsiteX81" fmla="*/ 609600 w 1040606"/>
              <a:gd name="connsiteY81" fmla="*/ 292895 h 938213"/>
              <a:gd name="connsiteX82" fmla="*/ 595313 w 1040606"/>
              <a:gd name="connsiteY82" fmla="*/ 311943 h 938213"/>
              <a:gd name="connsiteX83" fmla="*/ 573881 w 1040606"/>
              <a:gd name="connsiteY83" fmla="*/ 297657 h 938213"/>
              <a:gd name="connsiteX84" fmla="*/ 566738 w 1040606"/>
              <a:gd name="connsiteY84" fmla="*/ 261939 h 938213"/>
              <a:gd name="connsiteX85" fmla="*/ 531019 w 1040606"/>
              <a:gd name="connsiteY85" fmla="*/ 226219 h 938213"/>
              <a:gd name="connsiteX86" fmla="*/ 497681 w 1040606"/>
              <a:gd name="connsiteY86" fmla="*/ 185737 h 938213"/>
              <a:gd name="connsiteX87" fmla="*/ 469106 w 1040606"/>
              <a:gd name="connsiteY87" fmla="*/ 157164 h 938213"/>
              <a:gd name="connsiteX88" fmla="*/ 459581 w 1040606"/>
              <a:gd name="connsiteY88" fmla="*/ 126207 h 938213"/>
              <a:gd name="connsiteX89" fmla="*/ 435769 w 1040606"/>
              <a:gd name="connsiteY89" fmla="*/ 119062 h 938213"/>
              <a:gd name="connsiteX90" fmla="*/ 376238 w 1040606"/>
              <a:gd name="connsiteY90" fmla="*/ 71438 h 938213"/>
              <a:gd name="connsiteX91" fmla="*/ 266700 w 1040606"/>
              <a:gd name="connsiteY91" fmla="*/ 64295 h 938213"/>
              <a:gd name="connsiteX92" fmla="*/ 230981 w 1040606"/>
              <a:gd name="connsiteY92" fmla="*/ 54770 h 938213"/>
              <a:gd name="connsiteX93" fmla="*/ 202406 w 1040606"/>
              <a:gd name="connsiteY93" fmla="*/ 19051 h 938213"/>
              <a:gd name="connsiteX94" fmla="*/ 178594 w 1040606"/>
              <a:gd name="connsiteY94" fmla="*/ 19051 h 938213"/>
              <a:gd name="connsiteX95" fmla="*/ 145256 w 1040606"/>
              <a:gd name="connsiteY95" fmla="*/ 0 h 938213"/>
              <a:gd name="connsiteX96" fmla="*/ 128588 w 1040606"/>
              <a:gd name="connsiteY96" fmla="*/ 28576 h 938213"/>
              <a:gd name="connsiteX97" fmla="*/ 88106 w 1040606"/>
              <a:gd name="connsiteY97" fmla="*/ 116681 h 938213"/>
              <a:gd name="connsiteX98" fmla="*/ 57150 w 1040606"/>
              <a:gd name="connsiteY98" fmla="*/ 130969 h 938213"/>
              <a:gd name="connsiteX99" fmla="*/ 50006 w 1040606"/>
              <a:gd name="connsiteY99" fmla="*/ 157163 h 938213"/>
              <a:gd name="connsiteX100" fmla="*/ 2381 w 1040606"/>
              <a:gd name="connsiteY100" fmla="*/ 221456 h 938213"/>
              <a:gd name="connsiteX0" fmla="*/ 2381 w 1040606"/>
              <a:gd name="connsiteY0" fmla="*/ 221456 h 938213"/>
              <a:gd name="connsiteX1" fmla="*/ 0 w 1040606"/>
              <a:gd name="connsiteY1" fmla="*/ 271463 h 938213"/>
              <a:gd name="connsiteX2" fmla="*/ 28575 w 1040606"/>
              <a:gd name="connsiteY2" fmla="*/ 261937 h 938213"/>
              <a:gd name="connsiteX3" fmla="*/ 57150 w 1040606"/>
              <a:gd name="connsiteY3" fmla="*/ 288131 h 938213"/>
              <a:gd name="connsiteX4" fmla="*/ 78581 w 1040606"/>
              <a:gd name="connsiteY4" fmla="*/ 311944 h 938213"/>
              <a:gd name="connsiteX5" fmla="*/ 95250 w 1040606"/>
              <a:gd name="connsiteY5" fmla="*/ 319088 h 938213"/>
              <a:gd name="connsiteX6" fmla="*/ 128588 w 1040606"/>
              <a:gd name="connsiteY6" fmla="*/ 335756 h 938213"/>
              <a:gd name="connsiteX7" fmla="*/ 145256 w 1040606"/>
              <a:gd name="connsiteY7" fmla="*/ 369094 h 938213"/>
              <a:gd name="connsiteX8" fmla="*/ 159544 w 1040606"/>
              <a:gd name="connsiteY8" fmla="*/ 395288 h 938213"/>
              <a:gd name="connsiteX9" fmla="*/ 173831 w 1040606"/>
              <a:gd name="connsiteY9" fmla="*/ 419100 h 938213"/>
              <a:gd name="connsiteX10" fmla="*/ 190500 w 1040606"/>
              <a:gd name="connsiteY10" fmla="*/ 452438 h 938213"/>
              <a:gd name="connsiteX11" fmla="*/ 192881 w 1040606"/>
              <a:gd name="connsiteY11" fmla="*/ 483394 h 938213"/>
              <a:gd name="connsiteX12" fmla="*/ 204788 w 1040606"/>
              <a:gd name="connsiteY12" fmla="*/ 504825 h 938213"/>
              <a:gd name="connsiteX13" fmla="*/ 204788 w 1040606"/>
              <a:gd name="connsiteY13" fmla="*/ 526256 h 938213"/>
              <a:gd name="connsiteX14" fmla="*/ 204788 w 1040606"/>
              <a:gd name="connsiteY14" fmla="*/ 542925 h 938213"/>
              <a:gd name="connsiteX15" fmla="*/ 204788 w 1040606"/>
              <a:gd name="connsiteY15" fmla="*/ 557213 h 938213"/>
              <a:gd name="connsiteX16" fmla="*/ 228600 w 1040606"/>
              <a:gd name="connsiteY16" fmla="*/ 581025 h 938213"/>
              <a:gd name="connsiteX17" fmla="*/ 238125 w 1040606"/>
              <a:gd name="connsiteY17" fmla="*/ 604838 h 938213"/>
              <a:gd name="connsiteX18" fmla="*/ 261938 w 1040606"/>
              <a:gd name="connsiteY18" fmla="*/ 633413 h 938213"/>
              <a:gd name="connsiteX19" fmla="*/ 285750 w 1040606"/>
              <a:gd name="connsiteY19" fmla="*/ 640556 h 938213"/>
              <a:gd name="connsiteX20" fmla="*/ 314325 w 1040606"/>
              <a:gd name="connsiteY20" fmla="*/ 640557 h 938213"/>
              <a:gd name="connsiteX21" fmla="*/ 319087 w 1040606"/>
              <a:gd name="connsiteY21" fmla="*/ 664368 h 938213"/>
              <a:gd name="connsiteX22" fmla="*/ 326231 w 1040606"/>
              <a:gd name="connsiteY22" fmla="*/ 692944 h 938213"/>
              <a:gd name="connsiteX23" fmla="*/ 347663 w 1040606"/>
              <a:gd name="connsiteY23" fmla="*/ 697706 h 938213"/>
              <a:gd name="connsiteX24" fmla="*/ 350044 w 1040606"/>
              <a:gd name="connsiteY24" fmla="*/ 726281 h 938213"/>
              <a:gd name="connsiteX25" fmla="*/ 361950 w 1040606"/>
              <a:gd name="connsiteY25" fmla="*/ 762000 h 938213"/>
              <a:gd name="connsiteX26" fmla="*/ 383381 w 1040606"/>
              <a:gd name="connsiteY26" fmla="*/ 773906 h 938213"/>
              <a:gd name="connsiteX27" fmla="*/ 397669 w 1040606"/>
              <a:gd name="connsiteY27" fmla="*/ 783431 h 938213"/>
              <a:gd name="connsiteX28" fmla="*/ 421481 w 1040606"/>
              <a:gd name="connsiteY28" fmla="*/ 781050 h 938213"/>
              <a:gd name="connsiteX29" fmla="*/ 440531 w 1040606"/>
              <a:gd name="connsiteY29" fmla="*/ 790575 h 938213"/>
              <a:gd name="connsiteX30" fmla="*/ 464344 w 1040606"/>
              <a:gd name="connsiteY30" fmla="*/ 800100 h 938213"/>
              <a:gd name="connsiteX31" fmla="*/ 483394 w 1040606"/>
              <a:gd name="connsiteY31" fmla="*/ 792956 h 938213"/>
              <a:gd name="connsiteX32" fmla="*/ 483394 w 1040606"/>
              <a:gd name="connsiteY32" fmla="*/ 792956 h 938213"/>
              <a:gd name="connsiteX33" fmla="*/ 509588 w 1040606"/>
              <a:gd name="connsiteY33" fmla="*/ 804863 h 938213"/>
              <a:gd name="connsiteX34" fmla="*/ 516731 w 1040606"/>
              <a:gd name="connsiteY34" fmla="*/ 814388 h 938213"/>
              <a:gd name="connsiteX35" fmla="*/ 533400 w 1040606"/>
              <a:gd name="connsiteY35" fmla="*/ 831056 h 938213"/>
              <a:gd name="connsiteX36" fmla="*/ 552450 w 1040606"/>
              <a:gd name="connsiteY36" fmla="*/ 838200 h 938213"/>
              <a:gd name="connsiteX37" fmla="*/ 569119 w 1040606"/>
              <a:gd name="connsiteY37" fmla="*/ 847725 h 938213"/>
              <a:gd name="connsiteX38" fmla="*/ 595313 w 1040606"/>
              <a:gd name="connsiteY38" fmla="*/ 854869 h 938213"/>
              <a:gd name="connsiteX39" fmla="*/ 628650 w 1040606"/>
              <a:gd name="connsiteY39" fmla="*/ 847725 h 938213"/>
              <a:gd name="connsiteX40" fmla="*/ 661988 w 1040606"/>
              <a:gd name="connsiteY40" fmla="*/ 845344 h 938213"/>
              <a:gd name="connsiteX41" fmla="*/ 681038 w 1040606"/>
              <a:gd name="connsiteY41" fmla="*/ 871538 h 938213"/>
              <a:gd name="connsiteX42" fmla="*/ 719138 w 1040606"/>
              <a:gd name="connsiteY42" fmla="*/ 864394 h 938213"/>
              <a:gd name="connsiteX43" fmla="*/ 738188 w 1040606"/>
              <a:gd name="connsiteY43" fmla="*/ 876300 h 938213"/>
              <a:gd name="connsiteX44" fmla="*/ 745331 w 1040606"/>
              <a:gd name="connsiteY44" fmla="*/ 885825 h 938213"/>
              <a:gd name="connsiteX45" fmla="*/ 769144 w 1040606"/>
              <a:gd name="connsiteY45" fmla="*/ 890588 h 938213"/>
              <a:gd name="connsiteX46" fmla="*/ 769144 w 1040606"/>
              <a:gd name="connsiteY46" fmla="*/ 890588 h 938213"/>
              <a:gd name="connsiteX47" fmla="*/ 802481 w 1040606"/>
              <a:gd name="connsiteY47" fmla="*/ 900113 h 938213"/>
              <a:gd name="connsiteX48" fmla="*/ 802481 w 1040606"/>
              <a:gd name="connsiteY48" fmla="*/ 900113 h 938213"/>
              <a:gd name="connsiteX49" fmla="*/ 840581 w 1040606"/>
              <a:gd name="connsiteY49" fmla="*/ 912019 h 938213"/>
              <a:gd name="connsiteX50" fmla="*/ 840581 w 1040606"/>
              <a:gd name="connsiteY50" fmla="*/ 912019 h 938213"/>
              <a:gd name="connsiteX51" fmla="*/ 885825 w 1040606"/>
              <a:gd name="connsiteY51" fmla="*/ 926306 h 938213"/>
              <a:gd name="connsiteX52" fmla="*/ 945356 w 1040606"/>
              <a:gd name="connsiteY52" fmla="*/ 916781 h 938213"/>
              <a:gd name="connsiteX53" fmla="*/ 976313 w 1040606"/>
              <a:gd name="connsiteY53" fmla="*/ 923925 h 938213"/>
              <a:gd name="connsiteX54" fmla="*/ 995363 w 1040606"/>
              <a:gd name="connsiteY54" fmla="*/ 938213 h 938213"/>
              <a:gd name="connsiteX55" fmla="*/ 1019175 w 1040606"/>
              <a:gd name="connsiteY55" fmla="*/ 921544 h 938213"/>
              <a:gd name="connsiteX56" fmla="*/ 1040606 w 1040606"/>
              <a:gd name="connsiteY56" fmla="*/ 914400 h 938213"/>
              <a:gd name="connsiteX57" fmla="*/ 1031081 w 1040606"/>
              <a:gd name="connsiteY57" fmla="*/ 871538 h 938213"/>
              <a:gd name="connsiteX58" fmla="*/ 1019175 w 1040606"/>
              <a:gd name="connsiteY58" fmla="*/ 850106 h 938213"/>
              <a:gd name="connsiteX59" fmla="*/ 981076 w 1040606"/>
              <a:gd name="connsiteY59" fmla="*/ 807244 h 938213"/>
              <a:gd name="connsiteX60" fmla="*/ 952500 w 1040606"/>
              <a:gd name="connsiteY60" fmla="*/ 802482 h 938213"/>
              <a:gd name="connsiteX61" fmla="*/ 900113 w 1040606"/>
              <a:gd name="connsiteY61" fmla="*/ 788193 h 938213"/>
              <a:gd name="connsiteX62" fmla="*/ 862013 w 1040606"/>
              <a:gd name="connsiteY62" fmla="*/ 814388 h 938213"/>
              <a:gd name="connsiteX63" fmla="*/ 812006 w 1040606"/>
              <a:gd name="connsiteY63" fmla="*/ 797720 h 938213"/>
              <a:gd name="connsiteX64" fmla="*/ 792956 w 1040606"/>
              <a:gd name="connsiteY64" fmla="*/ 788194 h 938213"/>
              <a:gd name="connsiteX65" fmla="*/ 731044 w 1040606"/>
              <a:gd name="connsiteY65" fmla="*/ 764382 h 938213"/>
              <a:gd name="connsiteX66" fmla="*/ 745331 w 1040606"/>
              <a:gd name="connsiteY66" fmla="*/ 750094 h 938213"/>
              <a:gd name="connsiteX67" fmla="*/ 738188 w 1040606"/>
              <a:gd name="connsiteY67" fmla="*/ 697707 h 938213"/>
              <a:gd name="connsiteX68" fmla="*/ 709613 w 1040606"/>
              <a:gd name="connsiteY68" fmla="*/ 652464 h 938213"/>
              <a:gd name="connsiteX69" fmla="*/ 707231 w 1040606"/>
              <a:gd name="connsiteY69" fmla="*/ 607220 h 938213"/>
              <a:gd name="connsiteX70" fmla="*/ 747712 w 1040606"/>
              <a:gd name="connsiteY70" fmla="*/ 571500 h 938213"/>
              <a:gd name="connsiteX71" fmla="*/ 757238 w 1040606"/>
              <a:gd name="connsiteY71" fmla="*/ 542925 h 938213"/>
              <a:gd name="connsiteX72" fmla="*/ 750094 w 1040606"/>
              <a:gd name="connsiteY72" fmla="*/ 521495 h 938213"/>
              <a:gd name="connsiteX73" fmla="*/ 766763 w 1040606"/>
              <a:gd name="connsiteY73" fmla="*/ 497681 h 938213"/>
              <a:gd name="connsiteX74" fmla="*/ 750094 w 1040606"/>
              <a:gd name="connsiteY74" fmla="*/ 469106 h 938213"/>
              <a:gd name="connsiteX75" fmla="*/ 735806 w 1040606"/>
              <a:gd name="connsiteY75" fmla="*/ 440532 h 938213"/>
              <a:gd name="connsiteX76" fmla="*/ 740569 w 1040606"/>
              <a:gd name="connsiteY76" fmla="*/ 419100 h 938213"/>
              <a:gd name="connsiteX77" fmla="*/ 695325 w 1040606"/>
              <a:gd name="connsiteY77" fmla="*/ 383382 h 938213"/>
              <a:gd name="connsiteX78" fmla="*/ 671512 w 1040606"/>
              <a:gd name="connsiteY78" fmla="*/ 388143 h 938213"/>
              <a:gd name="connsiteX79" fmla="*/ 671513 w 1040606"/>
              <a:gd name="connsiteY79" fmla="*/ 338139 h 938213"/>
              <a:gd name="connsiteX80" fmla="*/ 676275 w 1040606"/>
              <a:gd name="connsiteY80" fmla="*/ 307181 h 938213"/>
              <a:gd name="connsiteX81" fmla="*/ 640556 w 1040606"/>
              <a:gd name="connsiteY81" fmla="*/ 292894 h 938213"/>
              <a:gd name="connsiteX82" fmla="*/ 609600 w 1040606"/>
              <a:gd name="connsiteY82" fmla="*/ 292895 h 938213"/>
              <a:gd name="connsiteX83" fmla="*/ 595313 w 1040606"/>
              <a:gd name="connsiteY83" fmla="*/ 311943 h 938213"/>
              <a:gd name="connsiteX84" fmla="*/ 573881 w 1040606"/>
              <a:gd name="connsiteY84" fmla="*/ 297657 h 938213"/>
              <a:gd name="connsiteX85" fmla="*/ 566738 w 1040606"/>
              <a:gd name="connsiteY85" fmla="*/ 261939 h 938213"/>
              <a:gd name="connsiteX86" fmla="*/ 531019 w 1040606"/>
              <a:gd name="connsiteY86" fmla="*/ 226219 h 938213"/>
              <a:gd name="connsiteX87" fmla="*/ 497681 w 1040606"/>
              <a:gd name="connsiteY87" fmla="*/ 185737 h 938213"/>
              <a:gd name="connsiteX88" fmla="*/ 469106 w 1040606"/>
              <a:gd name="connsiteY88" fmla="*/ 157164 h 938213"/>
              <a:gd name="connsiteX89" fmla="*/ 459581 w 1040606"/>
              <a:gd name="connsiteY89" fmla="*/ 126207 h 938213"/>
              <a:gd name="connsiteX90" fmla="*/ 435769 w 1040606"/>
              <a:gd name="connsiteY90" fmla="*/ 119062 h 938213"/>
              <a:gd name="connsiteX91" fmla="*/ 376238 w 1040606"/>
              <a:gd name="connsiteY91" fmla="*/ 71438 h 938213"/>
              <a:gd name="connsiteX92" fmla="*/ 266700 w 1040606"/>
              <a:gd name="connsiteY92" fmla="*/ 64295 h 938213"/>
              <a:gd name="connsiteX93" fmla="*/ 230981 w 1040606"/>
              <a:gd name="connsiteY93" fmla="*/ 54770 h 938213"/>
              <a:gd name="connsiteX94" fmla="*/ 202406 w 1040606"/>
              <a:gd name="connsiteY94" fmla="*/ 19051 h 938213"/>
              <a:gd name="connsiteX95" fmla="*/ 178594 w 1040606"/>
              <a:gd name="connsiteY95" fmla="*/ 19051 h 938213"/>
              <a:gd name="connsiteX96" fmla="*/ 145256 w 1040606"/>
              <a:gd name="connsiteY96" fmla="*/ 0 h 938213"/>
              <a:gd name="connsiteX97" fmla="*/ 128588 w 1040606"/>
              <a:gd name="connsiteY97" fmla="*/ 28576 h 938213"/>
              <a:gd name="connsiteX98" fmla="*/ 88106 w 1040606"/>
              <a:gd name="connsiteY98" fmla="*/ 116681 h 938213"/>
              <a:gd name="connsiteX99" fmla="*/ 57150 w 1040606"/>
              <a:gd name="connsiteY99" fmla="*/ 130969 h 938213"/>
              <a:gd name="connsiteX100" fmla="*/ 50006 w 1040606"/>
              <a:gd name="connsiteY100" fmla="*/ 157163 h 938213"/>
              <a:gd name="connsiteX101" fmla="*/ 2381 w 1040606"/>
              <a:gd name="connsiteY101" fmla="*/ 221456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040606" h="938213">
                <a:moveTo>
                  <a:pt x="2381" y="221456"/>
                </a:moveTo>
                <a:lnTo>
                  <a:pt x="0" y="271463"/>
                </a:lnTo>
                <a:lnTo>
                  <a:pt x="28575" y="261937"/>
                </a:lnTo>
                <a:lnTo>
                  <a:pt x="57150" y="288131"/>
                </a:lnTo>
                <a:lnTo>
                  <a:pt x="78581" y="311944"/>
                </a:lnTo>
                <a:lnTo>
                  <a:pt x="95250" y="319088"/>
                </a:lnTo>
                <a:lnTo>
                  <a:pt x="128588" y="335756"/>
                </a:lnTo>
                <a:lnTo>
                  <a:pt x="145256" y="369094"/>
                </a:lnTo>
                <a:lnTo>
                  <a:pt x="159544" y="395288"/>
                </a:lnTo>
                <a:lnTo>
                  <a:pt x="173831" y="419100"/>
                </a:lnTo>
                <a:lnTo>
                  <a:pt x="190500" y="452438"/>
                </a:lnTo>
                <a:lnTo>
                  <a:pt x="192881" y="483394"/>
                </a:lnTo>
                <a:lnTo>
                  <a:pt x="204788" y="504825"/>
                </a:lnTo>
                <a:lnTo>
                  <a:pt x="204788" y="526256"/>
                </a:lnTo>
                <a:lnTo>
                  <a:pt x="204788" y="542925"/>
                </a:lnTo>
                <a:cubicBezTo>
                  <a:pt x="207963" y="546894"/>
                  <a:pt x="201613" y="553244"/>
                  <a:pt x="204788" y="557213"/>
                </a:cubicBezTo>
                <a:lnTo>
                  <a:pt x="228600" y="581025"/>
                </a:lnTo>
                <a:lnTo>
                  <a:pt x="238125" y="604838"/>
                </a:lnTo>
                <a:lnTo>
                  <a:pt x="261938" y="633413"/>
                </a:lnTo>
                <a:lnTo>
                  <a:pt x="285750" y="640556"/>
                </a:lnTo>
                <a:lnTo>
                  <a:pt x="314325" y="640557"/>
                </a:lnTo>
                <a:lnTo>
                  <a:pt x="319087" y="664368"/>
                </a:lnTo>
                <a:lnTo>
                  <a:pt x="326231" y="692944"/>
                </a:lnTo>
                <a:cubicBezTo>
                  <a:pt x="328612" y="693738"/>
                  <a:pt x="345282" y="696912"/>
                  <a:pt x="347663" y="697706"/>
                </a:cubicBezTo>
                <a:lnTo>
                  <a:pt x="350044" y="726281"/>
                </a:lnTo>
                <a:lnTo>
                  <a:pt x="361950" y="762000"/>
                </a:lnTo>
                <a:cubicBezTo>
                  <a:pt x="382004" y="772027"/>
                  <a:pt x="375980" y="766505"/>
                  <a:pt x="383381" y="773906"/>
                </a:cubicBezTo>
                <a:lnTo>
                  <a:pt x="397669" y="783431"/>
                </a:lnTo>
                <a:lnTo>
                  <a:pt x="421481" y="781050"/>
                </a:lnTo>
                <a:lnTo>
                  <a:pt x="440531" y="790575"/>
                </a:lnTo>
                <a:lnTo>
                  <a:pt x="464344" y="800100"/>
                </a:lnTo>
                <a:lnTo>
                  <a:pt x="483394" y="792956"/>
                </a:lnTo>
                <a:lnTo>
                  <a:pt x="483394" y="792956"/>
                </a:lnTo>
                <a:lnTo>
                  <a:pt x="509588" y="804863"/>
                </a:lnTo>
                <a:lnTo>
                  <a:pt x="516731" y="814388"/>
                </a:lnTo>
                <a:lnTo>
                  <a:pt x="533400" y="831056"/>
                </a:lnTo>
                <a:lnTo>
                  <a:pt x="552450" y="838200"/>
                </a:lnTo>
                <a:lnTo>
                  <a:pt x="569119" y="847725"/>
                </a:lnTo>
                <a:lnTo>
                  <a:pt x="595313" y="854869"/>
                </a:lnTo>
                <a:lnTo>
                  <a:pt x="628650" y="847725"/>
                </a:lnTo>
                <a:lnTo>
                  <a:pt x="661988" y="845344"/>
                </a:lnTo>
                <a:lnTo>
                  <a:pt x="681038" y="871538"/>
                </a:lnTo>
                <a:lnTo>
                  <a:pt x="719138" y="864394"/>
                </a:lnTo>
                <a:lnTo>
                  <a:pt x="738188" y="876300"/>
                </a:lnTo>
                <a:lnTo>
                  <a:pt x="745331" y="885825"/>
                </a:lnTo>
                <a:lnTo>
                  <a:pt x="769144" y="890588"/>
                </a:lnTo>
                <a:lnTo>
                  <a:pt x="769144" y="890588"/>
                </a:lnTo>
                <a:lnTo>
                  <a:pt x="802481" y="900113"/>
                </a:lnTo>
                <a:lnTo>
                  <a:pt x="802481" y="900113"/>
                </a:lnTo>
                <a:lnTo>
                  <a:pt x="840581" y="912019"/>
                </a:lnTo>
                <a:lnTo>
                  <a:pt x="840581" y="912019"/>
                </a:lnTo>
                <a:lnTo>
                  <a:pt x="885825" y="926306"/>
                </a:lnTo>
                <a:lnTo>
                  <a:pt x="945356" y="916781"/>
                </a:lnTo>
                <a:lnTo>
                  <a:pt x="976313" y="923925"/>
                </a:lnTo>
                <a:lnTo>
                  <a:pt x="995363" y="938213"/>
                </a:lnTo>
                <a:lnTo>
                  <a:pt x="1019175" y="921544"/>
                </a:lnTo>
                <a:lnTo>
                  <a:pt x="1040606" y="914400"/>
                </a:lnTo>
                <a:lnTo>
                  <a:pt x="1031081" y="871538"/>
                </a:lnTo>
                <a:cubicBezTo>
                  <a:pt x="1027112" y="864394"/>
                  <a:pt x="1027509" y="860822"/>
                  <a:pt x="1019175" y="850106"/>
                </a:cubicBezTo>
                <a:cubicBezTo>
                  <a:pt x="1010841" y="839390"/>
                  <a:pt x="993379" y="817166"/>
                  <a:pt x="981076" y="807244"/>
                </a:cubicBezTo>
                <a:cubicBezTo>
                  <a:pt x="968773" y="797322"/>
                  <a:pt x="965994" y="805657"/>
                  <a:pt x="952500" y="802482"/>
                </a:cubicBezTo>
                <a:cubicBezTo>
                  <a:pt x="939006" y="799307"/>
                  <a:pt x="915194" y="786209"/>
                  <a:pt x="900113" y="788193"/>
                </a:cubicBezTo>
                <a:cubicBezTo>
                  <a:pt x="885032" y="790177"/>
                  <a:pt x="875110" y="813594"/>
                  <a:pt x="862013" y="814388"/>
                </a:cubicBezTo>
                <a:cubicBezTo>
                  <a:pt x="848916" y="815182"/>
                  <a:pt x="823515" y="802086"/>
                  <a:pt x="812006" y="797720"/>
                </a:cubicBezTo>
                <a:cubicBezTo>
                  <a:pt x="800497" y="793354"/>
                  <a:pt x="806450" y="793750"/>
                  <a:pt x="792956" y="788194"/>
                </a:cubicBezTo>
                <a:cubicBezTo>
                  <a:pt x="779462" y="782638"/>
                  <a:pt x="738981" y="770732"/>
                  <a:pt x="731044" y="764382"/>
                </a:cubicBezTo>
                <a:cubicBezTo>
                  <a:pt x="723107" y="758032"/>
                  <a:pt x="744140" y="761207"/>
                  <a:pt x="745331" y="750094"/>
                </a:cubicBezTo>
                <a:cubicBezTo>
                  <a:pt x="746522" y="738982"/>
                  <a:pt x="742157" y="714773"/>
                  <a:pt x="738188" y="697707"/>
                </a:cubicBezTo>
                <a:cubicBezTo>
                  <a:pt x="734219" y="680642"/>
                  <a:pt x="714772" y="667545"/>
                  <a:pt x="709613" y="652464"/>
                </a:cubicBezTo>
                <a:cubicBezTo>
                  <a:pt x="704454" y="637383"/>
                  <a:pt x="702866" y="619920"/>
                  <a:pt x="707231" y="607220"/>
                </a:cubicBezTo>
                <a:cubicBezTo>
                  <a:pt x="711596" y="594520"/>
                  <a:pt x="739378" y="582216"/>
                  <a:pt x="747712" y="571500"/>
                </a:cubicBezTo>
                <a:cubicBezTo>
                  <a:pt x="756046" y="560784"/>
                  <a:pt x="756841" y="551259"/>
                  <a:pt x="757238" y="542925"/>
                </a:cubicBezTo>
                <a:cubicBezTo>
                  <a:pt x="757635" y="534591"/>
                  <a:pt x="748506" y="529036"/>
                  <a:pt x="750094" y="521495"/>
                </a:cubicBezTo>
                <a:cubicBezTo>
                  <a:pt x="751682" y="513954"/>
                  <a:pt x="766763" y="506412"/>
                  <a:pt x="766763" y="497681"/>
                </a:cubicBezTo>
                <a:cubicBezTo>
                  <a:pt x="766763" y="488950"/>
                  <a:pt x="753269" y="478631"/>
                  <a:pt x="750094" y="469106"/>
                </a:cubicBezTo>
                <a:cubicBezTo>
                  <a:pt x="746919" y="459581"/>
                  <a:pt x="737393" y="448866"/>
                  <a:pt x="735806" y="440532"/>
                </a:cubicBezTo>
                <a:cubicBezTo>
                  <a:pt x="734219" y="432198"/>
                  <a:pt x="747316" y="428625"/>
                  <a:pt x="740569" y="419100"/>
                </a:cubicBezTo>
                <a:cubicBezTo>
                  <a:pt x="733822" y="409575"/>
                  <a:pt x="706834" y="388541"/>
                  <a:pt x="695325" y="383382"/>
                </a:cubicBezTo>
                <a:cubicBezTo>
                  <a:pt x="683816" y="378223"/>
                  <a:pt x="675481" y="395684"/>
                  <a:pt x="671512" y="388143"/>
                </a:cubicBezTo>
                <a:cubicBezTo>
                  <a:pt x="667543" y="380603"/>
                  <a:pt x="670719" y="351633"/>
                  <a:pt x="671513" y="338139"/>
                </a:cubicBezTo>
                <a:cubicBezTo>
                  <a:pt x="672307" y="324645"/>
                  <a:pt x="677466" y="313134"/>
                  <a:pt x="676275" y="307181"/>
                </a:cubicBezTo>
                <a:cubicBezTo>
                  <a:pt x="667544" y="303212"/>
                  <a:pt x="651669" y="295275"/>
                  <a:pt x="640556" y="292894"/>
                </a:cubicBezTo>
                <a:cubicBezTo>
                  <a:pt x="629444" y="290513"/>
                  <a:pt x="617141" y="289720"/>
                  <a:pt x="609600" y="292895"/>
                </a:cubicBezTo>
                <a:cubicBezTo>
                  <a:pt x="602059" y="296070"/>
                  <a:pt x="601266" y="311149"/>
                  <a:pt x="595313" y="311943"/>
                </a:cubicBezTo>
                <a:cubicBezTo>
                  <a:pt x="589360" y="312737"/>
                  <a:pt x="578644" y="305991"/>
                  <a:pt x="573881" y="297657"/>
                </a:cubicBezTo>
                <a:cubicBezTo>
                  <a:pt x="569119" y="289323"/>
                  <a:pt x="575072" y="273845"/>
                  <a:pt x="566738" y="261939"/>
                </a:cubicBezTo>
                <a:cubicBezTo>
                  <a:pt x="558404" y="250033"/>
                  <a:pt x="534988" y="237729"/>
                  <a:pt x="531019" y="226219"/>
                </a:cubicBezTo>
                <a:cubicBezTo>
                  <a:pt x="524669" y="222250"/>
                  <a:pt x="508000" y="197246"/>
                  <a:pt x="497681" y="185737"/>
                </a:cubicBezTo>
                <a:cubicBezTo>
                  <a:pt x="487362" y="174228"/>
                  <a:pt x="475456" y="167086"/>
                  <a:pt x="469106" y="157164"/>
                </a:cubicBezTo>
                <a:cubicBezTo>
                  <a:pt x="462756" y="147242"/>
                  <a:pt x="467122" y="132557"/>
                  <a:pt x="459581" y="126207"/>
                </a:cubicBezTo>
                <a:cubicBezTo>
                  <a:pt x="452040" y="119857"/>
                  <a:pt x="449659" y="128190"/>
                  <a:pt x="435769" y="119062"/>
                </a:cubicBezTo>
                <a:cubicBezTo>
                  <a:pt x="421879" y="109934"/>
                  <a:pt x="406004" y="86519"/>
                  <a:pt x="376238" y="71438"/>
                </a:cubicBezTo>
                <a:cubicBezTo>
                  <a:pt x="336550" y="61119"/>
                  <a:pt x="306388" y="74614"/>
                  <a:pt x="266700" y="64295"/>
                </a:cubicBezTo>
                <a:cubicBezTo>
                  <a:pt x="243681" y="61914"/>
                  <a:pt x="241697" y="62311"/>
                  <a:pt x="230981" y="54770"/>
                </a:cubicBezTo>
                <a:cubicBezTo>
                  <a:pt x="220265" y="47229"/>
                  <a:pt x="211534" y="26989"/>
                  <a:pt x="202406" y="19051"/>
                </a:cubicBezTo>
                <a:cubicBezTo>
                  <a:pt x="193675" y="15082"/>
                  <a:pt x="187325" y="23020"/>
                  <a:pt x="178594" y="19051"/>
                </a:cubicBezTo>
                <a:lnTo>
                  <a:pt x="145256" y="0"/>
                </a:lnTo>
                <a:cubicBezTo>
                  <a:pt x="140494" y="11907"/>
                  <a:pt x="133350" y="16669"/>
                  <a:pt x="128588" y="28576"/>
                </a:cubicBezTo>
                <a:lnTo>
                  <a:pt x="88106" y="116681"/>
                </a:lnTo>
                <a:lnTo>
                  <a:pt x="57150" y="130969"/>
                </a:lnTo>
                <a:lnTo>
                  <a:pt x="50006" y="157163"/>
                </a:lnTo>
                <a:lnTo>
                  <a:pt x="2381" y="221456"/>
                </a:lnTo>
                <a:close/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0" name="Прямокутник 29"/>
          <p:cNvSpPr/>
          <p:nvPr/>
        </p:nvSpPr>
        <p:spPr>
          <a:xfrm>
            <a:off x="4212650" y="0"/>
            <a:ext cx="4931350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Кавказ</a:t>
            </a:r>
          </a:p>
        </p:txBody>
      </p:sp>
      <p:sp>
        <p:nvSpPr>
          <p:cNvPr id="31" name="Прямокутник 30"/>
          <p:cNvSpPr/>
          <p:nvPr/>
        </p:nvSpPr>
        <p:spPr>
          <a:xfrm>
            <a:off x="7047275" y="5499230"/>
            <a:ext cx="1067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Персія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13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22383" y="16496"/>
            <a:ext cx="8127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Колоніальна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політика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Російської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імперії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в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другій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половині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ХІХ ст.</a:t>
            </a:r>
          </a:p>
        </p:txBody>
      </p:sp>
      <p:pic>
        <p:nvPicPr>
          <p:cNvPr id="3" name="Picture 2" descr="Ð Ð¾Ð·ÑÐ°ÑÑÐ²Ð°Ð½Ð½Ñ Ð Ð¾ÑÑÐ¹ÑÑÐºÐ° ÑÐ¼Ð¿ÐµÑÑ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211" y="785938"/>
            <a:ext cx="6072062" cy="60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3131839" y="4384926"/>
            <a:ext cx="360041" cy="40504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638305" y="4542443"/>
            <a:ext cx="933695" cy="46173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 flipH="1">
            <a:off x="1916704" y="4278496"/>
            <a:ext cx="961200" cy="8928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7" name="Пряма сполучна лінія 6"/>
          <p:cNvCxnSpPr/>
          <p:nvPr/>
        </p:nvCxnSpPr>
        <p:spPr>
          <a:xfrm flipH="1" flipV="1">
            <a:off x="2868220" y="4278496"/>
            <a:ext cx="441205" cy="2621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8" name="Прямокутник 7"/>
          <p:cNvSpPr/>
          <p:nvPr/>
        </p:nvSpPr>
        <p:spPr>
          <a:xfrm>
            <a:off x="1961710" y="3951090"/>
            <a:ext cx="864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Кавказ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9" name="Пряма сполучна лінія 8"/>
          <p:cNvCxnSpPr/>
          <p:nvPr/>
        </p:nvCxnSpPr>
        <p:spPr>
          <a:xfrm flipH="1">
            <a:off x="4373890" y="5472195"/>
            <a:ext cx="154826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0" name="Пряма сполучна лінія 9"/>
          <p:cNvCxnSpPr/>
          <p:nvPr/>
        </p:nvCxnSpPr>
        <p:spPr>
          <a:xfrm flipH="1" flipV="1">
            <a:off x="4031940" y="4789971"/>
            <a:ext cx="360040" cy="68390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1" name="Прямокутник 10"/>
          <p:cNvSpPr/>
          <p:nvPr/>
        </p:nvSpPr>
        <p:spPr>
          <a:xfrm>
            <a:off x="4391980" y="5139190"/>
            <a:ext cx="1476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Середня</a:t>
            </a: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Азія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363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4" t="21529" r="8820" b="48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766067" y="1792559"/>
            <a:ext cx="1175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Аральське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546775" y="36866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632340" y="3519010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К и т а й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06515" y="5555734"/>
            <a:ext cx="1340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П е р с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411760" y="6219308"/>
            <a:ext cx="22381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А ф г а н і с т а н 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5853764" y="6192361"/>
            <a:ext cx="9526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Індія</a:t>
            </a:r>
            <a:endParaRPr lang="ru-RU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Англія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0" y="0"/>
            <a:ext cx="5540363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Середня Азія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4649873" y="-1431833"/>
            <a:ext cx="9161605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 rot="712380">
            <a:off x="4391980" y="3744035"/>
            <a:ext cx="18020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Кокандське</a:t>
            </a:r>
            <a:endParaRPr lang="ru-RU" sz="2400" b="1" dirty="0" smtClean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ханство 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2268437" y="3152040"/>
            <a:ext cx="18085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Бухарський</a:t>
            </a:r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емірат</a:t>
            </a:r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 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 rot="2226350">
            <a:off x="656513" y="3026252"/>
            <a:ext cx="13147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Хівинське</a:t>
            </a:r>
            <a:endParaRPr lang="ru-RU" sz="2000" b="1" dirty="0" smtClean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ханство </a:t>
            </a:r>
            <a:endParaRPr lang="uk-UA" sz="20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4" name="Полілінія 13"/>
          <p:cNvSpPr/>
          <p:nvPr/>
        </p:nvSpPr>
        <p:spPr>
          <a:xfrm>
            <a:off x="762529" y="2361190"/>
            <a:ext cx="1296559" cy="1940383"/>
          </a:xfrm>
          <a:custGeom>
            <a:avLst/>
            <a:gdLst>
              <a:gd name="connsiteX0" fmla="*/ 130117 w 1289475"/>
              <a:gd name="connsiteY0" fmla="*/ 215755 h 1940383"/>
              <a:gd name="connsiteX1" fmla="*/ 215690 w 1289475"/>
              <a:gd name="connsiteY1" fmla="*/ 169302 h 1940383"/>
              <a:gd name="connsiteX2" fmla="*/ 240139 w 1289475"/>
              <a:gd name="connsiteY2" fmla="*/ 179082 h 1940383"/>
              <a:gd name="connsiteX3" fmla="*/ 257253 w 1289475"/>
              <a:gd name="connsiteY3" fmla="*/ 181527 h 1940383"/>
              <a:gd name="connsiteX4" fmla="*/ 262143 w 1289475"/>
              <a:gd name="connsiteY4" fmla="*/ 157077 h 1940383"/>
              <a:gd name="connsiteX5" fmla="*/ 269478 w 1289475"/>
              <a:gd name="connsiteY5" fmla="*/ 157077 h 1940383"/>
              <a:gd name="connsiteX6" fmla="*/ 289037 w 1289475"/>
              <a:gd name="connsiteY6" fmla="*/ 161967 h 1940383"/>
              <a:gd name="connsiteX7" fmla="*/ 325711 w 1289475"/>
              <a:gd name="connsiteY7" fmla="*/ 164412 h 1940383"/>
              <a:gd name="connsiteX8" fmla="*/ 323266 w 1289475"/>
              <a:gd name="connsiteY8" fmla="*/ 179082 h 1940383"/>
              <a:gd name="connsiteX9" fmla="*/ 323266 w 1289475"/>
              <a:gd name="connsiteY9" fmla="*/ 144853 h 1940383"/>
              <a:gd name="connsiteX10" fmla="*/ 284147 w 1289475"/>
              <a:gd name="connsiteY10" fmla="*/ 137518 h 1940383"/>
              <a:gd name="connsiteX11" fmla="*/ 284147 w 1289475"/>
              <a:gd name="connsiteY11" fmla="*/ 108179 h 1940383"/>
              <a:gd name="connsiteX12" fmla="*/ 279258 w 1289475"/>
              <a:gd name="connsiteY12" fmla="*/ 78840 h 1940383"/>
              <a:gd name="connsiteX13" fmla="*/ 301262 w 1289475"/>
              <a:gd name="connsiteY13" fmla="*/ 69060 h 1940383"/>
              <a:gd name="connsiteX14" fmla="*/ 320821 w 1289475"/>
              <a:gd name="connsiteY14" fmla="*/ 100844 h 1940383"/>
              <a:gd name="connsiteX15" fmla="*/ 303707 w 1289475"/>
              <a:gd name="connsiteY15" fmla="*/ 98399 h 1940383"/>
              <a:gd name="connsiteX16" fmla="*/ 318376 w 1289475"/>
              <a:gd name="connsiteY16" fmla="*/ 115514 h 1940383"/>
              <a:gd name="connsiteX17" fmla="*/ 352605 w 1289475"/>
              <a:gd name="connsiteY17" fmla="*/ 127738 h 1940383"/>
              <a:gd name="connsiteX18" fmla="*/ 359940 w 1289475"/>
              <a:gd name="connsiteY18" fmla="*/ 152188 h 1940383"/>
              <a:gd name="connsiteX19" fmla="*/ 377054 w 1289475"/>
              <a:gd name="connsiteY19" fmla="*/ 181527 h 1940383"/>
              <a:gd name="connsiteX20" fmla="*/ 379499 w 1289475"/>
              <a:gd name="connsiteY20" fmla="*/ 157077 h 1940383"/>
              <a:gd name="connsiteX21" fmla="*/ 377054 w 1289475"/>
              <a:gd name="connsiteY21" fmla="*/ 139963 h 1940383"/>
              <a:gd name="connsiteX22" fmla="*/ 386834 w 1289475"/>
              <a:gd name="connsiteY22" fmla="*/ 125293 h 1940383"/>
              <a:gd name="connsiteX23" fmla="*/ 433288 w 1289475"/>
              <a:gd name="connsiteY23" fmla="*/ 132628 h 1940383"/>
              <a:gd name="connsiteX24" fmla="*/ 465071 w 1289475"/>
              <a:gd name="connsiteY24" fmla="*/ 157077 h 1940383"/>
              <a:gd name="connsiteX25" fmla="*/ 469961 w 1289475"/>
              <a:gd name="connsiteY25" fmla="*/ 132628 h 1940383"/>
              <a:gd name="connsiteX26" fmla="*/ 487076 w 1289475"/>
              <a:gd name="connsiteY26" fmla="*/ 120404 h 1940383"/>
              <a:gd name="connsiteX27" fmla="*/ 491966 w 1289475"/>
              <a:gd name="connsiteY27" fmla="*/ 161967 h 1940383"/>
              <a:gd name="connsiteX28" fmla="*/ 528639 w 1289475"/>
              <a:gd name="connsiteY28" fmla="*/ 181527 h 1940383"/>
              <a:gd name="connsiteX29" fmla="*/ 562868 w 1289475"/>
              <a:gd name="connsiteY29" fmla="*/ 186416 h 1940383"/>
              <a:gd name="connsiteX30" fmla="*/ 582428 w 1289475"/>
              <a:gd name="connsiteY30" fmla="*/ 205976 h 1940383"/>
              <a:gd name="connsiteX31" fmla="*/ 570203 w 1289475"/>
              <a:gd name="connsiteY31" fmla="*/ 213311 h 1940383"/>
              <a:gd name="connsiteX32" fmla="*/ 553089 w 1289475"/>
              <a:gd name="connsiteY32" fmla="*/ 213311 h 1940383"/>
              <a:gd name="connsiteX33" fmla="*/ 545754 w 1289475"/>
              <a:gd name="connsiteY33" fmla="*/ 230425 h 1940383"/>
              <a:gd name="connsiteX34" fmla="*/ 560423 w 1289475"/>
              <a:gd name="connsiteY34" fmla="*/ 242650 h 1940383"/>
              <a:gd name="connsiteX35" fmla="*/ 548199 w 1289475"/>
              <a:gd name="connsiteY35" fmla="*/ 254874 h 1940383"/>
              <a:gd name="connsiteX36" fmla="*/ 540864 w 1289475"/>
              <a:gd name="connsiteY36" fmla="*/ 259764 h 1940383"/>
              <a:gd name="connsiteX37" fmla="*/ 553089 w 1289475"/>
              <a:gd name="connsiteY37" fmla="*/ 276878 h 1940383"/>
              <a:gd name="connsiteX38" fmla="*/ 577538 w 1289475"/>
              <a:gd name="connsiteY38" fmla="*/ 281768 h 1940383"/>
              <a:gd name="connsiteX39" fmla="*/ 579983 w 1289475"/>
              <a:gd name="connsiteY39" fmla="*/ 293993 h 1940383"/>
              <a:gd name="connsiteX40" fmla="*/ 589762 w 1289475"/>
              <a:gd name="connsiteY40" fmla="*/ 276878 h 1940383"/>
              <a:gd name="connsiteX41" fmla="*/ 597097 w 1289475"/>
              <a:gd name="connsiteY41" fmla="*/ 274434 h 1940383"/>
              <a:gd name="connsiteX42" fmla="*/ 616657 w 1289475"/>
              <a:gd name="connsiteY42" fmla="*/ 264654 h 1940383"/>
              <a:gd name="connsiteX43" fmla="*/ 633771 w 1289475"/>
              <a:gd name="connsiteY43" fmla="*/ 264654 h 1940383"/>
              <a:gd name="connsiteX44" fmla="*/ 645996 w 1289475"/>
              <a:gd name="connsiteY44" fmla="*/ 267099 h 1940383"/>
              <a:gd name="connsiteX45" fmla="*/ 655775 w 1289475"/>
              <a:gd name="connsiteY45" fmla="*/ 252429 h 1940383"/>
              <a:gd name="connsiteX46" fmla="*/ 675335 w 1289475"/>
              <a:gd name="connsiteY46" fmla="*/ 249984 h 1940383"/>
              <a:gd name="connsiteX47" fmla="*/ 687559 w 1289475"/>
              <a:gd name="connsiteY47" fmla="*/ 242650 h 1940383"/>
              <a:gd name="connsiteX48" fmla="*/ 694894 w 1289475"/>
              <a:gd name="connsiteY48" fmla="*/ 252429 h 1940383"/>
              <a:gd name="connsiteX49" fmla="*/ 690004 w 1289475"/>
              <a:gd name="connsiteY49" fmla="*/ 227980 h 1940383"/>
              <a:gd name="connsiteX50" fmla="*/ 721788 w 1289475"/>
              <a:gd name="connsiteY50" fmla="*/ 230425 h 1940383"/>
              <a:gd name="connsiteX51" fmla="*/ 738903 w 1289475"/>
              <a:gd name="connsiteY51" fmla="*/ 215755 h 1940383"/>
              <a:gd name="connsiteX52" fmla="*/ 756017 w 1289475"/>
              <a:gd name="connsiteY52" fmla="*/ 198641 h 1940383"/>
              <a:gd name="connsiteX53" fmla="*/ 782911 w 1289475"/>
              <a:gd name="connsiteY53" fmla="*/ 196196 h 1940383"/>
              <a:gd name="connsiteX54" fmla="*/ 802470 w 1289475"/>
              <a:gd name="connsiteY54" fmla="*/ 205976 h 1940383"/>
              <a:gd name="connsiteX55" fmla="*/ 797581 w 1289475"/>
              <a:gd name="connsiteY55" fmla="*/ 201086 h 1940383"/>
              <a:gd name="connsiteX56" fmla="*/ 809805 w 1289475"/>
              <a:gd name="connsiteY56" fmla="*/ 183971 h 1940383"/>
              <a:gd name="connsiteX57" fmla="*/ 826920 w 1289475"/>
              <a:gd name="connsiteY57" fmla="*/ 147298 h 1940383"/>
              <a:gd name="connsiteX58" fmla="*/ 846479 w 1289475"/>
              <a:gd name="connsiteY58" fmla="*/ 137518 h 1940383"/>
              <a:gd name="connsiteX59" fmla="*/ 858704 w 1289475"/>
              <a:gd name="connsiteY59" fmla="*/ 117959 h 1940383"/>
              <a:gd name="connsiteX60" fmla="*/ 814695 w 1289475"/>
              <a:gd name="connsiteY60" fmla="*/ 105734 h 1940383"/>
              <a:gd name="connsiteX61" fmla="*/ 839144 w 1289475"/>
              <a:gd name="connsiteY61" fmla="*/ 83730 h 1940383"/>
              <a:gd name="connsiteX62" fmla="*/ 863593 w 1289475"/>
              <a:gd name="connsiteY62" fmla="*/ 66615 h 1940383"/>
              <a:gd name="connsiteX63" fmla="*/ 878263 w 1289475"/>
              <a:gd name="connsiteY63" fmla="*/ 42166 h 1940383"/>
              <a:gd name="connsiteX64" fmla="*/ 863593 w 1289475"/>
              <a:gd name="connsiteY64" fmla="*/ 603 h 1940383"/>
              <a:gd name="connsiteX65" fmla="*/ 890488 w 1289475"/>
              <a:gd name="connsiteY65" fmla="*/ 20162 h 1940383"/>
              <a:gd name="connsiteX66" fmla="*/ 907602 w 1289475"/>
              <a:gd name="connsiteY66" fmla="*/ 56836 h 1940383"/>
              <a:gd name="connsiteX67" fmla="*/ 922271 w 1289475"/>
              <a:gd name="connsiteY67" fmla="*/ 81285 h 1940383"/>
              <a:gd name="connsiteX68" fmla="*/ 954055 w 1289475"/>
              <a:gd name="connsiteY68" fmla="*/ 154632 h 1940383"/>
              <a:gd name="connsiteX69" fmla="*/ 954055 w 1289475"/>
              <a:gd name="connsiteY69" fmla="*/ 198641 h 1940383"/>
              <a:gd name="connsiteX70" fmla="*/ 990729 w 1289475"/>
              <a:gd name="connsiteY70" fmla="*/ 259764 h 1940383"/>
              <a:gd name="connsiteX71" fmla="*/ 1015178 w 1289475"/>
              <a:gd name="connsiteY71" fmla="*/ 323332 h 1940383"/>
              <a:gd name="connsiteX72" fmla="*/ 1032293 w 1289475"/>
              <a:gd name="connsiteY72" fmla="*/ 362451 h 1940383"/>
              <a:gd name="connsiteX73" fmla="*/ 1081191 w 1289475"/>
              <a:gd name="connsiteY73" fmla="*/ 448023 h 1940383"/>
              <a:gd name="connsiteX74" fmla="*/ 1081191 w 1289475"/>
              <a:gd name="connsiteY74" fmla="*/ 487142 h 1940383"/>
              <a:gd name="connsiteX75" fmla="*/ 1095861 w 1289475"/>
              <a:gd name="connsiteY75" fmla="*/ 521370 h 1940383"/>
              <a:gd name="connsiteX76" fmla="*/ 1103196 w 1289475"/>
              <a:gd name="connsiteY76" fmla="*/ 555599 h 1940383"/>
              <a:gd name="connsiteX77" fmla="*/ 1115420 w 1289475"/>
              <a:gd name="connsiteY77" fmla="*/ 597163 h 1940383"/>
              <a:gd name="connsiteX78" fmla="*/ 1120310 w 1289475"/>
              <a:gd name="connsiteY78" fmla="*/ 619167 h 1940383"/>
              <a:gd name="connsiteX79" fmla="*/ 1130090 w 1289475"/>
              <a:gd name="connsiteY79" fmla="*/ 658286 h 1940383"/>
              <a:gd name="connsiteX80" fmla="*/ 1132535 w 1289475"/>
              <a:gd name="connsiteY80" fmla="*/ 694960 h 1940383"/>
              <a:gd name="connsiteX81" fmla="*/ 1130090 w 1289475"/>
              <a:gd name="connsiteY81" fmla="*/ 709629 h 1940383"/>
              <a:gd name="connsiteX82" fmla="*/ 1147204 w 1289475"/>
              <a:gd name="connsiteY82" fmla="*/ 736523 h 1940383"/>
              <a:gd name="connsiteX83" fmla="*/ 1142314 w 1289475"/>
              <a:gd name="connsiteY83" fmla="*/ 802536 h 1940383"/>
              <a:gd name="connsiteX84" fmla="*/ 1142314 w 1289475"/>
              <a:gd name="connsiteY84" fmla="*/ 851435 h 1940383"/>
              <a:gd name="connsiteX85" fmla="*/ 1164319 w 1289475"/>
              <a:gd name="connsiteY85" fmla="*/ 868549 h 1940383"/>
              <a:gd name="connsiteX86" fmla="*/ 1159429 w 1289475"/>
              <a:gd name="connsiteY86" fmla="*/ 1147270 h 1940383"/>
              <a:gd name="connsiteX87" fmla="*/ 1178988 w 1289475"/>
              <a:gd name="connsiteY87" fmla="*/ 1164384 h 1940383"/>
              <a:gd name="connsiteX88" fmla="*/ 1176543 w 1289475"/>
              <a:gd name="connsiteY88" fmla="*/ 1205948 h 1940383"/>
              <a:gd name="connsiteX89" fmla="*/ 1169208 w 1289475"/>
              <a:gd name="connsiteY89" fmla="*/ 1230397 h 1940383"/>
              <a:gd name="connsiteX90" fmla="*/ 1193658 w 1289475"/>
              <a:gd name="connsiteY90" fmla="*/ 1264626 h 1940383"/>
              <a:gd name="connsiteX91" fmla="*/ 1181433 w 1289475"/>
              <a:gd name="connsiteY91" fmla="*/ 1313524 h 1940383"/>
              <a:gd name="connsiteX92" fmla="*/ 1196103 w 1289475"/>
              <a:gd name="connsiteY92" fmla="*/ 1345308 h 1940383"/>
              <a:gd name="connsiteX93" fmla="*/ 1198547 w 1289475"/>
              <a:gd name="connsiteY93" fmla="*/ 1364868 h 1940383"/>
              <a:gd name="connsiteX94" fmla="*/ 1196103 w 1289475"/>
              <a:gd name="connsiteY94" fmla="*/ 1440660 h 1940383"/>
              <a:gd name="connsiteX95" fmla="*/ 1225442 w 1289475"/>
              <a:gd name="connsiteY95" fmla="*/ 1467554 h 1940383"/>
              <a:gd name="connsiteX96" fmla="*/ 1215662 w 1289475"/>
              <a:gd name="connsiteY96" fmla="*/ 1548237 h 1940383"/>
              <a:gd name="connsiteX97" fmla="*/ 1235221 w 1289475"/>
              <a:gd name="connsiteY97" fmla="*/ 1570241 h 1940383"/>
              <a:gd name="connsiteX98" fmla="*/ 1225442 w 1289475"/>
              <a:gd name="connsiteY98" fmla="*/ 1643589 h 1940383"/>
              <a:gd name="connsiteX99" fmla="*/ 1254781 w 1289475"/>
              <a:gd name="connsiteY99" fmla="*/ 1682707 h 1940383"/>
              <a:gd name="connsiteX100" fmla="*/ 1262115 w 1289475"/>
              <a:gd name="connsiteY100" fmla="*/ 1726716 h 1940383"/>
              <a:gd name="connsiteX101" fmla="*/ 1279230 w 1289475"/>
              <a:gd name="connsiteY101" fmla="*/ 1785394 h 1940383"/>
              <a:gd name="connsiteX102" fmla="*/ 1289009 w 1289475"/>
              <a:gd name="connsiteY102" fmla="*/ 1834292 h 1940383"/>
              <a:gd name="connsiteX103" fmla="*/ 1264560 w 1289475"/>
              <a:gd name="connsiteY103" fmla="*/ 1848962 h 1940383"/>
              <a:gd name="connsiteX104" fmla="*/ 1222997 w 1289475"/>
              <a:gd name="connsiteY104" fmla="*/ 1858742 h 1940383"/>
              <a:gd name="connsiteX105" fmla="*/ 1188768 w 1289475"/>
              <a:gd name="connsiteY105" fmla="*/ 1863631 h 1940383"/>
              <a:gd name="connsiteX106" fmla="*/ 1166763 w 1289475"/>
              <a:gd name="connsiteY106" fmla="*/ 1863631 h 1940383"/>
              <a:gd name="connsiteX107" fmla="*/ 1144759 w 1289475"/>
              <a:gd name="connsiteY107" fmla="*/ 1875856 h 1940383"/>
              <a:gd name="connsiteX108" fmla="*/ 1115420 w 1289475"/>
              <a:gd name="connsiteY108" fmla="*/ 1873411 h 1940383"/>
              <a:gd name="connsiteX109" fmla="*/ 1103196 w 1289475"/>
              <a:gd name="connsiteY109" fmla="*/ 1875856 h 1940383"/>
              <a:gd name="connsiteX110" fmla="*/ 1076301 w 1289475"/>
              <a:gd name="connsiteY110" fmla="*/ 1890526 h 1940383"/>
              <a:gd name="connsiteX111" fmla="*/ 1049407 w 1289475"/>
              <a:gd name="connsiteY111" fmla="*/ 1885636 h 1940383"/>
              <a:gd name="connsiteX112" fmla="*/ 995619 w 1289475"/>
              <a:gd name="connsiteY112" fmla="*/ 1900305 h 1940383"/>
              <a:gd name="connsiteX113" fmla="*/ 988284 w 1289475"/>
              <a:gd name="connsiteY113" fmla="*/ 1919865 h 1940383"/>
              <a:gd name="connsiteX114" fmla="*/ 863593 w 1289475"/>
              <a:gd name="connsiteY114" fmla="*/ 1914975 h 1940383"/>
              <a:gd name="connsiteX115" fmla="*/ 826920 w 1289475"/>
              <a:gd name="connsiteY115" fmla="*/ 1919865 h 1940383"/>
              <a:gd name="connsiteX116" fmla="*/ 795136 w 1289475"/>
              <a:gd name="connsiteY116" fmla="*/ 1939424 h 1940383"/>
              <a:gd name="connsiteX117" fmla="*/ 668000 w 1289475"/>
              <a:gd name="connsiteY117" fmla="*/ 1934534 h 1940383"/>
              <a:gd name="connsiteX118" fmla="*/ 670445 w 1289475"/>
              <a:gd name="connsiteY118" fmla="*/ 1910085 h 1940383"/>
              <a:gd name="connsiteX119" fmla="*/ 636216 w 1289475"/>
              <a:gd name="connsiteY119" fmla="*/ 1858742 h 1940383"/>
              <a:gd name="connsiteX120" fmla="*/ 616657 w 1289475"/>
              <a:gd name="connsiteY120" fmla="*/ 1836737 h 1940383"/>
              <a:gd name="connsiteX121" fmla="*/ 584873 w 1289475"/>
              <a:gd name="connsiteY121" fmla="*/ 1809843 h 1940383"/>
              <a:gd name="connsiteX122" fmla="*/ 575093 w 1289475"/>
              <a:gd name="connsiteY122" fmla="*/ 1768280 h 1940383"/>
              <a:gd name="connsiteX123" fmla="*/ 484631 w 1289475"/>
              <a:gd name="connsiteY123" fmla="*/ 1697377 h 1940383"/>
              <a:gd name="connsiteX124" fmla="*/ 445512 w 1289475"/>
              <a:gd name="connsiteY124" fmla="*/ 1658258 h 1940383"/>
              <a:gd name="connsiteX125" fmla="*/ 396614 w 1289475"/>
              <a:gd name="connsiteY125" fmla="*/ 1606915 h 1940383"/>
              <a:gd name="connsiteX126" fmla="*/ 384389 w 1289475"/>
              <a:gd name="connsiteY126" fmla="*/ 1616694 h 1940383"/>
              <a:gd name="connsiteX127" fmla="*/ 340381 w 1289475"/>
              <a:gd name="connsiteY127" fmla="*/ 1575131 h 1940383"/>
              <a:gd name="connsiteX128" fmla="*/ 328156 w 1289475"/>
              <a:gd name="connsiteY128" fmla="*/ 1580021 h 1940383"/>
              <a:gd name="connsiteX129" fmla="*/ 286592 w 1289475"/>
              <a:gd name="connsiteY129" fmla="*/ 1528677 h 1940383"/>
              <a:gd name="connsiteX130" fmla="*/ 257253 w 1289475"/>
              <a:gd name="connsiteY130" fmla="*/ 1521343 h 1940383"/>
              <a:gd name="connsiteX131" fmla="*/ 247474 w 1289475"/>
              <a:gd name="connsiteY131" fmla="*/ 1501783 h 1940383"/>
              <a:gd name="connsiteX132" fmla="*/ 227914 w 1289475"/>
              <a:gd name="connsiteY132" fmla="*/ 1484669 h 1940383"/>
              <a:gd name="connsiteX133" fmla="*/ 220580 w 1289475"/>
              <a:gd name="connsiteY133" fmla="*/ 1469999 h 1940383"/>
              <a:gd name="connsiteX134" fmla="*/ 215690 w 1289475"/>
              <a:gd name="connsiteY134" fmla="*/ 1455330 h 1940383"/>
              <a:gd name="connsiteX135" fmla="*/ 218135 w 1289475"/>
              <a:gd name="connsiteY135" fmla="*/ 1445550 h 1940383"/>
              <a:gd name="connsiteX136" fmla="*/ 205910 w 1289475"/>
              <a:gd name="connsiteY136" fmla="*/ 1428436 h 1940383"/>
              <a:gd name="connsiteX137" fmla="*/ 220580 w 1289475"/>
              <a:gd name="connsiteY137" fmla="*/ 1423546 h 1940383"/>
              <a:gd name="connsiteX138" fmla="*/ 166791 w 1289475"/>
              <a:gd name="connsiteY138" fmla="*/ 1374647 h 1940383"/>
              <a:gd name="connsiteX139" fmla="*/ 125228 w 1289475"/>
              <a:gd name="connsiteY139" fmla="*/ 1335529 h 1940383"/>
              <a:gd name="connsiteX140" fmla="*/ 103223 w 1289475"/>
              <a:gd name="connsiteY140" fmla="*/ 1293965 h 1940383"/>
              <a:gd name="connsiteX141" fmla="*/ 93444 w 1289475"/>
              <a:gd name="connsiteY141" fmla="*/ 1271961 h 1940383"/>
              <a:gd name="connsiteX142" fmla="*/ 64105 w 1289475"/>
              <a:gd name="connsiteY142" fmla="*/ 1232842 h 1940383"/>
              <a:gd name="connsiteX143" fmla="*/ 51880 w 1289475"/>
              <a:gd name="connsiteY143" fmla="*/ 1208393 h 1940383"/>
              <a:gd name="connsiteX144" fmla="*/ 32321 w 1289475"/>
              <a:gd name="connsiteY144" fmla="*/ 1183944 h 1940383"/>
              <a:gd name="connsiteX145" fmla="*/ 42100 w 1289475"/>
              <a:gd name="connsiteY145" fmla="*/ 1139935 h 1940383"/>
              <a:gd name="connsiteX146" fmla="*/ 20096 w 1289475"/>
              <a:gd name="connsiteY146" fmla="*/ 1132600 h 1940383"/>
              <a:gd name="connsiteX147" fmla="*/ 20096 w 1289475"/>
              <a:gd name="connsiteY147" fmla="*/ 1042138 h 1940383"/>
              <a:gd name="connsiteX148" fmla="*/ 12761 w 1289475"/>
              <a:gd name="connsiteY148" fmla="*/ 1029914 h 1940383"/>
              <a:gd name="connsiteX149" fmla="*/ 10316 w 1289475"/>
              <a:gd name="connsiteY149" fmla="*/ 937007 h 1940383"/>
              <a:gd name="connsiteX150" fmla="*/ 2982 w 1289475"/>
              <a:gd name="connsiteY150" fmla="*/ 902778 h 1940383"/>
              <a:gd name="connsiteX151" fmla="*/ 537 w 1289475"/>
              <a:gd name="connsiteY151" fmla="*/ 736523 h 1940383"/>
              <a:gd name="connsiteX152" fmla="*/ 12761 w 1289475"/>
              <a:gd name="connsiteY152" fmla="*/ 721854 h 1940383"/>
              <a:gd name="connsiteX153" fmla="*/ 12761 w 1289475"/>
              <a:gd name="connsiteY153" fmla="*/ 528705 h 1940383"/>
              <a:gd name="connsiteX154" fmla="*/ 27431 w 1289475"/>
              <a:gd name="connsiteY154" fmla="*/ 504256 h 1940383"/>
              <a:gd name="connsiteX155" fmla="*/ 22541 w 1289475"/>
              <a:gd name="connsiteY155" fmla="*/ 421129 h 1940383"/>
              <a:gd name="connsiteX156" fmla="*/ 42100 w 1289475"/>
              <a:gd name="connsiteY156" fmla="*/ 396680 h 1940383"/>
              <a:gd name="connsiteX157" fmla="*/ 42100 w 1289475"/>
              <a:gd name="connsiteY157" fmla="*/ 364896 h 1940383"/>
              <a:gd name="connsiteX158" fmla="*/ 76329 w 1289475"/>
              <a:gd name="connsiteY158" fmla="*/ 328222 h 1940383"/>
              <a:gd name="connsiteX159" fmla="*/ 66550 w 1289475"/>
              <a:gd name="connsiteY159" fmla="*/ 293993 h 1940383"/>
              <a:gd name="connsiteX160" fmla="*/ 105668 w 1289475"/>
              <a:gd name="connsiteY160" fmla="*/ 274434 h 1940383"/>
              <a:gd name="connsiteX161" fmla="*/ 130117 w 1289475"/>
              <a:gd name="connsiteY161" fmla="*/ 215755 h 1940383"/>
              <a:gd name="connsiteX0" fmla="*/ 130117 w 1289475"/>
              <a:gd name="connsiteY0" fmla="*/ 215755 h 1940383"/>
              <a:gd name="connsiteX1" fmla="*/ 215690 w 1289475"/>
              <a:gd name="connsiteY1" fmla="*/ 169302 h 1940383"/>
              <a:gd name="connsiteX2" fmla="*/ 240139 w 1289475"/>
              <a:gd name="connsiteY2" fmla="*/ 179082 h 1940383"/>
              <a:gd name="connsiteX3" fmla="*/ 257253 w 1289475"/>
              <a:gd name="connsiteY3" fmla="*/ 181527 h 1940383"/>
              <a:gd name="connsiteX4" fmla="*/ 262143 w 1289475"/>
              <a:gd name="connsiteY4" fmla="*/ 157077 h 1940383"/>
              <a:gd name="connsiteX5" fmla="*/ 269478 w 1289475"/>
              <a:gd name="connsiteY5" fmla="*/ 157077 h 1940383"/>
              <a:gd name="connsiteX6" fmla="*/ 289037 w 1289475"/>
              <a:gd name="connsiteY6" fmla="*/ 161967 h 1940383"/>
              <a:gd name="connsiteX7" fmla="*/ 325711 w 1289475"/>
              <a:gd name="connsiteY7" fmla="*/ 164412 h 1940383"/>
              <a:gd name="connsiteX8" fmla="*/ 323266 w 1289475"/>
              <a:gd name="connsiteY8" fmla="*/ 179082 h 1940383"/>
              <a:gd name="connsiteX9" fmla="*/ 323266 w 1289475"/>
              <a:gd name="connsiteY9" fmla="*/ 144853 h 1940383"/>
              <a:gd name="connsiteX10" fmla="*/ 284147 w 1289475"/>
              <a:gd name="connsiteY10" fmla="*/ 137518 h 1940383"/>
              <a:gd name="connsiteX11" fmla="*/ 284147 w 1289475"/>
              <a:gd name="connsiteY11" fmla="*/ 108179 h 1940383"/>
              <a:gd name="connsiteX12" fmla="*/ 279258 w 1289475"/>
              <a:gd name="connsiteY12" fmla="*/ 78840 h 1940383"/>
              <a:gd name="connsiteX13" fmla="*/ 301262 w 1289475"/>
              <a:gd name="connsiteY13" fmla="*/ 69060 h 1940383"/>
              <a:gd name="connsiteX14" fmla="*/ 320821 w 1289475"/>
              <a:gd name="connsiteY14" fmla="*/ 100844 h 1940383"/>
              <a:gd name="connsiteX15" fmla="*/ 303707 w 1289475"/>
              <a:gd name="connsiteY15" fmla="*/ 98399 h 1940383"/>
              <a:gd name="connsiteX16" fmla="*/ 318376 w 1289475"/>
              <a:gd name="connsiteY16" fmla="*/ 115514 h 1940383"/>
              <a:gd name="connsiteX17" fmla="*/ 352605 w 1289475"/>
              <a:gd name="connsiteY17" fmla="*/ 127738 h 1940383"/>
              <a:gd name="connsiteX18" fmla="*/ 359940 w 1289475"/>
              <a:gd name="connsiteY18" fmla="*/ 152188 h 1940383"/>
              <a:gd name="connsiteX19" fmla="*/ 377054 w 1289475"/>
              <a:gd name="connsiteY19" fmla="*/ 181527 h 1940383"/>
              <a:gd name="connsiteX20" fmla="*/ 379499 w 1289475"/>
              <a:gd name="connsiteY20" fmla="*/ 157077 h 1940383"/>
              <a:gd name="connsiteX21" fmla="*/ 377054 w 1289475"/>
              <a:gd name="connsiteY21" fmla="*/ 139963 h 1940383"/>
              <a:gd name="connsiteX22" fmla="*/ 386834 w 1289475"/>
              <a:gd name="connsiteY22" fmla="*/ 125293 h 1940383"/>
              <a:gd name="connsiteX23" fmla="*/ 433288 w 1289475"/>
              <a:gd name="connsiteY23" fmla="*/ 132628 h 1940383"/>
              <a:gd name="connsiteX24" fmla="*/ 465071 w 1289475"/>
              <a:gd name="connsiteY24" fmla="*/ 157077 h 1940383"/>
              <a:gd name="connsiteX25" fmla="*/ 469961 w 1289475"/>
              <a:gd name="connsiteY25" fmla="*/ 132628 h 1940383"/>
              <a:gd name="connsiteX26" fmla="*/ 487076 w 1289475"/>
              <a:gd name="connsiteY26" fmla="*/ 120404 h 1940383"/>
              <a:gd name="connsiteX27" fmla="*/ 491966 w 1289475"/>
              <a:gd name="connsiteY27" fmla="*/ 161967 h 1940383"/>
              <a:gd name="connsiteX28" fmla="*/ 528639 w 1289475"/>
              <a:gd name="connsiteY28" fmla="*/ 181527 h 1940383"/>
              <a:gd name="connsiteX29" fmla="*/ 562868 w 1289475"/>
              <a:gd name="connsiteY29" fmla="*/ 186416 h 1940383"/>
              <a:gd name="connsiteX30" fmla="*/ 582428 w 1289475"/>
              <a:gd name="connsiteY30" fmla="*/ 205976 h 1940383"/>
              <a:gd name="connsiteX31" fmla="*/ 570203 w 1289475"/>
              <a:gd name="connsiteY31" fmla="*/ 213311 h 1940383"/>
              <a:gd name="connsiteX32" fmla="*/ 553089 w 1289475"/>
              <a:gd name="connsiteY32" fmla="*/ 213311 h 1940383"/>
              <a:gd name="connsiteX33" fmla="*/ 545754 w 1289475"/>
              <a:gd name="connsiteY33" fmla="*/ 230425 h 1940383"/>
              <a:gd name="connsiteX34" fmla="*/ 560423 w 1289475"/>
              <a:gd name="connsiteY34" fmla="*/ 242650 h 1940383"/>
              <a:gd name="connsiteX35" fmla="*/ 548199 w 1289475"/>
              <a:gd name="connsiteY35" fmla="*/ 254874 h 1940383"/>
              <a:gd name="connsiteX36" fmla="*/ 540864 w 1289475"/>
              <a:gd name="connsiteY36" fmla="*/ 259764 h 1940383"/>
              <a:gd name="connsiteX37" fmla="*/ 553089 w 1289475"/>
              <a:gd name="connsiteY37" fmla="*/ 276878 h 1940383"/>
              <a:gd name="connsiteX38" fmla="*/ 577538 w 1289475"/>
              <a:gd name="connsiteY38" fmla="*/ 281768 h 1940383"/>
              <a:gd name="connsiteX39" fmla="*/ 579983 w 1289475"/>
              <a:gd name="connsiteY39" fmla="*/ 293993 h 1940383"/>
              <a:gd name="connsiteX40" fmla="*/ 589762 w 1289475"/>
              <a:gd name="connsiteY40" fmla="*/ 276878 h 1940383"/>
              <a:gd name="connsiteX41" fmla="*/ 597097 w 1289475"/>
              <a:gd name="connsiteY41" fmla="*/ 274434 h 1940383"/>
              <a:gd name="connsiteX42" fmla="*/ 616657 w 1289475"/>
              <a:gd name="connsiteY42" fmla="*/ 264654 h 1940383"/>
              <a:gd name="connsiteX43" fmla="*/ 633771 w 1289475"/>
              <a:gd name="connsiteY43" fmla="*/ 264654 h 1940383"/>
              <a:gd name="connsiteX44" fmla="*/ 645996 w 1289475"/>
              <a:gd name="connsiteY44" fmla="*/ 267099 h 1940383"/>
              <a:gd name="connsiteX45" fmla="*/ 655775 w 1289475"/>
              <a:gd name="connsiteY45" fmla="*/ 252429 h 1940383"/>
              <a:gd name="connsiteX46" fmla="*/ 675335 w 1289475"/>
              <a:gd name="connsiteY46" fmla="*/ 249984 h 1940383"/>
              <a:gd name="connsiteX47" fmla="*/ 687559 w 1289475"/>
              <a:gd name="connsiteY47" fmla="*/ 242650 h 1940383"/>
              <a:gd name="connsiteX48" fmla="*/ 694894 w 1289475"/>
              <a:gd name="connsiteY48" fmla="*/ 252429 h 1940383"/>
              <a:gd name="connsiteX49" fmla="*/ 690004 w 1289475"/>
              <a:gd name="connsiteY49" fmla="*/ 227980 h 1940383"/>
              <a:gd name="connsiteX50" fmla="*/ 721788 w 1289475"/>
              <a:gd name="connsiteY50" fmla="*/ 230425 h 1940383"/>
              <a:gd name="connsiteX51" fmla="*/ 738903 w 1289475"/>
              <a:gd name="connsiteY51" fmla="*/ 215755 h 1940383"/>
              <a:gd name="connsiteX52" fmla="*/ 756017 w 1289475"/>
              <a:gd name="connsiteY52" fmla="*/ 198641 h 1940383"/>
              <a:gd name="connsiteX53" fmla="*/ 782911 w 1289475"/>
              <a:gd name="connsiteY53" fmla="*/ 196196 h 1940383"/>
              <a:gd name="connsiteX54" fmla="*/ 802470 w 1289475"/>
              <a:gd name="connsiteY54" fmla="*/ 205976 h 1940383"/>
              <a:gd name="connsiteX55" fmla="*/ 797581 w 1289475"/>
              <a:gd name="connsiteY55" fmla="*/ 201086 h 1940383"/>
              <a:gd name="connsiteX56" fmla="*/ 809805 w 1289475"/>
              <a:gd name="connsiteY56" fmla="*/ 183971 h 1940383"/>
              <a:gd name="connsiteX57" fmla="*/ 826920 w 1289475"/>
              <a:gd name="connsiteY57" fmla="*/ 147298 h 1940383"/>
              <a:gd name="connsiteX58" fmla="*/ 846479 w 1289475"/>
              <a:gd name="connsiteY58" fmla="*/ 137518 h 1940383"/>
              <a:gd name="connsiteX59" fmla="*/ 858704 w 1289475"/>
              <a:gd name="connsiteY59" fmla="*/ 117959 h 1940383"/>
              <a:gd name="connsiteX60" fmla="*/ 814695 w 1289475"/>
              <a:gd name="connsiteY60" fmla="*/ 105734 h 1940383"/>
              <a:gd name="connsiteX61" fmla="*/ 839144 w 1289475"/>
              <a:gd name="connsiteY61" fmla="*/ 83730 h 1940383"/>
              <a:gd name="connsiteX62" fmla="*/ 863593 w 1289475"/>
              <a:gd name="connsiteY62" fmla="*/ 66615 h 1940383"/>
              <a:gd name="connsiteX63" fmla="*/ 878263 w 1289475"/>
              <a:gd name="connsiteY63" fmla="*/ 42166 h 1940383"/>
              <a:gd name="connsiteX64" fmla="*/ 863593 w 1289475"/>
              <a:gd name="connsiteY64" fmla="*/ 603 h 1940383"/>
              <a:gd name="connsiteX65" fmla="*/ 890488 w 1289475"/>
              <a:gd name="connsiteY65" fmla="*/ 20162 h 1940383"/>
              <a:gd name="connsiteX66" fmla="*/ 907602 w 1289475"/>
              <a:gd name="connsiteY66" fmla="*/ 56836 h 1940383"/>
              <a:gd name="connsiteX67" fmla="*/ 922271 w 1289475"/>
              <a:gd name="connsiteY67" fmla="*/ 81285 h 1940383"/>
              <a:gd name="connsiteX68" fmla="*/ 954055 w 1289475"/>
              <a:gd name="connsiteY68" fmla="*/ 154632 h 1940383"/>
              <a:gd name="connsiteX69" fmla="*/ 954055 w 1289475"/>
              <a:gd name="connsiteY69" fmla="*/ 198641 h 1940383"/>
              <a:gd name="connsiteX70" fmla="*/ 990729 w 1289475"/>
              <a:gd name="connsiteY70" fmla="*/ 259764 h 1940383"/>
              <a:gd name="connsiteX71" fmla="*/ 1015178 w 1289475"/>
              <a:gd name="connsiteY71" fmla="*/ 323332 h 1940383"/>
              <a:gd name="connsiteX72" fmla="*/ 1032293 w 1289475"/>
              <a:gd name="connsiteY72" fmla="*/ 362451 h 1940383"/>
              <a:gd name="connsiteX73" fmla="*/ 1081191 w 1289475"/>
              <a:gd name="connsiteY73" fmla="*/ 448023 h 1940383"/>
              <a:gd name="connsiteX74" fmla="*/ 1081191 w 1289475"/>
              <a:gd name="connsiteY74" fmla="*/ 487142 h 1940383"/>
              <a:gd name="connsiteX75" fmla="*/ 1095861 w 1289475"/>
              <a:gd name="connsiteY75" fmla="*/ 521370 h 1940383"/>
              <a:gd name="connsiteX76" fmla="*/ 1103196 w 1289475"/>
              <a:gd name="connsiteY76" fmla="*/ 555599 h 1940383"/>
              <a:gd name="connsiteX77" fmla="*/ 1115420 w 1289475"/>
              <a:gd name="connsiteY77" fmla="*/ 597163 h 1940383"/>
              <a:gd name="connsiteX78" fmla="*/ 1120310 w 1289475"/>
              <a:gd name="connsiteY78" fmla="*/ 619167 h 1940383"/>
              <a:gd name="connsiteX79" fmla="*/ 1130090 w 1289475"/>
              <a:gd name="connsiteY79" fmla="*/ 658286 h 1940383"/>
              <a:gd name="connsiteX80" fmla="*/ 1132535 w 1289475"/>
              <a:gd name="connsiteY80" fmla="*/ 694960 h 1940383"/>
              <a:gd name="connsiteX81" fmla="*/ 1130090 w 1289475"/>
              <a:gd name="connsiteY81" fmla="*/ 709629 h 1940383"/>
              <a:gd name="connsiteX82" fmla="*/ 1147204 w 1289475"/>
              <a:gd name="connsiteY82" fmla="*/ 736523 h 1940383"/>
              <a:gd name="connsiteX83" fmla="*/ 1142314 w 1289475"/>
              <a:gd name="connsiteY83" fmla="*/ 802536 h 1940383"/>
              <a:gd name="connsiteX84" fmla="*/ 1142314 w 1289475"/>
              <a:gd name="connsiteY84" fmla="*/ 851435 h 1940383"/>
              <a:gd name="connsiteX85" fmla="*/ 1164319 w 1289475"/>
              <a:gd name="connsiteY85" fmla="*/ 868549 h 1940383"/>
              <a:gd name="connsiteX86" fmla="*/ 1159429 w 1289475"/>
              <a:gd name="connsiteY86" fmla="*/ 1147270 h 1940383"/>
              <a:gd name="connsiteX87" fmla="*/ 1178988 w 1289475"/>
              <a:gd name="connsiteY87" fmla="*/ 1164384 h 1940383"/>
              <a:gd name="connsiteX88" fmla="*/ 1176543 w 1289475"/>
              <a:gd name="connsiteY88" fmla="*/ 1205948 h 1940383"/>
              <a:gd name="connsiteX89" fmla="*/ 1169208 w 1289475"/>
              <a:gd name="connsiteY89" fmla="*/ 1230397 h 1940383"/>
              <a:gd name="connsiteX90" fmla="*/ 1193658 w 1289475"/>
              <a:gd name="connsiteY90" fmla="*/ 1264626 h 1940383"/>
              <a:gd name="connsiteX91" fmla="*/ 1181433 w 1289475"/>
              <a:gd name="connsiteY91" fmla="*/ 1313524 h 1940383"/>
              <a:gd name="connsiteX92" fmla="*/ 1196103 w 1289475"/>
              <a:gd name="connsiteY92" fmla="*/ 1345308 h 1940383"/>
              <a:gd name="connsiteX93" fmla="*/ 1198547 w 1289475"/>
              <a:gd name="connsiteY93" fmla="*/ 1364868 h 1940383"/>
              <a:gd name="connsiteX94" fmla="*/ 1196103 w 1289475"/>
              <a:gd name="connsiteY94" fmla="*/ 1440660 h 1940383"/>
              <a:gd name="connsiteX95" fmla="*/ 1225442 w 1289475"/>
              <a:gd name="connsiteY95" fmla="*/ 1467554 h 1940383"/>
              <a:gd name="connsiteX96" fmla="*/ 1215662 w 1289475"/>
              <a:gd name="connsiteY96" fmla="*/ 1548237 h 1940383"/>
              <a:gd name="connsiteX97" fmla="*/ 1235221 w 1289475"/>
              <a:gd name="connsiteY97" fmla="*/ 1570241 h 1940383"/>
              <a:gd name="connsiteX98" fmla="*/ 1225442 w 1289475"/>
              <a:gd name="connsiteY98" fmla="*/ 1643589 h 1940383"/>
              <a:gd name="connsiteX99" fmla="*/ 1254781 w 1289475"/>
              <a:gd name="connsiteY99" fmla="*/ 1682707 h 1940383"/>
              <a:gd name="connsiteX100" fmla="*/ 1262115 w 1289475"/>
              <a:gd name="connsiteY100" fmla="*/ 1726716 h 1940383"/>
              <a:gd name="connsiteX101" fmla="*/ 1279230 w 1289475"/>
              <a:gd name="connsiteY101" fmla="*/ 1785394 h 1940383"/>
              <a:gd name="connsiteX102" fmla="*/ 1289009 w 1289475"/>
              <a:gd name="connsiteY102" fmla="*/ 1834292 h 1940383"/>
              <a:gd name="connsiteX103" fmla="*/ 1264560 w 1289475"/>
              <a:gd name="connsiteY103" fmla="*/ 1848962 h 1940383"/>
              <a:gd name="connsiteX104" fmla="*/ 1222997 w 1289475"/>
              <a:gd name="connsiteY104" fmla="*/ 1858742 h 1940383"/>
              <a:gd name="connsiteX105" fmla="*/ 1188768 w 1289475"/>
              <a:gd name="connsiteY105" fmla="*/ 1863631 h 1940383"/>
              <a:gd name="connsiteX106" fmla="*/ 1166763 w 1289475"/>
              <a:gd name="connsiteY106" fmla="*/ 1863631 h 1940383"/>
              <a:gd name="connsiteX107" fmla="*/ 1144759 w 1289475"/>
              <a:gd name="connsiteY107" fmla="*/ 1875856 h 1940383"/>
              <a:gd name="connsiteX108" fmla="*/ 1115420 w 1289475"/>
              <a:gd name="connsiteY108" fmla="*/ 1873411 h 1940383"/>
              <a:gd name="connsiteX109" fmla="*/ 1103196 w 1289475"/>
              <a:gd name="connsiteY109" fmla="*/ 1875856 h 1940383"/>
              <a:gd name="connsiteX110" fmla="*/ 1076301 w 1289475"/>
              <a:gd name="connsiteY110" fmla="*/ 1890526 h 1940383"/>
              <a:gd name="connsiteX111" fmla="*/ 1049407 w 1289475"/>
              <a:gd name="connsiteY111" fmla="*/ 1885636 h 1940383"/>
              <a:gd name="connsiteX112" fmla="*/ 995619 w 1289475"/>
              <a:gd name="connsiteY112" fmla="*/ 1900305 h 1940383"/>
              <a:gd name="connsiteX113" fmla="*/ 988284 w 1289475"/>
              <a:gd name="connsiteY113" fmla="*/ 1919865 h 1940383"/>
              <a:gd name="connsiteX114" fmla="*/ 863593 w 1289475"/>
              <a:gd name="connsiteY114" fmla="*/ 1914975 h 1940383"/>
              <a:gd name="connsiteX115" fmla="*/ 826920 w 1289475"/>
              <a:gd name="connsiteY115" fmla="*/ 1919865 h 1940383"/>
              <a:gd name="connsiteX116" fmla="*/ 795136 w 1289475"/>
              <a:gd name="connsiteY116" fmla="*/ 1939424 h 1940383"/>
              <a:gd name="connsiteX117" fmla="*/ 668000 w 1289475"/>
              <a:gd name="connsiteY117" fmla="*/ 1934534 h 1940383"/>
              <a:gd name="connsiteX118" fmla="*/ 670445 w 1289475"/>
              <a:gd name="connsiteY118" fmla="*/ 1910085 h 1940383"/>
              <a:gd name="connsiteX119" fmla="*/ 636216 w 1289475"/>
              <a:gd name="connsiteY119" fmla="*/ 1858742 h 1940383"/>
              <a:gd name="connsiteX120" fmla="*/ 616657 w 1289475"/>
              <a:gd name="connsiteY120" fmla="*/ 1836737 h 1940383"/>
              <a:gd name="connsiteX121" fmla="*/ 584873 w 1289475"/>
              <a:gd name="connsiteY121" fmla="*/ 1809843 h 1940383"/>
              <a:gd name="connsiteX122" fmla="*/ 575093 w 1289475"/>
              <a:gd name="connsiteY122" fmla="*/ 1768280 h 1940383"/>
              <a:gd name="connsiteX123" fmla="*/ 484631 w 1289475"/>
              <a:gd name="connsiteY123" fmla="*/ 1697377 h 1940383"/>
              <a:gd name="connsiteX124" fmla="*/ 445512 w 1289475"/>
              <a:gd name="connsiteY124" fmla="*/ 1658258 h 1940383"/>
              <a:gd name="connsiteX125" fmla="*/ 396614 w 1289475"/>
              <a:gd name="connsiteY125" fmla="*/ 1606915 h 1940383"/>
              <a:gd name="connsiteX126" fmla="*/ 384389 w 1289475"/>
              <a:gd name="connsiteY126" fmla="*/ 1616694 h 1940383"/>
              <a:gd name="connsiteX127" fmla="*/ 340381 w 1289475"/>
              <a:gd name="connsiteY127" fmla="*/ 1575131 h 1940383"/>
              <a:gd name="connsiteX128" fmla="*/ 328156 w 1289475"/>
              <a:gd name="connsiteY128" fmla="*/ 1580021 h 1940383"/>
              <a:gd name="connsiteX129" fmla="*/ 286592 w 1289475"/>
              <a:gd name="connsiteY129" fmla="*/ 1528677 h 1940383"/>
              <a:gd name="connsiteX130" fmla="*/ 257253 w 1289475"/>
              <a:gd name="connsiteY130" fmla="*/ 1521343 h 1940383"/>
              <a:gd name="connsiteX131" fmla="*/ 247474 w 1289475"/>
              <a:gd name="connsiteY131" fmla="*/ 1501783 h 1940383"/>
              <a:gd name="connsiteX132" fmla="*/ 227914 w 1289475"/>
              <a:gd name="connsiteY132" fmla="*/ 1484669 h 1940383"/>
              <a:gd name="connsiteX133" fmla="*/ 220580 w 1289475"/>
              <a:gd name="connsiteY133" fmla="*/ 1469999 h 1940383"/>
              <a:gd name="connsiteX134" fmla="*/ 215690 w 1289475"/>
              <a:gd name="connsiteY134" fmla="*/ 1455330 h 1940383"/>
              <a:gd name="connsiteX135" fmla="*/ 218135 w 1289475"/>
              <a:gd name="connsiteY135" fmla="*/ 1445550 h 1940383"/>
              <a:gd name="connsiteX136" fmla="*/ 205910 w 1289475"/>
              <a:gd name="connsiteY136" fmla="*/ 1428436 h 1940383"/>
              <a:gd name="connsiteX137" fmla="*/ 220580 w 1289475"/>
              <a:gd name="connsiteY137" fmla="*/ 1423546 h 1940383"/>
              <a:gd name="connsiteX138" fmla="*/ 166791 w 1289475"/>
              <a:gd name="connsiteY138" fmla="*/ 1374647 h 1940383"/>
              <a:gd name="connsiteX139" fmla="*/ 125228 w 1289475"/>
              <a:gd name="connsiteY139" fmla="*/ 1335529 h 1940383"/>
              <a:gd name="connsiteX140" fmla="*/ 103223 w 1289475"/>
              <a:gd name="connsiteY140" fmla="*/ 1293965 h 1940383"/>
              <a:gd name="connsiteX141" fmla="*/ 93444 w 1289475"/>
              <a:gd name="connsiteY141" fmla="*/ 1271961 h 1940383"/>
              <a:gd name="connsiteX142" fmla="*/ 64105 w 1289475"/>
              <a:gd name="connsiteY142" fmla="*/ 1232842 h 1940383"/>
              <a:gd name="connsiteX143" fmla="*/ 51880 w 1289475"/>
              <a:gd name="connsiteY143" fmla="*/ 1208393 h 1940383"/>
              <a:gd name="connsiteX144" fmla="*/ 32321 w 1289475"/>
              <a:gd name="connsiteY144" fmla="*/ 1183944 h 1940383"/>
              <a:gd name="connsiteX145" fmla="*/ 42100 w 1289475"/>
              <a:gd name="connsiteY145" fmla="*/ 1139935 h 1940383"/>
              <a:gd name="connsiteX146" fmla="*/ 20096 w 1289475"/>
              <a:gd name="connsiteY146" fmla="*/ 1132600 h 1940383"/>
              <a:gd name="connsiteX147" fmla="*/ 20096 w 1289475"/>
              <a:gd name="connsiteY147" fmla="*/ 1042138 h 1940383"/>
              <a:gd name="connsiteX148" fmla="*/ 12761 w 1289475"/>
              <a:gd name="connsiteY148" fmla="*/ 1029914 h 1940383"/>
              <a:gd name="connsiteX149" fmla="*/ 10316 w 1289475"/>
              <a:gd name="connsiteY149" fmla="*/ 937007 h 1940383"/>
              <a:gd name="connsiteX150" fmla="*/ 2982 w 1289475"/>
              <a:gd name="connsiteY150" fmla="*/ 902778 h 1940383"/>
              <a:gd name="connsiteX151" fmla="*/ 537 w 1289475"/>
              <a:gd name="connsiteY151" fmla="*/ 736523 h 1940383"/>
              <a:gd name="connsiteX152" fmla="*/ 12761 w 1289475"/>
              <a:gd name="connsiteY152" fmla="*/ 721854 h 1940383"/>
              <a:gd name="connsiteX153" fmla="*/ 12761 w 1289475"/>
              <a:gd name="connsiteY153" fmla="*/ 528705 h 1940383"/>
              <a:gd name="connsiteX154" fmla="*/ 27431 w 1289475"/>
              <a:gd name="connsiteY154" fmla="*/ 504256 h 1940383"/>
              <a:gd name="connsiteX155" fmla="*/ 22541 w 1289475"/>
              <a:gd name="connsiteY155" fmla="*/ 421129 h 1940383"/>
              <a:gd name="connsiteX156" fmla="*/ 42100 w 1289475"/>
              <a:gd name="connsiteY156" fmla="*/ 396680 h 1940383"/>
              <a:gd name="connsiteX157" fmla="*/ 42100 w 1289475"/>
              <a:gd name="connsiteY157" fmla="*/ 364896 h 1940383"/>
              <a:gd name="connsiteX158" fmla="*/ 49435 w 1289475"/>
              <a:gd name="connsiteY158" fmla="*/ 330667 h 1940383"/>
              <a:gd name="connsiteX159" fmla="*/ 66550 w 1289475"/>
              <a:gd name="connsiteY159" fmla="*/ 293993 h 1940383"/>
              <a:gd name="connsiteX160" fmla="*/ 105668 w 1289475"/>
              <a:gd name="connsiteY160" fmla="*/ 274434 h 1940383"/>
              <a:gd name="connsiteX161" fmla="*/ 130117 w 1289475"/>
              <a:gd name="connsiteY161" fmla="*/ 215755 h 1940383"/>
              <a:gd name="connsiteX0" fmla="*/ 130117 w 1289475"/>
              <a:gd name="connsiteY0" fmla="*/ 215755 h 1940383"/>
              <a:gd name="connsiteX1" fmla="*/ 215690 w 1289475"/>
              <a:gd name="connsiteY1" fmla="*/ 169302 h 1940383"/>
              <a:gd name="connsiteX2" fmla="*/ 240139 w 1289475"/>
              <a:gd name="connsiteY2" fmla="*/ 179082 h 1940383"/>
              <a:gd name="connsiteX3" fmla="*/ 257253 w 1289475"/>
              <a:gd name="connsiteY3" fmla="*/ 181527 h 1940383"/>
              <a:gd name="connsiteX4" fmla="*/ 262143 w 1289475"/>
              <a:gd name="connsiteY4" fmla="*/ 157077 h 1940383"/>
              <a:gd name="connsiteX5" fmla="*/ 269478 w 1289475"/>
              <a:gd name="connsiteY5" fmla="*/ 157077 h 1940383"/>
              <a:gd name="connsiteX6" fmla="*/ 289037 w 1289475"/>
              <a:gd name="connsiteY6" fmla="*/ 161967 h 1940383"/>
              <a:gd name="connsiteX7" fmla="*/ 325711 w 1289475"/>
              <a:gd name="connsiteY7" fmla="*/ 164412 h 1940383"/>
              <a:gd name="connsiteX8" fmla="*/ 323266 w 1289475"/>
              <a:gd name="connsiteY8" fmla="*/ 179082 h 1940383"/>
              <a:gd name="connsiteX9" fmla="*/ 323266 w 1289475"/>
              <a:gd name="connsiteY9" fmla="*/ 144853 h 1940383"/>
              <a:gd name="connsiteX10" fmla="*/ 284147 w 1289475"/>
              <a:gd name="connsiteY10" fmla="*/ 137518 h 1940383"/>
              <a:gd name="connsiteX11" fmla="*/ 284147 w 1289475"/>
              <a:gd name="connsiteY11" fmla="*/ 108179 h 1940383"/>
              <a:gd name="connsiteX12" fmla="*/ 279258 w 1289475"/>
              <a:gd name="connsiteY12" fmla="*/ 78840 h 1940383"/>
              <a:gd name="connsiteX13" fmla="*/ 301262 w 1289475"/>
              <a:gd name="connsiteY13" fmla="*/ 69060 h 1940383"/>
              <a:gd name="connsiteX14" fmla="*/ 320821 w 1289475"/>
              <a:gd name="connsiteY14" fmla="*/ 100844 h 1940383"/>
              <a:gd name="connsiteX15" fmla="*/ 303707 w 1289475"/>
              <a:gd name="connsiteY15" fmla="*/ 98399 h 1940383"/>
              <a:gd name="connsiteX16" fmla="*/ 318376 w 1289475"/>
              <a:gd name="connsiteY16" fmla="*/ 115514 h 1940383"/>
              <a:gd name="connsiteX17" fmla="*/ 352605 w 1289475"/>
              <a:gd name="connsiteY17" fmla="*/ 127738 h 1940383"/>
              <a:gd name="connsiteX18" fmla="*/ 359940 w 1289475"/>
              <a:gd name="connsiteY18" fmla="*/ 152188 h 1940383"/>
              <a:gd name="connsiteX19" fmla="*/ 377054 w 1289475"/>
              <a:gd name="connsiteY19" fmla="*/ 181527 h 1940383"/>
              <a:gd name="connsiteX20" fmla="*/ 379499 w 1289475"/>
              <a:gd name="connsiteY20" fmla="*/ 157077 h 1940383"/>
              <a:gd name="connsiteX21" fmla="*/ 377054 w 1289475"/>
              <a:gd name="connsiteY21" fmla="*/ 139963 h 1940383"/>
              <a:gd name="connsiteX22" fmla="*/ 386834 w 1289475"/>
              <a:gd name="connsiteY22" fmla="*/ 125293 h 1940383"/>
              <a:gd name="connsiteX23" fmla="*/ 433288 w 1289475"/>
              <a:gd name="connsiteY23" fmla="*/ 132628 h 1940383"/>
              <a:gd name="connsiteX24" fmla="*/ 465071 w 1289475"/>
              <a:gd name="connsiteY24" fmla="*/ 157077 h 1940383"/>
              <a:gd name="connsiteX25" fmla="*/ 469961 w 1289475"/>
              <a:gd name="connsiteY25" fmla="*/ 132628 h 1940383"/>
              <a:gd name="connsiteX26" fmla="*/ 487076 w 1289475"/>
              <a:gd name="connsiteY26" fmla="*/ 120404 h 1940383"/>
              <a:gd name="connsiteX27" fmla="*/ 491966 w 1289475"/>
              <a:gd name="connsiteY27" fmla="*/ 161967 h 1940383"/>
              <a:gd name="connsiteX28" fmla="*/ 528639 w 1289475"/>
              <a:gd name="connsiteY28" fmla="*/ 181527 h 1940383"/>
              <a:gd name="connsiteX29" fmla="*/ 562868 w 1289475"/>
              <a:gd name="connsiteY29" fmla="*/ 186416 h 1940383"/>
              <a:gd name="connsiteX30" fmla="*/ 582428 w 1289475"/>
              <a:gd name="connsiteY30" fmla="*/ 205976 h 1940383"/>
              <a:gd name="connsiteX31" fmla="*/ 570203 w 1289475"/>
              <a:gd name="connsiteY31" fmla="*/ 213311 h 1940383"/>
              <a:gd name="connsiteX32" fmla="*/ 553089 w 1289475"/>
              <a:gd name="connsiteY32" fmla="*/ 213311 h 1940383"/>
              <a:gd name="connsiteX33" fmla="*/ 545754 w 1289475"/>
              <a:gd name="connsiteY33" fmla="*/ 230425 h 1940383"/>
              <a:gd name="connsiteX34" fmla="*/ 560423 w 1289475"/>
              <a:gd name="connsiteY34" fmla="*/ 242650 h 1940383"/>
              <a:gd name="connsiteX35" fmla="*/ 548199 w 1289475"/>
              <a:gd name="connsiteY35" fmla="*/ 254874 h 1940383"/>
              <a:gd name="connsiteX36" fmla="*/ 540864 w 1289475"/>
              <a:gd name="connsiteY36" fmla="*/ 259764 h 1940383"/>
              <a:gd name="connsiteX37" fmla="*/ 553089 w 1289475"/>
              <a:gd name="connsiteY37" fmla="*/ 276878 h 1940383"/>
              <a:gd name="connsiteX38" fmla="*/ 577538 w 1289475"/>
              <a:gd name="connsiteY38" fmla="*/ 281768 h 1940383"/>
              <a:gd name="connsiteX39" fmla="*/ 579983 w 1289475"/>
              <a:gd name="connsiteY39" fmla="*/ 293993 h 1940383"/>
              <a:gd name="connsiteX40" fmla="*/ 589762 w 1289475"/>
              <a:gd name="connsiteY40" fmla="*/ 276878 h 1940383"/>
              <a:gd name="connsiteX41" fmla="*/ 597097 w 1289475"/>
              <a:gd name="connsiteY41" fmla="*/ 274434 h 1940383"/>
              <a:gd name="connsiteX42" fmla="*/ 616657 w 1289475"/>
              <a:gd name="connsiteY42" fmla="*/ 264654 h 1940383"/>
              <a:gd name="connsiteX43" fmla="*/ 633771 w 1289475"/>
              <a:gd name="connsiteY43" fmla="*/ 264654 h 1940383"/>
              <a:gd name="connsiteX44" fmla="*/ 645996 w 1289475"/>
              <a:gd name="connsiteY44" fmla="*/ 267099 h 1940383"/>
              <a:gd name="connsiteX45" fmla="*/ 655775 w 1289475"/>
              <a:gd name="connsiteY45" fmla="*/ 252429 h 1940383"/>
              <a:gd name="connsiteX46" fmla="*/ 675335 w 1289475"/>
              <a:gd name="connsiteY46" fmla="*/ 249984 h 1940383"/>
              <a:gd name="connsiteX47" fmla="*/ 687559 w 1289475"/>
              <a:gd name="connsiteY47" fmla="*/ 242650 h 1940383"/>
              <a:gd name="connsiteX48" fmla="*/ 694894 w 1289475"/>
              <a:gd name="connsiteY48" fmla="*/ 252429 h 1940383"/>
              <a:gd name="connsiteX49" fmla="*/ 690004 w 1289475"/>
              <a:gd name="connsiteY49" fmla="*/ 227980 h 1940383"/>
              <a:gd name="connsiteX50" fmla="*/ 721788 w 1289475"/>
              <a:gd name="connsiteY50" fmla="*/ 230425 h 1940383"/>
              <a:gd name="connsiteX51" fmla="*/ 738903 w 1289475"/>
              <a:gd name="connsiteY51" fmla="*/ 215755 h 1940383"/>
              <a:gd name="connsiteX52" fmla="*/ 756017 w 1289475"/>
              <a:gd name="connsiteY52" fmla="*/ 198641 h 1940383"/>
              <a:gd name="connsiteX53" fmla="*/ 782911 w 1289475"/>
              <a:gd name="connsiteY53" fmla="*/ 196196 h 1940383"/>
              <a:gd name="connsiteX54" fmla="*/ 802470 w 1289475"/>
              <a:gd name="connsiteY54" fmla="*/ 205976 h 1940383"/>
              <a:gd name="connsiteX55" fmla="*/ 797581 w 1289475"/>
              <a:gd name="connsiteY55" fmla="*/ 201086 h 1940383"/>
              <a:gd name="connsiteX56" fmla="*/ 809805 w 1289475"/>
              <a:gd name="connsiteY56" fmla="*/ 183971 h 1940383"/>
              <a:gd name="connsiteX57" fmla="*/ 826920 w 1289475"/>
              <a:gd name="connsiteY57" fmla="*/ 147298 h 1940383"/>
              <a:gd name="connsiteX58" fmla="*/ 846479 w 1289475"/>
              <a:gd name="connsiteY58" fmla="*/ 137518 h 1940383"/>
              <a:gd name="connsiteX59" fmla="*/ 858704 w 1289475"/>
              <a:gd name="connsiteY59" fmla="*/ 117959 h 1940383"/>
              <a:gd name="connsiteX60" fmla="*/ 814695 w 1289475"/>
              <a:gd name="connsiteY60" fmla="*/ 105734 h 1940383"/>
              <a:gd name="connsiteX61" fmla="*/ 839144 w 1289475"/>
              <a:gd name="connsiteY61" fmla="*/ 83730 h 1940383"/>
              <a:gd name="connsiteX62" fmla="*/ 863593 w 1289475"/>
              <a:gd name="connsiteY62" fmla="*/ 66615 h 1940383"/>
              <a:gd name="connsiteX63" fmla="*/ 878263 w 1289475"/>
              <a:gd name="connsiteY63" fmla="*/ 42166 h 1940383"/>
              <a:gd name="connsiteX64" fmla="*/ 863593 w 1289475"/>
              <a:gd name="connsiteY64" fmla="*/ 603 h 1940383"/>
              <a:gd name="connsiteX65" fmla="*/ 890488 w 1289475"/>
              <a:gd name="connsiteY65" fmla="*/ 20162 h 1940383"/>
              <a:gd name="connsiteX66" fmla="*/ 907602 w 1289475"/>
              <a:gd name="connsiteY66" fmla="*/ 56836 h 1940383"/>
              <a:gd name="connsiteX67" fmla="*/ 922271 w 1289475"/>
              <a:gd name="connsiteY67" fmla="*/ 81285 h 1940383"/>
              <a:gd name="connsiteX68" fmla="*/ 954055 w 1289475"/>
              <a:gd name="connsiteY68" fmla="*/ 154632 h 1940383"/>
              <a:gd name="connsiteX69" fmla="*/ 954055 w 1289475"/>
              <a:gd name="connsiteY69" fmla="*/ 198641 h 1940383"/>
              <a:gd name="connsiteX70" fmla="*/ 990729 w 1289475"/>
              <a:gd name="connsiteY70" fmla="*/ 259764 h 1940383"/>
              <a:gd name="connsiteX71" fmla="*/ 1015178 w 1289475"/>
              <a:gd name="connsiteY71" fmla="*/ 323332 h 1940383"/>
              <a:gd name="connsiteX72" fmla="*/ 1032293 w 1289475"/>
              <a:gd name="connsiteY72" fmla="*/ 362451 h 1940383"/>
              <a:gd name="connsiteX73" fmla="*/ 1081191 w 1289475"/>
              <a:gd name="connsiteY73" fmla="*/ 448023 h 1940383"/>
              <a:gd name="connsiteX74" fmla="*/ 1081191 w 1289475"/>
              <a:gd name="connsiteY74" fmla="*/ 487142 h 1940383"/>
              <a:gd name="connsiteX75" fmla="*/ 1095861 w 1289475"/>
              <a:gd name="connsiteY75" fmla="*/ 521370 h 1940383"/>
              <a:gd name="connsiteX76" fmla="*/ 1103196 w 1289475"/>
              <a:gd name="connsiteY76" fmla="*/ 555599 h 1940383"/>
              <a:gd name="connsiteX77" fmla="*/ 1115420 w 1289475"/>
              <a:gd name="connsiteY77" fmla="*/ 597163 h 1940383"/>
              <a:gd name="connsiteX78" fmla="*/ 1120310 w 1289475"/>
              <a:gd name="connsiteY78" fmla="*/ 619167 h 1940383"/>
              <a:gd name="connsiteX79" fmla="*/ 1130090 w 1289475"/>
              <a:gd name="connsiteY79" fmla="*/ 658286 h 1940383"/>
              <a:gd name="connsiteX80" fmla="*/ 1132535 w 1289475"/>
              <a:gd name="connsiteY80" fmla="*/ 694960 h 1940383"/>
              <a:gd name="connsiteX81" fmla="*/ 1130090 w 1289475"/>
              <a:gd name="connsiteY81" fmla="*/ 709629 h 1940383"/>
              <a:gd name="connsiteX82" fmla="*/ 1147204 w 1289475"/>
              <a:gd name="connsiteY82" fmla="*/ 736523 h 1940383"/>
              <a:gd name="connsiteX83" fmla="*/ 1142314 w 1289475"/>
              <a:gd name="connsiteY83" fmla="*/ 802536 h 1940383"/>
              <a:gd name="connsiteX84" fmla="*/ 1142314 w 1289475"/>
              <a:gd name="connsiteY84" fmla="*/ 851435 h 1940383"/>
              <a:gd name="connsiteX85" fmla="*/ 1164319 w 1289475"/>
              <a:gd name="connsiteY85" fmla="*/ 868549 h 1940383"/>
              <a:gd name="connsiteX86" fmla="*/ 1159429 w 1289475"/>
              <a:gd name="connsiteY86" fmla="*/ 1147270 h 1940383"/>
              <a:gd name="connsiteX87" fmla="*/ 1178988 w 1289475"/>
              <a:gd name="connsiteY87" fmla="*/ 1164384 h 1940383"/>
              <a:gd name="connsiteX88" fmla="*/ 1176543 w 1289475"/>
              <a:gd name="connsiteY88" fmla="*/ 1205948 h 1940383"/>
              <a:gd name="connsiteX89" fmla="*/ 1169208 w 1289475"/>
              <a:gd name="connsiteY89" fmla="*/ 1230397 h 1940383"/>
              <a:gd name="connsiteX90" fmla="*/ 1193658 w 1289475"/>
              <a:gd name="connsiteY90" fmla="*/ 1264626 h 1940383"/>
              <a:gd name="connsiteX91" fmla="*/ 1181433 w 1289475"/>
              <a:gd name="connsiteY91" fmla="*/ 1313524 h 1940383"/>
              <a:gd name="connsiteX92" fmla="*/ 1196103 w 1289475"/>
              <a:gd name="connsiteY92" fmla="*/ 1345308 h 1940383"/>
              <a:gd name="connsiteX93" fmla="*/ 1198547 w 1289475"/>
              <a:gd name="connsiteY93" fmla="*/ 1364868 h 1940383"/>
              <a:gd name="connsiteX94" fmla="*/ 1196103 w 1289475"/>
              <a:gd name="connsiteY94" fmla="*/ 1440660 h 1940383"/>
              <a:gd name="connsiteX95" fmla="*/ 1225442 w 1289475"/>
              <a:gd name="connsiteY95" fmla="*/ 1467554 h 1940383"/>
              <a:gd name="connsiteX96" fmla="*/ 1215662 w 1289475"/>
              <a:gd name="connsiteY96" fmla="*/ 1548237 h 1940383"/>
              <a:gd name="connsiteX97" fmla="*/ 1235221 w 1289475"/>
              <a:gd name="connsiteY97" fmla="*/ 1570241 h 1940383"/>
              <a:gd name="connsiteX98" fmla="*/ 1225442 w 1289475"/>
              <a:gd name="connsiteY98" fmla="*/ 1643589 h 1940383"/>
              <a:gd name="connsiteX99" fmla="*/ 1254781 w 1289475"/>
              <a:gd name="connsiteY99" fmla="*/ 1682707 h 1940383"/>
              <a:gd name="connsiteX100" fmla="*/ 1262115 w 1289475"/>
              <a:gd name="connsiteY100" fmla="*/ 1726716 h 1940383"/>
              <a:gd name="connsiteX101" fmla="*/ 1279230 w 1289475"/>
              <a:gd name="connsiteY101" fmla="*/ 1785394 h 1940383"/>
              <a:gd name="connsiteX102" fmla="*/ 1289009 w 1289475"/>
              <a:gd name="connsiteY102" fmla="*/ 1834292 h 1940383"/>
              <a:gd name="connsiteX103" fmla="*/ 1264560 w 1289475"/>
              <a:gd name="connsiteY103" fmla="*/ 1848962 h 1940383"/>
              <a:gd name="connsiteX104" fmla="*/ 1222997 w 1289475"/>
              <a:gd name="connsiteY104" fmla="*/ 1858742 h 1940383"/>
              <a:gd name="connsiteX105" fmla="*/ 1188768 w 1289475"/>
              <a:gd name="connsiteY105" fmla="*/ 1863631 h 1940383"/>
              <a:gd name="connsiteX106" fmla="*/ 1166763 w 1289475"/>
              <a:gd name="connsiteY106" fmla="*/ 1863631 h 1940383"/>
              <a:gd name="connsiteX107" fmla="*/ 1144759 w 1289475"/>
              <a:gd name="connsiteY107" fmla="*/ 1875856 h 1940383"/>
              <a:gd name="connsiteX108" fmla="*/ 1115420 w 1289475"/>
              <a:gd name="connsiteY108" fmla="*/ 1873411 h 1940383"/>
              <a:gd name="connsiteX109" fmla="*/ 1103196 w 1289475"/>
              <a:gd name="connsiteY109" fmla="*/ 1875856 h 1940383"/>
              <a:gd name="connsiteX110" fmla="*/ 1076301 w 1289475"/>
              <a:gd name="connsiteY110" fmla="*/ 1890526 h 1940383"/>
              <a:gd name="connsiteX111" fmla="*/ 1049407 w 1289475"/>
              <a:gd name="connsiteY111" fmla="*/ 1885636 h 1940383"/>
              <a:gd name="connsiteX112" fmla="*/ 995619 w 1289475"/>
              <a:gd name="connsiteY112" fmla="*/ 1900305 h 1940383"/>
              <a:gd name="connsiteX113" fmla="*/ 988284 w 1289475"/>
              <a:gd name="connsiteY113" fmla="*/ 1919865 h 1940383"/>
              <a:gd name="connsiteX114" fmla="*/ 863593 w 1289475"/>
              <a:gd name="connsiteY114" fmla="*/ 1914975 h 1940383"/>
              <a:gd name="connsiteX115" fmla="*/ 826920 w 1289475"/>
              <a:gd name="connsiteY115" fmla="*/ 1919865 h 1940383"/>
              <a:gd name="connsiteX116" fmla="*/ 795136 w 1289475"/>
              <a:gd name="connsiteY116" fmla="*/ 1939424 h 1940383"/>
              <a:gd name="connsiteX117" fmla="*/ 668000 w 1289475"/>
              <a:gd name="connsiteY117" fmla="*/ 1934534 h 1940383"/>
              <a:gd name="connsiteX118" fmla="*/ 670445 w 1289475"/>
              <a:gd name="connsiteY118" fmla="*/ 1910085 h 1940383"/>
              <a:gd name="connsiteX119" fmla="*/ 636216 w 1289475"/>
              <a:gd name="connsiteY119" fmla="*/ 1858742 h 1940383"/>
              <a:gd name="connsiteX120" fmla="*/ 616657 w 1289475"/>
              <a:gd name="connsiteY120" fmla="*/ 1836737 h 1940383"/>
              <a:gd name="connsiteX121" fmla="*/ 584873 w 1289475"/>
              <a:gd name="connsiteY121" fmla="*/ 1809843 h 1940383"/>
              <a:gd name="connsiteX122" fmla="*/ 575093 w 1289475"/>
              <a:gd name="connsiteY122" fmla="*/ 1768280 h 1940383"/>
              <a:gd name="connsiteX123" fmla="*/ 484631 w 1289475"/>
              <a:gd name="connsiteY123" fmla="*/ 1697377 h 1940383"/>
              <a:gd name="connsiteX124" fmla="*/ 445512 w 1289475"/>
              <a:gd name="connsiteY124" fmla="*/ 1658258 h 1940383"/>
              <a:gd name="connsiteX125" fmla="*/ 396614 w 1289475"/>
              <a:gd name="connsiteY125" fmla="*/ 1606915 h 1940383"/>
              <a:gd name="connsiteX126" fmla="*/ 384389 w 1289475"/>
              <a:gd name="connsiteY126" fmla="*/ 1616694 h 1940383"/>
              <a:gd name="connsiteX127" fmla="*/ 340381 w 1289475"/>
              <a:gd name="connsiteY127" fmla="*/ 1575131 h 1940383"/>
              <a:gd name="connsiteX128" fmla="*/ 328156 w 1289475"/>
              <a:gd name="connsiteY128" fmla="*/ 1580021 h 1940383"/>
              <a:gd name="connsiteX129" fmla="*/ 286592 w 1289475"/>
              <a:gd name="connsiteY129" fmla="*/ 1528677 h 1940383"/>
              <a:gd name="connsiteX130" fmla="*/ 257253 w 1289475"/>
              <a:gd name="connsiteY130" fmla="*/ 1521343 h 1940383"/>
              <a:gd name="connsiteX131" fmla="*/ 247474 w 1289475"/>
              <a:gd name="connsiteY131" fmla="*/ 1501783 h 1940383"/>
              <a:gd name="connsiteX132" fmla="*/ 227914 w 1289475"/>
              <a:gd name="connsiteY132" fmla="*/ 1484669 h 1940383"/>
              <a:gd name="connsiteX133" fmla="*/ 220580 w 1289475"/>
              <a:gd name="connsiteY133" fmla="*/ 1469999 h 1940383"/>
              <a:gd name="connsiteX134" fmla="*/ 215690 w 1289475"/>
              <a:gd name="connsiteY134" fmla="*/ 1455330 h 1940383"/>
              <a:gd name="connsiteX135" fmla="*/ 218135 w 1289475"/>
              <a:gd name="connsiteY135" fmla="*/ 1445550 h 1940383"/>
              <a:gd name="connsiteX136" fmla="*/ 205910 w 1289475"/>
              <a:gd name="connsiteY136" fmla="*/ 1428436 h 1940383"/>
              <a:gd name="connsiteX137" fmla="*/ 220580 w 1289475"/>
              <a:gd name="connsiteY137" fmla="*/ 1423546 h 1940383"/>
              <a:gd name="connsiteX138" fmla="*/ 166791 w 1289475"/>
              <a:gd name="connsiteY138" fmla="*/ 1374647 h 1940383"/>
              <a:gd name="connsiteX139" fmla="*/ 125228 w 1289475"/>
              <a:gd name="connsiteY139" fmla="*/ 1335529 h 1940383"/>
              <a:gd name="connsiteX140" fmla="*/ 103223 w 1289475"/>
              <a:gd name="connsiteY140" fmla="*/ 1293965 h 1940383"/>
              <a:gd name="connsiteX141" fmla="*/ 93444 w 1289475"/>
              <a:gd name="connsiteY141" fmla="*/ 1271961 h 1940383"/>
              <a:gd name="connsiteX142" fmla="*/ 64105 w 1289475"/>
              <a:gd name="connsiteY142" fmla="*/ 1232842 h 1940383"/>
              <a:gd name="connsiteX143" fmla="*/ 51880 w 1289475"/>
              <a:gd name="connsiteY143" fmla="*/ 1208393 h 1940383"/>
              <a:gd name="connsiteX144" fmla="*/ 32321 w 1289475"/>
              <a:gd name="connsiteY144" fmla="*/ 1183944 h 1940383"/>
              <a:gd name="connsiteX145" fmla="*/ 42100 w 1289475"/>
              <a:gd name="connsiteY145" fmla="*/ 1139935 h 1940383"/>
              <a:gd name="connsiteX146" fmla="*/ 20096 w 1289475"/>
              <a:gd name="connsiteY146" fmla="*/ 1132600 h 1940383"/>
              <a:gd name="connsiteX147" fmla="*/ 20096 w 1289475"/>
              <a:gd name="connsiteY147" fmla="*/ 1042138 h 1940383"/>
              <a:gd name="connsiteX148" fmla="*/ 12761 w 1289475"/>
              <a:gd name="connsiteY148" fmla="*/ 1029914 h 1940383"/>
              <a:gd name="connsiteX149" fmla="*/ 10316 w 1289475"/>
              <a:gd name="connsiteY149" fmla="*/ 937007 h 1940383"/>
              <a:gd name="connsiteX150" fmla="*/ 2982 w 1289475"/>
              <a:gd name="connsiteY150" fmla="*/ 902778 h 1940383"/>
              <a:gd name="connsiteX151" fmla="*/ 537 w 1289475"/>
              <a:gd name="connsiteY151" fmla="*/ 736523 h 1940383"/>
              <a:gd name="connsiteX152" fmla="*/ 12761 w 1289475"/>
              <a:gd name="connsiteY152" fmla="*/ 721854 h 1940383"/>
              <a:gd name="connsiteX153" fmla="*/ 12761 w 1289475"/>
              <a:gd name="connsiteY153" fmla="*/ 528705 h 1940383"/>
              <a:gd name="connsiteX154" fmla="*/ 27431 w 1289475"/>
              <a:gd name="connsiteY154" fmla="*/ 504256 h 1940383"/>
              <a:gd name="connsiteX155" fmla="*/ 22541 w 1289475"/>
              <a:gd name="connsiteY155" fmla="*/ 421129 h 1940383"/>
              <a:gd name="connsiteX156" fmla="*/ 42100 w 1289475"/>
              <a:gd name="connsiteY156" fmla="*/ 396680 h 1940383"/>
              <a:gd name="connsiteX157" fmla="*/ 42100 w 1289475"/>
              <a:gd name="connsiteY157" fmla="*/ 364896 h 1940383"/>
              <a:gd name="connsiteX158" fmla="*/ 49435 w 1289475"/>
              <a:gd name="connsiteY158" fmla="*/ 330667 h 1940383"/>
              <a:gd name="connsiteX159" fmla="*/ 71440 w 1289475"/>
              <a:gd name="connsiteY159" fmla="*/ 313552 h 1940383"/>
              <a:gd name="connsiteX160" fmla="*/ 105668 w 1289475"/>
              <a:gd name="connsiteY160" fmla="*/ 274434 h 1940383"/>
              <a:gd name="connsiteX161" fmla="*/ 130117 w 1289475"/>
              <a:gd name="connsiteY161" fmla="*/ 215755 h 1940383"/>
              <a:gd name="connsiteX0" fmla="*/ 130117 w 1289475"/>
              <a:gd name="connsiteY0" fmla="*/ 215755 h 1940383"/>
              <a:gd name="connsiteX1" fmla="*/ 215690 w 1289475"/>
              <a:gd name="connsiteY1" fmla="*/ 169302 h 1940383"/>
              <a:gd name="connsiteX2" fmla="*/ 240139 w 1289475"/>
              <a:gd name="connsiteY2" fmla="*/ 179082 h 1940383"/>
              <a:gd name="connsiteX3" fmla="*/ 257253 w 1289475"/>
              <a:gd name="connsiteY3" fmla="*/ 181527 h 1940383"/>
              <a:gd name="connsiteX4" fmla="*/ 262143 w 1289475"/>
              <a:gd name="connsiteY4" fmla="*/ 157077 h 1940383"/>
              <a:gd name="connsiteX5" fmla="*/ 269478 w 1289475"/>
              <a:gd name="connsiteY5" fmla="*/ 157077 h 1940383"/>
              <a:gd name="connsiteX6" fmla="*/ 289037 w 1289475"/>
              <a:gd name="connsiteY6" fmla="*/ 161967 h 1940383"/>
              <a:gd name="connsiteX7" fmla="*/ 325711 w 1289475"/>
              <a:gd name="connsiteY7" fmla="*/ 164412 h 1940383"/>
              <a:gd name="connsiteX8" fmla="*/ 323266 w 1289475"/>
              <a:gd name="connsiteY8" fmla="*/ 179082 h 1940383"/>
              <a:gd name="connsiteX9" fmla="*/ 323266 w 1289475"/>
              <a:gd name="connsiteY9" fmla="*/ 144853 h 1940383"/>
              <a:gd name="connsiteX10" fmla="*/ 284147 w 1289475"/>
              <a:gd name="connsiteY10" fmla="*/ 137518 h 1940383"/>
              <a:gd name="connsiteX11" fmla="*/ 284147 w 1289475"/>
              <a:gd name="connsiteY11" fmla="*/ 108179 h 1940383"/>
              <a:gd name="connsiteX12" fmla="*/ 279258 w 1289475"/>
              <a:gd name="connsiteY12" fmla="*/ 78840 h 1940383"/>
              <a:gd name="connsiteX13" fmla="*/ 301262 w 1289475"/>
              <a:gd name="connsiteY13" fmla="*/ 69060 h 1940383"/>
              <a:gd name="connsiteX14" fmla="*/ 320821 w 1289475"/>
              <a:gd name="connsiteY14" fmla="*/ 100844 h 1940383"/>
              <a:gd name="connsiteX15" fmla="*/ 303707 w 1289475"/>
              <a:gd name="connsiteY15" fmla="*/ 98399 h 1940383"/>
              <a:gd name="connsiteX16" fmla="*/ 318376 w 1289475"/>
              <a:gd name="connsiteY16" fmla="*/ 115514 h 1940383"/>
              <a:gd name="connsiteX17" fmla="*/ 352605 w 1289475"/>
              <a:gd name="connsiteY17" fmla="*/ 127738 h 1940383"/>
              <a:gd name="connsiteX18" fmla="*/ 359940 w 1289475"/>
              <a:gd name="connsiteY18" fmla="*/ 152188 h 1940383"/>
              <a:gd name="connsiteX19" fmla="*/ 377054 w 1289475"/>
              <a:gd name="connsiteY19" fmla="*/ 181527 h 1940383"/>
              <a:gd name="connsiteX20" fmla="*/ 379499 w 1289475"/>
              <a:gd name="connsiteY20" fmla="*/ 157077 h 1940383"/>
              <a:gd name="connsiteX21" fmla="*/ 377054 w 1289475"/>
              <a:gd name="connsiteY21" fmla="*/ 139963 h 1940383"/>
              <a:gd name="connsiteX22" fmla="*/ 386834 w 1289475"/>
              <a:gd name="connsiteY22" fmla="*/ 125293 h 1940383"/>
              <a:gd name="connsiteX23" fmla="*/ 433288 w 1289475"/>
              <a:gd name="connsiteY23" fmla="*/ 132628 h 1940383"/>
              <a:gd name="connsiteX24" fmla="*/ 465071 w 1289475"/>
              <a:gd name="connsiteY24" fmla="*/ 157077 h 1940383"/>
              <a:gd name="connsiteX25" fmla="*/ 469961 w 1289475"/>
              <a:gd name="connsiteY25" fmla="*/ 132628 h 1940383"/>
              <a:gd name="connsiteX26" fmla="*/ 487076 w 1289475"/>
              <a:gd name="connsiteY26" fmla="*/ 120404 h 1940383"/>
              <a:gd name="connsiteX27" fmla="*/ 491966 w 1289475"/>
              <a:gd name="connsiteY27" fmla="*/ 161967 h 1940383"/>
              <a:gd name="connsiteX28" fmla="*/ 528639 w 1289475"/>
              <a:gd name="connsiteY28" fmla="*/ 181527 h 1940383"/>
              <a:gd name="connsiteX29" fmla="*/ 562868 w 1289475"/>
              <a:gd name="connsiteY29" fmla="*/ 186416 h 1940383"/>
              <a:gd name="connsiteX30" fmla="*/ 582428 w 1289475"/>
              <a:gd name="connsiteY30" fmla="*/ 205976 h 1940383"/>
              <a:gd name="connsiteX31" fmla="*/ 570203 w 1289475"/>
              <a:gd name="connsiteY31" fmla="*/ 213311 h 1940383"/>
              <a:gd name="connsiteX32" fmla="*/ 553089 w 1289475"/>
              <a:gd name="connsiteY32" fmla="*/ 213311 h 1940383"/>
              <a:gd name="connsiteX33" fmla="*/ 545754 w 1289475"/>
              <a:gd name="connsiteY33" fmla="*/ 230425 h 1940383"/>
              <a:gd name="connsiteX34" fmla="*/ 560423 w 1289475"/>
              <a:gd name="connsiteY34" fmla="*/ 242650 h 1940383"/>
              <a:gd name="connsiteX35" fmla="*/ 548199 w 1289475"/>
              <a:gd name="connsiteY35" fmla="*/ 254874 h 1940383"/>
              <a:gd name="connsiteX36" fmla="*/ 540864 w 1289475"/>
              <a:gd name="connsiteY36" fmla="*/ 259764 h 1940383"/>
              <a:gd name="connsiteX37" fmla="*/ 553089 w 1289475"/>
              <a:gd name="connsiteY37" fmla="*/ 276878 h 1940383"/>
              <a:gd name="connsiteX38" fmla="*/ 577538 w 1289475"/>
              <a:gd name="connsiteY38" fmla="*/ 281768 h 1940383"/>
              <a:gd name="connsiteX39" fmla="*/ 579983 w 1289475"/>
              <a:gd name="connsiteY39" fmla="*/ 293993 h 1940383"/>
              <a:gd name="connsiteX40" fmla="*/ 589762 w 1289475"/>
              <a:gd name="connsiteY40" fmla="*/ 276878 h 1940383"/>
              <a:gd name="connsiteX41" fmla="*/ 597097 w 1289475"/>
              <a:gd name="connsiteY41" fmla="*/ 274434 h 1940383"/>
              <a:gd name="connsiteX42" fmla="*/ 616657 w 1289475"/>
              <a:gd name="connsiteY42" fmla="*/ 264654 h 1940383"/>
              <a:gd name="connsiteX43" fmla="*/ 633771 w 1289475"/>
              <a:gd name="connsiteY43" fmla="*/ 264654 h 1940383"/>
              <a:gd name="connsiteX44" fmla="*/ 645996 w 1289475"/>
              <a:gd name="connsiteY44" fmla="*/ 267099 h 1940383"/>
              <a:gd name="connsiteX45" fmla="*/ 655775 w 1289475"/>
              <a:gd name="connsiteY45" fmla="*/ 252429 h 1940383"/>
              <a:gd name="connsiteX46" fmla="*/ 675335 w 1289475"/>
              <a:gd name="connsiteY46" fmla="*/ 249984 h 1940383"/>
              <a:gd name="connsiteX47" fmla="*/ 687559 w 1289475"/>
              <a:gd name="connsiteY47" fmla="*/ 242650 h 1940383"/>
              <a:gd name="connsiteX48" fmla="*/ 694894 w 1289475"/>
              <a:gd name="connsiteY48" fmla="*/ 252429 h 1940383"/>
              <a:gd name="connsiteX49" fmla="*/ 690004 w 1289475"/>
              <a:gd name="connsiteY49" fmla="*/ 227980 h 1940383"/>
              <a:gd name="connsiteX50" fmla="*/ 721788 w 1289475"/>
              <a:gd name="connsiteY50" fmla="*/ 230425 h 1940383"/>
              <a:gd name="connsiteX51" fmla="*/ 738903 w 1289475"/>
              <a:gd name="connsiteY51" fmla="*/ 215755 h 1940383"/>
              <a:gd name="connsiteX52" fmla="*/ 756017 w 1289475"/>
              <a:gd name="connsiteY52" fmla="*/ 198641 h 1940383"/>
              <a:gd name="connsiteX53" fmla="*/ 782911 w 1289475"/>
              <a:gd name="connsiteY53" fmla="*/ 196196 h 1940383"/>
              <a:gd name="connsiteX54" fmla="*/ 802470 w 1289475"/>
              <a:gd name="connsiteY54" fmla="*/ 205976 h 1940383"/>
              <a:gd name="connsiteX55" fmla="*/ 797581 w 1289475"/>
              <a:gd name="connsiteY55" fmla="*/ 201086 h 1940383"/>
              <a:gd name="connsiteX56" fmla="*/ 809805 w 1289475"/>
              <a:gd name="connsiteY56" fmla="*/ 183971 h 1940383"/>
              <a:gd name="connsiteX57" fmla="*/ 826920 w 1289475"/>
              <a:gd name="connsiteY57" fmla="*/ 147298 h 1940383"/>
              <a:gd name="connsiteX58" fmla="*/ 846479 w 1289475"/>
              <a:gd name="connsiteY58" fmla="*/ 137518 h 1940383"/>
              <a:gd name="connsiteX59" fmla="*/ 858704 w 1289475"/>
              <a:gd name="connsiteY59" fmla="*/ 117959 h 1940383"/>
              <a:gd name="connsiteX60" fmla="*/ 814695 w 1289475"/>
              <a:gd name="connsiteY60" fmla="*/ 105734 h 1940383"/>
              <a:gd name="connsiteX61" fmla="*/ 839144 w 1289475"/>
              <a:gd name="connsiteY61" fmla="*/ 83730 h 1940383"/>
              <a:gd name="connsiteX62" fmla="*/ 863593 w 1289475"/>
              <a:gd name="connsiteY62" fmla="*/ 66615 h 1940383"/>
              <a:gd name="connsiteX63" fmla="*/ 878263 w 1289475"/>
              <a:gd name="connsiteY63" fmla="*/ 42166 h 1940383"/>
              <a:gd name="connsiteX64" fmla="*/ 863593 w 1289475"/>
              <a:gd name="connsiteY64" fmla="*/ 603 h 1940383"/>
              <a:gd name="connsiteX65" fmla="*/ 890488 w 1289475"/>
              <a:gd name="connsiteY65" fmla="*/ 20162 h 1940383"/>
              <a:gd name="connsiteX66" fmla="*/ 907602 w 1289475"/>
              <a:gd name="connsiteY66" fmla="*/ 56836 h 1940383"/>
              <a:gd name="connsiteX67" fmla="*/ 922271 w 1289475"/>
              <a:gd name="connsiteY67" fmla="*/ 81285 h 1940383"/>
              <a:gd name="connsiteX68" fmla="*/ 954055 w 1289475"/>
              <a:gd name="connsiteY68" fmla="*/ 154632 h 1940383"/>
              <a:gd name="connsiteX69" fmla="*/ 954055 w 1289475"/>
              <a:gd name="connsiteY69" fmla="*/ 198641 h 1940383"/>
              <a:gd name="connsiteX70" fmla="*/ 990729 w 1289475"/>
              <a:gd name="connsiteY70" fmla="*/ 259764 h 1940383"/>
              <a:gd name="connsiteX71" fmla="*/ 1015178 w 1289475"/>
              <a:gd name="connsiteY71" fmla="*/ 323332 h 1940383"/>
              <a:gd name="connsiteX72" fmla="*/ 1032293 w 1289475"/>
              <a:gd name="connsiteY72" fmla="*/ 362451 h 1940383"/>
              <a:gd name="connsiteX73" fmla="*/ 1081191 w 1289475"/>
              <a:gd name="connsiteY73" fmla="*/ 448023 h 1940383"/>
              <a:gd name="connsiteX74" fmla="*/ 1081191 w 1289475"/>
              <a:gd name="connsiteY74" fmla="*/ 487142 h 1940383"/>
              <a:gd name="connsiteX75" fmla="*/ 1095861 w 1289475"/>
              <a:gd name="connsiteY75" fmla="*/ 521370 h 1940383"/>
              <a:gd name="connsiteX76" fmla="*/ 1103196 w 1289475"/>
              <a:gd name="connsiteY76" fmla="*/ 555599 h 1940383"/>
              <a:gd name="connsiteX77" fmla="*/ 1115420 w 1289475"/>
              <a:gd name="connsiteY77" fmla="*/ 597163 h 1940383"/>
              <a:gd name="connsiteX78" fmla="*/ 1120310 w 1289475"/>
              <a:gd name="connsiteY78" fmla="*/ 619167 h 1940383"/>
              <a:gd name="connsiteX79" fmla="*/ 1130090 w 1289475"/>
              <a:gd name="connsiteY79" fmla="*/ 658286 h 1940383"/>
              <a:gd name="connsiteX80" fmla="*/ 1132535 w 1289475"/>
              <a:gd name="connsiteY80" fmla="*/ 694960 h 1940383"/>
              <a:gd name="connsiteX81" fmla="*/ 1130090 w 1289475"/>
              <a:gd name="connsiteY81" fmla="*/ 709629 h 1940383"/>
              <a:gd name="connsiteX82" fmla="*/ 1147204 w 1289475"/>
              <a:gd name="connsiteY82" fmla="*/ 736523 h 1940383"/>
              <a:gd name="connsiteX83" fmla="*/ 1142314 w 1289475"/>
              <a:gd name="connsiteY83" fmla="*/ 802536 h 1940383"/>
              <a:gd name="connsiteX84" fmla="*/ 1142314 w 1289475"/>
              <a:gd name="connsiteY84" fmla="*/ 851435 h 1940383"/>
              <a:gd name="connsiteX85" fmla="*/ 1164319 w 1289475"/>
              <a:gd name="connsiteY85" fmla="*/ 868549 h 1940383"/>
              <a:gd name="connsiteX86" fmla="*/ 1159429 w 1289475"/>
              <a:gd name="connsiteY86" fmla="*/ 1147270 h 1940383"/>
              <a:gd name="connsiteX87" fmla="*/ 1178988 w 1289475"/>
              <a:gd name="connsiteY87" fmla="*/ 1164384 h 1940383"/>
              <a:gd name="connsiteX88" fmla="*/ 1176543 w 1289475"/>
              <a:gd name="connsiteY88" fmla="*/ 1205948 h 1940383"/>
              <a:gd name="connsiteX89" fmla="*/ 1169208 w 1289475"/>
              <a:gd name="connsiteY89" fmla="*/ 1230397 h 1940383"/>
              <a:gd name="connsiteX90" fmla="*/ 1193658 w 1289475"/>
              <a:gd name="connsiteY90" fmla="*/ 1264626 h 1940383"/>
              <a:gd name="connsiteX91" fmla="*/ 1181433 w 1289475"/>
              <a:gd name="connsiteY91" fmla="*/ 1313524 h 1940383"/>
              <a:gd name="connsiteX92" fmla="*/ 1196103 w 1289475"/>
              <a:gd name="connsiteY92" fmla="*/ 1345308 h 1940383"/>
              <a:gd name="connsiteX93" fmla="*/ 1198547 w 1289475"/>
              <a:gd name="connsiteY93" fmla="*/ 1364868 h 1940383"/>
              <a:gd name="connsiteX94" fmla="*/ 1196103 w 1289475"/>
              <a:gd name="connsiteY94" fmla="*/ 1440660 h 1940383"/>
              <a:gd name="connsiteX95" fmla="*/ 1225442 w 1289475"/>
              <a:gd name="connsiteY95" fmla="*/ 1467554 h 1940383"/>
              <a:gd name="connsiteX96" fmla="*/ 1215662 w 1289475"/>
              <a:gd name="connsiteY96" fmla="*/ 1548237 h 1940383"/>
              <a:gd name="connsiteX97" fmla="*/ 1235221 w 1289475"/>
              <a:gd name="connsiteY97" fmla="*/ 1570241 h 1940383"/>
              <a:gd name="connsiteX98" fmla="*/ 1225442 w 1289475"/>
              <a:gd name="connsiteY98" fmla="*/ 1643589 h 1940383"/>
              <a:gd name="connsiteX99" fmla="*/ 1254781 w 1289475"/>
              <a:gd name="connsiteY99" fmla="*/ 1682707 h 1940383"/>
              <a:gd name="connsiteX100" fmla="*/ 1262115 w 1289475"/>
              <a:gd name="connsiteY100" fmla="*/ 1726716 h 1940383"/>
              <a:gd name="connsiteX101" fmla="*/ 1279230 w 1289475"/>
              <a:gd name="connsiteY101" fmla="*/ 1785394 h 1940383"/>
              <a:gd name="connsiteX102" fmla="*/ 1289009 w 1289475"/>
              <a:gd name="connsiteY102" fmla="*/ 1834292 h 1940383"/>
              <a:gd name="connsiteX103" fmla="*/ 1264560 w 1289475"/>
              <a:gd name="connsiteY103" fmla="*/ 1848962 h 1940383"/>
              <a:gd name="connsiteX104" fmla="*/ 1222997 w 1289475"/>
              <a:gd name="connsiteY104" fmla="*/ 1858742 h 1940383"/>
              <a:gd name="connsiteX105" fmla="*/ 1188768 w 1289475"/>
              <a:gd name="connsiteY105" fmla="*/ 1863631 h 1940383"/>
              <a:gd name="connsiteX106" fmla="*/ 1166763 w 1289475"/>
              <a:gd name="connsiteY106" fmla="*/ 1863631 h 1940383"/>
              <a:gd name="connsiteX107" fmla="*/ 1144759 w 1289475"/>
              <a:gd name="connsiteY107" fmla="*/ 1875856 h 1940383"/>
              <a:gd name="connsiteX108" fmla="*/ 1115420 w 1289475"/>
              <a:gd name="connsiteY108" fmla="*/ 1873411 h 1940383"/>
              <a:gd name="connsiteX109" fmla="*/ 1103196 w 1289475"/>
              <a:gd name="connsiteY109" fmla="*/ 1875856 h 1940383"/>
              <a:gd name="connsiteX110" fmla="*/ 1076301 w 1289475"/>
              <a:gd name="connsiteY110" fmla="*/ 1890526 h 1940383"/>
              <a:gd name="connsiteX111" fmla="*/ 1049407 w 1289475"/>
              <a:gd name="connsiteY111" fmla="*/ 1885636 h 1940383"/>
              <a:gd name="connsiteX112" fmla="*/ 1029848 w 1289475"/>
              <a:gd name="connsiteY112" fmla="*/ 1907640 h 1940383"/>
              <a:gd name="connsiteX113" fmla="*/ 995619 w 1289475"/>
              <a:gd name="connsiteY113" fmla="*/ 1900305 h 1940383"/>
              <a:gd name="connsiteX114" fmla="*/ 988284 w 1289475"/>
              <a:gd name="connsiteY114" fmla="*/ 1919865 h 1940383"/>
              <a:gd name="connsiteX115" fmla="*/ 863593 w 1289475"/>
              <a:gd name="connsiteY115" fmla="*/ 1914975 h 1940383"/>
              <a:gd name="connsiteX116" fmla="*/ 826920 w 1289475"/>
              <a:gd name="connsiteY116" fmla="*/ 1919865 h 1940383"/>
              <a:gd name="connsiteX117" fmla="*/ 795136 w 1289475"/>
              <a:gd name="connsiteY117" fmla="*/ 1939424 h 1940383"/>
              <a:gd name="connsiteX118" fmla="*/ 668000 w 1289475"/>
              <a:gd name="connsiteY118" fmla="*/ 1934534 h 1940383"/>
              <a:gd name="connsiteX119" fmla="*/ 670445 w 1289475"/>
              <a:gd name="connsiteY119" fmla="*/ 1910085 h 1940383"/>
              <a:gd name="connsiteX120" fmla="*/ 636216 w 1289475"/>
              <a:gd name="connsiteY120" fmla="*/ 1858742 h 1940383"/>
              <a:gd name="connsiteX121" fmla="*/ 616657 w 1289475"/>
              <a:gd name="connsiteY121" fmla="*/ 1836737 h 1940383"/>
              <a:gd name="connsiteX122" fmla="*/ 584873 w 1289475"/>
              <a:gd name="connsiteY122" fmla="*/ 1809843 h 1940383"/>
              <a:gd name="connsiteX123" fmla="*/ 575093 w 1289475"/>
              <a:gd name="connsiteY123" fmla="*/ 1768280 h 1940383"/>
              <a:gd name="connsiteX124" fmla="*/ 484631 w 1289475"/>
              <a:gd name="connsiteY124" fmla="*/ 1697377 h 1940383"/>
              <a:gd name="connsiteX125" fmla="*/ 445512 w 1289475"/>
              <a:gd name="connsiteY125" fmla="*/ 1658258 h 1940383"/>
              <a:gd name="connsiteX126" fmla="*/ 396614 w 1289475"/>
              <a:gd name="connsiteY126" fmla="*/ 1606915 h 1940383"/>
              <a:gd name="connsiteX127" fmla="*/ 384389 w 1289475"/>
              <a:gd name="connsiteY127" fmla="*/ 1616694 h 1940383"/>
              <a:gd name="connsiteX128" fmla="*/ 340381 w 1289475"/>
              <a:gd name="connsiteY128" fmla="*/ 1575131 h 1940383"/>
              <a:gd name="connsiteX129" fmla="*/ 328156 w 1289475"/>
              <a:gd name="connsiteY129" fmla="*/ 1580021 h 1940383"/>
              <a:gd name="connsiteX130" fmla="*/ 286592 w 1289475"/>
              <a:gd name="connsiteY130" fmla="*/ 1528677 h 1940383"/>
              <a:gd name="connsiteX131" fmla="*/ 257253 w 1289475"/>
              <a:gd name="connsiteY131" fmla="*/ 1521343 h 1940383"/>
              <a:gd name="connsiteX132" fmla="*/ 247474 w 1289475"/>
              <a:gd name="connsiteY132" fmla="*/ 1501783 h 1940383"/>
              <a:gd name="connsiteX133" fmla="*/ 227914 w 1289475"/>
              <a:gd name="connsiteY133" fmla="*/ 1484669 h 1940383"/>
              <a:gd name="connsiteX134" fmla="*/ 220580 w 1289475"/>
              <a:gd name="connsiteY134" fmla="*/ 1469999 h 1940383"/>
              <a:gd name="connsiteX135" fmla="*/ 215690 w 1289475"/>
              <a:gd name="connsiteY135" fmla="*/ 1455330 h 1940383"/>
              <a:gd name="connsiteX136" fmla="*/ 218135 w 1289475"/>
              <a:gd name="connsiteY136" fmla="*/ 1445550 h 1940383"/>
              <a:gd name="connsiteX137" fmla="*/ 205910 w 1289475"/>
              <a:gd name="connsiteY137" fmla="*/ 1428436 h 1940383"/>
              <a:gd name="connsiteX138" fmla="*/ 220580 w 1289475"/>
              <a:gd name="connsiteY138" fmla="*/ 1423546 h 1940383"/>
              <a:gd name="connsiteX139" fmla="*/ 166791 w 1289475"/>
              <a:gd name="connsiteY139" fmla="*/ 1374647 h 1940383"/>
              <a:gd name="connsiteX140" fmla="*/ 125228 w 1289475"/>
              <a:gd name="connsiteY140" fmla="*/ 1335529 h 1940383"/>
              <a:gd name="connsiteX141" fmla="*/ 103223 w 1289475"/>
              <a:gd name="connsiteY141" fmla="*/ 1293965 h 1940383"/>
              <a:gd name="connsiteX142" fmla="*/ 93444 w 1289475"/>
              <a:gd name="connsiteY142" fmla="*/ 1271961 h 1940383"/>
              <a:gd name="connsiteX143" fmla="*/ 64105 w 1289475"/>
              <a:gd name="connsiteY143" fmla="*/ 1232842 h 1940383"/>
              <a:gd name="connsiteX144" fmla="*/ 51880 w 1289475"/>
              <a:gd name="connsiteY144" fmla="*/ 1208393 h 1940383"/>
              <a:gd name="connsiteX145" fmla="*/ 32321 w 1289475"/>
              <a:gd name="connsiteY145" fmla="*/ 1183944 h 1940383"/>
              <a:gd name="connsiteX146" fmla="*/ 42100 w 1289475"/>
              <a:gd name="connsiteY146" fmla="*/ 1139935 h 1940383"/>
              <a:gd name="connsiteX147" fmla="*/ 20096 w 1289475"/>
              <a:gd name="connsiteY147" fmla="*/ 1132600 h 1940383"/>
              <a:gd name="connsiteX148" fmla="*/ 20096 w 1289475"/>
              <a:gd name="connsiteY148" fmla="*/ 1042138 h 1940383"/>
              <a:gd name="connsiteX149" fmla="*/ 12761 w 1289475"/>
              <a:gd name="connsiteY149" fmla="*/ 1029914 h 1940383"/>
              <a:gd name="connsiteX150" fmla="*/ 10316 w 1289475"/>
              <a:gd name="connsiteY150" fmla="*/ 937007 h 1940383"/>
              <a:gd name="connsiteX151" fmla="*/ 2982 w 1289475"/>
              <a:gd name="connsiteY151" fmla="*/ 902778 h 1940383"/>
              <a:gd name="connsiteX152" fmla="*/ 537 w 1289475"/>
              <a:gd name="connsiteY152" fmla="*/ 736523 h 1940383"/>
              <a:gd name="connsiteX153" fmla="*/ 12761 w 1289475"/>
              <a:gd name="connsiteY153" fmla="*/ 721854 h 1940383"/>
              <a:gd name="connsiteX154" fmla="*/ 12761 w 1289475"/>
              <a:gd name="connsiteY154" fmla="*/ 528705 h 1940383"/>
              <a:gd name="connsiteX155" fmla="*/ 27431 w 1289475"/>
              <a:gd name="connsiteY155" fmla="*/ 504256 h 1940383"/>
              <a:gd name="connsiteX156" fmla="*/ 22541 w 1289475"/>
              <a:gd name="connsiteY156" fmla="*/ 421129 h 1940383"/>
              <a:gd name="connsiteX157" fmla="*/ 42100 w 1289475"/>
              <a:gd name="connsiteY157" fmla="*/ 396680 h 1940383"/>
              <a:gd name="connsiteX158" fmla="*/ 42100 w 1289475"/>
              <a:gd name="connsiteY158" fmla="*/ 364896 h 1940383"/>
              <a:gd name="connsiteX159" fmla="*/ 49435 w 1289475"/>
              <a:gd name="connsiteY159" fmla="*/ 330667 h 1940383"/>
              <a:gd name="connsiteX160" fmla="*/ 71440 w 1289475"/>
              <a:gd name="connsiteY160" fmla="*/ 313552 h 1940383"/>
              <a:gd name="connsiteX161" fmla="*/ 105668 w 1289475"/>
              <a:gd name="connsiteY161" fmla="*/ 274434 h 1940383"/>
              <a:gd name="connsiteX162" fmla="*/ 130117 w 1289475"/>
              <a:gd name="connsiteY162" fmla="*/ 215755 h 1940383"/>
              <a:gd name="connsiteX0" fmla="*/ 130117 w 1289475"/>
              <a:gd name="connsiteY0" fmla="*/ 215755 h 1940383"/>
              <a:gd name="connsiteX1" fmla="*/ 215690 w 1289475"/>
              <a:gd name="connsiteY1" fmla="*/ 169302 h 1940383"/>
              <a:gd name="connsiteX2" fmla="*/ 240139 w 1289475"/>
              <a:gd name="connsiteY2" fmla="*/ 179082 h 1940383"/>
              <a:gd name="connsiteX3" fmla="*/ 257253 w 1289475"/>
              <a:gd name="connsiteY3" fmla="*/ 181527 h 1940383"/>
              <a:gd name="connsiteX4" fmla="*/ 262143 w 1289475"/>
              <a:gd name="connsiteY4" fmla="*/ 157077 h 1940383"/>
              <a:gd name="connsiteX5" fmla="*/ 269478 w 1289475"/>
              <a:gd name="connsiteY5" fmla="*/ 157077 h 1940383"/>
              <a:gd name="connsiteX6" fmla="*/ 289037 w 1289475"/>
              <a:gd name="connsiteY6" fmla="*/ 161967 h 1940383"/>
              <a:gd name="connsiteX7" fmla="*/ 325711 w 1289475"/>
              <a:gd name="connsiteY7" fmla="*/ 164412 h 1940383"/>
              <a:gd name="connsiteX8" fmla="*/ 323266 w 1289475"/>
              <a:gd name="connsiteY8" fmla="*/ 179082 h 1940383"/>
              <a:gd name="connsiteX9" fmla="*/ 323266 w 1289475"/>
              <a:gd name="connsiteY9" fmla="*/ 144853 h 1940383"/>
              <a:gd name="connsiteX10" fmla="*/ 284147 w 1289475"/>
              <a:gd name="connsiteY10" fmla="*/ 137518 h 1940383"/>
              <a:gd name="connsiteX11" fmla="*/ 284147 w 1289475"/>
              <a:gd name="connsiteY11" fmla="*/ 108179 h 1940383"/>
              <a:gd name="connsiteX12" fmla="*/ 279258 w 1289475"/>
              <a:gd name="connsiteY12" fmla="*/ 78840 h 1940383"/>
              <a:gd name="connsiteX13" fmla="*/ 301262 w 1289475"/>
              <a:gd name="connsiteY13" fmla="*/ 69060 h 1940383"/>
              <a:gd name="connsiteX14" fmla="*/ 320821 w 1289475"/>
              <a:gd name="connsiteY14" fmla="*/ 100844 h 1940383"/>
              <a:gd name="connsiteX15" fmla="*/ 303707 w 1289475"/>
              <a:gd name="connsiteY15" fmla="*/ 98399 h 1940383"/>
              <a:gd name="connsiteX16" fmla="*/ 318376 w 1289475"/>
              <a:gd name="connsiteY16" fmla="*/ 115514 h 1940383"/>
              <a:gd name="connsiteX17" fmla="*/ 352605 w 1289475"/>
              <a:gd name="connsiteY17" fmla="*/ 127738 h 1940383"/>
              <a:gd name="connsiteX18" fmla="*/ 359940 w 1289475"/>
              <a:gd name="connsiteY18" fmla="*/ 152188 h 1940383"/>
              <a:gd name="connsiteX19" fmla="*/ 377054 w 1289475"/>
              <a:gd name="connsiteY19" fmla="*/ 181527 h 1940383"/>
              <a:gd name="connsiteX20" fmla="*/ 379499 w 1289475"/>
              <a:gd name="connsiteY20" fmla="*/ 157077 h 1940383"/>
              <a:gd name="connsiteX21" fmla="*/ 377054 w 1289475"/>
              <a:gd name="connsiteY21" fmla="*/ 139963 h 1940383"/>
              <a:gd name="connsiteX22" fmla="*/ 386834 w 1289475"/>
              <a:gd name="connsiteY22" fmla="*/ 125293 h 1940383"/>
              <a:gd name="connsiteX23" fmla="*/ 433288 w 1289475"/>
              <a:gd name="connsiteY23" fmla="*/ 132628 h 1940383"/>
              <a:gd name="connsiteX24" fmla="*/ 465071 w 1289475"/>
              <a:gd name="connsiteY24" fmla="*/ 157077 h 1940383"/>
              <a:gd name="connsiteX25" fmla="*/ 469961 w 1289475"/>
              <a:gd name="connsiteY25" fmla="*/ 132628 h 1940383"/>
              <a:gd name="connsiteX26" fmla="*/ 487076 w 1289475"/>
              <a:gd name="connsiteY26" fmla="*/ 120404 h 1940383"/>
              <a:gd name="connsiteX27" fmla="*/ 491966 w 1289475"/>
              <a:gd name="connsiteY27" fmla="*/ 161967 h 1940383"/>
              <a:gd name="connsiteX28" fmla="*/ 528639 w 1289475"/>
              <a:gd name="connsiteY28" fmla="*/ 181527 h 1940383"/>
              <a:gd name="connsiteX29" fmla="*/ 562868 w 1289475"/>
              <a:gd name="connsiteY29" fmla="*/ 186416 h 1940383"/>
              <a:gd name="connsiteX30" fmla="*/ 582428 w 1289475"/>
              <a:gd name="connsiteY30" fmla="*/ 205976 h 1940383"/>
              <a:gd name="connsiteX31" fmla="*/ 570203 w 1289475"/>
              <a:gd name="connsiteY31" fmla="*/ 213311 h 1940383"/>
              <a:gd name="connsiteX32" fmla="*/ 553089 w 1289475"/>
              <a:gd name="connsiteY32" fmla="*/ 213311 h 1940383"/>
              <a:gd name="connsiteX33" fmla="*/ 545754 w 1289475"/>
              <a:gd name="connsiteY33" fmla="*/ 230425 h 1940383"/>
              <a:gd name="connsiteX34" fmla="*/ 560423 w 1289475"/>
              <a:gd name="connsiteY34" fmla="*/ 242650 h 1940383"/>
              <a:gd name="connsiteX35" fmla="*/ 548199 w 1289475"/>
              <a:gd name="connsiteY35" fmla="*/ 254874 h 1940383"/>
              <a:gd name="connsiteX36" fmla="*/ 540864 w 1289475"/>
              <a:gd name="connsiteY36" fmla="*/ 259764 h 1940383"/>
              <a:gd name="connsiteX37" fmla="*/ 553089 w 1289475"/>
              <a:gd name="connsiteY37" fmla="*/ 276878 h 1940383"/>
              <a:gd name="connsiteX38" fmla="*/ 577538 w 1289475"/>
              <a:gd name="connsiteY38" fmla="*/ 281768 h 1940383"/>
              <a:gd name="connsiteX39" fmla="*/ 579983 w 1289475"/>
              <a:gd name="connsiteY39" fmla="*/ 293993 h 1940383"/>
              <a:gd name="connsiteX40" fmla="*/ 589762 w 1289475"/>
              <a:gd name="connsiteY40" fmla="*/ 276878 h 1940383"/>
              <a:gd name="connsiteX41" fmla="*/ 597097 w 1289475"/>
              <a:gd name="connsiteY41" fmla="*/ 274434 h 1940383"/>
              <a:gd name="connsiteX42" fmla="*/ 616657 w 1289475"/>
              <a:gd name="connsiteY42" fmla="*/ 264654 h 1940383"/>
              <a:gd name="connsiteX43" fmla="*/ 633771 w 1289475"/>
              <a:gd name="connsiteY43" fmla="*/ 264654 h 1940383"/>
              <a:gd name="connsiteX44" fmla="*/ 645996 w 1289475"/>
              <a:gd name="connsiteY44" fmla="*/ 267099 h 1940383"/>
              <a:gd name="connsiteX45" fmla="*/ 655775 w 1289475"/>
              <a:gd name="connsiteY45" fmla="*/ 252429 h 1940383"/>
              <a:gd name="connsiteX46" fmla="*/ 675335 w 1289475"/>
              <a:gd name="connsiteY46" fmla="*/ 249984 h 1940383"/>
              <a:gd name="connsiteX47" fmla="*/ 687559 w 1289475"/>
              <a:gd name="connsiteY47" fmla="*/ 242650 h 1940383"/>
              <a:gd name="connsiteX48" fmla="*/ 694894 w 1289475"/>
              <a:gd name="connsiteY48" fmla="*/ 252429 h 1940383"/>
              <a:gd name="connsiteX49" fmla="*/ 690004 w 1289475"/>
              <a:gd name="connsiteY49" fmla="*/ 227980 h 1940383"/>
              <a:gd name="connsiteX50" fmla="*/ 721788 w 1289475"/>
              <a:gd name="connsiteY50" fmla="*/ 230425 h 1940383"/>
              <a:gd name="connsiteX51" fmla="*/ 738903 w 1289475"/>
              <a:gd name="connsiteY51" fmla="*/ 215755 h 1940383"/>
              <a:gd name="connsiteX52" fmla="*/ 756017 w 1289475"/>
              <a:gd name="connsiteY52" fmla="*/ 198641 h 1940383"/>
              <a:gd name="connsiteX53" fmla="*/ 782911 w 1289475"/>
              <a:gd name="connsiteY53" fmla="*/ 196196 h 1940383"/>
              <a:gd name="connsiteX54" fmla="*/ 802470 w 1289475"/>
              <a:gd name="connsiteY54" fmla="*/ 205976 h 1940383"/>
              <a:gd name="connsiteX55" fmla="*/ 797581 w 1289475"/>
              <a:gd name="connsiteY55" fmla="*/ 201086 h 1940383"/>
              <a:gd name="connsiteX56" fmla="*/ 809805 w 1289475"/>
              <a:gd name="connsiteY56" fmla="*/ 183971 h 1940383"/>
              <a:gd name="connsiteX57" fmla="*/ 826920 w 1289475"/>
              <a:gd name="connsiteY57" fmla="*/ 147298 h 1940383"/>
              <a:gd name="connsiteX58" fmla="*/ 846479 w 1289475"/>
              <a:gd name="connsiteY58" fmla="*/ 137518 h 1940383"/>
              <a:gd name="connsiteX59" fmla="*/ 858704 w 1289475"/>
              <a:gd name="connsiteY59" fmla="*/ 117959 h 1940383"/>
              <a:gd name="connsiteX60" fmla="*/ 814695 w 1289475"/>
              <a:gd name="connsiteY60" fmla="*/ 105734 h 1940383"/>
              <a:gd name="connsiteX61" fmla="*/ 839144 w 1289475"/>
              <a:gd name="connsiteY61" fmla="*/ 83730 h 1940383"/>
              <a:gd name="connsiteX62" fmla="*/ 863593 w 1289475"/>
              <a:gd name="connsiteY62" fmla="*/ 66615 h 1940383"/>
              <a:gd name="connsiteX63" fmla="*/ 878263 w 1289475"/>
              <a:gd name="connsiteY63" fmla="*/ 42166 h 1940383"/>
              <a:gd name="connsiteX64" fmla="*/ 863593 w 1289475"/>
              <a:gd name="connsiteY64" fmla="*/ 603 h 1940383"/>
              <a:gd name="connsiteX65" fmla="*/ 890488 w 1289475"/>
              <a:gd name="connsiteY65" fmla="*/ 20162 h 1940383"/>
              <a:gd name="connsiteX66" fmla="*/ 907602 w 1289475"/>
              <a:gd name="connsiteY66" fmla="*/ 56836 h 1940383"/>
              <a:gd name="connsiteX67" fmla="*/ 922271 w 1289475"/>
              <a:gd name="connsiteY67" fmla="*/ 81285 h 1940383"/>
              <a:gd name="connsiteX68" fmla="*/ 954055 w 1289475"/>
              <a:gd name="connsiteY68" fmla="*/ 154632 h 1940383"/>
              <a:gd name="connsiteX69" fmla="*/ 954055 w 1289475"/>
              <a:gd name="connsiteY69" fmla="*/ 198641 h 1940383"/>
              <a:gd name="connsiteX70" fmla="*/ 990729 w 1289475"/>
              <a:gd name="connsiteY70" fmla="*/ 259764 h 1940383"/>
              <a:gd name="connsiteX71" fmla="*/ 1015178 w 1289475"/>
              <a:gd name="connsiteY71" fmla="*/ 323332 h 1940383"/>
              <a:gd name="connsiteX72" fmla="*/ 1032293 w 1289475"/>
              <a:gd name="connsiteY72" fmla="*/ 362451 h 1940383"/>
              <a:gd name="connsiteX73" fmla="*/ 1081191 w 1289475"/>
              <a:gd name="connsiteY73" fmla="*/ 448023 h 1940383"/>
              <a:gd name="connsiteX74" fmla="*/ 1081191 w 1289475"/>
              <a:gd name="connsiteY74" fmla="*/ 487142 h 1940383"/>
              <a:gd name="connsiteX75" fmla="*/ 1095861 w 1289475"/>
              <a:gd name="connsiteY75" fmla="*/ 521370 h 1940383"/>
              <a:gd name="connsiteX76" fmla="*/ 1103196 w 1289475"/>
              <a:gd name="connsiteY76" fmla="*/ 555599 h 1940383"/>
              <a:gd name="connsiteX77" fmla="*/ 1115420 w 1289475"/>
              <a:gd name="connsiteY77" fmla="*/ 597163 h 1940383"/>
              <a:gd name="connsiteX78" fmla="*/ 1120310 w 1289475"/>
              <a:gd name="connsiteY78" fmla="*/ 619167 h 1940383"/>
              <a:gd name="connsiteX79" fmla="*/ 1130090 w 1289475"/>
              <a:gd name="connsiteY79" fmla="*/ 658286 h 1940383"/>
              <a:gd name="connsiteX80" fmla="*/ 1132535 w 1289475"/>
              <a:gd name="connsiteY80" fmla="*/ 694960 h 1940383"/>
              <a:gd name="connsiteX81" fmla="*/ 1130090 w 1289475"/>
              <a:gd name="connsiteY81" fmla="*/ 709629 h 1940383"/>
              <a:gd name="connsiteX82" fmla="*/ 1147204 w 1289475"/>
              <a:gd name="connsiteY82" fmla="*/ 736523 h 1940383"/>
              <a:gd name="connsiteX83" fmla="*/ 1142314 w 1289475"/>
              <a:gd name="connsiteY83" fmla="*/ 802536 h 1940383"/>
              <a:gd name="connsiteX84" fmla="*/ 1142314 w 1289475"/>
              <a:gd name="connsiteY84" fmla="*/ 851435 h 1940383"/>
              <a:gd name="connsiteX85" fmla="*/ 1164319 w 1289475"/>
              <a:gd name="connsiteY85" fmla="*/ 868549 h 1940383"/>
              <a:gd name="connsiteX86" fmla="*/ 1159429 w 1289475"/>
              <a:gd name="connsiteY86" fmla="*/ 1147270 h 1940383"/>
              <a:gd name="connsiteX87" fmla="*/ 1178988 w 1289475"/>
              <a:gd name="connsiteY87" fmla="*/ 1164384 h 1940383"/>
              <a:gd name="connsiteX88" fmla="*/ 1176543 w 1289475"/>
              <a:gd name="connsiteY88" fmla="*/ 1205948 h 1940383"/>
              <a:gd name="connsiteX89" fmla="*/ 1169208 w 1289475"/>
              <a:gd name="connsiteY89" fmla="*/ 1230397 h 1940383"/>
              <a:gd name="connsiteX90" fmla="*/ 1193658 w 1289475"/>
              <a:gd name="connsiteY90" fmla="*/ 1264626 h 1940383"/>
              <a:gd name="connsiteX91" fmla="*/ 1181433 w 1289475"/>
              <a:gd name="connsiteY91" fmla="*/ 1313524 h 1940383"/>
              <a:gd name="connsiteX92" fmla="*/ 1196103 w 1289475"/>
              <a:gd name="connsiteY92" fmla="*/ 1345308 h 1940383"/>
              <a:gd name="connsiteX93" fmla="*/ 1198547 w 1289475"/>
              <a:gd name="connsiteY93" fmla="*/ 1364868 h 1940383"/>
              <a:gd name="connsiteX94" fmla="*/ 1196103 w 1289475"/>
              <a:gd name="connsiteY94" fmla="*/ 1440660 h 1940383"/>
              <a:gd name="connsiteX95" fmla="*/ 1225442 w 1289475"/>
              <a:gd name="connsiteY95" fmla="*/ 1467554 h 1940383"/>
              <a:gd name="connsiteX96" fmla="*/ 1215662 w 1289475"/>
              <a:gd name="connsiteY96" fmla="*/ 1548237 h 1940383"/>
              <a:gd name="connsiteX97" fmla="*/ 1235221 w 1289475"/>
              <a:gd name="connsiteY97" fmla="*/ 1570241 h 1940383"/>
              <a:gd name="connsiteX98" fmla="*/ 1225442 w 1289475"/>
              <a:gd name="connsiteY98" fmla="*/ 1643589 h 1940383"/>
              <a:gd name="connsiteX99" fmla="*/ 1254781 w 1289475"/>
              <a:gd name="connsiteY99" fmla="*/ 1682707 h 1940383"/>
              <a:gd name="connsiteX100" fmla="*/ 1262115 w 1289475"/>
              <a:gd name="connsiteY100" fmla="*/ 1726716 h 1940383"/>
              <a:gd name="connsiteX101" fmla="*/ 1279230 w 1289475"/>
              <a:gd name="connsiteY101" fmla="*/ 1785394 h 1940383"/>
              <a:gd name="connsiteX102" fmla="*/ 1289009 w 1289475"/>
              <a:gd name="connsiteY102" fmla="*/ 1834292 h 1940383"/>
              <a:gd name="connsiteX103" fmla="*/ 1264560 w 1289475"/>
              <a:gd name="connsiteY103" fmla="*/ 1848962 h 1940383"/>
              <a:gd name="connsiteX104" fmla="*/ 1222997 w 1289475"/>
              <a:gd name="connsiteY104" fmla="*/ 1858742 h 1940383"/>
              <a:gd name="connsiteX105" fmla="*/ 1188768 w 1289475"/>
              <a:gd name="connsiteY105" fmla="*/ 1863631 h 1940383"/>
              <a:gd name="connsiteX106" fmla="*/ 1166763 w 1289475"/>
              <a:gd name="connsiteY106" fmla="*/ 1863631 h 1940383"/>
              <a:gd name="connsiteX107" fmla="*/ 1144759 w 1289475"/>
              <a:gd name="connsiteY107" fmla="*/ 1875856 h 1940383"/>
              <a:gd name="connsiteX108" fmla="*/ 1115420 w 1289475"/>
              <a:gd name="connsiteY108" fmla="*/ 1873411 h 1940383"/>
              <a:gd name="connsiteX109" fmla="*/ 1103196 w 1289475"/>
              <a:gd name="connsiteY109" fmla="*/ 1875856 h 1940383"/>
              <a:gd name="connsiteX110" fmla="*/ 1076301 w 1289475"/>
              <a:gd name="connsiteY110" fmla="*/ 1890526 h 1940383"/>
              <a:gd name="connsiteX111" fmla="*/ 1049407 w 1289475"/>
              <a:gd name="connsiteY111" fmla="*/ 1885636 h 1940383"/>
              <a:gd name="connsiteX112" fmla="*/ 1029848 w 1289475"/>
              <a:gd name="connsiteY112" fmla="*/ 1907640 h 1940383"/>
              <a:gd name="connsiteX113" fmla="*/ 995619 w 1289475"/>
              <a:gd name="connsiteY113" fmla="*/ 1900305 h 1940383"/>
              <a:gd name="connsiteX114" fmla="*/ 988284 w 1289475"/>
              <a:gd name="connsiteY114" fmla="*/ 1919865 h 1940383"/>
              <a:gd name="connsiteX115" fmla="*/ 863593 w 1289475"/>
              <a:gd name="connsiteY115" fmla="*/ 1914975 h 1940383"/>
              <a:gd name="connsiteX116" fmla="*/ 826920 w 1289475"/>
              <a:gd name="connsiteY116" fmla="*/ 1919865 h 1940383"/>
              <a:gd name="connsiteX117" fmla="*/ 795136 w 1289475"/>
              <a:gd name="connsiteY117" fmla="*/ 1939424 h 1940383"/>
              <a:gd name="connsiteX118" fmla="*/ 668000 w 1289475"/>
              <a:gd name="connsiteY118" fmla="*/ 1934534 h 1940383"/>
              <a:gd name="connsiteX119" fmla="*/ 670445 w 1289475"/>
              <a:gd name="connsiteY119" fmla="*/ 1910085 h 1940383"/>
              <a:gd name="connsiteX120" fmla="*/ 636216 w 1289475"/>
              <a:gd name="connsiteY120" fmla="*/ 1858742 h 1940383"/>
              <a:gd name="connsiteX121" fmla="*/ 616657 w 1289475"/>
              <a:gd name="connsiteY121" fmla="*/ 1836737 h 1940383"/>
              <a:gd name="connsiteX122" fmla="*/ 584873 w 1289475"/>
              <a:gd name="connsiteY122" fmla="*/ 1809843 h 1940383"/>
              <a:gd name="connsiteX123" fmla="*/ 555533 w 1289475"/>
              <a:gd name="connsiteY123" fmla="*/ 1768280 h 1940383"/>
              <a:gd name="connsiteX124" fmla="*/ 484631 w 1289475"/>
              <a:gd name="connsiteY124" fmla="*/ 1697377 h 1940383"/>
              <a:gd name="connsiteX125" fmla="*/ 445512 w 1289475"/>
              <a:gd name="connsiteY125" fmla="*/ 1658258 h 1940383"/>
              <a:gd name="connsiteX126" fmla="*/ 396614 w 1289475"/>
              <a:gd name="connsiteY126" fmla="*/ 1606915 h 1940383"/>
              <a:gd name="connsiteX127" fmla="*/ 384389 w 1289475"/>
              <a:gd name="connsiteY127" fmla="*/ 1616694 h 1940383"/>
              <a:gd name="connsiteX128" fmla="*/ 340381 w 1289475"/>
              <a:gd name="connsiteY128" fmla="*/ 1575131 h 1940383"/>
              <a:gd name="connsiteX129" fmla="*/ 328156 w 1289475"/>
              <a:gd name="connsiteY129" fmla="*/ 1580021 h 1940383"/>
              <a:gd name="connsiteX130" fmla="*/ 286592 w 1289475"/>
              <a:gd name="connsiteY130" fmla="*/ 1528677 h 1940383"/>
              <a:gd name="connsiteX131" fmla="*/ 257253 w 1289475"/>
              <a:gd name="connsiteY131" fmla="*/ 1521343 h 1940383"/>
              <a:gd name="connsiteX132" fmla="*/ 247474 w 1289475"/>
              <a:gd name="connsiteY132" fmla="*/ 1501783 h 1940383"/>
              <a:gd name="connsiteX133" fmla="*/ 227914 w 1289475"/>
              <a:gd name="connsiteY133" fmla="*/ 1484669 h 1940383"/>
              <a:gd name="connsiteX134" fmla="*/ 220580 w 1289475"/>
              <a:gd name="connsiteY134" fmla="*/ 1469999 h 1940383"/>
              <a:gd name="connsiteX135" fmla="*/ 215690 w 1289475"/>
              <a:gd name="connsiteY135" fmla="*/ 1455330 h 1940383"/>
              <a:gd name="connsiteX136" fmla="*/ 218135 w 1289475"/>
              <a:gd name="connsiteY136" fmla="*/ 1445550 h 1940383"/>
              <a:gd name="connsiteX137" fmla="*/ 205910 w 1289475"/>
              <a:gd name="connsiteY137" fmla="*/ 1428436 h 1940383"/>
              <a:gd name="connsiteX138" fmla="*/ 220580 w 1289475"/>
              <a:gd name="connsiteY138" fmla="*/ 1423546 h 1940383"/>
              <a:gd name="connsiteX139" fmla="*/ 166791 w 1289475"/>
              <a:gd name="connsiteY139" fmla="*/ 1374647 h 1940383"/>
              <a:gd name="connsiteX140" fmla="*/ 125228 w 1289475"/>
              <a:gd name="connsiteY140" fmla="*/ 1335529 h 1940383"/>
              <a:gd name="connsiteX141" fmla="*/ 103223 w 1289475"/>
              <a:gd name="connsiteY141" fmla="*/ 1293965 h 1940383"/>
              <a:gd name="connsiteX142" fmla="*/ 93444 w 1289475"/>
              <a:gd name="connsiteY142" fmla="*/ 1271961 h 1940383"/>
              <a:gd name="connsiteX143" fmla="*/ 64105 w 1289475"/>
              <a:gd name="connsiteY143" fmla="*/ 1232842 h 1940383"/>
              <a:gd name="connsiteX144" fmla="*/ 51880 w 1289475"/>
              <a:gd name="connsiteY144" fmla="*/ 1208393 h 1940383"/>
              <a:gd name="connsiteX145" fmla="*/ 32321 w 1289475"/>
              <a:gd name="connsiteY145" fmla="*/ 1183944 h 1940383"/>
              <a:gd name="connsiteX146" fmla="*/ 42100 w 1289475"/>
              <a:gd name="connsiteY146" fmla="*/ 1139935 h 1940383"/>
              <a:gd name="connsiteX147" fmla="*/ 20096 w 1289475"/>
              <a:gd name="connsiteY147" fmla="*/ 1132600 h 1940383"/>
              <a:gd name="connsiteX148" fmla="*/ 20096 w 1289475"/>
              <a:gd name="connsiteY148" fmla="*/ 1042138 h 1940383"/>
              <a:gd name="connsiteX149" fmla="*/ 12761 w 1289475"/>
              <a:gd name="connsiteY149" fmla="*/ 1029914 h 1940383"/>
              <a:gd name="connsiteX150" fmla="*/ 10316 w 1289475"/>
              <a:gd name="connsiteY150" fmla="*/ 937007 h 1940383"/>
              <a:gd name="connsiteX151" fmla="*/ 2982 w 1289475"/>
              <a:gd name="connsiteY151" fmla="*/ 902778 h 1940383"/>
              <a:gd name="connsiteX152" fmla="*/ 537 w 1289475"/>
              <a:gd name="connsiteY152" fmla="*/ 736523 h 1940383"/>
              <a:gd name="connsiteX153" fmla="*/ 12761 w 1289475"/>
              <a:gd name="connsiteY153" fmla="*/ 721854 h 1940383"/>
              <a:gd name="connsiteX154" fmla="*/ 12761 w 1289475"/>
              <a:gd name="connsiteY154" fmla="*/ 528705 h 1940383"/>
              <a:gd name="connsiteX155" fmla="*/ 27431 w 1289475"/>
              <a:gd name="connsiteY155" fmla="*/ 504256 h 1940383"/>
              <a:gd name="connsiteX156" fmla="*/ 22541 w 1289475"/>
              <a:gd name="connsiteY156" fmla="*/ 421129 h 1940383"/>
              <a:gd name="connsiteX157" fmla="*/ 42100 w 1289475"/>
              <a:gd name="connsiteY157" fmla="*/ 396680 h 1940383"/>
              <a:gd name="connsiteX158" fmla="*/ 42100 w 1289475"/>
              <a:gd name="connsiteY158" fmla="*/ 364896 h 1940383"/>
              <a:gd name="connsiteX159" fmla="*/ 49435 w 1289475"/>
              <a:gd name="connsiteY159" fmla="*/ 330667 h 1940383"/>
              <a:gd name="connsiteX160" fmla="*/ 71440 w 1289475"/>
              <a:gd name="connsiteY160" fmla="*/ 313552 h 1940383"/>
              <a:gd name="connsiteX161" fmla="*/ 105668 w 1289475"/>
              <a:gd name="connsiteY161" fmla="*/ 274434 h 1940383"/>
              <a:gd name="connsiteX162" fmla="*/ 130117 w 1289475"/>
              <a:gd name="connsiteY162" fmla="*/ 215755 h 1940383"/>
              <a:gd name="connsiteX0" fmla="*/ 130117 w 1289475"/>
              <a:gd name="connsiteY0" fmla="*/ 215755 h 1940383"/>
              <a:gd name="connsiteX1" fmla="*/ 215690 w 1289475"/>
              <a:gd name="connsiteY1" fmla="*/ 169302 h 1940383"/>
              <a:gd name="connsiteX2" fmla="*/ 240139 w 1289475"/>
              <a:gd name="connsiteY2" fmla="*/ 179082 h 1940383"/>
              <a:gd name="connsiteX3" fmla="*/ 257253 w 1289475"/>
              <a:gd name="connsiteY3" fmla="*/ 181527 h 1940383"/>
              <a:gd name="connsiteX4" fmla="*/ 262143 w 1289475"/>
              <a:gd name="connsiteY4" fmla="*/ 157077 h 1940383"/>
              <a:gd name="connsiteX5" fmla="*/ 269478 w 1289475"/>
              <a:gd name="connsiteY5" fmla="*/ 157077 h 1940383"/>
              <a:gd name="connsiteX6" fmla="*/ 289037 w 1289475"/>
              <a:gd name="connsiteY6" fmla="*/ 161967 h 1940383"/>
              <a:gd name="connsiteX7" fmla="*/ 325711 w 1289475"/>
              <a:gd name="connsiteY7" fmla="*/ 164412 h 1940383"/>
              <a:gd name="connsiteX8" fmla="*/ 323266 w 1289475"/>
              <a:gd name="connsiteY8" fmla="*/ 179082 h 1940383"/>
              <a:gd name="connsiteX9" fmla="*/ 323266 w 1289475"/>
              <a:gd name="connsiteY9" fmla="*/ 144853 h 1940383"/>
              <a:gd name="connsiteX10" fmla="*/ 284147 w 1289475"/>
              <a:gd name="connsiteY10" fmla="*/ 137518 h 1940383"/>
              <a:gd name="connsiteX11" fmla="*/ 284147 w 1289475"/>
              <a:gd name="connsiteY11" fmla="*/ 108179 h 1940383"/>
              <a:gd name="connsiteX12" fmla="*/ 279258 w 1289475"/>
              <a:gd name="connsiteY12" fmla="*/ 78840 h 1940383"/>
              <a:gd name="connsiteX13" fmla="*/ 301262 w 1289475"/>
              <a:gd name="connsiteY13" fmla="*/ 69060 h 1940383"/>
              <a:gd name="connsiteX14" fmla="*/ 320821 w 1289475"/>
              <a:gd name="connsiteY14" fmla="*/ 100844 h 1940383"/>
              <a:gd name="connsiteX15" fmla="*/ 303707 w 1289475"/>
              <a:gd name="connsiteY15" fmla="*/ 98399 h 1940383"/>
              <a:gd name="connsiteX16" fmla="*/ 318376 w 1289475"/>
              <a:gd name="connsiteY16" fmla="*/ 115514 h 1940383"/>
              <a:gd name="connsiteX17" fmla="*/ 352605 w 1289475"/>
              <a:gd name="connsiteY17" fmla="*/ 127738 h 1940383"/>
              <a:gd name="connsiteX18" fmla="*/ 359940 w 1289475"/>
              <a:gd name="connsiteY18" fmla="*/ 152188 h 1940383"/>
              <a:gd name="connsiteX19" fmla="*/ 377054 w 1289475"/>
              <a:gd name="connsiteY19" fmla="*/ 181527 h 1940383"/>
              <a:gd name="connsiteX20" fmla="*/ 379499 w 1289475"/>
              <a:gd name="connsiteY20" fmla="*/ 157077 h 1940383"/>
              <a:gd name="connsiteX21" fmla="*/ 377054 w 1289475"/>
              <a:gd name="connsiteY21" fmla="*/ 139963 h 1940383"/>
              <a:gd name="connsiteX22" fmla="*/ 386834 w 1289475"/>
              <a:gd name="connsiteY22" fmla="*/ 125293 h 1940383"/>
              <a:gd name="connsiteX23" fmla="*/ 433288 w 1289475"/>
              <a:gd name="connsiteY23" fmla="*/ 132628 h 1940383"/>
              <a:gd name="connsiteX24" fmla="*/ 465071 w 1289475"/>
              <a:gd name="connsiteY24" fmla="*/ 157077 h 1940383"/>
              <a:gd name="connsiteX25" fmla="*/ 469961 w 1289475"/>
              <a:gd name="connsiteY25" fmla="*/ 132628 h 1940383"/>
              <a:gd name="connsiteX26" fmla="*/ 487076 w 1289475"/>
              <a:gd name="connsiteY26" fmla="*/ 120404 h 1940383"/>
              <a:gd name="connsiteX27" fmla="*/ 491966 w 1289475"/>
              <a:gd name="connsiteY27" fmla="*/ 161967 h 1940383"/>
              <a:gd name="connsiteX28" fmla="*/ 528639 w 1289475"/>
              <a:gd name="connsiteY28" fmla="*/ 181527 h 1940383"/>
              <a:gd name="connsiteX29" fmla="*/ 562868 w 1289475"/>
              <a:gd name="connsiteY29" fmla="*/ 186416 h 1940383"/>
              <a:gd name="connsiteX30" fmla="*/ 582428 w 1289475"/>
              <a:gd name="connsiteY30" fmla="*/ 205976 h 1940383"/>
              <a:gd name="connsiteX31" fmla="*/ 570203 w 1289475"/>
              <a:gd name="connsiteY31" fmla="*/ 213311 h 1940383"/>
              <a:gd name="connsiteX32" fmla="*/ 553089 w 1289475"/>
              <a:gd name="connsiteY32" fmla="*/ 213311 h 1940383"/>
              <a:gd name="connsiteX33" fmla="*/ 545754 w 1289475"/>
              <a:gd name="connsiteY33" fmla="*/ 230425 h 1940383"/>
              <a:gd name="connsiteX34" fmla="*/ 560423 w 1289475"/>
              <a:gd name="connsiteY34" fmla="*/ 242650 h 1940383"/>
              <a:gd name="connsiteX35" fmla="*/ 548199 w 1289475"/>
              <a:gd name="connsiteY35" fmla="*/ 254874 h 1940383"/>
              <a:gd name="connsiteX36" fmla="*/ 540864 w 1289475"/>
              <a:gd name="connsiteY36" fmla="*/ 259764 h 1940383"/>
              <a:gd name="connsiteX37" fmla="*/ 553089 w 1289475"/>
              <a:gd name="connsiteY37" fmla="*/ 276878 h 1940383"/>
              <a:gd name="connsiteX38" fmla="*/ 577538 w 1289475"/>
              <a:gd name="connsiteY38" fmla="*/ 281768 h 1940383"/>
              <a:gd name="connsiteX39" fmla="*/ 579983 w 1289475"/>
              <a:gd name="connsiteY39" fmla="*/ 293993 h 1940383"/>
              <a:gd name="connsiteX40" fmla="*/ 589762 w 1289475"/>
              <a:gd name="connsiteY40" fmla="*/ 276878 h 1940383"/>
              <a:gd name="connsiteX41" fmla="*/ 597097 w 1289475"/>
              <a:gd name="connsiteY41" fmla="*/ 274434 h 1940383"/>
              <a:gd name="connsiteX42" fmla="*/ 616657 w 1289475"/>
              <a:gd name="connsiteY42" fmla="*/ 264654 h 1940383"/>
              <a:gd name="connsiteX43" fmla="*/ 633771 w 1289475"/>
              <a:gd name="connsiteY43" fmla="*/ 264654 h 1940383"/>
              <a:gd name="connsiteX44" fmla="*/ 645996 w 1289475"/>
              <a:gd name="connsiteY44" fmla="*/ 267099 h 1940383"/>
              <a:gd name="connsiteX45" fmla="*/ 655775 w 1289475"/>
              <a:gd name="connsiteY45" fmla="*/ 252429 h 1940383"/>
              <a:gd name="connsiteX46" fmla="*/ 675335 w 1289475"/>
              <a:gd name="connsiteY46" fmla="*/ 249984 h 1940383"/>
              <a:gd name="connsiteX47" fmla="*/ 687559 w 1289475"/>
              <a:gd name="connsiteY47" fmla="*/ 242650 h 1940383"/>
              <a:gd name="connsiteX48" fmla="*/ 694894 w 1289475"/>
              <a:gd name="connsiteY48" fmla="*/ 252429 h 1940383"/>
              <a:gd name="connsiteX49" fmla="*/ 690004 w 1289475"/>
              <a:gd name="connsiteY49" fmla="*/ 227980 h 1940383"/>
              <a:gd name="connsiteX50" fmla="*/ 721788 w 1289475"/>
              <a:gd name="connsiteY50" fmla="*/ 230425 h 1940383"/>
              <a:gd name="connsiteX51" fmla="*/ 738903 w 1289475"/>
              <a:gd name="connsiteY51" fmla="*/ 215755 h 1940383"/>
              <a:gd name="connsiteX52" fmla="*/ 756017 w 1289475"/>
              <a:gd name="connsiteY52" fmla="*/ 198641 h 1940383"/>
              <a:gd name="connsiteX53" fmla="*/ 782911 w 1289475"/>
              <a:gd name="connsiteY53" fmla="*/ 196196 h 1940383"/>
              <a:gd name="connsiteX54" fmla="*/ 802470 w 1289475"/>
              <a:gd name="connsiteY54" fmla="*/ 205976 h 1940383"/>
              <a:gd name="connsiteX55" fmla="*/ 797581 w 1289475"/>
              <a:gd name="connsiteY55" fmla="*/ 201086 h 1940383"/>
              <a:gd name="connsiteX56" fmla="*/ 809805 w 1289475"/>
              <a:gd name="connsiteY56" fmla="*/ 183971 h 1940383"/>
              <a:gd name="connsiteX57" fmla="*/ 826920 w 1289475"/>
              <a:gd name="connsiteY57" fmla="*/ 147298 h 1940383"/>
              <a:gd name="connsiteX58" fmla="*/ 846479 w 1289475"/>
              <a:gd name="connsiteY58" fmla="*/ 137518 h 1940383"/>
              <a:gd name="connsiteX59" fmla="*/ 858704 w 1289475"/>
              <a:gd name="connsiteY59" fmla="*/ 117959 h 1940383"/>
              <a:gd name="connsiteX60" fmla="*/ 814695 w 1289475"/>
              <a:gd name="connsiteY60" fmla="*/ 105734 h 1940383"/>
              <a:gd name="connsiteX61" fmla="*/ 839144 w 1289475"/>
              <a:gd name="connsiteY61" fmla="*/ 83730 h 1940383"/>
              <a:gd name="connsiteX62" fmla="*/ 863593 w 1289475"/>
              <a:gd name="connsiteY62" fmla="*/ 66615 h 1940383"/>
              <a:gd name="connsiteX63" fmla="*/ 878263 w 1289475"/>
              <a:gd name="connsiteY63" fmla="*/ 42166 h 1940383"/>
              <a:gd name="connsiteX64" fmla="*/ 863593 w 1289475"/>
              <a:gd name="connsiteY64" fmla="*/ 603 h 1940383"/>
              <a:gd name="connsiteX65" fmla="*/ 890488 w 1289475"/>
              <a:gd name="connsiteY65" fmla="*/ 20162 h 1940383"/>
              <a:gd name="connsiteX66" fmla="*/ 907602 w 1289475"/>
              <a:gd name="connsiteY66" fmla="*/ 56836 h 1940383"/>
              <a:gd name="connsiteX67" fmla="*/ 922271 w 1289475"/>
              <a:gd name="connsiteY67" fmla="*/ 81285 h 1940383"/>
              <a:gd name="connsiteX68" fmla="*/ 954055 w 1289475"/>
              <a:gd name="connsiteY68" fmla="*/ 154632 h 1940383"/>
              <a:gd name="connsiteX69" fmla="*/ 954055 w 1289475"/>
              <a:gd name="connsiteY69" fmla="*/ 198641 h 1940383"/>
              <a:gd name="connsiteX70" fmla="*/ 990729 w 1289475"/>
              <a:gd name="connsiteY70" fmla="*/ 259764 h 1940383"/>
              <a:gd name="connsiteX71" fmla="*/ 1015178 w 1289475"/>
              <a:gd name="connsiteY71" fmla="*/ 323332 h 1940383"/>
              <a:gd name="connsiteX72" fmla="*/ 1032293 w 1289475"/>
              <a:gd name="connsiteY72" fmla="*/ 362451 h 1940383"/>
              <a:gd name="connsiteX73" fmla="*/ 1081191 w 1289475"/>
              <a:gd name="connsiteY73" fmla="*/ 448023 h 1940383"/>
              <a:gd name="connsiteX74" fmla="*/ 1081191 w 1289475"/>
              <a:gd name="connsiteY74" fmla="*/ 487142 h 1940383"/>
              <a:gd name="connsiteX75" fmla="*/ 1095861 w 1289475"/>
              <a:gd name="connsiteY75" fmla="*/ 521370 h 1940383"/>
              <a:gd name="connsiteX76" fmla="*/ 1103196 w 1289475"/>
              <a:gd name="connsiteY76" fmla="*/ 555599 h 1940383"/>
              <a:gd name="connsiteX77" fmla="*/ 1115420 w 1289475"/>
              <a:gd name="connsiteY77" fmla="*/ 597163 h 1940383"/>
              <a:gd name="connsiteX78" fmla="*/ 1120310 w 1289475"/>
              <a:gd name="connsiteY78" fmla="*/ 619167 h 1940383"/>
              <a:gd name="connsiteX79" fmla="*/ 1130090 w 1289475"/>
              <a:gd name="connsiteY79" fmla="*/ 658286 h 1940383"/>
              <a:gd name="connsiteX80" fmla="*/ 1132535 w 1289475"/>
              <a:gd name="connsiteY80" fmla="*/ 694960 h 1940383"/>
              <a:gd name="connsiteX81" fmla="*/ 1130090 w 1289475"/>
              <a:gd name="connsiteY81" fmla="*/ 709629 h 1940383"/>
              <a:gd name="connsiteX82" fmla="*/ 1147204 w 1289475"/>
              <a:gd name="connsiteY82" fmla="*/ 736523 h 1940383"/>
              <a:gd name="connsiteX83" fmla="*/ 1142314 w 1289475"/>
              <a:gd name="connsiteY83" fmla="*/ 802536 h 1940383"/>
              <a:gd name="connsiteX84" fmla="*/ 1142314 w 1289475"/>
              <a:gd name="connsiteY84" fmla="*/ 851435 h 1940383"/>
              <a:gd name="connsiteX85" fmla="*/ 1164319 w 1289475"/>
              <a:gd name="connsiteY85" fmla="*/ 868549 h 1940383"/>
              <a:gd name="connsiteX86" fmla="*/ 1159429 w 1289475"/>
              <a:gd name="connsiteY86" fmla="*/ 1147270 h 1940383"/>
              <a:gd name="connsiteX87" fmla="*/ 1178988 w 1289475"/>
              <a:gd name="connsiteY87" fmla="*/ 1164384 h 1940383"/>
              <a:gd name="connsiteX88" fmla="*/ 1176543 w 1289475"/>
              <a:gd name="connsiteY88" fmla="*/ 1205948 h 1940383"/>
              <a:gd name="connsiteX89" fmla="*/ 1169208 w 1289475"/>
              <a:gd name="connsiteY89" fmla="*/ 1230397 h 1940383"/>
              <a:gd name="connsiteX90" fmla="*/ 1193658 w 1289475"/>
              <a:gd name="connsiteY90" fmla="*/ 1264626 h 1940383"/>
              <a:gd name="connsiteX91" fmla="*/ 1181433 w 1289475"/>
              <a:gd name="connsiteY91" fmla="*/ 1313524 h 1940383"/>
              <a:gd name="connsiteX92" fmla="*/ 1196103 w 1289475"/>
              <a:gd name="connsiteY92" fmla="*/ 1345308 h 1940383"/>
              <a:gd name="connsiteX93" fmla="*/ 1198547 w 1289475"/>
              <a:gd name="connsiteY93" fmla="*/ 1364868 h 1940383"/>
              <a:gd name="connsiteX94" fmla="*/ 1196103 w 1289475"/>
              <a:gd name="connsiteY94" fmla="*/ 1440660 h 1940383"/>
              <a:gd name="connsiteX95" fmla="*/ 1225442 w 1289475"/>
              <a:gd name="connsiteY95" fmla="*/ 1467554 h 1940383"/>
              <a:gd name="connsiteX96" fmla="*/ 1215662 w 1289475"/>
              <a:gd name="connsiteY96" fmla="*/ 1548237 h 1940383"/>
              <a:gd name="connsiteX97" fmla="*/ 1235221 w 1289475"/>
              <a:gd name="connsiteY97" fmla="*/ 1570241 h 1940383"/>
              <a:gd name="connsiteX98" fmla="*/ 1225442 w 1289475"/>
              <a:gd name="connsiteY98" fmla="*/ 1643589 h 1940383"/>
              <a:gd name="connsiteX99" fmla="*/ 1254781 w 1289475"/>
              <a:gd name="connsiteY99" fmla="*/ 1682707 h 1940383"/>
              <a:gd name="connsiteX100" fmla="*/ 1262115 w 1289475"/>
              <a:gd name="connsiteY100" fmla="*/ 1726716 h 1940383"/>
              <a:gd name="connsiteX101" fmla="*/ 1279230 w 1289475"/>
              <a:gd name="connsiteY101" fmla="*/ 1785394 h 1940383"/>
              <a:gd name="connsiteX102" fmla="*/ 1289009 w 1289475"/>
              <a:gd name="connsiteY102" fmla="*/ 1834292 h 1940383"/>
              <a:gd name="connsiteX103" fmla="*/ 1264560 w 1289475"/>
              <a:gd name="connsiteY103" fmla="*/ 1848962 h 1940383"/>
              <a:gd name="connsiteX104" fmla="*/ 1222997 w 1289475"/>
              <a:gd name="connsiteY104" fmla="*/ 1858742 h 1940383"/>
              <a:gd name="connsiteX105" fmla="*/ 1188768 w 1289475"/>
              <a:gd name="connsiteY105" fmla="*/ 1863631 h 1940383"/>
              <a:gd name="connsiteX106" fmla="*/ 1166763 w 1289475"/>
              <a:gd name="connsiteY106" fmla="*/ 1863631 h 1940383"/>
              <a:gd name="connsiteX107" fmla="*/ 1144759 w 1289475"/>
              <a:gd name="connsiteY107" fmla="*/ 1875856 h 1940383"/>
              <a:gd name="connsiteX108" fmla="*/ 1115420 w 1289475"/>
              <a:gd name="connsiteY108" fmla="*/ 1873411 h 1940383"/>
              <a:gd name="connsiteX109" fmla="*/ 1103196 w 1289475"/>
              <a:gd name="connsiteY109" fmla="*/ 1875856 h 1940383"/>
              <a:gd name="connsiteX110" fmla="*/ 1076301 w 1289475"/>
              <a:gd name="connsiteY110" fmla="*/ 1890526 h 1940383"/>
              <a:gd name="connsiteX111" fmla="*/ 1049407 w 1289475"/>
              <a:gd name="connsiteY111" fmla="*/ 1885636 h 1940383"/>
              <a:gd name="connsiteX112" fmla="*/ 1029848 w 1289475"/>
              <a:gd name="connsiteY112" fmla="*/ 1907640 h 1940383"/>
              <a:gd name="connsiteX113" fmla="*/ 995619 w 1289475"/>
              <a:gd name="connsiteY113" fmla="*/ 1900305 h 1940383"/>
              <a:gd name="connsiteX114" fmla="*/ 988284 w 1289475"/>
              <a:gd name="connsiteY114" fmla="*/ 1919865 h 1940383"/>
              <a:gd name="connsiteX115" fmla="*/ 863593 w 1289475"/>
              <a:gd name="connsiteY115" fmla="*/ 1914975 h 1940383"/>
              <a:gd name="connsiteX116" fmla="*/ 826920 w 1289475"/>
              <a:gd name="connsiteY116" fmla="*/ 1919865 h 1940383"/>
              <a:gd name="connsiteX117" fmla="*/ 795136 w 1289475"/>
              <a:gd name="connsiteY117" fmla="*/ 1939424 h 1940383"/>
              <a:gd name="connsiteX118" fmla="*/ 668000 w 1289475"/>
              <a:gd name="connsiteY118" fmla="*/ 1934534 h 1940383"/>
              <a:gd name="connsiteX119" fmla="*/ 670445 w 1289475"/>
              <a:gd name="connsiteY119" fmla="*/ 1910085 h 1940383"/>
              <a:gd name="connsiteX120" fmla="*/ 636216 w 1289475"/>
              <a:gd name="connsiteY120" fmla="*/ 1858742 h 1940383"/>
              <a:gd name="connsiteX121" fmla="*/ 616657 w 1289475"/>
              <a:gd name="connsiteY121" fmla="*/ 1836737 h 1940383"/>
              <a:gd name="connsiteX122" fmla="*/ 584873 w 1289475"/>
              <a:gd name="connsiteY122" fmla="*/ 1809843 h 1940383"/>
              <a:gd name="connsiteX123" fmla="*/ 555533 w 1289475"/>
              <a:gd name="connsiteY123" fmla="*/ 1768280 h 1940383"/>
              <a:gd name="connsiteX124" fmla="*/ 484631 w 1289475"/>
              <a:gd name="connsiteY124" fmla="*/ 1697377 h 1940383"/>
              <a:gd name="connsiteX125" fmla="*/ 445512 w 1289475"/>
              <a:gd name="connsiteY125" fmla="*/ 1658258 h 1940383"/>
              <a:gd name="connsiteX126" fmla="*/ 396614 w 1289475"/>
              <a:gd name="connsiteY126" fmla="*/ 1606915 h 1940383"/>
              <a:gd name="connsiteX127" fmla="*/ 384389 w 1289475"/>
              <a:gd name="connsiteY127" fmla="*/ 1616694 h 1940383"/>
              <a:gd name="connsiteX128" fmla="*/ 340381 w 1289475"/>
              <a:gd name="connsiteY128" fmla="*/ 1575131 h 1940383"/>
              <a:gd name="connsiteX129" fmla="*/ 328156 w 1289475"/>
              <a:gd name="connsiteY129" fmla="*/ 1580021 h 1940383"/>
              <a:gd name="connsiteX130" fmla="*/ 286592 w 1289475"/>
              <a:gd name="connsiteY130" fmla="*/ 1528677 h 1940383"/>
              <a:gd name="connsiteX131" fmla="*/ 257253 w 1289475"/>
              <a:gd name="connsiteY131" fmla="*/ 1521343 h 1940383"/>
              <a:gd name="connsiteX132" fmla="*/ 247474 w 1289475"/>
              <a:gd name="connsiteY132" fmla="*/ 1501783 h 1940383"/>
              <a:gd name="connsiteX133" fmla="*/ 227914 w 1289475"/>
              <a:gd name="connsiteY133" fmla="*/ 1484669 h 1940383"/>
              <a:gd name="connsiteX134" fmla="*/ 220580 w 1289475"/>
              <a:gd name="connsiteY134" fmla="*/ 1469999 h 1940383"/>
              <a:gd name="connsiteX135" fmla="*/ 215690 w 1289475"/>
              <a:gd name="connsiteY135" fmla="*/ 1455330 h 1940383"/>
              <a:gd name="connsiteX136" fmla="*/ 218135 w 1289475"/>
              <a:gd name="connsiteY136" fmla="*/ 1445550 h 1940383"/>
              <a:gd name="connsiteX137" fmla="*/ 205910 w 1289475"/>
              <a:gd name="connsiteY137" fmla="*/ 1428436 h 1940383"/>
              <a:gd name="connsiteX138" fmla="*/ 188796 w 1289475"/>
              <a:gd name="connsiteY138" fmla="*/ 1416211 h 1940383"/>
              <a:gd name="connsiteX139" fmla="*/ 166791 w 1289475"/>
              <a:gd name="connsiteY139" fmla="*/ 1374647 h 1940383"/>
              <a:gd name="connsiteX140" fmla="*/ 125228 w 1289475"/>
              <a:gd name="connsiteY140" fmla="*/ 1335529 h 1940383"/>
              <a:gd name="connsiteX141" fmla="*/ 103223 w 1289475"/>
              <a:gd name="connsiteY141" fmla="*/ 1293965 h 1940383"/>
              <a:gd name="connsiteX142" fmla="*/ 93444 w 1289475"/>
              <a:gd name="connsiteY142" fmla="*/ 1271961 h 1940383"/>
              <a:gd name="connsiteX143" fmla="*/ 64105 w 1289475"/>
              <a:gd name="connsiteY143" fmla="*/ 1232842 h 1940383"/>
              <a:gd name="connsiteX144" fmla="*/ 51880 w 1289475"/>
              <a:gd name="connsiteY144" fmla="*/ 1208393 h 1940383"/>
              <a:gd name="connsiteX145" fmla="*/ 32321 w 1289475"/>
              <a:gd name="connsiteY145" fmla="*/ 1183944 h 1940383"/>
              <a:gd name="connsiteX146" fmla="*/ 42100 w 1289475"/>
              <a:gd name="connsiteY146" fmla="*/ 1139935 h 1940383"/>
              <a:gd name="connsiteX147" fmla="*/ 20096 w 1289475"/>
              <a:gd name="connsiteY147" fmla="*/ 1132600 h 1940383"/>
              <a:gd name="connsiteX148" fmla="*/ 20096 w 1289475"/>
              <a:gd name="connsiteY148" fmla="*/ 1042138 h 1940383"/>
              <a:gd name="connsiteX149" fmla="*/ 12761 w 1289475"/>
              <a:gd name="connsiteY149" fmla="*/ 1029914 h 1940383"/>
              <a:gd name="connsiteX150" fmla="*/ 10316 w 1289475"/>
              <a:gd name="connsiteY150" fmla="*/ 937007 h 1940383"/>
              <a:gd name="connsiteX151" fmla="*/ 2982 w 1289475"/>
              <a:gd name="connsiteY151" fmla="*/ 902778 h 1940383"/>
              <a:gd name="connsiteX152" fmla="*/ 537 w 1289475"/>
              <a:gd name="connsiteY152" fmla="*/ 736523 h 1940383"/>
              <a:gd name="connsiteX153" fmla="*/ 12761 w 1289475"/>
              <a:gd name="connsiteY153" fmla="*/ 721854 h 1940383"/>
              <a:gd name="connsiteX154" fmla="*/ 12761 w 1289475"/>
              <a:gd name="connsiteY154" fmla="*/ 528705 h 1940383"/>
              <a:gd name="connsiteX155" fmla="*/ 27431 w 1289475"/>
              <a:gd name="connsiteY155" fmla="*/ 504256 h 1940383"/>
              <a:gd name="connsiteX156" fmla="*/ 22541 w 1289475"/>
              <a:gd name="connsiteY156" fmla="*/ 421129 h 1940383"/>
              <a:gd name="connsiteX157" fmla="*/ 42100 w 1289475"/>
              <a:gd name="connsiteY157" fmla="*/ 396680 h 1940383"/>
              <a:gd name="connsiteX158" fmla="*/ 42100 w 1289475"/>
              <a:gd name="connsiteY158" fmla="*/ 364896 h 1940383"/>
              <a:gd name="connsiteX159" fmla="*/ 49435 w 1289475"/>
              <a:gd name="connsiteY159" fmla="*/ 330667 h 1940383"/>
              <a:gd name="connsiteX160" fmla="*/ 71440 w 1289475"/>
              <a:gd name="connsiteY160" fmla="*/ 313552 h 1940383"/>
              <a:gd name="connsiteX161" fmla="*/ 105668 w 1289475"/>
              <a:gd name="connsiteY161" fmla="*/ 274434 h 1940383"/>
              <a:gd name="connsiteX162" fmla="*/ 130117 w 1289475"/>
              <a:gd name="connsiteY162" fmla="*/ 215755 h 1940383"/>
              <a:gd name="connsiteX0" fmla="*/ 137201 w 1296559"/>
              <a:gd name="connsiteY0" fmla="*/ 215755 h 1940383"/>
              <a:gd name="connsiteX1" fmla="*/ 222774 w 1296559"/>
              <a:gd name="connsiteY1" fmla="*/ 169302 h 1940383"/>
              <a:gd name="connsiteX2" fmla="*/ 247223 w 1296559"/>
              <a:gd name="connsiteY2" fmla="*/ 179082 h 1940383"/>
              <a:gd name="connsiteX3" fmla="*/ 264337 w 1296559"/>
              <a:gd name="connsiteY3" fmla="*/ 181527 h 1940383"/>
              <a:gd name="connsiteX4" fmla="*/ 269227 w 1296559"/>
              <a:gd name="connsiteY4" fmla="*/ 157077 h 1940383"/>
              <a:gd name="connsiteX5" fmla="*/ 276562 w 1296559"/>
              <a:gd name="connsiteY5" fmla="*/ 157077 h 1940383"/>
              <a:gd name="connsiteX6" fmla="*/ 296121 w 1296559"/>
              <a:gd name="connsiteY6" fmla="*/ 161967 h 1940383"/>
              <a:gd name="connsiteX7" fmla="*/ 332795 w 1296559"/>
              <a:gd name="connsiteY7" fmla="*/ 164412 h 1940383"/>
              <a:gd name="connsiteX8" fmla="*/ 330350 w 1296559"/>
              <a:gd name="connsiteY8" fmla="*/ 179082 h 1940383"/>
              <a:gd name="connsiteX9" fmla="*/ 330350 w 1296559"/>
              <a:gd name="connsiteY9" fmla="*/ 144853 h 1940383"/>
              <a:gd name="connsiteX10" fmla="*/ 291231 w 1296559"/>
              <a:gd name="connsiteY10" fmla="*/ 137518 h 1940383"/>
              <a:gd name="connsiteX11" fmla="*/ 291231 w 1296559"/>
              <a:gd name="connsiteY11" fmla="*/ 108179 h 1940383"/>
              <a:gd name="connsiteX12" fmla="*/ 286342 w 1296559"/>
              <a:gd name="connsiteY12" fmla="*/ 78840 h 1940383"/>
              <a:gd name="connsiteX13" fmla="*/ 308346 w 1296559"/>
              <a:gd name="connsiteY13" fmla="*/ 69060 h 1940383"/>
              <a:gd name="connsiteX14" fmla="*/ 327905 w 1296559"/>
              <a:gd name="connsiteY14" fmla="*/ 100844 h 1940383"/>
              <a:gd name="connsiteX15" fmla="*/ 310791 w 1296559"/>
              <a:gd name="connsiteY15" fmla="*/ 98399 h 1940383"/>
              <a:gd name="connsiteX16" fmla="*/ 325460 w 1296559"/>
              <a:gd name="connsiteY16" fmla="*/ 115514 h 1940383"/>
              <a:gd name="connsiteX17" fmla="*/ 359689 w 1296559"/>
              <a:gd name="connsiteY17" fmla="*/ 127738 h 1940383"/>
              <a:gd name="connsiteX18" fmla="*/ 367024 w 1296559"/>
              <a:gd name="connsiteY18" fmla="*/ 152188 h 1940383"/>
              <a:gd name="connsiteX19" fmla="*/ 384138 w 1296559"/>
              <a:gd name="connsiteY19" fmla="*/ 181527 h 1940383"/>
              <a:gd name="connsiteX20" fmla="*/ 386583 w 1296559"/>
              <a:gd name="connsiteY20" fmla="*/ 157077 h 1940383"/>
              <a:gd name="connsiteX21" fmla="*/ 384138 w 1296559"/>
              <a:gd name="connsiteY21" fmla="*/ 139963 h 1940383"/>
              <a:gd name="connsiteX22" fmla="*/ 393918 w 1296559"/>
              <a:gd name="connsiteY22" fmla="*/ 125293 h 1940383"/>
              <a:gd name="connsiteX23" fmla="*/ 440372 w 1296559"/>
              <a:gd name="connsiteY23" fmla="*/ 132628 h 1940383"/>
              <a:gd name="connsiteX24" fmla="*/ 472155 w 1296559"/>
              <a:gd name="connsiteY24" fmla="*/ 157077 h 1940383"/>
              <a:gd name="connsiteX25" fmla="*/ 477045 w 1296559"/>
              <a:gd name="connsiteY25" fmla="*/ 132628 h 1940383"/>
              <a:gd name="connsiteX26" fmla="*/ 494160 w 1296559"/>
              <a:gd name="connsiteY26" fmla="*/ 120404 h 1940383"/>
              <a:gd name="connsiteX27" fmla="*/ 499050 w 1296559"/>
              <a:gd name="connsiteY27" fmla="*/ 161967 h 1940383"/>
              <a:gd name="connsiteX28" fmla="*/ 535723 w 1296559"/>
              <a:gd name="connsiteY28" fmla="*/ 181527 h 1940383"/>
              <a:gd name="connsiteX29" fmla="*/ 569952 w 1296559"/>
              <a:gd name="connsiteY29" fmla="*/ 186416 h 1940383"/>
              <a:gd name="connsiteX30" fmla="*/ 589512 w 1296559"/>
              <a:gd name="connsiteY30" fmla="*/ 205976 h 1940383"/>
              <a:gd name="connsiteX31" fmla="*/ 577287 w 1296559"/>
              <a:gd name="connsiteY31" fmla="*/ 213311 h 1940383"/>
              <a:gd name="connsiteX32" fmla="*/ 560173 w 1296559"/>
              <a:gd name="connsiteY32" fmla="*/ 213311 h 1940383"/>
              <a:gd name="connsiteX33" fmla="*/ 552838 w 1296559"/>
              <a:gd name="connsiteY33" fmla="*/ 230425 h 1940383"/>
              <a:gd name="connsiteX34" fmla="*/ 567507 w 1296559"/>
              <a:gd name="connsiteY34" fmla="*/ 242650 h 1940383"/>
              <a:gd name="connsiteX35" fmla="*/ 555283 w 1296559"/>
              <a:gd name="connsiteY35" fmla="*/ 254874 h 1940383"/>
              <a:gd name="connsiteX36" fmla="*/ 547948 w 1296559"/>
              <a:gd name="connsiteY36" fmla="*/ 259764 h 1940383"/>
              <a:gd name="connsiteX37" fmla="*/ 560173 w 1296559"/>
              <a:gd name="connsiteY37" fmla="*/ 276878 h 1940383"/>
              <a:gd name="connsiteX38" fmla="*/ 584622 w 1296559"/>
              <a:gd name="connsiteY38" fmla="*/ 281768 h 1940383"/>
              <a:gd name="connsiteX39" fmla="*/ 587067 w 1296559"/>
              <a:gd name="connsiteY39" fmla="*/ 293993 h 1940383"/>
              <a:gd name="connsiteX40" fmla="*/ 596846 w 1296559"/>
              <a:gd name="connsiteY40" fmla="*/ 276878 h 1940383"/>
              <a:gd name="connsiteX41" fmla="*/ 604181 w 1296559"/>
              <a:gd name="connsiteY41" fmla="*/ 274434 h 1940383"/>
              <a:gd name="connsiteX42" fmla="*/ 623741 w 1296559"/>
              <a:gd name="connsiteY42" fmla="*/ 264654 h 1940383"/>
              <a:gd name="connsiteX43" fmla="*/ 640855 w 1296559"/>
              <a:gd name="connsiteY43" fmla="*/ 264654 h 1940383"/>
              <a:gd name="connsiteX44" fmla="*/ 653080 w 1296559"/>
              <a:gd name="connsiteY44" fmla="*/ 267099 h 1940383"/>
              <a:gd name="connsiteX45" fmla="*/ 662859 w 1296559"/>
              <a:gd name="connsiteY45" fmla="*/ 252429 h 1940383"/>
              <a:gd name="connsiteX46" fmla="*/ 682419 w 1296559"/>
              <a:gd name="connsiteY46" fmla="*/ 249984 h 1940383"/>
              <a:gd name="connsiteX47" fmla="*/ 694643 w 1296559"/>
              <a:gd name="connsiteY47" fmla="*/ 242650 h 1940383"/>
              <a:gd name="connsiteX48" fmla="*/ 701978 w 1296559"/>
              <a:gd name="connsiteY48" fmla="*/ 252429 h 1940383"/>
              <a:gd name="connsiteX49" fmla="*/ 697088 w 1296559"/>
              <a:gd name="connsiteY49" fmla="*/ 227980 h 1940383"/>
              <a:gd name="connsiteX50" fmla="*/ 728872 w 1296559"/>
              <a:gd name="connsiteY50" fmla="*/ 230425 h 1940383"/>
              <a:gd name="connsiteX51" fmla="*/ 745987 w 1296559"/>
              <a:gd name="connsiteY51" fmla="*/ 215755 h 1940383"/>
              <a:gd name="connsiteX52" fmla="*/ 763101 w 1296559"/>
              <a:gd name="connsiteY52" fmla="*/ 198641 h 1940383"/>
              <a:gd name="connsiteX53" fmla="*/ 789995 w 1296559"/>
              <a:gd name="connsiteY53" fmla="*/ 196196 h 1940383"/>
              <a:gd name="connsiteX54" fmla="*/ 809554 w 1296559"/>
              <a:gd name="connsiteY54" fmla="*/ 205976 h 1940383"/>
              <a:gd name="connsiteX55" fmla="*/ 804665 w 1296559"/>
              <a:gd name="connsiteY55" fmla="*/ 201086 h 1940383"/>
              <a:gd name="connsiteX56" fmla="*/ 816889 w 1296559"/>
              <a:gd name="connsiteY56" fmla="*/ 183971 h 1940383"/>
              <a:gd name="connsiteX57" fmla="*/ 834004 w 1296559"/>
              <a:gd name="connsiteY57" fmla="*/ 147298 h 1940383"/>
              <a:gd name="connsiteX58" fmla="*/ 853563 w 1296559"/>
              <a:gd name="connsiteY58" fmla="*/ 137518 h 1940383"/>
              <a:gd name="connsiteX59" fmla="*/ 865788 w 1296559"/>
              <a:gd name="connsiteY59" fmla="*/ 117959 h 1940383"/>
              <a:gd name="connsiteX60" fmla="*/ 821779 w 1296559"/>
              <a:gd name="connsiteY60" fmla="*/ 105734 h 1940383"/>
              <a:gd name="connsiteX61" fmla="*/ 846228 w 1296559"/>
              <a:gd name="connsiteY61" fmla="*/ 83730 h 1940383"/>
              <a:gd name="connsiteX62" fmla="*/ 870677 w 1296559"/>
              <a:gd name="connsiteY62" fmla="*/ 66615 h 1940383"/>
              <a:gd name="connsiteX63" fmla="*/ 885347 w 1296559"/>
              <a:gd name="connsiteY63" fmla="*/ 42166 h 1940383"/>
              <a:gd name="connsiteX64" fmla="*/ 870677 w 1296559"/>
              <a:gd name="connsiteY64" fmla="*/ 603 h 1940383"/>
              <a:gd name="connsiteX65" fmla="*/ 897572 w 1296559"/>
              <a:gd name="connsiteY65" fmla="*/ 20162 h 1940383"/>
              <a:gd name="connsiteX66" fmla="*/ 914686 w 1296559"/>
              <a:gd name="connsiteY66" fmla="*/ 56836 h 1940383"/>
              <a:gd name="connsiteX67" fmla="*/ 929355 w 1296559"/>
              <a:gd name="connsiteY67" fmla="*/ 81285 h 1940383"/>
              <a:gd name="connsiteX68" fmla="*/ 961139 w 1296559"/>
              <a:gd name="connsiteY68" fmla="*/ 154632 h 1940383"/>
              <a:gd name="connsiteX69" fmla="*/ 961139 w 1296559"/>
              <a:gd name="connsiteY69" fmla="*/ 198641 h 1940383"/>
              <a:gd name="connsiteX70" fmla="*/ 997813 w 1296559"/>
              <a:gd name="connsiteY70" fmla="*/ 259764 h 1940383"/>
              <a:gd name="connsiteX71" fmla="*/ 1022262 w 1296559"/>
              <a:gd name="connsiteY71" fmla="*/ 323332 h 1940383"/>
              <a:gd name="connsiteX72" fmla="*/ 1039377 w 1296559"/>
              <a:gd name="connsiteY72" fmla="*/ 362451 h 1940383"/>
              <a:gd name="connsiteX73" fmla="*/ 1088275 w 1296559"/>
              <a:gd name="connsiteY73" fmla="*/ 448023 h 1940383"/>
              <a:gd name="connsiteX74" fmla="*/ 1088275 w 1296559"/>
              <a:gd name="connsiteY74" fmla="*/ 487142 h 1940383"/>
              <a:gd name="connsiteX75" fmla="*/ 1102945 w 1296559"/>
              <a:gd name="connsiteY75" fmla="*/ 521370 h 1940383"/>
              <a:gd name="connsiteX76" fmla="*/ 1110280 w 1296559"/>
              <a:gd name="connsiteY76" fmla="*/ 555599 h 1940383"/>
              <a:gd name="connsiteX77" fmla="*/ 1122504 w 1296559"/>
              <a:gd name="connsiteY77" fmla="*/ 597163 h 1940383"/>
              <a:gd name="connsiteX78" fmla="*/ 1127394 w 1296559"/>
              <a:gd name="connsiteY78" fmla="*/ 619167 h 1940383"/>
              <a:gd name="connsiteX79" fmla="*/ 1137174 w 1296559"/>
              <a:gd name="connsiteY79" fmla="*/ 658286 h 1940383"/>
              <a:gd name="connsiteX80" fmla="*/ 1139619 w 1296559"/>
              <a:gd name="connsiteY80" fmla="*/ 694960 h 1940383"/>
              <a:gd name="connsiteX81" fmla="*/ 1137174 w 1296559"/>
              <a:gd name="connsiteY81" fmla="*/ 709629 h 1940383"/>
              <a:gd name="connsiteX82" fmla="*/ 1154288 w 1296559"/>
              <a:gd name="connsiteY82" fmla="*/ 736523 h 1940383"/>
              <a:gd name="connsiteX83" fmla="*/ 1149398 w 1296559"/>
              <a:gd name="connsiteY83" fmla="*/ 802536 h 1940383"/>
              <a:gd name="connsiteX84" fmla="*/ 1149398 w 1296559"/>
              <a:gd name="connsiteY84" fmla="*/ 851435 h 1940383"/>
              <a:gd name="connsiteX85" fmla="*/ 1171403 w 1296559"/>
              <a:gd name="connsiteY85" fmla="*/ 868549 h 1940383"/>
              <a:gd name="connsiteX86" fmla="*/ 1166513 w 1296559"/>
              <a:gd name="connsiteY86" fmla="*/ 1147270 h 1940383"/>
              <a:gd name="connsiteX87" fmla="*/ 1186072 w 1296559"/>
              <a:gd name="connsiteY87" fmla="*/ 1164384 h 1940383"/>
              <a:gd name="connsiteX88" fmla="*/ 1183627 w 1296559"/>
              <a:gd name="connsiteY88" fmla="*/ 1205948 h 1940383"/>
              <a:gd name="connsiteX89" fmla="*/ 1176292 w 1296559"/>
              <a:gd name="connsiteY89" fmla="*/ 1230397 h 1940383"/>
              <a:gd name="connsiteX90" fmla="*/ 1200742 w 1296559"/>
              <a:gd name="connsiteY90" fmla="*/ 1264626 h 1940383"/>
              <a:gd name="connsiteX91" fmla="*/ 1188517 w 1296559"/>
              <a:gd name="connsiteY91" fmla="*/ 1313524 h 1940383"/>
              <a:gd name="connsiteX92" fmla="*/ 1203187 w 1296559"/>
              <a:gd name="connsiteY92" fmla="*/ 1345308 h 1940383"/>
              <a:gd name="connsiteX93" fmla="*/ 1205631 w 1296559"/>
              <a:gd name="connsiteY93" fmla="*/ 1364868 h 1940383"/>
              <a:gd name="connsiteX94" fmla="*/ 1203187 w 1296559"/>
              <a:gd name="connsiteY94" fmla="*/ 1440660 h 1940383"/>
              <a:gd name="connsiteX95" fmla="*/ 1232526 w 1296559"/>
              <a:gd name="connsiteY95" fmla="*/ 1467554 h 1940383"/>
              <a:gd name="connsiteX96" fmla="*/ 1222746 w 1296559"/>
              <a:gd name="connsiteY96" fmla="*/ 1548237 h 1940383"/>
              <a:gd name="connsiteX97" fmla="*/ 1242305 w 1296559"/>
              <a:gd name="connsiteY97" fmla="*/ 1570241 h 1940383"/>
              <a:gd name="connsiteX98" fmla="*/ 1232526 w 1296559"/>
              <a:gd name="connsiteY98" fmla="*/ 1643589 h 1940383"/>
              <a:gd name="connsiteX99" fmla="*/ 1261865 w 1296559"/>
              <a:gd name="connsiteY99" fmla="*/ 1682707 h 1940383"/>
              <a:gd name="connsiteX100" fmla="*/ 1269199 w 1296559"/>
              <a:gd name="connsiteY100" fmla="*/ 1726716 h 1940383"/>
              <a:gd name="connsiteX101" fmla="*/ 1286314 w 1296559"/>
              <a:gd name="connsiteY101" fmla="*/ 1785394 h 1940383"/>
              <a:gd name="connsiteX102" fmla="*/ 1296093 w 1296559"/>
              <a:gd name="connsiteY102" fmla="*/ 1834292 h 1940383"/>
              <a:gd name="connsiteX103" fmla="*/ 1271644 w 1296559"/>
              <a:gd name="connsiteY103" fmla="*/ 1848962 h 1940383"/>
              <a:gd name="connsiteX104" fmla="*/ 1230081 w 1296559"/>
              <a:gd name="connsiteY104" fmla="*/ 1858742 h 1940383"/>
              <a:gd name="connsiteX105" fmla="*/ 1195852 w 1296559"/>
              <a:gd name="connsiteY105" fmla="*/ 1863631 h 1940383"/>
              <a:gd name="connsiteX106" fmla="*/ 1173847 w 1296559"/>
              <a:gd name="connsiteY106" fmla="*/ 1863631 h 1940383"/>
              <a:gd name="connsiteX107" fmla="*/ 1151843 w 1296559"/>
              <a:gd name="connsiteY107" fmla="*/ 1875856 h 1940383"/>
              <a:gd name="connsiteX108" fmla="*/ 1122504 w 1296559"/>
              <a:gd name="connsiteY108" fmla="*/ 1873411 h 1940383"/>
              <a:gd name="connsiteX109" fmla="*/ 1110280 w 1296559"/>
              <a:gd name="connsiteY109" fmla="*/ 1875856 h 1940383"/>
              <a:gd name="connsiteX110" fmla="*/ 1083385 w 1296559"/>
              <a:gd name="connsiteY110" fmla="*/ 1890526 h 1940383"/>
              <a:gd name="connsiteX111" fmla="*/ 1056491 w 1296559"/>
              <a:gd name="connsiteY111" fmla="*/ 1885636 h 1940383"/>
              <a:gd name="connsiteX112" fmla="*/ 1036932 w 1296559"/>
              <a:gd name="connsiteY112" fmla="*/ 1907640 h 1940383"/>
              <a:gd name="connsiteX113" fmla="*/ 1002703 w 1296559"/>
              <a:gd name="connsiteY113" fmla="*/ 1900305 h 1940383"/>
              <a:gd name="connsiteX114" fmla="*/ 995368 w 1296559"/>
              <a:gd name="connsiteY114" fmla="*/ 1919865 h 1940383"/>
              <a:gd name="connsiteX115" fmla="*/ 870677 w 1296559"/>
              <a:gd name="connsiteY115" fmla="*/ 1914975 h 1940383"/>
              <a:gd name="connsiteX116" fmla="*/ 834004 w 1296559"/>
              <a:gd name="connsiteY116" fmla="*/ 1919865 h 1940383"/>
              <a:gd name="connsiteX117" fmla="*/ 802220 w 1296559"/>
              <a:gd name="connsiteY117" fmla="*/ 1939424 h 1940383"/>
              <a:gd name="connsiteX118" fmla="*/ 675084 w 1296559"/>
              <a:gd name="connsiteY118" fmla="*/ 1934534 h 1940383"/>
              <a:gd name="connsiteX119" fmla="*/ 677529 w 1296559"/>
              <a:gd name="connsiteY119" fmla="*/ 1910085 h 1940383"/>
              <a:gd name="connsiteX120" fmla="*/ 643300 w 1296559"/>
              <a:gd name="connsiteY120" fmla="*/ 1858742 h 1940383"/>
              <a:gd name="connsiteX121" fmla="*/ 623741 w 1296559"/>
              <a:gd name="connsiteY121" fmla="*/ 1836737 h 1940383"/>
              <a:gd name="connsiteX122" fmla="*/ 591957 w 1296559"/>
              <a:gd name="connsiteY122" fmla="*/ 1809843 h 1940383"/>
              <a:gd name="connsiteX123" fmla="*/ 562617 w 1296559"/>
              <a:gd name="connsiteY123" fmla="*/ 1768280 h 1940383"/>
              <a:gd name="connsiteX124" fmla="*/ 491715 w 1296559"/>
              <a:gd name="connsiteY124" fmla="*/ 1697377 h 1940383"/>
              <a:gd name="connsiteX125" fmla="*/ 452596 w 1296559"/>
              <a:gd name="connsiteY125" fmla="*/ 1658258 h 1940383"/>
              <a:gd name="connsiteX126" fmla="*/ 403698 w 1296559"/>
              <a:gd name="connsiteY126" fmla="*/ 1606915 h 1940383"/>
              <a:gd name="connsiteX127" fmla="*/ 391473 w 1296559"/>
              <a:gd name="connsiteY127" fmla="*/ 1616694 h 1940383"/>
              <a:gd name="connsiteX128" fmla="*/ 347465 w 1296559"/>
              <a:gd name="connsiteY128" fmla="*/ 1575131 h 1940383"/>
              <a:gd name="connsiteX129" fmla="*/ 335240 w 1296559"/>
              <a:gd name="connsiteY129" fmla="*/ 1580021 h 1940383"/>
              <a:gd name="connsiteX130" fmla="*/ 293676 w 1296559"/>
              <a:gd name="connsiteY130" fmla="*/ 1528677 h 1940383"/>
              <a:gd name="connsiteX131" fmla="*/ 264337 w 1296559"/>
              <a:gd name="connsiteY131" fmla="*/ 1521343 h 1940383"/>
              <a:gd name="connsiteX132" fmla="*/ 254558 w 1296559"/>
              <a:gd name="connsiteY132" fmla="*/ 1501783 h 1940383"/>
              <a:gd name="connsiteX133" fmla="*/ 234998 w 1296559"/>
              <a:gd name="connsiteY133" fmla="*/ 1484669 h 1940383"/>
              <a:gd name="connsiteX134" fmla="*/ 227664 w 1296559"/>
              <a:gd name="connsiteY134" fmla="*/ 1469999 h 1940383"/>
              <a:gd name="connsiteX135" fmla="*/ 222774 w 1296559"/>
              <a:gd name="connsiteY135" fmla="*/ 1455330 h 1940383"/>
              <a:gd name="connsiteX136" fmla="*/ 225219 w 1296559"/>
              <a:gd name="connsiteY136" fmla="*/ 1445550 h 1940383"/>
              <a:gd name="connsiteX137" fmla="*/ 212994 w 1296559"/>
              <a:gd name="connsiteY137" fmla="*/ 1428436 h 1940383"/>
              <a:gd name="connsiteX138" fmla="*/ 195880 w 1296559"/>
              <a:gd name="connsiteY138" fmla="*/ 1416211 h 1940383"/>
              <a:gd name="connsiteX139" fmla="*/ 173875 w 1296559"/>
              <a:gd name="connsiteY139" fmla="*/ 1374647 h 1940383"/>
              <a:gd name="connsiteX140" fmla="*/ 132312 w 1296559"/>
              <a:gd name="connsiteY140" fmla="*/ 1335529 h 1940383"/>
              <a:gd name="connsiteX141" fmla="*/ 110307 w 1296559"/>
              <a:gd name="connsiteY141" fmla="*/ 1293965 h 1940383"/>
              <a:gd name="connsiteX142" fmla="*/ 100528 w 1296559"/>
              <a:gd name="connsiteY142" fmla="*/ 1271961 h 1940383"/>
              <a:gd name="connsiteX143" fmla="*/ 71189 w 1296559"/>
              <a:gd name="connsiteY143" fmla="*/ 1232842 h 1940383"/>
              <a:gd name="connsiteX144" fmla="*/ 58964 w 1296559"/>
              <a:gd name="connsiteY144" fmla="*/ 1208393 h 1940383"/>
              <a:gd name="connsiteX145" fmla="*/ 39405 w 1296559"/>
              <a:gd name="connsiteY145" fmla="*/ 1183944 h 1940383"/>
              <a:gd name="connsiteX146" fmla="*/ 49184 w 1296559"/>
              <a:gd name="connsiteY146" fmla="*/ 1139935 h 1940383"/>
              <a:gd name="connsiteX147" fmla="*/ 27180 w 1296559"/>
              <a:gd name="connsiteY147" fmla="*/ 1132600 h 1940383"/>
              <a:gd name="connsiteX148" fmla="*/ 27180 w 1296559"/>
              <a:gd name="connsiteY148" fmla="*/ 1042138 h 1940383"/>
              <a:gd name="connsiteX149" fmla="*/ 19845 w 1296559"/>
              <a:gd name="connsiteY149" fmla="*/ 1029914 h 1940383"/>
              <a:gd name="connsiteX150" fmla="*/ 17400 w 1296559"/>
              <a:gd name="connsiteY150" fmla="*/ 937007 h 1940383"/>
              <a:gd name="connsiteX151" fmla="*/ 286 w 1296559"/>
              <a:gd name="connsiteY151" fmla="*/ 902778 h 1940383"/>
              <a:gd name="connsiteX152" fmla="*/ 7621 w 1296559"/>
              <a:gd name="connsiteY152" fmla="*/ 736523 h 1940383"/>
              <a:gd name="connsiteX153" fmla="*/ 19845 w 1296559"/>
              <a:gd name="connsiteY153" fmla="*/ 721854 h 1940383"/>
              <a:gd name="connsiteX154" fmla="*/ 19845 w 1296559"/>
              <a:gd name="connsiteY154" fmla="*/ 528705 h 1940383"/>
              <a:gd name="connsiteX155" fmla="*/ 34515 w 1296559"/>
              <a:gd name="connsiteY155" fmla="*/ 504256 h 1940383"/>
              <a:gd name="connsiteX156" fmla="*/ 29625 w 1296559"/>
              <a:gd name="connsiteY156" fmla="*/ 421129 h 1940383"/>
              <a:gd name="connsiteX157" fmla="*/ 49184 w 1296559"/>
              <a:gd name="connsiteY157" fmla="*/ 396680 h 1940383"/>
              <a:gd name="connsiteX158" fmla="*/ 49184 w 1296559"/>
              <a:gd name="connsiteY158" fmla="*/ 364896 h 1940383"/>
              <a:gd name="connsiteX159" fmla="*/ 56519 w 1296559"/>
              <a:gd name="connsiteY159" fmla="*/ 330667 h 1940383"/>
              <a:gd name="connsiteX160" fmla="*/ 78524 w 1296559"/>
              <a:gd name="connsiteY160" fmla="*/ 313552 h 1940383"/>
              <a:gd name="connsiteX161" fmla="*/ 112752 w 1296559"/>
              <a:gd name="connsiteY161" fmla="*/ 274434 h 1940383"/>
              <a:gd name="connsiteX162" fmla="*/ 137201 w 1296559"/>
              <a:gd name="connsiteY162" fmla="*/ 215755 h 1940383"/>
              <a:gd name="connsiteX0" fmla="*/ 137201 w 1296559"/>
              <a:gd name="connsiteY0" fmla="*/ 215755 h 1940383"/>
              <a:gd name="connsiteX1" fmla="*/ 222774 w 1296559"/>
              <a:gd name="connsiteY1" fmla="*/ 169302 h 1940383"/>
              <a:gd name="connsiteX2" fmla="*/ 247223 w 1296559"/>
              <a:gd name="connsiteY2" fmla="*/ 179082 h 1940383"/>
              <a:gd name="connsiteX3" fmla="*/ 264337 w 1296559"/>
              <a:gd name="connsiteY3" fmla="*/ 181527 h 1940383"/>
              <a:gd name="connsiteX4" fmla="*/ 269227 w 1296559"/>
              <a:gd name="connsiteY4" fmla="*/ 157077 h 1940383"/>
              <a:gd name="connsiteX5" fmla="*/ 276562 w 1296559"/>
              <a:gd name="connsiteY5" fmla="*/ 157077 h 1940383"/>
              <a:gd name="connsiteX6" fmla="*/ 296121 w 1296559"/>
              <a:gd name="connsiteY6" fmla="*/ 161967 h 1940383"/>
              <a:gd name="connsiteX7" fmla="*/ 332795 w 1296559"/>
              <a:gd name="connsiteY7" fmla="*/ 164412 h 1940383"/>
              <a:gd name="connsiteX8" fmla="*/ 330350 w 1296559"/>
              <a:gd name="connsiteY8" fmla="*/ 179082 h 1940383"/>
              <a:gd name="connsiteX9" fmla="*/ 330350 w 1296559"/>
              <a:gd name="connsiteY9" fmla="*/ 144853 h 1940383"/>
              <a:gd name="connsiteX10" fmla="*/ 291231 w 1296559"/>
              <a:gd name="connsiteY10" fmla="*/ 137518 h 1940383"/>
              <a:gd name="connsiteX11" fmla="*/ 291231 w 1296559"/>
              <a:gd name="connsiteY11" fmla="*/ 108179 h 1940383"/>
              <a:gd name="connsiteX12" fmla="*/ 286342 w 1296559"/>
              <a:gd name="connsiteY12" fmla="*/ 78840 h 1940383"/>
              <a:gd name="connsiteX13" fmla="*/ 308346 w 1296559"/>
              <a:gd name="connsiteY13" fmla="*/ 69060 h 1940383"/>
              <a:gd name="connsiteX14" fmla="*/ 327905 w 1296559"/>
              <a:gd name="connsiteY14" fmla="*/ 100844 h 1940383"/>
              <a:gd name="connsiteX15" fmla="*/ 310791 w 1296559"/>
              <a:gd name="connsiteY15" fmla="*/ 98399 h 1940383"/>
              <a:gd name="connsiteX16" fmla="*/ 325460 w 1296559"/>
              <a:gd name="connsiteY16" fmla="*/ 115514 h 1940383"/>
              <a:gd name="connsiteX17" fmla="*/ 359689 w 1296559"/>
              <a:gd name="connsiteY17" fmla="*/ 127738 h 1940383"/>
              <a:gd name="connsiteX18" fmla="*/ 367024 w 1296559"/>
              <a:gd name="connsiteY18" fmla="*/ 152188 h 1940383"/>
              <a:gd name="connsiteX19" fmla="*/ 384138 w 1296559"/>
              <a:gd name="connsiteY19" fmla="*/ 181527 h 1940383"/>
              <a:gd name="connsiteX20" fmla="*/ 386583 w 1296559"/>
              <a:gd name="connsiteY20" fmla="*/ 157077 h 1940383"/>
              <a:gd name="connsiteX21" fmla="*/ 384138 w 1296559"/>
              <a:gd name="connsiteY21" fmla="*/ 139963 h 1940383"/>
              <a:gd name="connsiteX22" fmla="*/ 393918 w 1296559"/>
              <a:gd name="connsiteY22" fmla="*/ 125293 h 1940383"/>
              <a:gd name="connsiteX23" fmla="*/ 440372 w 1296559"/>
              <a:gd name="connsiteY23" fmla="*/ 132628 h 1940383"/>
              <a:gd name="connsiteX24" fmla="*/ 472155 w 1296559"/>
              <a:gd name="connsiteY24" fmla="*/ 157077 h 1940383"/>
              <a:gd name="connsiteX25" fmla="*/ 477045 w 1296559"/>
              <a:gd name="connsiteY25" fmla="*/ 132628 h 1940383"/>
              <a:gd name="connsiteX26" fmla="*/ 494160 w 1296559"/>
              <a:gd name="connsiteY26" fmla="*/ 120404 h 1940383"/>
              <a:gd name="connsiteX27" fmla="*/ 499050 w 1296559"/>
              <a:gd name="connsiteY27" fmla="*/ 161967 h 1940383"/>
              <a:gd name="connsiteX28" fmla="*/ 535723 w 1296559"/>
              <a:gd name="connsiteY28" fmla="*/ 181527 h 1940383"/>
              <a:gd name="connsiteX29" fmla="*/ 569952 w 1296559"/>
              <a:gd name="connsiteY29" fmla="*/ 186416 h 1940383"/>
              <a:gd name="connsiteX30" fmla="*/ 589512 w 1296559"/>
              <a:gd name="connsiteY30" fmla="*/ 205976 h 1940383"/>
              <a:gd name="connsiteX31" fmla="*/ 577287 w 1296559"/>
              <a:gd name="connsiteY31" fmla="*/ 213311 h 1940383"/>
              <a:gd name="connsiteX32" fmla="*/ 560173 w 1296559"/>
              <a:gd name="connsiteY32" fmla="*/ 213311 h 1940383"/>
              <a:gd name="connsiteX33" fmla="*/ 552838 w 1296559"/>
              <a:gd name="connsiteY33" fmla="*/ 230425 h 1940383"/>
              <a:gd name="connsiteX34" fmla="*/ 567507 w 1296559"/>
              <a:gd name="connsiteY34" fmla="*/ 242650 h 1940383"/>
              <a:gd name="connsiteX35" fmla="*/ 555283 w 1296559"/>
              <a:gd name="connsiteY35" fmla="*/ 254874 h 1940383"/>
              <a:gd name="connsiteX36" fmla="*/ 547948 w 1296559"/>
              <a:gd name="connsiteY36" fmla="*/ 259764 h 1940383"/>
              <a:gd name="connsiteX37" fmla="*/ 560173 w 1296559"/>
              <a:gd name="connsiteY37" fmla="*/ 276878 h 1940383"/>
              <a:gd name="connsiteX38" fmla="*/ 584622 w 1296559"/>
              <a:gd name="connsiteY38" fmla="*/ 281768 h 1940383"/>
              <a:gd name="connsiteX39" fmla="*/ 587067 w 1296559"/>
              <a:gd name="connsiteY39" fmla="*/ 293993 h 1940383"/>
              <a:gd name="connsiteX40" fmla="*/ 596846 w 1296559"/>
              <a:gd name="connsiteY40" fmla="*/ 276878 h 1940383"/>
              <a:gd name="connsiteX41" fmla="*/ 604181 w 1296559"/>
              <a:gd name="connsiteY41" fmla="*/ 274434 h 1940383"/>
              <a:gd name="connsiteX42" fmla="*/ 623741 w 1296559"/>
              <a:gd name="connsiteY42" fmla="*/ 264654 h 1940383"/>
              <a:gd name="connsiteX43" fmla="*/ 640855 w 1296559"/>
              <a:gd name="connsiteY43" fmla="*/ 264654 h 1940383"/>
              <a:gd name="connsiteX44" fmla="*/ 653080 w 1296559"/>
              <a:gd name="connsiteY44" fmla="*/ 267099 h 1940383"/>
              <a:gd name="connsiteX45" fmla="*/ 662859 w 1296559"/>
              <a:gd name="connsiteY45" fmla="*/ 252429 h 1940383"/>
              <a:gd name="connsiteX46" fmla="*/ 682419 w 1296559"/>
              <a:gd name="connsiteY46" fmla="*/ 249984 h 1940383"/>
              <a:gd name="connsiteX47" fmla="*/ 694643 w 1296559"/>
              <a:gd name="connsiteY47" fmla="*/ 242650 h 1940383"/>
              <a:gd name="connsiteX48" fmla="*/ 701978 w 1296559"/>
              <a:gd name="connsiteY48" fmla="*/ 252429 h 1940383"/>
              <a:gd name="connsiteX49" fmla="*/ 697088 w 1296559"/>
              <a:gd name="connsiteY49" fmla="*/ 227980 h 1940383"/>
              <a:gd name="connsiteX50" fmla="*/ 728872 w 1296559"/>
              <a:gd name="connsiteY50" fmla="*/ 230425 h 1940383"/>
              <a:gd name="connsiteX51" fmla="*/ 745987 w 1296559"/>
              <a:gd name="connsiteY51" fmla="*/ 215755 h 1940383"/>
              <a:gd name="connsiteX52" fmla="*/ 763101 w 1296559"/>
              <a:gd name="connsiteY52" fmla="*/ 198641 h 1940383"/>
              <a:gd name="connsiteX53" fmla="*/ 789995 w 1296559"/>
              <a:gd name="connsiteY53" fmla="*/ 196196 h 1940383"/>
              <a:gd name="connsiteX54" fmla="*/ 809554 w 1296559"/>
              <a:gd name="connsiteY54" fmla="*/ 205976 h 1940383"/>
              <a:gd name="connsiteX55" fmla="*/ 804665 w 1296559"/>
              <a:gd name="connsiteY55" fmla="*/ 201086 h 1940383"/>
              <a:gd name="connsiteX56" fmla="*/ 816889 w 1296559"/>
              <a:gd name="connsiteY56" fmla="*/ 183971 h 1940383"/>
              <a:gd name="connsiteX57" fmla="*/ 834004 w 1296559"/>
              <a:gd name="connsiteY57" fmla="*/ 147298 h 1940383"/>
              <a:gd name="connsiteX58" fmla="*/ 853563 w 1296559"/>
              <a:gd name="connsiteY58" fmla="*/ 137518 h 1940383"/>
              <a:gd name="connsiteX59" fmla="*/ 865788 w 1296559"/>
              <a:gd name="connsiteY59" fmla="*/ 117959 h 1940383"/>
              <a:gd name="connsiteX60" fmla="*/ 821779 w 1296559"/>
              <a:gd name="connsiteY60" fmla="*/ 105734 h 1940383"/>
              <a:gd name="connsiteX61" fmla="*/ 846228 w 1296559"/>
              <a:gd name="connsiteY61" fmla="*/ 83730 h 1940383"/>
              <a:gd name="connsiteX62" fmla="*/ 870677 w 1296559"/>
              <a:gd name="connsiteY62" fmla="*/ 66615 h 1940383"/>
              <a:gd name="connsiteX63" fmla="*/ 885347 w 1296559"/>
              <a:gd name="connsiteY63" fmla="*/ 42166 h 1940383"/>
              <a:gd name="connsiteX64" fmla="*/ 870677 w 1296559"/>
              <a:gd name="connsiteY64" fmla="*/ 603 h 1940383"/>
              <a:gd name="connsiteX65" fmla="*/ 897572 w 1296559"/>
              <a:gd name="connsiteY65" fmla="*/ 20162 h 1940383"/>
              <a:gd name="connsiteX66" fmla="*/ 914686 w 1296559"/>
              <a:gd name="connsiteY66" fmla="*/ 56836 h 1940383"/>
              <a:gd name="connsiteX67" fmla="*/ 929355 w 1296559"/>
              <a:gd name="connsiteY67" fmla="*/ 81285 h 1940383"/>
              <a:gd name="connsiteX68" fmla="*/ 961139 w 1296559"/>
              <a:gd name="connsiteY68" fmla="*/ 154632 h 1940383"/>
              <a:gd name="connsiteX69" fmla="*/ 961139 w 1296559"/>
              <a:gd name="connsiteY69" fmla="*/ 198641 h 1940383"/>
              <a:gd name="connsiteX70" fmla="*/ 997813 w 1296559"/>
              <a:gd name="connsiteY70" fmla="*/ 259764 h 1940383"/>
              <a:gd name="connsiteX71" fmla="*/ 1022262 w 1296559"/>
              <a:gd name="connsiteY71" fmla="*/ 323332 h 1940383"/>
              <a:gd name="connsiteX72" fmla="*/ 1039377 w 1296559"/>
              <a:gd name="connsiteY72" fmla="*/ 362451 h 1940383"/>
              <a:gd name="connsiteX73" fmla="*/ 1088275 w 1296559"/>
              <a:gd name="connsiteY73" fmla="*/ 448023 h 1940383"/>
              <a:gd name="connsiteX74" fmla="*/ 1088275 w 1296559"/>
              <a:gd name="connsiteY74" fmla="*/ 487142 h 1940383"/>
              <a:gd name="connsiteX75" fmla="*/ 1102945 w 1296559"/>
              <a:gd name="connsiteY75" fmla="*/ 521370 h 1940383"/>
              <a:gd name="connsiteX76" fmla="*/ 1110280 w 1296559"/>
              <a:gd name="connsiteY76" fmla="*/ 555599 h 1940383"/>
              <a:gd name="connsiteX77" fmla="*/ 1122504 w 1296559"/>
              <a:gd name="connsiteY77" fmla="*/ 597163 h 1940383"/>
              <a:gd name="connsiteX78" fmla="*/ 1127394 w 1296559"/>
              <a:gd name="connsiteY78" fmla="*/ 619167 h 1940383"/>
              <a:gd name="connsiteX79" fmla="*/ 1137174 w 1296559"/>
              <a:gd name="connsiteY79" fmla="*/ 658286 h 1940383"/>
              <a:gd name="connsiteX80" fmla="*/ 1139619 w 1296559"/>
              <a:gd name="connsiteY80" fmla="*/ 694960 h 1940383"/>
              <a:gd name="connsiteX81" fmla="*/ 1137174 w 1296559"/>
              <a:gd name="connsiteY81" fmla="*/ 709629 h 1940383"/>
              <a:gd name="connsiteX82" fmla="*/ 1154288 w 1296559"/>
              <a:gd name="connsiteY82" fmla="*/ 736523 h 1940383"/>
              <a:gd name="connsiteX83" fmla="*/ 1149398 w 1296559"/>
              <a:gd name="connsiteY83" fmla="*/ 802536 h 1940383"/>
              <a:gd name="connsiteX84" fmla="*/ 1149398 w 1296559"/>
              <a:gd name="connsiteY84" fmla="*/ 851435 h 1940383"/>
              <a:gd name="connsiteX85" fmla="*/ 1171403 w 1296559"/>
              <a:gd name="connsiteY85" fmla="*/ 868549 h 1940383"/>
              <a:gd name="connsiteX86" fmla="*/ 1166513 w 1296559"/>
              <a:gd name="connsiteY86" fmla="*/ 1147270 h 1940383"/>
              <a:gd name="connsiteX87" fmla="*/ 1186072 w 1296559"/>
              <a:gd name="connsiteY87" fmla="*/ 1164384 h 1940383"/>
              <a:gd name="connsiteX88" fmla="*/ 1183627 w 1296559"/>
              <a:gd name="connsiteY88" fmla="*/ 1205948 h 1940383"/>
              <a:gd name="connsiteX89" fmla="*/ 1176292 w 1296559"/>
              <a:gd name="connsiteY89" fmla="*/ 1230397 h 1940383"/>
              <a:gd name="connsiteX90" fmla="*/ 1200742 w 1296559"/>
              <a:gd name="connsiteY90" fmla="*/ 1264626 h 1940383"/>
              <a:gd name="connsiteX91" fmla="*/ 1188517 w 1296559"/>
              <a:gd name="connsiteY91" fmla="*/ 1313524 h 1940383"/>
              <a:gd name="connsiteX92" fmla="*/ 1203187 w 1296559"/>
              <a:gd name="connsiteY92" fmla="*/ 1345308 h 1940383"/>
              <a:gd name="connsiteX93" fmla="*/ 1205631 w 1296559"/>
              <a:gd name="connsiteY93" fmla="*/ 1364868 h 1940383"/>
              <a:gd name="connsiteX94" fmla="*/ 1203187 w 1296559"/>
              <a:gd name="connsiteY94" fmla="*/ 1440660 h 1940383"/>
              <a:gd name="connsiteX95" fmla="*/ 1225191 w 1296559"/>
              <a:gd name="connsiteY95" fmla="*/ 1465109 h 1940383"/>
              <a:gd name="connsiteX96" fmla="*/ 1222746 w 1296559"/>
              <a:gd name="connsiteY96" fmla="*/ 1548237 h 1940383"/>
              <a:gd name="connsiteX97" fmla="*/ 1242305 w 1296559"/>
              <a:gd name="connsiteY97" fmla="*/ 1570241 h 1940383"/>
              <a:gd name="connsiteX98" fmla="*/ 1232526 w 1296559"/>
              <a:gd name="connsiteY98" fmla="*/ 1643589 h 1940383"/>
              <a:gd name="connsiteX99" fmla="*/ 1261865 w 1296559"/>
              <a:gd name="connsiteY99" fmla="*/ 1682707 h 1940383"/>
              <a:gd name="connsiteX100" fmla="*/ 1269199 w 1296559"/>
              <a:gd name="connsiteY100" fmla="*/ 1726716 h 1940383"/>
              <a:gd name="connsiteX101" fmla="*/ 1286314 w 1296559"/>
              <a:gd name="connsiteY101" fmla="*/ 1785394 h 1940383"/>
              <a:gd name="connsiteX102" fmla="*/ 1296093 w 1296559"/>
              <a:gd name="connsiteY102" fmla="*/ 1834292 h 1940383"/>
              <a:gd name="connsiteX103" fmla="*/ 1271644 w 1296559"/>
              <a:gd name="connsiteY103" fmla="*/ 1848962 h 1940383"/>
              <a:gd name="connsiteX104" fmla="*/ 1230081 w 1296559"/>
              <a:gd name="connsiteY104" fmla="*/ 1858742 h 1940383"/>
              <a:gd name="connsiteX105" fmla="*/ 1195852 w 1296559"/>
              <a:gd name="connsiteY105" fmla="*/ 1863631 h 1940383"/>
              <a:gd name="connsiteX106" fmla="*/ 1173847 w 1296559"/>
              <a:gd name="connsiteY106" fmla="*/ 1863631 h 1940383"/>
              <a:gd name="connsiteX107" fmla="*/ 1151843 w 1296559"/>
              <a:gd name="connsiteY107" fmla="*/ 1875856 h 1940383"/>
              <a:gd name="connsiteX108" fmla="*/ 1122504 w 1296559"/>
              <a:gd name="connsiteY108" fmla="*/ 1873411 h 1940383"/>
              <a:gd name="connsiteX109" fmla="*/ 1110280 w 1296559"/>
              <a:gd name="connsiteY109" fmla="*/ 1875856 h 1940383"/>
              <a:gd name="connsiteX110" fmla="*/ 1083385 w 1296559"/>
              <a:gd name="connsiteY110" fmla="*/ 1890526 h 1940383"/>
              <a:gd name="connsiteX111" fmla="*/ 1056491 w 1296559"/>
              <a:gd name="connsiteY111" fmla="*/ 1885636 h 1940383"/>
              <a:gd name="connsiteX112" fmla="*/ 1036932 w 1296559"/>
              <a:gd name="connsiteY112" fmla="*/ 1907640 h 1940383"/>
              <a:gd name="connsiteX113" fmla="*/ 1002703 w 1296559"/>
              <a:gd name="connsiteY113" fmla="*/ 1900305 h 1940383"/>
              <a:gd name="connsiteX114" fmla="*/ 995368 w 1296559"/>
              <a:gd name="connsiteY114" fmla="*/ 1919865 h 1940383"/>
              <a:gd name="connsiteX115" fmla="*/ 870677 w 1296559"/>
              <a:gd name="connsiteY115" fmla="*/ 1914975 h 1940383"/>
              <a:gd name="connsiteX116" fmla="*/ 834004 w 1296559"/>
              <a:gd name="connsiteY116" fmla="*/ 1919865 h 1940383"/>
              <a:gd name="connsiteX117" fmla="*/ 802220 w 1296559"/>
              <a:gd name="connsiteY117" fmla="*/ 1939424 h 1940383"/>
              <a:gd name="connsiteX118" fmla="*/ 675084 w 1296559"/>
              <a:gd name="connsiteY118" fmla="*/ 1934534 h 1940383"/>
              <a:gd name="connsiteX119" fmla="*/ 677529 w 1296559"/>
              <a:gd name="connsiteY119" fmla="*/ 1910085 h 1940383"/>
              <a:gd name="connsiteX120" fmla="*/ 643300 w 1296559"/>
              <a:gd name="connsiteY120" fmla="*/ 1858742 h 1940383"/>
              <a:gd name="connsiteX121" fmla="*/ 623741 w 1296559"/>
              <a:gd name="connsiteY121" fmla="*/ 1836737 h 1940383"/>
              <a:gd name="connsiteX122" fmla="*/ 591957 w 1296559"/>
              <a:gd name="connsiteY122" fmla="*/ 1809843 h 1940383"/>
              <a:gd name="connsiteX123" fmla="*/ 562617 w 1296559"/>
              <a:gd name="connsiteY123" fmla="*/ 1768280 h 1940383"/>
              <a:gd name="connsiteX124" fmla="*/ 491715 w 1296559"/>
              <a:gd name="connsiteY124" fmla="*/ 1697377 h 1940383"/>
              <a:gd name="connsiteX125" fmla="*/ 452596 w 1296559"/>
              <a:gd name="connsiteY125" fmla="*/ 1658258 h 1940383"/>
              <a:gd name="connsiteX126" fmla="*/ 403698 w 1296559"/>
              <a:gd name="connsiteY126" fmla="*/ 1606915 h 1940383"/>
              <a:gd name="connsiteX127" fmla="*/ 391473 w 1296559"/>
              <a:gd name="connsiteY127" fmla="*/ 1616694 h 1940383"/>
              <a:gd name="connsiteX128" fmla="*/ 347465 w 1296559"/>
              <a:gd name="connsiteY128" fmla="*/ 1575131 h 1940383"/>
              <a:gd name="connsiteX129" fmla="*/ 335240 w 1296559"/>
              <a:gd name="connsiteY129" fmla="*/ 1580021 h 1940383"/>
              <a:gd name="connsiteX130" fmla="*/ 293676 w 1296559"/>
              <a:gd name="connsiteY130" fmla="*/ 1528677 h 1940383"/>
              <a:gd name="connsiteX131" fmla="*/ 264337 w 1296559"/>
              <a:gd name="connsiteY131" fmla="*/ 1521343 h 1940383"/>
              <a:gd name="connsiteX132" fmla="*/ 254558 w 1296559"/>
              <a:gd name="connsiteY132" fmla="*/ 1501783 h 1940383"/>
              <a:gd name="connsiteX133" fmla="*/ 234998 w 1296559"/>
              <a:gd name="connsiteY133" fmla="*/ 1484669 h 1940383"/>
              <a:gd name="connsiteX134" fmla="*/ 227664 w 1296559"/>
              <a:gd name="connsiteY134" fmla="*/ 1469999 h 1940383"/>
              <a:gd name="connsiteX135" fmla="*/ 222774 w 1296559"/>
              <a:gd name="connsiteY135" fmla="*/ 1455330 h 1940383"/>
              <a:gd name="connsiteX136" fmla="*/ 225219 w 1296559"/>
              <a:gd name="connsiteY136" fmla="*/ 1445550 h 1940383"/>
              <a:gd name="connsiteX137" fmla="*/ 212994 w 1296559"/>
              <a:gd name="connsiteY137" fmla="*/ 1428436 h 1940383"/>
              <a:gd name="connsiteX138" fmla="*/ 195880 w 1296559"/>
              <a:gd name="connsiteY138" fmla="*/ 1416211 h 1940383"/>
              <a:gd name="connsiteX139" fmla="*/ 173875 w 1296559"/>
              <a:gd name="connsiteY139" fmla="*/ 1374647 h 1940383"/>
              <a:gd name="connsiteX140" fmla="*/ 132312 w 1296559"/>
              <a:gd name="connsiteY140" fmla="*/ 1335529 h 1940383"/>
              <a:gd name="connsiteX141" fmla="*/ 110307 w 1296559"/>
              <a:gd name="connsiteY141" fmla="*/ 1293965 h 1940383"/>
              <a:gd name="connsiteX142" fmla="*/ 100528 w 1296559"/>
              <a:gd name="connsiteY142" fmla="*/ 1271961 h 1940383"/>
              <a:gd name="connsiteX143" fmla="*/ 71189 w 1296559"/>
              <a:gd name="connsiteY143" fmla="*/ 1232842 h 1940383"/>
              <a:gd name="connsiteX144" fmla="*/ 58964 w 1296559"/>
              <a:gd name="connsiteY144" fmla="*/ 1208393 h 1940383"/>
              <a:gd name="connsiteX145" fmla="*/ 39405 w 1296559"/>
              <a:gd name="connsiteY145" fmla="*/ 1183944 h 1940383"/>
              <a:gd name="connsiteX146" fmla="*/ 49184 w 1296559"/>
              <a:gd name="connsiteY146" fmla="*/ 1139935 h 1940383"/>
              <a:gd name="connsiteX147" fmla="*/ 27180 w 1296559"/>
              <a:gd name="connsiteY147" fmla="*/ 1132600 h 1940383"/>
              <a:gd name="connsiteX148" fmla="*/ 27180 w 1296559"/>
              <a:gd name="connsiteY148" fmla="*/ 1042138 h 1940383"/>
              <a:gd name="connsiteX149" fmla="*/ 19845 w 1296559"/>
              <a:gd name="connsiteY149" fmla="*/ 1029914 h 1940383"/>
              <a:gd name="connsiteX150" fmla="*/ 17400 w 1296559"/>
              <a:gd name="connsiteY150" fmla="*/ 937007 h 1940383"/>
              <a:gd name="connsiteX151" fmla="*/ 286 w 1296559"/>
              <a:gd name="connsiteY151" fmla="*/ 902778 h 1940383"/>
              <a:gd name="connsiteX152" fmla="*/ 7621 w 1296559"/>
              <a:gd name="connsiteY152" fmla="*/ 736523 h 1940383"/>
              <a:gd name="connsiteX153" fmla="*/ 19845 w 1296559"/>
              <a:gd name="connsiteY153" fmla="*/ 721854 h 1940383"/>
              <a:gd name="connsiteX154" fmla="*/ 19845 w 1296559"/>
              <a:gd name="connsiteY154" fmla="*/ 528705 h 1940383"/>
              <a:gd name="connsiteX155" fmla="*/ 34515 w 1296559"/>
              <a:gd name="connsiteY155" fmla="*/ 504256 h 1940383"/>
              <a:gd name="connsiteX156" fmla="*/ 29625 w 1296559"/>
              <a:gd name="connsiteY156" fmla="*/ 421129 h 1940383"/>
              <a:gd name="connsiteX157" fmla="*/ 49184 w 1296559"/>
              <a:gd name="connsiteY157" fmla="*/ 396680 h 1940383"/>
              <a:gd name="connsiteX158" fmla="*/ 49184 w 1296559"/>
              <a:gd name="connsiteY158" fmla="*/ 364896 h 1940383"/>
              <a:gd name="connsiteX159" fmla="*/ 56519 w 1296559"/>
              <a:gd name="connsiteY159" fmla="*/ 330667 h 1940383"/>
              <a:gd name="connsiteX160" fmla="*/ 78524 w 1296559"/>
              <a:gd name="connsiteY160" fmla="*/ 313552 h 1940383"/>
              <a:gd name="connsiteX161" fmla="*/ 112752 w 1296559"/>
              <a:gd name="connsiteY161" fmla="*/ 274434 h 1940383"/>
              <a:gd name="connsiteX162" fmla="*/ 137201 w 1296559"/>
              <a:gd name="connsiteY162" fmla="*/ 215755 h 1940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</a:cxnLst>
            <a:rect l="l" t="t" r="r" b="b"/>
            <a:pathLst>
              <a:path w="1296559" h="1940383">
                <a:moveTo>
                  <a:pt x="137201" y="215755"/>
                </a:moveTo>
                <a:cubicBezTo>
                  <a:pt x="155538" y="198233"/>
                  <a:pt x="204437" y="175414"/>
                  <a:pt x="222774" y="169302"/>
                </a:cubicBezTo>
                <a:cubicBezTo>
                  <a:pt x="241111" y="163190"/>
                  <a:pt x="240296" y="177044"/>
                  <a:pt x="247223" y="179082"/>
                </a:cubicBezTo>
                <a:cubicBezTo>
                  <a:pt x="254150" y="181119"/>
                  <a:pt x="260670" y="185194"/>
                  <a:pt x="264337" y="181527"/>
                </a:cubicBezTo>
                <a:cubicBezTo>
                  <a:pt x="268004" y="177860"/>
                  <a:pt x="267190" y="161152"/>
                  <a:pt x="269227" y="157077"/>
                </a:cubicBezTo>
                <a:cubicBezTo>
                  <a:pt x="271265" y="153002"/>
                  <a:pt x="272080" y="156262"/>
                  <a:pt x="276562" y="157077"/>
                </a:cubicBezTo>
                <a:cubicBezTo>
                  <a:pt x="281044" y="157892"/>
                  <a:pt x="286749" y="160744"/>
                  <a:pt x="296121" y="161967"/>
                </a:cubicBezTo>
                <a:cubicBezTo>
                  <a:pt x="305493" y="163190"/>
                  <a:pt x="327090" y="161560"/>
                  <a:pt x="332795" y="164412"/>
                </a:cubicBezTo>
                <a:cubicBezTo>
                  <a:pt x="338500" y="167264"/>
                  <a:pt x="330757" y="182342"/>
                  <a:pt x="330350" y="179082"/>
                </a:cubicBezTo>
                <a:cubicBezTo>
                  <a:pt x="329943" y="175822"/>
                  <a:pt x="336870" y="151780"/>
                  <a:pt x="330350" y="144853"/>
                </a:cubicBezTo>
                <a:cubicBezTo>
                  <a:pt x="323830" y="137926"/>
                  <a:pt x="297751" y="143630"/>
                  <a:pt x="291231" y="137518"/>
                </a:cubicBezTo>
                <a:cubicBezTo>
                  <a:pt x="284711" y="131406"/>
                  <a:pt x="292046" y="117959"/>
                  <a:pt x="291231" y="108179"/>
                </a:cubicBezTo>
                <a:cubicBezTo>
                  <a:pt x="290416" y="98399"/>
                  <a:pt x="283490" y="85360"/>
                  <a:pt x="286342" y="78840"/>
                </a:cubicBezTo>
                <a:cubicBezTo>
                  <a:pt x="289194" y="72320"/>
                  <a:pt x="301419" y="65393"/>
                  <a:pt x="308346" y="69060"/>
                </a:cubicBezTo>
                <a:cubicBezTo>
                  <a:pt x="315273" y="72727"/>
                  <a:pt x="327498" y="95954"/>
                  <a:pt x="327905" y="100844"/>
                </a:cubicBezTo>
                <a:cubicBezTo>
                  <a:pt x="328312" y="105734"/>
                  <a:pt x="311199" y="95954"/>
                  <a:pt x="310791" y="98399"/>
                </a:cubicBezTo>
                <a:cubicBezTo>
                  <a:pt x="310384" y="100844"/>
                  <a:pt x="317310" y="110624"/>
                  <a:pt x="325460" y="115514"/>
                </a:cubicBezTo>
                <a:cubicBezTo>
                  <a:pt x="333610" y="120404"/>
                  <a:pt x="352762" y="121626"/>
                  <a:pt x="359689" y="127738"/>
                </a:cubicBezTo>
                <a:cubicBezTo>
                  <a:pt x="366616" y="133850"/>
                  <a:pt x="362949" y="143223"/>
                  <a:pt x="367024" y="152188"/>
                </a:cubicBezTo>
                <a:cubicBezTo>
                  <a:pt x="371099" y="161153"/>
                  <a:pt x="380878" y="180712"/>
                  <a:pt x="384138" y="181527"/>
                </a:cubicBezTo>
                <a:cubicBezTo>
                  <a:pt x="387398" y="182342"/>
                  <a:pt x="386583" y="164004"/>
                  <a:pt x="386583" y="157077"/>
                </a:cubicBezTo>
                <a:cubicBezTo>
                  <a:pt x="386583" y="150150"/>
                  <a:pt x="382916" y="145260"/>
                  <a:pt x="384138" y="139963"/>
                </a:cubicBezTo>
                <a:cubicBezTo>
                  <a:pt x="385360" y="134666"/>
                  <a:pt x="384546" y="126516"/>
                  <a:pt x="393918" y="125293"/>
                </a:cubicBezTo>
                <a:cubicBezTo>
                  <a:pt x="403290" y="124070"/>
                  <a:pt x="427333" y="127331"/>
                  <a:pt x="440372" y="132628"/>
                </a:cubicBezTo>
                <a:cubicBezTo>
                  <a:pt x="453412" y="137925"/>
                  <a:pt x="466043" y="157077"/>
                  <a:pt x="472155" y="157077"/>
                </a:cubicBezTo>
                <a:cubicBezTo>
                  <a:pt x="478267" y="157077"/>
                  <a:pt x="473377" y="138740"/>
                  <a:pt x="477045" y="132628"/>
                </a:cubicBezTo>
                <a:cubicBezTo>
                  <a:pt x="480713" y="126516"/>
                  <a:pt x="490493" y="115514"/>
                  <a:pt x="494160" y="120404"/>
                </a:cubicBezTo>
                <a:cubicBezTo>
                  <a:pt x="497828" y="125294"/>
                  <a:pt x="492123" y="151780"/>
                  <a:pt x="499050" y="161967"/>
                </a:cubicBezTo>
                <a:cubicBezTo>
                  <a:pt x="505977" y="172154"/>
                  <a:pt x="523906" y="177452"/>
                  <a:pt x="535723" y="181527"/>
                </a:cubicBezTo>
                <a:cubicBezTo>
                  <a:pt x="547540" y="185602"/>
                  <a:pt x="560987" y="182341"/>
                  <a:pt x="569952" y="186416"/>
                </a:cubicBezTo>
                <a:cubicBezTo>
                  <a:pt x="578917" y="190491"/>
                  <a:pt x="588290" y="201493"/>
                  <a:pt x="589512" y="205976"/>
                </a:cubicBezTo>
                <a:cubicBezTo>
                  <a:pt x="590735" y="210458"/>
                  <a:pt x="582177" y="212089"/>
                  <a:pt x="577287" y="213311"/>
                </a:cubicBezTo>
                <a:cubicBezTo>
                  <a:pt x="572397" y="214533"/>
                  <a:pt x="564248" y="210459"/>
                  <a:pt x="560173" y="213311"/>
                </a:cubicBezTo>
                <a:cubicBezTo>
                  <a:pt x="556098" y="216163"/>
                  <a:pt x="551616" y="225535"/>
                  <a:pt x="552838" y="230425"/>
                </a:cubicBezTo>
                <a:cubicBezTo>
                  <a:pt x="554060" y="235315"/>
                  <a:pt x="567100" y="238575"/>
                  <a:pt x="567507" y="242650"/>
                </a:cubicBezTo>
                <a:cubicBezTo>
                  <a:pt x="567914" y="246725"/>
                  <a:pt x="558543" y="252022"/>
                  <a:pt x="555283" y="254874"/>
                </a:cubicBezTo>
                <a:cubicBezTo>
                  <a:pt x="552023" y="257726"/>
                  <a:pt x="547133" y="256097"/>
                  <a:pt x="547948" y="259764"/>
                </a:cubicBezTo>
                <a:cubicBezTo>
                  <a:pt x="548763" y="263431"/>
                  <a:pt x="554061" y="273211"/>
                  <a:pt x="560173" y="276878"/>
                </a:cubicBezTo>
                <a:cubicBezTo>
                  <a:pt x="566285" y="280545"/>
                  <a:pt x="580140" y="278916"/>
                  <a:pt x="584622" y="281768"/>
                </a:cubicBezTo>
                <a:cubicBezTo>
                  <a:pt x="589104" y="284621"/>
                  <a:pt x="585030" y="294808"/>
                  <a:pt x="587067" y="293993"/>
                </a:cubicBezTo>
                <a:cubicBezTo>
                  <a:pt x="589104" y="293178"/>
                  <a:pt x="593994" y="280138"/>
                  <a:pt x="596846" y="276878"/>
                </a:cubicBezTo>
                <a:cubicBezTo>
                  <a:pt x="599698" y="273618"/>
                  <a:pt x="599699" y="276471"/>
                  <a:pt x="604181" y="274434"/>
                </a:cubicBezTo>
                <a:cubicBezTo>
                  <a:pt x="608664" y="272397"/>
                  <a:pt x="617629" y="266284"/>
                  <a:pt x="623741" y="264654"/>
                </a:cubicBezTo>
                <a:cubicBezTo>
                  <a:pt x="629853" y="263024"/>
                  <a:pt x="635965" y="264247"/>
                  <a:pt x="640855" y="264654"/>
                </a:cubicBezTo>
                <a:cubicBezTo>
                  <a:pt x="645745" y="265061"/>
                  <a:pt x="649413" y="269137"/>
                  <a:pt x="653080" y="267099"/>
                </a:cubicBezTo>
                <a:cubicBezTo>
                  <a:pt x="656747" y="265062"/>
                  <a:pt x="657969" y="255282"/>
                  <a:pt x="662859" y="252429"/>
                </a:cubicBezTo>
                <a:cubicBezTo>
                  <a:pt x="667749" y="249577"/>
                  <a:pt x="677122" y="251614"/>
                  <a:pt x="682419" y="249984"/>
                </a:cubicBezTo>
                <a:cubicBezTo>
                  <a:pt x="687716" y="248354"/>
                  <a:pt x="691383" y="242243"/>
                  <a:pt x="694643" y="242650"/>
                </a:cubicBezTo>
                <a:cubicBezTo>
                  <a:pt x="697903" y="243057"/>
                  <a:pt x="701571" y="254874"/>
                  <a:pt x="701978" y="252429"/>
                </a:cubicBezTo>
                <a:cubicBezTo>
                  <a:pt x="702386" y="249984"/>
                  <a:pt x="692606" y="231647"/>
                  <a:pt x="697088" y="227980"/>
                </a:cubicBezTo>
                <a:cubicBezTo>
                  <a:pt x="701570" y="224313"/>
                  <a:pt x="720722" y="232463"/>
                  <a:pt x="728872" y="230425"/>
                </a:cubicBezTo>
                <a:cubicBezTo>
                  <a:pt x="737022" y="228387"/>
                  <a:pt x="740282" y="221052"/>
                  <a:pt x="745987" y="215755"/>
                </a:cubicBezTo>
                <a:cubicBezTo>
                  <a:pt x="751692" y="210458"/>
                  <a:pt x="755766" y="201901"/>
                  <a:pt x="763101" y="198641"/>
                </a:cubicBezTo>
                <a:cubicBezTo>
                  <a:pt x="770436" y="195381"/>
                  <a:pt x="782253" y="194974"/>
                  <a:pt x="789995" y="196196"/>
                </a:cubicBezTo>
                <a:cubicBezTo>
                  <a:pt x="797737" y="197418"/>
                  <a:pt x="807109" y="205161"/>
                  <a:pt x="809554" y="205976"/>
                </a:cubicBezTo>
                <a:cubicBezTo>
                  <a:pt x="811999" y="206791"/>
                  <a:pt x="803443" y="204753"/>
                  <a:pt x="804665" y="201086"/>
                </a:cubicBezTo>
                <a:cubicBezTo>
                  <a:pt x="805888" y="197418"/>
                  <a:pt x="811999" y="192936"/>
                  <a:pt x="816889" y="183971"/>
                </a:cubicBezTo>
                <a:cubicBezTo>
                  <a:pt x="821779" y="175006"/>
                  <a:pt x="827892" y="155040"/>
                  <a:pt x="834004" y="147298"/>
                </a:cubicBezTo>
                <a:cubicBezTo>
                  <a:pt x="840116" y="139556"/>
                  <a:pt x="848266" y="142408"/>
                  <a:pt x="853563" y="137518"/>
                </a:cubicBezTo>
                <a:cubicBezTo>
                  <a:pt x="858860" y="132628"/>
                  <a:pt x="871085" y="123256"/>
                  <a:pt x="865788" y="117959"/>
                </a:cubicBezTo>
                <a:cubicBezTo>
                  <a:pt x="860491" y="112662"/>
                  <a:pt x="825039" y="111439"/>
                  <a:pt x="821779" y="105734"/>
                </a:cubicBezTo>
                <a:cubicBezTo>
                  <a:pt x="818519" y="100029"/>
                  <a:pt x="838078" y="90250"/>
                  <a:pt x="846228" y="83730"/>
                </a:cubicBezTo>
                <a:cubicBezTo>
                  <a:pt x="854378" y="77210"/>
                  <a:pt x="864157" y="73542"/>
                  <a:pt x="870677" y="66615"/>
                </a:cubicBezTo>
                <a:cubicBezTo>
                  <a:pt x="877197" y="59688"/>
                  <a:pt x="885347" y="53168"/>
                  <a:pt x="885347" y="42166"/>
                </a:cubicBezTo>
                <a:cubicBezTo>
                  <a:pt x="885347" y="31164"/>
                  <a:pt x="868640" y="4270"/>
                  <a:pt x="870677" y="603"/>
                </a:cubicBezTo>
                <a:cubicBezTo>
                  <a:pt x="872715" y="-3064"/>
                  <a:pt x="890237" y="10790"/>
                  <a:pt x="897572" y="20162"/>
                </a:cubicBezTo>
                <a:cubicBezTo>
                  <a:pt x="904907" y="29534"/>
                  <a:pt x="909389" y="46649"/>
                  <a:pt x="914686" y="56836"/>
                </a:cubicBezTo>
                <a:cubicBezTo>
                  <a:pt x="919983" y="67023"/>
                  <a:pt x="921613" y="64986"/>
                  <a:pt x="929355" y="81285"/>
                </a:cubicBezTo>
                <a:cubicBezTo>
                  <a:pt x="937097" y="97584"/>
                  <a:pt x="955842" y="135073"/>
                  <a:pt x="961139" y="154632"/>
                </a:cubicBezTo>
                <a:cubicBezTo>
                  <a:pt x="966436" y="174191"/>
                  <a:pt x="955027" y="181119"/>
                  <a:pt x="961139" y="198641"/>
                </a:cubicBezTo>
                <a:cubicBezTo>
                  <a:pt x="967251" y="216163"/>
                  <a:pt x="987626" y="238982"/>
                  <a:pt x="997813" y="259764"/>
                </a:cubicBezTo>
                <a:cubicBezTo>
                  <a:pt x="1008000" y="280546"/>
                  <a:pt x="1015335" y="306218"/>
                  <a:pt x="1022262" y="323332"/>
                </a:cubicBezTo>
                <a:cubicBezTo>
                  <a:pt x="1029189" y="340447"/>
                  <a:pt x="1028375" y="341669"/>
                  <a:pt x="1039377" y="362451"/>
                </a:cubicBezTo>
                <a:cubicBezTo>
                  <a:pt x="1050379" y="383233"/>
                  <a:pt x="1080125" y="427241"/>
                  <a:pt x="1088275" y="448023"/>
                </a:cubicBezTo>
                <a:cubicBezTo>
                  <a:pt x="1096425" y="468805"/>
                  <a:pt x="1085830" y="474918"/>
                  <a:pt x="1088275" y="487142"/>
                </a:cubicBezTo>
                <a:cubicBezTo>
                  <a:pt x="1090720" y="499366"/>
                  <a:pt x="1099277" y="509960"/>
                  <a:pt x="1102945" y="521370"/>
                </a:cubicBezTo>
                <a:cubicBezTo>
                  <a:pt x="1106613" y="532780"/>
                  <a:pt x="1107020" y="542967"/>
                  <a:pt x="1110280" y="555599"/>
                </a:cubicBezTo>
                <a:cubicBezTo>
                  <a:pt x="1113540" y="568231"/>
                  <a:pt x="1119652" y="586568"/>
                  <a:pt x="1122504" y="597163"/>
                </a:cubicBezTo>
                <a:cubicBezTo>
                  <a:pt x="1125356" y="607758"/>
                  <a:pt x="1124949" y="608980"/>
                  <a:pt x="1127394" y="619167"/>
                </a:cubicBezTo>
                <a:cubicBezTo>
                  <a:pt x="1129839" y="629354"/>
                  <a:pt x="1135137" y="645654"/>
                  <a:pt x="1137174" y="658286"/>
                </a:cubicBezTo>
                <a:cubicBezTo>
                  <a:pt x="1139212" y="670918"/>
                  <a:pt x="1139619" y="686403"/>
                  <a:pt x="1139619" y="694960"/>
                </a:cubicBezTo>
                <a:cubicBezTo>
                  <a:pt x="1139619" y="703517"/>
                  <a:pt x="1134729" y="702702"/>
                  <a:pt x="1137174" y="709629"/>
                </a:cubicBezTo>
                <a:cubicBezTo>
                  <a:pt x="1139619" y="716556"/>
                  <a:pt x="1152251" y="721039"/>
                  <a:pt x="1154288" y="736523"/>
                </a:cubicBezTo>
                <a:cubicBezTo>
                  <a:pt x="1156325" y="752007"/>
                  <a:pt x="1150213" y="783384"/>
                  <a:pt x="1149398" y="802536"/>
                </a:cubicBezTo>
                <a:cubicBezTo>
                  <a:pt x="1148583" y="821688"/>
                  <a:pt x="1145731" y="840433"/>
                  <a:pt x="1149398" y="851435"/>
                </a:cubicBezTo>
                <a:cubicBezTo>
                  <a:pt x="1153065" y="862437"/>
                  <a:pt x="1168551" y="819243"/>
                  <a:pt x="1171403" y="868549"/>
                </a:cubicBezTo>
                <a:cubicBezTo>
                  <a:pt x="1174255" y="917855"/>
                  <a:pt x="1164068" y="1097964"/>
                  <a:pt x="1166513" y="1147270"/>
                </a:cubicBezTo>
                <a:cubicBezTo>
                  <a:pt x="1168958" y="1196576"/>
                  <a:pt x="1183220" y="1154604"/>
                  <a:pt x="1186072" y="1164384"/>
                </a:cubicBezTo>
                <a:cubicBezTo>
                  <a:pt x="1188924" y="1174164"/>
                  <a:pt x="1185257" y="1194946"/>
                  <a:pt x="1183627" y="1205948"/>
                </a:cubicBezTo>
                <a:cubicBezTo>
                  <a:pt x="1181997" y="1216950"/>
                  <a:pt x="1173440" y="1220617"/>
                  <a:pt x="1176292" y="1230397"/>
                </a:cubicBezTo>
                <a:cubicBezTo>
                  <a:pt x="1179145" y="1240177"/>
                  <a:pt x="1198705" y="1250772"/>
                  <a:pt x="1200742" y="1264626"/>
                </a:cubicBezTo>
                <a:cubicBezTo>
                  <a:pt x="1202779" y="1278480"/>
                  <a:pt x="1188110" y="1300077"/>
                  <a:pt x="1188517" y="1313524"/>
                </a:cubicBezTo>
                <a:cubicBezTo>
                  <a:pt x="1188924" y="1326971"/>
                  <a:pt x="1200335" y="1336751"/>
                  <a:pt x="1203187" y="1345308"/>
                </a:cubicBezTo>
                <a:cubicBezTo>
                  <a:pt x="1206039" y="1353865"/>
                  <a:pt x="1205631" y="1348976"/>
                  <a:pt x="1205631" y="1364868"/>
                </a:cubicBezTo>
                <a:cubicBezTo>
                  <a:pt x="1205631" y="1380760"/>
                  <a:pt x="1199927" y="1423953"/>
                  <a:pt x="1203187" y="1440660"/>
                </a:cubicBezTo>
                <a:cubicBezTo>
                  <a:pt x="1206447" y="1457367"/>
                  <a:pt x="1221931" y="1447180"/>
                  <a:pt x="1225191" y="1465109"/>
                </a:cubicBezTo>
                <a:cubicBezTo>
                  <a:pt x="1228451" y="1483038"/>
                  <a:pt x="1219894" y="1530715"/>
                  <a:pt x="1222746" y="1548237"/>
                </a:cubicBezTo>
                <a:cubicBezTo>
                  <a:pt x="1225598" y="1565759"/>
                  <a:pt x="1240675" y="1554349"/>
                  <a:pt x="1242305" y="1570241"/>
                </a:cubicBezTo>
                <a:cubicBezTo>
                  <a:pt x="1243935" y="1586133"/>
                  <a:pt x="1229266" y="1624845"/>
                  <a:pt x="1232526" y="1643589"/>
                </a:cubicBezTo>
                <a:cubicBezTo>
                  <a:pt x="1235786" y="1662333"/>
                  <a:pt x="1255753" y="1668853"/>
                  <a:pt x="1261865" y="1682707"/>
                </a:cubicBezTo>
                <a:cubicBezTo>
                  <a:pt x="1267977" y="1696561"/>
                  <a:pt x="1265124" y="1709601"/>
                  <a:pt x="1269199" y="1726716"/>
                </a:cubicBezTo>
                <a:cubicBezTo>
                  <a:pt x="1273274" y="1743831"/>
                  <a:pt x="1281832" y="1767465"/>
                  <a:pt x="1286314" y="1785394"/>
                </a:cubicBezTo>
                <a:cubicBezTo>
                  <a:pt x="1290796" y="1803323"/>
                  <a:pt x="1298538" y="1823697"/>
                  <a:pt x="1296093" y="1834292"/>
                </a:cubicBezTo>
                <a:cubicBezTo>
                  <a:pt x="1293648" y="1844887"/>
                  <a:pt x="1282646" y="1844887"/>
                  <a:pt x="1271644" y="1848962"/>
                </a:cubicBezTo>
                <a:cubicBezTo>
                  <a:pt x="1260642" y="1853037"/>
                  <a:pt x="1242713" y="1856297"/>
                  <a:pt x="1230081" y="1858742"/>
                </a:cubicBezTo>
                <a:cubicBezTo>
                  <a:pt x="1217449" y="1861187"/>
                  <a:pt x="1205224" y="1862816"/>
                  <a:pt x="1195852" y="1863631"/>
                </a:cubicBezTo>
                <a:cubicBezTo>
                  <a:pt x="1186480" y="1864446"/>
                  <a:pt x="1181182" y="1861594"/>
                  <a:pt x="1173847" y="1863631"/>
                </a:cubicBezTo>
                <a:cubicBezTo>
                  <a:pt x="1166512" y="1865668"/>
                  <a:pt x="1160400" y="1874226"/>
                  <a:pt x="1151843" y="1875856"/>
                </a:cubicBezTo>
                <a:cubicBezTo>
                  <a:pt x="1143286" y="1877486"/>
                  <a:pt x="1129431" y="1873411"/>
                  <a:pt x="1122504" y="1873411"/>
                </a:cubicBezTo>
                <a:cubicBezTo>
                  <a:pt x="1115577" y="1873411"/>
                  <a:pt x="1116800" y="1873004"/>
                  <a:pt x="1110280" y="1875856"/>
                </a:cubicBezTo>
                <a:cubicBezTo>
                  <a:pt x="1103760" y="1878708"/>
                  <a:pt x="1092350" y="1888896"/>
                  <a:pt x="1083385" y="1890526"/>
                </a:cubicBezTo>
                <a:cubicBezTo>
                  <a:pt x="1074420" y="1892156"/>
                  <a:pt x="1064233" y="1882784"/>
                  <a:pt x="1056491" y="1885636"/>
                </a:cubicBezTo>
                <a:cubicBezTo>
                  <a:pt x="1048749" y="1888488"/>
                  <a:pt x="1045897" y="1905195"/>
                  <a:pt x="1036932" y="1907640"/>
                </a:cubicBezTo>
                <a:cubicBezTo>
                  <a:pt x="1027967" y="1910085"/>
                  <a:pt x="1009630" y="1898268"/>
                  <a:pt x="1002703" y="1900305"/>
                </a:cubicBezTo>
                <a:cubicBezTo>
                  <a:pt x="995776" y="1902343"/>
                  <a:pt x="1017372" y="1917420"/>
                  <a:pt x="995368" y="1919865"/>
                </a:cubicBezTo>
                <a:cubicBezTo>
                  <a:pt x="973364" y="1922310"/>
                  <a:pt x="897571" y="1914975"/>
                  <a:pt x="870677" y="1914975"/>
                </a:cubicBezTo>
                <a:cubicBezTo>
                  <a:pt x="843783" y="1914975"/>
                  <a:pt x="845414" y="1915790"/>
                  <a:pt x="834004" y="1919865"/>
                </a:cubicBezTo>
                <a:cubicBezTo>
                  <a:pt x="822595" y="1923940"/>
                  <a:pt x="828707" y="1936979"/>
                  <a:pt x="802220" y="1939424"/>
                </a:cubicBezTo>
                <a:cubicBezTo>
                  <a:pt x="775733" y="1941869"/>
                  <a:pt x="695866" y="1939424"/>
                  <a:pt x="675084" y="1934534"/>
                </a:cubicBezTo>
                <a:cubicBezTo>
                  <a:pt x="654302" y="1929644"/>
                  <a:pt x="682826" y="1922717"/>
                  <a:pt x="677529" y="1910085"/>
                </a:cubicBezTo>
                <a:cubicBezTo>
                  <a:pt x="672232" y="1897453"/>
                  <a:pt x="652265" y="1870967"/>
                  <a:pt x="643300" y="1858742"/>
                </a:cubicBezTo>
                <a:cubicBezTo>
                  <a:pt x="634335" y="1846517"/>
                  <a:pt x="632298" y="1844887"/>
                  <a:pt x="623741" y="1836737"/>
                </a:cubicBezTo>
                <a:cubicBezTo>
                  <a:pt x="615184" y="1828587"/>
                  <a:pt x="602144" y="1821252"/>
                  <a:pt x="591957" y="1809843"/>
                </a:cubicBezTo>
                <a:cubicBezTo>
                  <a:pt x="581770" y="1798434"/>
                  <a:pt x="579324" y="1787024"/>
                  <a:pt x="562617" y="1768280"/>
                </a:cubicBezTo>
                <a:cubicBezTo>
                  <a:pt x="545910" y="1749536"/>
                  <a:pt x="510052" y="1715714"/>
                  <a:pt x="491715" y="1697377"/>
                </a:cubicBezTo>
                <a:cubicBezTo>
                  <a:pt x="473378" y="1679040"/>
                  <a:pt x="467265" y="1673335"/>
                  <a:pt x="452596" y="1658258"/>
                </a:cubicBezTo>
                <a:cubicBezTo>
                  <a:pt x="437927" y="1643181"/>
                  <a:pt x="413885" y="1613842"/>
                  <a:pt x="403698" y="1606915"/>
                </a:cubicBezTo>
                <a:cubicBezTo>
                  <a:pt x="393511" y="1599988"/>
                  <a:pt x="400845" y="1621991"/>
                  <a:pt x="391473" y="1616694"/>
                </a:cubicBezTo>
                <a:cubicBezTo>
                  <a:pt x="382101" y="1611397"/>
                  <a:pt x="356837" y="1581243"/>
                  <a:pt x="347465" y="1575131"/>
                </a:cubicBezTo>
                <a:cubicBezTo>
                  <a:pt x="338093" y="1569019"/>
                  <a:pt x="344205" y="1587763"/>
                  <a:pt x="335240" y="1580021"/>
                </a:cubicBezTo>
                <a:cubicBezTo>
                  <a:pt x="326275" y="1572279"/>
                  <a:pt x="305493" y="1538457"/>
                  <a:pt x="293676" y="1528677"/>
                </a:cubicBezTo>
                <a:cubicBezTo>
                  <a:pt x="281859" y="1518897"/>
                  <a:pt x="270857" y="1525825"/>
                  <a:pt x="264337" y="1521343"/>
                </a:cubicBezTo>
                <a:cubicBezTo>
                  <a:pt x="257817" y="1516861"/>
                  <a:pt x="259448" y="1507895"/>
                  <a:pt x="254558" y="1501783"/>
                </a:cubicBezTo>
                <a:cubicBezTo>
                  <a:pt x="249668" y="1495671"/>
                  <a:pt x="239480" y="1489966"/>
                  <a:pt x="234998" y="1484669"/>
                </a:cubicBezTo>
                <a:cubicBezTo>
                  <a:pt x="230516" y="1479372"/>
                  <a:pt x="229701" y="1474889"/>
                  <a:pt x="227664" y="1469999"/>
                </a:cubicBezTo>
                <a:cubicBezTo>
                  <a:pt x="225627" y="1465109"/>
                  <a:pt x="223181" y="1459405"/>
                  <a:pt x="222774" y="1455330"/>
                </a:cubicBezTo>
                <a:cubicBezTo>
                  <a:pt x="222367" y="1451255"/>
                  <a:pt x="226849" y="1450032"/>
                  <a:pt x="225219" y="1445550"/>
                </a:cubicBezTo>
                <a:cubicBezTo>
                  <a:pt x="223589" y="1441068"/>
                  <a:pt x="212587" y="1432103"/>
                  <a:pt x="212994" y="1428436"/>
                </a:cubicBezTo>
                <a:cubicBezTo>
                  <a:pt x="213402" y="1424769"/>
                  <a:pt x="202400" y="1425176"/>
                  <a:pt x="195880" y="1416211"/>
                </a:cubicBezTo>
                <a:cubicBezTo>
                  <a:pt x="189360" y="1407246"/>
                  <a:pt x="184470" y="1388094"/>
                  <a:pt x="173875" y="1374647"/>
                </a:cubicBezTo>
                <a:cubicBezTo>
                  <a:pt x="163280" y="1361200"/>
                  <a:pt x="142907" y="1348976"/>
                  <a:pt x="132312" y="1335529"/>
                </a:cubicBezTo>
                <a:cubicBezTo>
                  <a:pt x="121717" y="1322082"/>
                  <a:pt x="115604" y="1304560"/>
                  <a:pt x="110307" y="1293965"/>
                </a:cubicBezTo>
                <a:cubicBezTo>
                  <a:pt x="105010" y="1283370"/>
                  <a:pt x="107048" y="1282148"/>
                  <a:pt x="100528" y="1271961"/>
                </a:cubicBezTo>
                <a:cubicBezTo>
                  <a:pt x="94008" y="1261774"/>
                  <a:pt x="78116" y="1243437"/>
                  <a:pt x="71189" y="1232842"/>
                </a:cubicBezTo>
                <a:cubicBezTo>
                  <a:pt x="64262" y="1222247"/>
                  <a:pt x="64261" y="1216543"/>
                  <a:pt x="58964" y="1208393"/>
                </a:cubicBezTo>
                <a:cubicBezTo>
                  <a:pt x="53667" y="1200243"/>
                  <a:pt x="41035" y="1195354"/>
                  <a:pt x="39405" y="1183944"/>
                </a:cubicBezTo>
                <a:cubicBezTo>
                  <a:pt x="37775" y="1172534"/>
                  <a:pt x="51221" y="1148492"/>
                  <a:pt x="49184" y="1139935"/>
                </a:cubicBezTo>
                <a:cubicBezTo>
                  <a:pt x="47147" y="1131378"/>
                  <a:pt x="30847" y="1148900"/>
                  <a:pt x="27180" y="1132600"/>
                </a:cubicBezTo>
                <a:cubicBezTo>
                  <a:pt x="23513" y="1116301"/>
                  <a:pt x="28402" y="1059252"/>
                  <a:pt x="27180" y="1042138"/>
                </a:cubicBezTo>
                <a:cubicBezTo>
                  <a:pt x="25957" y="1025024"/>
                  <a:pt x="21475" y="1047436"/>
                  <a:pt x="19845" y="1029914"/>
                </a:cubicBezTo>
                <a:cubicBezTo>
                  <a:pt x="18215" y="1012392"/>
                  <a:pt x="20660" y="958196"/>
                  <a:pt x="17400" y="937007"/>
                </a:cubicBezTo>
                <a:cubicBezTo>
                  <a:pt x="14140" y="915818"/>
                  <a:pt x="1916" y="936192"/>
                  <a:pt x="286" y="902778"/>
                </a:cubicBezTo>
                <a:cubicBezTo>
                  <a:pt x="-1344" y="869364"/>
                  <a:pt x="4361" y="766677"/>
                  <a:pt x="7621" y="736523"/>
                </a:cubicBezTo>
                <a:cubicBezTo>
                  <a:pt x="10881" y="706369"/>
                  <a:pt x="17808" y="756490"/>
                  <a:pt x="19845" y="721854"/>
                </a:cubicBezTo>
                <a:cubicBezTo>
                  <a:pt x="21882" y="687218"/>
                  <a:pt x="17400" y="564971"/>
                  <a:pt x="19845" y="528705"/>
                </a:cubicBezTo>
                <a:cubicBezTo>
                  <a:pt x="22290" y="492439"/>
                  <a:pt x="32885" y="522185"/>
                  <a:pt x="34515" y="504256"/>
                </a:cubicBezTo>
                <a:cubicBezTo>
                  <a:pt x="36145" y="486327"/>
                  <a:pt x="27180" y="439058"/>
                  <a:pt x="29625" y="421129"/>
                </a:cubicBezTo>
                <a:cubicBezTo>
                  <a:pt x="32070" y="403200"/>
                  <a:pt x="45924" y="406052"/>
                  <a:pt x="49184" y="396680"/>
                </a:cubicBezTo>
                <a:cubicBezTo>
                  <a:pt x="52444" y="387308"/>
                  <a:pt x="47962" y="375898"/>
                  <a:pt x="49184" y="364896"/>
                </a:cubicBezTo>
                <a:cubicBezTo>
                  <a:pt x="50406" y="353894"/>
                  <a:pt x="51629" y="339224"/>
                  <a:pt x="56519" y="330667"/>
                </a:cubicBezTo>
                <a:cubicBezTo>
                  <a:pt x="61409" y="322110"/>
                  <a:pt x="73634" y="322517"/>
                  <a:pt x="78524" y="313552"/>
                </a:cubicBezTo>
                <a:cubicBezTo>
                  <a:pt x="83414" y="304587"/>
                  <a:pt x="102972" y="290734"/>
                  <a:pt x="112752" y="274434"/>
                </a:cubicBezTo>
                <a:cubicBezTo>
                  <a:pt x="122532" y="258134"/>
                  <a:pt x="118864" y="233277"/>
                  <a:pt x="137201" y="215755"/>
                </a:cubicBez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5" name="Полілінія 14"/>
          <p:cNvSpPr/>
          <p:nvPr/>
        </p:nvSpPr>
        <p:spPr>
          <a:xfrm>
            <a:off x="1688059" y="1451800"/>
            <a:ext cx="3238147" cy="3920348"/>
          </a:xfrm>
          <a:custGeom>
            <a:avLst/>
            <a:gdLst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01619 w 3240568"/>
              <a:gd name="connsiteY77" fmla="*/ 2170631 h 3906564"/>
              <a:gd name="connsiteX78" fmla="*/ 2306160 w 3240568"/>
              <a:gd name="connsiteY78" fmla="*/ 2135462 h 3906564"/>
              <a:gd name="connsiteX79" fmla="*/ 2366450 w 3240568"/>
              <a:gd name="connsiteY79" fmla="*/ 2004833 h 3906564"/>
              <a:gd name="connsiteX80" fmla="*/ 2396595 w 3240568"/>
              <a:gd name="connsiteY80" fmla="*/ 1934495 h 3906564"/>
              <a:gd name="connsiteX81" fmla="*/ 2492054 w 3240568"/>
              <a:gd name="connsiteY81" fmla="*/ 1813914 h 3906564"/>
              <a:gd name="connsiteX82" fmla="*/ 2512151 w 3240568"/>
              <a:gd name="connsiteY82" fmla="*/ 1758648 h 3906564"/>
              <a:gd name="connsiteX83" fmla="*/ 2582489 w 3240568"/>
              <a:gd name="connsiteY83" fmla="*/ 1733527 h 3906564"/>
              <a:gd name="connsiteX84" fmla="*/ 2652828 w 3240568"/>
              <a:gd name="connsiteY84" fmla="*/ 1693334 h 3906564"/>
              <a:gd name="connsiteX85" fmla="*/ 2763360 w 3240568"/>
              <a:gd name="connsiteY85" fmla="*/ 1663189 h 3906564"/>
              <a:gd name="connsiteX86" fmla="*/ 2808577 w 3240568"/>
              <a:gd name="connsiteY86" fmla="*/ 1643092 h 3906564"/>
              <a:gd name="connsiteX87" fmla="*/ 2843747 w 3240568"/>
              <a:gd name="connsiteY87" fmla="*/ 1602899 h 3906564"/>
              <a:gd name="connsiteX88" fmla="*/ 2863843 w 3240568"/>
              <a:gd name="connsiteY88" fmla="*/ 1517488 h 3906564"/>
              <a:gd name="connsiteX89" fmla="*/ 2899013 w 3240568"/>
              <a:gd name="connsiteY89" fmla="*/ 1447149 h 3906564"/>
              <a:gd name="connsiteX90" fmla="*/ 2964327 w 3240568"/>
              <a:gd name="connsiteY90" fmla="*/ 1341642 h 3906564"/>
              <a:gd name="connsiteX91" fmla="*/ 3079883 w 3240568"/>
              <a:gd name="connsiteY91" fmla="*/ 1241158 h 3906564"/>
              <a:gd name="connsiteX92" fmla="*/ 3034665 w 3240568"/>
              <a:gd name="connsiteY92" fmla="*/ 1211013 h 3906564"/>
              <a:gd name="connsiteX93" fmla="*/ 2893988 w 3240568"/>
              <a:gd name="connsiteY93" fmla="*/ 1190916 h 3906564"/>
              <a:gd name="connsiteX94" fmla="*/ 2733215 w 3240568"/>
              <a:gd name="connsiteY94" fmla="*/ 1165796 h 3906564"/>
              <a:gd name="connsiteX95" fmla="*/ 2672925 w 3240568"/>
              <a:gd name="connsiteY95" fmla="*/ 1135651 h 3906564"/>
              <a:gd name="connsiteX96" fmla="*/ 2602586 w 3240568"/>
              <a:gd name="connsiteY96" fmla="*/ 1120578 h 3906564"/>
              <a:gd name="connsiteX97" fmla="*/ 2190604 w 3240568"/>
              <a:gd name="connsiteY97" fmla="*/ 1010046 h 3906564"/>
              <a:gd name="connsiteX98" fmla="*/ 2125289 w 3240568"/>
              <a:gd name="connsiteY98" fmla="*/ 979901 h 3906564"/>
              <a:gd name="connsiteX99" fmla="*/ 2070024 w 3240568"/>
              <a:gd name="connsiteY99" fmla="*/ 954780 h 3906564"/>
              <a:gd name="connsiteX100" fmla="*/ 1984613 w 3240568"/>
              <a:gd name="connsiteY100" fmla="*/ 944732 h 3906564"/>
              <a:gd name="connsiteX101" fmla="*/ 1924322 w 3240568"/>
              <a:gd name="connsiteY101" fmla="*/ 944732 h 3906564"/>
              <a:gd name="connsiteX102" fmla="*/ 1889153 w 3240568"/>
              <a:gd name="connsiteY102" fmla="*/ 949756 h 3906564"/>
              <a:gd name="connsiteX103" fmla="*/ 1793694 w 3240568"/>
              <a:gd name="connsiteY103" fmla="*/ 849273 h 3906564"/>
              <a:gd name="connsiteX104" fmla="*/ 1723355 w 3240568"/>
              <a:gd name="connsiteY104" fmla="*/ 743765 h 3906564"/>
              <a:gd name="connsiteX105" fmla="*/ 1663065 w 3240568"/>
              <a:gd name="connsiteY105" fmla="*/ 663378 h 3906564"/>
              <a:gd name="connsiteX106" fmla="*/ 1622872 w 3240568"/>
              <a:gd name="connsiteY106" fmla="*/ 618160 h 3906564"/>
              <a:gd name="connsiteX107" fmla="*/ 1557558 w 3240568"/>
              <a:gd name="connsiteY107" fmla="*/ 552846 h 3906564"/>
              <a:gd name="connsiteX108" fmla="*/ 1462098 w 3240568"/>
              <a:gd name="connsiteY108" fmla="*/ 482508 h 3906564"/>
              <a:gd name="connsiteX109" fmla="*/ 1366639 w 3240568"/>
              <a:gd name="connsiteY109" fmla="*/ 477484 h 3906564"/>
              <a:gd name="connsiteX110" fmla="*/ 1266155 w 3240568"/>
              <a:gd name="connsiteY110" fmla="*/ 467435 h 3906564"/>
              <a:gd name="connsiteX111" fmla="*/ 1210889 w 3240568"/>
              <a:gd name="connsiteY111" fmla="*/ 452363 h 3906564"/>
              <a:gd name="connsiteX112" fmla="*/ 1145575 w 3240568"/>
              <a:gd name="connsiteY112" fmla="*/ 321734 h 3906564"/>
              <a:gd name="connsiteX113" fmla="*/ 1080261 w 3240568"/>
              <a:gd name="connsiteY113" fmla="*/ 291589 h 3906564"/>
              <a:gd name="connsiteX114" fmla="*/ 1035043 w 3240568"/>
              <a:gd name="connsiteY114" fmla="*/ 291589 h 3906564"/>
              <a:gd name="connsiteX115" fmla="*/ 1014947 w 3240568"/>
              <a:gd name="connsiteY115" fmla="*/ 231299 h 3906564"/>
              <a:gd name="connsiteX116" fmla="*/ 989826 w 3240568"/>
              <a:gd name="connsiteY116" fmla="*/ 176033 h 3906564"/>
              <a:gd name="connsiteX117" fmla="*/ 959681 w 3240568"/>
              <a:gd name="connsiteY117" fmla="*/ 150912 h 3906564"/>
              <a:gd name="connsiteX118" fmla="*/ 904415 w 3240568"/>
              <a:gd name="connsiteY118" fmla="*/ 186081 h 3906564"/>
              <a:gd name="connsiteX119" fmla="*/ 834076 w 3240568"/>
              <a:gd name="connsiteY119" fmla="*/ 211202 h 3906564"/>
              <a:gd name="connsiteX120" fmla="*/ 788859 w 3240568"/>
              <a:gd name="connsiteY120" fmla="*/ 221251 h 3906564"/>
              <a:gd name="connsiteX121" fmla="*/ 733593 w 3240568"/>
              <a:gd name="connsiteY121" fmla="*/ 191105 h 3906564"/>
              <a:gd name="connsiteX122" fmla="*/ 673303 w 3240568"/>
              <a:gd name="connsiteY122" fmla="*/ 155936 h 3906564"/>
              <a:gd name="connsiteX123" fmla="*/ 602964 w 3240568"/>
              <a:gd name="connsiteY123" fmla="*/ 120767 h 3906564"/>
              <a:gd name="connsiteX124" fmla="*/ 497456 w 3240568"/>
              <a:gd name="connsiteY124" fmla="*/ 165985 h 3906564"/>
              <a:gd name="connsiteX125" fmla="*/ 412045 w 3240568"/>
              <a:gd name="connsiteY125" fmla="*/ 181057 h 3906564"/>
              <a:gd name="connsiteX126" fmla="*/ 361804 w 3240568"/>
              <a:gd name="connsiteY126" fmla="*/ 145888 h 3906564"/>
              <a:gd name="connsiteX127" fmla="*/ 371852 w 3240568"/>
              <a:gd name="connsiteY127" fmla="*/ 105695 h 3906564"/>
              <a:gd name="connsiteX128" fmla="*/ 386925 w 3240568"/>
              <a:gd name="connsiteY128" fmla="*/ 85598 h 3906564"/>
              <a:gd name="connsiteX129" fmla="*/ 361804 w 3240568"/>
              <a:gd name="connsiteY129" fmla="*/ 20284 h 3906564"/>
              <a:gd name="connsiteX130" fmla="*/ 316586 w 3240568"/>
              <a:gd name="connsiteY130" fmla="*/ 187 h 3906564"/>
              <a:gd name="connsiteX131" fmla="*/ 286441 w 3240568"/>
              <a:gd name="connsiteY131" fmla="*/ 10235 h 3906564"/>
              <a:gd name="connsiteX132" fmla="*/ 226151 w 3240568"/>
              <a:gd name="connsiteY132" fmla="*/ 10235 h 3906564"/>
              <a:gd name="connsiteX133" fmla="*/ 140740 w 3240568"/>
              <a:gd name="connsiteY133" fmla="*/ 187 h 3906564"/>
              <a:gd name="connsiteX134" fmla="*/ 105571 w 3240568"/>
              <a:gd name="connsiteY134" fmla="*/ 10235 h 3906564"/>
              <a:gd name="connsiteX135" fmla="*/ 60353 w 3240568"/>
              <a:gd name="connsiteY135" fmla="*/ 55453 h 3906564"/>
              <a:gd name="connsiteX136" fmla="*/ 55329 w 3240568"/>
              <a:gd name="connsiteY136" fmla="*/ 105695 h 3906564"/>
              <a:gd name="connsiteX137" fmla="*/ 50305 w 3240568"/>
              <a:gd name="connsiteY137" fmla="*/ 140864 h 3906564"/>
              <a:gd name="connsiteX138" fmla="*/ 15136 w 3240568"/>
              <a:gd name="connsiteY138" fmla="*/ 216226 h 3906564"/>
              <a:gd name="connsiteX139" fmla="*/ 35232 w 3240568"/>
              <a:gd name="connsiteY139" fmla="*/ 206178 h 3906564"/>
              <a:gd name="connsiteX140" fmla="*/ 90498 w 3240568"/>
              <a:gd name="connsiteY140" fmla="*/ 171009 h 3906564"/>
              <a:gd name="connsiteX141" fmla="*/ 135716 w 3240568"/>
              <a:gd name="connsiteY141" fmla="*/ 216226 h 3906564"/>
              <a:gd name="connsiteX142" fmla="*/ 130692 w 3240568"/>
              <a:gd name="connsiteY142" fmla="*/ 256420 h 3906564"/>
              <a:gd name="connsiteX143" fmla="*/ 130692 w 3240568"/>
              <a:gd name="connsiteY143" fmla="*/ 276516 h 3906564"/>
              <a:gd name="connsiteX144" fmla="*/ 201030 w 3240568"/>
              <a:gd name="connsiteY144" fmla="*/ 361927 h 3906564"/>
              <a:gd name="connsiteX145" fmla="*/ 221127 w 3240568"/>
              <a:gd name="connsiteY145" fmla="*/ 412169 h 3906564"/>
              <a:gd name="connsiteX146" fmla="*/ 266344 w 3240568"/>
              <a:gd name="connsiteY146" fmla="*/ 427242 h 3906564"/>
              <a:gd name="connsiteX147" fmla="*/ 286441 w 3240568"/>
              <a:gd name="connsiteY147" fmla="*/ 442314 h 3906564"/>
              <a:gd name="connsiteX148" fmla="*/ 301514 w 3240568"/>
              <a:gd name="connsiteY148" fmla="*/ 472459 h 3906564"/>
              <a:gd name="connsiteX149" fmla="*/ 316586 w 3240568"/>
              <a:gd name="connsiteY149" fmla="*/ 517677 h 3906564"/>
              <a:gd name="connsiteX150" fmla="*/ 246248 w 3240568"/>
              <a:gd name="connsiteY150" fmla="*/ 582991 h 3906564"/>
              <a:gd name="connsiteX151" fmla="*/ 175909 w 3240568"/>
              <a:gd name="connsiteY151" fmla="*/ 638257 h 3906564"/>
              <a:gd name="connsiteX152" fmla="*/ 130692 w 3240568"/>
              <a:gd name="connsiteY152" fmla="*/ 638257 h 3906564"/>
              <a:gd name="connsiteX153" fmla="*/ 105571 w 3240568"/>
              <a:gd name="connsiteY153" fmla="*/ 708596 h 3906564"/>
              <a:gd name="connsiteX154" fmla="*/ 60353 w 3240568"/>
              <a:gd name="connsiteY154" fmla="*/ 723668 h 3906564"/>
              <a:gd name="connsiteX155" fmla="*/ 45281 w 3240568"/>
              <a:gd name="connsiteY155" fmla="*/ 768886 h 3906564"/>
              <a:gd name="connsiteX156" fmla="*/ 20160 w 3240568"/>
              <a:gd name="connsiteY156" fmla="*/ 914587 h 3906564"/>
              <a:gd name="connsiteX157" fmla="*/ 63 w 3240568"/>
              <a:gd name="connsiteY157" fmla="*/ 964829 h 3906564"/>
              <a:gd name="connsiteX158" fmla="*/ 15136 w 3240568"/>
              <a:gd name="connsiteY158" fmla="*/ 1025119 h 3906564"/>
              <a:gd name="connsiteX159" fmla="*/ 50305 w 3240568"/>
              <a:gd name="connsiteY159" fmla="*/ 1055264 h 3906564"/>
              <a:gd name="connsiteX160" fmla="*/ 40256 w 3240568"/>
              <a:gd name="connsiteY160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01619 w 3240568"/>
              <a:gd name="connsiteY77" fmla="*/ 2170631 h 3906564"/>
              <a:gd name="connsiteX78" fmla="*/ 2327592 w 3240568"/>
              <a:gd name="connsiteY78" fmla="*/ 2128318 h 3906564"/>
              <a:gd name="connsiteX79" fmla="*/ 2366450 w 3240568"/>
              <a:gd name="connsiteY79" fmla="*/ 2004833 h 3906564"/>
              <a:gd name="connsiteX80" fmla="*/ 2396595 w 3240568"/>
              <a:gd name="connsiteY80" fmla="*/ 1934495 h 3906564"/>
              <a:gd name="connsiteX81" fmla="*/ 2492054 w 3240568"/>
              <a:gd name="connsiteY81" fmla="*/ 1813914 h 3906564"/>
              <a:gd name="connsiteX82" fmla="*/ 2512151 w 3240568"/>
              <a:gd name="connsiteY82" fmla="*/ 1758648 h 3906564"/>
              <a:gd name="connsiteX83" fmla="*/ 2582489 w 3240568"/>
              <a:gd name="connsiteY83" fmla="*/ 1733527 h 3906564"/>
              <a:gd name="connsiteX84" fmla="*/ 2652828 w 3240568"/>
              <a:gd name="connsiteY84" fmla="*/ 1693334 h 3906564"/>
              <a:gd name="connsiteX85" fmla="*/ 2763360 w 3240568"/>
              <a:gd name="connsiteY85" fmla="*/ 1663189 h 3906564"/>
              <a:gd name="connsiteX86" fmla="*/ 2808577 w 3240568"/>
              <a:gd name="connsiteY86" fmla="*/ 1643092 h 3906564"/>
              <a:gd name="connsiteX87" fmla="*/ 2843747 w 3240568"/>
              <a:gd name="connsiteY87" fmla="*/ 1602899 h 3906564"/>
              <a:gd name="connsiteX88" fmla="*/ 2863843 w 3240568"/>
              <a:gd name="connsiteY88" fmla="*/ 1517488 h 3906564"/>
              <a:gd name="connsiteX89" fmla="*/ 2899013 w 3240568"/>
              <a:gd name="connsiteY89" fmla="*/ 1447149 h 3906564"/>
              <a:gd name="connsiteX90" fmla="*/ 2964327 w 3240568"/>
              <a:gd name="connsiteY90" fmla="*/ 1341642 h 3906564"/>
              <a:gd name="connsiteX91" fmla="*/ 3079883 w 3240568"/>
              <a:gd name="connsiteY91" fmla="*/ 1241158 h 3906564"/>
              <a:gd name="connsiteX92" fmla="*/ 3034665 w 3240568"/>
              <a:gd name="connsiteY92" fmla="*/ 1211013 h 3906564"/>
              <a:gd name="connsiteX93" fmla="*/ 2893988 w 3240568"/>
              <a:gd name="connsiteY93" fmla="*/ 1190916 h 3906564"/>
              <a:gd name="connsiteX94" fmla="*/ 2733215 w 3240568"/>
              <a:gd name="connsiteY94" fmla="*/ 1165796 h 3906564"/>
              <a:gd name="connsiteX95" fmla="*/ 2672925 w 3240568"/>
              <a:gd name="connsiteY95" fmla="*/ 1135651 h 3906564"/>
              <a:gd name="connsiteX96" fmla="*/ 2602586 w 3240568"/>
              <a:gd name="connsiteY96" fmla="*/ 1120578 h 3906564"/>
              <a:gd name="connsiteX97" fmla="*/ 2190604 w 3240568"/>
              <a:gd name="connsiteY97" fmla="*/ 1010046 h 3906564"/>
              <a:gd name="connsiteX98" fmla="*/ 2125289 w 3240568"/>
              <a:gd name="connsiteY98" fmla="*/ 979901 h 3906564"/>
              <a:gd name="connsiteX99" fmla="*/ 2070024 w 3240568"/>
              <a:gd name="connsiteY99" fmla="*/ 954780 h 3906564"/>
              <a:gd name="connsiteX100" fmla="*/ 1984613 w 3240568"/>
              <a:gd name="connsiteY100" fmla="*/ 944732 h 3906564"/>
              <a:gd name="connsiteX101" fmla="*/ 1924322 w 3240568"/>
              <a:gd name="connsiteY101" fmla="*/ 944732 h 3906564"/>
              <a:gd name="connsiteX102" fmla="*/ 1889153 w 3240568"/>
              <a:gd name="connsiteY102" fmla="*/ 949756 h 3906564"/>
              <a:gd name="connsiteX103" fmla="*/ 1793694 w 3240568"/>
              <a:gd name="connsiteY103" fmla="*/ 849273 h 3906564"/>
              <a:gd name="connsiteX104" fmla="*/ 1723355 w 3240568"/>
              <a:gd name="connsiteY104" fmla="*/ 743765 h 3906564"/>
              <a:gd name="connsiteX105" fmla="*/ 1663065 w 3240568"/>
              <a:gd name="connsiteY105" fmla="*/ 663378 h 3906564"/>
              <a:gd name="connsiteX106" fmla="*/ 1622872 w 3240568"/>
              <a:gd name="connsiteY106" fmla="*/ 618160 h 3906564"/>
              <a:gd name="connsiteX107" fmla="*/ 1557558 w 3240568"/>
              <a:gd name="connsiteY107" fmla="*/ 552846 h 3906564"/>
              <a:gd name="connsiteX108" fmla="*/ 1462098 w 3240568"/>
              <a:gd name="connsiteY108" fmla="*/ 482508 h 3906564"/>
              <a:gd name="connsiteX109" fmla="*/ 1366639 w 3240568"/>
              <a:gd name="connsiteY109" fmla="*/ 477484 h 3906564"/>
              <a:gd name="connsiteX110" fmla="*/ 1266155 w 3240568"/>
              <a:gd name="connsiteY110" fmla="*/ 467435 h 3906564"/>
              <a:gd name="connsiteX111" fmla="*/ 1210889 w 3240568"/>
              <a:gd name="connsiteY111" fmla="*/ 452363 h 3906564"/>
              <a:gd name="connsiteX112" fmla="*/ 1145575 w 3240568"/>
              <a:gd name="connsiteY112" fmla="*/ 321734 h 3906564"/>
              <a:gd name="connsiteX113" fmla="*/ 1080261 w 3240568"/>
              <a:gd name="connsiteY113" fmla="*/ 291589 h 3906564"/>
              <a:gd name="connsiteX114" fmla="*/ 1035043 w 3240568"/>
              <a:gd name="connsiteY114" fmla="*/ 291589 h 3906564"/>
              <a:gd name="connsiteX115" fmla="*/ 1014947 w 3240568"/>
              <a:gd name="connsiteY115" fmla="*/ 231299 h 3906564"/>
              <a:gd name="connsiteX116" fmla="*/ 989826 w 3240568"/>
              <a:gd name="connsiteY116" fmla="*/ 176033 h 3906564"/>
              <a:gd name="connsiteX117" fmla="*/ 959681 w 3240568"/>
              <a:gd name="connsiteY117" fmla="*/ 150912 h 3906564"/>
              <a:gd name="connsiteX118" fmla="*/ 904415 w 3240568"/>
              <a:gd name="connsiteY118" fmla="*/ 186081 h 3906564"/>
              <a:gd name="connsiteX119" fmla="*/ 834076 w 3240568"/>
              <a:gd name="connsiteY119" fmla="*/ 211202 h 3906564"/>
              <a:gd name="connsiteX120" fmla="*/ 788859 w 3240568"/>
              <a:gd name="connsiteY120" fmla="*/ 221251 h 3906564"/>
              <a:gd name="connsiteX121" fmla="*/ 733593 w 3240568"/>
              <a:gd name="connsiteY121" fmla="*/ 191105 h 3906564"/>
              <a:gd name="connsiteX122" fmla="*/ 673303 w 3240568"/>
              <a:gd name="connsiteY122" fmla="*/ 155936 h 3906564"/>
              <a:gd name="connsiteX123" fmla="*/ 602964 w 3240568"/>
              <a:gd name="connsiteY123" fmla="*/ 120767 h 3906564"/>
              <a:gd name="connsiteX124" fmla="*/ 497456 w 3240568"/>
              <a:gd name="connsiteY124" fmla="*/ 165985 h 3906564"/>
              <a:gd name="connsiteX125" fmla="*/ 412045 w 3240568"/>
              <a:gd name="connsiteY125" fmla="*/ 181057 h 3906564"/>
              <a:gd name="connsiteX126" fmla="*/ 361804 w 3240568"/>
              <a:gd name="connsiteY126" fmla="*/ 145888 h 3906564"/>
              <a:gd name="connsiteX127" fmla="*/ 371852 w 3240568"/>
              <a:gd name="connsiteY127" fmla="*/ 105695 h 3906564"/>
              <a:gd name="connsiteX128" fmla="*/ 386925 w 3240568"/>
              <a:gd name="connsiteY128" fmla="*/ 85598 h 3906564"/>
              <a:gd name="connsiteX129" fmla="*/ 361804 w 3240568"/>
              <a:gd name="connsiteY129" fmla="*/ 20284 h 3906564"/>
              <a:gd name="connsiteX130" fmla="*/ 316586 w 3240568"/>
              <a:gd name="connsiteY130" fmla="*/ 187 h 3906564"/>
              <a:gd name="connsiteX131" fmla="*/ 286441 w 3240568"/>
              <a:gd name="connsiteY131" fmla="*/ 10235 h 3906564"/>
              <a:gd name="connsiteX132" fmla="*/ 226151 w 3240568"/>
              <a:gd name="connsiteY132" fmla="*/ 10235 h 3906564"/>
              <a:gd name="connsiteX133" fmla="*/ 140740 w 3240568"/>
              <a:gd name="connsiteY133" fmla="*/ 187 h 3906564"/>
              <a:gd name="connsiteX134" fmla="*/ 105571 w 3240568"/>
              <a:gd name="connsiteY134" fmla="*/ 10235 h 3906564"/>
              <a:gd name="connsiteX135" fmla="*/ 60353 w 3240568"/>
              <a:gd name="connsiteY135" fmla="*/ 55453 h 3906564"/>
              <a:gd name="connsiteX136" fmla="*/ 55329 w 3240568"/>
              <a:gd name="connsiteY136" fmla="*/ 105695 h 3906564"/>
              <a:gd name="connsiteX137" fmla="*/ 50305 w 3240568"/>
              <a:gd name="connsiteY137" fmla="*/ 140864 h 3906564"/>
              <a:gd name="connsiteX138" fmla="*/ 15136 w 3240568"/>
              <a:gd name="connsiteY138" fmla="*/ 216226 h 3906564"/>
              <a:gd name="connsiteX139" fmla="*/ 35232 w 3240568"/>
              <a:gd name="connsiteY139" fmla="*/ 206178 h 3906564"/>
              <a:gd name="connsiteX140" fmla="*/ 90498 w 3240568"/>
              <a:gd name="connsiteY140" fmla="*/ 171009 h 3906564"/>
              <a:gd name="connsiteX141" fmla="*/ 135716 w 3240568"/>
              <a:gd name="connsiteY141" fmla="*/ 216226 h 3906564"/>
              <a:gd name="connsiteX142" fmla="*/ 130692 w 3240568"/>
              <a:gd name="connsiteY142" fmla="*/ 256420 h 3906564"/>
              <a:gd name="connsiteX143" fmla="*/ 130692 w 3240568"/>
              <a:gd name="connsiteY143" fmla="*/ 276516 h 3906564"/>
              <a:gd name="connsiteX144" fmla="*/ 201030 w 3240568"/>
              <a:gd name="connsiteY144" fmla="*/ 361927 h 3906564"/>
              <a:gd name="connsiteX145" fmla="*/ 221127 w 3240568"/>
              <a:gd name="connsiteY145" fmla="*/ 412169 h 3906564"/>
              <a:gd name="connsiteX146" fmla="*/ 266344 w 3240568"/>
              <a:gd name="connsiteY146" fmla="*/ 427242 h 3906564"/>
              <a:gd name="connsiteX147" fmla="*/ 286441 w 3240568"/>
              <a:gd name="connsiteY147" fmla="*/ 442314 h 3906564"/>
              <a:gd name="connsiteX148" fmla="*/ 301514 w 3240568"/>
              <a:gd name="connsiteY148" fmla="*/ 472459 h 3906564"/>
              <a:gd name="connsiteX149" fmla="*/ 316586 w 3240568"/>
              <a:gd name="connsiteY149" fmla="*/ 517677 h 3906564"/>
              <a:gd name="connsiteX150" fmla="*/ 246248 w 3240568"/>
              <a:gd name="connsiteY150" fmla="*/ 582991 h 3906564"/>
              <a:gd name="connsiteX151" fmla="*/ 175909 w 3240568"/>
              <a:gd name="connsiteY151" fmla="*/ 638257 h 3906564"/>
              <a:gd name="connsiteX152" fmla="*/ 130692 w 3240568"/>
              <a:gd name="connsiteY152" fmla="*/ 638257 h 3906564"/>
              <a:gd name="connsiteX153" fmla="*/ 105571 w 3240568"/>
              <a:gd name="connsiteY153" fmla="*/ 708596 h 3906564"/>
              <a:gd name="connsiteX154" fmla="*/ 60353 w 3240568"/>
              <a:gd name="connsiteY154" fmla="*/ 723668 h 3906564"/>
              <a:gd name="connsiteX155" fmla="*/ 45281 w 3240568"/>
              <a:gd name="connsiteY155" fmla="*/ 768886 h 3906564"/>
              <a:gd name="connsiteX156" fmla="*/ 20160 w 3240568"/>
              <a:gd name="connsiteY156" fmla="*/ 914587 h 3906564"/>
              <a:gd name="connsiteX157" fmla="*/ 63 w 3240568"/>
              <a:gd name="connsiteY157" fmla="*/ 964829 h 3906564"/>
              <a:gd name="connsiteX158" fmla="*/ 15136 w 3240568"/>
              <a:gd name="connsiteY158" fmla="*/ 1025119 h 3906564"/>
              <a:gd name="connsiteX159" fmla="*/ 50305 w 3240568"/>
              <a:gd name="connsiteY159" fmla="*/ 1055264 h 3906564"/>
              <a:gd name="connsiteX160" fmla="*/ 40256 w 3240568"/>
              <a:gd name="connsiteY160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01619 w 3240568"/>
              <a:gd name="connsiteY77" fmla="*/ 2170631 h 3906564"/>
              <a:gd name="connsiteX78" fmla="*/ 2367209 w 3240568"/>
              <a:gd name="connsiteY78" fmla="*/ 2146269 h 3906564"/>
              <a:gd name="connsiteX79" fmla="*/ 2327592 w 3240568"/>
              <a:gd name="connsiteY79" fmla="*/ 2128318 h 3906564"/>
              <a:gd name="connsiteX80" fmla="*/ 2366450 w 3240568"/>
              <a:gd name="connsiteY80" fmla="*/ 2004833 h 3906564"/>
              <a:gd name="connsiteX81" fmla="*/ 2396595 w 3240568"/>
              <a:gd name="connsiteY81" fmla="*/ 1934495 h 3906564"/>
              <a:gd name="connsiteX82" fmla="*/ 2492054 w 3240568"/>
              <a:gd name="connsiteY82" fmla="*/ 1813914 h 3906564"/>
              <a:gd name="connsiteX83" fmla="*/ 2512151 w 3240568"/>
              <a:gd name="connsiteY83" fmla="*/ 1758648 h 3906564"/>
              <a:gd name="connsiteX84" fmla="*/ 2582489 w 3240568"/>
              <a:gd name="connsiteY84" fmla="*/ 1733527 h 3906564"/>
              <a:gd name="connsiteX85" fmla="*/ 2652828 w 3240568"/>
              <a:gd name="connsiteY85" fmla="*/ 1693334 h 3906564"/>
              <a:gd name="connsiteX86" fmla="*/ 2763360 w 3240568"/>
              <a:gd name="connsiteY86" fmla="*/ 1663189 h 3906564"/>
              <a:gd name="connsiteX87" fmla="*/ 2808577 w 3240568"/>
              <a:gd name="connsiteY87" fmla="*/ 1643092 h 3906564"/>
              <a:gd name="connsiteX88" fmla="*/ 2843747 w 3240568"/>
              <a:gd name="connsiteY88" fmla="*/ 1602899 h 3906564"/>
              <a:gd name="connsiteX89" fmla="*/ 2863843 w 3240568"/>
              <a:gd name="connsiteY89" fmla="*/ 1517488 h 3906564"/>
              <a:gd name="connsiteX90" fmla="*/ 2899013 w 3240568"/>
              <a:gd name="connsiteY90" fmla="*/ 1447149 h 3906564"/>
              <a:gd name="connsiteX91" fmla="*/ 2964327 w 3240568"/>
              <a:gd name="connsiteY91" fmla="*/ 1341642 h 3906564"/>
              <a:gd name="connsiteX92" fmla="*/ 3079883 w 3240568"/>
              <a:gd name="connsiteY92" fmla="*/ 1241158 h 3906564"/>
              <a:gd name="connsiteX93" fmla="*/ 3034665 w 3240568"/>
              <a:gd name="connsiteY93" fmla="*/ 1211013 h 3906564"/>
              <a:gd name="connsiteX94" fmla="*/ 2893988 w 3240568"/>
              <a:gd name="connsiteY94" fmla="*/ 1190916 h 3906564"/>
              <a:gd name="connsiteX95" fmla="*/ 2733215 w 3240568"/>
              <a:gd name="connsiteY95" fmla="*/ 1165796 h 3906564"/>
              <a:gd name="connsiteX96" fmla="*/ 2672925 w 3240568"/>
              <a:gd name="connsiteY96" fmla="*/ 1135651 h 3906564"/>
              <a:gd name="connsiteX97" fmla="*/ 2602586 w 3240568"/>
              <a:gd name="connsiteY97" fmla="*/ 1120578 h 3906564"/>
              <a:gd name="connsiteX98" fmla="*/ 2190604 w 3240568"/>
              <a:gd name="connsiteY98" fmla="*/ 1010046 h 3906564"/>
              <a:gd name="connsiteX99" fmla="*/ 2125289 w 3240568"/>
              <a:gd name="connsiteY99" fmla="*/ 979901 h 3906564"/>
              <a:gd name="connsiteX100" fmla="*/ 2070024 w 3240568"/>
              <a:gd name="connsiteY100" fmla="*/ 954780 h 3906564"/>
              <a:gd name="connsiteX101" fmla="*/ 1984613 w 3240568"/>
              <a:gd name="connsiteY101" fmla="*/ 944732 h 3906564"/>
              <a:gd name="connsiteX102" fmla="*/ 1924322 w 3240568"/>
              <a:gd name="connsiteY102" fmla="*/ 944732 h 3906564"/>
              <a:gd name="connsiteX103" fmla="*/ 1889153 w 3240568"/>
              <a:gd name="connsiteY103" fmla="*/ 949756 h 3906564"/>
              <a:gd name="connsiteX104" fmla="*/ 1793694 w 3240568"/>
              <a:gd name="connsiteY104" fmla="*/ 849273 h 3906564"/>
              <a:gd name="connsiteX105" fmla="*/ 1723355 w 3240568"/>
              <a:gd name="connsiteY105" fmla="*/ 743765 h 3906564"/>
              <a:gd name="connsiteX106" fmla="*/ 1663065 w 3240568"/>
              <a:gd name="connsiteY106" fmla="*/ 663378 h 3906564"/>
              <a:gd name="connsiteX107" fmla="*/ 1622872 w 3240568"/>
              <a:gd name="connsiteY107" fmla="*/ 618160 h 3906564"/>
              <a:gd name="connsiteX108" fmla="*/ 1557558 w 3240568"/>
              <a:gd name="connsiteY108" fmla="*/ 552846 h 3906564"/>
              <a:gd name="connsiteX109" fmla="*/ 1462098 w 3240568"/>
              <a:gd name="connsiteY109" fmla="*/ 482508 h 3906564"/>
              <a:gd name="connsiteX110" fmla="*/ 1366639 w 3240568"/>
              <a:gd name="connsiteY110" fmla="*/ 477484 h 3906564"/>
              <a:gd name="connsiteX111" fmla="*/ 1266155 w 3240568"/>
              <a:gd name="connsiteY111" fmla="*/ 467435 h 3906564"/>
              <a:gd name="connsiteX112" fmla="*/ 1210889 w 3240568"/>
              <a:gd name="connsiteY112" fmla="*/ 452363 h 3906564"/>
              <a:gd name="connsiteX113" fmla="*/ 1145575 w 3240568"/>
              <a:gd name="connsiteY113" fmla="*/ 321734 h 3906564"/>
              <a:gd name="connsiteX114" fmla="*/ 1080261 w 3240568"/>
              <a:gd name="connsiteY114" fmla="*/ 291589 h 3906564"/>
              <a:gd name="connsiteX115" fmla="*/ 1035043 w 3240568"/>
              <a:gd name="connsiteY115" fmla="*/ 291589 h 3906564"/>
              <a:gd name="connsiteX116" fmla="*/ 1014947 w 3240568"/>
              <a:gd name="connsiteY116" fmla="*/ 231299 h 3906564"/>
              <a:gd name="connsiteX117" fmla="*/ 989826 w 3240568"/>
              <a:gd name="connsiteY117" fmla="*/ 176033 h 3906564"/>
              <a:gd name="connsiteX118" fmla="*/ 959681 w 3240568"/>
              <a:gd name="connsiteY118" fmla="*/ 150912 h 3906564"/>
              <a:gd name="connsiteX119" fmla="*/ 904415 w 3240568"/>
              <a:gd name="connsiteY119" fmla="*/ 186081 h 3906564"/>
              <a:gd name="connsiteX120" fmla="*/ 834076 w 3240568"/>
              <a:gd name="connsiteY120" fmla="*/ 211202 h 3906564"/>
              <a:gd name="connsiteX121" fmla="*/ 788859 w 3240568"/>
              <a:gd name="connsiteY121" fmla="*/ 221251 h 3906564"/>
              <a:gd name="connsiteX122" fmla="*/ 733593 w 3240568"/>
              <a:gd name="connsiteY122" fmla="*/ 191105 h 3906564"/>
              <a:gd name="connsiteX123" fmla="*/ 673303 w 3240568"/>
              <a:gd name="connsiteY123" fmla="*/ 155936 h 3906564"/>
              <a:gd name="connsiteX124" fmla="*/ 602964 w 3240568"/>
              <a:gd name="connsiteY124" fmla="*/ 120767 h 3906564"/>
              <a:gd name="connsiteX125" fmla="*/ 497456 w 3240568"/>
              <a:gd name="connsiteY125" fmla="*/ 165985 h 3906564"/>
              <a:gd name="connsiteX126" fmla="*/ 412045 w 3240568"/>
              <a:gd name="connsiteY126" fmla="*/ 181057 h 3906564"/>
              <a:gd name="connsiteX127" fmla="*/ 361804 w 3240568"/>
              <a:gd name="connsiteY127" fmla="*/ 145888 h 3906564"/>
              <a:gd name="connsiteX128" fmla="*/ 371852 w 3240568"/>
              <a:gd name="connsiteY128" fmla="*/ 105695 h 3906564"/>
              <a:gd name="connsiteX129" fmla="*/ 386925 w 3240568"/>
              <a:gd name="connsiteY129" fmla="*/ 85598 h 3906564"/>
              <a:gd name="connsiteX130" fmla="*/ 361804 w 3240568"/>
              <a:gd name="connsiteY130" fmla="*/ 20284 h 3906564"/>
              <a:gd name="connsiteX131" fmla="*/ 316586 w 3240568"/>
              <a:gd name="connsiteY131" fmla="*/ 187 h 3906564"/>
              <a:gd name="connsiteX132" fmla="*/ 286441 w 3240568"/>
              <a:gd name="connsiteY132" fmla="*/ 10235 h 3906564"/>
              <a:gd name="connsiteX133" fmla="*/ 226151 w 3240568"/>
              <a:gd name="connsiteY133" fmla="*/ 10235 h 3906564"/>
              <a:gd name="connsiteX134" fmla="*/ 140740 w 3240568"/>
              <a:gd name="connsiteY134" fmla="*/ 187 h 3906564"/>
              <a:gd name="connsiteX135" fmla="*/ 105571 w 3240568"/>
              <a:gd name="connsiteY135" fmla="*/ 10235 h 3906564"/>
              <a:gd name="connsiteX136" fmla="*/ 60353 w 3240568"/>
              <a:gd name="connsiteY136" fmla="*/ 55453 h 3906564"/>
              <a:gd name="connsiteX137" fmla="*/ 55329 w 3240568"/>
              <a:gd name="connsiteY137" fmla="*/ 105695 h 3906564"/>
              <a:gd name="connsiteX138" fmla="*/ 50305 w 3240568"/>
              <a:gd name="connsiteY138" fmla="*/ 140864 h 3906564"/>
              <a:gd name="connsiteX139" fmla="*/ 15136 w 3240568"/>
              <a:gd name="connsiteY139" fmla="*/ 216226 h 3906564"/>
              <a:gd name="connsiteX140" fmla="*/ 35232 w 3240568"/>
              <a:gd name="connsiteY140" fmla="*/ 206178 h 3906564"/>
              <a:gd name="connsiteX141" fmla="*/ 90498 w 3240568"/>
              <a:gd name="connsiteY141" fmla="*/ 171009 h 3906564"/>
              <a:gd name="connsiteX142" fmla="*/ 135716 w 3240568"/>
              <a:gd name="connsiteY142" fmla="*/ 216226 h 3906564"/>
              <a:gd name="connsiteX143" fmla="*/ 130692 w 3240568"/>
              <a:gd name="connsiteY143" fmla="*/ 256420 h 3906564"/>
              <a:gd name="connsiteX144" fmla="*/ 130692 w 3240568"/>
              <a:gd name="connsiteY144" fmla="*/ 276516 h 3906564"/>
              <a:gd name="connsiteX145" fmla="*/ 201030 w 3240568"/>
              <a:gd name="connsiteY145" fmla="*/ 361927 h 3906564"/>
              <a:gd name="connsiteX146" fmla="*/ 221127 w 3240568"/>
              <a:gd name="connsiteY146" fmla="*/ 412169 h 3906564"/>
              <a:gd name="connsiteX147" fmla="*/ 266344 w 3240568"/>
              <a:gd name="connsiteY147" fmla="*/ 427242 h 3906564"/>
              <a:gd name="connsiteX148" fmla="*/ 286441 w 3240568"/>
              <a:gd name="connsiteY148" fmla="*/ 442314 h 3906564"/>
              <a:gd name="connsiteX149" fmla="*/ 301514 w 3240568"/>
              <a:gd name="connsiteY149" fmla="*/ 472459 h 3906564"/>
              <a:gd name="connsiteX150" fmla="*/ 316586 w 3240568"/>
              <a:gd name="connsiteY150" fmla="*/ 517677 h 3906564"/>
              <a:gd name="connsiteX151" fmla="*/ 246248 w 3240568"/>
              <a:gd name="connsiteY151" fmla="*/ 582991 h 3906564"/>
              <a:gd name="connsiteX152" fmla="*/ 175909 w 3240568"/>
              <a:gd name="connsiteY152" fmla="*/ 638257 h 3906564"/>
              <a:gd name="connsiteX153" fmla="*/ 130692 w 3240568"/>
              <a:gd name="connsiteY153" fmla="*/ 638257 h 3906564"/>
              <a:gd name="connsiteX154" fmla="*/ 105571 w 3240568"/>
              <a:gd name="connsiteY154" fmla="*/ 708596 h 3906564"/>
              <a:gd name="connsiteX155" fmla="*/ 60353 w 3240568"/>
              <a:gd name="connsiteY155" fmla="*/ 723668 h 3906564"/>
              <a:gd name="connsiteX156" fmla="*/ 45281 w 3240568"/>
              <a:gd name="connsiteY156" fmla="*/ 768886 h 3906564"/>
              <a:gd name="connsiteX157" fmla="*/ 20160 w 3240568"/>
              <a:gd name="connsiteY157" fmla="*/ 914587 h 3906564"/>
              <a:gd name="connsiteX158" fmla="*/ 63 w 3240568"/>
              <a:gd name="connsiteY158" fmla="*/ 964829 h 3906564"/>
              <a:gd name="connsiteX159" fmla="*/ 15136 w 3240568"/>
              <a:gd name="connsiteY159" fmla="*/ 1025119 h 3906564"/>
              <a:gd name="connsiteX160" fmla="*/ 50305 w 3240568"/>
              <a:gd name="connsiteY160" fmla="*/ 1055264 h 3906564"/>
              <a:gd name="connsiteX161" fmla="*/ 40256 w 3240568"/>
              <a:gd name="connsiteY161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38646 w 3240568"/>
              <a:gd name="connsiteY77" fmla="*/ 2177225 h 3906564"/>
              <a:gd name="connsiteX78" fmla="*/ 2401619 w 3240568"/>
              <a:gd name="connsiteY78" fmla="*/ 2170631 h 3906564"/>
              <a:gd name="connsiteX79" fmla="*/ 2367209 w 3240568"/>
              <a:gd name="connsiteY79" fmla="*/ 2146269 h 3906564"/>
              <a:gd name="connsiteX80" fmla="*/ 2327592 w 3240568"/>
              <a:gd name="connsiteY80" fmla="*/ 2128318 h 3906564"/>
              <a:gd name="connsiteX81" fmla="*/ 2366450 w 3240568"/>
              <a:gd name="connsiteY81" fmla="*/ 2004833 h 3906564"/>
              <a:gd name="connsiteX82" fmla="*/ 2396595 w 3240568"/>
              <a:gd name="connsiteY82" fmla="*/ 1934495 h 3906564"/>
              <a:gd name="connsiteX83" fmla="*/ 2492054 w 3240568"/>
              <a:gd name="connsiteY83" fmla="*/ 1813914 h 3906564"/>
              <a:gd name="connsiteX84" fmla="*/ 2512151 w 3240568"/>
              <a:gd name="connsiteY84" fmla="*/ 1758648 h 3906564"/>
              <a:gd name="connsiteX85" fmla="*/ 2582489 w 3240568"/>
              <a:gd name="connsiteY85" fmla="*/ 1733527 h 3906564"/>
              <a:gd name="connsiteX86" fmla="*/ 2652828 w 3240568"/>
              <a:gd name="connsiteY86" fmla="*/ 1693334 h 3906564"/>
              <a:gd name="connsiteX87" fmla="*/ 2763360 w 3240568"/>
              <a:gd name="connsiteY87" fmla="*/ 1663189 h 3906564"/>
              <a:gd name="connsiteX88" fmla="*/ 2808577 w 3240568"/>
              <a:gd name="connsiteY88" fmla="*/ 1643092 h 3906564"/>
              <a:gd name="connsiteX89" fmla="*/ 2843747 w 3240568"/>
              <a:gd name="connsiteY89" fmla="*/ 1602899 h 3906564"/>
              <a:gd name="connsiteX90" fmla="*/ 2863843 w 3240568"/>
              <a:gd name="connsiteY90" fmla="*/ 1517488 h 3906564"/>
              <a:gd name="connsiteX91" fmla="*/ 2899013 w 3240568"/>
              <a:gd name="connsiteY91" fmla="*/ 1447149 h 3906564"/>
              <a:gd name="connsiteX92" fmla="*/ 2964327 w 3240568"/>
              <a:gd name="connsiteY92" fmla="*/ 1341642 h 3906564"/>
              <a:gd name="connsiteX93" fmla="*/ 3079883 w 3240568"/>
              <a:gd name="connsiteY93" fmla="*/ 1241158 h 3906564"/>
              <a:gd name="connsiteX94" fmla="*/ 3034665 w 3240568"/>
              <a:gd name="connsiteY94" fmla="*/ 1211013 h 3906564"/>
              <a:gd name="connsiteX95" fmla="*/ 2893988 w 3240568"/>
              <a:gd name="connsiteY95" fmla="*/ 1190916 h 3906564"/>
              <a:gd name="connsiteX96" fmla="*/ 2733215 w 3240568"/>
              <a:gd name="connsiteY96" fmla="*/ 1165796 h 3906564"/>
              <a:gd name="connsiteX97" fmla="*/ 2672925 w 3240568"/>
              <a:gd name="connsiteY97" fmla="*/ 1135651 h 3906564"/>
              <a:gd name="connsiteX98" fmla="*/ 2602586 w 3240568"/>
              <a:gd name="connsiteY98" fmla="*/ 1120578 h 3906564"/>
              <a:gd name="connsiteX99" fmla="*/ 2190604 w 3240568"/>
              <a:gd name="connsiteY99" fmla="*/ 1010046 h 3906564"/>
              <a:gd name="connsiteX100" fmla="*/ 2125289 w 3240568"/>
              <a:gd name="connsiteY100" fmla="*/ 979901 h 3906564"/>
              <a:gd name="connsiteX101" fmla="*/ 2070024 w 3240568"/>
              <a:gd name="connsiteY101" fmla="*/ 954780 h 3906564"/>
              <a:gd name="connsiteX102" fmla="*/ 1984613 w 3240568"/>
              <a:gd name="connsiteY102" fmla="*/ 944732 h 3906564"/>
              <a:gd name="connsiteX103" fmla="*/ 1924322 w 3240568"/>
              <a:gd name="connsiteY103" fmla="*/ 944732 h 3906564"/>
              <a:gd name="connsiteX104" fmla="*/ 1889153 w 3240568"/>
              <a:gd name="connsiteY104" fmla="*/ 949756 h 3906564"/>
              <a:gd name="connsiteX105" fmla="*/ 1793694 w 3240568"/>
              <a:gd name="connsiteY105" fmla="*/ 849273 h 3906564"/>
              <a:gd name="connsiteX106" fmla="*/ 1723355 w 3240568"/>
              <a:gd name="connsiteY106" fmla="*/ 743765 h 3906564"/>
              <a:gd name="connsiteX107" fmla="*/ 1663065 w 3240568"/>
              <a:gd name="connsiteY107" fmla="*/ 663378 h 3906564"/>
              <a:gd name="connsiteX108" fmla="*/ 1622872 w 3240568"/>
              <a:gd name="connsiteY108" fmla="*/ 618160 h 3906564"/>
              <a:gd name="connsiteX109" fmla="*/ 1557558 w 3240568"/>
              <a:gd name="connsiteY109" fmla="*/ 552846 h 3906564"/>
              <a:gd name="connsiteX110" fmla="*/ 1462098 w 3240568"/>
              <a:gd name="connsiteY110" fmla="*/ 482508 h 3906564"/>
              <a:gd name="connsiteX111" fmla="*/ 1366639 w 3240568"/>
              <a:gd name="connsiteY111" fmla="*/ 477484 h 3906564"/>
              <a:gd name="connsiteX112" fmla="*/ 1266155 w 3240568"/>
              <a:gd name="connsiteY112" fmla="*/ 467435 h 3906564"/>
              <a:gd name="connsiteX113" fmla="*/ 1210889 w 3240568"/>
              <a:gd name="connsiteY113" fmla="*/ 452363 h 3906564"/>
              <a:gd name="connsiteX114" fmla="*/ 1145575 w 3240568"/>
              <a:gd name="connsiteY114" fmla="*/ 321734 h 3906564"/>
              <a:gd name="connsiteX115" fmla="*/ 1080261 w 3240568"/>
              <a:gd name="connsiteY115" fmla="*/ 291589 h 3906564"/>
              <a:gd name="connsiteX116" fmla="*/ 1035043 w 3240568"/>
              <a:gd name="connsiteY116" fmla="*/ 291589 h 3906564"/>
              <a:gd name="connsiteX117" fmla="*/ 1014947 w 3240568"/>
              <a:gd name="connsiteY117" fmla="*/ 231299 h 3906564"/>
              <a:gd name="connsiteX118" fmla="*/ 989826 w 3240568"/>
              <a:gd name="connsiteY118" fmla="*/ 176033 h 3906564"/>
              <a:gd name="connsiteX119" fmla="*/ 959681 w 3240568"/>
              <a:gd name="connsiteY119" fmla="*/ 150912 h 3906564"/>
              <a:gd name="connsiteX120" fmla="*/ 904415 w 3240568"/>
              <a:gd name="connsiteY120" fmla="*/ 186081 h 3906564"/>
              <a:gd name="connsiteX121" fmla="*/ 834076 w 3240568"/>
              <a:gd name="connsiteY121" fmla="*/ 211202 h 3906564"/>
              <a:gd name="connsiteX122" fmla="*/ 788859 w 3240568"/>
              <a:gd name="connsiteY122" fmla="*/ 221251 h 3906564"/>
              <a:gd name="connsiteX123" fmla="*/ 733593 w 3240568"/>
              <a:gd name="connsiteY123" fmla="*/ 191105 h 3906564"/>
              <a:gd name="connsiteX124" fmla="*/ 673303 w 3240568"/>
              <a:gd name="connsiteY124" fmla="*/ 155936 h 3906564"/>
              <a:gd name="connsiteX125" fmla="*/ 602964 w 3240568"/>
              <a:gd name="connsiteY125" fmla="*/ 120767 h 3906564"/>
              <a:gd name="connsiteX126" fmla="*/ 497456 w 3240568"/>
              <a:gd name="connsiteY126" fmla="*/ 165985 h 3906564"/>
              <a:gd name="connsiteX127" fmla="*/ 412045 w 3240568"/>
              <a:gd name="connsiteY127" fmla="*/ 181057 h 3906564"/>
              <a:gd name="connsiteX128" fmla="*/ 361804 w 3240568"/>
              <a:gd name="connsiteY128" fmla="*/ 145888 h 3906564"/>
              <a:gd name="connsiteX129" fmla="*/ 371852 w 3240568"/>
              <a:gd name="connsiteY129" fmla="*/ 105695 h 3906564"/>
              <a:gd name="connsiteX130" fmla="*/ 386925 w 3240568"/>
              <a:gd name="connsiteY130" fmla="*/ 85598 h 3906564"/>
              <a:gd name="connsiteX131" fmla="*/ 361804 w 3240568"/>
              <a:gd name="connsiteY131" fmla="*/ 20284 h 3906564"/>
              <a:gd name="connsiteX132" fmla="*/ 316586 w 3240568"/>
              <a:gd name="connsiteY132" fmla="*/ 187 h 3906564"/>
              <a:gd name="connsiteX133" fmla="*/ 286441 w 3240568"/>
              <a:gd name="connsiteY133" fmla="*/ 10235 h 3906564"/>
              <a:gd name="connsiteX134" fmla="*/ 226151 w 3240568"/>
              <a:gd name="connsiteY134" fmla="*/ 10235 h 3906564"/>
              <a:gd name="connsiteX135" fmla="*/ 140740 w 3240568"/>
              <a:gd name="connsiteY135" fmla="*/ 187 h 3906564"/>
              <a:gd name="connsiteX136" fmla="*/ 105571 w 3240568"/>
              <a:gd name="connsiteY136" fmla="*/ 10235 h 3906564"/>
              <a:gd name="connsiteX137" fmla="*/ 60353 w 3240568"/>
              <a:gd name="connsiteY137" fmla="*/ 55453 h 3906564"/>
              <a:gd name="connsiteX138" fmla="*/ 55329 w 3240568"/>
              <a:gd name="connsiteY138" fmla="*/ 105695 h 3906564"/>
              <a:gd name="connsiteX139" fmla="*/ 50305 w 3240568"/>
              <a:gd name="connsiteY139" fmla="*/ 140864 h 3906564"/>
              <a:gd name="connsiteX140" fmla="*/ 15136 w 3240568"/>
              <a:gd name="connsiteY140" fmla="*/ 216226 h 3906564"/>
              <a:gd name="connsiteX141" fmla="*/ 35232 w 3240568"/>
              <a:gd name="connsiteY141" fmla="*/ 206178 h 3906564"/>
              <a:gd name="connsiteX142" fmla="*/ 90498 w 3240568"/>
              <a:gd name="connsiteY142" fmla="*/ 171009 h 3906564"/>
              <a:gd name="connsiteX143" fmla="*/ 135716 w 3240568"/>
              <a:gd name="connsiteY143" fmla="*/ 216226 h 3906564"/>
              <a:gd name="connsiteX144" fmla="*/ 130692 w 3240568"/>
              <a:gd name="connsiteY144" fmla="*/ 256420 h 3906564"/>
              <a:gd name="connsiteX145" fmla="*/ 130692 w 3240568"/>
              <a:gd name="connsiteY145" fmla="*/ 276516 h 3906564"/>
              <a:gd name="connsiteX146" fmla="*/ 201030 w 3240568"/>
              <a:gd name="connsiteY146" fmla="*/ 361927 h 3906564"/>
              <a:gd name="connsiteX147" fmla="*/ 221127 w 3240568"/>
              <a:gd name="connsiteY147" fmla="*/ 412169 h 3906564"/>
              <a:gd name="connsiteX148" fmla="*/ 266344 w 3240568"/>
              <a:gd name="connsiteY148" fmla="*/ 427242 h 3906564"/>
              <a:gd name="connsiteX149" fmla="*/ 286441 w 3240568"/>
              <a:gd name="connsiteY149" fmla="*/ 442314 h 3906564"/>
              <a:gd name="connsiteX150" fmla="*/ 301514 w 3240568"/>
              <a:gd name="connsiteY150" fmla="*/ 472459 h 3906564"/>
              <a:gd name="connsiteX151" fmla="*/ 316586 w 3240568"/>
              <a:gd name="connsiteY151" fmla="*/ 517677 h 3906564"/>
              <a:gd name="connsiteX152" fmla="*/ 246248 w 3240568"/>
              <a:gd name="connsiteY152" fmla="*/ 582991 h 3906564"/>
              <a:gd name="connsiteX153" fmla="*/ 175909 w 3240568"/>
              <a:gd name="connsiteY153" fmla="*/ 638257 h 3906564"/>
              <a:gd name="connsiteX154" fmla="*/ 130692 w 3240568"/>
              <a:gd name="connsiteY154" fmla="*/ 638257 h 3906564"/>
              <a:gd name="connsiteX155" fmla="*/ 105571 w 3240568"/>
              <a:gd name="connsiteY155" fmla="*/ 708596 h 3906564"/>
              <a:gd name="connsiteX156" fmla="*/ 60353 w 3240568"/>
              <a:gd name="connsiteY156" fmla="*/ 723668 h 3906564"/>
              <a:gd name="connsiteX157" fmla="*/ 45281 w 3240568"/>
              <a:gd name="connsiteY157" fmla="*/ 768886 h 3906564"/>
              <a:gd name="connsiteX158" fmla="*/ 20160 w 3240568"/>
              <a:gd name="connsiteY158" fmla="*/ 914587 h 3906564"/>
              <a:gd name="connsiteX159" fmla="*/ 63 w 3240568"/>
              <a:gd name="connsiteY159" fmla="*/ 964829 h 3906564"/>
              <a:gd name="connsiteX160" fmla="*/ 15136 w 3240568"/>
              <a:gd name="connsiteY160" fmla="*/ 1025119 h 3906564"/>
              <a:gd name="connsiteX161" fmla="*/ 50305 w 3240568"/>
              <a:gd name="connsiteY161" fmla="*/ 1055264 h 3906564"/>
              <a:gd name="connsiteX162" fmla="*/ 40256 w 3240568"/>
              <a:gd name="connsiteY162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91034 w 3240568"/>
              <a:gd name="connsiteY76" fmla="*/ 2203419 h 3906564"/>
              <a:gd name="connsiteX77" fmla="*/ 2466933 w 3240568"/>
              <a:gd name="connsiteY77" fmla="*/ 2195752 h 3906564"/>
              <a:gd name="connsiteX78" fmla="*/ 2438646 w 3240568"/>
              <a:gd name="connsiteY78" fmla="*/ 2177225 h 3906564"/>
              <a:gd name="connsiteX79" fmla="*/ 2401619 w 3240568"/>
              <a:gd name="connsiteY79" fmla="*/ 2170631 h 3906564"/>
              <a:gd name="connsiteX80" fmla="*/ 2367209 w 3240568"/>
              <a:gd name="connsiteY80" fmla="*/ 2146269 h 3906564"/>
              <a:gd name="connsiteX81" fmla="*/ 2327592 w 3240568"/>
              <a:gd name="connsiteY81" fmla="*/ 2128318 h 3906564"/>
              <a:gd name="connsiteX82" fmla="*/ 2366450 w 3240568"/>
              <a:gd name="connsiteY82" fmla="*/ 2004833 h 3906564"/>
              <a:gd name="connsiteX83" fmla="*/ 2396595 w 3240568"/>
              <a:gd name="connsiteY83" fmla="*/ 1934495 h 3906564"/>
              <a:gd name="connsiteX84" fmla="*/ 2492054 w 3240568"/>
              <a:gd name="connsiteY84" fmla="*/ 1813914 h 3906564"/>
              <a:gd name="connsiteX85" fmla="*/ 2512151 w 3240568"/>
              <a:gd name="connsiteY85" fmla="*/ 1758648 h 3906564"/>
              <a:gd name="connsiteX86" fmla="*/ 2582489 w 3240568"/>
              <a:gd name="connsiteY86" fmla="*/ 1733527 h 3906564"/>
              <a:gd name="connsiteX87" fmla="*/ 2652828 w 3240568"/>
              <a:gd name="connsiteY87" fmla="*/ 1693334 h 3906564"/>
              <a:gd name="connsiteX88" fmla="*/ 2763360 w 3240568"/>
              <a:gd name="connsiteY88" fmla="*/ 1663189 h 3906564"/>
              <a:gd name="connsiteX89" fmla="*/ 2808577 w 3240568"/>
              <a:gd name="connsiteY89" fmla="*/ 1643092 h 3906564"/>
              <a:gd name="connsiteX90" fmla="*/ 2843747 w 3240568"/>
              <a:gd name="connsiteY90" fmla="*/ 1602899 h 3906564"/>
              <a:gd name="connsiteX91" fmla="*/ 2863843 w 3240568"/>
              <a:gd name="connsiteY91" fmla="*/ 1517488 h 3906564"/>
              <a:gd name="connsiteX92" fmla="*/ 2899013 w 3240568"/>
              <a:gd name="connsiteY92" fmla="*/ 1447149 h 3906564"/>
              <a:gd name="connsiteX93" fmla="*/ 2964327 w 3240568"/>
              <a:gd name="connsiteY93" fmla="*/ 1341642 h 3906564"/>
              <a:gd name="connsiteX94" fmla="*/ 3079883 w 3240568"/>
              <a:gd name="connsiteY94" fmla="*/ 1241158 h 3906564"/>
              <a:gd name="connsiteX95" fmla="*/ 3034665 w 3240568"/>
              <a:gd name="connsiteY95" fmla="*/ 1211013 h 3906564"/>
              <a:gd name="connsiteX96" fmla="*/ 2893988 w 3240568"/>
              <a:gd name="connsiteY96" fmla="*/ 1190916 h 3906564"/>
              <a:gd name="connsiteX97" fmla="*/ 2733215 w 3240568"/>
              <a:gd name="connsiteY97" fmla="*/ 1165796 h 3906564"/>
              <a:gd name="connsiteX98" fmla="*/ 2672925 w 3240568"/>
              <a:gd name="connsiteY98" fmla="*/ 1135651 h 3906564"/>
              <a:gd name="connsiteX99" fmla="*/ 2602586 w 3240568"/>
              <a:gd name="connsiteY99" fmla="*/ 1120578 h 3906564"/>
              <a:gd name="connsiteX100" fmla="*/ 2190604 w 3240568"/>
              <a:gd name="connsiteY100" fmla="*/ 1010046 h 3906564"/>
              <a:gd name="connsiteX101" fmla="*/ 2125289 w 3240568"/>
              <a:gd name="connsiteY101" fmla="*/ 979901 h 3906564"/>
              <a:gd name="connsiteX102" fmla="*/ 2070024 w 3240568"/>
              <a:gd name="connsiteY102" fmla="*/ 954780 h 3906564"/>
              <a:gd name="connsiteX103" fmla="*/ 1984613 w 3240568"/>
              <a:gd name="connsiteY103" fmla="*/ 944732 h 3906564"/>
              <a:gd name="connsiteX104" fmla="*/ 1924322 w 3240568"/>
              <a:gd name="connsiteY104" fmla="*/ 944732 h 3906564"/>
              <a:gd name="connsiteX105" fmla="*/ 1889153 w 3240568"/>
              <a:gd name="connsiteY105" fmla="*/ 949756 h 3906564"/>
              <a:gd name="connsiteX106" fmla="*/ 1793694 w 3240568"/>
              <a:gd name="connsiteY106" fmla="*/ 849273 h 3906564"/>
              <a:gd name="connsiteX107" fmla="*/ 1723355 w 3240568"/>
              <a:gd name="connsiteY107" fmla="*/ 743765 h 3906564"/>
              <a:gd name="connsiteX108" fmla="*/ 1663065 w 3240568"/>
              <a:gd name="connsiteY108" fmla="*/ 663378 h 3906564"/>
              <a:gd name="connsiteX109" fmla="*/ 1622872 w 3240568"/>
              <a:gd name="connsiteY109" fmla="*/ 618160 h 3906564"/>
              <a:gd name="connsiteX110" fmla="*/ 1557558 w 3240568"/>
              <a:gd name="connsiteY110" fmla="*/ 552846 h 3906564"/>
              <a:gd name="connsiteX111" fmla="*/ 1462098 w 3240568"/>
              <a:gd name="connsiteY111" fmla="*/ 482508 h 3906564"/>
              <a:gd name="connsiteX112" fmla="*/ 1366639 w 3240568"/>
              <a:gd name="connsiteY112" fmla="*/ 477484 h 3906564"/>
              <a:gd name="connsiteX113" fmla="*/ 1266155 w 3240568"/>
              <a:gd name="connsiteY113" fmla="*/ 467435 h 3906564"/>
              <a:gd name="connsiteX114" fmla="*/ 1210889 w 3240568"/>
              <a:gd name="connsiteY114" fmla="*/ 452363 h 3906564"/>
              <a:gd name="connsiteX115" fmla="*/ 1145575 w 3240568"/>
              <a:gd name="connsiteY115" fmla="*/ 321734 h 3906564"/>
              <a:gd name="connsiteX116" fmla="*/ 1080261 w 3240568"/>
              <a:gd name="connsiteY116" fmla="*/ 291589 h 3906564"/>
              <a:gd name="connsiteX117" fmla="*/ 1035043 w 3240568"/>
              <a:gd name="connsiteY117" fmla="*/ 291589 h 3906564"/>
              <a:gd name="connsiteX118" fmla="*/ 1014947 w 3240568"/>
              <a:gd name="connsiteY118" fmla="*/ 231299 h 3906564"/>
              <a:gd name="connsiteX119" fmla="*/ 989826 w 3240568"/>
              <a:gd name="connsiteY119" fmla="*/ 176033 h 3906564"/>
              <a:gd name="connsiteX120" fmla="*/ 959681 w 3240568"/>
              <a:gd name="connsiteY120" fmla="*/ 150912 h 3906564"/>
              <a:gd name="connsiteX121" fmla="*/ 904415 w 3240568"/>
              <a:gd name="connsiteY121" fmla="*/ 186081 h 3906564"/>
              <a:gd name="connsiteX122" fmla="*/ 834076 w 3240568"/>
              <a:gd name="connsiteY122" fmla="*/ 211202 h 3906564"/>
              <a:gd name="connsiteX123" fmla="*/ 788859 w 3240568"/>
              <a:gd name="connsiteY123" fmla="*/ 221251 h 3906564"/>
              <a:gd name="connsiteX124" fmla="*/ 733593 w 3240568"/>
              <a:gd name="connsiteY124" fmla="*/ 191105 h 3906564"/>
              <a:gd name="connsiteX125" fmla="*/ 673303 w 3240568"/>
              <a:gd name="connsiteY125" fmla="*/ 155936 h 3906564"/>
              <a:gd name="connsiteX126" fmla="*/ 602964 w 3240568"/>
              <a:gd name="connsiteY126" fmla="*/ 120767 h 3906564"/>
              <a:gd name="connsiteX127" fmla="*/ 497456 w 3240568"/>
              <a:gd name="connsiteY127" fmla="*/ 165985 h 3906564"/>
              <a:gd name="connsiteX128" fmla="*/ 412045 w 3240568"/>
              <a:gd name="connsiteY128" fmla="*/ 181057 h 3906564"/>
              <a:gd name="connsiteX129" fmla="*/ 361804 w 3240568"/>
              <a:gd name="connsiteY129" fmla="*/ 145888 h 3906564"/>
              <a:gd name="connsiteX130" fmla="*/ 371852 w 3240568"/>
              <a:gd name="connsiteY130" fmla="*/ 105695 h 3906564"/>
              <a:gd name="connsiteX131" fmla="*/ 386925 w 3240568"/>
              <a:gd name="connsiteY131" fmla="*/ 85598 h 3906564"/>
              <a:gd name="connsiteX132" fmla="*/ 361804 w 3240568"/>
              <a:gd name="connsiteY132" fmla="*/ 20284 h 3906564"/>
              <a:gd name="connsiteX133" fmla="*/ 316586 w 3240568"/>
              <a:gd name="connsiteY133" fmla="*/ 187 h 3906564"/>
              <a:gd name="connsiteX134" fmla="*/ 286441 w 3240568"/>
              <a:gd name="connsiteY134" fmla="*/ 10235 h 3906564"/>
              <a:gd name="connsiteX135" fmla="*/ 226151 w 3240568"/>
              <a:gd name="connsiteY135" fmla="*/ 10235 h 3906564"/>
              <a:gd name="connsiteX136" fmla="*/ 140740 w 3240568"/>
              <a:gd name="connsiteY136" fmla="*/ 187 h 3906564"/>
              <a:gd name="connsiteX137" fmla="*/ 105571 w 3240568"/>
              <a:gd name="connsiteY137" fmla="*/ 10235 h 3906564"/>
              <a:gd name="connsiteX138" fmla="*/ 60353 w 3240568"/>
              <a:gd name="connsiteY138" fmla="*/ 55453 h 3906564"/>
              <a:gd name="connsiteX139" fmla="*/ 55329 w 3240568"/>
              <a:gd name="connsiteY139" fmla="*/ 105695 h 3906564"/>
              <a:gd name="connsiteX140" fmla="*/ 50305 w 3240568"/>
              <a:gd name="connsiteY140" fmla="*/ 140864 h 3906564"/>
              <a:gd name="connsiteX141" fmla="*/ 15136 w 3240568"/>
              <a:gd name="connsiteY141" fmla="*/ 216226 h 3906564"/>
              <a:gd name="connsiteX142" fmla="*/ 35232 w 3240568"/>
              <a:gd name="connsiteY142" fmla="*/ 206178 h 3906564"/>
              <a:gd name="connsiteX143" fmla="*/ 90498 w 3240568"/>
              <a:gd name="connsiteY143" fmla="*/ 171009 h 3906564"/>
              <a:gd name="connsiteX144" fmla="*/ 135716 w 3240568"/>
              <a:gd name="connsiteY144" fmla="*/ 216226 h 3906564"/>
              <a:gd name="connsiteX145" fmla="*/ 130692 w 3240568"/>
              <a:gd name="connsiteY145" fmla="*/ 256420 h 3906564"/>
              <a:gd name="connsiteX146" fmla="*/ 130692 w 3240568"/>
              <a:gd name="connsiteY146" fmla="*/ 276516 h 3906564"/>
              <a:gd name="connsiteX147" fmla="*/ 201030 w 3240568"/>
              <a:gd name="connsiteY147" fmla="*/ 361927 h 3906564"/>
              <a:gd name="connsiteX148" fmla="*/ 221127 w 3240568"/>
              <a:gd name="connsiteY148" fmla="*/ 412169 h 3906564"/>
              <a:gd name="connsiteX149" fmla="*/ 266344 w 3240568"/>
              <a:gd name="connsiteY149" fmla="*/ 427242 h 3906564"/>
              <a:gd name="connsiteX150" fmla="*/ 286441 w 3240568"/>
              <a:gd name="connsiteY150" fmla="*/ 442314 h 3906564"/>
              <a:gd name="connsiteX151" fmla="*/ 301514 w 3240568"/>
              <a:gd name="connsiteY151" fmla="*/ 472459 h 3906564"/>
              <a:gd name="connsiteX152" fmla="*/ 316586 w 3240568"/>
              <a:gd name="connsiteY152" fmla="*/ 517677 h 3906564"/>
              <a:gd name="connsiteX153" fmla="*/ 246248 w 3240568"/>
              <a:gd name="connsiteY153" fmla="*/ 582991 h 3906564"/>
              <a:gd name="connsiteX154" fmla="*/ 175909 w 3240568"/>
              <a:gd name="connsiteY154" fmla="*/ 638257 h 3906564"/>
              <a:gd name="connsiteX155" fmla="*/ 130692 w 3240568"/>
              <a:gd name="connsiteY155" fmla="*/ 638257 h 3906564"/>
              <a:gd name="connsiteX156" fmla="*/ 105571 w 3240568"/>
              <a:gd name="connsiteY156" fmla="*/ 708596 h 3906564"/>
              <a:gd name="connsiteX157" fmla="*/ 60353 w 3240568"/>
              <a:gd name="connsiteY157" fmla="*/ 723668 h 3906564"/>
              <a:gd name="connsiteX158" fmla="*/ 45281 w 3240568"/>
              <a:gd name="connsiteY158" fmla="*/ 768886 h 3906564"/>
              <a:gd name="connsiteX159" fmla="*/ 20160 w 3240568"/>
              <a:gd name="connsiteY159" fmla="*/ 914587 h 3906564"/>
              <a:gd name="connsiteX160" fmla="*/ 63 w 3240568"/>
              <a:gd name="connsiteY160" fmla="*/ 964829 h 3906564"/>
              <a:gd name="connsiteX161" fmla="*/ 15136 w 3240568"/>
              <a:gd name="connsiteY161" fmla="*/ 1025119 h 3906564"/>
              <a:gd name="connsiteX162" fmla="*/ 50305 w 3240568"/>
              <a:gd name="connsiteY162" fmla="*/ 1055264 h 3906564"/>
              <a:gd name="connsiteX163" fmla="*/ 40256 w 3240568"/>
              <a:gd name="connsiteY163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2971 w 3240568"/>
              <a:gd name="connsiteY68" fmla="*/ 2558225 h 3906564"/>
              <a:gd name="connsiteX69" fmla="*/ 2758336 w 3240568"/>
              <a:gd name="connsiteY69" fmla="*/ 2532371 h 3906564"/>
              <a:gd name="connsiteX70" fmla="*/ 2687997 w 3240568"/>
              <a:gd name="connsiteY70" fmla="*/ 2512275 h 3906564"/>
              <a:gd name="connsiteX71" fmla="*/ 2687997 w 3240568"/>
              <a:gd name="connsiteY71" fmla="*/ 2436912 h 3906564"/>
              <a:gd name="connsiteX72" fmla="*/ 2662876 w 3240568"/>
              <a:gd name="connsiteY72" fmla="*/ 2371598 h 3906564"/>
              <a:gd name="connsiteX73" fmla="*/ 2632731 w 3240568"/>
              <a:gd name="connsiteY73" fmla="*/ 2326380 h 3906564"/>
              <a:gd name="connsiteX74" fmla="*/ 2577465 w 3240568"/>
              <a:gd name="connsiteY74" fmla="*/ 2261066 h 3906564"/>
              <a:gd name="connsiteX75" fmla="*/ 2547320 w 3240568"/>
              <a:gd name="connsiteY75" fmla="*/ 2230921 h 3906564"/>
              <a:gd name="connsiteX76" fmla="*/ 2512151 w 3240568"/>
              <a:gd name="connsiteY76" fmla="*/ 2215848 h 3906564"/>
              <a:gd name="connsiteX77" fmla="*/ 2491034 w 3240568"/>
              <a:gd name="connsiteY77" fmla="*/ 2203419 h 3906564"/>
              <a:gd name="connsiteX78" fmla="*/ 2466933 w 3240568"/>
              <a:gd name="connsiteY78" fmla="*/ 2195752 h 3906564"/>
              <a:gd name="connsiteX79" fmla="*/ 2438646 w 3240568"/>
              <a:gd name="connsiteY79" fmla="*/ 2177225 h 3906564"/>
              <a:gd name="connsiteX80" fmla="*/ 2401619 w 3240568"/>
              <a:gd name="connsiteY80" fmla="*/ 2170631 h 3906564"/>
              <a:gd name="connsiteX81" fmla="*/ 2367209 w 3240568"/>
              <a:gd name="connsiteY81" fmla="*/ 2146269 h 3906564"/>
              <a:gd name="connsiteX82" fmla="*/ 2327592 w 3240568"/>
              <a:gd name="connsiteY82" fmla="*/ 2128318 h 3906564"/>
              <a:gd name="connsiteX83" fmla="*/ 2366450 w 3240568"/>
              <a:gd name="connsiteY83" fmla="*/ 2004833 h 3906564"/>
              <a:gd name="connsiteX84" fmla="*/ 2396595 w 3240568"/>
              <a:gd name="connsiteY84" fmla="*/ 1934495 h 3906564"/>
              <a:gd name="connsiteX85" fmla="*/ 2492054 w 3240568"/>
              <a:gd name="connsiteY85" fmla="*/ 1813914 h 3906564"/>
              <a:gd name="connsiteX86" fmla="*/ 2512151 w 3240568"/>
              <a:gd name="connsiteY86" fmla="*/ 1758648 h 3906564"/>
              <a:gd name="connsiteX87" fmla="*/ 2582489 w 3240568"/>
              <a:gd name="connsiteY87" fmla="*/ 1733527 h 3906564"/>
              <a:gd name="connsiteX88" fmla="*/ 2652828 w 3240568"/>
              <a:gd name="connsiteY88" fmla="*/ 1693334 h 3906564"/>
              <a:gd name="connsiteX89" fmla="*/ 2763360 w 3240568"/>
              <a:gd name="connsiteY89" fmla="*/ 1663189 h 3906564"/>
              <a:gd name="connsiteX90" fmla="*/ 2808577 w 3240568"/>
              <a:gd name="connsiteY90" fmla="*/ 1643092 h 3906564"/>
              <a:gd name="connsiteX91" fmla="*/ 2843747 w 3240568"/>
              <a:gd name="connsiteY91" fmla="*/ 1602899 h 3906564"/>
              <a:gd name="connsiteX92" fmla="*/ 2863843 w 3240568"/>
              <a:gd name="connsiteY92" fmla="*/ 1517488 h 3906564"/>
              <a:gd name="connsiteX93" fmla="*/ 2899013 w 3240568"/>
              <a:gd name="connsiteY93" fmla="*/ 1447149 h 3906564"/>
              <a:gd name="connsiteX94" fmla="*/ 2964327 w 3240568"/>
              <a:gd name="connsiteY94" fmla="*/ 1341642 h 3906564"/>
              <a:gd name="connsiteX95" fmla="*/ 3079883 w 3240568"/>
              <a:gd name="connsiteY95" fmla="*/ 1241158 h 3906564"/>
              <a:gd name="connsiteX96" fmla="*/ 3034665 w 3240568"/>
              <a:gd name="connsiteY96" fmla="*/ 1211013 h 3906564"/>
              <a:gd name="connsiteX97" fmla="*/ 2893988 w 3240568"/>
              <a:gd name="connsiteY97" fmla="*/ 1190916 h 3906564"/>
              <a:gd name="connsiteX98" fmla="*/ 2733215 w 3240568"/>
              <a:gd name="connsiteY98" fmla="*/ 1165796 h 3906564"/>
              <a:gd name="connsiteX99" fmla="*/ 2672925 w 3240568"/>
              <a:gd name="connsiteY99" fmla="*/ 1135651 h 3906564"/>
              <a:gd name="connsiteX100" fmla="*/ 2602586 w 3240568"/>
              <a:gd name="connsiteY100" fmla="*/ 1120578 h 3906564"/>
              <a:gd name="connsiteX101" fmla="*/ 2190604 w 3240568"/>
              <a:gd name="connsiteY101" fmla="*/ 1010046 h 3906564"/>
              <a:gd name="connsiteX102" fmla="*/ 2125289 w 3240568"/>
              <a:gd name="connsiteY102" fmla="*/ 979901 h 3906564"/>
              <a:gd name="connsiteX103" fmla="*/ 2070024 w 3240568"/>
              <a:gd name="connsiteY103" fmla="*/ 954780 h 3906564"/>
              <a:gd name="connsiteX104" fmla="*/ 1984613 w 3240568"/>
              <a:gd name="connsiteY104" fmla="*/ 944732 h 3906564"/>
              <a:gd name="connsiteX105" fmla="*/ 1924322 w 3240568"/>
              <a:gd name="connsiteY105" fmla="*/ 944732 h 3906564"/>
              <a:gd name="connsiteX106" fmla="*/ 1889153 w 3240568"/>
              <a:gd name="connsiteY106" fmla="*/ 949756 h 3906564"/>
              <a:gd name="connsiteX107" fmla="*/ 1793694 w 3240568"/>
              <a:gd name="connsiteY107" fmla="*/ 849273 h 3906564"/>
              <a:gd name="connsiteX108" fmla="*/ 1723355 w 3240568"/>
              <a:gd name="connsiteY108" fmla="*/ 743765 h 3906564"/>
              <a:gd name="connsiteX109" fmla="*/ 1663065 w 3240568"/>
              <a:gd name="connsiteY109" fmla="*/ 663378 h 3906564"/>
              <a:gd name="connsiteX110" fmla="*/ 1622872 w 3240568"/>
              <a:gd name="connsiteY110" fmla="*/ 618160 h 3906564"/>
              <a:gd name="connsiteX111" fmla="*/ 1557558 w 3240568"/>
              <a:gd name="connsiteY111" fmla="*/ 552846 h 3906564"/>
              <a:gd name="connsiteX112" fmla="*/ 1462098 w 3240568"/>
              <a:gd name="connsiteY112" fmla="*/ 482508 h 3906564"/>
              <a:gd name="connsiteX113" fmla="*/ 1366639 w 3240568"/>
              <a:gd name="connsiteY113" fmla="*/ 477484 h 3906564"/>
              <a:gd name="connsiteX114" fmla="*/ 1266155 w 3240568"/>
              <a:gd name="connsiteY114" fmla="*/ 467435 h 3906564"/>
              <a:gd name="connsiteX115" fmla="*/ 1210889 w 3240568"/>
              <a:gd name="connsiteY115" fmla="*/ 452363 h 3906564"/>
              <a:gd name="connsiteX116" fmla="*/ 1145575 w 3240568"/>
              <a:gd name="connsiteY116" fmla="*/ 321734 h 3906564"/>
              <a:gd name="connsiteX117" fmla="*/ 1080261 w 3240568"/>
              <a:gd name="connsiteY117" fmla="*/ 291589 h 3906564"/>
              <a:gd name="connsiteX118" fmla="*/ 1035043 w 3240568"/>
              <a:gd name="connsiteY118" fmla="*/ 291589 h 3906564"/>
              <a:gd name="connsiteX119" fmla="*/ 1014947 w 3240568"/>
              <a:gd name="connsiteY119" fmla="*/ 231299 h 3906564"/>
              <a:gd name="connsiteX120" fmla="*/ 989826 w 3240568"/>
              <a:gd name="connsiteY120" fmla="*/ 176033 h 3906564"/>
              <a:gd name="connsiteX121" fmla="*/ 959681 w 3240568"/>
              <a:gd name="connsiteY121" fmla="*/ 150912 h 3906564"/>
              <a:gd name="connsiteX122" fmla="*/ 904415 w 3240568"/>
              <a:gd name="connsiteY122" fmla="*/ 186081 h 3906564"/>
              <a:gd name="connsiteX123" fmla="*/ 834076 w 3240568"/>
              <a:gd name="connsiteY123" fmla="*/ 211202 h 3906564"/>
              <a:gd name="connsiteX124" fmla="*/ 788859 w 3240568"/>
              <a:gd name="connsiteY124" fmla="*/ 221251 h 3906564"/>
              <a:gd name="connsiteX125" fmla="*/ 733593 w 3240568"/>
              <a:gd name="connsiteY125" fmla="*/ 191105 h 3906564"/>
              <a:gd name="connsiteX126" fmla="*/ 673303 w 3240568"/>
              <a:gd name="connsiteY126" fmla="*/ 155936 h 3906564"/>
              <a:gd name="connsiteX127" fmla="*/ 602964 w 3240568"/>
              <a:gd name="connsiteY127" fmla="*/ 120767 h 3906564"/>
              <a:gd name="connsiteX128" fmla="*/ 497456 w 3240568"/>
              <a:gd name="connsiteY128" fmla="*/ 165985 h 3906564"/>
              <a:gd name="connsiteX129" fmla="*/ 412045 w 3240568"/>
              <a:gd name="connsiteY129" fmla="*/ 181057 h 3906564"/>
              <a:gd name="connsiteX130" fmla="*/ 361804 w 3240568"/>
              <a:gd name="connsiteY130" fmla="*/ 145888 h 3906564"/>
              <a:gd name="connsiteX131" fmla="*/ 371852 w 3240568"/>
              <a:gd name="connsiteY131" fmla="*/ 105695 h 3906564"/>
              <a:gd name="connsiteX132" fmla="*/ 386925 w 3240568"/>
              <a:gd name="connsiteY132" fmla="*/ 85598 h 3906564"/>
              <a:gd name="connsiteX133" fmla="*/ 361804 w 3240568"/>
              <a:gd name="connsiteY133" fmla="*/ 20284 h 3906564"/>
              <a:gd name="connsiteX134" fmla="*/ 316586 w 3240568"/>
              <a:gd name="connsiteY134" fmla="*/ 187 h 3906564"/>
              <a:gd name="connsiteX135" fmla="*/ 286441 w 3240568"/>
              <a:gd name="connsiteY135" fmla="*/ 10235 h 3906564"/>
              <a:gd name="connsiteX136" fmla="*/ 226151 w 3240568"/>
              <a:gd name="connsiteY136" fmla="*/ 10235 h 3906564"/>
              <a:gd name="connsiteX137" fmla="*/ 140740 w 3240568"/>
              <a:gd name="connsiteY137" fmla="*/ 187 h 3906564"/>
              <a:gd name="connsiteX138" fmla="*/ 105571 w 3240568"/>
              <a:gd name="connsiteY138" fmla="*/ 10235 h 3906564"/>
              <a:gd name="connsiteX139" fmla="*/ 60353 w 3240568"/>
              <a:gd name="connsiteY139" fmla="*/ 55453 h 3906564"/>
              <a:gd name="connsiteX140" fmla="*/ 55329 w 3240568"/>
              <a:gd name="connsiteY140" fmla="*/ 105695 h 3906564"/>
              <a:gd name="connsiteX141" fmla="*/ 50305 w 3240568"/>
              <a:gd name="connsiteY141" fmla="*/ 140864 h 3906564"/>
              <a:gd name="connsiteX142" fmla="*/ 15136 w 3240568"/>
              <a:gd name="connsiteY142" fmla="*/ 216226 h 3906564"/>
              <a:gd name="connsiteX143" fmla="*/ 35232 w 3240568"/>
              <a:gd name="connsiteY143" fmla="*/ 206178 h 3906564"/>
              <a:gd name="connsiteX144" fmla="*/ 90498 w 3240568"/>
              <a:gd name="connsiteY144" fmla="*/ 171009 h 3906564"/>
              <a:gd name="connsiteX145" fmla="*/ 135716 w 3240568"/>
              <a:gd name="connsiteY145" fmla="*/ 216226 h 3906564"/>
              <a:gd name="connsiteX146" fmla="*/ 130692 w 3240568"/>
              <a:gd name="connsiteY146" fmla="*/ 256420 h 3906564"/>
              <a:gd name="connsiteX147" fmla="*/ 130692 w 3240568"/>
              <a:gd name="connsiteY147" fmla="*/ 276516 h 3906564"/>
              <a:gd name="connsiteX148" fmla="*/ 201030 w 3240568"/>
              <a:gd name="connsiteY148" fmla="*/ 361927 h 3906564"/>
              <a:gd name="connsiteX149" fmla="*/ 221127 w 3240568"/>
              <a:gd name="connsiteY149" fmla="*/ 412169 h 3906564"/>
              <a:gd name="connsiteX150" fmla="*/ 266344 w 3240568"/>
              <a:gd name="connsiteY150" fmla="*/ 427242 h 3906564"/>
              <a:gd name="connsiteX151" fmla="*/ 286441 w 3240568"/>
              <a:gd name="connsiteY151" fmla="*/ 442314 h 3906564"/>
              <a:gd name="connsiteX152" fmla="*/ 301514 w 3240568"/>
              <a:gd name="connsiteY152" fmla="*/ 472459 h 3906564"/>
              <a:gd name="connsiteX153" fmla="*/ 316586 w 3240568"/>
              <a:gd name="connsiteY153" fmla="*/ 517677 h 3906564"/>
              <a:gd name="connsiteX154" fmla="*/ 246248 w 3240568"/>
              <a:gd name="connsiteY154" fmla="*/ 582991 h 3906564"/>
              <a:gd name="connsiteX155" fmla="*/ 175909 w 3240568"/>
              <a:gd name="connsiteY155" fmla="*/ 638257 h 3906564"/>
              <a:gd name="connsiteX156" fmla="*/ 130692 w 3240568"/>
              <a:gd name="connsiteY156" fmla="*/ 638257 h 3906564"/>
              <a:gd name="connsiteX157" fmla="*/ 105571 w 3240568"/>
              <a:gd name="connsiteY157" fmla="*/ 708596 h 3906564"/>
              <a:gd name="connsiteX158" fmla="*/ 60353 w 3240568"/>
              <a:gd name="connsiteY158" fmla="*/ 723668 h 3906564"/>
              <a:gd name="connsiteX159" fmla="*/ 45281 w 3240568"/>
              <a:gd name="connsiteY159" fmla="*/ 768886 h 3906564"/>
              <a:gd name="connsiteX160" fmla="*/ 20160 w 3240568"/>
              <a:gd name="connsiteY160" fmla="*/ 914587 h 3906564"/>
              <a:gd name="connsiteX161" fmla="*/ 63 w 3240568"/>
              <a:gd name="connsiteY161" fmla="*/ 964829 h 3906564"/>
              <a:gd name="connsiteX162" fmla="*/ 15136 w 3240568"/>
              <a:gd name="connsiteY162" fmla="*/ 1025119 h 3906564"/>
              <a:gd name="connsiteX163" fmla="*/ 50305 w 3240568"/>
              <a:gd name="connsiteY163" fmla="*/ 1055264 h 3906564"/>
              <a:gd name="connsiteX164" fmla="*/ 40256 w 3240568"/>
              <a:gd name="connsiteY164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29158 w 3240568"/>
              <a:gd name="connsiteY64" fmla="*/ 2838846 h 3906564"/>
              <a:gd name="connsiteX65" fmla="*/ 2893988 w 3240568"/>
              <a:gd name="connsiteY65" fmla="*/ 2768508 h 3906564"/>
              <a:gd name="connsiteX66" fmla="*/ 2828674 w 3240568"/>
              <a:gd name="connsiteY66" fmla="*/ 2698169 h 3906564"/>
              <a:gd name="connsiteX67" fmla="*/ 2798529 w 3240568"/>
              <a:gd name="connsiteY67" fmla="*/ 2663000 h 3906564"/>
              <a:gd name="connsiteX68" fmla="*/ 2763360 w 3240568"/>
              <a:gd name="connsiteY68" fmla="*/ 2622807 h 3906564"/>
              <a:gd name="connsiteX69" fmla="*/ 2752971 w 3240568"/>
              <a:gd name="connsiteY69" fmla="*/ 2558225 h 3906564"/>
              <a:gd name="connsiteX70" fmla="*/ 2758336 w 3240568"/>
              <a:gd name="connsiteY70" fmla="*/ 2532371 h 3906564"/>
              <a:gd name="connsiteX71" fmla="*/ 2687997 w 3240568"/>
              <a:gd name="connsiteY71" fmla="*/ 2512275 h 3906564"/>
              <a:gd name="connsiteX72" fmla="*/ 2687997 w 3240568"/>
              <a:gd name="connsiteY72" fmla="*/ 2436912 h 3906564"/>
              <a:gd name="connsiteX73" fmla="*/ 2662876 w 3240568"/>
              <a:gd name="connsiteY73" fmla="*/ 2371598 h 3906564"/>
              <a:gd name="connsiteX74" fmla="*/ 2632731 w 3240568"/>
              <a:gd name="connsiteY74" fmla="*/ 2326380 h 3906564"/>
              <a:gd name="connsiteX75" fmla="*/ 2577465 w 3240568"/>
              <a:gd name="connsiteY75" fmla="*/ 2261066 h 3906564"/>
              <a:gd name="connsiteX76" fmla="*/ 2547320 w 3240568"/>
              <a:gd name="connsiteY76" fmla="*/ 2230921 h 3906564"/>
              <a:gd name="connsiteX77" fmla="*/ 2512151 w 3240568"/>
              <a:gd name="connsiteY77" fmla="*/ 2215848 h 3906564"/>
              <a:gd name="connsiteX78" fmla="*/ 2491034 w 3240568"/>
              <a:gd name="connsiteY78" fmla="*/ 2203419 h 3906564"/>
              <a:gd name="connsiteX79" fmla="*/ 2466933 w 3240568"/>
              <a:gd name="connsiteY79" fmla="*/ 2195752 h 3906564"/>
              <a:gd name="connsiteX80" fmla="*/ 2438646 w 3240568"/>
              <a:gd name="connsiteY80" fmla="*/ 2177225 h 3906564"/>
              <a:gd name="connsiteX81" fmla="*/ 2401619 w 3240568"/>
              <a:gd name="connsiteY81" fmla="*/ 2170631 h 3906564"/>
              <a:gd name="connsiteX82" fmla="*/ 2367209 w 3240568"/>
              <a:gd name="connsiteY82" fmla="*/ 2146269 h 3906564"/>
              <a:gd name="connsiteX83" fmla="*/ 2327592 w 3240568"/>
              <a:gd name="connsiteY83" fmla="*/ 2128318 h 3906564"/>
              <a:gd name="connsiteX84" fmla="*/ 2366450 w 3240568"/>
              <a:gd name="connsiteY84" fmla="*/ 2004833 h 3906564"/>
              <a:gd name="connsiteX85" fmla="*/ 2396595 w 3240568"/>
              <a:gd name="connsiteY85" fmla="*/ 1934495 h 3906564"/>
              <a:gd name="connsiteX86" fmla="*/ 2492054 w 3240568"/>
              <a:gd name="connsiteY86" fmla="*/ 1813914 h 3906564"/>
              <a:gd name="connsiteX87" fmla="*/ 2512151 w 3240568"/>
              <a:gd name="connsiteY87" fmla="*/ 1758648 h 3906564"/>
              <a:gd name="connsiteX88" fmla="*/ 2582489 w 3240568"/>
              <a:gd name="connsiteY88" fmla="*/ 1733527 h 3906564"/>
              <a:gd name="connsiteX89" fmla="*/ 2652828 w 3240568"/>
              <a:gd name="connsiteY89" fmla="*/ 1693334 h 3906564"/>
              <a:gd name="connsiteX90" fmla="*/ 2763360 w 3240568"/>
              <a:gd name="connsiteY90" fmla="*/ 1663189 h 3906564"/>
              <a:gd name="connsiteX91" fmla="*/ 2808577 w 3240568"/>
              <a:gd name="connsiteY91" fmla="*/ 1643092 h 3906564"/>
              <a:gd name="connsiteX92" fmla="*/ 2843747 w 3240568"/>
              <a:gd name="connsiteY92" fmla="*/ 1602899 h 3906564"/>
              <a:gd name="connsiteX93" fmla="*/ 2863843 w 3240568"/>
              <a:gd name="connsiteY93" fmla="*/ 1517488 h 3906564"/>
              <a:gd name="connsiteX94" fmla="*/ 2899013 w 3240568"/>
              <a:gd name="connsiteY94" fmla="*/ 1447149 h 3906564"/>
              <a:gd name="connsiteX95" fmla="*/ 2964327 w 3240568"/>
              <a:gd name="connsiteY95" fmla="*/ 1341642 h 3906564"/>
              <a:gd name="connsiteX96" fmla="*/ 3079883 w 3240568"/>
              <a:gd name="connsiteY96" fmla="*/ 1241158 h 3906564"/>
              <a:gd name="connsiteX97" fmla="*/ 3034665 w 3240568"/>
              <a:gd name="connsiteY97" fmla="*/ 1211013 h 3906564"/>
              <a:gd name="connsiteX98" fmla="*/ 2893988 w 3240568"/>
              <a:gd name="connsiteY98" fmla="*/ 1190916 h 3906564"/>
              <a:gd name="connsiteX99" fmla="*/ 2733215 w 3240568"/>
              <a:gd name="connsiteY99" fmla="*/ 1165796 h 3906564"/>
              <a:gd name="connsiteX100" fmla="*/ 2672925 w 3240568"/>
              <a:gd name="connsiteY100" fmla="*/ 1135651 h 3906564"/>
              <a:gd name="connsiteX101" fmla="*/ 2602586 w 3240568"/>
              <a:gd name="connsiteY101" fmla="*/ 1120578 h 3906564"/>
              <a:gd name="connsiteX102" fmla="*/ 2190604 w 3240568"/>
              <a:gd name="connsiteY102" fmla="*/ 1010046 h 3906564"/>
              <a:gd name="connsiteX103" fmla="*/ 2125289 w 3240568"/>
              <a:gd name="connsiteY103" fmla="*/ 979901 h 3906564"/>
              <a:gd name="connsiteX104" fmla="*/ 2070024 w 3240568"/>
              <a:gd name="connsiteY104" fmla="*/ 954780 h 3906564"/>
              <a:gd name="connsiteX105" fmla="*/ 1984613 w 3240568"/>
              <a:gd name="connsiteY105" fmla="*/ 944732 h 3906564"/>
              <a:gd name="connsiteX106" fmla="*/ 1924322 w 3240568"/>
              <a:gd name="connsiteY106" fmla="*/ 944732 h 3906564"/>
              <a:gd name="connsiteX107" fmla="*/ 1889153 w 3240568"/>
              <a:gd name="connsiteY107" fmla="*/ 949756 h 3906564"/>
              <a:gd name="connsiteX108" fmla="*/ 1793694 w 3240568"/>
              <a:gd name="connsiteY108" fmla="*/ 849273 h 3906564"/>
              <a:gd name="connsiteX109" fmla="*/ 1723355 w 3240568"/>
              <a:gd name="connsiteY109" fmla="*/ 743765 h 3906564"/>
              <a:gd name="connsiteX110" fmla="*/ 1663065 w 3240568"/>
              <a:gd name="connsiteY110" fmla="*/ 663378 h 3906564"/>
              <a:gd name="connsiteX111" fmla="*/ 1622872 w 3240568"/>
              <a:gd name="connsiteY111" fmla="*/ 618160 h 3906564"/>
              <a:gd name="connsiteX112" fmla="*/ 1557558 w 3240568"/>
              <a:gd name="connsiteY112" fmla="*/ 552846 h 3906564"/>
              <a:gd name="connsiteX113" fmla="*/ 1462098 w 3240568"/>
              <a:gd name="connsiteY113" fmla="*/ 482508 h 3906564"/>
              <a:gd name="connsiteX114" fmla="*/ 1366639 w 3240568"/>
              <a:gd name="connsiteY114" fmla="*/ 477484 h 3906564"/>
              <a:gd name="connsiteX115" fmla="*/ 1266155 w 3240568"/>
              <a:gd name="connsiteY115" fmla="*/ 467435 h 3906564"/>
              <a:gd name="connsiteX116" fmla="*/ 1210889 w 3240568"/>
              <a:gd name="connsiteY116" fmla="*/ 452363 h 3906564"/>
              <a:gd name="connsiteX117" fmla="*/ 1145575 w 3240568"/>
              <a:gd name="connsiteY117" fmla="*/ 321734 h 3906564"/>
              <a:gd name="connsiteX118" fmla="*/ 1080261 w 3240568"/>
              <a:gd name="connsiteY118" fmla="*/ 291589 h 3906564"/>
              <a:gd name="connsiteX119" fmla="*/ 1035043 w 3240568"/>
              <a:gd name="connsiteY119" fmla="*/ 291589 h 3906564"/>
              <a:gd name="connsiteX120" fmla="*/ 1014947 w 3240568"/>
              <a:gd name="connsiteY120" fmla="*/ 231299 h 3906564"/>
              <a:gd name="connsiteX121" fmla="*/ 989826 w 3240568"/>
              <a:gd name="connsiteY121" fmla="*/ 176033 h 3906564"/>
              <a:gd name="connsiteX122" fmla="*/ 959681 w 3240568"/>
              <a:gd name="connsiteY122" fmla="*/ 150912 h 3906564"/>
              <a:gd name="connsiteX123" fmla="*/ 904415 w 3240568"/>
              <a:gd name="connsiteY123" fmla="*/ 186081 h 3906564"/>
              <a:gd name="connsiteX124" fmla="*/ 834076 w 3240568"/>
              <a:gd name="connsiteY124" fmla="*/ 211202 h 3906564"/>
              <a:gd name="connsiteX125" fmla="*/ 788859 w 3240568"/>
              <a:gd name="connsiteY125" fmla="*/ 221251 h 3906564"/>
              <a:gd name="connsiteX126" fmla="*/ 733593 w 3240568"/>
              <a:gd name="connsiteY126" fmla="*/ 191105 h 3906564"/>
              <a:gd name="connsiteX127" fmla="*/ 673303 w 3240568"/>
              <a:gd name="connsiteY127" fmla="*/ 155936 h 3906564"/>
              <a:gd name="connsiteX128" fmla="*/ 602964 w 3240568"/>
              <a:gd name="connsiteY128" fmla="*/ 120767 h 3906564"/>
              <a:gd name="connsiteX129" fmla="*/ 497456 w 3240568"/>
              <a:gd name="connsiteY129" fmla="*/ 165985 h 3906564"/>
              <a:gd name="connsiteX130" fmla="*/ 412045 w 3240568"/>
              <a:gd name="connsiteY130" fmla="*/ 181057 h 3906564"/>
              <a:gd name="connsiteX131" fmla="*/ 361804 w 3240568"/>
              <a:gd name="connsiteY131" fmla="*/ 145888 h 3906564"/>
              <a:gd name="connsiteX132" fmla="*/ 371852 w 3240568"/>
              <a:gd name="connsiteY132" fmla="*/ 105695 h 3906564"/>
              <a:gd name="connsiteX133" fmla="*/ 386925 w 3240568"/>
              <a:gd name="connsiteY133" fmla="*/ 85598 h 3906564"/>
              <a:gd name="connsiteX134" fmla="*/ 361804 w 3240568"/>
              <a:gd name="connsiteY134" fmla="*/ 20284 h 3906564"/>
              <a:gd name="connsiteX135" fmla="*/ 316586 w 3240568"/>
              <a:gd name="connsiteY135" fmla="*/ 187 h 3906564"/>
              <a:gd name="connsiteX136" fmla="*/ 286441 w 3240568"/>
              <a:gd name="connsiteY136" fmla="*/ 10235 h 3906564"/>
              <a:gd name="connsiteX137" fmla="*/ 226151 w 3240568"/>
              <a:gd name="connsiteY137" fmla="*/ 10235 h 3906564"/>
              <a:gd name="connsiteX138" fmla="*/ 140740 w 3240568"/>
              <a:gd name="connsiteY138" fmla="*/ 187 h 3906564"/>
              <a:gd name="connsiteX139" fmla="*/ 105571 w 3240568"/>
              <a:gd name="connsiteY139" fmla="*/ 10235 h 3906564"/>
              <a:gd name="connsiteX140" fmla="*/ 60353 w 3240568"/>
              <a:gd name="connsiteY140" fmla="*/ 55453 h 3906564"/>
              <a:gd name="connsiteX141" fmla="*/ 55329 w 3240568"/>
              <a:gd name="connsiteY141" fmla="*/ 105695 h 3906564"/>
              <a:gd name="connsiteX142" fmla="*/ 50305 w 3240568"/>
              <a:gd name="connsiteY142" fmla="*/ 140864 h 3906564"/>
              <a:gd name="connsiteX143" fmla="*/ 15136 w 3240568"/>
              <a:gd name="connsiteY143" fmla="*/ 216226 h 3906564"/>
              <a:gd name="connsiteX144" fmla="*/ 35232 w 3240568"/>
              <a:gd name="connsiteY144" fmla="*/ 206178 h 3906564"/>
              <a:gd name="connsiteX145" fmla="*/ 90498 w 3240568"/>
              <a:gd name="connsiteY145" fmla="*/ 171009 h 3906564"/>
              <a:gd name="connsiteX146" fmla="*/ 135716 w 3240568"/>
              <a:gd name="connsiteY146" fmla="*/ 216226 h 3906564"/>
              <a:gd name="connsiteX147" fmla="*/ 130692 w 3240568"/>
              <a:gd name="connsiteY147" fmla="*/ 256420 h 3906564"/>
              <a:gd name="connsiteX148" fmla="*/ 130692 w 3240568"/>
              <a:gd name="connsiteY148" fmla="*/ 276516 h 3906564"/>
              <a:gd name="connsiteX149" fmla="*/ 201030 w 3240568"/>
              <a:gd name="connsiteY149" fmla="*/ 361927 h 3906564"/>
              <a:gd name="connsiteX150" fmla="*/ 221127 w 3240568"/>
              <a:gd name="connsiteY150" fmla="*/ 412169 h 3906564"/>
              <a:gd name="connsiteX151" fmla="*/ 266344 w 3240568"/>
              <a:gd name="connsiteY151" fmla="*/ 427242 h 3906564"/>
              <a:gd name="connsiteX152" fmla="*/ 286441 w 3240568"/>
              <a:gd name="connsiteY152" fmla="*/ 442314 h 3906564"/>
              <a:gd name="connsiteX153" fmla="*/ 301514 w 3240568"/>
              <a:gd name="connsiteY153" fmla="*/ 472459 h 3906564"/>
              <a:gd name="connsiteX154" fmla="*/ 316586 w 3240568"/>
              <a:gd name="connsiteY154" fmla="*/ 517677 h 3906564"/>
              <a:gd name="connsiteX155" fmla="*/ 246248 w 3240568"/>
              <a:gd name="connsiteY155" fmla="*/ 582991 h 3906564"/>
              <a:gd name="connsiteX156" fmla="*/ 175909 w 3240568"/>
              <a:gd name="connsiteY156" fmla="*/ 638257 h 3906564"/>
              <a:gd name="connsiteX157" fmla="*/ 130692 w 3240568"/>
              <a:gd name="connsiteY157" fmla="*/ 638257 h 3906564"/>
              <a:gd name="connsiteX158" fmla="*/ 105571 w 3240568"/>
              <a:gd name="connsiteY158" fmla="*/ 708596 h 3906564"/>
              <a:gd name="connsiteX159" fmla="*/ 60353 w 3240568"/>
              <a:gd name="connsiteY159" fmla="*/ 723668 h 3906564"/>
              <a:gd name="connsiteX160" fmla="*/ 45281 w 3240568"/>
              <a:gd name="connsiteY160" fmla="*/ 768886 h 3906564"/>
              <a:gd name="connsiteX161" fmla="*/ 20160 w 3240568"/>
              <a:gd name="connsiteY161" fmla="*/ 914587 h 3906564"/>
              <a:gd name="connsiteX162" fmla="*/ 63 w 3240568"/>
              <a:gd name="connsiteY162" fmla="*/ 964829 h 3906564"/>
              <a:gd name="connsiteX163" fmla="*/ 15136 w 3240568"/>
              <a:gd name="connsiteY163" fmla="*/ 1025119 h 3906564"/>
              <a:gd name="connsiteX164" fmla="*/ 50305 w 3240568"/>
              <a:gd name="connsiteY164" fmla="*/ 1055264 h 3906564"/>
              <a:gd name="connsiteX165" fmla="*/ 40256 w 3240568"/>
              <a:gd name="connsiteY165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29158 w 3240568"/>
              <a:gd name="connsiteY65" fmla="*/ 2838846 h 3906564"/>
              <a:gd name="connsiteX66" fmla="*/ 2893988 w 3240568"/>
              <a:gd name="connsiteY66" fmla="*/ 2768508 h 3906564"/>
              <a:gd name="connsiteX67" fmla="*/ 2828674 w 3240568"/>
              <a:gd name="connsiteY67" fmla="*/ 2698169 h 3906564"/>
              <a:gd name="connsiteX68" fmla="*/ 2798529 w 3240568"/>
              <a:gd name="connsiteY68" fmla="*/ 2663000 h 3906564"/>
              <a:gd name="connsiteX69" fmla="*/ 2763360 w 3240568"/>
              <a:gd name="connsiteY69" fmla="*/ 2622807 h 3906564"/>
              <a:gd name="connsiteX70" fmla="*/ 2752971 w 3240568"/>
              <a:gd name="connsiteY70" fmla="*/ 2558225 h 3906564"/>
              <a:gd name="connsiteX71" fmla="*/ 2758336 w 3240568"/>
              <a:gd name="connsiteY71" fmla="*/ 2532371 h 3906564"/>
              <a:gd name="connsiteX72" fmla="*/ 2687997 w 3240568"/>
              <a:gd name="connsiteY72" fmla="*/ 2512275 h 3906564"/>
              <a:gd name="connsiteX73" fmla="*/ 2687997 w 3240568"/>
              <a:gd name="connsiteY73" fmla="*/ 2436912 h 3906564"/>
              <a:gd name="connsiteX74" fmla="*/ 2662876 w 3240568"/>
              <a:gd name="connsiteY74" fmla="*/ 2371598 h 3906564"/>
              <a:gd name="connsiteX75" fmla="*/ 2632731 w 3240568"/>
              <a:gd name="connsiteY75" fmla="*/ 2326380 h 3906564"/>
              <a:gd name="connsiteX76" fmla="*/ 2577465 w 3240568"/>
              <a:gd name="connsiteY76" fmla="*/ 2261066 h 3906564"/>
              <a:gd name="connsiteX77" fmla="*/ 2547320 w 3240568"/>
              <a:gd name="connsiteY77" fmla="*/ 2230921 h 3906564"/>
              <a:gd name="connsiteX78" fmla="*/ 2512151 w 3240568"/>
              <a:gd name="connsiteY78" fmla="*/ 2215848 h 3906564"/>
              <a:gd name="connsiteX79" fmla="*/ 2491034 w 3240568"/>
              <a:gd name="connsiteY79" fmla="*/ 2203419 h 3906564"/>
              <a:gd name="connsiteX80" fmla="*/ 2466933 w 3240568"/>
              <a:gd name="connsiteY80" fmla="*/ 2195752 h 3906564"/>
              <a:gd name="connsiteX81" fmla="*/ 2438646 w 3240568"/>
              <a:gd name="connsiteY81" fmla="*/ 2177225 h 3906564"/>
              <a:gd name="connsiteX82" fmla="*/ 2401619 w 3240568"/>
              <a:gd name="connsiteY82" fmla="*/ 2170631 h 3906564"/>
              <a:gd name="connsiteX83" fmla="*/ 2367209 w 3240568"/>
              <a:gd name="connsiteY83" fmla="*/ 2146269 h 3906564"/>
              <a:gd name="connsiteX84" fmla="*/ 2327592 w 3240568"/>
              <a:gd name="connsiteY84" fmla="*/ 2128318 h 3906564"/>
              <a:gd name="connsiteX85" fmla="*/ 2366450 w 3240568"/>
              <a:gd name="connsiteY85" fmla="*/ 2004833 h 3906564"/>
              <a:gd name="connsiteX86" fmla="*/ 2396595 w 3240568"/>
              <a:gd name="connsiteY86" fmla="*/ 1934495 h 3906564"/>
              <a:gd name="connsiteX87" fmla="*/ 2492054 w 3240568"/>
              <a:gd name="connsiteY87" fmla="*/ 1813914 h 3906564"/>
              <a:gd name="connsiteX88" fmla="*/ 2512151 w 3240568"/>
              <a:gd name="connsiteY88" fmla="*/ 1758648 h 3906564"/>
              <a:gd name="connsiteX89" fmla="*/ 2582489 w 3240568"/>
              <a:gd name="connsiteY89" fmla="*/ 1733527 h 3906564"/>
              <a:gd name="connsiteX90" fmla="*/ 2652828 w 3240568"/>
              <a:gd name="connsiteY90" fmla="*/ 1693334 h 3906564"/>
              <a:gd name="connsiteX91" fmla="*/ 2763360 w 3240568"/>
              <a:gd name="connsiteY91" fmla="*/ 1663189 h 3906564"/>
              <a:gd name="connsiteX92" fmla="*/ 2808577 w 3240568"/>
              <a:gd name="connsiteY92" fmla="*/ 1643092 h 3906564"/>
              <a:gd name="connsiteX93" fmla="*/ 2843747 w 3240568"/>
              <a:gd name="connsiteY93" fmla="*/ 1602899 h 3906564"/>
              <a:gd name="connsiteX94" fmla="*/ 2863843 w 3240568"/>
              <a:gd name="connsiteY94" fmla="*/ 1517488 h 3906564"/>
              <a:gd name="connsiteX95" fmla="*/ 2899013 w 3240568"/>
              <a:gd name="connsiteY95" fmla="*/ 1447149 h 3906564"/>
              <a:gd name="connsiteX96" fmla="*/ 2964327 w 3240568"/>
              <a:gd name="connsiteY96" fmla="*/ 1341642 h 3906564"/>
              <a:gd name="connsiteX97" fmla="*/ 3079883 w 3240568"/>
              <a:gd name="connsiteY97" fmla="*/ 1241158 h 3906564"/>
              <a:gd name="connsiteX98" fmla="*/ 3034665 w 3240568"/>
              <a:gd name="connsiteY98" fmla="*/ 1211013 h 3906564"/>
              <a:gd name="connsiteX99" fmla="*/ 2893988 w 3240568"/>
              <a:gd name="connsiteY99" fmla="*/ 1190916 h 3906564"/>
              <a:gd name="connsiteX100" fmla="*/ 2733215 w 3240568"/>
              <a:gd name="connsiteY100" fmla="*/ 1165796 h 3906564"/>
              <a:gd name="connsiteX101" fmla="*/ 2672925 w 3240568"/>
              <a:gd name="connsiteY101" fmla="*/ 1135651 h 3906564"/>
              <a:gd name="connsiteX102" fmla="*/ 2602586 w 3240568"/>
              <a:gd name="connsiteY102" fmla="*/ 1120578 h 3906564"/>
              <a:gd name="connsiteX103" fmla="*/ 2190604 w 3240568"/>
              <a:gd name="connsiteY103" fmla="*/ 1010046 h 3906564"/>
              <a:gd name="connsiteX104" fmla="*/ 2125289 w 3240568"/>
              <a:gd name="connsiteY104" fmla="*/ 979901 h 3906564"/>
              <a:gd name="connsiteX105" fmla="*/ 2070024 w 3240568"/>
              <a:gd name="connsiteY105" fmla="*/ 954780 h 3906564"/>
              <a:gd name="connsiteX106" fmla="*/ 1984613 w 3240568"/>
              <a:gd name="connsiteY106" fmla="*/ 944732 h 3906564"/>
              <a:gd name="connsiteX107" fmla="*/ 1924322 w 3240568"/>
              <a:gd name="connsiteY107" fmla="*/ 944732 h 3906564"/>
              <a:gd name="connsiteX108" fmla="*/ 1889153 w 3240568"/>
              <a:gd name="connsiteY108" fmla="*/ 949756 h 3906564"/>
              <a:gd name="connsiteX109" fmla="*/ 1793694 w 3240568"/>
              <a:gd name="connsiteY109" fmla="*/ 849273 h 3906564"/>
              <a:gd name="connsiteX110" fmla="*/ 1723355 w 3240568"/>
              <a:gd name="connsiteY110" fmla="*/ 743765 h 3906564"/>
              <a:gd name="connsiteX111" fmla="*/ 1663065 w 3240568"/>
              <a:gd name="connsiteY111" fmla="*/ 663378 h 3906564"/>
              <a:gd name="connsiteX112" fmla="*/ 1622872 w 3240568"/>
              <a:gd name="connsiteY112" fmla="*/ 618160 h 3906564"/>
              <a:gd name="connsiteX113" fmla="*/ 1557558 w 3240568"/>
              <a:gd name="connsiteY113" fmla="*/ 552846 h 3906564"/>
              <a:gd name="connsiteX114" fmla="*/ 1462098 w 3240568"/>
              <a:gd name="connsiteY114" fmla="*/ 482508 h 3906564"/>
              <a:gd name="connsiteX115" fmla="*/ 1366639 w 3240568"/>
              <a:gd name="connsiteY115" fmla="*/ 477484 h 3906564"/>
              <a:gd name="connsiteX116" fmla="*/ 1266155 w 3240568"/>
              <a:gd name="connsiteY116" fmla="*/ 467435 h 3906564"/>
              <a:gd name="connsiteX117" fmla="*/ 1210889 w 3240568"/>
              <a:gd name="connsiteY117" fmla="*/ 452363 h 3906564"/>
              <a:gd name="connsiteX118" fmla="*/ 1145575 w 3240568"/>
              <a:gd name="connsiteY118" fmla="*/ 321734 h 3906564"/>
              <a:gd name="connsiteX119" fmla="*/ 1080261 w 3240568"/>
              <a:gd name="connsiteY119" fmla="*/ 291589 h 3906564"/>
              <a:gd name="connsiteX120" fmla="*/ 1035043 w 3240568"/>
              <a:gd name="connsiteY120" fmla="*/ 291589 h 3906564"/>
              <a:gd name="connsiteX121" fmla="*/ 1014947 w 3240568"/>
              <a:gd name="connsiteY121" fmla="*/ 231299 h 3906564"/>
              <a:gd name="connsiteX122" fmla="*/ 989826 w 3240568"/>
              <a:gd name="connsiteY122" fmla="*/ 176033 h 3906564"/>
              <a:gd name="connsiteX123" fmla="*/ 959681 w 3240568"/>
              <a:gd name="connsiteY123" fmla="*/ 150912 h 3906564"/>
              <a:gd name="connsiteX124" fmla="*/ 904415 w 3240568"/>
              <a:gd name="connsiteY124" fmla="*/ 186081 h 3906564"/>
              <a:gd name="connsiteX125" fmla="*/ 834076 w 3240568"/>
              <a:gd name="connsiteY125" fmla="*/ 211202 h 3906564"/>
              <a:gd name="connsiteX126" fmla="*/ 788859 w 3240568"/>
              <a:gd name="connsiteY126" fmla="*/ 221251 h 3906564"/>
              <a:gd name="connsiteX127" fmla="*/ 733593 w 3240568"/>
              <a:gd name="connsiteY127" fmla="*/ 191105 h 3906564"/>
              <a:gd name="connsiteX128" fmla="*/ 673303 w 3240568"/>
              <a:gd name="connsiteY128" fmla="*/ 155936 h 3906564"/>
              <a:gd name="connsiteX129" fmla="*/ 602964 w 3240568"/>
              <a:gd name="connsiteY129" fmla="*/ 120767 h 3906564"/>
              <a:gd name="connsiteX130" fmla="*/ 497456 w 3240568"/>
              <a:gd name="connsiteY130" fmla="*/ 165985 h 3906564"/>
              <a:gd name="connsiteX131" fmla="*/ 412045 w 3240568"/>
              <a:gd name="connsiteY131" fmla="*/ 181057 h 3906564"/>
              <a:gd name="connsiteX132" fmla="*/ 361804 w 3240568"/>
              <a:gd name="connsiteY132" fmla="*/ 145888 h 3906564"/>
              <a:gd name="connsiteX133" fmla="*/ 371852 w 3240568"/>
              <a:gd name="connsiteY133" fmla="*/ 105695 h 3906564"/>
              <a:gd name="connsiteX134" fmla="*/ 386925 w 3240568"/>
              <a:gd name="connsiteY134" fmla="*/ 85598 h 3906564"/>
              <a:gd name="connsiteX135" fmla="*/ 361804 w 3240568"/>
              <a:gd name="connsiteY135" fmla="*/ 20284 h 3906564"/>
              <a:gd name="connsiteX136" fmla="*/ 316586 w 3240568"/>
              <a:gd name="connsiteY136" fmla="*/ 187 h 3906564"/>
              <a:gd name="connsiteX137" fmla="*/ 286441 w 3240568"/>
              <a:gd name="connsiteY137" fmla="*/ 10235 h 3906564"/>
              <a:gd name="connsiteX138" fmla="*/ 226151 w 3240568"/>
              <a:gd name="connsiteY138" fmla="*/ 10235 h 3906564"/>
              <a:gd name="connsiteX139" fmla="*/ 140740 w 3240568"/>
              <a:gd name="connsiteY139" fmla="*/ 187 h 3906564"/>
              <a:gd name="connsiteX140" fmla="*/ 105571 w 3240568"/>
              <a:gd name="connsiteY140" fmla="*/ 10235 h 3906564"/>
              <a:gd name="connsiteX141" fmla="*/ 60353 w 3240568"/>
              <a:gd name="connsiteY141" fmla="*/ 55453 h 3906564"/>
              <a:gd name="connsiteX142" fmla="*/ 55329 w 3240568"/>
              <a:gd name="connsiteY142" fmla="*/ 105695 h 3906564"/>
              <a:gd name="connsiteX143" fmla="*/ 50305 w 3240568"/>
              <a:gd name="connsiteY143" fmla="*/ 140864 h 3906564"/>
              <a:gd name="connsiteX144" fmla="*/ 15136 w 3240568"/>
              <a:gd name="connsiteY144" fmla="*/ 216226 h 3906564"/>
              <a:gd name="connsiteX145" fmla="*/ 35232 w 3240568"/>
              <a:gd name="connsiteY145" fmla="*/ 206178 h 3906564"/>
              <a:gd name="connsiteX146" fmla="*/ 90498 w 3240568"/>
              <a:gd name="connsiteY146" fmla="*/ 171009 h 3906564"/>
              <a:gd name="connsiteX147" fmla="*/ 135716 w 3240568"/>
              <a:gd name="connsiteY147" fmla="*/ 216226 h 3906564"/>
              <a:gd name="connsiteX148" fmla="*/ 130692 w 3240568"/>
              <a:gd name="connsiteY148" fmla="*/ 256420 h 3906564"/>
              <a:gd name="connsiteX149" fmla="*/ 130692 w 3240568"/>
              <a:gd name="connsiteY149" fmla="*/ 276516 h 3906564"/>
              <a:gd name="connsiteX150" fmla="*/ 201030 w 3240568"/>
              <a:gd name="connsiteY150" fmla="*/ 361927 h 3906564"/>
              <a:gd name="connsiteX151" fmla="*/ 221127 w 3240568"/>
              <a:gd name="connsiteY151" fmla="*/ 412169 h 3906564"/>
              <a:gd name="connsiteX152" fmla="*/ 266344 w 3240568"/>
              <a:gd name="connsiteY152" fmla="*/ 427242 h 3906564"/>
              <a:gd name="connsiteX153" fmla="*/ 286441 w 3240568"/>
              <a:gd name="connsiteY153" fmla="*/ 442314 h 3906564"/>
              <a:gd name="connsiteX154" fmla="*/ 301514 w 3240568"/>
              <a:gd name="connsiteY154" fmla="*/ 472459 h 3906564"/>
              <a:gd name="connsiteX155" fmla="*/ 316586 w 3240568"/>
              <a:gd name="connsiteY155" fmla="*/ 517677 h 3906564"/>
              <a:gd name="connsiteX156" fmla="*/ 246248 w 3240568"/>
              <a:gd name="connsiteY156" fmla="*/ 582991 h 3906564"/>
              <a:gd name="connsiteX157" fmla="*/ 175909 w 3240568"/>
              <a:gd name="connsiteY157" fmla="*/ 638257 h 3906564"/>
              <a:gd name="connsiteX158" fmla="*/ 130692 w 3240568"/>
              <a:gd name="connsiteY158" fmla="*/ 638257 h 3906564"/>
              <a:gd name="connsiteX159" fmla="*/ 105571 w 3240568"/>
              <a:gd name="connsiteY159" fmla="*/ 708596 h 3906564"/>
              <a:gd name="connsiteX160" fmla="*/ 60353 w 3240568"/>
              <a:gd name="connsiteY160" fmla="*/ 723668 h 3906564"/>
              <a:gd name="connsiteX161" fmla="*/ 45281 w 3240568"/>
              <a:gd name="connsiteY161" fmla="*/ 768886 h 3906564"/>
              <a:gd name="connsiteX162" fmla="*/ 20160 w 3240568"/>
              <a:gd name="connsiteY162" fmla="*/ 914587 h 3906564"/>
              <a:gd name="connsiteX163" fmla="*/ 63 w 3240568"/>
              <a:gd name="connsiteY163" fmla="*/ 964829 h 3906564"/>
              <a:gd name="connsiteX164" fmla="*/ 15136 w 3240568"/>
              <a:gd name="connsiteY164" fmla="*/ 1025119 h 3906564"/>
              <a:gd name="connsiteX165" fmla="*/ 50305 w 3240568"/>
              <a:gd name="connsiteY165" fmla="*/ 1055264 h 3906564"/>
              <a:gd name="connsiteX166" fmla="*/ 40256 w 3240568"/>
              <a:gd name="connsiteY166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50615 w 3240568"/>
              <a:gd name="connsiteY65" fmla="*/ 2867788 h 3906564"/>
              <a:gd name="connsiteX66" fmla="*/ 2929158 w 3240568"/>
              <a:gd name="connsiteY66" fmla="*/ 2838846 h 3906564"/>
              <a:gd name="connsiteX67" fmla="*/ 2893988 w 3240568"/>
              <a:gd name="connsiteY67" fmla="*/ 2768508 h 3906564"/>
              <a:gd name="connsiteX68" fmla="*/ 2828674 w 3240568"/>
              <a:gd name="connsiteY68" fmla="*/ 2698169 h 3906564"/>
              <a:gd name="connsiteX69" fmla="*/ 2798529 w 3240568"/>
              <a:gd name="connsiteY69" fmla="*/ 2663000 h 3906564"/>
              <a:gd name="connsiteX70" fmla="*/ 2763360 w 3240568"/>
              <a:gd name="connsiteY70" fmla="*/ 2622807 h 3906564"/>
              <a:gd name="connsiteX71" fmla="*/ 2752971 w 3240568"/>
              <a:gd name="connsiteY71" fmla="*/ 2558225 h 3906564"/>
              <a:gd name="connsiteX72" fmla="*/ 2758336 w 3240568"/>
              <a:gd name="connsiteY72" fmla="*/ 2532371 h 3906564"/>
              <a:gd name="connsiteX73" fmla="*/ 2687997 w 3240568"/>
              <a:gd name="connsiteY73" fmla="*/ 2512275 h 3906564"/>
              <a:gd name="connsiteX74" fmla="*/ 2687997 w 3240568"/>
              <a:gd name="connsiteY74" fmla="*/ 2436912 h 3906564"/>
              <a:gd name="connsiteX75" fmla="*/ 2662876 w 3240568"/>
              <a:gd name="connsiteY75" fmla="*/ 2371598 h 3906564"/>
              <a:gd name="connsiteX76" fmla="*/ 2632731 w 3240568"/>
              <a:gd name="connsiteY76" fmla="*/ 2326380 h 3906564"/>
              <a:gd name="connsiteX77" fmla="*/ 2577465 w 3240568"/>
              <a:gd name="connsiteY77" fmla="*/ 2261066 h 3906564"/>
              <a:gd name="connsiteX78" fmla="*/ 2547320 w 3240568"/>
              <a:gd name="connsiteY78" fmla="*/ 2230921 h 3906564"/>
              <a:gd name="connsiteX79" fmla="*/ 2512151 w 3240568"/>
              <a:gd name="connsiteY79" fmla="*/ 2215848 h 3906564"/>
              <a:gd name="connsiteX80" fmla="*/ 2491034 w 3240568"/>
              <a:gd name="connsiteY80" fmla="*/ 2203419 h 3906564"/>
              <a:gd name="connsiteX81" fmla="*/ 2466933 w 3240568"/>
              <a:gd name="connsiteY81" fmla="*/ 2195752 h 3906564"/>
              <a:gd name="connsiteX82" fmla="*/ 2438646 w 3240568"/>
              <a:gd name="connsiteY82" fmla="*/ 2177225 h 3906564"/>
              <a:gd name="connsiteX83" fmla="*/ 2401619 w 3240568"/>
              <a:gd name="connsiteY83" fmla="*/ 2170631 h 3906564"/>
              <a:gd name="connsiteX84" fmla="*/ 2367209 w 3240568"/>
              <a:gd name="connsiteY84" fmla="*/ 2146269 h 3906564"/>
              <a:gd name="connsiteX85" fmla="*/ 2327592 w 3240568"/>
              <a:gd name="connsiteY85" fmla="*/ 2128318 h 3906564"/>
              <a:gd name="connsiteX86" fmla="*/ 2366450 w 3240568"/>
              <a:gd name="connsiteY86" fmla="*/ 2004833 h 3906564"/>
              <a:gd name="connsiteX87" fmla="*/ 2396595 w 3240568"/>
              <a:gd name="connsiteY87" fmla="*/ 1934495 h 3906564"/>
              <a:gd name="connsiteX88" fmla="*/ 2492054 w 3240568"/>
              <a:gd name="connsiteY88" fmla="*/ 1813914 h 3906564"/>
              <a:gd name="connsiteX89" fmla="*/ 2512151 w 3240568"/>
              <a:gd name="connsiteY89" fmla="*/ 1758648 h 3906564"/>
              <a:gd name="connsiteX90" fmla="*/ 2582489 w 3240568"/>
              <a:gd name="connsiteY90" fmla="*/ 1733527 h 3906564"/>
              <a:gd name="connsiteX91" fmla="*/ 2652828 w 3240568"/>
              <a:gd name="connsiteY91" fmla="*/ 1693334 h 3906564"/>
              <a:gd name="connsiteX92" fmla="*/ 2763360 w 3240568"/>
              <a:gd name="connsiteY92" fmla="*/ 1663189 h 3906564"/>
              <a:gd name="connsiteX93" fmla="*/ 2808577 w 3240568"/>
              <a:gd name="connsiteY93" fmla="*/ 1643092 h 3906564"/>
              <a:gd name="connsiteX94" fmla="*/ 2843747 w 3240568"/>
              <a:gd name="connsiteY94" fmla="*/ 1602899 h 3906564"/>
              <a:gd name="connsiteX95" fmla="*/ 2863843 w 3240568"/>
              <a:gd name="connsiteY95" fmla="*/ 1517488 h 3906564"/>
              <a:gd name="connsiteX96" fmla="*/ 2899013 w 3240568"/>
              <a:gd name="connsiteY96" fmla="*/ 1447149 h 3906564"/>
              <a:gd name="connsiteX97" fmla="*/ 2964327 w 3240568"/>
              <a:gd name="connsiteY97" fmla="*/ 1341642 h 3906564"/>
              <a:gd name="connsiteX98" fmla="*/ 3079883 w 3240568"/>
              <a:gd name="connsiteY98" fmla="*/ 1241158 h 3906564"/>
              <a:gd name="connsiteX99" fmla="*/ 3034665 w 3240568"/>
              <a:gd name="connsiteY99" fmla="*/ 1211013 h 3906564"/>
              <a:gd name="connsiteX100" fmla="*/ 2893988 w 3240568"/>
              <a:gd name="connsiteY100" fmla="*/ 1190916 h 3906564"/>
              <a:gd name="connsiteX101" fmla="*/ 2733215 w 3240568"/>
              <a:gd name="connsiteY101" fmla="*/ 1165796 h 3906564"/>
              <a:gd name="connsiteX102" fmla="*/ 2672925 w 3240568"/>
              <a:gd name="connsiteY102" fmla="*/ 1135651 h 3906564"/>
              <a:gd name="connsiteX103" fmla="*/ 2602586 w 3240568"/>
              <a:gd name="connsiteY103" fmla="*/ 1120578 h 3906564"/>
              <a:gd name="connsiteX104" fmla="*/ 2190604 w 3240568"/>
              <a:gd name="connsiteY104" fmla="*/ 1010046 h 3906564"/>
              <a:gd name="connsiteX105" fmla="*/ 2125289 w 3240568"/>
              <a:gd name="connsiteY105" fmla="*/ 979901 h 3906564"/>
              <a:gd name="connsiteX106" fmla="*/ 2070024 w 3240568"/>
              <a:gd name="connsiteY106" fmla="*/ 954780 h 3906564"/>
              <a:gd name="connsiteX107" fmla="*/ 1984613 w 3240568"/>
              <a:gd name="connsiteY107" fmla="*/ 944732 h 3906564"/>
              <a:gd name="connsiteX108" fmla="*/ 1924322 w 3240568"/>
              <a:gd name="connsiteY108" fmla="*/ 944732 h 3906564"/>
              <a:gd name="connsiteX109" fmla="*/ 1889153 w 3240568"/>
              <a:gd name="connsiteY109" fmla="*/ 949756 h 3906564"/>
              <a:gd name="connsiteX110" fmla="*/ 1793694 w 3240568"/>
              <a:gd name="connsiteY110" fmla="*/ 849273 h 3906564"/>
              <a:gd name="connsiteX111" fmla="*/ 1723355 w 3240568"/>
              <a:gd name="connsiteY111" fmla="*/ 743765 h 3906564"/>
              <a:gd name="connsiteX112" fmla="*/ 1663065 w 3240568"/>
              <a:gd name="connsiteY112" fmla="*/ 663378 h 3906564"/>
              <a:gd name="connsiteX113" fmla="*/ 1622872 w 3240568"/>
              <a:gd name="connsiteY113" fmla="*/ 618160 h 3906564"/>
              <a:gd name="connsiteX114" fmla="*/ 1557558 w 3240568"/>
              <a:gd name="connsiteY114" fmla="*/ 552846 h 3906564"/>
              <a:gd name="connsiteX115" fmla="*/ 1462098 w 3240568"/>
              <a:gd name="connsiteY115" fmla="*/ 482508 h 3906564"/>
              <a:gd name="connsiteX116" fmla="*/ 1366639 w 3240568"/>
              <a:gd name="connsiteY116" fmla="*/ 477484 h 3906564"/>
              <a:gd name="connsiteX117" fmla="*/ 1266155 w 3240568"/>
              <a:gd name="connsiteY117" fmla="*/ 467435 h 3906564"/>
              <a:gd name="connsiteX118" fmla="*/ 1210889 w 3240568"/>
              <a:gd name="connsiteY118" fmla="*/ 452363 h 3906564"/>
              <a:gd name="connsiteX119" fmla="*/ 1145575 w 3240568"/>
              <a:gd name="connsiteY119" fmla="*/ 321734 h 3906564"/>
              <a:gd name="connsiteX120" fmla="*/ 1080261 w 3240568"/>
              <a:gd name="connsiteY120" fmla="*/ 291589 h 3906564"/>
              <a:gd name="connsiteX121" fmla="*/ 1035043 w 3240568"/>
              <a:gd name="connsiteY121" fmla="*/ 291589 h 3906564"/>
              <a:gd name="connsiteX122" fmla="*/ 1014947 w 3240568"/>
              <a:gd name="connsiteY122" fmla="*/ 231299 h 3906564"/>
              <a:gd name="connsiteX123" fmla="*/ 989826 w 3240568"/>
              <a:gd name="connsiteY123" fmla="*/ 176033 h 3906564"/>
              <a:gd name="connsiteX124" fmla="*/ 959681 w 3240568"/>
              <a:gd name="connsiteY124" fmla="*/ 150912 h 3906564"/>
              <a:gd name="connsiteX125" fmla="*/ 904415 w 3240568"/>
              <a:gd name="connsiteY125" fmla="*/ 186081 h 3906564"/>
              <a:gd name="connsiteX126" fmla="*/ 834076 w 3240568"/>
              <a:gd name="connsiteY126" fmla="*/ 211202 h 3906564"/>
              <a:gd name="connsiteX127" fmla="*/ 788859 w 3240568"/>
              <a:gd name="connsiteY127" fmla="*/ 221251 h 3906564"/>
              <a:gd name="connsiteX128" fmla="*/ 733593 w 3240568"/>
              <a:gd name="connsiteY128" fmla="*/ 191105 h 3906564"/>
              <a:gd name="connsiteX129" fmla="*/ 673303 w 3240568"/>
              <a:gd name="connsiteY129" fmla="*/ 155936 h 3906564"/>
              <a:gd name="connsiteX130" fmla="*/ 602964 w 3240568"/>
              <a:gd name="connsiteY130" fmla="*/ 120767 h 3906564"/>
              <a:gd name="connsiteX131" fmla="*/ 497456 w 3240568"/>
              <a:gd name="connsiteY131" fmla="*/ 165985 h 3906564"/>
              <a:gd name="connsiteX132" fmla="*/ 412045 w 3240568"/>
              <a:gd name="connsiteY132" fmla="*/ 181057 h 3906564"/>
              <a:gd name="connsiteX133" fmla="*/ 361804 w 3240568"/>
              <a:gd name="connsiteY133" fmla="*/ 145888 h 3906564"/>
              <a:gd name="connsiteX134" fmla="*/ 371852 w 3240568"/>
              <a:gd name="connsiteY134" fmla="*/ 105695 h 3906564"/>
              <a:gd name="connsiteX135" fmla="*/ 386925 w 3240568"/>
              <a:gd name="connsiteY135" fmla="*/ 85598 h 3906564"/>
              <a:gd name="connsiteX136" fmla="*/ 361804 w 3240568"/>
              <a:gd name="connsiteY136" fmla="*/ 20284 h 3906564"/>
              <a:gd name="connsiteX137" fmla="*/ 316586 w 3240568"/>
              <a:gd name="connsiteY137" fmla="*/ 187 h 3906564"/>
              <a:gd name="connsiteX138" fmla="*/ 286441 w 3240568"/>
              <a:gd name="connsiteY138" fmla="*/ 10235 h 3906564"/>
              <a:gd name="connsiteX139" fmla="*/ 226151 w 3240568"/>
              <a:gd name="connsiteY139" fmla="*/ 10235 h 3906564"/>
              <a:gd name="connsiteX140" fmla="*/ 140740 w 3240568"/>
              <a:gd name="connsiteY140" fmla="*/ 187 h 3906564"/>
              <a:gd name="connsiteX141" fmla="*/ 105571 w 3240568"/>
              <a:gd name="connsiteY141" fmla="*/ 10235 h 3906564"/>
              <a:gd name="connsiteX142" fmla="*/ 60353 w 3240568"/>
              <a:gd name="connsiteY142" fmla="*/ 55453 h 3906564"/>
              <a:gd name="connsiteX143" fmla="*/ 55329 w 3240568"/>
              <a:gd name="connsiteY143" fmla="*/ 105695 h 3906564"/>
              <a:gd name="connsiteX144" fmla="*/ 50305 w 3240568"/>
              <a:gd name="connsiteY144" fmla="*/ 140864 h 3906564"/>
              <a:gd name="connsiteX145" fmla="*/ 15136 w 3240568"/>
              <a:gd name="connsiteY145" fmla="*/ 216226 h 3906564"/>
              <a:gd name="connsiteX146" fmla="*/ 35232 w 3240568"/>
              <a:gd name="connsiteY146" fmla="*/ 206178 h 3906564"/>
              <a:gd name="connsiteX147" fmla="*/ 90498 w 3240568"/>
              <a:gd name="connsiteY147" fmla="*/ 171009 h 3906564"/>
              <a:gd name="connsiteX148" fmla="*/ 135716 w 3240568"/>
              <a:gd name="connsiteY148" fmla="*/ 216226 h 3906564"/>
              <a:gd name="connsiteX149" fmla="*/ 130692 w 3240568"/>
              <a:gd name="connsiteY149" fmla="*/ 256420 h 3906564"/>
              <a:gd name="connsiteX150" fmla="*/ 130692 w 3240568"/>
              <a:gd name="connsiteY150" fmla="*/ 276516 h 3906564"/>
              <a:gd name="connsiteX151" fmla="*/ 201030 w 3240568"/>
              <a:gd name="connsiteY151" fmla="*/ 361927 h 3906564"/>
              <a:gd name="connsiteX152" fmla="*/ 221127 w 3240568"/>
              <a:gd name="connsiteY152" fmla="*/ 412169 h 3906564"/>
              <a:gd name="connsiteX153" fmla="*/ 266344 w 3240568"/>
              <a:gd name="connsiteY153" fmla="*/ 427242 h 3906564"/>
              <a:gd name="connsiteX154" fmla="*/ 286441 w 3240568"/>
              <a:gd name="connsiteY154" fmla="*/ 442314 h 3906564"/>
              <a:gd name="connsiteX155" fmla="*/ 301514 w 3240568"/>
              <a:gd name="connsiteY155" fmla="*/ 472459 h 3906564"/>
              <a:gd name="connsiteX156" fmla="*/ 316586 w 3240568"/>
              <a:gd name="connsiteY156" fmla="*/ 517677 h 3906564"/>
              <a:gd name="connsiteX157" fmla="*/ 246248 w 3240568"/>
              <a:gd name="connsiteY157" fmla="*/ 582991 h 3906564"/>
              <a:gd name="connsiteX158" fmla="*/ 175909 w 3240568"/>
              <a:gd name="connsiteY158" fmla="*/ 638257 h 3906564"/>
              <a:gd name="connsiteX159" fmla="*/ 130692 w 3240568"/>
              <a:gd name="connsiteY159" fmla="*/ 638257 h 3906564"/>
              <a:gd name="connsiteX160" fmla="*/ 105571 w 3240568"/>
              <a:gd name="connsiteY160" fmla="*/ 708596 h 3906564"/>
              <a:gd name="connsiteX161" fmla="*/ 60353 w 3240568"/>
              <a:gd name="connsiteY161" fmla="*/ 723668 h 3906564"/>
              <a:gd name="connsiteX162" fmla="*/ 45281 w 3240568"/>
              <a:gd name="connsiteY162" fmla="*/ 768886 h 3906564"/>
              <a:gd name="connsiteX163" fmla="*/ 20160 w 3240568"/>
              <a:gd name="connsiteY163" fmla="*/ 914587 h 3906564"/>
              <a:gd name="connsiteX164" fmla="*/ 63 w 3240568"/>
              <a:gd name="connsiteY164" fmla="*/ 964829 h 3906564"/>
              <a:gd name="connsiteX165" fmla="*/ 15136 w 3240568"/>
              <a:gd name="connsiteY165" fmla="*/ 1025119 h 3906564"/>
              <a:gd name="connsiteX166" fmla="*/ 50305 w 3240568"/>
              <a:gd name="connsiteY166" fmla="*/ 1055264 h 3906564"/>
              <a:gd name="connsiteX167" fmla="*/ 40256 w 3240568"/>
              <a:gd name="connsiteY167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50615 w 3240568"/>
              <a:gd name="connsiteY65" fmla="*/ 2867788 h 3906564"/>
              <a:gd name="connsiteX66" fmla="*/ 2929158 w 3240568"/>
              <a:gd name="connsiteY66" fmla="*/ 2838846 h 3906564"/>
              <a:gd name="connsiteX67" fmla="*/ 2929184 w 3240568"/>
              <a:gd name="connsiteY67" fmla="*/ 2820163 h 3906564"/>
              <a:gd name="connsiteX68" fmla="*/ 2893988 w 3240568"/>
              <a:gd name="connsiteY68" fmla="*/ 2768508 h 3906564"/>
              <a:gd name="connsiteX69" fmla="*/ 2828674 w 3240568"/>
              <a:gd name="connsiteY69" fmla="*/ 2698169 h 3906564"/>
              <a:gd name="connsiteX70" fmla="*/ 2798529 w 3240568"/>
              <a:gd name="connsiteY70" fmla="*/ 2663000 h 3906564"/>
              <a:gd name="connsiteX71" fmla="*/ 2763360 w 3240568"/>
              <a:gd name="connsiteY71" fmla="*/ 2622807 h 3906564"/>
              <a:gd name="connsiteX72" fmla="*/ 2752971 w 3240568"/>
              <a:gd name="connsiteY72" fmla="*/ 2558225 h 3906564"/>
              <a:gd name="connsiteX73" fmla="*/ 2758336 w 3240568"/>
              <a:gd name="connsiteY73" fmla="*/ 2532371 h 3906564"/>
              <a:gd name="connsiteX74" fmla="*/ 2687997 w 3240568"/>
              <a:gd name="connsiteY74" fmla="*/ 2512275 h 3906564"/>
              <a:gd name="connsiteX75" fmla="*/ 2687997 w 3240568"/>
              <a:gd name="connsiteY75" fmla="*/ 2436912 h 3906564"/>
              <a:gd name="connsiteX76" fmla="*/ 2662876 w 3240568"/>
              <a:gd name="connsiteY76" fmla="*/ 2371598 h 3906564"/>
              <a:gd name="connsiteX77" fmla="*/ 2632731 w 3240568"/>
              <a:gd name="connsiteY77" fmla="*/ 2326380 h 3906564"/>
              <a:gd name="connsiteX78" fmla="*/ 2577465 w 3240568"/>
              <a:gd name="connsiteY78" fmla="*/ 2261066 h 3906564"/>
              <a:gd name="connsiteX79" fmla="*/ 2547320 w 3240568"/>
              <a:gd name="connsiteY79" fmla="*/ 2230921 h 3906564"/>
              <a:gd name="connsiteX80" fmla="*/ 2512151 w 3240568"/>
              <a:gd name="connsiteY80" fmla="*/ 2215848 h 3906564"/>
              <a:gd name="connsiteX81" fmla="*/ 2491034 w 3240568"/>
              <a:gd name="connsiteY81" fmla="*/ 2203419 h 3906564"/>
              <a:gd name="connsiteX82" fmla="*/ 2466933 w 3240568"/>
              <a:gd name="connsiteY82" fmla="*/ 2195752 h 3906564"/>
              <a:gd name="connsiteX83" fmla="*/ 2438646 w 3240568"/>
              <a:gd name="connsiteY83" fmla="*/ 2177225 h 3906564"/>
              <a:gd name="connsiteX84" fmla="*/ 2401619 w 3240568"/>
              <a:gd name="connsiteY84" fmla="*/ 2170631 h 3906564"/>
              <a:gd name="connsiteX85" fmla="*/ 2367209 w 3240568"/>
              <a:gd name="connsiteY85" fmla="*/ 2146269 h 3906564"/>
              <a:gd name="connsiteX86" fmla="*/ 2327592 w 3240568"/>
              <a:gd name="connsiteY86" fmla="*/ 2128318 h 3906564"/>
              <a:gd name="connsiteX87" fmla="*/ 2366450 w 3240568"/>
              <a:gd name="connsiteY87" fmla="*/ 2004833 h 3906564"/>
              <a:gd name="connsiteX88" fmla="*/ 2396595 w 3240568"/>
              <a:gd name="connsiteY88" fmla="*/ 1934495 h 3906564"/>
              <a:gd name="connsiteX89" fmla="*/ 2492054 w 3240568"/>
              <a:gd name="connsiteY89" fmla="*/ 1813914 h 3906564"/>
              <a:gd name="connsiteX90" fmla="*/ 2512151 w 3240568"/>
              <a:gd name="connsiteY90" fmla="*/ 1758648 h 3906564"/>
              <a:gd name="connsiteX91" fmla="*/ 2582489 w 3240568"/>
              <a:gd name="connsiteY91" fmla="*/ 1733527 h 3906564"/>
              <a:gd name="connsiteX92" fmla="*/ 2652828 w 3240568"/>
              <a:gd name="connsiteY92" fmla="*/ 1693334 h 3906564"/>
              <a:gd name="connsiteX93" fmla="*/ 2763360 w 3240568"/>
              <a:gd name="connsiteY93" fmla="*/ 1663189 h 3906564"/>
              <a:gd name="connsiteX94" fmla="*/ 2808577 w 3240568"/>
              <a:gd name="connsiteY94" fmla="*/ 1643092 h 3906564"/>
              <a:gd name="connsiteX95" fmla="*/ 2843747 w 3240568"/>
              <a:gd name="connsiteY95" fmla="*/ 1602899 h 3906564"/>
              <a:gd name="connsiteX96" fmla="*/ 2863843 w 3240568"/>
              <a:gd name="connsiteY96" fmla="*/ 1517488 h 3906564"/>
              <a:gd name="connsiteX97" fmla="*/ 2899013 w 3240568"/>
              <a:gd name="connsiteY97" fmla="*/ 1447149 h 3906564"/>
              <a:gd name="connsiteX98" fmla="*/ 2964327 w 3240568"/>
              <a:gd name="connsiteY98" fmla="*/ 1341642 h 3906564"/>
              <a:gd name="connsiteX99" fmla="*/ 3079883 w 3240568"/>
              <a:gd name="connsiteY99" fmla="*/ 1241158 h 3906564"/>
              <a:gd name="connsiteX100" fmla="*/ 3034665 w 3240568"/>
              <a:gd name="connsiteY100" fmla="*/ 1211013 h 3906564"/>
              <a:gd name="connsiteX101" fmla="*/ 2893988 w 3240568"/>
              <a:gd name="connsiteY101" fmla="*/ 1190916 h 3906564"/>
              <a:gd name="connsiteX102" fmla="*/ 2733215 w 3240568"/>
              <a:gd name="connsiteY102" fmla="*/ 1165796 h 3906564"/>
              <a:gd name="connsiteX103" fmla="*/ 2672925 w 3240568"/>
              <a:gd name="connsiteY103" fmla="*/ 1135651 h 3906564"/>
              <a:gd name="connsiteX104" fmla="*/ 2602586 w 3240568"/>
              <a:gd name="connsiteY104" fmla="*/ 1120578 h 3906564"/>
              <a:gd name="connsiteX105" fmla="*/ 2190604 w 3240568"/>
              <a:gd name="connsiteY105" fmla="*/ 1010046 h 3906564"/>
              <a:gd name="connsiteX106" fmla="*/ 2125289 w 3240568"/>
              <a:gd name="connsiteY106" fmla="*/ 979901 h 3906564"/>
              <a:gd name="connsiteX107" fmla="*/ 2070024 w 3240568"/>
              <a:gd name="connsiteY107" fmla="*/ 954780 h 3906564"/>
              <a:gd name="connsiteX108" fmla="*/ 1984613 w 3240568"/>
              <a:gd name="connsiteY108" fmla="*/ 944732 h 3906564"/>
              <a:gd name="connsiteX109" fmla="*/ 1924322 w 3240568"/>
              <a:gd name="connsiteY109" fmla="*/ 944732 h 3906564"/>
              <a:gd name="connsiteX110" fmla="*/ 1889153 w 3240568"/>
              <a:gd name="connsiteY110" fmla="*/ 949756 h 3906564"/>
              <a:gd name="connsiteX111" fmla="*/ 1793694 w 3240568"/>
              <a:gd name="connsiteY111" fmla="*/ 849273 h 3906564"/>
              <a:gd name="connsiteX112" fmla="*/ 1723355 w 3240568"/>
              <a:gd name="connsiteY112" fmla="*/ 743765 h 3906564"/>
              <a:gd name="connsiteX113" fmla="*/ 1663065 w 3240568"/>
              <a:gd name="connsiteY113" fmla="*/ 663378 h 3906564"/>
              <a:gd name="connsiteX114" fmla="*/ 1622872 w 3240568"/>
              <a:gd name="connsiteY114" fmla="*/ 618160 h 3906564"/>
              <a:gd name="connsiteX115" fmla="*/ 1557558 w 3240568"/>
              <a:gd name="connsiteY115" fmla="*/ 552846 h 3906564"/>
              <a:gd name="connsiteX116" fmla="*/ 1462098 w 3240568"/>
              <a:gd name="connsiteY116" fmla="*/ 482508 h 3906564"/>
              <a:gd name="connsiteX117" fmla="*/ 1366639 w 3240568"/>
              <a:gd name="connsiteY117" fmla="*/ 477484 h 3906564"/>
              <a:gd name="connsiteX118" fmla="*/ 1266155 w 3240568"/>
              <a:gd name="connsiteY118" fmla="*/ 467435 h 3906564"/>
              <a:gd name="connsiteX119" fmla="*/ 1210889 w 3240568"/>
              <a:gd name="connsiteY119" fmla="*/ 452363 h 3906564"/>
              <a:gd name="connsiteX120" fmla="*/ 1145575 w 3240568"/>
              <a:gd name="connsiteY120" fmla="*/ 321734 h 3906564"/>
              <a:gd name="connsiteX121" fmla="*/ 1080261 w 3240568"/>
              <a:gd name="connsiteY121" fmla="*/ 291589 h 3906564"/>
              <a:gd name="connsiteX122" fmla="*/ 1035043 w 3240568"/>
              <a:gd name="connsiteY122" fmla="*/ 291589 h 3906564"/>
              <a:gd name="connsiteX123" fmla="*/ 1014947 w 3240568"/>
              <a:gd name="connsiteY123" fmla="*/ 231299 h 3906564"/>
              <a:gd name="connsiteX124" fmla="*/ 989826 w 3240568"/>
              <a:gd name="connsiteY124" fmla="*/ 176033 h 3906564"/>
              <a:gd name="connsiteX125" fmla="*/ 959681 w 3240568"/>
              <a:gd name="connsiteY125" fmla="*/ 150912 h 3906564"/>
              <a:gd name="connsiteX126" fmla="*/ 904415 w 3240568"/>
              <a:gd name="connsiteY126" fmla="*/ 186081 h 3906564"/>
              <a:gd name="connsiteX127" fmla="*/ 834076 w 3240568"/>
              <a:gd name="connsiteY127" fmla="*/ 211202 h 3906564"/>
              <a:gd name="connsiteX128" fmla="*/ 788859 w 3240568"/>
              <a:gd name="connsiteY128" fmla="*/ 221251 h 3906564"/>
              <a:gd name="connsiteX129" fmla="*/ 733593 w 3240568"/>
              <a:gd name="connsiteY129" fmla="*/ 191105 h 3906564"/>
              <a:gd name="connsiteX130" fmla="*/ 673303 w 3240568"/>
              <a:gd name="connsiteY130" fmla="*/ 155936 h 3906564"/>
              <a:gd name="connsiteX131" fmla="*/ 602964 w 3240568"/>
              <a:gd name="connsiteY131" fmla="*/ 120767 h 3906564"/>
              <a:gd name="connsiteX132" fmla="*/ 497456 w 3240568"/>
              <a:gd name="connsiteY132" fmla="*/ 165985 h 3906564"/>
              <a:gd name="connsiteX133" fmla="*/ 412045 w 3240568"/>
              <a:gd name="connsiteY133" fmla="*/ 181057 h 3906564"/>
              <a:gd name="connsiteX134" fmla="*/ 361804 w 3240568"/>
              <a:gd name="connsiteY134" fmla="*/ 145888 h 3906564"/>
              <a:gd name="connsiteX135" fmla="*/ 371852 w 3240568"/>
              <a:gd name="connsiteY135" fmla="*/ 105695 h 3906564"/>
              <a:gd name="connsiteX136" fmla="*/ 386925 w 3240568"/>
              <a:gd name="connsiteY136" fmla="*/ 85598 h 3906564"/>
              <a:gd name="connsiteX137" fmla="*/ 361804 w 3240568"/>
              <a:gd name="connsiteY137" fmla="*/ 20284 h 3906564"/>
              <a:gd name="connsiteX138" fmla="*/ 316586 w 3240568"/>
              <a:gd name="connsiteY138" fmla="*/ 187 h 3906564"/>
              <a:gd name="connsiteX139" fmla="*/ 286441 w 3240568"/>
              <a:gd name="connsiteY139" fmla="*/ 10235 h 3906564"/>
              <a:gd name="connsiteX140" fmla="*/ 226151 w 3240568"/>
              <a:gd name="connsiteY140" fmla="*/ 10235 h 3906564"/>
              <a:gd name="connsiteX141" fmla="*/ 140740 w 3240568"/>
              <a:gd name="connsiteY141" fmla="*/ 187 h 3906564"/>
              <a:gd name="connsiteX142" fmla="*/ 105571 w 3240568"/>
              <a:gd name="connsiteY142" fmla="*/ 10235 h 3906564"/>
              <a:gd name="connsiteX143" fmla="*/ 60353 w 3240568"/>
              <a:gd name="connsiteY143" fmla="*/ 55453 h 3906564"/>
              <a:gd name="connsiteX144" fmla="*/ 55329 w 3240568"/>
              <a:gd name="connsiteY144" fmla="*/ 105695 h 3906564"/>
              <a:gd name="connsiteX145" fmla="*/ 50305 w 3240568"/>
              <a:gd name="connsiteY145" fmla="*/ 140864 h 3906564"/>
              <a:gd name="connsiteX146" fmla="*/ 15136 w 3240568"/>
              <a:gd name="connsiteY146" fmla="*/ 216226 h 3906564"/>
              <a:gd name="connsiteX147" fmla="*/ 35232 w 3240568"/>
              <a:gd name="connsiteY147" fmla="*/ 206178 h 3906564"/>
              <a:gd name="connsiteX148" fmla="*/ 90498 w 3240568"/>
              <a:gd name="connsiteY148" fmla="*/ 171009 h 3906564"/>
              <a:gd name="connsiteX149" fmla="*/ 135716 w 3240568"/>
              <a:gd name="connsiteY149" fmla="*/ 216226 h 3906564"/>
              <a:gd name="connsiteX150" fmla="*/ 130692 w 3240568"/>
              <a:gd name="connsiteY150" fmla="*/ 256420 h 3906564"/>
              <a:gd name="connsiteX151" fmla="*/ 130692 w 3240568"/>
              <a:gd name="connsiteY151" fmla="*/ 276516 h 3906564"/>
              <a:gd name="connsiteX152" fmla="*/ 201030 w 3240568"/>
              <a:gd name="connsiteY152" fmla="*/ 361927 h 3906564"/>
              <a:gd name="connsiteX153" fmla="*/ 221127 w 3240568"/>
              <a:gd name="connsiteY153" fmla="*/ 412169 h 3906564"/>
              <a:gd name="connsiteX154" fmla="*/ 266344 w 3240568"/>
              <a:gd name="connsiteY154" fmla="*/ 427242 h 3906564"/>
              <a:gd name="connsiteX155" fmla="*/ 286441 w 3240568"/>
              <a:gd name="connsiteY155" fmla="*/ 442314 h 3906564"/>
              <a:gd name="connsiteX156" fmla="*/ 301514 w 3240568"/>
              <a:gd name="connsiteY156" fmla="*/ 472459 h 3906564"/>
              <a:gd name="connsiteX157" fmla="*/ 316586 w 3240568"/>
              <a:gd name="connsiteY157" fmla="*/ 517677 h 3906564"/>
              <a:gd name="connsiteX158" fmla="*/ 246248 w 3240568"/>
              <a:gd name="connsiteY158" fmla="*/ 582991 h 3906564"/>
              <a:gd name="connsiteX159" fmla="*/ 175909 w 3240568"/>
              <a:gd name="connsiteY159" fmla="*/ 638257 h 3906564"/>
              <a:gd name="connsiteX160" fmla="*/ 130692 w 3240568"/>
              <a:gd name="connsiteY160" fmla="*/ 638257 h 3906564"/>
              <a:gd name="connsiteX161" fmla="*/ 105571 w 3240568"/>
              <a:gd name="connsiteY161" fmla="*/ 708596 h 3906564"/>
              <a:gd name="connsiteX162" fmla="*/ 60353 w 3240568"/>
              <a:gd name="connsiteY162" fmla="*/ 723668 h 3906564"/>
              <a:gd name="connsiteX163" fmla="*/ 45281 w 3240568"/>
              <a:gd name="connsiteY163" fmla="*/ 768886 h 3906564"/>
              <a:gd name="connsiteX164" fmla="*/ 20160 w 3240568"/>
              <a:gd name="connsiteY164" fmla="*/ 914587 h 3906564"/>
              <a:gd name="connsiteX165" fmla="*/ 63 w 3240568"/>
              <a:gd name="connsiteY165" fmla="*/ 964829 h 3906564"/>
              <a:gd name="connsiteX166" fmla="*/ 15136 w 3240568"/>
              <a:gd name="connsiteY166" fmla="*/ 1025119 h 3906564"/>
              <a:gd name="connsiteX167" fmla="*/ 50305 w 3240568"/>
              <a:gd name="connsiteY167" fmla="*/ 1055264 h 3906564"/>
              <a:gd name="connsiteX168" fmla="*/ 40256 w 3240568"/>
              <a:gd name="connsiteY168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2747 w 3240568"/>
              <a:gd name="connsiteY57" fmla="*/ 3181276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50615 w 3240568"/>
              <a:gd name="connsiteY65" fmla="*/ 2867788 h 3906564"/>
              <a:gd name="connsiteX66" fmla="*/ 2929158 w 3240568"/>
              <a:gd name="connsiteY66" fmla="*/ 2838846 h 3906564"/>
              <a:gd name="connsiteX67" fmla="*/ 2929184 w 3240568"/>
              <a:gd name="connsiteY67" fmla="*/ 2820163 h 3906564"/>
              <a:gd name="connsiteX68" fmla="*/ 2893988 w 3240568"/>
              <a:gd name="connsiteY68" fmla="*/ 2768508 h 3906564"/>
              <a:gd name="connsiteX69" fmla="*/ 2828674 w 3240568"/>
              <a:gd name="connsiteY69" fmla="*/ 2698169 h 3906564"/>
              <a:gd name="connsiteX70" fmla="*/ 2798529 w 3240568"/>
              <a:gd name="connsiteY70" fmla="*/ 2663000 h 3906564"/>
              <a:gd name="connsiteX71" fmla="*/ 2763360 w 3240568"/>
              <a:gd name="connsiteY71" fmla="*/ 2622807 h 3906564"/>
              <a:gd name="connsiteX72" fmla="*/ 2752971 w 3240568"/>
              <a:gd name="connsiteY72" fmla="*/ 2558225 h 3906564"/>
              <a:gd name="connsiteX73" fmla="*/ 2758336 w 3240568"/>
              <a:gd name="connsiteY73" fmla="*/ 2532371 h 3906564"/>
              <a:gd name="connsiteX74" fmla="*/ 2687997 w 3240568"/>
              <a:gd name="connsiteY74" fmla="*/ 2512275 h 3906564"/>
              <a:gd name="connsiteX75" fmla="*/ 2687997 w 3240568"/>
              <a:gd name="connsiteY75" fmla="*/ 2436912 h 3906564"/>
              <a:gd name="connsiteX76" fmla="*/ 2662876 w 3240568"/>
              <a:gd name="connsiteY76" fmla="*/ 2371598 h 3906564"/>
              <a:gd name="connsiteX77" fmla="*/ 2632731 w 3240568"/>
              <a:gd name="connsiteY77" fmla="*/ 2326380 h 3906564"/>
              <a:gd name="connsiteX78" fmla="*/ 2577465 w 3240568"/>
              <a:gd name="connsiteY78" fmla="*/ 2261066 h 3906564"/>
              <a:gd name="connsiteX79" fmla="*/ 2547320 w 3240568"/>
              <a:gd name="connsiteY79" fmla="*/ 2230921 h 3906564"/>
              <a:gd name="connsiteX80" fmla="*/ 2512151 w 3240568"/>
              <a:gd name="connsiteY80" fmla="*/ 2215848 h 3906564"/>
              <a:gd name="connsiteX81" fmla="*/ 2491034 w 3240568"/>
              <a:gd name="connsiteY81" fmla="*/ 2203419 h 3906564"/>
              <a:gd name="connsiteX82" fmla="*/ 2466933 w 3240568"/>
              <a:gd name="connsiteY82" fmla="*/ 2195752 h 3906564"/>
              <a:gd name="connsiteX83" fmla="*/ 2438646 w 3240568"/>
              <a:gd name="connsiteY83" fmla="*/ 2177225 h 3906564"/>
              <a:gd name="connsiteX84" fmla="*/ 2401619 w 3240568"/>
              <a:gd name="connsiteY84" fmla="*/ 2170631 h 3906564"/>
              <a:gd name="connsiteX85" fmla="*/ 2367209 w 3240568"/>
              <a:gd name="connsiteY85" fmla="*/ 2146269 h 3906564"/>
              <a:gd name="connsiteX86" fmla="*/ 2327592 w 3240568"/>
              <a:gd name="connsiteY86" fmla="*/ 2128318 h 3906564"/>
              <a:gd name="connsiteX87" fmla="*/ 2366450 w 3240568"/>
              <a:gd name="connsiteY87" fmla="*/ 2004833 h 3906564"/>
              <a:gd name="connsiteX88" fmla="*/ 2396595 w 3240568"/>
              <a:gd name="connsiteY88" fmla="*/ 1934495 h 3906564"/>
              <a:gd name="connsiteX89" fmla="*/ 2492054 w 3240568"/>
              <a:gd name="connsiteY89" fmla="*/ 1813914 h 3906564"/>
              <a:gd name="connsiteX90" fmla="*/ 2512151 w 3240568"/>
              <a:gd name="connsiteY90" fmla="*/ 1758648 h 3906564"/>
              <a:gd name="connsiteX91" fmla="*/ 2582489 w 3240568"/>
              <a:gd name="connsiteY91" fmla="*/ 1733527 h 3906564"/>
              <a:gd name="connsiteX92" fmla="*/ 2652828 w 3240568"/>
              <a:gd name="connsiteY92" fmla="*/ 1693334 h 3906564"/>
              <a:gd name="connsiteX93" fmla="*/ 2763360 w 3240568"/>
              <a:gd name="connsiteY93" fmla="*/ 1663189 h 3906564"/>
              <a:gd name="connsiteX94" fmla="*/ 2808577 w 3240568"/>
              <a:gd name="connsiteY94" fmla="*/ 1643092 h 3906564"/>
              <a:gd name="connsiteX95" fmla="*/ 2843747 w 3240568"/>
              <a:gd name="connsiteY95" fmla="*/ 1602899 h 3906564"/>
              <a:gd name="connsiteX96" fmla="*/ 2863843 w 3240568"/>
              <a:gd name="connsiteY96" fmla="*/ 1517488 h 3906564"/>
              <a:gd name="connsiteX97" fmla="*/ 2899013 w 3240568"/>
              <a:gd name="connsiteY97" fmla="*/ 1447149 h 3906564"/>
              <a:gd name="connsiteX98" fmla="*/ 2964327 w 3240568"/>
              <a:gd name="connsiteY98" fmla="*/ 1341642 h 3906564"/>
              <a:gd name="connsiteX99" fmla="*/ 3079883 w 3240568"/>
              <a:gd name="connsiteY99" fmla="*/ 1241158 h 3906564"/>
              <a:gd name="connsiteX100" fmla="*/ 3034665 w 3240568"/>
              <a:gd name="connsiteY100" fmla="*/ 1211013 h 3906564"/>
              <a:gd name="connsiteX101" fmla="*/ 2893988 w 3240568"/>
              <a:gd name="connsiteY101" fmla="*/ 1190916 h 3906564"/>
              <a:gd name="connsiteX102" fmla="*/ 2733215 w 3240568"/>
              <a:gd name="connsiteY102" fmla="*/ 1165796 h 3906564"/>
              <a:gd name="connsiteX103" fmla="*/ 2672925 w 3240568"/>
              <a:gd name="connsiteY103" fmla="*/ 1135651 h 3906564"/>
              <a:gd name="connsiteX104" fmla="*/ 2602586 w 3240568"/>
              <a:gd name="connsiteY104" fmla="*/ 1120578 h 3906564"/>
              <a:gd name="connsiteX105" fmla="*/ 2190604 w 3240568"/>
              <a:gd name="connsiteY105" fmla="*/ 1010046 h 3906564"/>
              <a:gd name="connsiteX106" fmla="*/ 2125289 w 3240568"/>
              <a:gd name="connsiteY106" fmla="*/ 979901 h 3906564"/>
              <a:gd name="connsiteX107" fmla="*/ 2070024 w 3240568"/>
              <a:gd name="connsiteY107" fmla="*/ 954780 h 3906564"/>
              <a:gd name="connsiteX108" fmla="*/ 1984613 w 3240568"/>
              <a:gd name="connsiteY108" fmla="*/ 944732 h 3906564"/>
              <a:gd name="connsiteX109" fmla="*/ 1924322 w 3240568"/>
              <a:gd name="connsiteY109" fmla="*/ 944732 h 3906564"/>
              <a:gd name="connsiteX110" fmla="*/ 1889153 w 3240568"/>
              <a:gd name="connsiteY110" fmla="*/ 949756 h 3906564"/>
              <a:gd name="connsiteX111" fmla="*/ 1793694 w 3240568"/>
              <a:gd name="connsiteY111" fmla="*/ 849273 h 3906564"/>
              <a:gd name="connsiteX112" fmla="*/ 1723355 w 3240568"/>
              <a:gd name="connsiteY112" fmla="*/ 743765 h 3906564"/>
              <a:gd name="connsiteX113" fmla="*/ 1663065 w 3240568"/>
              <a:gd name="connsiteY113" fmla="*/ 663378 h 3906564"/>
              <a:gd name="connsiteX114" fmla="*/ 1622872 w 3240568"/>
              <a:gd name="connsiteY114" fmla="*/ 618160 h 3906564"/>
              <a:gd name="connsiteX115" fmla="*/ 1557558 w 3240568"/>
              <a:gd name="connsiteY115" fmla="*/ 552846 h 3906564"/>
              <a:gd name="connsiteX116" fmla="*/ 1462098 w 3240568"/>
              <a:gd name="connsiteY116" fmla="*/ 482508 h 3906564"/>
              <a:gd name="connsiteX117" fmla="*/ 1366639 w 3240568"/>
              <a:gd name="connsiteY117" fmla="*/ 477484 h 3906564"/>
              <a:gd name="connsiteX118" fmla="*/ 1266155 w 3240568"/>
              <a:gd name="connsiteY118" fmla="*/ 467435 h 3906564"/>
              <a:gd name="connsiteX119" fmla="*/ 1210889 w 3240568"/>
              <a:gd name="connsiteY119" fmla="*/ 452363 h 3906564"/>
              <a:gd name="connsiteX120" fmla="*/ 1145575 w 3240568"/>
              <a:gd name="connsiteY120" fmla="*/ 321734 h 3906564"/>
              <a:gd name="connsiteX121" fmla="*/ 1080261 w 3240568"/>
              <a:gd name="connsiteY121" fmla="*/ 291589 h 3906564"/>
              <a:gd name="connsiteX122" fmla="*/ 1035043 w 3240568"/>
              <a:gd name="connsiteY122" fmla="*/ 291589 h 3906564"/>
              <a:gd name="connsiteX123" fmla="*/ 1014947 w 3240568"/>
              <a:gd name="connsiteY123" fmla="*/ 231299 h 3906564"/>
              <a:gd name="connsiteX124" fmla="*/ 989826 w 3240568"/>
              <a:gd name="connsiteY124" fmla="*/ 176033 h 3906564"/>
              <a:gd name="connsiteX125" fmla="*/ 959681 w 3240568"/>
              <a:gd name="connsiteY125" fmla="*/ 150912 h 3906564"/>
              <a:gd name="connsiteX126" fmla="*/ 904415 w 3240568"/>
              <a:gd name="connsiteY126" fmla="*/ 186081 h 3906564"/>
              <a:gd name="connsiteX127" fmla="*/ 834076 w 3240568"/>
              <a:gd name="connsiteY127" fmla="*/ 211202 h 3906564"/>
              <a:gd name="connsiteX128" fmla="*/ 788859 w 3240568"/>
              <a:gd name="connsiteY128" fmla="*/ 221251 h 3906564"/>
              <a:gd name="connsiteX129" fmla="*/ 733593 w 3240568"/>
              <a:gd name="connsiteY129" fmla="*/ 191105 h 3906564"/>
              <a:gd name="connsiteX130" fmla="*/ 673303 w 3240568"/>
              <a:gd name="connsiteY130" fmla="*/ 155936 h 3906564"/>
              <a:gd name="connsiteX131" fmla="*/ 602964 w 3240568"/>
              <a:gd name="connsiteY131" fmla="*/ 120767 h 3906564"/>
              <a:gd name="connsiteX132" fmla="*/ 497456 w 3240568"/>
              <a:gd name="connsiteY132" fmla="*/ 165985 h 3906564"/>
              <a:gd name="connsiteX133" fmla="*/ 412045 w 3240568"/>
              <a:gd name="connsiteY133" fmla="*/ 181057 h 3906564"/>
              <a:gd name="connsiteX134" fmla="*/ 361804 w 3240568"/>
              <a:gd name="connsiteY134" fmla="*/ 145888 h 3906564"/>
              <a:gd name="connsiteX135" fmla="*/ 371852 w 3240568"/>
              <a:gd name="connsiteY135" fmla="*/ 105695 h 3906564"/>
              <a:gd name="connsiteX136" fmla="*/ 386925 w 3240568"/>
              <a:gd name="connsiteY136" fmla="*/ 85598 h 3906564"/>
              <a:gd name="connsiteX137" fmla="*/ 361804 w 3240568"/>
              <a:gd name="connsiteY137" fmla="*/ 20284 h 3906564"/>
              <a:gd name="connsiteX138" fmla="*/ 316586 w 3240568"/>
              <a:gd name="connsiteY138" fmla="*/ 187 h 3906564"/>
              <a:gd name="connsiteX139" fmla="*/ 286441 w 3240568"/>
              <a:gd name="connsiteY139" fmla="*/ 10235 h 3906564"/>
              <a:gd name="connsiteX140" fmla="*/ 226151 w 3240568"/>
              <a:gd name="connsiteY140" fmla="*/ 10235 h 3906564"/>
              <a:gd name="connsiteX141" fmla="*/ 140740 w 3240568"/>
              <a:gd name="connsiteY141" fmla="*/ 187 h 3906564"/>
              <a:gd name="connsiteX142" fmla="*/ 105571 w 3240568"/>
              <a:gd name="connsiteY142" fmla="*/ 10235 h 3906564"/>
              <a:gd name="connsiteX143" fmla="*/ 60353 w 3240568"/>
              <a:gd name="connsiteY143" fmla="*/ 55453 h 3906564"/>
              <a:gd name="connsiteX144" fmla="*/ 55329 w 3240568"/>
              <a:gd name="connsiteY144" fmla="*/ 105695 h 3906564"/>
              <a:gd name="connsiteX145" fmla="*/ 50305 w 3240568"/>
              <a:gd name="connsiteY145" fmla="*/ 140864 h 3906564"/>
              <a:gd name="connsiteX146" fmla="*/ 15136 w 3240568"/>
              <a:gd name="connsiteY146" fmla="*/ 216226 h 3906564"/>
              <a:gd name="connsiteX147" fmla="*/ 35232 w 3240568"/>
              <a:gd name="connsiteY147" fmla="*/ 206178 h 3906564"/>
              <a:gd name="connsiteX148" fmla="*/ 90498 w 3240568"/>
              <a:gd name="connsiteY148" fmla="*/ 171009 h 3906564"/>
              <a:gd name="connsiteX149" fmla="*/ 135716 w 3240568"/>
              <a:gd name="connsiteY149" fmla="*/ 216226 h 3906564"/>
              <a:gd name="connsiteX150" fmla="*/ 130692 w 3240568"/>
              <a:gd name="connsiteY150" fmla="*/ 256420 h 3906564"/>
              <a:gd name="connsiteX151" fmla="*/ 130692 w 3240568"/>
              <a:gd name="connsiteY151" fmla="*/ 276516 h 3906564"/>
              <a:gd name="connsiteX152" fmla="*/ 201030 w 3240568"/>
              <a:gd name="connsiteY152" fmla="*/ 361927 h 3906564"/>
              <a:gd name="connsiteX153" fmla="*/ 221127 w 3240568"/>
              <a:gd name="connsiteY153" fmla="*/ 412169 h 3906564"/>
              <a:gd name="connsiteX154" fmla="*/ 266344 w 3240568"/>
              <a:gd name="connsiteY154" fmla="*/ 427242 h 3906564"/>
              <a:gd name="connsiteX155" fmla="*/ 286441 w 3240568"/>
              <a:gd name="connsiteY155" fmla="*/ 442314 h 3906564"/>
              <a:gd name="connsiteX156" fmla="*/ 301514 w 3240568"/>
              <a:gd name="connsiteY156" fmla="*/ 472459 h 3906564"/>
              <a:gd name="connsiteX157" fmla="*/ 316586 w 3240568"/>
              <a:gd name="connsiteY157" fmla="*/ 517677 h 3906564"/>
              <a:gd name="connsiteX158" fmla="*/ 246248 w 3240568"/>
              <a:gd name="connsiteY158" fmla="*/ 582991 h 3906564"/>
              <a:gd name="connsiteX159" fmla="*/ 175909 w 3240568"/>
              <a:gd name="connsiteY159" fmla="*/ 638257 h 3906564"/>
              <a:gd name="connsiteX160" fmla="*/ 130692 w 3240568"/>
              <a:gd name="connsiteY160" fmla="*/ 638257 h 3906564"/>
              <a:gd name="connsiteX161" fmla="*/ 105571 w 3240568"/>
              <a:gd name="connsiteY161" fmla="*/ 708596 h 3906564"/>
              <a:gd name="connsiteX162" fmla="*/ 60353 w 3240568"/>
              <a:gd name="connsiteY162" fmla="*/ 723668 h 3906564"/>
              <a:gd name="connsiteX163" fmla="*/ 45281 w 3240568"/>
              <a:gd name="connsiteY163" fmla="*/ 768886 h 3906564"/>
              <a:gd name="connsiteX164" fmla="*/ 20160 w 3240568"/>
              <a:gd name="connsiteY164" fmla="*/ 914587 h 3906564"/>
              <a:gd name="connsiteX165" fmla="*/ 63 w 3240568"/>
              <a:gd name="connsiteY165" fmla="*/ 964829 h 3906564"/>
              <a:gd name="connsiteX166" fmla="*/ 15136 w 3240568"/>
              <a:gd name="connsiteY166" fmla="*/ 1025119 h 3906564"/>
              <a:gd name="connsiteX167" fmla="*/ 50305 w 3240568"/>
              <a:gd name="connsiteY167" fmla="*/ 1055264 h 3906564"/>
              <a:gd name="connsiteX168" fmla="*/ 40256 w 3240568"/>
              <a:gd name="connsiteY168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219696 w 3240568"/>
              <a:gd name="connsiteY57" fmla="*/ 3217831 h 3906564"/>
              <a:gd name="connsiteX58" fmla="*/ 3182747 w 3240568"/>
              <a:gd name="connsiteY58" fmla="*/ 3181276 h 3906564"/>
              <a:gd name="connsiteX59" fmla="*/ 3160270 w 3240568"/>
              <a:gd name="connsiteY59" fmla="*/ 3180490 h 3906564"/>
              <a:gd name="connsiteX60" fmla="*/ 3115052 w 3240568"/>
              <a:gd name="connsiteY60" fmla="*/ 3130248 h 3906564"/>
              <a:gd name="connsiteX61" fmla="*/ 3084907 w 3240568"/>
              <a:gd name="connsiteY61" fmla="*/ 3100103 h 3906564"/>
              <a:gd name="connsiteX62" fmla="*/ 3059786 w 3240568"/>
              <a:gd name="connsiteY62" fmla="*/ 3095079 h 3906564"/>
              <a:gd name="connsiteX63" fmla="*/ 3010146 w 3240568"/>
              <a:gd name="connsiteY63" fmla="*/ 3015425 h 3906564"/>
              <a:gd name="connsiteX64" fmla="*/ 2989448 w 3240568"/>
              <a:gd name="connsiteY64" fmla="*/ 2944354 h 3906564"/>
              <a:gd name="connsiteX65" fmla="*/ 2957759 w 3240568"/>
              <a:gd name="connsiteY65" fmla="*/ 2905888 h 3906564"/>
              <a:gd name="connsiteX66" fmla="*/ 2950615 w 3240568"/>
              <a:gd name="connsiteY66" fmla="*/ 2867788 h 3906564"/>
              <a:gd name="connsiteX67" fmla="*/ 2929158 w 3240568"/>
              <a:gd name="connsiteY67" fmla="*/ 2838846 h 3906564"/>
              <a:gd name="connsiteX68" fmla="*/ 2929184 w 3240568"/>
              <a:gd name="connsiteY68" fmla="*/ 2820163 h 3906564"/>
              <a:gd name="connsiteX69" fmla="*/ 2893988 w 3240568"/>
              <a:gd name="connsiteY69" fmla="*/ 2768508 h 3906564"/>
              <a:gd name="connsiteX70" fmla="*/ 2828674 w 3240568"/>
              <a:gd name="connsiteY70" fmla="*/ 2698169 h 3906564"/>
              <a:gd name="connsiteX71" fmla="*/ 2798529 w 3240568"/>
              <a:gd name="connsiteY71" fmla="*/ 2663000 h 3906564"/>
              <a:gd name="connsiteX72" fmla="*/ 2763360 w 3240568"/>
              <a:gd name="connsiteY72" fmla="*/ 2622807 h 3906564"/>
              <a:gd name="connsiteX73" fmla="*/ 2752971 w 3240568"/>
              <a:gd name="connsiteY73" fmla="*/ 2558225 h 3906564"/>
              <a:gd name="connsiteX74" fmla="*/ 2758336 w 3240568"/>
              <a:gd name="connsiteY74" fmla="*/ 2532371 h 3906564"/>
              <a:gd name="connsiteX75" fmla="*/ 2687997 w 3240568"/>
              <a:gd name="connsiteY75" fmla="*/ 2512275 h 3906564"/>
              <a:gd name="connsiteX76" fmla="*/ 2687997 w 3240568"/>
              <a:gd name="connsiteY76" fmla="*/ 2436912 h 3906564"/>
              <a:gd name="connsiteX77" fmla="*/ 2662876 w 3240568"/>
              <a:gd name="connsiteY77" fmla="*/ 2371598 h 3906564"/>
              <a:gd name="connsiteX78" fmla="*/ 2632731 w 3240568"/>
              <a:gd name="connsiteY78" fmla="*/ 2326380 h 3906564"/>
              <a:gd name="connsiteX79" fmla="*/ 2577465 w 3240568"/>
              <a:gd name="connsiteY79" fmla="*/ 2261066 h 3906564"/>
              <a:gd name="connsiteX80" fmla="*/ 2547320 w 3240568"/>
              <a:gd name="connsiteY80" fmla="*/ 2230921 h 3906564"/>
              <a:gd name="connsiteX81" fmla="*/ 2512151 w 3240568"/>
              <a:gd name="connsiteY81" fmla="*/ 2215848 h 3906564"/>
              <a:gd name="connsiteX82" fmla="*/ 2491034 w 3240568"/>
              <a:gd name="connsiteY82" fmla="*/ 2203419 h 3906564"/>
              <a:gd name="connsiteX83" fmla="*/ 2466933 w 3240568"/>
              <a:gd name="connsiteY83" fmla="*/ 2195752 h 3906564"/>
              <a:gd name="connsiteX84" fmla="*/ 2438646 w 3240568"/>
              <a:gd name="connsiteY84" fmla="*/ 2177225 h 3906564"/>
              <a:gd name="connsiteX85" fmla="*/ 2401619 w 3240568"/>
              <a:gd name="connsiteY85" fmla="*/ 2170631 h 3906564"/>
              <a:gd name="connsiteX86" fmla="*/ 2367209 w 3240568"/>
              <a:gd name="connsiteY86" fmla="*/ 2146269 h 3906564"/>
              <a:gd name="connsiteX87" fmla="*/ 2327592 w 3240568"/>
              <a:gd name="connsiteY87" fmla="*/ 2128318 h 3906564"/>
              <a:gd name="connsiteX88" fmla="*/ 2366450 w 3240568"/>
              <a:gd name="connsiteY88" fmla="*/ 2004833 h 3906564"/>
              <a:gd name="connsiteX89" fmla="*/ 2396595 w 3240568"/>
              <a:gd name="connsiteY89" fmla="*/ 1934495 h 3906564"/>
              <a:gd name="connsiteX90" fmla="*/ 2492054 w 3240568"/>
              <a:gd name="connsiteY90" fmla="*/ 1813914 h 3906564"/>
              <a:gd name="connsiteX91" fmla="*/ 2512151 w 3240568"/>
              <a:gd name="connsiteY91" fmla="*/ 1758648 h 3906564"/>
              <a:gd name="connsiteX92" fmla="*/ 2582489 w 3240568"/>
              <a:gd name="connsiteY92" fmla="*/ 1733527 h 3906564"/>
              <a:gd name="connsiteX93" fmla="*/ 2652828 w 3240568"/>
              <a:gd name="connsiteY93" fmla="*/ 1693334 h 3906564"/>
              <a:gd name="connsiteX94" fmla="*/ 2763360 w 3240568"/>
              <a:gd name="connsiteY94" fmla="*/ 1663189 h 3906564"/>
              <a:gd name="connsiteX95" fmla="*/ 2808577 w 3240568"/>
              <a:gd name="connsiteY95" fmla="*/ 1643092 h 3906564"/>
              <a:gd name="connsiteX96" fmla="*/ 2843747 w 3240568"/>
              <a:gd name="connsiteY96" fmla="*/ 1602899 h 3906564"/>
              <a:gd name="connsiteX97" fmla="*/ 2863843 w 3240568"/>
              <a:gd name="connsiteY97" fmla="*/ 1517488 h 3906564"/>
              <a:gd name="connsiteX98" fmla="*/ 2899013 w 3240568"/>
              <a:gd name="connsiteY98" fmla="*/ 1447149 h 3906564"/>
              <a:gd name="connsiteX99" fmla="*/ 2964327 w 3240568"/>
              <a:gd name="connsiteY99" fmla="*/ 1341642 h 3906564"/>
              <a:gd name="connsiteX100" fmla="*/ 3079883 w 3240568"/>
              <a:gd name="connsiteY100" fmla="*/ 1241158 h 3906564"/>
              <a:gd name="connsiteX101" fmla="*/ 3034665 w 3240568"/>
              <a:gd name="connsiteY101" fmla="*/ 1211013 h 3906564"/>
              <a:gd name="connsiteX102" fmla="*/ 2893988 w 3240568"/>
              <a:gd name="connsiteY102" fmla="*/ 1190916 h 3906564"/>
              <a:gd name="connsiteX103" fmla="*/ 2733215 w 3240568"/>
              <a:gd name="connsiteY103" fmla="*/ 1165796 h 3906564"/>
              <a:gd name="connsiteX104" fmla="*/ 2672925 w 3240568"/>
              <a:gd name="connsiteY104" fmla="*/ 1135651 h 3906564"/>
              <a:gd name="connsiteX105" fmla="*/ 2602586 w 3240568"/>
              <a:gd name="connsiteY105" fmla="*/ 1120578 h 3906564"/>
              <a:gd name="connsiteX106" fmla="*/ 2190604 w 3240568"/>
              <a:gd name="connsiteY106" fmla="*/ 1010046 h 3906564"/>
              <a:gd name="connsiteX107" fmla="*/ 2125289 w 3240568"/>
              <a:gd name="connsiteY107" fmla="*/ 979901 h 3906564"/>
              <a:gd name="connsiteX108" fmla="*/ 2070024 w 3240568"/>
              <a:gd name="connsiteY108" fmla="*/ 954780 h 3906564"/>
              <a:gd name="connsiteX109" fmla="*/ 1984613 w 3240568"/>
              <a:gd name="connsiteY109" fmla="*/ 944732 h 3906564"/>
              <a:gd name="connsiteX110" fmla="*/ 1924322 w 3240568"/>
              <a:gd name="connsiteY110" fmla="*/ 944732 h 3906564"/>
              <a:gd name="connsiteX111" fmla="*/ 1889153 w 3240568"/>
              <a:gd name="connsiteY111" fmla="*/ 949756 h 3906564"/>
              <a:gd name="connsiteX112" fmla="*/ 1793694 w 3240568"/>
              <a:gd name="connsiteY112" fmla="*/ 849273 h 3906564"/>
              <a:gd name="connsiteX113" fmla="*/ 1723355 w 3240568"/>
              <a:gd name="connsiteY113" fmla="*/ 743765 h 3906564"/>
              <a:gd name="connsiteX114" fmla="*/ 1663065 w 3240568"/>
              <a:gd name="connsiteY114" fmla="*/ 663378 h 3906564"/>
              <a:gd name="connsiteX115" fmla="*/ 1622872 w 3240568"/>
              <a:gd name="connsiteY115" fmla="*/ 618160 h 3906564"/>
              <a:gd name="connsiteX116" fmla="*/ 1557558 w 3240568"/>
              <a:gd name="connsiteY116" fmla="*/ 552846 h 3906564"/>
              <a:gd name="connsiteX117" fmla="*/ 1462098 w 3240568"/>
              <a:gd name="connsiteY117" fmla="*/ 482508 h 3906564"/>
              <a:gd name="connsiteX118" fmla="*/ 1366639 w 3240568"/>
              <a:gd name="connsiteY118" fmla="*/ 477484 h 3906564"/>
              <a:gd name="connsiteX119" fmla="*/ 1266155 w 3240568"/>
              <a:gd name="connsiteY119" fmla="*/ 467435 h 3906564"/>
              <a:gd name="connsiteX120" fmla="*/ 1210889 w 3240568"/>
              <a:gd name="connsiteY120" fmla="*/ 452363 h 3906564"/>
              <a:gd name="connsiteX121" fmla="*/ 1145575 w 3240568"/>
              <a:gd name="connsiteY121" fmla="*/ 321734 h 3906564"/>
              <a:gd name="connsiteX122" fmla="*/ 1080261 w 3240568"/>
              <a:gd name="connsiteY122" fmla="*/ 291589 h 3906564"/>
              <a:gd name="connsiteX123" fmla="*/ 1035043 w 3240568"/>
              <a:gd name="connsiteY123" fmla="*/ 291589 h 3906564"/>
              <a:gd name="connsiteX124" fmla="*/ 1014947 w 3240568"/>
              <a:gd name="connsiteY124" fmla="*/ 231299 h 3906564"/>
              <a:gd name="connsiteX125" fmla="*/ 989826 w 3240568"/>
              <a:gd name="connsiteY125" fmla="*/ 176033 h 3906564"/>
              <a:gd name="connsiteX126" fmla="*/ 959681 w 3240568"/>
              <a:gd name="connsiteY126" fmla="*/ 150912 h 3906564"/>
              <a:gd name="connsiteX127" fmla="*/ 904415 w 3240568"/>
              <a:gd name="connsiteY127" fmla="*/ 186081 h 3906564"/>
              <a:gd name="connsiteX128" fmla="*/ 834076 w 3240568"/>
              <a:gd name="connsiteY128" fmla="*/ 211202 h 3906564"/>
              <a:gd name="connsiteX129" fmla="*/ 788859 w 3240568"/>
              <a:gd name="connsiteY129" fmla="*/ 221251 h 3906564"/>
              <a:gd name="connsiteX130" fmla="*/ 733593 w 3240568"/>
              <a:gd name="connsiteY130" fmla="*/ 191105 h 3906564"/>
              <a:gd name="connsiteX131" fmla="*/ 673303 w 3240568"/>
              <a:gd name="connsiteY131" fmla="*/ 155936 h 3906564"/>
              <a:gd name="connsiteX132" fmla="*/ 602964 w 3240568"/>
              <a:gd name="connsiteY132" fmla="*/ 120767 h 3906564"/>
              <a:gd name="connsiteX133" fmla="*/ 497456 w 3240568"/>
              <a:gd name="connsiteY133" fmla="*/ 165985 h 3906564"/>
              <a:gd name="connsiteX134" fmla="*/ 412045 w 3240568"/>
              <a:gd name="connsiteY134" fmla="*/ 181057 h 3906564"/>
              <a:gd name="connsiteX135" fmla="*/ 361804 w 3240568"/>
              <a:gd name="connsiteY135" fmla="*/ 145888 h 3906564"/>
              <a:gd name="connsiteX136" fmla="*/ 371852 w 3240568"/>
              <a:gd name="connsiteY136" fmla="*/ 105695 h 3906564"/>
              <a:gd name="connsiteX137" fmla="*/ 386925 w 3240568"/>
              <a:gd name="connsiteY137" fmla="*/ 85598 h 3906564"/>
              <a:gd name="connsiteX138" fmla="*/ 361804 w 3240568"/>
              <a:gd name="connsiteY138" fmla="*/ 20284 h 3906564"/>
              <a:gd name="connsiteX139" fmla="*/ 316586 w 3240568"/>
              <a:gd name="connsiteY139" fmla="*/ 187 h 3906564"/>
              <a:gd name="connsiteX140" fmla="*/ 286441 w 3240568"/>
              <a:gd name="connsiteY140" fmla="*/ 10235 h 3906564"/>
              <a:gd name="connsiteX141" fmla="*/ 226151 w 3240568"/>
              <a:gd name="connsiteY141" fmla="*/ 10235 h 3906564"/>
              <a:gd name="connsiteX142" fmla="*/ 140740 w 3240568"/>
              <a:gd name="connsiteY142" fmla="*/ 187 h 3906564"/>
              <a:gd name="connsiteX143" fmla="*/ 105571 w 3240568"/>
              <a:gd name="connsiteY143" fmla="*/ 10235 h 3906564"/>
              <a:gd name="connsiteX144" fmla="*/ 60353 w 3240568"/>
              <a:gd name="connsiteY144" fmla="*/ 55453 h 3906564"/>
              <a:gd name="connsiteX145" fmla="*/ 55329 w 3240568"/>
              <a:gd name="connsiteY145" fmla="*/ 105695 h 3906564"/>
              <a:gd name="connsiteX146" fmla="*/ 50305 w 3240568"/>
              <a:gd name="connsiteY146" fmla="*/ 140864 h 3906564"/>
              <a:gd name="connsiteX147" fmla="*/ 15136 w 3240568"/>
              <a:gd name="connsiteY147" fmla="*/ 216226 h 3906564"/>
              <a:gd name="connsiteX148" fmla="*/ 35232 w 3240568"/>
              <a:gd name="connsiteY148" fmla="*/ 206178 h 3906564"/>
              <a:gd name="connsiteX149" fmla="*/ 90498 w 3240568"/>
              <a:gd name="connsiteY149" fmla="*/ 171009 h 3906564"/>
              <a:gd name="connsiteX150" fmla="*/ 135716 w 3240568"/>
              <a:gd name="connsiteY150" fmla="*/ 216226 h 3906564"/>
              <a:gd name="connsiteX151" fmla="*/ 130692 w 3240568"/>
              <a:gd name="connsiteY151" fmla="*/ 256420 h 3906564"/>
              <a:gd name="connsiteX152" fmla="*/ 130692 w 3240568"/>
              <a:gd name="connsiteY152" fmla="*/ 276516 h 3906564"/>
              <a:gd name="connsiteX153" fmla="*/ 201030 w 3240568"/>
              <a:gd name="connsiteY153" fmla="*/ 361927 h 3906564"/>
              <a:gd name="connsiteX154" fmla="*/ 221127 w 3240568"/>
              <a:gd name="connsiteY154" fmla="*/ 412169 h 3906564"/>
              <a:gd name="connsiteX155" fmla="*/ 266344 w 3240568"/>
              <a:gd name="connsiteY155" fmla="*/ 427242 h 3906564"/>
              <a:gd name="connsiteX156" fmla="*/ 286441 w 3240568"/>
              <a:gd name="connsiteY156" fmla="*/ 442314 h 3906564"/>
              <a:gd name="connsiteX157" fmla="*/ 301514 w 3240568"/>
              <a:gd name="connsiteY157" fmla="*/ 472459 h 3906564"/>
              <a:gd name="connsiteX158" fmla="*/ 316586 w 3240568"/>
              <a:gd name="connsiteY158" fmla="*/ 517677 h 3906564"/>
              <a:gd name="connsiteX159" fmla="*/ 246248 w 3240568"/>
              <a:gd name="connsiteY159" fmla="*/ 582991 h 3906564"/>
              <a:gd name="connsiteX160" fmla="*/ 175909 w 3240568"/>
              <a:gd name="connsiteY160" fmla="*/ 638257 h 3906564"/>
              <a:gd name="connsiteX161" fmla="*/ 130692 w 3240568"/>
              <a:gd name="connsiteY161" fmla="*/ 638257 h 3906564"/>
              <a:gd name="connsiteX162" fmla="*/ 105571 w 3240568"/>
              <a:gd name="connsiteY162" fmla="*/ 708596 h 3906564"/>
              <a:gd name="connsiteX163" fmla="*/ 60353 w 3240568"/>
              <a:gd name="connsiteY163" fmla="*/ 723668 h 3906564"/>
              <a:gd name="connsiteX164" fmla="*/ 45281 w 3240568"/>
              <a:gd name="connsiteY164" fmla="*/ 768886 h 3906564"/>
              <a:gd name="connsiteX165" fmla="*/ 20160 w 3240568"/>
              <a:gd name="connsiteY165" fmla="*/ 914587 h 3906564"/>
              <a:gd name="connsiteX166" fmla="*/ 63 w 3240568"/>
              <a:gd name="connsiteY166" fmla="*/ 964829 h 3906564"/>
              <a:gd name="connsiteX167" fmla="*/ 15136 w 3240568"/>
              <a:gd name="connsiteY167" fmla="*/ 1025119 h 3906564"/>
              <a:gd name="connsiteX168" fmla="*/ 50305 w 3240568"/>
              <a:gd name="connsiteY168" fmla="*/ 1055264 h 3906564"/>
              <a:gd name="connsiteX169" fmla="*/ 40256 w 3240568"/>
              <a:gd name="connsiteY169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687997 w 3238147"/>
              <a:gd name="connsiteY76" fmla="*/ 2512275 h 3906564"/>
              <a:gd name="connsiteX77" fmla="*/ 2687997 w 3238147"/>
              <a:gd name="connsiteY77" fmla="*/ 2436912 h 3906564"/>
              <a:gd name="connsiteX78" fmla="*/ 2662876 w 3238147"/>
              <a:gd name="connsiteY78" fmla="*/ 2371598 h 3906564"/>
              <a:gd name="connsiteX79" fmla="*/ 2632731 w 3238147"/>
              <a:gd name="connsiteY79" fmla="*/ 2326380 h 3906564"/>
              <a:gd name="connsiteX80" fmla="*/ 2577465 w 3238147"/>
              <a:gd name="connsiteY80" fmla="*/ 2261066 h 3906564"/>
              <a:gd name="connsiteX81" fmla="*/ 2547320 w 3238147"/>
              <a:gd name="connsiteY81" fmla="*/ 2230921 h 3906564"/>
              <a:gd name="connsiteX82" fmla="*/ 2512151 w 3238147"/>
              <a:gd name="connsiteY82" fmla="*/ 2215848 h 3906564"/>
              <a:gd name="connsiteX83" fmla="*/ 2491034 w 3238147"/>
              <a:gd name="connsiteY83" fmla="*/ 2203419 h 3906564"/>
              <a:gd name="connsiteX84" fmla="*/ 2466933 w 3238147"/>
              <a:gd name="connsiteY84" fmla="*/ 2195752 h 3906564"/>
              <a:gd name="connsiteX85" fmla="*/ 2438646 w 3238147"/>
              <a:gd name="connsiteY85" fmla="*/ 2177225 h 3906564"/>
              <a:gd name="connsiteX86" fmla="*/ 2401619 w 3238147"/>
              <a:gd name="connsiteY86" fmla="*/ 2170631 h 3906564"/>
              <a:gd name="connsiteX87" fmla="*/ 2367209 w 3238147"/>
              <a:gd name="connsiteY87" fmla="*/ 2146269 h 3906564"/>
              <a:gd name="connsiteX88" fmla="*/ 2327592 w 3238147"/>
              <a:gd name="connsiteY88" fmla="*/ 2128318 h 3906564"/>
              <a:gd name="connsiteX89" fmla="*/ 2366450 w 3238147"/>
              <a:gd name="connsiteY89" fmla="*/ 2004833 h 3906564"/>
              <a:gd name="connsiteX90" fmla="*/ 2396595 w 3238147"/>
              <a:gd name="connsiteY90" fmla="*/ 1934495 h 3906564"/>
              <a:gd name="connsiteX91" fmla="*/ 2492054 w 3238147"/>
              <a:gd name="connsiteY91" fmla="*/ 1813914 h 3906564"/>
              <a:gd name="connsiteX92" fmla="*/ 2512151 w 3238147"/>
              <a:gd name="connsiteY92" fmla="*/ 1758648 h 3906564"/>
              <a:gd name="connsiteX93" fmla="*/ 2582489 w 3238147"/>
              <a:gd name="connsiteY93" fmla="*/ 1733527 h 3906564"/>
              <a:gd name="connsiteX94" fmla="*/ 2652828 w 3238147"/>
              <a:gd name="connsiteY94" fmla="*/ 1693334 h 3906564"/>
              <a:gd name="connsiteX95" fmla="*/ 2763360 w 3238147"/>
              <a:gd name="connsiteY95" fmla="*/ 1663189 h 3906564"/>
              <a:gd name="connsiteX96" fmla="*/ 2808577 w 3238147"/>
              <a:gd name="connsiteY96" fmla="*/ 1643092 h 3906564"/>
              <a:gd name="connsiteX97" fmla="*/ 2843747 w 3238147"/>
              <a:gd name="connsiteY97" fmla="*/ 1602899 h 3906564"/>
              <a:gd name="connsiteX98" fmla="*/ 2863843 w 3238147"/>
              <a:gd name="connsiteY98" fmla="*/ 1517488 h 3906564"/>
              <a:gd name="connsiteX99" fmla="*/ 2899013 w 3238147"/>
              <a:gd name="connsiteY99" fmla="*/ 1447149 h 3906564"/>
              <a:gd name="connsiteX100" fmla="*/ 2964327 w 3238147"/>
              <a:gd name="connsiteY100" fmla="*/ 1341642 h 3906564"/>
              <a:gd name="connsiteX101" fmla="*/ 3079883 w 3238147"/>
              <a:gd name="connsiteY101" fmla="*/ 1241158 h 3906564"/>
              <a:gd name="connsiteX102" fmla="*/ 3034665 w 3238147"/>
              <a:gd name="connsiteY102" fmla="*/ 1211013 h 3906564"/>
              <a:gd name="connsiteX103" fmla="*/ 2893988 w 3238147"/>
              <a:gd name="connsiteY103" fmla="*/ 1190916 h 3906564"/>
              <a:gd name="connsiteX104" fmla="*/ 2733215 w 3238147"/>
              <a:gd name="connsiteY104" fmla="*/ 1165796 h 3906564"/>
              <a:gd name="connsiteX105" fmla="*/ 2672925 w 3238147"/>
              <a:gd name="connsiteY105" fmla="*/ 1135651 h 3906564"/>
              <a:gd name="connsiteX106" fmla="*/ 2602586 w 3238147"/>
              <a:gd name="connsiteY106" fmla="*/ 1120578 h 3906564"/>
              <a:gd name="connsiteX107" fmla="*/ 2190604 w 3238147"/>
              <a:gd name="connsiteY107" fmla="*/ 1010046 h 3906564"/>
              <a:gd name="connsiteX108" fmla="*/ 2125289 w 3238147"/>
              <a:gd name="connsiteY108" fmla="*/ 979901 h 3906564"/>
              <a:gd name="connsiteX109" fmla="*/ 2070024 w 3238147"/>
              <a:gd name="connsiteY109" fmla="*/ 954780 h 3906564"/>
              <a:gd name="connsiteX110" fmla="*/ 1984613 w 3238147"/>
              <a:gd name="connsiteY110" fmla="*/ 944732 h 3906564"/>
              <a:gd name="connsiteX111" fmla="*/ 1924322 w 3238147"/>
              <a:gd name="connsiteY111" fmla="*/ 944732 h 3906564"/>
              <a:gd name="connsiteX112" fmla="*/ 1889153 w 3238147"/>
              <a:gd name="connsiteY112" fmla="*/ 949756 h 3906564"/>
              <a:gd name="connsiteX113" fmla="*/ 1793694 w 3238147"/>
              <a:gd name="connsiteY113" fmla="*/ 849273 h 3906564"/>
              <a:gd name="connsiteX114" fmla="*/ 1723355 w 3238147"/>
              <a:gd name="connsiteY114" fmla="*/ 743765 h 3906564"/>
              <a:gd name="connsiteX115" fmla="*/ 1663065 w 3238147"/>
              <a:gd name="connsiteY115" fmla="*/ 663378 h 3906564"/>
              <a:gd name="connsiteX116" fmla="*/ 1622872 w 3238147"/>
              <a:gd name="connsiteY116" fmla="*/ 618160 h 3906564"/>
              <a:gd name="connsiteX117" fmla="*/ 1557558 w 3238147"/>
              <a:gd name="connsiteY117" fmla="*/ 552846 h 3906564"/>
              <a:gd name="connsiteX118" fmla="*/ 1462098 w 3238147"/>
              <a:gd name="connsiteY118" fmla="*/ 482508 h 3906564"/>
              <a:gd name="connsiteX119" fmla="*/ 1366639 w 3238147"/>
              <a:gd name="connsiteY119" fmla="*/ 477484 h 3906564"/>
              <a:gd name="connsiteX120" fmla="*/ 1266155 w 3238147"/>
              <a:gd name="connsiteY120" fmla="*/ 467435 h 3906564"/>
              <a:gd name="connsiteX121" fmla="*/ 1210889 w 3238147"/>
              <a:gd name="connsiteY121" fmla="*/ 452363 h 3906564"/>
              <a:gd name="connsiteX122" fmla="*/ 1145575 w 3238147"/>
              <a:gd name="connsiteY122" fmla="*/ 321734 h 3906564"/>
              <a:gd name="connsiteX123" fmla="*/ 1080261 w 3238147"/>
              <a:gd name="connsiteY123" fmla="*/ 291589 h 3906564"/>
              <a:gd name="connsiteX124" fmla="*/ 1035043 w 3238147"/>
              <a:gd name="connsiteY124" fmla="*/ 291589 h 3906564"/>
              <a:gd name="connsiteX125" fmla="*/ 1014947 w 3238147"/>
              <a:gd name="connsiteY125" fmla="*/ 231299 h 3906564"/>
              <a:gd name="connsiteX126" fmla="*/ 989826 w 3238147"/>
              <a:gd name="connsiteY126" fmla="*/ 176033 h 3906564"/>
              <a:gd name="connsiteX127" fmla="*/ 959681 w 3238147"/>
              <a:gd name="connsiteY127" fmla="*/ 150912 h 3906564"/>
              <a:gd name="connsiteX128" fmla="*/ 904415 w 3238147"/>
              <a:gd name="connsiteY128" fmla="*/ 186081 h 3906564"/>
              <a:gd name="connsiteX129" fmla="*/ 834076 w 3238147"/>
              <a:gd name="connsiteY129" fmla="*/ 211202 h 3906564"/>
              <a:gd name="connsiteX130" fmla="*/ 788859 w 3238147"/>
              <a:gd name="connsiteY130" fmla="*/ 221251 h 3906564"/>
              <a:gd name="connsiteX131" fmla="*/ 733593 w 3238147"/>
              <a:gd name="connsiteY131" fmla="*/ 191105 h 3906564"/>
              <a:gd name="connsiteX132" fmla="*/ 673303 w 3238147"/>
              <a:gd name="connsiteY132" fmla="*/ 155936 h 3906564"/>
              <a:gd name="connsiteX133" fmla="*/ 602964 w 3238147"/>
              <a:gd name="connsiteY133" fmla="*/ 120767 h 3906564"/>
              <a:gd name="connsiteX134" fmla="*/ 497456 w 3238147"/>
              <a:gd name="connsiteY134" fmla="*/ 165985 h 3906564"/>
              <a:gd name="connsiteX135" fmla="*/ 412045 w 3238147"/>
              <a:gd name="connsiteY135" fmla="*/ 181057 h 3906564"/>
              <a:gd name="connsiteX136" fmla="*/ 361804 w 3238147"/>
              <a:gd name="connsiteY136" fmla="*/ 145888 h 3906564"/>
              <a:gd name="connsiteX137" fmla="*/ 371852 w 3238147"/>
              <a:gd name="connsiteY137" fmla="*/ 105695 h 3906564"/>
              <a:gd name="connsiteX138" fmla="*/ 386925 w 3238147"/>
              <a:gd name="connsiteY138" fmla="*/ 85598 h 3906564"/>
              <a:gd name="connsiteX139" fmla="*/ 361804 w 3238147"/>
              <a:gd name="connsiteY139" fmla="*/ 20284 h 3906564"/>
              <a:gd name="connsiteX140" fmla="*/ 316586 w 3238147"/>
              <a:gd name="connsiteY140" fmla="*/ 187 h 3906564"/>
              <a:gd name="connsiteX141" fmla="*/ 286441 w 3238147"/>
              <a:gd name="connsiteY141" fmla="*/ 10235 h 3906564"/>
              <a:gd name="connsiteX142" fmla="*/ 226151 w 3238147"/>
              <a:gd name="connsiteY142" fmla="*/ 10235 h 3906564"/>
              <a:gd name="connsiteX143" fmla="*/ 140740 w 3238147"/>
              <a:gd name="connsiteY143" fmla="*/ 187 h 3906564"/>
              <a:gd name="connsiteX144" fmla="*/ 105571 w 3238147"/>
              <a:gd name="connsiteY144" fmla="*/ 10235 h 3906564"/>
              <a:gd name="connsiteX145" fmla="*/ 60353 w 3238147"/>
              <a:gd name="connsiteY145" fmla="*/ 55453 h 3906564"/>
              <a:gd name="connsiteX146" fmla="*/ 55329 w 3238147"/>
              <a:gd name="connsiteY146" fmla="*/ 105695 h 3906564"/>
              <a:gd name="connsiteX147" fmla="*/ 50305 w 3238147"/>
              <a:gd name="connsiteY147" fmla="*/ 140864 h 3906564"/>
              <a:gd name="connsiteX148" fmla="*/ 15136 w 3238147"/>
              <a:gd name="connsiteY148" fmla="*/ 216226 h 3906564"/>
              <a:gd name="connsiteX149" fmla="*/ 35232 w 3238147"/>
              <a:gd name="connsiteY149" fmla="*/ 206178 h 3906564"/>
              <a:gd name="connsiteX150" fmla="*/ 90498 w 3238147"/>
              <a:gd name="connsiteY150" fmla="*/ 171009 h 3906564"/>
              <a:gd name="connsiteX151" fmla="*/ 135716 w 3238147"/>
              <a:gd name="connsiteY151" fmla="*/ 216226 h 3906564"/>
              <a:gd name="connsiteX152" fmla="*/ 130692 w 3238147"/>
              <a:gd name="connsiteY152" fmla="*/ 256420 h 3906564"/>
              <a:gd name="connsiteX153" fmla="*/ 130692 w 3238147"/>
              <a:gd name="connsiteY153" fmla="*/ 276516 h 3906564"/>
              <a:gd name="connsiteX154" fmla="*/ 201030 w 3238147"/>
              <a:gd name="connsiteY154" fmla="*/ 361927 h 3906564"/>
              <a:gd name="connsiteX155" fmla="*/ 221127 w 3238147"/>
              <a:gd name="connsiteY155" fmla="*/ 412169 h 3906564"/>
              <a:gd name="connsiteX156" fmla="*/ 266344 w 3238147"/>
              <a:gd name="connsiteY156" fmla="*/ 427242 h 3906564"/>
              <a:gd name="connsiteX157" fmla="*/ 286441 w 3238147"/>
              <a:gd name="connsiteY157" fmla="*/ 442314 h 3906564"/>
              <a:gd name="connsiteX158" fmla="*/ 301514 w 3238147"/>
              <a:gd name="connsiteY158" fmla="*/ 472459 h 3906564"/>
              <a:gd name="connsiteX159" fmla="*/ 316586 w 3238147"/>
              <a:gd name="connsiteY159" fmla="*/ 517677 h 3906564"/>
              <a:gd name="connsiteX160" fmla="*/ 246248 w 3238147"/>
              <a:gd name="connsiteY160" fmla="*/ 582991 h 3906564"/>
              <a:gd name="connsiteX161" fmla="*/ 175909 w 3238147"/>
              <a:gd name="connsiteY161" fmla="*/ 638257 h 3906564"/>
              <a:gd name="connsiteX162" fmla="*/ 130692 w 3238147"/>
              <a:gd name="connsiteY162" fmla="*/ 638257 h 3906564"/>
              <a:gd name="connsiteX163" fmla="*/ 105571 w 3238147"/>
              <a:gd name="connsiteY163" fmla="*/ 708596 h 3906564"/>
              <a:gd name="connsiteX164" fmla="*/ 60353 w 3238147"/>
              <a:gd name="connsiteY164" fmla="*/ 723668 h 3906564"/>
              <a:gd name="connsiteX165" fmla="*/ 45281 w 3238147"/>
              <a:gd name="connsiteY165" fmla="*/ 768886 h 3906564"/>
              <a:gd name="connsiteX166" fmla="*/ 20160 w 3238147"/>
              <a:gd name="connsiteY166" fmla="*/ 914587 h 3906564"/>
              <a:gd name="connsiteX167" fmla="*/ 63 w 3238147"/>
              <a:gd name="connsiteY167" fmla="*/ 964829 h 3906564"/>
              <a:gd name="connsiteX168" fmla="*/ 15136 w 3238147"/>
              <a:gd name="connsiteY168" fmla="*/ 1025119 h 3906564"/>
              <a:gd name="connsiteX169" fmla="*/ 50305 w 3238147"/>
              <a:gd name="connsiteY169" fmla="*/ 1055264 h 3906564"/>
              <a:gd name="connsiteX170" fmla="*/ 40256 w 3238147"/>
              <a:gd name="connsiteY170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87997 w 3238147"/>
              <a:gd name="connsiteY78" fmla="*/ 2436912 h 3906564"/>
              <a:gd name="connsiteX79" fmla="*/ 2662876 w 3238147"/>
              <a:gd name="connsiteY79" fmla="*/ 2371598 h 3906564"/>
              <a:gd name="connsiteX80" fmla="*/ 2632731 w 3238147"/>
              <a:gd name="connsiteY80" fmla="*/ 2326380 h 3906564"/>
              <a:gd name="connsiteX81" fmla="*/ 2577465 w 3238147"/>
              <a:gd name="connsiteY81" fmla="*/ 2261066 h 3906564"/>
              <a:gd name="connsiteX82" fmla="*/ 2547320 w 3238147"/>
              <a:gd name="connsiteY82" fmla="*/ 2230921 h 3906564"/>
              <a:gd name="connsiteX83" fmla="*/ 2512151 w 3238147"/>
              <a:gd name="connsiteY83" fmla="*/ 2215848 h 3906564"/>
              <a:gd name="connsiteX84" fmla="*/ 2491034 w 3238147"/>
              <a:gd name="connsiteY84" fmla="*/ 2203419 h 3906564"/>
              <a:gd name="connsiteX85" fmla="*/ 2466933 w 3238147"/>
              <a:gd name="connsiteY85" fmla="*/ 2195752 h 3906564"/>
              <a:gd name="connsiteX86" fmla="*/ 2438646 w 3238147"/>
              <a:gd name="connsiteY86" fmla="*/ 2177225 h 3906564"/>
              <a:gd name="connsiteX87" fmla="*/ 2401619 w 3238147"/>
              <a:gd name="connsiteY87" fmla="*/ 2170631 h 3906564"/>
              <a:gd name="connsiteX88" fmla="*/ 2367209 w 3238147"/>
              <a:gd name="connsiteY88" fmla="*/ 2146269 h 3906564"/>
              <a:gd name="connsiteX89" fmla="*/ 2327592 w 3238147"/>
              <a:gd name="connsiteY89" fmla="*/ 2128318 h 3906564"/>
              <a:gd name="connsiteX90" fmla="*/ 2366450 w 3238147"/>
              <a:gd name="connsiteY90" fmla="*/ 2004833 h 3906564"/>
              <a:gd name="connsiteX91" fmla="*/ 2396595 w 3238147"/>
              <a:gd name="connsiteY91" fmla="*/ 1934495 h 3906564"/>
              <a:gd name="connsiteX92" fmla="*/ 2492054 w 3238147"/>
              <a:gd name="connsiteY92" fmla="*/ 1813914 h 3906564"/>
              <a:gd name="connsiteX93" fmla="*/ 2512151 w 3238147"/>
              <a:gd name="connsiteY93" fmla="*/ 1758648 h 3906564"/>
              <a:gd name="connsiteX94" fmla="*/ 2582489 w 3238147"/>
              <a:gd name="connsiteY94" fmla="*/ 1733527 h 3906564"/>
              <a:gd name="connsiteX95" fmla="*/ 2652828 w 3238147"/>
              <a:gd name="connsiteY95" fmla="*/ 1693334 h 3906564"/>
              <a:gd name="connsiteX96" fmla="*/ 2763360 w 3238147"/>
              <a:gd name="connsiteY96" fmla="*/ 1663189 h 3906564"/>
              <a:gd name="connsiteX97" fmla="*/ 2808577 w 3238147"/>
              <a:gd name="connsiteY97" fmla="*/ 1643092 h 3906564"/>
              <a:gd name="connsiteX98" fmla="*/ 2843747 w 3238147"/>
              <a:gd name="connsiteY98" fmla="*/ 1602899 h 3906564"/>
              <a:gd name="connsiteX99" fmla="*/ 2863843 w 3238147"/>
              <a:gd name="connsiteY99" fmla="*/ 1517488 h 3906564"/>
              <a:gd name="connsiteX100" fmla="*/ 2899013 w 3238147"/>
              <a:gd name="connsiteY100" fmla="*/ 1447149 h 3906564"/>
              <a:gd name="connsiteX101" fmla="*/ 2964327 w 3238147"/>
              <a:gd name="connsiteY101" fmla="*/ 1341642 h 3906564"/>
              <a:gd name="connsiteX102" fmla="*/ 3079883 w 3238147"/>
              <a:gd name="connsiteY102" fmla="*/ 1241158 h 3906564"/>
              <a:gd name="connsiteX103" fmla="*/ 3034665 w 3238147"/>
              <a:gd name="connsiteY103" fmla="*/ 1211013 h 3906564"/>
              <a:gd name="connsiteX104" fmla="*/ 2893988 w 3238147"/>
              <a:gd name="connsiteY104" fmla="*/ 1190916 h 3906564"/>
              <a:gd name="connsiteX105" fmla="*/ 2733215 w 3238147"/>
              <a:gd name="connsiteY105" fmla="*/ 1165796 h 3906564"/>
              <a:gd name="connsiteX106" fmla="*/ 2672925 w 3238147"/>
              <a:gd name="connsiteY106" fmla="*/ 1135651 h 3906564"/>
              <a:gd name="connsiteX107" fmla="*/ 2602586 w 3238147"/>
              <a:gd name="connsiteY107" fmla="*/ 1120578 h 3906564"/>
              <a:gd name="connsiteX108" fmla="*/ 2190604 w 3238147"/>
              <a:gd name="connsiteY108" fmla="*/ 1010046 h 3906564"/>
              <a:gd name="connsiteX109" fmla="*/ 2125289 w 3238147"/>
              <a:gd name="connsiteY109" fmla="*/ 979901 h 3906564"/>
              <a:gd name="connsiteX110" fmla="*/ 2070024 w 3238147"/>
              <a:gd name="connsiteY110" fmla="*/ 954780 h 3906564"/>
              <a:gd name="connsiteX111" fmla="*/ 1984613 w 3238147"/>
              <a:gd name="connsiteY111" fmla="*/ 944732 h 3906564"/>
              <a:gd name="connsiteX112" fmla="*/ 1924322 w 3238147"/>
              <a:gd name="connsiteY112" fmla="*/ 944732 h 3906564"/>
              <a:gd name="connsiteX113" fmla="*/ 1889153 w 3238147"/>
              <a:gd name="connsiteY113" fmla="*/ 949756 h 3906564"/>
              <a:gd name="connsiteX114" fmla="*/ 1793694 w 3238147"/>
              <a:gd name="connsiteY114" fmla="*/ 849273 h 3906564"/>
              <a:gd name="connsiteX115" fmla="*/ 1723355 w 3238147"/>
              <a:gd name="connsiteY115" fmla="*/ 743765 h 3906564"/>
              <a:gd name="connsiteX116" fmla="*/ 1663065 w 3238147"/>
              <a:gd name="connsiteY116" fmla="*/ 663378 h 3906564"/>
              <a:gd name="connsiteX117" fmla="*/ 1622872 w 3238147"/>
              <a:gd name="connsiteY117" fmla="*/ 618160 h 3906564"/>
              <a:gd name="connsiteX118" fmla="*/ 1557558 w 3238147"/>
              <a:gd name="connsiteY118" fmla="*/ 552846 h 3906564"/>
              <a:gd name="connsiteX119" fmla="*/ 1462098 w 3238147"/>
              <a:gd name="connsiteY119" fmla="*/ 482508 h 3906564"/>
              <a:gd name="connsiteX120" fmla="*/ 1366639 w 3238147"/>
              <a:gd name="connsiteY120" fmla="*/ 477484 h 3906564"/>
              <a:gd name="connsiteX121" fmla="*/ 1266155 w 3238147"/>
              <a:gd name="connsiteY121" fmla="*/ 467435 h 3906564"/>
              <a:gd name="connsiteX122" fmla="*/ 1210889 w 3238147"/>
              <a:gd name="connsiteY122" fmla="*/ 452363 h 3906564"/>
              <a:gd name="connsiteX123" fmla="*/ 1145575 w 3238147"/>
              <a:gd name="connsiteY123" fmla="*/ 321734 h 3906564"/>
              <a:gd name="connsiteX124" fmla="*/ 1080261 w 3238147"/>
              <a:gd name="connsiteY124" fmla="*/ 291589 h 3906564"/>
              <a:gd name="connsiteX125" fmla="*/ 1035043 w 3238147"/>
              <a:gd name="connsiteY125" fmla="*/ 291589 h 3906564"/>
              <a:gd name="connsiteX126" fmla="*/ 1014947 w 3238147"/>
              <a:gd name="connsiteY126" fmla="*/ 231299 h 3906564"/>
              <a:gd name="connsiteX127" fmla="*/ 989826 w 3238147"/>
              <a:gd name="connsiteY127" fmla="*/ 176033 h 3906564"/>
              <a:gd name="connsiteX128" fmla="*/ 959681 w 3238147"/>
              <a:gd name="connsiteY128" fmla="*/ 150912 h 3906564"/>
              <a:gd name="connsiteX129" fmla="*/ 904415 w 3238147"/>
              <a:gd name="connsiteY129" fmla="*/ 186081 h 3906564"/>
              <a:gd name="connsiteX130" fmla="*/ 834076 w 3238147"/>
              <a:gd name="connsiteY130" fmla="*/ 211202 h 3906564"/>
              <a:gd name="connsiteX131" fmla="*/ 788859 w 3238147"/>
              <a:gd name="connsiteY131" fmla="*/ 221251 h 3906564"/>
              <a:gd name="connsiteX132" fmla="*/ 733593 w 3238147"/>
              <a:gd name="connsiteY132" fmla="*/ 191105 h 3906564"/>
              <a:gd name="connsiteX133" fmla="*/ 673303 w 3238147"/>
              <a:gd name="connsiteY133" fmla="*/ 155936 h 3906564"/>
              <a:gd name="connsiteX134" fmla="*/ 602964 w 3238147"/>
              <a:gd name="connsiteY134" fmla="*/ 120767 h 3906564"/>
              <a:gd name="connsiteX135" fmla="*/ 497456 w 3238147"/>
              <a:gd name="connsiteY135" fmla="*/ 165985 h 3906564"/>
              <a:gd name="connsiteX136" fmla="*/ 412045 w 3238147"/>
              <a:gd name="connsiteY136" fmla="*/ 181057 h 3906564"/>
              <a:gd name="connsiteX137" fmla="*/ 361804 w 3238147"/>
              <a:gd name="connsiteY137" fmla="*/ 145888 h 3906564"/>
              <a:gd name="connsiteX138" fmla="*/ 371852 w 3238147"/>
              <a:gd name="connsiteY138" fmla="*/ 105695 h 3906564"/>
              <a:gd name="connsiteX139" fmla="*/ 386925 w 3238147"/>
              <a:gd name="connsiteY139" fmla="*/ 85598 h 3906564"/>
              <a:gd name="connsiteX140" fmla="*/ 361804 w 3238147"/>
              <a:gd name="connsiteY140" fmla="*/ 20284 h 3906564"/>
              <a:gd name="connsiteX141" fmla="*/ 316586 w 3238147"/>
              <a:gd name="connsiteY141" fmla="*/ 187 h 3906564"/>
              <a:gd name="connsiteX142" fmla="*/ 286441 w 3238147"/>
              <a:gd name="connsiteY142" fmla="*/ 10235 h 3906564"/>
              <a:gd name="connsiteX143" fmla="*/ 226151 w 3238147"/>
              <a:gd name="connsiteY143" fmla="*/ 10235 h 3906564"/>
              <a:gd name="connsiteX144" fmla="*/ 140740 w 3238147"/>
              <a:gd name="connsiteY144" fmla="*/ 187 h 3906564"/>
              <a:gd name="connsiteX145" fmla="*/ 105571 w 3238147"/>
              <a:gd name="connsiteY145" fmla="*/ 10235 h 3906564"/>
              <a:gd name="connsiteX146" fmla="*/ 60353 w 3238147"/>
              <a:gd name="connsiteY146" fmla="*/ 55453 h 3906564"/>
              <a:gd name="connsiteX147" fmla="*/ 55329 w 3238147"/>
              <a:gd name="connsiteY147" fmla="*/ 105695 h 3906564"/>
              <a:gd name="connsiteX148" fmla="*/ 50305 w 3238147"/>
              <a:gd name="connsiteY148" fmla="*/ 140864 h 3906564"/>
              <a:gd name="connsiteX149" fmla="*/ 15136 w 3238147"/>
              <a:gd name="connsiteY149" fmla="*/ 216226 h 3906564"/>
              <a:gd name="connsiteX150" fmla="*/ 35232 w 3238147"/>
              <a:gd name="connsiteY150" fmla="*/ 206178 h 3906564"/>
              <a:gd name="connsiteX151" fmla="*/ 90498 w 3238147"/>
              <a:gd name="connsiteY151" fmla="*/ 171009 h 3906564"/>
              <a:gd name="connsiteX152" fmla="*/ 135716 w 3238147"/>
              <a:gd name="connsiteY152" fmla="*/ 216226 h 3906564"/>
              <a:gd name="connsiteX153" fmla="*/ 130692 w 3238147"/>
              <a:gd name="connsiteY153" fmla="*/ 256420 h 3906564"/>
              <a:gd name="connsiteX154" fmla="*/ 130692 w 3238147"/>
              <a:gd name="connsiteY154" fmla="*/ 276516 h 3906564"/>
              <a:gd name="connsiteX155" fmla="*/ 201030 w 3238147"/>
              <a:gd name="connsiteY155" fmla="*/ 361927 h 3906564"/>
              <a:gd name="connsiteX156" fmla="*/ 221127 w 3238147"/>
              <a:gd name="connsiteY156" fmla="*/ 412169 h 3906564"/>
              <a:gd name="connsiteX157" fmla="*/ 266344 w 3238147"/>
              <a:gd name="connsiteY157" fmla="*/ 427242 h 3906564"/>
              <a:gd name="connsiteX158" fmla="*/ 286441 w 3238147"/>
              <a:gd name="connsiteY158" fmla="*/ 442314 h 3906564"/>
              <a:gd name="connsiteX159" fmla="*/ 301514 w 3238147"/>
              <a:gd name="connsiteY159" fmla="*/ 472459 h 3906564"/>
              <a:gd name="connsiteX160" fmla="*/ 316586 w 3238147"/>
              <a:gd name="connsiteY160" fmla="*/ 517677 h 3906564"/>
              <a:gd name="connsiteX161" fmla="*/ 246248 w 3238147"/>
              <a:gd name="connsiteY161" fmla="*/ 582991 h 3906564"/>
              <a:gd name="connsiteX162" fmla="*/ 175909 w 3238147"/>
              <a:gd name="connsiteY162" fmla="*/ 638257 h 3906564"/>
              <a:gd name="connsiteX163" fmla="*/ 130692 w 3238147"/>
              <a:gd name="connsiteY163" fmla="*/ 638257 h 3906564"/>
              <a:gd name="connsiteX164" fmla="*/ 105571 w 3238147"/>
              <a:gd name="connsiteY164" fmla="*/ 708596 h 3906564"/>
              <a:gd name="connsiteX165" fmla="*/ 60353 w 3238147"/>
              <a:gd name="connsiteY165" fmla="*/ 723668 h 3906564"/>
              <a:gd name="connsiteX166" fmla="*/ 45281 w 3238147"/>
              <a:gd name="connsiteY166" fmla="*/ 768886 h 3906564"/>
              <a:gd name="connsiteX167" fmla="*/ 20160 w 3238147"/>
              <a:gd name="connsiteY167" fmla="*/ 914587 h 3906564"/>
              <a:gd name="connsiteX168" fmla="*/ 63 w 3238147"/>
              <a:gd name="connsiteY168" fmla="*/ 964829 h 3906564"/>
              <a:gd name="connsiteX169" fmla="*/ 15136 w 3238147"/>
              <a:gd name="connsiteY169" fmla="*/ 1025119 h 3906564"/>
              <a:gd name="connsiteX170" fmla="*/ 50305 w 3238147"/>
              <a:gd name="connsiteY170" fmla="*/ 1055264 h 3906564"/>
              <a:gd name="connsiteX171" fmla="*/ 40256 w 3238147"/>
              <a:gd name="connsiteY171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78472 w 3238147"/>
              <a:gd name="connsiteY78" fmla="*/ 2472631 h 3906564"/>
              <a:gd name="connsiteX79" fmla="*/ 2662876 w 3238147"/>
              <a:gd name="connsiteY79" fmla="*/ 2371598 h 3906564"/>
              <a:gd name="connsiteX80" fmla="*/ 2632731 w 3238147"/>
              <a:gd name="connsiteY80" fmla="*/ 2326380 h 3906564"/>
              <a:gd name="connsiteX81" fmla="*/ 2577465 w 3238147"/>
              <a:gd name="connsiteY81" fmla="*/ 2261066 h 3906564"/>
              <a:gd name="connsiteX82" fmla="*/ 2547320 w 3238147"/>
              <a:gd name="connsiteY82" fmla="*/ 2230921 h 3906564"/>
              <a:gd name="connsiteX83" fmla="*/ 2512151 w 3238147"/>
              <a:gd name="connsiteY83" fmla="*/ 2215848 h 3906564"/>
              <a:gd name="connsiteX84" fmla="*/ 2491034 w 3238147"/>
              <a:gd name="connsiteY84" fmla="*/ 2203419 h 3906564"/>
              <a:gd name="connsiteX85" fmla="*/ 2466933 w 3238147"/>
              <a:gd name="connsiteY85" fmla="*/ 2195752 h 3906564"/>
              <a:gd name="connsiteX86" fmla="*/ 2438646 w 3238147"/>
              <a:gd name="connsiteY86" fmla="*/ 2177225 h 3906564"/>
              <a:gd name="connsiteX87" fmla="*/ 2401619 w 3238147"/>
              <a:gd name="connsiteY87" fmla="*/ 2170631 h 3906564"/>
              <a:gd name="connsiteX88" fmla="*/ 2367209 w 3238147"/>
              <a:gd name="connsiteY88" fmla="*/ 2146269 h 3906564"/>
              <a:gd name="connsiteX89" fmla="*/ 2327592 w 3238147"/>
              <a:gd name="connsiteY89" fmla="*/ 2128318 h 3906564"/>
              <a:gd name="connsiteX90" fmla="*/ 2366450 w 3238147"/>
              <a:gd name="connsiteY90" fmla="*/ 2004833 h 3906564"/>
              <a:gd name="connsiteX91" fmla="*/ 2396595 w 3238147"/>
              <a:gd name="connsiteY91" fmla="*/ 1934495 h 3906564"/>
              <a:gd name="connsiteX92" fmla="*/ 2492054 w 3238147"/>
              <a:gd name="connsiteY92" fmla="*/ 1813914 h 3906564"/>
              <a:gd name="connsiteX93" fmla="*/ 2512151 w 3238147"/>
              <a:gd name="connsiteY93" fmla="*/ 1758648 h 3906564"/>
              <a:gd name="connsiteX94" fmla="*/ 2582489 w 3238147"/>
              <a:gd name="connsiteY94" fmla="*/ 1733527 h 3906564"/>
              <a:gd name="connsiteX95" fmla="*/ 2652828 w 3238147"/>
              <a:gd name="connsiteY95" fmla="*/ 1693334 h 3906564"/>
              <a:gd name="connsiteX96" fmla="*/ 2763360 w 3238147"/>
              <a:gd name="connsiteY96" fmla="*/ 1663189 h 3906564"/>
              <a:gd name="connsiteX97" fmla="*/ 2808577 w 3238147"/>
              <a:gd name="connsiteY97" fmla="*/ 1643092 h 3906564"/>
              <a:gd name="connsiteX98" fmla="*/ 2843747 w 3238147"/>
              <a:gd name="connsiteY98" fmla="*/ 1602899 h 3906564"/>
              <a:gd name="connsiteX99" fmla="*/ 2863843 w 3238147"/>
              <a:gd name="connsiteY99" fmla="*/ 1517488 h 3906564"/>
              <a:gd name="connsiteX100" fmla="*/ 2899013 w 3238147"/>
              <a:gd name="connsiteY100" fmla="*/ 1447149 h 3906564"/>
              <a:gd name="connsiteX101" fmla="*/ 2964327 w 3238147"/>
              <a:gd name="connsiteY101" fmla="*/ 1341642 h 3906564"/>
              <a:gd name="connsiteX102" fmla="*/ 3079883 w 3238147"/>
              <a:gd name="connsiteY102" fmla="*/ 1241158 h 3906564"/>
              <a:gd name="connsiteX103" fmla="*/ 3034665 w 3238147"/>
              <a:gd name="connsiteY103" fmla="*/ 1211013 h 3906564"/>
              <a:gd name="connsiteX104" fmla="*/ 2893988 w 3238147"/>
              <a:gd name="connsiteY104" fmla="*/ 1190916 h 3906564"/>
              <a:gd name="connsiteX105" fmla="*/ 2733215 w 3238147"/>
              <a:gd name="connsiteY105" fmla="*/ 1165796 h 3906564"/>
              <a:gd name="connsiteX106" fmla="*/ 2672925 w 3238147"/>
              <a:gd name="connsiteY106" fmla="*/ 1135651 h 3906564"/>
              <a:gd name="connsiteX107" fmla="*/ 2602586 w 3238147"/>
              <a:gd name="connsiteY107" fmla="*/ 1120578 h 3906564"/>
              <a:gd name="connsiteX108" fmla="*/ 2190604 w 3238147"/>
              <a:gd name="connsiteY108" fmla="*/ 1010046 h 3906564"/>
              <a:gd name="connsiteX109" fmla="*/ 2125289 w 3238147"/>
              <a:gd name="connsiteY109" fmla="*/ 979901 h 3906564"/>
              <a:gd name="connsiteX110" fmla="*/ 2070024 w 3238147"/>
              <a:gd name="connsiteY110" fmla="*/ 954780 h 3906564"/>
              <a:gd name="connsiteX111" fmla="*/ 1984613 w 3238147"/>
              <a:gd name="connsiteY111" fmla="*/ 944732 h 3906564"/>
              <a:gd name="connsiteX112" fmla="*/ 1924322 w 3238147"/>
              <a:gd name="connsiteY112" fmla="*/ 944732 h 3906564"/>
              <a:gd name="connsiteX113" fmla="*/ 1889153 w 3238147"/>
              <a:gd name="connsiteY113" fmla="*/ 949756 h 3906564"/>
              <a:gd name="connsiteX114" fmla="*/ 1793694 w 3238147"/>
              <a:gd name="connsiteY114" fmla="*/ 849273 h 3906564"/>
              <a:gd name="connsiteX115" fmla="*/ 1723355 w 3238147"/>
              <a:gd name="connsiteY115" fmla="*/ 743765 h 3906564"/>
              <a:gd name="connsiteX116" fmla="*/ 1663065 w 3238147"/>
              <a:gd name="connsiteY116" fmla="*/ 663378 h 3906564"/>
              <a:gd name="connsiteX117" fmla="*/ 1622872 w 3238147"/>
              <a:gd name="connsiteY117" fmla="*/ 618160 h 3906564"/>
              <a:gd name="connsiteX118" fmla="*/ 1557558 w 3238147"/>
              <a:gd name="connsiteY118" fmla="*/ 552846 h 3906564"/>
              <a:gd name="connsiteX119" fmla="*/ 1462098 w 3238147"/>
              <a:gd name="connsiteY119" fmla="*/ 482508 h 3906564"/>
              <a:gd name="connsiteX120" fmla="*/ 1366639 w 3238147"/>
              <a:gd name="connsiteY120" fmla="*/ 477484 h 3906564"/>
              <a:gd name="connsiteX121" fmla="*/ 1266155 w 3238147"/>
              <a:gd name="connsiteY121" fmla="*/ 467435 h 3906564"/>
              <a:gd name="connsiteX122" fmla="*/ 1210889 w 3238147"/>
              <a:gd name="connsiteY122" fmla="*/ 452363 h 3906564"/>
              <a:gd name="connsiteX123" fmla="*/ 1145575 w 3238147"/>
              <a:gd name="connsiteY123" fmla="*/ 321734 h 3906564"/>
              <a:gd name="connsiteX124" fmla="*/ 1080261 w 3238147"/>
              <a:gd name="connsiteY124" fmla="*/ 291589 h 3906564"/>
              <a:gd name="connsiteX125" fmla="*/ 1035043 w 3238147"/>
              <a:gd name="connsiteY125" fmla="*/ 291589 h 3906564"/>
              <a:gd name="connsiteX126" fmla="*/ 1014947 w 3238147"/>
              <a:gd name="connsiteY126" fmla="*/ 231299 h 3906564"/>
              <a:gd name="connsiteX127" fmla="*/ 989826 w 3238147"/>
              <a:gd name="connsiteY127" fmla="*/ 176033 h 3906564"/>
              <a:gd name="connsiteX128" fmla="*/ 959681 w 3238147"/>
              <a:gd name="connsiteY128" fmla="*/ 150912 h 3906564"/>
              <a:gd name="connsiteX129" fmla="*/ 904415 w 3238147"/>
              <a:gd name="connsiteY129" fmla="*/ 186081 h 3906564"/>
              <a:gd name="connsiteX130" fmla="*/ 834076 w 3238147"/>
              <a:gd name="connsiteY130" fmla="*/ 211202 h 3906564"/>
              <a:gd name="connsiteX131" fmla="*/ 788859 w 3238147"/>
              <a:gd name="connsiteY131" fmla="*/ 221251 h 3906564"/>
              <a:gd name="connsiteX132" fmla="*/ 733593 w 3238147"/>
              <a:gd name="connsiteY132" fmla="*/ 191105 h 3906564"/>
              <a:gd name="connsiteX133" fmla="*/ 673303 w 3238147"/>
              <a:gd name="connsiteY133" fmla="*/ 155936 h 3906564"/>
              <a:gd name="connsiteX134" fmla="*/ 602964 w 3238147"/>
              <a:gd name="connsiteY134" fmla="*/ 120767 h 3906564"/>
              <a:gd name="connsiteX135" fmla="*/ 497456 w 3238147"/>
              <a:gd name="connsiteY135" fmla="*/ 165985 h 3906564"/>
              <a:gd name="connsiteX136" fmla="*/ 412045 w 3238147"/>
              <a:gd name="connsiteY136" fmla="*/ 181057 h 3906564"/>
              <a:gd name="connsiteX137" fmla="*/ 361804 w 3238147"/>
              <a:gd name="connsiteY137" fmla="*/ 145888 h 3906564"/>
              <a:gd name="connsiteX138" fmla="*/ 371852 w 3238147"/>
              <a:gd name="connsiteY138" fmla="*/ 105695 h 3906564"/>
              <a:gd name="connsiteX139" fmla="*/ 386925 w 3238147"/>
              <a:gd name="connsiteY139" fmla="*/ 85598 h 3906564"/>
              <a:gd name="connsiteX140" fmla="*/ 361804 w 3238147"/>
              <a:gd name="connsiteY140" fmla="*/ 20284 h 3906564"/>
              <a:gd name="connsiteX141" fmla="*/ 316586 w 3238147"/>
              <a:gd name="connsiteY141" fmla="*/ 187 h 3906564"/>
              <a:gd name="connsiteX142" fmla="*/ 286441 w 3238147"/>
              <a:gd name="connsiteY142" fmla="*/ 10235 h 3906564"/>
              <a:gd name="connsiteX143" fmla="*/ 226151 w 3238147"/>
              <a:gd name="connsiteY143" fmla="*/ 10235 h 3906564"/>
              <a:gd name="connsiteX144" fmla="*/ 140740 w 3238147"/>
              <a:gd name="connsiteY144" fmla="*/ 187 h 3906564"/>
              <a:gd name="connsiteX145" fmla="*/ 105571 w 3238147"/>
              <a:gd name="connsiteY145" fmla="*/ 10235 h 3906564"/>
              <a:gd name="connsiteX146" fmla="*/ 60353 w 3238147"/>
              <a:gd name="connsiteY146" fmla="*/ 55453 h 3906564"/>
              <a:gd name="connsiteX147" fmla="*/ 55329 w 3238147"/>
              <a:gd name="connsiteY147" fmla="*/ 105695 h 3906564"/>
              <a:gd name="connsiteX148" fmla="*/ 50305 w 3238147"/>
              <a:gd name="connsiteY148" fmla="*/ 140864 h 3906564"/>
              <a:gd name="connsiteX149" fmla="*/ 15136 w 3238147"/>
              <a:gd name="connsiteY149" fmla="*/ 216226 h 3906564"/>
              <a:gd name="connsiteX150" fmla="*/ 35232 w 3238147"/>
              <a:gd name="connsiteY150" fmla="*/ 206178 h 3906564"/>
              <a:gd name="connsiteX151" fmla="*/ 90498 w 3238147"/>
              <a:gd name="connsiteY151" fmla="*/ 171009 h 3906564"/>
              <a:gd name="connsiteX152" fmla="*/ 135716 w 3238147"/>
              <a:gd name="connsiteY152" fmla="*/ 216226 h 3906564"/>
              <a:gd name="connsiteX153" fmla="*/ 130692 w 3238147"/>
              <a:gd name="connsiteY153" fmla="*/ 256420 h 3906564"/>
              <a:gd name="connsiteX154" fmla="*/ 130692 w 3238147"/>
              <a:gd name="connsiteY154" fmla="*/ 276516 h 3906564"/>
              <a:gd name="connsiteX155" fmla="*/ 201030 w 3238147"/>
              <a:gd name="connsiteY155" fmla="*/ 361927 h 3906564"/>
              <a:gd name="connsiteX156" fmla="*/ 221127 w 3238147"/>
              <a:gd name="connsiteY156" fmla="*/ 412169 h 3906564"/>
              <a:gd name="connsiteX157" fmla="*/ 266344 w 3238147"/>
              <a:gd name="connsiteY157" fmla="*/ 427242 h 3906564"/>
              <a:gd name="connsiteX158" fmla="*/ 286441 w 3238147"/>
              <a:gd name="connsiteY158" fmla="*/ 442314 h 3906564"/>
              <a:gd name="connsiteX159" fmla="*/ 301514 w 3238147"/>
              <a:gd name="connsiteY159" fmla="*/ 472459 h 3906564"/>
              <a:gd name="connsiteX160" fmla="*/ 316586 w 3238147"/>
              <a:gd name="connsiteY160" fmla="*/ 517677 h 3906564"/>
              <a:gd name="connsiteX161" fmla="*/ 246248 w 3238147"/>
              <a:gd name="connsiteY161" fmla="*/ 582991 h 3906564"/>
              <a:gd name="connsiteX162" fmla="*/ 175909 w 3238147"/>
              <a:gd name="connsiteY162" fmla="*/ 638257 h 3906564"/>
              <a:gd name="connsiteX163" fmla="*/ 130692 w 3238147"/>
              <a:gd name="connsiteY163" fmla="*/ 638257 h 3906564"/>
              <a:gd name="connsiteX164" fmla="*/ 105571 w 3238147"/>
              <a:gd name="connsiteY164" fmla="*/ 708596 h 3906564"/>
              <a:gd name="connsiteX165" fmla="*/ 60353 w 3238147"/>
              <a:gd name="connsiteY165" fmla="*/ 723668 h 3906564"/>
              <a:gd name="connsiteX166" fmla="*/ 45281 w 3238147"/>
              <a:gd name="connsiteY166" fmla="*/ 768886 h 3906564"/>
              <a:gd name="connsiteX167" fmla="*/ 20160 w 3238147"/>
              <a:gd name="connsiteY167" fmla="*/ 914587 h 3906564"/>
              <a:gd name="connsiteX168" fmla="*/ 63 w 3238147"/>
              <a:gd name="connsiteY168" fmla="*/ 964829 h 3906564"/>
              <a:gd name="connsiteX169" fmla="*/ 15136 w 3238147"/>
              <a:gd name="connsiteY169" fmla="*/ 1025119 h 3906564"/>
              <a:gd name="connsiteX170" fmla="*/ 50305 w 3238147"/>
              <a:gd name="connsiteY170" fmla="*/ 1055264 h 3906564"/>
              <a:gd name="connsiteX171" fmla="*/ 40256 w 3238147"/>
              <a:gd name="connsiteY171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78472 w 3238147"/>
              <a:gd name="connsiteY78" fmla="*/ 2472631 h 3906564"/>
              <a:gd name="connsiteX79" fmla="*/ 2681535 w 3238147"/>
              <a:gd name="connsiteY79" fmla="*/ 2398681 h 3906564"/>
              <a:gd name="connsiteX80" fmla="*/ 2662876 w 3238147"/>
              <a:gd name="connsiteY80" fmla="*/ 2371598 h 3906564"/>
              <a:gd name="connsiteX81" fmla="*/ 2632731 w 3238147"/>
              <a:gd name="connsiteY81" fmla="*/ 2326380 h 3906564"/>
              <a:gd name="connsiteX82" fmla="*/ 2577465 w 3238147"/>
              <a:gd name="connsiteY82" fmla="*/ 2261066 h 3906564"/>
              <a:gd name="connsiteX83" fmla="*/ 2547320 w 3238147"/>
              <a:gd name="connsiteY83" fmla="*/ 2230921 h 3906564"/>
              <a:gd name="connsiteX84" fmla="*/ 2512151 w 3238147"/>
              <a:gd name="connsiteY84" fmla="*/ 2215848 h 3906564"/>
              <a:gd name="connsiteX85" fmla="*/ 2491034 w 3238147"/>
              <a:gd name="connsiteY85" fmla="*/ 2203419 h 3906564"/>
              <a:gd name="connsiteX86" fmla="*/ 2466933 w 3238147"/>
              <a:gd name="connsiteY86" fmla="*/ 2195752 h 3906564"/>
              <a:gd name="connsiteX87" fmla="*/ 2438646 w 3238147"/>
              <a:gd name="connsiteY87" fmla="*/ 2177225 h 3906564"/>
              <a:gd name="connsiteX88" fmla="*/ 2401619 w 3238147"/>
              <a:gd name="connsiteY88" fmla="*/ 2170631 h 3906564"/>
              <a:gd name="connsiteX89" fmla="*/ 2367209 w 3238147"/>
              <a:gd name="connsiteY89" fmla="*/ 2146269 h 3906564"/>
              <a:gd name="connsiteX90" fmla="*/ 2327592 w 3238147"/>
              <a:gd name="connsiteY90" fmla="*/ 2128318 h 3906564"/>
              <a:gd name="connsiteX91" fmla="*/ 2366450 w 3238147"/>
              <a:gd name="connsiteY91" fmla="*/ 2004833 h 3906564"/>
              <a:gd name="connsiteX92" fmla="*/ 2396595 w 3238147"/>
              <a:gd name="connsiteY92" fmla="*/ 1934495 h 3906564"/>
              <a:gd name="connsiteX93" fmla="*/ 2492054 w 3238147"/>
              <a:gd name="connsiteY93" fmla="*/ 1813914 h 3906564"/>
              <a:gd name="connsiteX94" fmla="*/ 2512151 w 3238147"/>
              <a:gd name="connsiteY94" fmla="*/ 1758648 h 3906564"/>
              <a:gd name="connsiteX95" fmla="*/ 2582489 w 3238147"/>
              <a:gd name="connsiteY95" fmla="*/ 1733527 h 3906564"/>
              <a:gd name="connsiteX96" fmla="*/ 2652828 w 3238147"/>
              <a:gd name="connsiteY96" fmla="*/ 1693334 h 3906564"/>
              <a:gd name="connsiteX97" fmla="*/ 2763360 w 3238147"/>
              <a:gd name="connsiteY97" fmla="*/ 1663189 h 3906564"/>
              <a:gd name="connsiteX98" fmla="*/ 2808577 w 3238147"/>
              <a:gd name="connsiteY98" fmla="*/ 1643092 h 3906564"/>
              <a:gd name="connsiteX99" fmla="*/ 2843747 w 3238147"/>
              <a:gd name="connsiteY99" fmla="*/ 1602899 h 3906564"/>
              <a:gd name="connsiteX100" fmla="*/ 2863843 w 3238147"/>
              <a:gd name="connsiteY100" fmla="*/ 1517488 h 3906564"/>
              <a:gd name="connsiteX101" fmla="*/ 2899013 w 3238147"/>
              <a:gd name="connsiteY101" fmla="*/ 1447149 h 3906564"/>
              <a:gd name="connsiteX102" fmla="*/ 2964327 w 3238147"/>
              <a:gd name="connsiteY102" fmla="*/ 1341642 h 3906564"/>
              <a:gd name="connsiteX103" fmla="*/ 3079883 w 3238147"/>
              <a:gd name="connsiteY103" fmla="*/ 1241158 h 3906564"/>
              <a:gd name="connsiteX104" fmla="*/ 3034665 w 3238147"/>
              <a:gd name="connsiteY104" fmla="*/ 1211013 h 3906564"/>
              <a:gd name="connsiteX105" fmla="*/ 2893988 w 3238147"/>
              <a:gd name="connsiteY105" fmla="*/ 1190916 h 3906564"/>
              <a:gd name="connsiteX106" fmla="*/ 2733215 w 3238147"/>
              <a:gd name="connsiteY106" fmla="*/ 1165796 h 3906564"/>
              <a:gd name="connsiteX107" fmla="*/ 2672925 w 3238147"/>
              <a:gd name="connsiteY107" fmla="*/ 1135651 h 3906564"/>
              <a:gd name="connsiteX108" fmla="*/ 2602586 w 3238147"/>
              <a:gd name="connsiteY108" fmla="*/ 1120578 h 3906564"/>
              <a:gd name="connsiteX109" fmla="*/ 2190604 w 3238147"/>
              <a:gd name="connsiteY109" fmla="*/ 1010046 h 3906564"/>
              <a:gd name="connsiteX110" fmla="*/ 2125289 w 3238147"/>
              <a:gd name="connsiteY110" fmla="*/ 979901 h 3906564"/>
              <a:gd name="connsiteX111" fmla="*/ 2070024 w 3238147"/>
              <a:gd name="connsiteY111" fmla="*/ 954780 h 3906564"/>
              <a:gd name="connsiteX112" fmla="*/ 1984613 w 3238147"/>
              <a:gd name="connsiteY112" fmla="*/ 944732 h 3906564"/>
              <a:gd name="connsiteX113" fmla="*/ 1924322 w 3238147"/>
              <a:gd name="connsiteY113" fmla="*/ 944732 h 3906564"/>
              <a:gd name="connsiteX114" fmla="*/ 1889153 w 3238147"/>
              <a:gd name="connsiteY114" fmla="*/ 949756 h 3906564"/>
              <a:gd name="connsiteX115" fmla="*/ 1793694 w 3238147"/>
              <a:gd name="connsiteY115" fmla="*/ 849273 h 3906564"/>
              <a:gd name="connsiteX116" fmla="*/ 1723355 w 3238147"/>
              <a:gd name="connsiteY116" fmla="*/ 743765 h 3906564"/>
              <a:gd name="connsiteX117" fmla="*/ 1663065 w 3238147"/>
              <a:gd name="connsiteY117" fmla="*/ 663378 h 3906564"/>
              <a:gd name="connsiteX118" fmla="*/ 1622872 w 3238147"/>
              <a:gd name="connsiteY118" fmla="*/ 618160 h 3906564"/>
              <a:gd name="connsiteX119" fmla="*/ 1557558 w 3238147"/>
              <a:gd name="connsiteY119" fmla="*/ 552846 h 3906564"/>
              <a:gd name="connsiteX120" fmla="*/ 1462098 w 3238147"/>
              <a:gd name="connsiteY120" fmla="*/ 482508 h 3906564"/>
              <a:gd name="connsiteX121" fmla="*/ 1366639 w 3238147"/>
              <a:gd name="connsiteY121" fmla="*/ 477484 h 3906564"/>
              <a:gd name="connsiteX122" fmla="*/ 1266155 w 3238147"/>
              <a:gd name="connsiteY122" fmla="*/ 467435 h 3906564"/>
              <a:gd name="connsiteX123" fmla="*/ 1210889 w 3238147"/>
              <a:gd name="connsiteY123" fmla="*/ 452363 h 3906564"/>
              <a:gd name="connsiteX124" fmla="*/ 1145575 w 3238147"/>
              <a:gd name="connsiteY124" fmla="*/ 321734 h 3906564"/>
              <a:gd name="connsiteX125" fmla="*/ 1080261 w 3238147"/>
              <a:gd name="connsiteY125" fmla="*/ 291589 h 3906564"/>
              <a:gd name="connsiteX126" fmla="*/ 1035043 w 3238147"/>
              <a:gd name="connsiteY126" fmla="*/ 291589 h 3906564"/>
              <a:gd name="connsiteX127" fmla="*/ 1014947 w 3238147"/>
              <a:gd name="connsiteY127" fmla="*/ 231299 h 3906564"/>
              <a:gd name="connsiteX128" fmla="*/ 989826 w 3238147"/>
              <a:gd name="connsiteY128" fmla="*/ 176033 h 3906564"/>
              <a:gd name="connsiteX129" fmla="*/ 959681 w 3238147"/>
              <a:gd name="connsiteY129" fmla="*/ 150912 h 3906564"/>
              <a:gd name="connsiteX130" fmla="*/ 904415 w 3238147"/>
              <a:gd name="connsiteY130" fmla="*/ 186081 h 3906564"/>
              <a:gd name="connsiteX131" fmla="*/ 834076 w 3238147"/>
              <a:gd name="connsiteY131" fmla="*/ 211202 h 3906564"/>
              <a:gd name="connsiteX132" fmla="*/ 788859 w 3238147"/>
              <a:gd name="connsiteY132" fmla="*/ 221251 h 3906564"/>
              <a:gd name="connsiteX133" fmla="*/ 733593 w 3238147"/>
              <a:gd name="connsiteY133" fmla="*/ 191105 h 3906564"/>
              <a:gd name="connsiteX134" fmla="*/ 673303 w 3238147"/>
              <a:gd name="connsiteY134" fmla="*/ 155936 h 3906564"/>
              <a:gd name="connsiteX135" fmla="*/ 602964 w 3238147"/>
              <a:gd name="connsiteY135" fmla="*/ 120767 h 3906564"/>
              <a:gd name="connsiteX136" fmla="*/ 497456 w 3238147"/>
              <a:gd name="connsiteY136" fmla="*/ 165985 h 3906564"/>
              <a:gd name="connsiteX137" fmla="*/ 412045 w 3238147"/>
              <a:gd name="connsiteY137" fmla="*/ 181057 h 3906564"/>
              <a:gd name="connsiteX138" fmla="*/ 361804 w 3238147"/>
              <a:gd name="connsiteY138" fmla="*/ 145888 h 3906564"/>
              <a:gd name="connsiteX139" fmla="*/ 371852 w 3238147"/>
              <a:gd name="connsiteY139" fmla="*/ 105695 h 3906564"/>
              <a:gd name="connsiteX140" fmla="*/ 386925 w 3238147"/>
              <a:gd name="connsiteY140" fmla="*/ 85598 h 3906564"/>
              <a:gd name="connsiteX141" fmla="*/ 361804 w 3238147"/>
              <a:gd name="connsiteY141" fmla="*/ 20284 h 3906564"/>
              <a:gd name="connsiteX142" fmla="*/ 316586 w 3238147"/>
              <a:gd name="connsiteY142" fmla="*/ 187 h 3906564"/>
              <a:gd name="connsiteX143" fmla="*/ 286441 w 3238147"/>
              <a:gd name="connsiteY143" fmla="*/ 10235 h 3906564"/>
              <a:gd name="connsiteX144" fmla="*/ 226151 w 3238147"/>
              <a:gd name="connsiteY144" fmla="*/ 10235 h 3906564"/>
              <a:gd name="connsiteX145" fmla="*/ 140740 w 3238147"/>
              <a:gd name="connsiteY145" fmla="*/ 187 h 3906564"/>
              <a:gd name="connsiteX146" fmla="*/ 105571 w 3238147"/>
              <a:gd name="connsiteY146" fmla="*/ 10235 h 3906564"/>
              <a:gd name="connsiteX147" fmla="*/ 60353 w 3238147"/>
              <a:gd name="connsiteY147" fmla="*/ 55453 h 3906564"/>
              <a:gd name="connsiteX148" fmla="*/ 55329 w 3238147"/>
              <a:gd name="connsiteY148" fmla="*/ 105695 h 3906564"/>
              <a:gd name="connsiteX149" fmla="*/ 50305 w 3238147"/>
              <a:gd name="connsiteY149" fmla="*/ 140864 h 3906564"/>
              <a:gd name="connsiteX150" fmla="*/ 15136 w 3238147"/>
              <a:gd name="connsiteY150" fmla="*/ 216226 h 3906564"/>
              <a:gd name="connsiteX151" fmla="*/ 35232 w 3238147"/>
              <a:gd name="connsiteY151" fmla="*/ 206178 h 3906564"/>
              <a:gd name="connsiteX152" fmla="*/ 90498 w 3238147"/>
              <a:gd name="connsiteY152" fmla="*/ 171009 h 3906564"/>
              <a:gd name="connsiteX153" fmla="*/ 135716 w 3238147"/>
              <a:gd name="connsiteY153" fmla="*/ 216226 h 3906564"/>
              <a:gd name="connsiteX154" fmla="*/ 130692 w 3238147"/>
              <a:gd name="connsiteY154" fmla="*/ 256420 h 3906564"/>
              <a:gd name="connsiteX155" fmla="*/ 130692 w 3238147"/>
              <a:gd name="connsiteY155" fmla="*/ 276516 h 3906564"/>
              <a:gd name="connsiteX156" fmla="*/ 201030 w 3238147"/>
              <a:gd name="connsiteY156" fmla="*/ 361927 h 3906564"/>
              <a:gd name="connsiteX157" fmla="*/ 221127 w 3238147"/>
              <a:gd name="connsiteY157" fmla="*/ 412169 h 3906564"/>
              <a:gd name="connsiteX158" fmla="*/ 266344 w 3238147"/>
              <a:gd name="connsiteY158" fmla="*/ 427242 h 3906564"/>
              <a:gd name="connsiteX159" fmla="*/ 286441 w 3238147"/>
              <a:gd name="connsiteY159" fmla="*/ 442314 h 3906564"/>
              <a:gd name="connsiteX160" fmla="*/ 301514 w 3238147"/>
              <a:gd name="connsiteY160" fmla="*/ 472459 h 3906564"/>
              <a:gd name="connsiteX161" fmla="*/ 316586 w 3238147"/>
              <a:gd name="connsiteY161" fmla="*/ 517677 h 3906564"/>
              <a:gd name="connsiteX162" fmla="*/ 246248 w 3238147"/>
              <a:gd name="connsiteY162" fmla="*/ 582991 h 3906564"/>
              <a:gd name="connsiteX163" fmla="*/ 175909 w 3238147"/>
              <a:gd name="connsiteY163" fmla="*/ 638257 h 3906564"/>
              <a:gd name="connsiteX164" fmla="*/ 130692 w 3238147"/>
              <a:gd name="connsiteY164" fmla="*/ 638257 h 3906564"/>
              <a:gd name="connsiteX165" fmla="*/ 105571 w 3238147"/>
              <a:gd name="connsiteY165" fmla="*/ 708596 h 3906564"/>
              <a:gd name="connsiteX166" fmla="*/ 60353 w 3238147"/>
              <a:gd name="connsiteY166" fmla="*/ 723668 h 3906564"/>
              <a:gd name="connsiteX167" fmla="*/ 45281 w 3238147"/>
              <a:gd name="connsiteY167" fmla="*/ 768886 h 3906564"/>
              <a:gd name="connsiteX168" fmla="*/ 20160 w 3238147"/>
              <a:gd name="connsiteY168" fmla="*/ 914587 h 3906564"/>
              <a:gd name="connsiteX169" fmla="*/ 63 w 3238147"/>
              <a:gd name="connsiteY169" fmla="*/ 964829 h 3906564"/>
              <a:gd name="connsiteX170" fmla="*/ 15136 w 3238147"/>
              <a:gd name="connsiteY170" fmla="*/ 1025119 h 3906564"/>
              <a:gd name="connsiteX171" fmla="*/ 50305 w 3238147"/>
              <a:gd name="connsiteY171" fmla="*/ 1055264 h 3906564"/>
              <a:gd name="connsiteX172" fmla="*/ 40256 w 3238147"/>
              <a:gd name="connsiteY172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78472 w 3238147"/>
              <a:gd name="connsiteY78" fmla="*/ 2472631 h 3906564"/>
              <a:gd name="connsiteX79" fmla="*/ 2681535 w 3238147"/>
              <a:gd name="connsiteY79" fmla="*/ 2398681 h 3906564"/>
              <a:gd name="connsiteX80" fmla="*/ 2662876 w 3238147"/>
              <a:gd name="connsiteY80" fmla="*/ 2371598 h 3906564"/>
              <a:gd name="connsiteX81" fmla="*/ 2632731 w 3238147"/>
              <a:gd name="connsiteY81" fmla="*/ 2326380 h 3906564"/>
              <a:gd name="connsiteX82" fmla="*/ 2577465 w 3238147"/>
              <a:gd name="connsiteY82" fmla="*/ 2272973 h 3906564"/>
              <a:gd name="connsiteX83" fmla="*/ 2547320 w 3238147"/>
              <a:gd name="connsiteY83" fmla="*/ 2230921 h 3906564"/>
              <a:gd name="connsiteX84" fmla="*/ 2512151 w 3238147"/>
              <a:gd name="connsiteY84" fmla="*/ 2215848 h 3906564"/>
              <a:gd name="connsiteX85" fmla="*/ 2491034 w 3238147"/>
              <a:gd name="connsiteY85" fmla="*/ 2203419 h 3906564"/>
              <a:gd name="connsiteX86" fmla="*/ 2466933 w 3238147"/>
              <a:gd name="connsiteY86" fmla="*/ 2195752 h 3906564"/>
              <a:gd name="connsiteX87" fmla="*/ 2438646 w 3238147"/>
              <a:gd name="connsiteY87" fmla="*/ 2177225 h 3906564"/>
              <a:gd name="connsiteX88" fmla="*/ 2401619 w 3238147"/>
              <a:gd name="connsiteY88" fmla="*/ 2170631 h 3906564"/>
              <a:gd name="connsiteX89" fmla="*/ 2367209 w 3238147"/>
              <a:gd name="connsiteY89" fmla="*/ 2146269 h 3906564"/>
              <a:gd name="connsiteX90" fmla="*/ 2327592 w 3238147"/>
              <a:gd name="connsiteY90" fmla="*/ 2128318 h 3906564"/>
              <a:gd name="connsiteX91" fmla="*/ 2366450 w 3238147"/>
              <a:gd name="connsiteY91" fmla="*/ 2004833 h 3906564"/>
              <a:gd name="connsiteX92" fmla="*/ 2396595 w 3238147"/>
              <a:gd name="connsiteY92" fmla="*/ 1934495 h 3906564"/>
              <a:gd name="connsiteX93" fmla="*/ 2492054 w 3238147"/>
              <a:gd name="connsiteY93" fmla="*/ 1813914 h 3906564"/>
              <a:gd name="connsiteX94" fmla="*/ 2512151 w 3238147"/>
              <a:gd name="connsiteY94" fmla="*/ 1758648 h 3906564"/>
              <a:gd name="connsiteX95" fmla="*/ 2582489 w 3238147"/>
              <a:gd name="connsiteY95" fmla="*/ 1733527 h 3906564"/>
              <a:gd name="connsiteX96" fmla="*/ 2652828 w 3238147"/>
              <a:gd name="connsiteY96" fmla="*/ 1693334 h 3906564"/>
              <a:gd name="connsiteX97" fmla="*/ 2763360 w 3238147"/>
              <a:gd name="connsiteY97" fmla="*/ 1663189 h 3906564"/>
              <a:gd name="connsiteX98" fmla="*/ 2808577 w 3238147"/>
              <a:gd name="connsiteY98" fmla="*/ 1643092 h 3906564"/>
              <a:gd name="connsiteX99" fmla="*/ 2843747 w 3238147"/>
              <a:gd name="connsiteY99" fmla="*/ 1602899 h 3906564"/>
              <a:gd name="connsiteX100" fmla="*/ 2863843 w 3238147"/>
              <a:gd name="connsiteY100" fmla="*/ 1517488 h 3906564"/>
              <a:gd name="connsiteX101" fmla="*/ 2899013 w 3238147"/>
              <a:gd name="connsiteY101" fmla="*/ 1447149 h 3906564"/>
              <a:gd name="connsiteX102" fmla="*/ 2964327 w 3238147"/>
              <a:gd name="connsiteY102" fmla="*/ 1341642 h 3906564"/>
              <a:gd name="connsiteX103" fmla="*/ 3079883 w 3238147"/>
              <a:gd name="connsiteY103" fmla="*/ 1241158 h 3906564"/>
              <a:gd name="connsiteX104" fmla="*/ 3034665 w 3238147"/>
              <a:gd name="connsiteY104" fmla="*/ 1211013 h 3906564"/>
              <a:gd name="connsiteX105" fmla="*/ 2893988 w 3238147"/>
              <a:gd name="connsiteY105" fmla="*/ 1190916 h 3906564"/>
              <a:gd name="connsiteX106" fmla="*/ 2733215 w 3238147"/>
              <a:gd name="connsiteY106" fmla="*/ 1165796 h 3906564"/>
              <a:gd name="connsiteX107" fmla="*/ 2672925 w 3238147"/>
              <a:gd name="connsiteY107" fmla="*/ 1135651 h 3906564"/>
              <a:gd name="connsiteX108" fmla="*/ 2602586 w 3238147"/>
              <a:gd name="connsiteY108" fmla="*/ 1120578 h 3906564"/>
              <a:gd name="connsiteX109" fmla="*/ 2190604 w 3238147"/>
              <a:gd name="connsiteY109" fmla="*/ 1010046 h 3906564"/>
              <a:gd name="connsiteX110" fmla="*/ 2125289 w 3238147"/>
              <a:gd name="connsiteY110" fmla="*/ 979901 h 3906564"/>
              <a:gd name="connsiteX111" fmla="*/ 2070024 w 3238147"/>
              <a:gd name="connsiteY111" fmla="*/ 954780 h 3906564"/>
              <a:gd name="connsiteX112" fmla="*/ 1984613 w 3238147"/>
              <a:gd name="connsiteY112" fmla="*/ 944732 h 3906564"/>
              <a:gd name="connsiteX113" fmla="*/ 1924322 w 3238147"/>
              <a:gd name="connsiteY113" fmla="*/ 944732 h 3906564"/>
              <a:gd name="connsiteX114" fmla="*/ 1889153 w 3238147"/>
              <a:gd name="connsiteY114" fmla="*/ 949756 h 3906564"/>
              <a:gd name="connsiteX115" fmla="*/ 1793694 w 3238147"/>
              <a:gd name="connsiteY115" fmla="*/ 849273 h 3906564"/>
              <a:gd name="connsiteX116" fmla="*/ 1723355 w 3238147"/>
              <a:gd name="connsiteY116" fmla="*/ 743765 h 3906564"/>
              <a:gd name="connsiteX117" fmla="*/ 1663065 w 3238147"/>
              <a:gd name="connsiteY117" fmla="*/ 663378 h 3906564"/>
              <a:gd name="connsiteX118" fmla="*/ 1622872 w 3238147"/>
              <a:gd name="connsiteY118" fmla="*/ 618160 h 3906564"/>
              <a:gd name="connsiteX119" fmla="*/ 1557558 w 3238147"/>
              <a:gd name="connsiteY119" fmla="*/ 552846 h 3906564"/>
              <a:gd name="connsiteX120" fmla="*/ 1462098 w 3238147"/>
              <a:gd name="connsiteY120" fmla="*/ 482508 h 3906564"/>
              <a:gd name="connsiteX121" fmla="*/ 1366639 w 3238147"/>
              <a:gd name="connsiteY121" fmla="*/ 477484 h 3906564"/>
              <a:gd name="connsiteX122" fmla="*/ 1266155 w 3238147"/>
              <a:gd name="connsiteY122" fmla="*/ 467435 h 3906564"/>
              <a:gd name="connsiteX123" fmla="*/ 1210889 w 3238147"/>
              <a:gd name="connsiteY123" fmla="*/ 452363 h 3906564"/>
              <a:gd name="connsiteX124" fmla="*/ 1145575 w 3238147"/>
              <a:gd name="connsiteY124" fmla="*/ 321734 h 3906564"/>
              <a:gd name="connsiteX125" fmla="*/ 1080261 w 3238147"/>
              <a:gd name="connsiteY125" fmla="*/ 291589 h 3906564"/>
              <a:gd name="connsiteX126" fmla="*/ 1035043 w 3238147"/>
              <a:gd name="connsiteY126" fmla="*/ 291589 h 3906564"/>
              <a:gd name="connsiteX127" fmla="*/ 1014947 w 3238147"/>
              <a:gd name="connsiteY127" fmla="*/ 231299 h 3906564"/>
              <a:gd name="connsiteX128" fmla="*/ 989826 w 3238147"/>
              <a:gd name="connsiteY128" fmla="*/ 176033 h 3906564"/>
              <a:gd name="connsiteX129" fmla="*/ 959681 w 3238147"/>
              <a:gd name="connsiteY129" fmla="*/ 150912 h 3906564"/>
              <a:gd name="connsiteX130" fmla="*/ 904415 w 3238147"/>
              <a:gd name="connsiteY130" fmla="*/ 186081 h 3906564"/>
              <a:gd name="connsiteX131" fmla="*/ 834076 w 3238147"/>
              <a:gd name="connsiteY131" fmla="*/ 211202 h 3906564"/>
              <a:gd name="connsiteX132" fmla="*/ 788859 w 3238147"/>
              <a:gd name="connsiteY132" fmla="*/ 221251 h 3906564"/>
              <a:gd name="connsiteX133" fmla="*/ 733593 w 3238147"/>
              <a:gd name="connsiteY133" fmla="*/ 191105 h 3906564"/>
              <a:gd name="connsiteX134" fmla="*/ 673303 w 3238147"/>
              <a:gd name="connsiteY134" fmla="*/ 155936 h 3906564"/>
              <a:gd name="connsiteX135" fmla="*/ 602964 w 3238147"/>
              <a:gd name="connsiteY135" fmla="*/ 120767 h 3906564"/>
              <a:gd name="connsiteX136" fmla="*/ 497456 w 3238147"/>
              <a:gd name="connsiteY136" fmla="*/ 165985 h 3906564"/>
              <a:gd name="connsiteX137" fmla="*/ 412045 w 3238147"/>
              <a:gd name="connsiteY137" fmla="*/ 181057 h 3906564"/>
              <a:gd name="connsiteX138" fmla="*/ 361804 w 3238147"/>
              <a:gd name="connsiteY138" fmla="*/ 145888 h 3906564"/>
              <a:gd name="connsiteX139" fmla="*/ 371852 w 3238147"/>
              <a:gd name="connsiteY139" fmla="*/ 105695 h 3906564"/>
              <a:gd name="connsiteX140" fmla="*/ 386925 w 3238147"/>
              <a:gd name="connsiteY140" fmla="*/ 85598 h 3906564"/>
              <a:gd name="connsiteX141" fmla="*/ 361804 w 3238147"/>
              <a:gd name="connsiteY141" fmla="*/ 20284 h 3906564"/>
              <a:gd name="connsiteX142" fmla="*/ 316586 w 3238147"/>
              <a:gd name="connsiteY142" fmla="*/ 187 h 3906564"/>
              <a:gd name="connsiteX143" fmla="*/ 286441 w 3238147"/>
              <a:gd name="connsiteY143" fmla="*/ 10235 h 3906564"/>
              <a:gd name="connsiteX144" fmla="*/ 226151 w 3238147"/>
              <a:gd name="connsiteY144" fmla="*/ 10235 h 3906564"/>
              <a:gd name="connsiteX145" fmla="*/ 140740 w 3238147"/>
              <a:gd name="connsiteY145" fmla="*/ 187 h 3906564"/>
              <a:gd name="connsiteX146" fmla="*/ 105571 w 3238147"/>
              <a:gd name="connsiteY146" fmla="*/ 10235 h 3906564"/>
              <a:gd name="connsiteX147" fmla="*/ 60353 w 3238147"/>
              <a:gd name="connsiteY147" fmla="*/ 55453 h 3906564"/>
              <a:gd name="connsiteX148" fmla="*/ 55329 w 3238147"/>
              <a:gd name="connsiteY148" fmla="*/ 105695 h 3906564"/>
              <a:gd name="connsiteX149" fmla="*/ 50305 w 3238147"/>
              <a:gd name="connsiteY149" fmla="*/ 140864 h 3906564"/>
              <a:gd name="connsiteX150" fmla="*/ 15136 w 3238147"/>
              <a:gd name="connsiteY150" fmla="*/ 216226 h 3906564"/>
              <a:gd name="connsiteX151" fmla="*/ 35232 w 3238147"/>
              <a:gd name="connsiteY151" fmla="*/ 206178 h 3906564"/>
              <a:gd name="connsiteX152" fmla="*/ 90498 w 3238147"/>
              <a:gd name="connsiteY152" fmla="*/ 171009 h 3906564"/>
              <a:gd name="connsiteX153" fmla="*/ 135716 w 3238147"/>
              <a:gd name="connsiteY153" fmla="*/ 216226 h 3906564"/>
              <a:gd name="connsiteX154" fmla="*/ 130692 w 3238147"/>
              <a:gd name="connsiteY154" fmla="*/ 256420 h 3906564"/>
              <a:gd name="connsiteX155" fmla="*/ 130692 w 3238147"/>
              <a:gd name="connsiteY155" fmla="*/ 276516 h 3906564"/>
              <a:gd name="connsiteX156" fmla="*/ 201030 w 3238147"/>
              <a:gd name="connsiteY156" fmla="*/ 361927 h 3906564"/>
              <a:gd name="connsiteX157" fmla="*/ 221127 w 3238147"/>
              <a:gd name="connsiteY157" fmla="*/ 412169 h 3906564"/>
              <a:gd name="connsiteX158" fmla="*/ 266344 w 3238147"/>
              <a:gd name="connsiteY158" fmla="*/ 427242 h 3906564"/>
              <a:gd name="connsiteX159" fmla="*/ 286441 w 3238147"/>
              <a:gd name="connsiteY159" fmla="*/ 442314 h 3906564"/>
              <a:gd name="connsiteX160" fmla="*/ 301514 w 3238147"/>
              <a:gd name="connsiteY160" fmla="*/ 472459 h 3906564"/>
              <a:gd name="connsiteX161" fmla="*/ 316586 w 3238147"/>
              <a:gd name="connsiteY161" fmla="*/ 517677 h 3906564"/>
              <a:gd name="connsiteX162" fmla="*/ 246248 w 3238147"/>
              <a:gd name="connsiteY162" fmla="*/ 582991 h 3906564"/>
              <a:gd name="connsiteX163" fmla="*/ 175909 w 3238147"/>
              <a:gd name="connsiteY163" fmla="*/ 638257 h 3906564"/>
              <a:gd name="connsiteX164" fmla="*/ 130692 w 3238147"/>
              <a:gd name="connsiteY164" fmla="*/ 638257 h 3906564"/>
              <a:gd name="connsiteX165" fmla="*/ 105571 w 3238147"/>
              <a:gd name="connsiteY165" fmla="*/ 708596 h 3906564"/>
              <a:gd name="connsiteX166" fmla="*/ 60353 w 3238147"/>
              <a:gd name="connsiteY166" fmla="*/ 723668 h 3906564"/>
              <a:gd name="connsiteX167" fmla="*/ 45281 w 3238147"/>
              <a:gd name="connsiteY167" fmla="*/ 768886 h 3906564"/>
              <a:gd name="connsiteX168" fmla="*/ 20160 w 3238147"/>
              <a:gd name="connsiteY168" fmla="*/ 914587 h 3906564"/>
              <a:gd name="connsiteX169" fmla="*/ 63 w 3238147"/>
              <a:gd name="connsiteY169" fmla="*/ 964829 h 3906564"/>
              <a:gd name="connsiteX170" fmla="*/ 15136 w 3238147"/>
              <a:gd name="connsiteY170" fmla="*/ 1025119 h 3906564"/>
              <a:gd name="connsiteX171" fmla="*/ 50305 w 3238147"/>
              <a:gd name="connsiteY171" fmla="*/ 1055264 h 3906564"/>
              <a:gd name="connsiteX172" fmla="*/ 40256 w 3238147"/>
              <a:gd name="connsiteY172" fmla="*/ 1110530 h 3906564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98045 w 3238147"/>
              <a:gd name="connsiteY41" fmla="*/ 3823585 h 3920348"/>
              <a:gd name="connsiteX42" fmla="*/ 2748287 w 3238147"/>
              <a:gd name="connsiteY42" fmla="*/ 3808512 h 3920348"/>
              <a:gd name="connsiteX43" fmla="*/ 2798529 w 3238147"/>
              <a:gd name="connsiteY43" fmla="*/ 3738174 h 3920348"/>
              <a:gd name="connsiteX44" fmla="*/ 2813602 w 3238147"/>
              <a:gd name="connsiteY44" fmla="*/ 3692956 h 3920348"/>
              <a:gd name="connsiteX45" fmla="*/ 2798529 w 3238147"/>
              <a:gd name="connsiteY45" fmla="*/ 3652763 h 3920348"/>
              <a:gd name="connsiteX46" fmla="*/ 2843747 w 3238147"/>
              <a:gd name="connsiteY46" fmla="*/ 3632666 h 3920348"/>
              <a:gd name="connsiteX47" fmla="*/ 2904037 w 3238147"/>
              <a:gd name="connsiteY47" fmla="*/ 3667835 h 3920348"/>
              <a:gd name="connsiteX48" fmla="*/ 2979399 w 3238147"/>
              <a:gd name="connsiteY48" fmla="*/ 3667835 h 3920348"/>
              <a:gd name="connsiteX49" fmla="*/ 3034665 w 3238147"/>
              <a:gd name="connsiteY49" fmla="*/ 3622618 h 3920348"/>
              <a:gd name="connsiteX50" fmla="*/ 3054762 w 3238147"/>
              <a:gd name="connsiteY50" fmla="*/ 3547255 h 3920348"/>
              <a:gd name="connsiteX51" fmla="*/ 3054762 w 3238147"/>
              <a:gd name="connsiteY51" fmla="*/ 3486965 h 3920348"/>
              <a:gd name="connsiteX52" fmla="*/ 3115052 w 3238147"/>
              <a:gd name="connsiteY52" fmla="*/ 3411602 h 3920348"/>
              <a:gd name="connsiteX53" fmla="*/ 3135149 w 3238147"/>
              <a:gd name="connsiteY53" fmla="*/ 3366385 h 3920348"/>
              <a:gd name="connsiteX54" fmla="*/ 3155245 w 3238147"/>
              <a:gd name="connsiteY54" fmla="*/ 3341264 h 3920348"/>
              <a:gd name="connsiteX55" fmla="*/ 3188740 w 3238147"/>
              <a:gd name="connsiteY55" fmla="*/ 3322606 h 3920348"/>
              <a:gd name="connsiteX56" fmla="*/ 3235632 w 3238147"/>
              <a:gd name="connsiteY56" fmla="*/ 3321167 h 3920348"/>
              <a:gd name="connsiteX57" fmla="*/ 3230608 w 3238147"/>
              <a:gd name="connsiteY57" fmla="*/ 3270925 h 3920348"/>
              <a:gd name="connsiteX58" fmla="*/ 3220560 w 3238147"/>
              <a:gd name="connsiteY58" fmla="*/ 3235756 h 3920348"/>
              <a:gd name="connsiteX59" fmla="*/ 3219696 w 3238147"/>
              <a:gd name="connsiteY59" fmla="*/ 3217831 h 3920348"/>
              <a:gd name="connsiteX60" fmla="*/ 3182747 w 3238147"/>
              <a:gd name="connsiteY60" fmla="*/ 3181276 h 3920348"/>
              <a:gd name="connsiteX61" fmla="*/ 3160270 w 3238147"/>
              <a:gd name="connsiteY61" fmla="*/ 3180490 h 3920348"/>
              <a:gd name="connsiteX62" fmla="*/ 3115052 w 3238147"/>
              <a:gd name="connsiteY62" fmla="*/ 3130248 h 3920348"/>
              <a:gd name="connsiteX63" fmla="*/ 3084907 w 3238147"/>
              <a:gd name="connsiteY63" fmla="*/ 3100103 h 3920348"/>
              <a:gd name="connsiteX64" fmla="*/ 3059786 w 3238147"/>
              <a:gd name="connsiteY64" fmla="*/ 3095079 h 3920348"/>
              <a:gd name="connsiteX65" fmla="*/ 3010146 w 3238147"/>
              <a:gd name="connsiteY65" fmla="*/ 3015425 h 3920348"/>
              <a:gd name="connsiteX66" fmla="*/ 2989448 w 3238147"/>
              <a:gd name="connsiteY66" fmla="*/ 2944354 h 3920348"/>
              <a:gd name="connsiteX67" fmla="*/ 2957759 w 3238147"/>
              <a:gd name="connsiteY67" fmla="*/ 2905888 h 3920348"/>
              <a:gd name="connsiteX68" fmla="*/ 2950615 w 3238147"/>
              <a:gd name="connsiteY68" fmla="*/ 2867788 h 3920348"/>
              <a:gd name="connsiteX69" fmla="*/ 2929158 w 3238147"/>
              <a:gd name="connsiteY69" fmla="*/ 2838846 h 3920348"/>
              <a:gd name="connsiteX70" fmla="*/ 2929184 w 3238147"/>
              <a:gd name="connsiteY70" fmla="*/ 2820163 h 3920348"/>
              <a:gd name="connsiteX71" fmla="*/ 2893988 w 3238147"/>
              <a:gd name="connsiteY71" fmla="*/ 2768508 h 3920348"/>
              <a:gd name="connsiteX72" fmla="*/ 2828674 w 3238147"/>
              <a:gd name="connsiteY72" fmla="*/ 2698169 h 3920348"/>
              <a:gd name="connsiteX73" fmla="*/ 2798529 w 3238147"/>
              <a:gd name="connsiteY73" fmla="*/ 2663000 h 3920348"/>
              <a:gd name="connsiteX74" fmla="*/ 2763360 w 3238147"/>
              <a:gd name="connsiteY74" fmla="*/ 2622807 h 3920348"/>
              <a:gd name="connsiteX75" fmla="*/ 2752971 w 3238147"/>
              <a:gd name="connsiteY75" fmla="*/ 2558225 h 3920348"/>
              <a:gd name="connsiteX76" fmla="*/ 2758336 w 3238147"/>
              <a:gd name="connsiteY76" fmla="*/ 2532371 h 3920348"/>
              <a:gd name="connsiteX77" fmla="*/ 2714872 w 3238147"/>
              <a:gd name="connsiteY77" fmla="*/ 2510600 h 3920348"/>
              <a:gd name="connsiteX78" fmla="*/ 2687997 w 3238147"/>
              <a:gd name="connsiteY78" fmla="*/ 2512275 h 3920348"/>
              <a:gd name="connsiteX79" fmla="*/ 2678472 w 3238147"/>
              <a:gd name="connsiteY79" fmla="*/ 2472631 h 3920348"/>
              <a:gd name="connsiteX80" fmla="*/ 2681535 w 3238147"/>
              <a:gd name="connsiteY80" fmla="*/ 2398681 h 3920348"/>
              <a:gd name="connsiteX81" fmla="*/ 2662876 w 3238147"/>
              <a:gd name="connsiteY81" fmla="*/ 2371598 h 3920348"/>
              <a:gd name="connsiteX82" fmla="*/ 2632731 w 3238147"/>
              <a:gd name="connsiteY82" fmla="*/ 2326380 h 3920348"/>
              <a:gd name="connsiteX83" fmla="*/ 2577465 w 3238147"/>
              <a:gd name="connsiteY83" fmla="*/ 2272973 h 3920348"/>
              <a:gd name="connsiteX84" fmla="*/ 2547320 w 3238147"/>
              <a:gd name="connsiteY84" fmla="*/ 2230921 h 3920348"/>
              <a:gd name="connsiteX85" fmla="*/ 2512151 w 3238147"/>
              <a:gd name="connsiteY85" fmla="*/ 2215848 h 3920348"/>
              <a:gd name="connsiteX86" fmla="*/ 2491034 w 3238147"/>
              <a:gd name="connsiteY86" fmla="*/ 2203419 h 3920348"/>
              <a:gd name="connsiteX87" fmla="*/ 2466933 w 3238147"/>
              <a:gd name="connsiteY87" fmla="*/ 2195752 h 3920348"/>
              <a:gd name="connsiteX88" fmla="*/ 2438646 w 3238147"/>
              <a:gd name="connsiteY88" fmla="*/ 2177225 h 3920348"/>
              <a:gd name="connsiteX89" fmla="*/ 2401619 w 3238147"/>
              <a:gd name="connsiteY89" fmla="*/ 2170631 h 3920348"/>
              <a:gd name="connsiteX90" fmla="*/ 2367209 w 3238147"/>
              <a:gd name="connsiteY90" fmla="*/ 2146269 h 3920348"/>
              <a:gd name="connsiteX91" fmla="*/ 2327592 w 3238147"/>
              <a:gd name="connsiteY91" fmla="*/ 2128318 h 3920348"/>
              <a:gd name="connsiteX92" fmla="*/ 2366450 w 3238147"/>
              <a:gd name="connsiteY92" fmla="*/ 2004833 h 3920348"/>
              <a:gd name="connsiteX93" fmla="*/ 2396595 w 3238147"/>
              <a:gd name="connsiteY93" fmla="*/ 1934495 h 3920348"/>
              <a:gd name="connsiteX94" fmla="*/ 2492054 w 3238147"/>
              <a:gd name="connsiteY94" fmla="*/ 1813914 h 3920348"/>
              <a:gd name="connsiteX95" fmla="*/ 2512151 w 3238147"/>
              <a:gd name="connsiteY95" fmla="*/ 1758648 h 3920348"/>
              <a:gd name="connsiteX96" fmla="*/ 2582489 w 3238147"/>
              <a:gd name="connsiteY96" fmla="*/ 1733527 h 3920348"/>
              <a:gd name="connsiteX97" fmla="*/ 2652828 w 3238147"/>
              <a:gd name="connsiteY97" fmla="*/ 1693334 h 3920348"/>
              <a:gd name="connsiteX98" fmla="*/ 2763360 w 3238147"/>
              <a:gd name="connsiteY98" fmla="*/ 1663189 h 3920348"/>
              <a:gd name="connsiteX99" fmla="*/ 2808577 w 3238147"/>
              <a:gd name="connsiteY99" fmla="*/ 1643092 h 3920348"/>
              <a:gd name="connsiteX100" fmla="*/ 2843747 w 3238147"/>
              <a:gd name="connsiteY100" fmla="*/ 1602899 h 3920348"/>
              <a:gd name="connsiteX101" fmla="*/ 2863843 w 3238147"/>
              <a:gd name="connsiteY101" fmla="*/ 1517488 h 3920348"/>
              <a:gd name="connsiteX102" fmla="*/ 2899013 w 3238147"/>
              <a:gd name="connsiteY102" fmla="*/ 1447149 h 3920348"/>
              <a:gd name="connsiteX103" fmla="*/ 2964327 w 3238147"/>
              <a:gd name="connsiteY103" fmla="*/ 1341642 h 3920348"/>
              <a:gd name="connsiteX104" fmla="*/ 3079883 w 3238147"/>
              <a:gd name="connsiteY104" fmla="*/ 1241158 h 3920348"/>
              <a:gd name="connsiteX105" fmla="*/ 3034665 w 3238147"/>
              <a:gd name="connsiteY105" fmla="*/ 1211013 h 3920348"/>
              <a:gd name="connsiteX106" fmla="*/ 2893988 w 3238147"/>
              <a:gd name="connsiteY106" fmla="*/ 1190916 h 3920348"/>
              <a:gd name="connsiteX107" fmla="*/ 2733215 w 3238147"/>
              <a:gd name="connsiteY107" fmla="*/ 1165796 h 3920348"/>
              <a:gd name="connsiteX108" fmla="*/ 2672925 w 3238147"/>
              <a:gd name="connsiteY108" fmla="*/ 1135651 h 3920348"/>
              <a:gd name="connsiteX109" fmla="*/ 2602586 w 3238147"/>
              <a:gd name="connsiteY109" fmla="*/ 1120578 h 3920348"/>
              <a:gd name="connsiteX110" fmla="*/ 2190604 w 3238147"/>
              <a:gd name="connsiteY110" fmla="*/ 1010046 h 3920348"/>
              <a:gd name="connsiteX111" fmla="*/ 2125289 w 3238147"/>
              <a:gd name="connsiteY111" fmla="*/ 979901 h 3920348"/>
              <a:gd name="connsiteX112" fmla="*/ 2070024 w 3238147"/>
              <a:gd name="connsiteY112" fmla="*/ 954780 h 3920348"/>
              <a:gd name="connsiteX113" fmla="*/ 1984613 w 3238147"/>
              <a:gd name="connsiteY113" fmla="*/ 944732 h 3920348"/>
              <a:gd name="connsiteX114" fmla="*/ 1924322 w 3238147"/>
              <a:gd name="connsiteY114" fmla="*/ 944732 h 3920348"/>
              <a:gd name="connsiteX115" fmla="*/ 1889153 w 3238147"/>
              <a:gd name="connsiteY115" fmla="*/ 949756 h 3920348"/>
              <a:gd name="connsiteX116" fmla="*/ 1793694 w 3238147"/>
              <a:gd name="connsiteY116" fmla="*/ 849273 h 3920348"/>
              <a:gd name="connsiteX117" fmla="*/ 1723355 w 3238147"/>
              <a:gd name="connsiteY117" fmla="*/ 743765 h 3920348"/>
              <a:gd name="connsiteX118" fmla="*/ 1663065 w 3238147"/>
              <a:gd name="connsiteY118" fmla="*/ 663378 h 3920348"/>
              <a:gd name="connsiteX119" fmla="*/ 1622872 w 3238147"/>
              <a:gd name="connsiteY119" fmla="*/ 618160 h 3920348"/>
              <a:gd name="connsiteX120" fmla="*/ 1557558 w 3238147"/>
              <a:gd name="connsiteY120" fmla="*/ 552846 h 3920348"/>
              <a:gd name="connsiteX121" fmla="*/ 1462098 w 3238147"/>
              <a:gd name="connsiteY121" fmla="*/ 482508 h 3920348"/>
              <a:gd name="connsiteX122" fmla="*/ 1366639 w 3238147"/>
              <a:gd name="connsiteY122" fmla="*/ 477484 h 3920348"/>
              <a:gd name="connsiteX123" fmla="*/ 1266155 w 3238147"/>
              <a:gd name="connsiteY123" fmla="*/ 467435 h 3920348"/>
              <a:gd name="connsiteX124" fmla="*/ 1210889 w 3238147"/>
              <a:gd name="connsiteY124" fmla="*/ 452363 h 3920348"/>
              <a:gd name="connsiteX125" fmla="*/ 1145575 w 3238147"/>
              <a:gd name="connsiteY125" fmla="*/ 321734 h 3920348"/>
              <a:gd name="connsiteX126" fmla="*/ 1080261 w 3238147"/>
              <a:gd name="connsiteY126" fmla="*/ 291589 h 3920348"/>
              <a:gd name="connsiteX127" fmla="*/ 1035043 w 3238147"/>
              <a:gd name="connsiteY127" fmla="*/ 291589 h 3920348"/>
              <a:gd name="connsiteX128" fmla="*/ 1014947 w 3238147"/>
              <a:gd name="connsiteY128" fmla="*/ 231299 h 3920348"/>
              <a:gd name="connsiteX129" fmla="*/ 989826 w 3238147"/>
              <a:gd name="connsiteY129" fmla="*/ 176033 h 3920348"/>
              <a:gd name="connsiteX130" fmla="*/ 959681 w 3238147"/>
              <a:gd name="connsiteY130" fmla="*/ 150912 h 3920348"/>
              <a:gd name="connsiteX131" fmla="*/ 904415 w 3238147"/>
              <a:gd name="connsiteY131" fmla="*/ 186081 h 3920348"/>
              <a:gd name="connsiteX132" fmla="*/ 834076 w 3238147"/>
              <a:gd name="connsiteY132" fmla="*/ 211202 h 3920348"/>
              <a:gd name="connsiteX133" fmla="*/ 788859 w 3238147"/>
              <a:gd name="connsiteY133" fmla="*/ 221251 h 3920348"/>
              <a:gd name="connsiteX134" fmla="*/ 733593 w 3238147"/>
              <a:gd name="connsiteY134" fmla="*/ 191105 h 3920348"/>
              <a:gd name="connsiteX135" fmla="*/ 673303 w 3238147"/>
              <a:gd name="connsiteY135" fmla="*/ 155936 h 3920348"/>
              <a:gd name="connsiteX136" fmla="*/ 602964 w 3238147"/>
              <a:gd name="connsiteY136" fmla="*/ 120767 h 3920348"/>
              <a:gd name="connsiteX137" fmla="*/ 497456 w 3238147"/>
              <a:gd name="connsiteY137" fmla="*/ 165985 h 3920348"/>
              <a:gd name="connsiteX138" fmla="*/ 412045 w 3238147"/>
              <a:gd name="connsiteY138" fmla="*/ 181057 h 3920348"/>
              <a:gd name="connsiteX139" fmla="*/ 361804 w 3238147"/>
              <a:gd name="connsiteY139" fmla="*/ 145888 h 3920348"/>
              <a:gd name="connsiteX140" fmla="*/ 371852 w 3238147"/>
              <a:gd name="connsiteY140" fmla="*/ 105695 h 3920348"/>
              <a:gd name="connsiteX141" fmla="*/ 386925 w 3238147"/>
              <a:gd name="connsiteY141" fmla="*/ 85598 h 3920348"/>
              <a:gd name="connsiteX142" fmla="*/ 361804 w 3238147"/>
              <a:gd name="connsiteY142" fmla="*/ 20284 h 3920348"/>
              <a:gd name="connsiteX143" fmla="*/ 316586 w 3238147"/>
              <a:gd name="connsiteY143" fmla="*/ 187 h 3920348"/>
              <a:gd name="connsiteX144" fmla="*/ 286441 w 3238147"/>
              <a:gd name="connsiteY144" fmla="*/ 10235 h 3920348"/>
              <a:gd name="connsiteX145" fmla="*/ 226151 w 3238147"/>
              <a:gd name="connsiteY145" fmla="*/ 10235 h 3920348"/>
              <a:gd name="connsiteX146" fmla="*/ 140740 w 3238147"/>
              <a:gd name="connsiteY146" fmla="*/ 187 h 3920348"/>
              <a:gd name="connsiteX147" fmla="*/ 105571 w 3238147"/>
              <a:gd name="connsiteY147" fmla="*/ 10235 h 3920348"/>
              <a:gd name="connsiteX148" fmla="*/ 60353 w 3238147"/>
              <a:gd name="connsiteY148" fmla="*/ 55453 h 3920348"/>
              <a:gd name="connsiteX149" fmla="*/ 55329 w 3238147"/>
              <a:gd name="connsiteY149" fmla="*/ 105695 h 3920348"/>
              <a:gd name="connsiteX150" fmla="*/ 50305 w 3238147"/>
              <a:gd name="connsiteY150" fmla="*/ 140864 h 3920348"/>
              <a:gd name="connsiteX151" fmla="*/ 15136 w 3238147"/>
              <a:gd name="connsiteY151" fmla="*/ 216226 h 3920348"/>
              <a:gd name="connsiteX152" fmla="*/ 35232 w 3238147"/>
              <a:gd name="connsiteY152" fmla="*/ 206178 h 3920348"/>
              <a:gd name="connsiteX153" fmla="*/ 90498 w 3238147"/>
              <a:gd name="connsiteY153" fmla="*/ 171009 h 3920348"/>
              <a:gd name="connsiteX154" fmla="*/ 135716 w 3238147"/>
              <a:gd name="connsiteY154" fmla="*/ 216226 h 3920348"/>
              <a:gd name="connsiteX155" fmla="*/ 130692 w 3238147"/>
              <a:gd name="connsiteY155" fmla="*/ 256420 h 3920348"/>
              <a:gd name="connsiteX156" fmla="*/ 130692 w 3238147"/>
              <a:gd name="connsiteY156" fmla="*/ 276516 h 3920348"/>
              <a:gd name="connsiteX157" fmla="*/ 201030 w 3238147"/>
              <a:gd name="connsiteY157" fmla="*/ 361927 h 3920348"/>
              <a:gd name="connsiteX158" fmla="*/ 221127 w 3238147"/>
              <a:gd name="connsiteY158" fmla="*/ 412169 h 3920348"/>
              <a:gd name="connsiteX159" fmla="*/ 266344 w 3238147"/>
              <a:gd name="connsiteY159" fmla="*/ 427242 h 3920348"/>
              <a:gd name="connsiteX160" fmla="*/ 286441 w 3238147"/>
              <a:gd name="connsiteY160" fmla="*/ 442314 h 3920348"/>
              <a:gd name="connsiteX161" fmla="*/ 301514 w 3238147"/>
              <a:gd name="connsiteY161" fmla="*/ 472459 h 3920348"/>
              <a:gd name="connsiteX162" fmla="*/ 316586 w 3238147"/>
              <a:gd name="connsiteY162" fmla="*/ 517677 h 3920348"/>
              <a:gd name="connsiteX163" fmla="*/ 246248 w 3238147"/>
              <a:gd name="connsiteY163" fmla="*/ 582991 h 3920348"/>
              <a:gd name="connsiteX164" fmla="*/ 175909 w 3238147"/>
              <a:gd name="connsiteY164" fmla="*/ 638257 h 3920348"/>
              <a:gd name="connsiteX165" fmla="*/ 130692 w 3238147"/>
              <a:gd name="connsiteY165" fmla="*/ 638257 h 3920348"/>
              <a:gd name="connsiteX166" fmla="*/ 105571 w 3238147"/>
              <a:gd name="connsiteY166" fmla="*/ 708596 h 3920348"/>
              <a:gd name="connsiteX167" fmla="*/ 60353 w 3238147"/>
              <a:gd name="connsiteY167" fmla="*/ 723668 h 3920348"/>
              <a:gd name="connsiteX168" fmla="*/ 45281 w 3238147"/>
              <a:gd name="connsiteY168" fmla="*/ 768886 h 3920348"/>
              <a:gd name="connsiteX169" fmla="*/ 20160 w 3238147"/>
              <a:gd name="connsiteY169" fmla="*/ 914587 h 3920348"/>
              <a:gd name="connsiteX170" fmla="*/ 63 w 3238147"/>
              <a:gd name="connsiteY170" fmla="*/ 964829 h 3920348"/>
              <a:gd name="connsiteX171" fmla="*/ 15136 w 3238147"/>
              <a:gd name="connsiteY171" fmla="*/ 1025119 h 3920348"/>
              <a:gd name="connsiteX172" fmla="*/ 50305 w 3238147"/>
              <a:gd name="connsiteY172" fmla="*/ 1055264 h 3920348"/>
              <a:gd name="connsiteX173" fmla="*/ 40256 w 3238147"/>
              <a:gd name="connsiteY173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798529 w 3238147"/>
              <a:gd name="connsiteY46" fmla="*/ 3652763 h 3920348"/>
              <a:gd name="connsiteX47" fmla="*/ 2843747 w 3238147"/>
              <a:gd name="connsiteY47" fmla="*/ 3632666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798529 w 3238147"/>
              <a:gd name="connsiteY46" fmla="*/ 3652763 h 3920348"/>
              <a:gd name="connsiteX47" fmla="*/ 2812504 w 3238147"/>
              <a:gd name="connsiteY47" fmla="*/ 3667888 h 3920348"/>
              <a:gd name="connsiteX48" fmla="*/ 2843747 w 3238147"/>
              <a:gd name="connsiteY48" fmla="*/ 3632666 h 3920348"/>
              <a:gd name="connsiteX49" fmla="*/ 2904037 w 3238147"/>
              <a:gd name="connsiteY49" fmla="*/ 3667835 h 3920348"/>
              <a:gd name="connsiteX50" fmla="*/ 2979399 w 3238147"/>
              <a:gd name="connsiteY50" fmla="*/ 3667835 h 3920348"/>
              <a:gd name="connsiteX51" fmla="*/ 3034665 w 3238147"/>
              <a:gd name="connsiteY51" fmla="*/ 3622618 h 3920348"/>
              <a:gd name="connsiteX52" fmla="*/ 3054762 w 3238147"/>
              <a:gd name="connsiteY52" fmla="*/ 3547255 h 3920348"/>
              <a:gd name="connsiteX53" fmla="*/ 3054762 w 3238147"/>
              <a:gd name="connsiteY53" fmla="*/ 3486965 h 3920348"/>
              <a:gd name="connsiteX54" fmla="*/ 3115052 w 3238147"/>
              <a:gd name="connsiteY54" fmla="*/ 3411602 h 3920348"/>
              <a:gd name="connsiteX55" fmla="*/ 3135149 w 3238147"/>
              <a:gd name="connsiteY55" fmla="*/ 3366385 h 3920348"/>
              <a:gd name="connsiteX56" fmla="*/ 3155245 w 3238147"/>
              <a:gd name="connsiteY56" fmla="*/ 3341264 h 3920348"/>
              <a:gd name="connsiteX57" fmla="*/ 3188740 w 3238147"/>
              <a:gd name="connsiteY57" fmla="*/ 3322606 h 3920348"/>
              <a:gd name="connsiteX58" fmla="*/ 3235632 w 3238147"/>
              <a:gd name="connsiteY58" fmla="*/ 3321167 h 3920348"/>
              <a:gd name="connsiteX59" fmla="*/ 3230608 w 3238147"/>
              <a:gd name="connsiteY59" fmla="*/ 3270925 h 3920348"/>
              <a:gd name="connsiteX60" fmla="*/ 3220560 w 3238147"/>
              <a:gd name="connsiteY60" fmla="*/ 3235756 h 3920348"/>
              <a:gd name="connsiteX61" fmla="*/ 3219696 w 3238147"/>
              <a:gd name="connsiteY61" fmla="*/ 3217831 h 3920348"/>
              <a:gd name="connsiteX62" fmla="*/ 3182747 w 3238147"/>
              <a:gd name="connsiteY62" fmla="*/ 3181276 h 3920348"/>
              <a:gd name="connsiteX63" fmla="*/ 3160270 w 3238147"/>
              <a:gd name="connsiteY63" fmla="*/ 3180490 h 3920348"/>
              <a:gd name="connsiteX64" fmla="*/ 3115052 w 3238147"/>
              <a:gd name="connsiteY64" fmla="*/ 3130248 h 3920348"/>
              <a:gd name="connsiteX65" fmla="*/ 3084907 w 3238147"/>
              <a:gd name="connsiteY65" fmla="*/ 3100103 h 3920348"/>
              <a:gd name="connsiteX66" fmla="*/ 3059786 w 3238147"/>
              <a:gd name="connsiteY66" fmla="*/ 3095079 h 3920348"/>
              <a:gd name="connsiteX67" fmla="*/ 3010146 w 3238147"/>
              <a:gd name="connsiteY67" fmla="*/ 3015425 h 3920348"/>
              <a:gd name="connsiteX68" fmla="*/ 2989448 w 3238147"/>
              <a:gd name="connsiteY68" fmla="*/ 2944354 h 3920348"/>
              <a:gd name="connsiteX69" fmla="*/ 2957759 w 3238147"/>
              <a:gd name="connsiteY69" fmla="*/ 2905888 h 3920348"/>
              <a:gd name="connsiteX70" fmla="*/ 2950615 w 3238147"/>
              <a:gd name="connsiteY70" fmla="*/ 2867788 h 3920348"/>
              <a:gd name="connsiteX71" fmla="*/ 2929158 w 3238147"/>
              <a:gd name="connsiteY71" fmla="*/ 2838846 h 3920348"/>
              <a:gd name="connsiteX72" fmla="*/ 2929184 w 3238147"/>
              <a:gd name="connsiteY72" fmla="*/ 2820163 h 3920348"/>
              <a:gd name="connsiteX73" fmla="*/ 2893988 w 3238147"/>
              <a:gd name="connsiteY73" fmla="*/ 2768508 h 3920348"/>
              <a:gd name="connsiteX74" fmla="*/ 2828674 w 3238147"/>
              <a:gd name="connsiteY74" fmla="*/ 2698169 h 3920348"/>
              <a:gd name="connsiteX75" fmla="*/ 2798529 w 3238147"/>
              <a:gd name="connsiteY75" fmla="*/ 2663000 h 3920348"/>
              <a:gd name="connsiteX76" fmla="*/ 2763360 w 3238147"/>
              <a:gd name="connsiteY76" fmla="*/ 2622807 h 3920348"/>
              <a:gd name="connsiteX77" fmla="*/ 2752971 w 3238147"/>
              <a:gd name="connsiteY77" fmla="*/ 2558225 h 3920348"/>
              <a:gd name="connsiteX78" fmla="*/ 2758336 w 3238147"/>
              <a:gd name="connsiteY78" fmla="*/ 2532371 h 3920348"/>
              <a:gd name="connsiteX79" fmla="*/ 2714872 w 3238147"/>
              <a:gd name="connsiteY79" fmla="*/ 2510600 h 3920348"/>
              <a:gd name="connsiteX80" fmla="*/ 2687997 w 3238147"/>
              <a:gd name="connsiteY80" fmla="*/ 2512275 h 3920348"/>
              <a:gd name="connsiteX81" fmla="*/ 2678472 w 3238147"/>
              <a:gd name="connsiteY81" fmla="*/ 2472631 h 3920348"/>
              <a:gd name="connsiteX82" fmla="*/ 2681535 w 3238147"/>
              <a:gd name="connsiteY82" fmla="*/ 2398681 h 3920348"/>
              <a:gd name="connsiteX83" fmla="*/ 2662876 w 3238147"/>
              <a:gd name="connsiteY83" fmla="*/ 2371598 h 3920348"/>
              <a:gd name="connsiteX84" fmla="*/ 2632731 w 3238147"/>
              <a:gd name="connsiteY84" fmla="*/ 2326380 h 3920348"/>
              <a:gd name="connsiteX85" fmla="*/ 2577465 w 3238147"/>
              <a:gd name="connsiteY85" fmla="*/ 2272973 h 3920348"/>
              <a:gd name="connsiteX86" fmla="*/ 2547320 w 3238147"/>
              <a:gd name="connsiteY86" fmla="*/ 2230921 h 3920348"/>
              <a:gd name="connsiteX87" fmla="*/ 2512151 w 3238147"/>
              <a:gd name="connsiteY87" fmla="*/ 2215848 h 3920348"/>
              <a:gd name="connsiteX88" fmla="*/ 2491034 w 3238147"/>
              <a:gd name="connsiteY88" fmla="*/ 2203419 h 3920348"/>
              <a:gd name="connsiteX89" fmla="*/ 2466933 w 3238147"/>
              <a:gd name="connsiteY89" fmla="*/ 2195752 h 3920348"/>
              <a:gd name="connsiteX90" fmla="*/ 2438646 w 3238147"/>
              <a:gd name="connsiteY90" fmla="*/ 2177225 h 3920348"/>
              <a:gd name="connsiteX91" fmla="*/ 2401619 w 3238147"/>
              <a:gd name="connsiteY91" fmla="*/ 2170631 h 3920348"/>
              <a:gd name="connsiteX92" fmla="*/ 2367209 w 3238147"/>
              <a:gd name="connsiteY92" fmla="*/ 2146269 h 3920348"/>
              <a:gd name="connsiteX93" fmla="*/ 2327592 w 3238147"/>
              <a:gd name="connsiteY93" fmla="*/ 2128318 h 3920348"/>
              <a:gd name="connsiteX94" fmla="*/ 2366450 w 3238147"/>
              <a:gd name="connsiteY94" fmla="*/ 2004833 h 3920348"/>
              <a:gd name="connsiteX95" fmla="*/ 2396595 w 3238147"/>
              <a:gd name="connsiteY95" fmla="*/ 1934495 h 3920348"/>
              <a:gd name="connsiteX96" fmla="*/ 2492054 w 3238147"/>
              <a:gd name="connsiteY96" fmla="*/ 1813914 h 3920348"/>
              <a:gd name="connsiteX97" fmla="*/ 2512151 w 3238147"/>
              <a:gd name="connsiteY97" fmla="*/ 1758648 h 3920348"/>
              <a:gd name="connsiteX98" fmla="*/ 2582489 w 3238147"/>
              <a:gd name="connsiteY98" fmla="*/ 1733527 h 3920348"/>
              <a:gd name="connsiteX99" fmla="*/ 2652828 w 3238147"/>
              <a:gd name="connsiteY99" fmla="*/ 1693334 h 3920348"/>
              <a:gd name="connsiteX100" fmla="*/ 2763360 w 3238147"/>
              <a:gd name="connsiteY100" fmla="*/ 1663189 h 3920348"/>
              <a:gd name="connsiteX101" fmla="*/ 2808577 w 3238147"/>
              <a:gd name="connsiteY101" fmla="*/ 1643092 h 3920348"/>
              <a:gd name="connsiteX102" fmla="*/ 2843747 w 3238147"/>
              <a:gd name="connsiteY102" fmla="*/ 1602899 h 3920348"/>
              <a:gd name="connsiteX103" fmla="*/ 2863843 w 3238147"/>
              <a:gd name="connsiteY103" fmla="*/ 1517488 h 3920348"/>
              <a:gd name="connsiteX104" fmla="*/ 2899013 w 3238147"/>
              <a:gd name="connsiteY104" fmla="*/ 1447149 h 3920348"/>
              <a:gd name="connsiteX105" fmla="*/ 2964327 w 3238147"/>
              <a:gd name="connsiteY105" fmla="*/ 1341642 h 3920348"/>
              <a:gd name="connsiteX106" fmla="*/ 3079883 w 3238147"/>
              <a:gd name="connsiteY106" fmla="*/ 1241158 h 3920348"/>
              <a:gd name="connsiteX107" fmla="*/ 3034665 w 3238147"/>
              <a:gd name="connsiteY107" fmla="*/ 1211013 h 3920348"/>
              <a:gd name="connsiteX108" fmla="*/ 2893988 w 3238147"/>
              <a:gd name="connsiteY108" fmla="*/ 1190916 h 3920348"/>
              <a:gd name="connsiteX109" fmla="*/ 2733215 w 3238147"/>
              <a:gd name="connsiteY109" fmla="*/ 1165796 h 3920348"/>
              <a:gd name="connsiteX110" fmla="*/ 2672925 w 3238147"/>
              <a:gd name="connsiteY110" fmla="*/ 1135651 h 3920348"/>
              <a:gd name="connsiteX111" fmla="*/ 2602586 w 3238147"/>
              <a:gd name="connsiteY111" fmla="*/ 1120578 h 3920348"/>
              <a:gd name="connsiteX112" fmla="*/ 2190604 w 3238147"/>
              <a:gd name="connsiteY112" fmla="*/ 1010046 h 3920348"/>
              <a:gd name="connsiteX113" fmla="*/ 2125289 w 3238147"/>
              <a:gd name="connsiteY113" fmla="*/ 979901 h 3920348"/>
              <a:gd name="connsiteX114" fmla="*/ 2070024 w 3238147"/>
              <a:gd name="connsiteY114" fmla="*/ 954780 h 3920348"/>
              <a:gd name="connsiteX115" fmla="*/ 1984613 w 3238147"/>
              <a:gd name="connsiteY115" fmla="*/ 944732 h 3920348"/>
              <a:gd name="connsiteX116" fmla="*/ 1924322 w 3238147"/>
              <a:gd name="connsiteY116" fmla="*/ 944732 h 3920348"/>
              <a:gd name="connsiteX117" fmla="*/ 1889153 w 3238147"/>
              <a:gd name="connsiteY117" fmla="*/ 949756 h 3920348"/>
              <a:gd name="connsiteX118" fmla="*/ 1793694 w 3238147"/>
              <a:gd name="connsiteY118" fmla="*/ 849273 h 3920348"/>
              <a:gd name="connsiteX119" fmla="*/ 1723355 w 3238147"/>
              <a:gd name="connsiteY119" fmla="*/ 743765 h 3920348"/>
              <a:gd name="connsiteX120" fmla="*/ 1663065 w 3238147"/>
              <a:gd name="connsiteY120" fmla="*/ 663378 h 3920348"/>
              <a:gd name="connsiteX121" fmla="*/ 1622872 w 3238147"/>
              <a:gd name="connsiteY121" fmla="*/ 618160 h 3920348"/>
              <a:gd name="connsiteX122" fmla="*/ 1557558 w 3238147"/>
              <a:gd name="connsiteY122" fmla="*/ 552846 h 3920348"/>
              <a:gd name="connsiteX123" fmla="*/ 1462098 w 3238147"/>
              <a:gd name="connsiteY123" fmla="*/ 482508 h 3920348"/>
              <a:gd name="connsiteX124" fmla="*/ 1366639 w 3238147"/>
              <a:gd name="connsiteY124" fmla="*/ 477484 h 3920348"/>
              <a:gd name="connsiteX125" fmla="*/ 1266155 w 3238147"/>
              <a:gd name="connsiteY125" fmla="*/ 467435 h 3920348"/>
              <a:gd name="connsiteX126" fmla="*/ 1210889 w 3238147"/>
              <a:gd name="connsiteY126" fmla="*/ 452363 h 3920348"/>
              <a:gd name="connsiteX127" fmla="*/ 1145575 w 3238147"/>
              <a:gd name="connsiteY127" fmla="*/ 321734 h 3920348"/>
              <a:gd name="connsiteX128" fmla="*/ 1080261 w 3238147"/>
              <a:gd name="connsiteY128" fmla="*/ 291589 h 3920348"/>
              <a:gd name="connsiteX129" fmla="*/ 1035043 w 3238147"/>
              <a:gd name="connsiteY129" fmla="*/ 291589 h 3920348"/>
              <a:gd name="connsiteX130" fmla="*/ 1014947 w 3238147"/>
              <a:gd name="connsiteY130" fmla="*/ 231299 h 3920348"/>
              <a:gd name="connsiteX131" fmla="*/ 989826 w 3238147"/>
              <a:gd name="connsiteY131" fmla="*/ 176033 h 3920348"/>
              <a:gd name="connsiteX132" fmla="*/ 959681 w 3238147"/>
              <a:gd name="connsiteY132" fmla="*/ 150912 h 3920348"/>
              <a:gd name="connsiteX133" fmla="*/ 904415 w 3238147"/>
              <a:gd name="connsiteY133" fmla="*/ 186081 h 3920348"/>
              <a:gd name="connsiteX134" fmla="*/ 834076 w 3238147"/>
              <a:gd name="connsiteY134" fmla="*/ 211202 h 3920348"/>
              <a:gd name="connsiteX135" fmla="*/ 788859 w 3238147"/>
              <a:gd name="connsiteY135" fmla="*/ 221251 h 3920348"/>
              <a:gd name="connsiteX136" fmla="*/ 733593 w 3238147"/>
              <a:gd name="connsiteY136" fmla="*/ 191105 h 3920348"/>
              <a:gd name="connsiteX137" fmla="*/ 673303 w 3238147"/>
              <a:gd name="connsiteY137" fmla="*/ 155936 h 3920348"/>
              <a:gd name="connsiteX138" fmla="*/ 602964 w 3238147"/>
              <a:gd name="connsiteY138" fmla="*/ 120767 h 3920348"/>
              <a:gd name="connsiteX139" fmla="*/ 497456 w 3238147"/>
              <a:gd name="connsiteY139" fmla="*/ 165985 h 3920348"/>
              <a:gd name="connsiteX140" fmla="*/ 412045 w 3238147"/>
              <a:gd name="connsiteY140" fmla="*/ 181057 h 3920348"/>
              <a:gd name="connsiteX141" fmla="*/ 361804 w 3238147"/>
              <a:gd name="connsiteY141" fmla="*/ 145888 h 3920348"/>
              <a:gd name="connsiteX142" fmla="*/ 371852 w 3238147"/>
              <a:gd name="connsiteY142" fmla="*/ 105695 h 3920348"/>
              <a:gd name="connsiteX143" fmla="*/ 386925 w 3238147"/>
              <a:gd name="connsiteY143" fmla="*/ 85598 h 3920348"/>
              <a:gd name="connsiteX144" fmla="*/ 361804 w 3238147"/>
              <a:gd name="connsiteY144" fmla="*/ 20284 h 3920348"/>
              <a:gd name="connsiteX145" fmla="*/ 316586 w 3238147"/>
              <a:gd name="connsiteY145" fmla="*/ 187 h 3920348"/>
              <a:gd name="connsiteX146" fmla="*/ 286441 w 3238147"/>
              <a:gd name="connsiteY146" fmla="*/ 10235 h 3920348"/>
              <a:gd name="connsiteX147" fmla="*/ 226151 w 3238147"/>
              <a:gd name="connsiteY147" fmla="*/ 10235 h 3920348"/>
              <a:gd name="connsiteX148" fmla="*/ 140740 w 3238147"/>
              <a:gd name="connsiteY148" fmla="*/ 187 h 3920348"/>
              <a:gd name="connsiteX149" fmla="*/ 105571 w 3238147"/>
              <a:gd name="connsiteY149" fmla="*/ 10235 h 3920348"/>
              <a:gd name="connsiteX150" fmla="*/ 60353 w 3238147"/>
              <a:gd name="connsiteY150" fmla="*/ 55453 h 3920348"/>
              <a:gd name="connsiteX151" fmla="*/ 55329 w 3238147"/>
              <a:gd name="connsiteY151" fmla="*/ 105695 h 3920348"/>
              <a:gd name="connsiteX152" fmla="*/ 50305 w 3238147"/>
              <a:gd name="connsiteY152" fmla="*/ 140864 h 3920348"/>
              <a:gd name="connsiteX153" fmla="*/ 15136 w 3238147"/>
              <a:gd name="connsiteY153" fmla="*/ 216226 h 3920348"/>
              <a:gd name="connsiteX154" fmla="*/ 35232 w 3238147"/>
              <a:gd name="connsiteY154" fmla="*/ 206178 h 3920348"/>
              <a:gd name="connsiteX155" fmla="*/ 90498 w 3238147"/>
              <a:gd name="connsiteY155" fmla="*/ 171009 h 3920348"/>
              <a:gd name="connsiteX156" fmla="*/ 135716 w 3238147"/>
              <a:gd name="connsiteY156" fmla="*/ 216226 h 3920348"/>
              <a:gd name="connsiteX157" fmla="*/ 130692 w 3238147"/>
              <a:gd name="connsiteY157" fmla="*/ 256420 h 3920348"/>
              <a:gd name="connsiteX158" fmla="*/ 130692 w 3238147"/>
              <a:gd name="connsiteY158" fmla="*/ 276516 h 3920348"/>
              <a:gd name="connsiteX159" fmla="*/ 201030 w 3238147"/>
              <a:gd name="connsiteY159" fmla="*/ 361927 h 3920348"/>
              <a:gd name="connsiteX160" fmla="*/ 221127 w 3238147"/>
              <a:gd name="connsiteY160" fmla="*/ 412169 h 3920348"/>
              <a:gd name="connsiteX161" fmla="*/ 266344 w 3238147"/>
              <a:gd name="connsiteY161" fmla="*/ 427242 h 3920348"/>
              <a:gd name="connsiteX162" fmla="*/ 286441 w 3238147"/>
              <a:gd name="connsiteY162" fmla="*/ 442314 h 3920348"/>
              <a:gd name="connsiteX163" fmla="*/ 301514 w 3238147"/>
              <a:gd name="connsiteY163" fmla="*/ 472459 h 3920348"/>
              <a:gd name="connsiteX164" fmla="*/ 316586 w 3238147"/>
              <a:gd name="connsiteY164" fmla="*/ 517677 h 3920348"/>
              <a:gd name="connsiteX165" fmla="*/ 246248 w 3238147"/>
              <a:gd name="connsiteY165" fmla="*/ 582991 h 3920348"/>
              <a:gd name="connsiteX166" fmla="*/ 175909 w 3238147"/>
              <a:gd name="connsiteY166" fmla="*/ 638257 h 3920348"/>
              <a:gd name="connsiteX167" fmla="*/ 130692 w 3238147"/>
              <a:gd name="connsiteY167" fmla="*/ 638257 h 3920348"/>
              <a:gd name="connsiteX168" fmla="*/ 105571 w 3238147"/>
              <a:gd name="connsiteY168" fmla="*/ 708596 h 3920348"/>
              <a:gd name="connsiteX169" fmla="*/ 60353 w 3238147"/>
              <a:gd name="connsiteY169" fmla="*/ 723668 h 3920348"/>
              <a:gd name="connsiteX170" fmla="*/ 45281 w 3238147"/>
              <a:gd name="connsiteY170" fmla="*/ 768886 h 3920348"/>
              <a:gd name="connsiteX171" fmla="*/ 20160 w 3238147"/>
              <a:gd name="connsiteY171" fmla="*/ 914587 h 3920348"/>
              <a:gd name="connsiteX172" fmla="*/ 63 w 3238147"/>
              <a:gd name="connsiteY172" fmla="*/ 964829 h 3920348"/>
              <a:gd name="connsiteX173" fmla="*/ 15136 w 3238147"/>
              <a:gd name="connsiteY173" fmla="*/ 1025119 h 3920348"/>
              <a:gd name="connsiteX174" fmla="*/ 50305 w 3238147"/>
              <a:gd name="connsiteY174" fmla="*/ 1055264 h 3920348"/>
              <a:gd name="connsiteX175" fmla="*/ 40256 w 3238147"/>
              <a:gd name="connsiteY17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798529 w 3238147"/>
              <a:gd name="connsiteY46" fmla="*/ 3652763 h 3920348"/>
              <a:gd name="connsiteX47" fmla="*/ 2812504 w 3238147"/>
              <a:gd name="connsiteY47" fmla="*/ 3667888 h 3920348"/>
              <a:gd name="connsiteX48" fmla="*/ 2853272 w 3238147"/>
              <a:gd name="connsiteY48" fmla="*/ 3646953 h 3920348"/>
              <a:gd name="connsiteX49" fmla="*/ 2904037 w 3238147"/>
              <a:gd name="connsiteY49" fmla="*/ 3667835 h 3920348"/>
              <a:gd name="connsiteX50" fmla="*/ 2979399 w 3238147"/>
              <a:gd name="connsiteY50" fmla="*/ 3667835 h 3920348"/>
              <a:gd name="connsiteX51" fmla="*/ 3034665 w 3238147"/>
              <a:gd name="connsiteY51" fmla="*/ 3622618 h 3920348"/>
              <a:gd name="connsiteX52" fmla="*/ 3054762 w 3238147"/>
              <a:gd name="connsiteY52" fmla="*/ 3547255 h 3920348"/>
              <a:gd name="connsiteX53" fmla="*/ 3054762 w 3238147"/>
              <a:gd name="connsiteY53" fmla="*/ 3486965 h 3920348"/>
              <a:gd name="connsiteX54" fmla="*/ 3115052 w 3238147"/>
              <a:gd name="connsiteY54" fmla="*/ 3411602 h 3920348"/>
              <a:gd name="connsiteX55" fmla="*/ 3135149 w 3238147"/>
              <a:gd name="connsiteY55" fmla="*/ 3366385 h 3920348"/>
              <a:gd name="connsiteX56" fmla="*/ 3155245 w 3238147"/>
              <a:gd name="connsiteY56" fmla="*/ 3341264 h 3920348"/>
              <a:gd name="connsiteX57" fmla="*/ 3188740 w 3238147"/>
              <a:gd name="connsiteY57" fmla="*/ 3322606 h 3920348"/>
              <a:gd name="connsiteX58" fmla="*/ 3235632 w 3238147"/>
              <a:gd name="connsiteY58" fmla="*/ 3321167 h 3920348"/>
              <a:gd name="connsiteX59" fmla="*/ 3230608 w 3238147"/>
              <a:gd name="connsiteY59" fmla="*/ 3270925 h 3920348"/>
              <a:gd name="connsiteX60" fmla="*/ 3220560 w 3238147"/>
              <a:gd name="connsiteY60" fmla="*/ 3235756 h 3920348"/>
              <a:gd name="connsiteX61" fmla="*/ 3219696 w 3238147"/>
              <a:gd name="connsiteY61" fmla="*/ 3217831 h 3920348"/>
              <a:gd name="connsiteX62" fmla="*/ 3182747 w 3238147"/>
              <a:gd name="connsiteY62" fmla="*/ 3181276 h 3920348"/>
              <a:gd name="connsiteX63" fmla="*/ 3160270 w 3238147"/>
              <a:gd name="connsiteY63" fmla="*/ 3180490 h 3920348"/>
              <a:gd name="connsiteX64" fmla="*/ 3115052 w 3238147"/>
              <a:gd name="connsiteY64" fmla="*/ 3130248 h 3920348"/>
              <a:gd name="connsiteX65" fmla="*/ 3084907 w 3238147"/>
              <a:gd name="connsiteY65" fmla="*/ 3100103 h 3920348"/>
              <a:gd name="connsiteX66" fmla="*/ 3059786 w 3238147"/>
              <a:gd name="connsiteY66" fmla="*/ 3095079 h 3920348"/>
              <a:gd name="connsiteX67" fmla="*/ 3010146 w 3238147"/>
              <a:gd name="connsiteY67" fmla="*/ 3015425 h 3920348"/>
              <a:gd name="connsiteX68" fmla="*/ 2989448 w 3238147"/>
              <a:gd name="connsiteY68" fmla="*/ 2944354 h 3920348"/>
              <a:gd name="connsiteX69" fmla="*/ 2957759 w 3238147"/>
              <a:gd name="connsiteY69" fmla="*/ 2905888 h 3920348"/>
              <a:gd name="connsiteX70" fmla="*/ 2950615 w 3238147"/>
              <a:gd name="connsiteY70" fmla="*/ 2867788 h 3920348"/>
              <a:gd name="connsiteX71" fmla="*/ 2929158 w 3238147"/>
              <a:gd name="connsiteY71" fmla="*/ 2838846 h 3920348"/>
              <a:gd name="connsiteX72" fmla="*/ 2929184 w 3238147"/>
              <a:gd name="connsiteY72" fmla="*/ 2820163 h 3920348"/>
              <a:gd name="connsiteX73" fmla="*/ 2893988 w 3238147"/>
              <a:gd name="connsiteY73" fmla="*/ 2768508 h 3920348"/>
              <a:gd name="connsiteX74" fmla="*/ 2828674 w 3238147"/>
              <a:gd name="connsiteY74" fmla="*/ 2698169 h 3920348"/>
              <a:gd name="connsiteX75" fmla="*/ 2798529 w 3238147"/>
              <a:gd name="connsiteY75" fmla="*/ 2663000 h 3920348"/>
              <a:gd name="connsiteX76" fmla="*/ 2763360 w 3238147"/>
              <a:gd name="connsiteY76" fmla="*/ 2622807 h 3920348"/>
              <a:gd name="connsiteX77" fmla="*/ 2752971 w 3238147"/>
              <a:gd name="connsiteY77" fmla="*/ 2558225 h 3920348"/>
              <a:gd name="connsiteX78" fmla="*/ 2758336 w 3238147"/>
              <a:gd name="connsiteY78" fmla="*/ 2532371 h 3920348"/>
              <a:gd name="connsiteX79" fmla="*/ 2714872 w 3238147"/>
              <a:gd name="connsiteY79" fmla="*/ 2510600 h 3920348"/>
              <a:gd name="connsiteX80" fmla="*/ 2687997 w 3238147"/>
              <a:gd name="connsiteY80" fmla="*/ 2512275 h 3920348"/>
              <a:gd name="connsiteX81" fmla="*/ 2678472 w 3238147"/>
              <a:gd name="connsiteY81" fmla="*/ 2472631 h 3920348"/>
              <a:gd name="connsiteX82" fmla="*/ 2681535 w 3238147"/>
              <a:gd name="connsiteY82" fmla="*/ 2398681 h 3920348"/>
              <a:gd name="connsiteX83" fmla="*/ 2662876 w 3238147"/>
              <a:gd name="connsiteY83" fmla="*/ 2371598 h 3920348"/>
              <a:gd name="connsiteX84" fmla="*/ 2632731 w 3238147"/>
              <a:gd name="connsiteY84" fmla="*/ 2326380 h 3920348"/>
              <a:gd name="connsiteX85" fmla="*/ 2577465 w 3238147"/>
              <a:gd name="connsiteY85" fmla="*/ 2272973 h 3920348"/>
              <a:gd name="connsiteX86" fmla="*/ 2547320 w 3238147"/>
              <a:gd name="connsiteY86" fmla="*/ 2230921 h 3920348"/>
              <a:gd name="connsiteX87" fmla="*/ 2512151 w 3238147"/>
              <a:gd name="connsiteY87" fmla="*/ 2215848 h 3920348"/>
              <a:gd name="connsiteX88" fmla="*/ 2491034 w 3238147"/>
              <a:gd name="connsiteY88" fmla="*/ 2203419 h 3920348"/>
              <a:gd name="connsiteX89" fmla="*/ 2466933 w 3238147"/>
              <a:gd name="connsiteY89" fmla="*/ 2195752 h 3920348"/>
              <a:gd name="connsiteX90" fmla="*/ 2438646 w 3238147"/>
              <a:gd name="connsiteY90" fmla="*/ 2177225 h 3920348"/>
              <a:gd name="connsiteX91" fmla="*/ 2401619 w 3238147"/>
              <a:gd name="connsiteY91" fmla="*/ 2170631 h 3920348"/>
              <a:gd name="connsiteX92" fmla="*/ 2367209 w 3238147"/>
              <a:gd name="connsiteY92" fmla="*/ 2146269 h 3920348"/>
              <a:gd name="connsiteX93" fmla="*/ 2327592 w 3238147"/>
              <a:gd name="connsiteY93" fmla="*/ 2128318 h 3920348"/>
              <a:gd name="connsiteX94" fmla="*/ 2366450 w 3238147"/>
              <a:gd name="connsiteY94" fmla="*/ 2004833 h 3920348"/>
              <a:gd name="connsiteX95" fmla="*/ 2396595 w 3238147"/>
              <a:gd name="connsiteY95" fmla="*/ 1934495 h 3920348"/>
              <a:gd name="connsiteX96" fmla="*/ 2492054 w 3238147"/>
              <a:gd name="connsiteY96" fmla="*/ 1813914 h 3920348"/>
              <a:gd name="connsiteX97" fmla="*/ 2512151 w 3238147"/>
              <a:gd name="connsiteY97" fmla="*/ 1758648 h 3920348"/>
              <a:gd name="connsiteX98" fmla="*/ 2582489 w 3238147"/>
              <a:gd name="connsiteY98" fmla="*/ 1733527 h 3920348"/>
              <a:gd name="connsiteX99" fmla="*/ 2652828 w 3238147"/>
              <a:gd name="connsiteY99" fmla="*/ 1693334 h 3920348"/>
              <a:gd name="connsiteX100" fmla="*/ 2763360 w 3238147"/>
              <a:gd name="connsiteY100" fmla="*/ 1663189 h 3920348"/>
              <a:gd name="connsiteX101" fmla="*/ 2808577 w 3238147"/>
              <a:gd name="connsiteY101" fmla="*/ 1643092 h 3920348"/>
              <a:gd name="connsiteX102" fmla="*/ 2843747 w 3238147"/>
              <a:gd name="connsiteY102" fmla="*/ 1602899 h 3920348"/>
              <a:gd name="connsiteX103" fmla="*/ 2863843 w 3238147"/>
              <a:gd name="connsiteY103" fmla="*/ 1517488 h 3920348"/>
              <a:gd name="connsiteX104" fmla="*/ 2899013 w 3238147"/>
              <a:gd name="connsiteY104" fmla="*/ 1447149 h 3920348"/>
              <a:gd name="connsiteX105" fmla="*/ 2964327 w 3238147"/>
              <a:gd name="connsiteY105" fmla="*/ 1341642 h 3920348"/>
              <a:gd name="connsiteX106" fmla="*/ 3079883 w 3238147"/>
              <a:gd name="connsiteY106" fmla="*/ 1241158 h 3920348"/>
              <a:gd name="connsiteX107" fmla="*/ 3034665 w 3238147"/>
              <a:gd name="connsiteY107" fmla="*/ 1211013 h 3920348"/>
              <a:gd name="connsiteX108" fmla="*/ 2893988 w 3238147"/>
              <a:gd name="connsiteY108" fmla="*/ 1190916 h 3920348"/>
              <a:gd name="connsiteX109" fmla="*/ 2733215 w 3238147"/>
              <a:gd name="connsiteY109" fmla="*/ 1165796 h 3920348"/>
              <a:gd name="connsiteX110" fmla="*/ 2672925 w 3238147"/>
              <a:gd name="connsiteY110" fmla="*/ 1135651 h 3920348"/>
              <a:gd name="connsiteX111" fmla="*/ 2602586 w 3238147"/>
              <a:gd name="connsiteY111" fmla="*/ 1120578 h 3920348"/>
              <a:gd name="connsiteX112" fmla="*/ 2190604 w 3238147"/>
              <a:gd name="connsiteY112" fmla="*/ 1010046 h 3920348"/>
              <a:gd name="connsiteX113" fmla="*/ 2125289 w 3238147"/>
              <a:gd name="connsiteY113" fmla="*/ 979901 h 3920348"/>
              <a:gd name="connsiteX114" fmla="*/ 2070024 w 3238147"/>
              <a:gd name="connsiteY114" fmla="*/ 954780 h 3920348"/>
              <a:gd name="connsiteX115" fmla="*/ 1984613 w 3238147"/>
              <a:gd name="connsiteY115" fmla="*/ 944732 h 3920348"/>
              <a:gd name="connsiteX116" fmla="*/ 1924322 w 3238147"/>
              <a:gd name="connsiteY116" fmla="*/ 944732 h 3920348"/>
              <a:gd name="connsiteX117" fmla="*/ 1889153 w 3238147"/>
              <a:gd name="connsiteY117" fmla="*/ 949756 h 3920348"/>
              <a:gd name="connsiteX118" fmla="*/ 1793694 w 3238147"/>
              <a:gd name="connsiteY118" fmla="*/ 849273 h 3920348"/>
              <a:gd name="connsiteX119" fmla="*/ 1723355 w 3238147"/>
              <a:gd name="connsiteY119" fmla="*/ 743765 h 3920348"/>
              <a:gd name="connsiteX120" fmla="*/ 1663065 w 3238147"/>
              <a:gd name="connsiteY120" fmla="*/ 663378 h 3920348"/>
              <a:gd name="connsiteX121" fmla="*/ 1622872 w 3238147"/>
              <a:gd name="connsiteY121" fmla="*/ 618160 h 3920348"/>
              <a:gd name="connsiteX122" fmla="*/ 1557558 w 3238147"/>
              <a:gd name="connsiteY122" fmla="*/ 552846 h 3920348"/>
              <a:gd name="connsiteX123" fmla="*/ 1462098 w 3238147"/>
              <a:gd name="connsiteY123" fmla="*/ 482508 h 3920348"/>
              <a:gd name="connsiteX124" fmla="*/ 1366639 w 3238147"/>
              <a:gd name="connsiteY124" fmla="*/ 477484 h 3920348"/>
              <a:gd name="connsiteX125" fmla="*/ 1266155 w 3238147"/>
              <a:gd name="connsiteY125" fmla="*/ 467435 h 3920348"/>
              <a:gd name="connsiteX126" fmla="*/ 1210889 w 3238147"/>
              <a:gd name="connsiteY126" fmla="*/ 452363 h 3920348"/>
              <a:gd name="connsiteX127" fmla="*/ 1145575 w 3238147"/>
              <a:gd name="connsiteY127" fmla="*/ 321734 h 3920348"/>
              <a:gd name="connsiteX128" fmla="*/ 1080261 w 3238147"/>
              <a:gd name="connsiteY128" fmla="*/ 291589 h 3920348"/>
              <a:gd name="connsiteX129" fmla="*/ 1035043 w 3238147"/>
              <a:gd name="connsiteY129" fmla="*/ 291589 h 3920348"/>
              <a:gd name="connsiteX130" fmla="*/ 1014947 w 3238147"/>
              <a:gd name="connsiteY130" fmla="*/ 231299 h 3920348"/>
              <a:gd name="connsiteX131" fmla="*/ 989826 w 3238147"/>
              <a:gd name="connsiteY131" fmla="*/ 176033 h 3920348"/>
              <a:gd name="connsiteX132" fmla="*/ 959681 w 3238147"/>
              <a:gd name="connsiteY132" fmla="*/ 150912 h 3920348"/>
              <a:gd name="connsiteX133" fmla="*/ 904415 w 3238147"/>
              <a:gd name="connsiteY133" fmla="*/ 186081 h 3920348"/>
              <a:gd name="connsiteX134" fmla="*/ 834076 w 3238147"/>
              <a:gd name="connsiteY134" fmla="*/ 211202 h 3920348"/>
              <a:gd name="connsiteX135" fmla="*/ 788859 w 3238147"/>
              <a:gd name="connsiteY135" fmla="*/ 221251 h 3920348"/>
              <a:gd name="connsiteX136" fmla="*/ 733593 w 3238147"/>
              <a:gd name="connsiteY136" fmla="*/ 191105 h 3920348"/>
              <a:gd name="connsiteX137" fmla="*/ 673303 w 3238147"/>
              <a:gd name="connsiteY137" fmla="*/ 155936 h 3920348"/>
              <a:gd name="connsiteX138" fmla="*/ 602964 w 3238147"/>
              <a:gd name="connsiteY138" fmla="*/ 120767 h 3920348"/>
              <a:gd name="connsiteX139" fmla="*/ 497456 w 3238147"/>
              <a:gd name="connsiteY139" fmla="*/ 165985 h 3920348"/>
              <a:gd name="connsiteX140" fmla="*/ 412045 w 3238147"/>
              <a:gd name="connsiteY140" fmla="*/ 181057 h 3920348"/>
              <a:gd name="connsiteX141" fmla="*/ 361804 w 3238147"/>
              <a:gd name="connsiteY141" fmla="*/ 145888 h 3920348"/>
              <a:gd name="connsiteX142" fmla="*/ 371852 w 3238147"/>
              <a:gd name="connsiteY142" fmla="*/ 105695 h 3920348"/>
              <a:gd name="connsiteX143" fmla="*/ 386925 w 3238147"/>
              <a:gd name="connsiteY143" fmla="*/ 85598 h 3920348"/>
              <a:gd name="connsiteX144" fmla="*/ 361804 w 3238147"/>
              <a:gd name="connsiteY144" fmla="*/ 20284 h 3920348"/>
              <a:gd name="connsiteX145" fmla="*/ 316586 w 3238147"/>
              <a:gd name="connsiteY145" fmla="*/ 187 h 3920348"/>
              <a:gd name="connsiteX146" fmla="*/ 286441 w 3238147"/>
              <a:gd name="connsiteY146" fmla="*/ 10235 h 3920348"/>
              <a:gd name="connsiteX147" fmla="*/ 226151 w 3238147"/>
              <a:gd name="connsiteY147" fmla="*/ 10235 h 3920348"/>
              <a:gd name="connsiteX148" fmla="*/ 140740 w 3238147"/>
              <a:gd name="connsiteY148" fmla="*/ 187 h 3920348"/>
              <a:gd name="connsiteX149" fmla="*/ 105571 w 3238147"/>
              <a:gd name="connsiteY149" fmla="*/ 10235 h 3920348"/>
              <a:gd name="connsiteX150" fmla="*/ 60353 w 3238147"/>
              <a:gd name="connsiteY150" fmla="*/ 55453 h 3920348"/>
              <a:gd name="connsiteX151" fmla="*/ 55329 w 3238147"/>
              <a:gd name="connsiteY151" fmla="*/ 105695 h 3920348"/>
              <a:gd name="connsiteX152" fmla="*/ 50305 w 3238147"/>
              <a:gd name="connsiteY152" fmla="*/ 140864 h 3920348"/>
              <a:gd name="connsiteX153" fmla="*/ 15136 w 3238147"/>
              <a:gd name="connsiteY153" fmla="*/ 216226 h 3920348"/>
              <a:gd name="connsiteX154" fmla="*/ 35232 w 3238147"/>
              <a:gd name="connsiteY154" fmla="*/ 206178 h 3920348"/>
              <a:gd name="connsiteX155" fmla="*/ 90498 w 3238147"/>
              <a:gd name="connsiteY155" fmla="*/ 171009 h 3920348"/>
              <a:gd name="connsiteX156" fmla="*/ 135716 w 3238147"/>
              <a:gd name="connsiteY156" fmla="*/ 216226 h 3920348"/>
              <a:gd name="connsiteX157" fmla="*/ 130692 w 3238147"/>
              <a:gd name="connsiteY157" fmla="*/ 256420 h 3920348"/>
              <a:gd name="connsiteX158" fmla="*/ 130692 w 3238147"/>
              <a:gd name="connsiteY158" fmla="*/ 276516 h 3920348"/>
              <a:gd name="connsiteX159" fmla="*/ 201030 w 3238147"/>
              <a:gd name="connsiteY159" fmla="*/ 361927 h 3920348"/>
              <a:gd name="connsiteX160" fmla="*/ 221127 w 3238147"/>
              <a:gd name="connsiteY160" fmla="*/ 412169 h 3920348"/>
              <a:gd name="connsiteX161" fmla="*/ 266344 w 3238147"/>
              <a:gd name="connsiteY161" fmla="*/ 427242 h 3920348"/>
              <a:gd name="connsiteX162" fmla="*/ 286441 w 3238147"/>
              <a:gd name="connsiteY162" fmla="*/ 442314 h 3920348"/>
              <a:gd name="connsiteX163" fmla="*/ 301514 w 3238147"/>
              <a:gd name="connsiteY163" fmla="*/ 472459 h 3920348"/>
              <a:gd name="connsiteX164" fmla="*/ 316586 w 3238147"/>
              <a:gd name="connsiteY164" fmla="*/ 517677 h 3920348"/>
              <a:gd name="connsiteX165" fmla="*/ 246248 w 3238147"/>
              <a:gd name="connsiteY165" fmla="*/ 582991 h 3920348"/>
              <a:gd name="connsiteX166" fmla="*/ 175909 w 3238147"/>
              <a:gd name="connsiteY166" fmla="*/ 638257 h 3920348"/>
              <a:gd name="connsiteX167" fmla="*/ 130692 w 3238147"/>
              <a:gd name="connsiteY167" fmla="*/ 638257 h 3920348"/>
              <a:gd name="connsiteX168" fmla="*/ 105571 w 3238147"/>
              <a:gd name="connsiteY168" fmla="*/ 708596 h 3920348"/>
              <a:gd name="connsiteX169" fmla="*/ 60353 w 3238147"/>
              <a:gd name="connsiteY169" fmla="*/ 723668 h 3920348"/>
              <a:gd name="connsiteX170" fmla="*/ 45281 w 3238147"/>
              <a:gd name="connsiteY170" fmla="*/ 768886 h 3920348"/>
              <a:gd name="connsiteX171" fmla="*/ 20160 w 3238147"/>
              <a:gd name="connsiteY171" fmla="*/ 914587 h 3920348"/>
              <a:gd name="connsiteX172" fmla="*/ 63 w 3238147"/>
              <a:gd name="connsiteY172" fmla="*/ 964829 h 3920348"/>
              <a:gd name="connsiteX173" fmla="*/ 15136 w 3238147"/>
              <a:gd name="connsiteY173" fmla="*/ 1025119 h 3920348"/>
              <a:gd name="connsiteX174" fmla="*/ 50305 w 3238147"/>
              <a:gd name="connsiteY174" fmla="*/ 1055264 h 3920348"/>
              <a:gd name="connsiteX175" fmla="*/ 40256 w 3238147"/>
              <a:gd name="connsiteY17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812504 w 3238147"/>
              <a:gd name="connsiteY46" fmla="*/ 3667888 h 3920348"/>
              <a:gd name="connsiteX47" fmla="*/ 2853272 w 3238147"/>
              <a:gd name="connsiteY47" fmla="*/ 3646953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77362 w 3238147"/>
              <a:gd name="connsiteY33" fmla="*/ 3796083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812504 w 3238147"/>
              <a:gd name="connsiteY46" fmla="*/ 3667888 h 3920348"/>
              <a:gd name="connsiteX47" fmla="*/ 2853272 w 3238147"/>
              <a:gd name="connsiteY47" fmla="*/ 3646953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77362 w 3238147"/>
              <a:gd name="connsiteY33" fmla="*/ 3796083 h 3920348"/>
              <a:gd name="connsiteX34" fmla="*/ 2214128 w 3238147"/>
              <a:gd name="connsiteY34" fmla="*/ 3838919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812504 w 3238147"/>
              <a:gd name="connsiteY46" fmla="*/ 3667888 h 3920348"/>
              <a:gd name="connsiteX47" fmla="*/ 2853272 w 3238147"/>
              <a:gd name="connsiteY47" fmla="*/ 3646953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77362 w 3238147"/>
              <a:gd name="connsiteY33" fmla="*/ 3796083 h 3920348"/>
              <a:gd name="connsiteX34" fmla="*/ 2214128 w 3238147"/>
              <a:gd name="connsiteY34" fmla="*/ 3838919 h 3920348"/>
              <a:gd name="connsiteX35" fmla="*/ 2233860 w 3238147"/>
              <a:gd name="connsiteY35" fmla="*/ 3875056 h 3920348"/>
              <a:gd name="connsiteX36" fmla="*/ 2265966 w 3238147"/>
              <a:gd name="connsiteY36" fmla="*/ 3898947 h 3920348"/>
              <a:gd name="connsiteX37" fmla="*/ 2310060 w 3238147"/>
              <a:gd name="connsiteY37" fmla="*/ 3920300 h 3920348"/>
              <a:gd name="connsiteX38" fmla="*/ 2336305 w 3238147"/>
              <a:gd name="connsiteY38" fmla="*/ 3903971 h 3920348"/>
              <a:gd name="connsiteX39" fmla="*/ 2416692 w 3238147"/>
              <a:gd name="connsiteY39" fmla="*/ 3878851 h 3920348"/>
              <a:gd name="connsiteX40" fmla="*/ 2492054 w 3238147"/>
              <a:gd name="connsiteY40" fmla="*/ 3823585 h 3920348"/>
              <a:gd name="connsiteX41" fmla="*/ 2547320 w 3238147"/>
              <a:gd name="connsiteY41" fmla="*/ 3778367 h 3920348"/>
              <a:gd name="connsiteX42" fmla="*/ 2643435 w 3238147"/>
              <a:gd name="connsiteY42" fmla="*/ 3820288 h 3920348"/>
              <a:gd name="connsiteX43" fmla="*/ 2698045 w 3238147"/>
              <a:gd name="connsiteY43" fmla="*/ 3823585 h 3920348"/>
              <a:gd name="connsiteX44" fmla="*/ 2748287 w 3238147"/>
              <a:gd name="connsiteY44" fmla="*/ 3808512 h 3920348"/>
              <a:gd name="connsiteX45" fmla="*/ 2798529 w 3238147"/>
              <a:gd name="connsiteY45" fmla="*/ 3738174 h 3920348"/>
              <a:gd name="connsiteX46" fmla="*/ 2813602 w 3238147"/>
              <a:gd name="connsiteY46" fmla="*/ 3692956 h 3920348"/>
              <a:gd name="connsiteX47" fmla="*/ 2812504 w 3238147"/>
              <a:gd name="connsiteY47" fmla="*/ 3667888 h 3920348"/>
              <a:gd name="connsiteX48" fmla="*/ 2853272 w 3238147"/>
              <a:gd name="connsiteY48" fmla="*/ 3646953 h 3920348"/>
              <a:gd name="connsiteX49" fmla="*/ 2904037 w 3238147"/>
              <a:gd name="connsiteY49" fmla="*/ 3667835 h 3920348"/>
              <a:gd name="connsiteX50" fmla="*/ 2979399 w 3238147"/>
              <a:gd name="connsiteY50" fmla="*/ 3667835 h 3920348"/>
              <a:gd name="connsiteX51" fmla="*/ 3034665 w 3238147"/>
              <a:gd name="connsiteY51" fmla="*/ 3622618 h 3920348"/>
              <a:gd name="connsiteX52" fmla="*/ 3054762 w 3238147"/>
              <a:gd name="connsiteY52" fmla="*/ 3547255 h 3920348"/>
              <a:gd name="connsiteX53" fmla="*/ 3054762 w 3238147"/>
              <a:gd name="connsiteY53" fmla="*/ 3486965 h 3920348"/>
              <a:gd name="connsiteX54" fmla="*/ 3115052 w 3238147"/>
              <a:gd name="connsiteY54" fmla="*/ 3411602 h 3920348"/>
              <a:gd name="connsiteX55" fmla="*/ 3135149 w 3238147"/>
              <a:gd name="connsiteY55" fmla="*/ 3366385 h 3920348"/>
              <a:gd name="connsiteX56" fmla="*/ 3155245 w 3238147"/>
              <a:gd name="connsiteY56" fmla="*/ 3341264 h 3920348"/>
              <a:gd name="connsiteX57" fmla="*/ 3188740 w 3238147"/>
              <a:gd name="connsiteY57" fmla="*/ 3322606 h 3920348"/>
              <a:gd name="connsiteX58" fmla="*/ 3235632 w 3238147"/>
              <a:gd name="connsiteY58" fmla="*/ 3321167 h 3920348"/>
              <a:gd name="connsiteX59" fmla="*/ 3230608 w 3238147"/>
              <a:gd name="connsiteY59" fmla="*/ 3270925 h 3920348"/>
              <a:gd name="connsiteX60" fmla="*/ 3220560 w 3238147"/>
              <a:gd name="connsiteY60" fmla="*/ 3235756 h 3920348"/>
              <a:gd name="connsiteX61" fmla="*/ 3219696 w 3238147"/>
              <a:gd name="connsiteY61" fmla="*/ 3217831 h 3920348"/>
              <a:gd name="connsiteX62" fmla="*/ 3182747 w 3238147"/>
              <a:gd name="connsiteY62" fmla="*/ 3181276 h 3920348"/>
              <a:gd name="connsiteX63" fmla="*/ 3160270 w 3238147"/>
              <a:gd name="connsiteY63" fmla="*/ 3180490 h 3920348"/>
              <a:gd name="connsiteX64" fmla="*/ 3115052 w 3238147"/>
              <a:gd name="connsiteY64" fmla="*/ 3130248 h 3920348"/>
              <a:gd name="connsiteX65" fmla="*/ 3084907 w 3238147"/>
              <a:gd name="connsiteY65" fmla="*/ 3100103 h 3920348"/>
              <a:gd name="connsiteX66" fmla="*/ 3059786 w 3238147"/>
              <a:gd name="connsiteY66" fmla="*/ 3095079 h 3920348"/>
              <a:gd name="connsiteX67" fmla="*/ 3010146 w 3238147"/>
              <a:gd name="connsiteY67" fmla="*/ 3015425 h 3920348"/>
              <a:gd name="connsiteX68" fmla="*/ 2989448 w 3238147"/>
              <a:gd name="connsiteY68" fmla="*/ 2944354 h 3920348"/>
              <a:gd name="connsiteX69" fmla="*/ 2957759 w 3238147"/>
              <a:gd name="connsiteY69" fmla="*/ 2905888 h 3920348"/>
              <a:gd name="connsiteX70" fmla="*/ 2950615 w 3238147"/>
              <a:gd name="connsiteY70" fmla="*/ 2867788 h 3920348"/>
              <a:gd name="connsiteX71" fmla="*/ 2929158 w 3238147"/>
              <a:gd name="connsiteY71" fmla="*/ 2838846 h 3920348"/>
              <a:gd name="connsiteX72" fmla="*/ 2929184 w 3238147"/>
              <a:gd name="connsiteY72" fmla="*/ 2820163 h 3920348"/>
              <a:gd name="connsiteX73" fmla="*/ 2893988 w 3238147"/>
              <a:gd name="connsiteY73" fmla="*/ 2768508 h 3920348"/>
              <a:gd name="connsiteX74" fmla="*/ 2828674 w 3238147"/>
              <a:gd name="connsiteY74" fmla="*/ 2698169 h 3920348"/>
              <a:gd name="connsiteX75" fmla="*/ 2798529 w 3238147"/>
              <a:gd name="connsiteY75" fmla="*/ 2663000 h 3920348"/>
              <a:gd name="connsiteX76" fmla="*/ 2763360 w 3238147"/>
              <a:gd name="connsiteY76" fmla="*/ 2622807 h 3920348"/>
              <a:gd name="connsiteX77" fmla="*/ 2752971 w 3238147"/>
              <a:gd name="connsiteY77" fmla="*/ 2558225 h 3920348"/>
              <a:gd name="connsiteX78" fmla="*/ 2758336 w 3238147"/>
              <a:gd name="connsiteY78" fmla="*/ 2532371 h 3920348"/>
              <a:gd name="connsiteX79" fmla="*/ 2714872 w 3238147"/>
              <a:gd name="connsiteY79" fmla="*/ 2510600 h 3920348"/>
              <a:gd name="connsiteX80" fmla="*/ 2687997 w 3238147"/>
              <a:gd name="connsiteY80" fmla="*/ 2512275 h 3920348"/>
              <a:gd name="connsiteX81" fmla="*/ 2678472 w 3238147"/>
              <a:gd name="connsiteY81" fmla="*/ 2472631 h 3920348"/>
              <a:gd name="connsiteX82" fmla="*/ 2681535 w 3238147"/>
              <a:gd name="connsiteY82" fmla="*/ 2398681 h 3920348"/>
              <a:gd name="connsiteX83" fmla="*/ 2662876 w 3238147"/>
              <a:gd name="connsiteY83" fmla="*/ 2371598 h 3920348"/>
              <a:gd name="connsiteX84" fmla="*/ 2632731 w 3238147"/>
              <a:gd name="connsiteY84" fmla="*/ 2326380 h 3920348"/>
              <a:gd name="connsiteX85" fmla="*/ 2577465 w 3238147"/>
              <a:gd name="connsiteY85" fmla="*/ 2272973 h 3920348"/>
              <a:gd name="connsiteX86" fmla="*/ 2547320 w 3238147"/>
              <a:gd name="connsiteY86" fmla="*/ 2230921 h 3920348"/>
              <a:gd name="connsiteX87" fmla="*/ 2512151 w 3238147"/>
              <a:gd name="connsiteY87" fmla="*/ 2215848 h 3920348"/>
              <a:gd name="connsiteX88" fmla="*/ 2491034 w 3238147"/>
              <a:gd name="connsiteY88" fmla="*/ 2203419 h 3920348"/>
              <a:gd name="connsiteX89" fmla="*/ 2466933 w 3238147"/>
              <a:gd name="connsiteY89" fmla="*/ 2195752 h 3920348"/>
              <a:gd name="connsiteX90" fmla="*/ 2438646 w 3238147"/>
              <a:gd name="connsiteY90" fmla="*/ 2177225 h 3920348"/>
              <a:gd name="connsiteX91" fmla="*/ 2401619 w 3238147"/>
              <a:gd name="connsiteY91" fmla="*/ 2170631 h 3920348"/>
              <a:gd name="connsiteX92" fmla="*/ 2367209 w 3238147"/>
              <a:gd name="connsiteY92" fmla="*/ 2146269 h 3920348"/>
              <a:gd name="connsiteX93" fmla="*/ 2327592 w 3238147"/>
              <a:gd name="connsiteY93" fmla="*/ 2128318 h 3920348"/>
              <a:gd name="connsiteX94" fmla="*/ 2366450 w 3238147"/>
              <a:gd name="connsiteY94" fmla="*/ 2004833 h 3920348"/>
              <a:gd name="connsiteX95" fmla="*/ 2396595 w 3238147"/>
              <a:gd name="connsiteY95" fmla="*/ 1934495 h 3920348"/>
              <a:gd name="connsiteX96" fmla="*/ 2492054 w 3238147"/>
              <a:gd name="connsiteY96" fmla="*/ 1813914 h 3920348"/>
              <a:gd name="connsiteX97" fmla="*/ 2512151 w 3238147"/>
              <a:gd name="connsiteY97" fmla="*/ 1758648 h 3920348"/>
              <a:gd name="connsiteX98" fmla="*/ 2582489 w 3238147"/>
              <a:gd name="connsiteY98" fmla="*/ 1733527 h 3920348"/>
              <a:gd name="connsiteX99" fmla="*/ 2652828 w 3238147"/>
              <a:gd name="connsiteY99" fmla="*/ 1693334 h 3920348"/>
              <a:gd name="connsiteX100" fmla="*/ 2763360 w 3238147"/>
              <a:gd name="connsiteY100" fmla="*/ 1663189 h 3920348"/>
              <a:gd name="connsiteX101" fmla="*/ 2808577 w 3238147"/>
              <a:gd name="connsiteY101" fmla="*/ 1643092 h 3920348"/>
              <a:gd name="connsiteX102" fmla="*/ 2843747 w 3238147"/>
              <a:gd name="connsiteY102" fmla="*/ 1602899 h 3920348"/>
              <a:gd name="connsiteX103" fmla="*/ 2863843 w 3238147"/>
              <a:gd name="connsiteY103" fmla="*/ 1517488 h 3920348"/>
              <a:gd name="connsiteX104" fmla="*/ 2899013 w 3238147"/>
              <a:gd name="connsiteY104" fmla="*/ 1447149 h 3920348"/>
              <a:gd name="connsiteX105" fmla="*/ 2964327 w 3238147"/>
              <a:gd name="connsiteY105" fmla="*/ 1341642 h 3920348"/>
              <a:gd name="connsiteX106" fmla="*/ 3079883 w 3238147"/>
              <a:gd name="connsiteY106" fmla="*/ 1241158 h 3920348"/>
              <a:gd name="connsiteX107" fmla="*/ 3034665 w 3238147"/>
              <a:gd name="connsiteY107" fmla="*/ 1211013 h 3920348"/>
              <a:gd name="connsiteX108" fmla="*/ 2893988 w 3238147"/>
              <a:gd name="connsiteY108" fmla="*/ 1190916 h 3920348"/>
              <a:gd name="connsiteX109" fmla="*/ 2733215 w 3238147"/>
              <a:gd name="connsiteY109" fmla="*/ 1165796 h 3920348"/>
              <a:gd name="connsiteX110" fmla="*/ 2672925 w 3238147"/>
              <a:gd name="connsiteY110" fmla="*/ 1135651 h 3920348"/>
              <a:gd name="connsiteX111" fmla="*/ 2602586 w 3238147"/>
              <a:gd name="connsiteY111" fmla="*/ 1120578 h 3920348"/>
              <a:gd name="connsiteX112" fmla="*/ 2190604 w 3238147"/>
              <a:gd name="connsiteY112" fmla="*/ 1010046 h 3920348"/>
              <a:gd name="connsiteX113" fmla="*/ 2125289 w 3238147"/>
              <a:gd name="connsiteY113" fmla="*/ 979901 h 3920348"/>
              <a:gd name="connsiteX114" fmla="*/ 2070024 w 3238147"/>
              <a:gd name="connsiteY114" fmla="*/ 954780 h 3920348"/>
              <a:gd name="connsiteX115" fmla="*/ 1984613 w 3238147"/>
              <a:gd name="connsiteY115" fmla="*/ 944732 h 3920348"/>
              <a:gd name="connsiteX116" fmla="*/ 1924322 w 3238147"/>
              <a:gd name="connsiteY116" fmla="*/ 944732 h 3920348"/>
              <a:gd name="connsiteX117" fmla="*/ 1889153 w 3238147"/>
              <a:gd name="connsiteY117" fmla="*/ 949756 h 3920348"/>
              <a:gd name="connsiteX118" fmla="*/ 1793694 w 3238147"/>
              <a:gd name="connsiteY118" fmla="*/ 849273 h 3920348"/>
              <a:gd name="connsiteX119" fmla="*/ 1723355 w 3238147"/>
              <a:gd name="connsiteY119" fmla="*/ 743765 h 3920348"/>
              <a:gd name="connsiteX120" fmla="*/ 1663065 w 3238147"/>
              <a:gd name="connsiteY120" fmla="*/ 663378 h 3920348"/>
              <a:gd name="connsiteX121" fmla="*/ 1622872 w 3238147"/>
              <a:gd name="connsiteY121" fmla="*/ 618160 h 3920348"/>
              <a:gd name="connsiteX122" fmla="*/ 1557558 w 3238147"/>
              <a:gd name="connsiteY122" fmla="*/ 552846 h 3920348"/>
              <a:gd name="connsiteX123" fmla="*/ 1462098 w 3238147"/>
              <a:gd name="connsiteY123" fmla="*/ 482508 h 3920348"/>
              <a:gd name="connsiteX124" fmla="*/ 1366639 w 3238147"/>
              <a:gd name="connsiteY124" fmla="*/ 477484 h 3920348"/>
              <a:gd name="connsiteX125" fmla="*/ 1266155 w 3238147"/>
              <a:gd name="connsiteY125" fmla="*/ 467435 h 3920348"/>
              <a:gd name="connsiteX126" fmla="*/ 1210889 w 3238147"/>
              <a:gd name="connsiteY126" fmla="*/ 452363 h 3920348"/>
              <a:gd name="connsiteX127" fmla="*/ 1145575 w 3238147"/>
              <a:gd name="connsiteY127" fmla="*/ 321734 h 3920348"/>
              <a:gd name="connsiteX128" fmla="*/ 1080261 w 3238147"/>
              <a:gd name="connsiteY128" fmla="*/ 291589 h 3920348"/>
              <a:gd name="connsiteX129" fmla="*/ 1035043 w 3238147"/>
              <a:gd name="connsiteY129" fmla="*/ 291589 h 3920348"/>
              <a:gd name="connsiteX130" fmla="*/ 1014947 w 3238147"/>
              <a:gd name="connsiteY130" fmla="*/ 231299 h 3920348"/>
              <a:gd name="connsiteX131" fmla="*/ 989826 w 3238147"/>
              <a:gd name="connsiteY131" fmla="*/ 176033 h 3920348"/>
              <a:gd name="connsiteX132" fmla="*/ 959681 w 3238147"/>
              <a:gd name="connsiteY132" fmla="*/ 150912 h 3920348"/>
              <a:gd name="connsiteX133" fmla="*/ 904415 w 3238147"/>
              <a:gd name="connsiteY133" fmla="*/ 186081 h 3920348"/>
              <a:gd name="connsiteX134" fmla="*/ 834076 w 3238147"/>
              <a:gd name="connsiteY134" fmla="*/ 211202 h 3920348"/>
              <a:gd name="connsiteX135" fmla="*/ 788859 w 3238147"/>
              <a:gd name="connsiteY135" fmla="*/ 221251 h 3920348"/>
              <a:gd name="connsiteX136" fmla="*/ 733593 w 3238147"/>
              <a:gd name="connsiteY136" fmla="*/ 191105 h 3920348"/>
              <a:gd name="connsiteX137" fmla="*/ 673303 w 3238147"/>
              <a:gd name="connsiteY137" fmla="*/ 155936 h 3920348"/>
              <a:gd name="connsiteX138" fmla="*/ 602964 w 3238147"/>
              <a:gd name="connsiteY138" fmla="*/ 120767 h 3920348"/>
              <a:gd name="connsiteX139" fmla="*/ 497456 w 3238147"/>
              <a:gd name="connsiteY139" fmla="*/ 165985 h 3920348"/>
              <a:gd name="connsiteX140" fmla="*/ 412045 w 3238147"/>
              <a:gd name="connsiteY140" fmla="*/ 181057 h 3920348"/>
              <a:gd name="connsiteX141" fmla="*/ 361804 w 3238147"/>
              <a:gd name="connsiteY141" fmla="*/ 145888 h 3920348"/>
              <a:gd name="connsiteX142" fmla="*/ 371852 w 3238147"/>
              <a:gd name="connsiteY142" fmla="*/ 105695 h 3920348"/>
              <a:gd name="connsiteX143" fmla="*/ 386925 w 3238147"/>
              <a:gd name="connsiteY143" fmla="*/ 85598 h 3920348"/>
              <a:gd name="connsiteX144" fmla="*/ 361804 w 3238147"/>
              <a:gd name="connsiteY144" fmla="*/ 20284 h 3920348"/>
              <a:gd name="connsiteX145" fmla="*/ 316586 w 3238147"/>
              <a:gd name="connsiteY145" fmla="*/ 187 h 3920348"/>
              <a:gd name="connsiteX146" fmla="*/ 286441 w 3238147"/>
              <a:gd name="connsiteY146" fmla="*/ 10235 h 3920348"/>
              <a:gd name="connsiteX147" fmla="*/ 226151 w 3238147"/>
              <a:gd name="connsiteY147" fmla="*/ 10235 h 3920348"/>
              <a:gd name="connsiteX148" fmla="*/ 140740 w 3238147"/>
              <a:gd name="connsiteY148" fmla="*/ 187 h 3920348"/>
              <a:gd name="connsiteX149" fmla="*/ 105571 w 3238147"/>
              <a:gd name="connsiteY149" fmla="*/ 10235 h 3920348"/>
              <a:gd name="connsiteX150" fmla="*/ 60353 w 3238147"/>
              <a:gd name="connsiteY150" fmla="*/ 55453 h 3920348"/>
              <a:gd name="connsiteX151" fmla="*/ 55329 w 3238147"/>
              <a:gd name="connsiteY151" fmla="*/ 105695 h 3920348"/>
              <a:gd name="connsiteX152" fmla="*/ 50305 w 3238147"/>
              <a:gd name="connsiteY152" fmla="*/ 140864 h 3920348"/>
              <a:gd name="connsiteX153" fmla="*/ 15136 w 3238147"/>
              <a:gd name="connsiteY153" fmla="*/ 216226 h 3920348"/>
              <a:gd name="connsiteX154" fmla="*/ 35232 w 3238147"/>
              <a:gd name="connsiteY154" fmla="*/ 206178 h 3920348"/>
              <a:gd name="connsiteX155" fmla="*/ 90498 w 3238147"/>
              <a:gd name="connsiteY155" fmla="*/ 171009 h 3920348"/>
              <a:gd name="connsiteX156" fmla="*/ 135716 w 3238147"/>
              <a:gd name="connsiteY156" fmla="*/ 216226 h 3920348"/>
              <a:gd name="connsiteX157" fmla="*/ 130692 w 3238147"/>
              <a:gd name="connsiteY157" fmla="*/ 256420 h 3920348"/>
              <a:gd name="connsiteX158" fmla="*/ 130692 w 3238147"/>
              <a:gd name="connsiteY158" fmla="*/ 276516 h 3920348"/>
              <a:gd name="connsiteX159" fmla="*/ 201030 w 3238147"/>
              <a:gd name="connsiteY159" fmla="*/ 361927 h 3920348"/>
              <a:gd name="connsiteX160" fmla="*/ 221127 w 3238147"/>
              <a:gd name="connsiteY160" fmla="*/ 412169 h 3920348"/>
              <a:gd name="connsiteX161" fmla="*/ 266344 w 3238147"/>
              <a:gd name="connsiteY161" fmla="*/ 427242 h 3920348"/>
              <a:gd name="connsiteX162" fmla="*/ 286441 w 3238147"/>
              <a:gd name="connsiteY162" fmla="*/ 442314 h 3920348"/>
              <a:gd name="connsiteX163" fmla="*/ 301514 w 3238147"/>
              <a:gd name="connsiteY163" fmla="*/ 472459 h 3920348"/>
              <a:gd name="connsiteX164" fmla="*/ 316586 w 3238147"/>
              <a:gd name="connsiteY164" fmla="*/ 517677 h 3920348"/>
              <a:gd name="connsiteX165" fmla="*/ 246248 w 3238147"/>
              <a:gd name="connsiteY165" fmla="*/ 582991 h 3920348"/>
              <a:gd name="connsiteX166" fmla="*/ 175909 w 3238147"/>
              <a:gd name="connsiteY166" fmla="*/ 638257 h 3920348"/>
              <a:gd name="connsiteX167" fmla="*/ 130692 w 3238147"/>
              <a:gd name="connsiteY167" fmla="*/ 638257 h 3920348"/>
              <a:gd name="connsiteX168" fmla="*/ 105571 w 3238147"/>
              <a:gd name="connsiteY168" fmla="*/ 708596 h 3920348"/>
              <a:gd name="connsiteX169" fmla="*/ 60353 w 3238147"/>
              <a:gd name="connsiteY169" fmla="*/ 723668 h 3920348"/>
              <a:gd name="connsiteX170" fmla="*/ 45281 w 3238147"/>
              <a:gd name="connsiteY170" fmla="*/ 768886 h 3920348"/>
              <a:gd name="connsiteX171" fmla="*/ 20160 w 3238147"/>
              <a:gd name="connsiteY171" fmla="*/ 914587 h 3920348"/>
              <a:gd name="connsiteX172" fmla="*/ 63 w 3238147"/>
              <a:gd name="connsiteY172" fmla="*/ 964829 h 3920348"/>
              <a:gd name="connsiteX173" fmla="*/ 15136 w 3238147"/>
              <a:gd name="connsiteY173" fmla="*/ 1025119 h 3920348"/>
              <a:gd name="connsiteX174" fmla="*/ 50305 w 3238147"/>
              <a:gd name="connsiteY174" fmla="*/ 1055264 h 3920348"/>
              <a:gd name="connsiteX175" fmla="*/ 40256 w 3238147"/>
              <a:gd name="connsiteY17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45754 w 3238147"/>
              <a:gd name="connsiteY33" fmla="*/ 3786950 h 3920348"/>
              <a:gd name="connsiteX34" fmla="*/ 2177362 w 3238147"/>
              <a:gd name="connsiteY34" fmla="*/ 3796083 h 3920348"/>
              <a:gd name="connsiteX35" fmla="*/ 2214128 w 3238147"/>
              <a:gd name="connsiteY35" fmla="*/ 3838919 h 3920348"/>
              <a:gd name="connsiteX36" fmla="*/ 2233860 w 3238147"/>
              <a:gd name="connsiteY36" fmla="*/ 3875056 h 3920348"/>
              <a:gd name="connsiteX37" fmla="*/ 2265966 w 3238147"/>
              <a:gd name="connsiteY37" fmla="*/ 3898947 h 3920348"/>
              <a:gd name="connsiteX38" fmla="*/ 2310060 w 3238147"/>
              <a:gd name="connsiteY38" fmla="*/ 3920300 h 3920348"/>
              <a:gd name="connsiteX39" fmla="*/ 2336305 w 3238147"/>
              <a:gd name="connsiteY39" fmla="*/ 3903971 h 3920348"/>
              <a:gd name="connsiteX40" fmla="*/ 2416692 w 3238147"/>
              <a:gd name="connsiteY40" fmla="*/ 3878851 h 3920348"/>
              <a:gd name="connsiteX41" fmla="*/ 2492054 w 3238147"/>
              <a:gd name="connsiteY41" fmla="*/ 3823585 h 3920348"/>
              <a:gd name="connsiteX42" fmla="*/ 2547320 w 3238147"/>
              <a:gd name="connsiteY42" fmla="*/ 3778367 h 3920348"/>
              <a:gd name="connsiteX43" fmla="*/ 2643435 w 3238147"/>
              <a:gd name="connsiteY43" fmla="*/ 3820288 h 3920348"/>
              <a:gd name="connsiteX44" fmla="*/ 2698045 w 3238147"/>
              <a:gd name="connsiteY44" fmla="*/ 3823585 h 3920348"/>
              <a:gd name="connsiteX45" fmla="*/ 2748287 w 3238147"/>
              <a:gd name="connsiteY45" fmla="*/ 3808512 h 3920348"/>
              <a:gd name="connsiteX46" fmla="*/ 2798529 w 3238147"/>
              <a:gd name="connsiteY46" fmla="*/ 3738174 h 3920348"/>
              <a:gd name="connsiteX47" fmla="*/ 2813602 w 3238147"/>
              <a:gd name="connsiteY47" fmla="*/ 3692956 h 3920348"/>
              <a:gd name="connsiteX48" fmla="*/ 2812504 w 3238147"/>
              <a:gd name="connsiteY48" fmla="*/ 3667888 h 3920348"/>
              <a:gd name="connsiteX49" fmla="*/ 2853272 w 3238147"/>
              <a:gd name="connsiteY49" fmla="*/ 3646953 h 3920348"/>
              <a:gd name="connsiteX50" fmla="*/ 2904037 w 3238147"/>
              <a:gd name="connsiteY50" fmla="*/ 3667835 h 3920348"/>
              <a:gd name="connsiteX51" fmla="*/ 2979399 w 3238147"/>
              <a:gd name="connsiteY51" fmla="*/ 3667835 h 3920348"/>
              <a:gd name="connsiteX52" fmla="*/ 3034665 w 3238147"/>
              <a:gd name="connsiteY52" fmla="*/ 3622618 h 3920348"/>
              <a:gd name="connsiteX53" fmla="*/ 3054762 w 3238147"/>
              <a:gd name="connsiteY53" fmla="*/ 3547255 h 3920348"/>
              <a:gd name="connsiteX54" fmla="*/ 3054762 w 3238147"/>
              <a:gd name="connsiteY54" fmla="*/ 3486965 h 3920348"/>
              <a:gd name="connsiteX55" fmla="*/ 3115052 w 3238147"/>
              <a:gd name="connsiteY55" fmla="*/ 3411602 h 3920348"/>
              <a:gd name="connsiteX56" fmla="*/ 3135149 w 3238147"/>
              <a:gd name="connsiteY56" fmla="*/ 3366385 h 3920348"/>
              <a:gd name="connsiteX57" fmla="*/ 3155245 w 3238147"/>
              <a:gd name="connsiteY57" fmla="*/ 3341264 h 3920348"/>
              <a:gd name="connsiteX58" fmla="*/ 3188740 w 3238147"/>
              <a:gd name="connsiteY58" fmla="*/ 3322606 h 3920348"/>
              <a:gd name="connsiteX59" fmla="*/ 3235632 w 3238147"/>
              <a:gd name="connsiteY59" fmla="*/ 3321167 h 3920348"/>
              <a:gd name="connsiteX60" fmla="*/ 3230608 w 3238147"/>
              <a:gd name="connsiteY60" fmla="*/ 3270925 h 3920348"/>
              <a:gd name="connsiteX61" fmla="*/ 3220560 w 3238147"/>
              <a:gd name="connsiteY61" fmla="*/ 3235756 h 3920348"/>
              <a:gd name="connsiteX62" fmla="*/ 3219696 w 3238147"/>
              <a:gd name="connsiteY62" fmla="*/ 3217831 h 3920348"/>
              <a:gd name="connsiteX63" fmla="*/ 3182747 w 3238147"/>
              <a:gd name="connsiteY63" fmla="*/ 3181276 h 3920348"/>
              <a:gd name="connsiteX64" fmla="*/ 3160270 w 3238147"/>
              <a:gd name="connsiteY64" fmla="*/ 3180490 h 3920348"/>
              <a:gd name="connsiteX65" fmla="*/ 3115052 w 3238147"/>
              <a:gd name="connsiteY65" fmla="*/ 3130248 h 3920348"/>
              <a:gd name="connsiteX66" fmla="*/ 3084907 w 3238147"/>
              <a:gd name="connsiteY66" fmla="*/ 3100103 h 3920348"/>
              <a:gd name="connsiteX67" fmla="*/ 3059786 w 3238147"/>
              <a:gd name="connsiteY67" fmla="*/ 3095079 h 3920348"/>
              <a:gd name="connsiteX68" fmla="*/ 3010146 w 3238147"/>
              <a:gd name="connsiteY68" fmla="*/ 3015425 h 3920348"/>
              <a:gd name="connsiteX69" fmla="*/ 2989448 w 3238147"/>
              <a:gd name="connsiteY69" fmla="*/ 2944354 h 3920348"/>
              <a:gd name="connsiteX70" fmla="*/ 2957759 w 3238147"/>
              <a:gd name="connsiteY70" fmla="*/ 2905888 h 3920348"/>
              <a:gd name="connsiteX71" fmla="*/ 2950615 w 3238147"/>
              <a:gd name="connsiteY71" fmla="*/ 2867788 h 3920348"/>
              <a:gd name="connsiteX72" fmla="*/ 2929158 w 3238147"/>
              <a:gd name="connsiteY72" fmla="*/ 2838846 h 3920348"/>
              <a:gd name="connsiteX73" fmla="*/ 2929184 w 3238147"/>
              <a:gd name="connsiteY73" fmla="*/ 2820163 h 3920348"/>
              <a:gd name="connsiteX74" fmla="*/ 2893988 w 3238147"/>
              <a:gd name="connsiteY74" fmla="*/ 2768508 h 3920348"/>
              <a:gd name="connsiteX75" fmla="*/ 2828674 w 3238147"/>
              <a:gd name="connsiteY75" fmla="*/ 2698169 h 3920348"/>
              <a:gd name="connsiteX76" fmla="*/ 2798529 w 3238147"/>
              <a:gd name="connsiteY76" fmla="*/ 2663000 h 3920348"/>
              <a:gd name="connsiteX77" fmla="*/ 2763360 w 3238147"/>
              <a:gd name="connsiteY77" fmla="*/ 2622807 h 3920348"/>
              <a:gd name="connsiteX78" fmla="*/ 2752971 w 3238147"/>
              <a:gd name="connsiteY78" fmla="*/ 2558225 h 3920348"/>
              <a:gd name="connsiteX79" fmla="*/ 2758336 w 3238147"/>
              <a:gd name="connsiteY79" fmla="*/ 2532371 h 3920348"/>
              <a:gd name="connsiteX80" fmla="*/ 2714872 w 3238147"/>
              <a:gd name="connsiteY80" fmla="*/ 2510600 h 3920348"/>
              <a:gd name="connsiteX81" fmla="*/ 2687997 w 3238147"/>
              <a:gd name="connsiteY81" fmla="*/ 2512275 h 3920348"/>
              <a:gd name="connsiteX82" fmla="*/ 2678472 w 3238147"/>
              <a:gd name="connsiteY82" fmla="*/ 2472631 h 3920348"/>
              <a:gd name="connsiteX83" fmla="*/ 2681535 w 3238147"/>
              <a:gd name="connsiteY83" fmla="*/ 2398681 h 3920348"/>
              <a:gd name="connsiteX84" fmla="*/ 2662876 w 3238147"/>
              <a:gd name="connsiteY84" fmla="*/ 2371598 h 3920348"/>
              <a:gd name="connsiteX85" fmla="*/ 2632731 w 3238147"/>
              <a:gd name="connsiteY85" fmla="*/ 2326380 h 3920348"/>
              <a:gd name="connsiteX86" fmla="*/ 2577465 w 3238147"/>
              <a:gd name="connsiteY86" fmla="*/ 2272973 h 3920348"/>
              <a:gd name="connsiteX87" fmla="*/ 2547320 w 3238147"/>
              <a:gd name="connsiteY87" fmla="*/ 2230921 h 3920348"/>
              <a:gd name="connsiteX88" fmla="*/ 2512151 w 3238147"/>
              <a:gd name="connsiteY88" fmla="*/ 2215848 h 3920348"/>
              <a:gd name="connsiteX89" fmla="*/ 2491034 w 3238147"/>
              <a:gd name="connsiteY89" fmla="*/ 2203419 h 3920348"/>
              <a:gd name="connsiteX90" fmla="*/ 2466933 w 3238147"/>
              <a:gd name="connsiteY90" fmla="*/ 2195752 h 3920348"/>
              <a:gd name="connsiteX91" fmla="*/ 2438646 w 3238147"/>
              <a:gd name="connsiteY91" fmla="*/ 2177225 h 3920348"/>
              <a:gd name="connsiteX92" fmla="*/ 2401619 w 3238147"/>
              <a:gd name="connsiteY92" fmla="*/ 2170631 h 3920348"/>
              <a:gd name="connsiteX93" fmla="*/ 2367209 w 3238147"/>
              <a:gd name="connsiteY93" fmla="*/ 2146269 h 3920348"/>
              <a:gd name="connsiteX94" fmla="*/ 2327592 w 3238147"/>
              <a:gd name="connsiteY94" fmla="*/ 2128318 h 3920348"/>
              <a:gd name="connsiteX95" fmla="*/ 2366450 w 3238147"/>
              <a:gd name="connsiteY95" fmla="*/ 2004833 h 3920348"/>
              <a:gd name="connsiteX96" fmla="*/ 2396595 w 3238147"/>
              <a:gd name="connsiteY96" fmla="*/ 1934495 h 3920348"/>
              <a:gd name="connsiteX97" fmla="*/ 2492054 w 3238147"/>
              <a:gd name="connsiteY97" fmla="*/ 1813914 h 3920348"/>
              <a:gd name="connsiteX98" fmla="*/ 2512151 w 3238147"/>
              <a:gd name="connsiteY98" fmla="*/ 1758648 h 3920348"/>
              <a:gd name="connsiteX99" fmla="*/ 2582489 w 3238147"/>
              <a:gd name="connsiteY99" fmla="*/ 1733527 h 3920348"/>
              <a:gd name="connsiteX100" fmla="*/ 2652828 w 3238147"/>
              <a:gd name="connsiteY100" fmla="*/ 1693334 h 3920348"/>
              <a:gd name="connsiteX101" fmla="*/ 2763360 w 3238147"/>
              <a:gd name="connsiteY101" fmla="*/ 1663189 h 3920348"/>
              <a:gd name="connsiteX102" fmla="*/ 2808577 w 3238147"/>
              <a:gd name="connsiteY102" fmla="*/ 1643092 h 3920348"/>
              <a:gd name="connsiteX103" fmla="*/ 2843747 w 3238147"/>
              <a:gd name="connsiteY103" fmla="*/ 1602899 h 3920348"/>
              <a:gd name="connsiteX104" fmla="*/ 2863843 w 3238147"/>
              <a:gd name="connsiteY104" fmla="*/ 1517488 h 3920348"/>
              <a:gd name="connsiteX105" fmla="*/ 2899013 w 3238147"/>
              <a:gd name="connsiteY105" fmla="*/ 1447149 h 3920348"/>
              <a:gd name="connsiteX106" fmla="*/ 2964327 w 3238147"/>
              <a:gd name="connsiteY106" fmla="*/ 1341642 h 3920348"/>
              <a:gd name="connsiteX107" fmla="*/ 3079883 w 3238147"/>
              <a:gd name="connsiteY107" fmla="*/ 1241158 h 3920348"/>
              <a:gd name="connsiteX108" fmla="*/ 3034665 w 3238147"/>
              <a:gd name="connsiteY108" fmla="*/ 1211013 h 3920348"/>
              <a:gd name="connsiteX109" fmla="*/ 2893988 w 3238147"/>
              <a:gd name="connsiteY109" fmla="*/ 1190916 h 3920348"/>
              <a:gd name="connsiteX110" fmla="*/ 2733215 w 3238147"/>
              <a:gd name="connsiteY110" fmla="*/ 1165796 h 3920348"/>
              <a:gd name="connsiteX111" fmla="*/ 2672925 w 3238147"/>
              <a:gd name="connsiteY111" fmla="*/ 1135651 h 3920348"/>
              <a:gd name="connsiteX112" fmla="*/ 2602586 w 3238147"/>
              <a:gd name="connsiteY112" fmla="*/ 1120578 h 3920348"/>
              <a:gd name="connsiteX113" fmla="*/ 2190604 w 3238147"/>
              <a:gd name="connsiteY113" fmla="*/ 1010046 h 3920348"/>
              <a:gd name="connsiteX114" fmla="*/ 2125289 w 3238147"/>
              <a:gd name="connsiteY114" fmla="*/ 979901 h 3920348"/>
              <a:gd name="connsiteX115" fmla="*/ 2070024 w 3238147"/>
              <a:gd name="connsiteY115" fmla="*/ 954780 h 3920348"/>
              <a:gd name="connsiteX116" fmla="*/ 1984613 w 3238147"/>
              <a:gd name="connsiteY116" fmla="*/ 944732 h 3920348"/>
              <a:gd name="connsiteX117" fmla="*/ 1924322 w 3238147"/>
              <a:gd name="connsiteY117" fmla="*/ 944732 h 3920348"/>
              <a:gd name="connsiteX118" fmla="*/ 1889153 w 3238147"/>
              <a:gd name="connsiteY118" fmla="*/ 949756 h 3920348"/>
              <a:gd name="connsiteX119" fmla="*/ 1793694 w 3238147"/>
              <a:gd name="connsiteY119" fmla="*/ 849273 h 3920348"/>
              <a:gd name="connsiteX120" fmla="*/ 1723355 w 3238147"/>
              <a:gd name="connsiteY120" fmla="*/ 743765 h 3920348"/>
              <a:gd name="connsiteX121" fmla="*/ 1663065 w 3238147"/>
              <a:gd name="connsiteY121" fmla="*/ 663378 h 3920348"/>
              <a:gd name="connsiteX122" fmla="*/ 1622872 w 3238147"/>
              <a:gd name="connsiteY122" fmla="*/ 618160 h 3920348"/>
              <a:gd name="connsiteX123" fmla="*/ 1557558 w 3238147"/>
              <a:gd name="connsiteY123" fmla="*/ 552846 h 3920348"/>
              <a:gd name="connsiteX124" fmla="*/ 1462098 w 3238147"/>
              <a:gd name="connsiteY124" fmla="*/ 482508 h 3920348"/>
              <a:gd name="connsiteX125" fmla="*/ 1366639 w 3238147"/>
              <a:gd name="connsiteY125" fmla="*/ 477484 h 3920348"/>
              <a:gd name="connsiteX126" fmla="*/ 1266155 w 3238147"/>
              <a:gd name="connsiteY126" fmla="*/ 467435 h 3920348"/>
              <a:gd name="connsiteX127" fmla="*/ 1210889 w 3238147"/>
              <a:gd name="connsiteY127" fmla="*/ 452363 h 3920348"/>
              <a:gd name="connsiteX128" fmla="*/ 1145575 w 3238147"/>
              <a:gd name="connsiteY128" fmla="*/ 321734 h 3920348"/>
              <a:gd name="connsiteX129" fmla="*/ 1080261 w 3238147"/>
              <a:gd name="connsiteY129" fmla="*/ 291589 h 3920348"/>
              <a:gd name="connsiteX130" fmla="*/ 1035043 w 3238147"/>
              <a:gd name="connsiteY130" fmla="*/ 291589 h 3920348"/>
              <a:gd name="connsiteX131" fmla="*/ 1014947 w 3238147"/>
              <a:gd name="connsiteY131" fmla="*/ 231299 h 3920348"/>
              <a:gd name="connsiteX132" fmla="*/ 989826 w 3238147"/>
              <a:gd name="connsiteY132" fmla="*/ 176033 h 3920348"/>
              <a:gd name="connsiteX133" fmla="*/ 959681 w 3238147"/>
              <a:gd name="connsiteY133" fmla="*/ 150912 h 3920348"/>
              <a:gd name="connsiteX134" fmla="*/ 904415 w 3238147"/>
              <a:gd name="connsiteY134" fmla="*/ 186081 h 3920348"/>
              <a:gd name="connsiteX135" fmla="*/ 834076 w 3238147"/>
              <a:gd name="connsiteY135" fmla="*/ 211202 h 3920348"/>
              <a:gd name="connsiteX136" fmla="*/ 788859 w 3238147"/>
              <a:gd name="connsiteY136" fmla="*/ 221251 h 3920348"/>
              <a:gd name="connsiteX137" fmla="*/ 733593 w 3238147"/>
              <a:gd name="connsiteY137" fmla="*/ 191105 h 3920348"/>
              <a:gd name="connsiteX138" fmla="*/ 673303 w 3238147"/>
              <a:gd name="connsiteY138" fmla="*/ 155936 h 3920348"/>
              <a:gd name="connsiteX139" fmla="*/ 602964 w 3238147"/>
              <a:gd name="connsiteY139" fmla="*/ 120767 h 3920348"/>
              <a:gd name="connsiteX140" fmla="*/ 497456 w 3238147"/>
              <a:gd name="connsiteY140" fmla="*/ 165985 h 3920348"/>
              <a:gd name="connsiteX141" fmla="*/ 412045 w 3238147"/>
              <a:gd name="connsiteY141" fmla="*/ 181057 h 3920348"/>
              <a:gd name="connsiteX142" fmla="*/ 361804 w 3238147"/>
              <a:gd name="connsiteY142" fmla="*/ 145888 h 3920348"/>
              <a:gd name="connsiteX143" fmla="*/ 371852 w 3238147"/>
              <a:gd name="connsiteY143" fmla="*/ 105695 h 3920348"/>
              <a:gd name="connsiteX144" fmla="*/ 386925 w 3238147"/>
              <a:gd name="connsiteY144" fmla="*/ 85598 h 3920348"/>
              <a:gd name="connsiteX145" fmla="*/ 361804 w 3238147"/>
              <a:gd name="connsiteY145" fmla="*/ 20284 h 3920348"/>
              <a:gd name="connsiteX146" fmla="*/ 316586 w 3238147"/>
              <a:gd name="connsiteY146" fmla="*/ 187 h 3920348"/>
              <a:gd name="connsiteX147" fmla="*/ 286441 w 3238147"/>
              <a:gd name="connsiteY147" fmla="*/ 10235 h 3920348"/>
              <a:gd name="connsiteX148" fmla="*/ 226151 w 3238147"/>
              <a:gd name="connsiteY148" fmla="*/ 10235 h 3920348"/>
              <a:gd name="connsiteX149" fmla="*/ 140740 w 3238147"/>
              <a:gd name="connsiteY149" fmla="*/ 187 h 3920348"/>
              <a:gd name="connsiteX150" fmla="*/ 105571 w 3238147"/>
              <a:gd name="connsiteY150" fmla="*/ 10235 h 3920348"/>
              <a:gd name="connsiteX151" fmla="*/ 60353 w 3238147"/>
              <a:gd name="connsiteY151" fmla="*/ 55453 h 3920348"/>
              <a:gd name="connsiteX152" fmla="*/ 55329 w 3238147"/>
              <a:gd name="connsiteY152" fmla="*/ 105695 h 3920348"/>
              <a:gd name="connsiteX153" fmla="*/ 50305 w 3238147"/>
              <a:gd name="connsiteY153" fmla="*/ 140864 h 3920348"/>
              <a:gd name="connsiteX154" fmla="*/ 15136 w 3238147"/>
              <a:gd name="connsiteY154" fmla="*/ 216226 h 3920348"/>
              <a:gd name="connsiteX155" fmla="*/ 35232 w 3238147"/>
              <a:gd name="connsiteY155" fmla="*/ 206178 h 3920348"/>
              <a:gd name="connsiteX156" fmla="*/ 90498 w 3238147"/>
              <a:gd name="connsiteY156" fmla="*/ 171009 h 3920348"/>
              <a:gd name="connsiteX157" fmla="*/ 135716 w 3238147"/>
              <a:gd name="connsiteY157" fmla="*/ 216226 h 3920348"/>
              <a:gd name="connsiteX158" fmla="*/ 130692 w 3238147"/>
              <a:gd name="connsiteY158" fmla="*/ 256420 h 3920348"/>
              <a:gd name="connsiteX159" fmla="*/ 130692 w 3238147"/>
              <a:gd name="connsiteY159" fmla="*/ 276516 h 3920348"/>
              <a:gd name="connsiteX160" fmla="*/ 201030 w 3238147"/>
              <a:gd name="connsiteY160" fmla="*/ 361927 h 3920348"/>
              <a:gd name="connsiteX161" fmla="*/ 221127 w 3238147"/>
              <a:gd name="connsiteY161" fmla="*/ 412169 h 3920348"/>
              <a:gd name="connsiteX162" fmla="*/ 266344 w 3238147"/>
              <a:gd name="connsiteY162" fmla="*/ 427242 h 3920348"/>
              <a:gd name="connsiteX163" fmla="*/ 286441 w 3238147"/>
              <a:gd name="connsiteY163" fmla="*/ 442314 h 3920348"/>
              <a:gd name="connsiteX164" fmla="*/ 301514 w 3238147"/>
              <a:gd name="connsiteY164" fmla="*/ 472459 h 3920348"/>
              <a:gd name="connsiteX165" fmla="*/ 316586 w 3238147"/>
              <a:gd name="connsiteY165" fmla="*/ 517677 h 3920348"/>
              <a:gd name="connsiteX166" fmla="*/ 246248 w 3238147"/>
              <a:gd name="connsiteY166" fmla="*/ 582991 h 3920348"/>
              <a:gd name="connsiteX167" fmla="*/ 175909 w 3238147"/>
              <a:gd name="connsiteY167" fmla="*/ 638257 h 3920348"/>
              <a:gd name="connsiteX168" fmla="*/ 130692 w 3238147"/>
              <a:gd name="connsiteY168" fmla="*/ 638257 h 3920348"/>
              <a:gd name="connsiteX169" fmla="*/ 105571 w 3238147"/>
              <a:gd name="connsiteY169" fmla="*/ 708596 h 3920348"/>
              <a:gd name="connsiteX170" fmla="*/ 60353 w 3238147"/>
              <a:gd name="connsiteY170" fmla="*/ 723668 h 3920348"/>
              <a:gd name="connsiteX171" fmla="*/ 45281 w 3238147"/>
              <a:gd name="connsiteY171" fmla="*/ 768886 h 3920348"/>
              <a:gd name="connsiteX172" fmla="*/ 20160 w 3238147"/>
              <a:gd name="connsiteY172" fmla="*/ 914587 h 3920348"/>
              <a:gd name="connsiteX173" fmla="*/ 63 w 3238147"/>
              <a:gd name="connsiteY173" fmla="*/ 964829 h 3920348"/>
              <a:gd name="connsiteX174" fmla="*/ 15136 w 3238147"/>
              <a:gd name="connsiteY174" fmla="*/ 1025119 h 3920348"/>
              <a:gd name="connsiteX175" fmla="*/ 50305 w 3238147"/>
              <a:gd name="connsiteY175" fmla="*/ 1055264 h 3920348"/>
              <a:gd name="connsiteX176" fmla="*/ 40256 w 3238147"/>
              <a:gd name="connsiteY176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45754 w 3238147"/>
              <a:gd name="connsiteY33" fmla="*/ 3786950 h 3920348"/>
              <a:gd name="connsiteX34" fmla="*/ 2164804 w 3238147"/>
              <a:gd name="connsiteY34" fmla="*/ 3767900 h 3920348"/>
              <a:gd name="connsiteX35" fmla="*/ 2177362 w 3238147"/>
              <a:gd name="connsiteY35" fmla="*/ 3796083 h 3920348"/>
              <a:gd name="connsiteX36" fmla="*/ 2214128 w 3238147"/>
              <a:gd name="connsiteY36" fmla="*/ 3838919 h 3920348"/>
              <a:gd name="connsiteX37" fmla="*/ 2233860 w 3238147"/>
              <a:gd name="connsiteY37" fmla="*/ 3875056 h 3920348"/>
              <a:gd name="connsiteX38" fmla="*/ 2265966 w 3238147"/>
              <a:gd name="connsiteY38" fmla="*/ 3898947 h 3920348"/>
              <a:gd name="connsiteX39" fmla="*/ 2310060 w 3238147"/>
              <a:gd name="connsiteY39" fmla="*/ 3920300 h 3920348"/>
              <a:gd name="connsiteX40" fmla="*/ 2336305 w 3238147"/>
              <a:gd name="connsiteY40" fmla="*/ 3903971 h 3920348"/>
              <a:gd name="connsiteX41" fmla="*/ 2416692 w 3238147"/>
              <a:gd name="connsiteY41" fmla="*/ 3878851 h 3920348"/>
              <a:gd name="connsiteX42" fmla="*/ 2492054 w 3238147"/>
              <a:gd name="connsiteY42" fmla="*/ 3823585 h 3920348"/>
              <a:gd name="connsiteX43" fmla="*/ 2547320 w 3238147"/>
              <a:gd name="connsiteY43" fmla="*/ 3778367 h 3920348"/>
              <a:gd name="connsiteX44" fmla="*/ 2643435 w 3238147"/>
              <a:gd name="connsiteY44" fmla="*/ 3820288 h 3920348"/>
              <a:gd name="connsiteX45" fmla="*/ 2698045 w 3238147"/>
              <a:gd name="connsiteY45" fmla="*/ 3823585 h 3920348"/>
              <a:gd name="connsiteX46" fmla="*/ 2748287 w 3238147"/>
              <a:gd name="connsiteY46" fmla="*/ 3808512 h 3920348"/>
              <a:gd name="connsiteX47" fmla="*/ 2798529 w 3238147"/>
              <a:gd name="connsiteY47" fmla="*/ 3738174 h 3920348"/>
              <a:gd name="connsiteX48" fmla="*/ 2813602 w 3238147"/>
              <a:gd name="connsiteY48" fmla="*/ 3692956 h 3920348"/>
              <a:gd name="connsiteX49" fmla="*/ 2812504 w 3238147"/>
              <a:gd name="connsiteY49" fmla="*/ 3667888 h 3920348"/>
              <a:gd name="connsiteX50" fmla="*/ 2853272 w 3238147"/>
              <a:gd name="connsiteY50" fmla="*/ 3646953 h 3920348"/>
              <a:gd name="connsiteX51" fmla="*/ 2904037 w 3238147"/>
              <a:gd name="connsiteY51" fmla="*/ 3667835 h 3920348"/>
              <a:gd name="connsiteX52" fmla="*/ 2979399 w 3238147"/>
              <a:gd name="connsiteY52" fmla="*/ 3667835 h 3920348"/>
              <a:gd name="connsiteX53" fmla="*/ 3034665 w 3238147"/>
              <a:gd name="connsiteY53" fmla="*/ 3622618 h 3920348"/>
              <a:gd name="connsiteX54" fmla="*/ 3054762 w 3238147"/>
              <a:gd name="connsiteY54" fmla="*/ 3547255 h 3920348"/>
              <a:gd name="connsiteX55" fmla="*/ 3054762 w 3238147"/>
              <a:gd name="connsiteY55" fmla="*/ 3486965 h 3920348"/>
              <a:gd name="connsiteX56" fmla="*/ 3115052 w 3238147"/>
              <a:gd name="connsiteY56" fmla="*/ 3411602 h 3920348"/>
              <a:gd name="connsiteX57" fmla="*/ 3135149 w 3238147"/>
              <a:gd name="connsiteY57" fmla="*/ 3366385 h 3920348"/>
              <a:gd name="connsiteX58" fmla="*/ 3155245 w 3238147"/>
              <a:gd name="connsiteY58" fmla="*/ 3341264 h 3920348"/>
              <a:gd name="connsiteX59" fmla="*/ 3188740 w 3238147"/>
              <a:gd name="connsiteY59" fmla="*/ 3322606 h 3920348"/>
              <a:gd name="connsiteX60" fmla="*/ 3235632 w 3238147"/>
              <a:gd name="connsiteY60" fmla="*/ 3321167 h 3920348"/>
              <a:gd name="connsiteX61" fmla="*/ 3230608 w 3238147"/>
              <a:gd name="connsiteY61" fmla="*/ 3270925 h 3920348"/>
              <a:gd name="connsiteX62" fmla="*/ 3220560 w 3238147"/>
              <a:gd name="connsiteY62" fmla="*/ 3235756 h 3920348"/>
              <a:gd name="connsiteX63" fmla="*/ 3219696 w 3238147"/>
              <a:gd name="connsiteY63" fmla="*/ 3217831 h 3920348"/>
              <a:gd name="connsiteX64" fmla="*/ 3182747 w 3238147"/>
              <a:gd name="connsiteY64" fmla="*/ 3181276 h 3920348"/>
              <a:gd name="connsiteX65" fmla="*/ 3160270 w 3238147"/>
              <a:gd name="connsiteY65" fmla="*/ 3180490 h 3920348"/>
              <a:gd name="connsiteX66" fmla="*/ 3115052 w 3238147"/>
              <a:gd name="connsiteY66" fmla="*/ 3130248 h 3920348"/>
              <a:gd name="connsiteX67" fmla="*/ 3084907 w 3238147"/>
              <a:gd name="connsiteY67" fmla="*/ 3100103 h 3920348"/>
              <a:gd name="connsiteX68" fmla="*/ 3059786 w 3238147"/>
              <a:gd name="connsiteY68" fmla="*/ 3095079 h 3920348"/>
              <a:gd name="connsiteX69" fmla="*/ 3010146 w 3238147"/>
              <a:gd name="connsiteY69" fmla="*/ 3015425 h 3920348"/>
              <a:gd name="connsiteX70" fmla="*/ 2989448 w 3238147"/>
              <a:gd name="connsiteY70" fmla="*/ 2944354 h 3920348"/>
              <a:gd name="connsiteX71" fmla="*/ 2957759 w 3238147"/>
              <a:gd name="connsiteY71" fmla="*/ 2905888 h 3920348"/>
              <a:gd name="connsiteX72" fmla="*/ 2950615 w 3238147"/>
              <a:gd name="connsiteY72" fmla="*/ 2867788 h 3920348"/>
              <a:gd name="connsiteX73" fmla="*/ 2929158 w 3238147"/>
              <a:gd name="connsiteY73" fmla="*/ 2838846 h 3920348"/>
              <a:gd name="connsiteX74" fmla="*/ 2929184 w 3238147"/>
              <a:gd name="connsiteY74" fmla="*/ 2820163 h 3920348"/>
              <a:gd name="connsiteX75" fmla="*/ 2893988 w 3238147"/>
              <a:gd name="connsiteY75" fmla="*/ 2768508 h 3920348"/>
              <a:gd name="connsiteX76" fmla="*/ 2828674 w 3238147"/>
              <a:gd name="connsiteY76" fmla="*/ 2698169 h 3920348"/>
              <a:gd name="connsiteX77" fmla="*/ 2798529 w 3238147"/>
              <a:gd name="connsiteY77" fmla="*/ 2663000 h 3920348"/>
              <a:gd name="connsiteX78" fmla="*/ 2763360 w 3238147"/>
              <a:gd name="connsiteY78" fmla="*/ 2622807 h 3920348"/>
              <a:gd name="connsiteX79" fmla="*/ 2752971 w 3238147"/>
              <a:gd name="connsiteY79" fmla="*/ 2558225 h 3920348"/>
              <a:gd name="connsiteX80" fmla="*/ 2758336 w 3238147"/>
              <a:gd name="connsiteY80" fmla="*/ 2532371 h 3920348"/>
              <a:gd name="connsiteX81" fmla="*/ 2714872 w 3238147"/>
              <a:gd name="connsiteY81" fmla="*/ 2510600 h 3920348"/>
              <a:gd name="connsiteX82" fmla="*/ 2687997 w 3238147"/>
              <a:gd name="connsiteY82" fmla="*/ 2512275 h 3920348"/>
              <a:gd name="connsiteX83" fmla="*/ 2678472 w 3238147"/>
              <a:gd name="connsiteY83" fmla="*/ 2472631 h 3920348"/>
              <a:gd name="connsiteX84" fmla="*/ 2681535 w 3238147"/>
              <a:gd name="connsiteY84" fmla="*/ 2398681 h 3920348"/>
              <a:gd name="connsiteX85" fmla="*/ 2662876 w 3238147"/>
              <a:gd name="connsiteY85" fmla="*/ 2371598 h 3920348"/>
              <a:gd name="connsiteX86" fmla="*/ 2632731 w 3238147"/>
              <a:gd name="connsiteY86" fmla="*/ 2326380 h 3920348"/>
              <a:gd name="connsiteX87" fmla="*/ 2577465 w 3238147"/>
              <a:gd name="connsiteY87" fmla="*/ 2272973 h 3920348"/>
              <a:gd name="connsiteX88" fmla="*/ 2547320 w 3238147"/>
              <a:gd name="connsiteY88" fmla="*/ 2230921 h 3920348"/>
              <a:gd name="connsiteX89" fmla="*/ 2512151 w 3238147"/>
              <a:gd name="connsiteY89" fmla="*/ 2215848 h 3920348"/>
              <a:gd name="connsiteX90" fmla="*/ 2491034 w 3238147"/>
              <a:gd name="connsiteY90" fmla="*/ 2203419 h 3920348"/>
              <a:gd name="connsiteX91" fmla="*/ 2466933 w 3238147"/>
              <a:gd name="connsiteY91" fmla="*/ 2195752 h 3920348"/>
              <a:gd name="connsiteX92" fmla="*/ 2438646 w 3238147"/>
              <a:gd name="connsiteY92" fmla="*/ 2177225 h 3920348"/>
              <a:gd name="connsiteX93" fmla="*/ 2401619 w 3238147"/>
              <a:gd name="connsiteY93" fmla="*/ 2170631 h 3920348"/>
              <a:gd name="connsiteX94" fmla="*/ 2367209 w 3238147"/>
              <a:gd name="connsiteY94" fmla="*/ 2146269 h 3920348"/>
              <a:gd name="connsiteX95" fmla="*/ 2327592 w 3238147"/>
              <a:gd name="connsiteY95" fmla="*/ 2128318 h 3920348"/>
              <a:gd name="connsiteX96" fmla="*/ 2366450 w 3238147"/>
              <a:gd name="connsiteY96" fmla="*/ 2004833 h 3920348"/>
              <a:gd name="connsiteX97" fmla="*/ 2396595 w 3238147"/>
              <a:gd name="connsiteY97" fmla="*/ 1934495 h 3920348"/>
              <a:gd name="connsiteX98" fmla="*/ 2492054 w 3238147"/>
              <a:gd name="connsiteY98" fmla="*/ 1813914 h 3920348"/>
              <a:gd name="connsiteX99" fmla="*/ 2512151 w 3238147"/>
              <a:gd name="connsiteY99" fmla="*/ 1758648 h 3920348"/>
              <a:gd name="connsiteX100" fmla="*/ 2582489 w 3238147"/>
              <a:gd name="connsiteY100" fmla="*/ 1733527 h 3920348"/>
              <a:gd name="connsiteX101" fmla="*/ 2652828 w 3238147"/>
              <a:gd name="connsiteY101" fmla="*/ 1693334 h 3920348"/>
              <a:gd name="connsiteX102" fmla="*/ 2763360 w 3238147"/>
              <a:gd name="connsiteY102" fmla="*/ 1663189 h 3920348"/>
              <a:gd name="connsiteX103" fmla="*/ 2808577 w 3238147"/>
              <a:gd name="connsiteY103" fmla="*/ 1643092 h 3920348"/>
              <a:gd name="connsiteX104" fmla="*/ 2843747 w 3238147"/>
              <a:gd name="connsiteY104" fmla="*/ 1602899 h 3920348"/>
              <a:gd name="connsiteX105" fmla="*/ 2863843 w 3238147"/>
              <a:gd name="connsiteY105" fmla="*/ 1517488 h 3920348"/>
              <a:gd name="connsiteX106" fmla="*/ 2899013 w 3238147"/>
              <a:gd name="connsiteY106" fmla="*/ 1447149 h 3920348"/>
              <a:gd name="connsiteX107" fmla="*/ 2964327 w 3238147"/>
              <a:gd name="connsiteY107" fmla="*/ 1341642 h 3920348"/>
              <a:gd name="connsiteX108" fmla="*/ 3079883 w 3238147"/>
              <a:gd name="connsiteY108" fmla="*/ 1241158 h 3920348"/>
              <a:gd name="connsiteX109" fmla="*/ 3034665 w 3238147"/>
              <a:gd name="connsiteY109" fmla="*/ 1211013 h 3920348"/>
              <a:gd name="connsiteX110" fmla="*/ 2893988 w 3238147"/>
              <a:gd name="connsiteY110" fmla="*/ 1190916 h 3920348"/>
              <a:gd name="connsiteX111" fmla="*/ 2733215 w 3238147"/>
              <a:gd name="connsiteY111" fmla="*/ 1165796 h 3920348"/>
              <a:gd name="connsiteX112" fmla="*/ 2672925 w 3238147"/>
              <a:gd name="connsiteY112" fmla="*/ 1135651 h 3920348"/>
              <a:gd name="connsiteX113" fmla="*/ 2602586 w 3238147"/>
              <a:gd name="connsiteY113" fmla="*/ 1120578 h 3920348"/>
              <a:gd name="connsiteX114" fmla="*/ 2190604 w 3238147"/>
              <a:gd name="connsiteY114" fmla="*/ 1010046 h 3920348"/>
              <a:gd name="connsiteX115" fmla="*/ 2125289 w 3238147"/>
              <a:gd name="connsiteY115" fmla="*/ 979901 h 3920348"/>
              <a:gd name="connsiteX116" fmla="*/ 2070024 w 3238147"/>
              <a:gd name="connsiteY116" fmla="*/ 954780 h 3920348"/>
              <a:gd name="connsiteX117" fmla="*/ 1984613 w 3238147"/>
              <a:gd name="connsiteY117" fmla="*/ 944732 h 3920348"/>
              <a:gd name="connsiteX118" fmla="*/ 1924322 w 3238147"/>
              <a:gd name="connsiteY118" fmla="*/ 944732 h 3920348"/>
              <a:gd name="connsiteX119" fmla="*/ 1889153 w 3238147"/>
              <a:gd name="connsiteY119" fmla="*/ 949756 h 3920348"/>
              <a:gd name="connsiteX120" fmla="*/ 1793694 w 3238147"/>
              <a:gd name="connsiteY120" fmla="*/ 849273 h 3920348"/>
              <a:gd name="connsiteX121" fmla="*/ 1723355 w 3238147"/>
              <a:gd name="connsiteY121" fmla="*/ 743765 h 3920348"/>
              <a:gd name="connsiteX122" fmla="*/ 1663065 w 3238147"/>
              <a:gd name="connsiteY122" fmla="*/ 663378 h 3920348"/>
              <a:gd name="connsiteX123" fmla="*/ 1622872 w 3238147"/>
              <a:gd name="connsiteY123" fmla="*/ 618160 h 3920348"/>
              <a:gd name="connsiteX124" fmla="*/ 1557558 w 3238147"/>
              <a:gd name="connsiteY124" fmla="*/ 552846 h 3920348"/>
              <a:gd name="connsiteX125" fmla="*/ 1462098 w 3238147"/>
              <a:gd name="connsiteY125" fmla="*/ 482508 h 3920348"/>
              <a:gd name="connsiteX126" fmla="*/ 1366639 w 3238147"/>
              <a:gd name="connsiteY126" fmla="*/ 477484 h 3920348"/>
              <a:gd name="connsiteX127" fmla="*/ 1266155 w 3238147"/>
              <a:gd name="connsiteY127" fmla="*/ 467435 h 3920348"/>
              <a:gd name="connsiteX128" fmla="*/ 1210889 w 3238147"/>
              <a:gd name="connsiteY128" fmla="*/ 452363 h 3920348"/>
              <a:gd name="connsiteX129" fmla="*/ 1145575 w 3238147"/>
              <a:gd name="connsiteY129" fmla="*/ 321734 h 3920348"/>
              <a:gd name="connsiteX130" fmla="*/ 1080261 w 3238147"/>
              <a:gd name="connsiteY130" fmla="*/ 291589 h 3920348"/>
              <a:gd name="connsiteX131" fmla="*/ 1035043 w 3238147"/>
              <a:gd name="connsiteY131" fmla="*/ 291589 h 3920348"/>
              <a:gd name="connsiteX132" fmla="*/ 1014947 w 3238147"/>
              <a:gd name="connsiteY132" fmla="*/ 231299 h 3920348"/>
              <a:gd name="connsiteX133" fmla="*/ 989826 w 3238147"/>
              <a:gd name="connsiteY133" fmla="*/ 176033 h 3920348"/>
              <a:gd name="connsiteX134" fmla="*/ 959681 w 3238147"/>
              <a:gd name="connsiteY134" fmla="*/ 150912 h 3920348"/>
              <a:gd name="connsiteX135" fmla="*/ 904415 w 3238147"/>
              <a:gd name="connsiteY135" fmla="*/ 186081 h 3920348"/>
              <a:gd name="connsiteX136" fmla="*/ 834076 w 3238147"/>
              <a:gd name="connsiteY136" fmla="*/ 211202 h 3920348"/>
              <a:gd name="connsiteX137" fmla="*/ 788859 w 3238147"/>
              <a:gd name="connsiteY137" fmla="*/ 221251 h 3920348"/>
              <a:gd name="connsiteX138" fmla="*/ 733593 w 3238147"/>
              <a:gd name="connsiteY138" fmla="*/ 191105 h 3920348"/>
              <a:gd name="connsiteX139" fmla="*/ 673303 w 3238147"/>
              <a:gd name="connsiteY139" fmla="*/ 155936 h 3920348"/>
              <a:gd name="connsiteX140" fmla="*/ 602964 w 3238147"/>
              <a:gd name="connsiteY140" fmla="*/ 120767 h 3920348"/>
              <a:gd name="connsiteX141" fmla="*/ 497456 w 3238147"/>
              <a:gd name="connsiteY141" fmla="*/ 165985 h 3920348"/>
              <a:gd name="connsiteX142" fmla="*/ 412045 w 3238147"/>
              <a:gd name="connsiteY142" fmla="*/ 181057 h 3920348"/>
              <a:gd name="connsiteX143" fmla="*/ 361804 w 3238147"/>
              <a:gd name="connsiteY143" fmla="*/ 145888 h 3920348"/>
              <a:gd name="connsiteX144" fmla="*/ 371852 w 3238147"/>
              <a:gd name="connsiteY144" fmla="*/ 105695 h 3920348"/>
              <a:gd name="connsiteX145" fmla="*/ 386925 w 3238147"/>
              <a:gd name="connsiteY145" fmla="*/ 85598 h 3920348"/>
              <a:gd name="connsiteX146" fmla="*/ 361804 w 3238147"/>
              <a:gd name="connsiteY146" fmla="*/ 20284 h 3920348"/>
              <a:gd name="connsiteX147" fmla="*/ 316586 w 3238147"/>
              <a:gd name="connsiteY147" fmla="*/ 187 h 3920348"/>
              <a:gd name="connsiteX148" fmla="*/ 286441 w 3238147"/>
              <a:gd name="connsiteY148" fmla="*/ 10235 h 3920348"/>
              <a:gd name="connsiteX149" fmla="*/ 226151 w 3238147"/>
              <a:gd name="connsiteY149" fmla="*/ 10235 h 3920348"/>
              <a:gd name="connsiteX150" fmla="*/ 140740 w 3238147"/>
              <a:gd name="connsiteY150" fmla="*/ 187 h 3920348"/>
              <a:gd name="connsiteX151" fmla="*/ 105571 w 3238147"/>
              <a:gd name="connsiteY151" fmla="*/ 10235 h 3920348"/>
              <a:gd name="connsiteX152" fmla="*/ 60353 w 3238147"/>
              <a:gd name="connsiteY152" fmla="*/ 55453 h 3920348"/>
              <a:gd name="connsiteX153" fmla="*/ 55329 w 3238147"/>
              <a:gd name="connsiteY153" fmla="*/ 105695 h 3920348"/>
              <a:gd name="connsiteX154" fmla="*/ 50305 w 3238147"/>
              <a:gd name="connsiteY154" fmla="*/ 140864 h 3920348"/>
              <a:gd name="connsiteX155" fmla="*/ 15136 w 3238147"/>
              <a:gd name="connsiteY155" fmla="*/ 216226 h 3920348"/>
              <a:gd name="connsiteX156" fmla="*/ 35232 w 3238147"/>
              <a:gd name="connsiteY156" fmla="*/ 206178 h 3920348"/>
              <a:gd name="connsiteX157" fmla="*/ 90498 w 3238147"/>
              <a:gd name="connsiteY157" fmla="*/ 171009 h 3920348"/>
              <a:gd name="connsiteX158" fmla="*/ 135716 w 3238147"/>
              <a:gd name="connsiteY158" fmla="*/ 216226 h 3920348"/>
              <a:gd name="connsiteX159" fmla="*/ 130692 w 3238147"/>
              <a:gd name="connsiteY159" fmla="*/ 256420 h 3920348"/>
              <a:gd name="connsiteX160" fmla="*/ 130692 w 3238147"/>
              <a:gd name="connsiteY160" fmla="*/ 276516 h 3920348"/>
              <a:gd name="connsiteX161" fmla="*/ 201030 w 3238147"/>
              <a:gd name="connsiteY161" fmla="*/ 361927 h 3920348"/>
              <a:gd name="connsiteX162" fmla="*/ 221127 w 3238147"/>
              <a:gd name="connsiteY162" fmla="*/ 412169 h 3920348"/>
              <a:gd name="connsiteX163" fmla="*/ 266344 w 3238147"/>
              <a:gd name="connsiteY163" fmla="*/ 427242 h 3920348"/>
              <a:gd name="connsiteX164" fmla="*/ 286441 w 3238147"/>
              <a:gd name="connsiteY164" fmla="*/ 442314 h 3920348"/>
              <a:gd name="connsiteX165" fmla="*/ 301514 w 3238147"/>
              <a:gd name="connsiteY165" fmla="*/ 472459 h 3920348"/>
              <a:gd name="connsiteX166" fmla="*/ 316586 w 3238147"/>
              <a:gd name="connsiteY166" fmla="*/ 517677 h 3920348"/>
              <a:gd name="connsiteX167" fmla="*/ 246248 w 3238147"/>
              <a:gd name="connsiteY167" fmla="*/ 582991 h 3920348"/>
              <a:gd name="connsiteX168" fmla="*/ 175909 w 3238147"/>
              <a:gd name="connsiteY168" fmla="*/ 638257 h 3920348"/>
              <a:gd name="connsiteX169" fmla="*/ 130692 w 3238147"/>
              <a:gd name="connsiteY169" fmla="*/ 638257 h 3920348"/>
              <a:gd name="connsiteX170" fmla="*/ 105571 w 3238147"/>
              <a:gd name="connsiteY170" fmla="*/ 708596 h 3920348"/>
              <a:gd name="connsiteX171" fmla="*/ 60353 w 3238147"/>
              <a:gd name="connsiteY171" fmla="*/ 723668 h 3920348"/>
              <a:gd name="connsiteX172" fmla="*/ 45281 w 3238147"/>
              <a:gd name="connsiteY172" fmla="*/ 768886 h 3920348"/>
              <a:gd name="connsiteX173" fmla="*/ 20160 w 3238147"/>
              <a:gd name="connsiteY173" fmla="*/ 914587 h 3920348"/>
              <a:gd name="connsiteX174" fmla="*/ 63 w 3238147"/>
              <a:gd name="connsiteY174" fmla="*/ 964829 h 3920348"/>
              <a:gd name="connsiteX175" fmla="*/ 15136 w 3238147"/>
              <a:gd name="connsiteY175" fmla="*/ 1025119 h 3920348"/>
              <a:gd name="connsiteX176" fmla="*/ 50305 w 3238147"/>
              <a:gd name="connsiteY176" fmla="*/ 1055264 h 3920348"/>
              <a:gd name="connsiteX177" fmla="*/ 40256 w 3238147"/>
              <a:gd name="connsiteY17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38610 w 3238147"/>
              <a:gd name="connsiteY33" fmla="*/ 3779806 h 3920348"/>
              <a:gd name="connsiteX34" fmla="*/ 2164804 w 3238147"/>
              <a:gd name="connsiteY34" fmla="*/ 3767900 h 3920348"/>
              <a:gd name="connsiteX35" fmla="*/ 2177362 w 3238147"/>
              <a:gd name="connsiteY35" fmla="*/ 3796083 h 3920348"/>
              <a:gd name="connsiteX36" fmla="*/ 2214128 w 3238147"/>
              <a:gd name="connsiteY36" fmla="*/ 3838919 h 3920348"/>
              <a:gd name="connsiteX37" fmla="*/ 2233860 w 3238147"/>
              <a:gd name="connsiteY37" fmla="*/ 3875056 h 3920348"/>
              <a:gd name="connsiteX38" fmla="*/ 2265966 w 3238147"/>
              <a:gd name="connsiteY38" fmla="*/ 3898947 h 3920348"/>
              <a:gd name="connsiteX39" fmla="*/ 2310060 w 3238147"/>
              <a:gd name="connsiteY39" fmla="*/ 3920300 h 3920348"/>
              <a:gd name="connsiteX40" fmla="*/ 2336305 w 3238147"/>
              <a:gd name="connsiteY40" fmla="*/ 3903971 h 3920348"/>
              <a:gd name="connsiteX41" fmla="*/ 2416692 w 3238147"/>
              <a:gd name="connsiteY41" fmla="*/ 3878851 h 3920348"/>
              <a:gd name="connsiteX42" fmla="*/ 2492054 w 3238147"/>
              <a:gd name="connsiteY42" fmla="*/ 3823585 h 3920348"/>
              <a:gd name="connsiteX43" fmla="*/ 2547320 w 3238147"/>
              <a:gd name="connsiteY43" fmla="*/ 3778367 h 3920348"/>
              <a:gd name="connsiteX44" fmla="*/ 2643435 w 3238147"/>
              <a:gd name="connsiteY44" fmla="*/ 3820288 h 3920348"/>
              <a:gd name="connsiteX45" fmla="*/ 2698045 w 3238147"/>
              <a:gd name="connsiteY45" fmla="*/ 3823585 h 3920348"/>
              <a:gd name="connsiteX46" fmla="*/ 2748287 w 3238147"/>
              <a:gd name="connsiteY46" fmla="*/ 3808512 h 3920348"/>
              <a:gd name="connsiteX47" fmla="*/ 2798529 w 3238147"/>
              <a:gd name="connsiteY47" fmla="*/ 3738174 h 3920348"/>
              <a:gd name="connsiteX48" fmla="*/ 2813602 w 3238147"/>
              <a:gd name="connsiteY48" fmla="*/ 3692956 h 3920348"/>
              <a:gd name="connsiteX49" fmla="*/ 2812504 w 3238147"/>
              <a:gd name="connsiteY49" fmla="*/ 3667888 h 3920348"/>
              <a:gd name="connsiteX50" fmla="*/ 2853272 w 3238147"/>
              <a:gd name="connsiteY50" fmla="*/ 3646953 h 3920348"/>
              <a:gd name="connsiteX51" fmla="*/ 2904037 w 3238147"/>
              <a:gd name="connsiteY51" fmla="*/ 3667835 h 3920348"/>
              <a:gd name="connsiteX52" fmla="*/ 2979399 w 3238147"/>
              <a:gd name="connsiteY52" fmla="*/ 3667835 h 3920348"/>
              <a:gd name="connsiteX53" fmla="*/ 3034665 w 3238147"/>
              <a:gd name="connsiteY53" fmla="*/ 3622618 h 3920348"/>
              <a:gd name="connsiteX54" fmla="*/ 3054762 w 3238147"/>
              <a:gd name="connsiteY54" fmla="*/ 3547255 h 3920348"/>
              <a:gd name="connsiteX55" fmla="*/ 3054762 w 3238147"/>
              <a:gd name="connsiteY55" fmla="*/ 3486965 h 3920348"/>
              <a:gd name="connsiteX56" fmla="*/ 3115052 w 3238147"/>
              <a:gd name="connsiteY56" fmla="*/ 3411602 h 3920348"/>
              <a:gd name="connsiteX57" fmla="*/ 3135149 w 3238147"/>
              <a:gd name="connsiteY57" fmla="*/ 3366385 h 3920348"/>
              <a:gd name="connsiteX58" fmla="*/ 3155245 w 3238147"/>
              <a:gd name="connsiteY58" fmla="*/ 3341264 h 3920348"/>
              <a:gd name="connsiteX59" fmla="*/ 3188740 w 3238147"/>
              <a:gd name="connsiteY59" fmla="*/ 3322606 h 3920348"/>
              <a:gd name="connsiteX60" fmla="*/ 3235632 w 3238147"/>
              <a:gd name="connsiteY60" fmla="*/ 3321167 h 3920348"/>
              <a:gd name="connsiteX61" fmla="*/ 3230608 w 3238147"/>
              <a:gd name="connsiteY61" fmla="*/ 3270925 h 3920348"/>
              <a:gd name="connsiteX62" fmla="*/ 3220560 w 3238147"/>
              <a:gd name="connsiteY62" fmla="*/ 3235756 h 3920348"/>
              <a:gd name="connsiteX63" fmla="*/ 3219696 w 3238147"/>
              <a:gd name="connsiteY63" fmla="*/ 3217831 h 3920348"/>
              <a:gd name="connsiteX64" fmla="*/ 3182747 w 3238147"/>
              <a:gd name="connsiteY64" fmla="*/ 3181276 h 3920348"/>
              <a:gd name="connsiteX65" fmla="*/ 3160270 w 3238147"/>
              <a:gd name="connsiteY65" fmla="*/ 3180490 h 3920348"/>
              <a:gd name="connsiteX66" fmla="*/ 3115052 w 3238147"/>
              <a:gd name="connsiteY66" fmla="*/ 3130248 h 3920348"/>
              <a:gd name="connsiteX67" fmla="*/ 3084907 w 3238147"/>
              <a:gd name="connsiteY67" fmla="*/ 3100103 h 3920348"/>
              <a:gd name="connsiteX68" fmla="*/ 3059786 w 3238147"/>
              <a:gd name="connsiteY68" fmla="*/ 3095079 h 3920348"/>
              <a:gd name="connsiteX69" fmla="*/ 3010146 w 3238147"/>
              <a:gd name="connsiteY69" fmla="*/ 3015425 h 3920348"/>
              <a:gd name="connsiteX70" fmla="*/ 2989448 w 3238147"/>
              <a:gd name="connsiteY70" fmla="*/ 2944354 h 3920348"/>
              <a:gd name="connsiteX71" fmla="*/ 2957759 w 3238147"/>
              <a:gd name="connsiteY71" fmla="*/ 2905888 h 3920348"/>
              <a:gd name="connsiteX72" fmla="*/ 2950615 w 3238147"/>
              <a:gd name="connsiteY72" fmla="*/ 2867788 h 3920348"/>
              <a:gd name="connsiteX73" fmla="*/ 2929158 w 3238147"/>
              <a:gd name="connsiteY73" fmla="*/ 2838846 h 3920348"/>
              <a:gd name="connsiteX74" fmla="*/ 2929184 w 3238147"/>
              <a:gd name="connsiteY74" fmla="*/ 2820163 h 3920348"/>
              <a:gd name="connsiteX75" fmla="*/ 2893988 w 3238147"/>
              <a:gd name="connsiteY75" fmla="*/ 2768508 h 3920348"/>
              <a:gd name="connsiteX76" fmla="*/ 2828674 w 3238147"/>
              <a:gd name="connsiteY76" fmla="*/ 2698169 h 3920348"/>
              <a:gd name="connsiteX77" fmla="*/ 2798529 w 3238147"/>
              <a:gd name="connsiteY77" fmla="*/ 2663000 h 3920348"/>
              <a:gd name="connsiteX78" fmla="*/ 2763360 w 3238147"/>
              <a:gd name="connsiteY78" fmla="*/ 2622807 h 3920348"/>
              <a:gd name="connsiteX79" fmla="*/ 2752971 w 3238147"/>
              <a:gd name="connsiteY79" fmla="*/ 2558225 h 3920348"/>
              <a:gd name="connsiteX80" fmla="*/ 2758336 w 3238147"/>
              <a:gd name="connsiteY80" fmla="*/ 2532371 h 3920348"/>
              <a:gd name="connsiteX81" fmla="*/ 2714872 w 3238147"/>
              <a:gd name="connsiteY81" fmla="*/ 2510600 h 3920348"/>
              <a:gd name="connsiteX82" fmla="*/ 2687997 w 3238147"/>
              <a:gd name="connsiteY82" fmla="*/ 2512275 h 3920348"/>
              <a:gd name="connsiteX83" fmla="*/ 2678472 w 3238147"/>
              <a:gd name="connsiteY83" fmla="*/ 2472631 h 3920348"/>
              <a:gd name="connsiteX84" fmla="*/ 2681535 w 3238147"/>
              <a:gd name="connsiteY84" fmla="*/ 2398681 h 3920348"/>
              <a:gd name="connsiteX85" fmla="*/ 2662876 w 3238147"/>
              <a:gd name="connsiteY85" fmla="*/ 2371598 h 3920348"/>
              <a:gd name="connsiteX86" fmla="*/ 2632731 w 3238147"/>
              <a:gd name="connsiteY86" fmla="*/ 2326380 h 3920348"/>
              <a:gd name="connsiteX87" fmla="*/ 2577465 w 3238147"/>
              <a:gd name="connsiteY87" fmla="*/ 2272973 h 3920348"/>
              <a:gd name="connsiteX88" fmla="*/ 2547320 w 3238147"/>
              <a:gd name="connsiteY88" fmla="*/ 2230921 h 3920348"/>
              <a:gd name="connsiteX89" fmla="*/ 2512151 w 3238147"/>
              <a:gd name="connsiteY89" fmla="*/ 2215848 h 3920348"/>
              <a:gd name="connsiteX90" fmla="*/ 2491034 w 3238147"/>
              <a:gd name="connsiteY90" fmla="*/ 2203419 h 3920348"/>
              <a:gd name="connsiteX91" fmla="*/ 2466933 w 3238147"/>
              <a:gd name="connsiteY91" fmla="*/ 2195752 h 3920348"/>
              <a:gd name="connsiteX92" fmla="*/ 2438646 w 3238147"/>
              <a:gd name="connsiteY92" fmla="*/ 2177225 h 3920348"/>
              <a:gd name="connsiteX93" fmla="*/ 2401619 w 3238147"/>
              <a:gd name="connsiteY93" fmla="*/ 2170631 h 3920348"/>
              <a:gd name="connsiteX94" fmla="*/ 2367209 w 3238147"/>
              <a:gd name="connsiteY94" fmla="*/ 2146269 h 3920348"/>
              <a:gd name="connsiteX95" fmla="*/ 2327592 w 3238147"/>
              <a:gd name="connsiteY95" fmla="*/ 2128318 h 3920348"/>
              <a:gd name="connsiteX96" fmla="*/ 2366450 w 3238147"/>
              <a:gd name="connsiteY96" fmla="*/ 2004833 h 3920348"/>
              <a:gd name="connsiteX97" fmla="*/ 2396595 w 3238147"/>
              <a:gd name="connsiteY97" fmla="*/ 1934495 h 3920348"/>
              <a:gd name="connsiteX98" fmla="*/ 2492054 w 3238147"/>
              <a:gd name="connsiteY98" fmla="*/ 1813914 h 3920348"/>
              <a:gd name="connsiteX99" fmla="*/ 2512151 w 3238147"/>
              <a:gd name="connsiteY99" fmla="*/ 1758648 h 3920348"/>
              <a:gd name="connsiteX100" fmla="*/ 2582489 w 3238147"/>
              <a:gd name="connsiteY100" fmla="*/ 1733527 h 3920348"/>
              <a:gd name="connsiteX101" fmla="*/ 2652828 w 3238147"/>
              <a:gd name="connsiteY101" fmla="*/ 1693334 h 3920348"/>
              <a:gd name="connsiteX102" fmla="*/ 2763360 w 3238147"/>
              <a:gd name="connsiteY102" fmla="*/ 1663189 h 3920348"/>
              <a:gd name="connsiteX103" fmla="*/ 2808577 w 3238147"/>
              <a:gd name="connsiteY103" fmla="*/ 1643092 h 3920348"/>
              <a:gd name="connsiteX104" fmla="*/ 2843747 w 3238147"/>
              <a:gd name="connsiteY104" fmla="*/ 1602899 h 3920348"/>
              <a:gd name="connsiteX105" fmla="*/ 2863843 w 3238147"/>
              <a:gd name="connsiteY105" fmla="*/ 1517488 h 3920348"/>
              <a:gd name="connsiteX106" fmla="*/ 2899013 w 3238147"/>
              <a:gd name="connsiteY106" fmla="*/ 1447149 h 3920348"/>
              <a:gd name="connsiteX107" fmla="*/ 2964327 w 3238147"/>
              <a:gd name="connsiteY107" fmla="*/ 1341642 h 3920348"/>
              <a:gd name="connsiteX108" fmla="*/ 3079883 w 3238147"/>
              <a:gd name="connsiteY108" fmla="*/ 1241158 h 3920348"/>
              <a:gd name="connsiteX109" fmla="*/ 3034665 w 3238147"/>
              <a:gd name="connsiteY109" fmla="*/ 1211013 h 3920348"/>
              <a:gd name="connsiteX110" fmla="*/ 2893988 w 3238147"/>
              <a:gd name="connsiteY110" fmla="*/ 1190916 h 3920348"/>
              <a:gd name="connsiteX111" fmla="*/ 2733215 w 3238147"/>
              <a:gd name="connsiteY111" fmla="*/ 1165796 h 3920348"/>
              <a:gd name="connsiteX112" fmla="*/ 2672925 w 3238147"/>
              <a:gd name="connsiteY112" fmla="*/ 1135651 h 3920348"/>
              <a:gd name="connsiteX113" fmla="*/ 2602586 w 3238147"/>
              <a:gd name="connsiteY113" fmla="*/ 1120578 h 3920348"/>
              <a:gd name="connsiteX114" fmla="*/ 2190604 w 3238147"/>
              <a:gd name="connsiteY114" fmla="*/ 1010046 h 3920348"/>
              <a:gd name="connsiteX115" fmla="*/ 2125289 w 3238147"/>
              <a:gd name="connsiteY115" fmla="*/ 979901 h 3920348"/>
              <a:gd name="connsiteX116" fmla="*/ 2070024 w 3238147"/>
              <a:gd name="connsiteY116" fmla="*/ 954780 h 3920348"/>
              <a:gd name="connsiteX117" fmla="*/ 1984613 w 3238147"/>
              <a:gd name="connsiteY117" fmla="*/ 944732 h 3920348"/>
              <a:gd name="connsiteX118" fmla="*/ 1924322 w 3238147"/>
              <a:gd name="connsiteY118" fmla="*/ 944732 h 3920348"/>
              <a:gd name="connsiteX119" fmla="*/ 1889153 w 3238147"/>
              <a:gd name="connsiteY119" fmla="*/ 949756 h 3920348"/>
              <a:gd name="connsiteX120" fmla="*/ 1793694 w 3238147"/>
              <a:gd name="connsiteY120" fmla="*/ 849273 h 3920348"/>
              <a:gd name="connsiteX121" fmla="*/ 1723355 w 3238147"/>
              <a:gd name="connsiteY121" fmla="*/ 743765 h 3920348"/>
              <a:gd name="connsiteX122" fmla="*/ 1663065 w 3238147"/>
              <a:gd name="connsiteY122" fmla="*/ 663378 h 3920348"/>
              <a:gd name="connsiteX123" fmla="*/ 1622872 w 3238147"/>
              <a:gd name="connsiteY123" fmla="*/ 618160 h 3920348"/>
              <a:gd name="connsiteX124" fmla="*/ 1557558 w 3238147"/>
              <a:gd name="connsiteY124" fmla="*/ 552846 h 3920348"/>
              <a:gd name="connsiteX125" fmla="*/ 1462098 w 3238147"/>
              <a:gd name="connsiteY125" fmla="*/ 482508 h 3920348"/>
              <a:gd name="connsiteX126" fmla="*/ 1366639 w 3238147"/>
              <a:gd name="connsiteY126" fmla="*/ 477484 h 3920348"/>
              <a:gd name="connsiteX127" fmla="*/ 1266155 w 3238147"/>
              <a:gd name="connsiteY127" fmla="*/ 467435 h 3920348"/>
              <a:gd name="connsiteX128" fmla="*/ 1210889 w 3238147"/>
              <a:gd name="connsiteY128" fmla="*/ 452363 h 3920348"/>
              <a:gd name="connsiteX129" fmla="*/ 1145575 w 3238147"/>
              <a:gd name="connsiteY129" fmla="*/ 321734 h 3920348"/>
              <a:gd name="connsiteX130" fmla="*/ 1080261 w 3238147"/>
              <a:gd name="connsiteY130" fmla="*/ 291589 h 3920348"/>
              <a:gd name="connsiteX131" fmla="*/ 1035043 w 3238147"/>
              <a:gd name="connsiteY131" fmla="*/ 291589 h 3920348"/>
              <a:gd name="connsiteX132" fmla="*/ 1014947 w 3238147"/>
              <a:gd name="connsiteY132" fmla="*/ 231299 h 3920348"/>
              <a:gd name="connsiteX133" fmla="*/ 989826 w 3238147"/>
              <a:gd name="connsiteY133" fmla="*/ 176033 h 3920348"/>
              <a:gd name="connsiteX134" fmla="*/ 959681 w 3238147"/>
              <a:gd name="connsiteY134" fmla="*/ 150912 h 3920348"/>
              <a:gd name="connsiteX135" fmla="*/ 904415 w 3238147"/>
              <a:gd name="connsiteY135" fmla="*/ 186081 h 3920348"/>
              <a:gd name="connsiteX136" fmla="*/ 834076 w 3238147"/>
              <a:gd name="connsiteY136" fmla="*/ 211202 h 3920348"/>
              <a:gd name="connsiteX137" fmla="*/ 788859 w 3238147"/>
              <a:gd name="connsiteY137" fmla="*/ 221251 h 3920348"/>
              <a:gd name="connsiteX138" fmla="*/ 733593 w 3238147"/>
              <a:gd name="connsiteY138" fmla="*/ 191105 h 3920348"/>
              <a:gd name="connsiteX139" fmla="*/ 673303 w 3238147"/>
              <a:gd name="connsiteY139" fmla="*/ 155936 h 3920348"/>
              <a:gd name="connsiteX140" fmla="*/ 602964 w 3238147"/>
              <a:gd name="connsiteY140" fmla="*/ 120767 h 3920348"/>
              <a:gd name="connsiteX141" fmla="*/ 497456 w 3238147"/>
              <a:gd name="connsiteY141" fmla="*/ 165985 h 3920348"/>
              <a:gd name="connsiteX142" fmla="*/ 412045 w 3238147"/>
              <a:gd name="connsiteY142" fmla="*/ 181057 h 3920348"/>
              <a:gd name="connsiteX143" fmla="*/ 361804 w 3238147"/>
              <a:gd name="connsiteY143" fmla="*/ 145888 h 3920348"/>
              <a:gd name="connsiteX144" fmla="*/ 371852 w 3238147"/>
              <a:gd name="connsiteY144" fmla="*/ 105695 h 3920348"/>
              <a:gd name="connsiteX145" fmla="*/ 386925 w 3238147"/>
              <a:gd name="connsiteY145" fmla="*/ 85598 h 3920348"/>
              <a:gd name="connsiteX146" fmla="*/ 361804 w 3238147"/>
              <a:gd name="connsiteY146" fmla="*/ 20284 h 3920348"/>
              <a:gd name="connsiteX147" fmla="*/ 316586 w 3238147"/>
              <a:gd name="connsiteY147" fmla="*/ 187 h 3920348"/>
              <a:gd name="connsiteX148" fmla="*/ 286441 w 3238147"/>
              <a:gd name="connsiteY148" fmla="*/ 10235 h 3920348"/>
              <a:gd name="connsiteX149" fmla="*/ 226151 w 3238147"/>
              <a:gd name="connsiteY149" fmla="*/ 10235 h 3920348"/>
              <a:gd name="connsiteX150" fmla="*/ 140740 w 3238147"/>
              <a:gd name="connsiteY150" fmla="*/ 187 h 3920348"/>
              <a:gd name="connsiteX151" fmla="*/ 105571 w 3238147"/>
              <a:gd name="connsiteY151" fmla="*/ 10235 h 3920348"/>
              <a:gd name="connsiteX152" fmla="*/ 60353 w 3238147"/>
              <a:gd name="connsiteY152" fmla="*/ 55453 h 3920348"/>
              <a:gd name="connsiteX153" fmla="*/ 55329 w 3238147"/>
              <a:gd name="connsiteY153" fmla="*/ 105695 h 3920348"/>
              <a:gd name="connsiteX154" fmla="*/ 50305 w 3238147"/>
              <a:gd name="connsiteY154" fmla="*/ 140864 h 3920348"/>
              <a:gd name="connsiteX155" fmla="*/ 15136 w 3238147"/>
              <a:gd name="connsiteY155" fmla="*/ 216226 h 3920348"/>
              <a:gd name="connsiteX156" fmla="*/ 35232 w 3238147"/>
              <a:gd name="connsiteY156" fmla="*/ 206178 h 3920348"/>
              <a:gd name="connsiteX157" fmla="*/ 90498 w 3238147"/>
              <a:gd name="connsiteY157" fmla="*/ 171009 h 3920348"/>
              <a:gd name="connsiteX158" fmla="*/ 135716 w 3238147"/>
              <a:gd name="connsiteY158" fmla="*/ 216226 h 3920348"/>
              <a:gd name="connsiteX159" fmla="*/ 130692 w 3238147"/>
              <a:gd name="connsiteY159" fmla="*/ 256420 h 3920348"/>
              <a:gd name="connsiteX160" fmla="*/ 130692 w 3238147"/>
              <a:gd name="connsiteY160" fmla="*/ 276516 h 3920348"/>
              <a:gd name="connsiteX161" fmla="*/ 201030 w 3238147"/>
              <a:gd name="connsiteY161" fmla="*/ 361927 h 3920348"/>
              <a:gd name="connsiteX162" fmla="*/ 221127 w 3238147"/>
              <a:gd name="connsiteY162" fmla="*/ 412169 h 3920348"/>
              <a:gd name="connsiteX163" fmla="*/ 266344 w 3238147"/>
              <a:gd name="connsiteY163" fmla="*/ 427242 h 3920348"/>
              <a:gd name="connsiteX164" fmla="*/ 286441 w 3238147"/>
              <a:gd name="connsiteY164" fmla="*/ 442314 h 3920348"/>
              <a:gd name="connsiteX165" fmla="*/ 301514 w 3238147"/>
              <a:gd name="connsiteY165" fmla="*/ 472459 h 3920348"/>
              <a:gd name="connsiteX166" fmla="*/ 316586 w 3238147"/>
              <a:gd name="connsiteY166" fmla="*/ 517677 h 3920348"/>
              <a:gd name="connsiteX167" fmla="*/ 246248 w 3238147"/>
              <a:gd name="connsiteY167" fmla="*/ 582991 h 3920348"/>
              <a:gd name="connsiteX168" fmla="*/ 175909 w 3238147"/>
              <a:gd name="connsiteY168" fmla="*/ 638257 h 3920348"/>
              <a:gd name="connsiteX169" fmla="*/ 130692 w 3238147"/>
              <a:gd name="connsiteY169" fmla="*/ 638257 h 3920348"/>
              <a:gd name="connsiteX170" fmla="*/ 105571 w 3238147"/>
              <a:gd name="connsiteY170" fmla="*/ 708596 h 3920348"/>
              <a:gd name="connsiteX171" fmla="*/ 60353 w 3238147"/>
              <a:gd name="connsiteY171" fmla="*/ 723668 h 3920348"/>
              <a:gd name="connsiteX172" fmla="*/ 45281 w 3238147"/>
              <a:gd name="connsiteY172" fmla="*/ 768886 h 3920348"/>
              <a:gd name="connsiteX173" fmla="*/ 20160 w 3238147"/>
              <a:gd name="connsiteY173" fmla="*/ 914587 h 3920348"/>
              <a:gd name="connsiteX174" fmla="*/ 63 w 3238147"/>
              <a:gd name="connsiteY174" fmla="*/ 964829 h 3920348"/>
              <a:gd name="connsiteX175" fmla="*/ 15136 w 3238147"/>
              <a:gd name="connsiteY175" fmla="*/ 1025119 h 3920348"/>
              <a:gd name="connsiteX176" fmla="*/ 50305 w 3238147"/>
              <a:gd name="connsiteY176" fmla="*/ 1055264 h 3920348"/>
              <a:gd name="connsiteX177" fmla="*/ 40256 w 3238147"/>
              <a:gd name="connsiteY17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636166 w 3238147"/>
              <a:gd name="connsiteY29" fmla="*/ 3698844 h 3920348"/>
              <a:gd name="connsiteX30" fmla="*/ 1803742 w 3238147"/>
              <a:gd name="connsiteY30" fmla="*/ 3738174 h 3920348"/>
              <a:gd name="connsiteX31" fmla="*/ 1894177 w 3238147"/>
              <a:gd name="connsiteY31" fmla="*/ 3753246 h 3920348"/>
              <a:gd name="connsiteX32" fmla="*/ 1999685 w 3238147"/>
              <a:gd name="connsiteY32" fmla="*/ 3768319 h 3920348"/>
              <a:gd name="connsiteX33" fmla="*/ 2070024 w 3238147"/>
              <a:gd name="connsiteY33" fmla="*/ 3768319 h 3920348"/>
              <a:gd name="connsiteX34" fmla="*/ 2138610 w 3238147"/>
              <a:gd name="connsiteY34" fmla="*/ 3779806 h 3920348"/>
              <a:gd name="connsiteX35" fmla="*/ 2164804 w 3238147"/>
              <a:gd name="connsiteY35" fmla="*/ 3767900 h 3920348"/>
              <a:gd name="connsiteX36" fmla="*/ 2177362 w 3238147"/>
              <a:gd name="connsiteY36" fmla="*/ 3796083 h 3920348"/>
              <a:gd name="connsiteX37" fmla="*/ 2214128 w 3238147"/>
              <a:gd name="connsiteY37" fmla="*/ 3838919 h 3920348"/>
              <a:gd name="connsiteX38" fmla="*/ 2233860 w 3238147"/>
              <a:gd name="connsiteY38" fmla="*/ 3875056 h 3920348"/>
              <a:gd name="connsiteX39" fmla="*/ 2265966 w 3238147"/>
              <a:gd name="connsiteY39" fmla="*/ 3898947 h 3920348"/>
              <a:gd name="connsiteX40" fmla="*/ 2310060 w 3238147"/>
              <a:gd name="connsiteY40" fmla="*/ 3920300 h 3920348"/>
              <a:gd name="connsiteX41" fmla="*/ 2336305 w 3238147"/>
              <a:gd name="connsiteY41" fmla="*/ 3903971 h 3920348"/>
              <a:gd name="connsiteX42" fmla="*/ 2416692 w 3238147"/>
              <a:gd name="connsiteY42" fmla="*/ 3878851 h 3920348"/>
              <a:gd name="connsiteX43" fmla="*/ 2492054 w 3238147"/>
              <a:gd name="connsiteY43" fmla="*/ 3823585 h 3920348"/>
              <a:gd name="connsiteX44" fmla="*/ 2547320 w 3238147"/>
              <a:gd name="connsiteY44" fmla="*/ 3778367 h 3920348"/>
              <a:gd name="connsiteX45" fmla="*/ 2643435 w 3238147"/>
              <a:gd name="connsiteY45" fmla="*/ 3820288 h 3920348"/>
              <a:gd name="connsiteX46" fmla="*/ 2698045 w 3238147"/>
              <a:gd name="connsiteY46" fmla="*/ 3823585 h 3920348"/>
              <a:gd name="connsiteX47" fmla="*/ 2748287 w 3238147"/>
              <a:gd name="connsiteY47" fmla="*/ 3808512 h 3920348"/>
              <a:gd name="connsiteX48" fmla="*/ 2798529 w 3238147"/>
              <a:gd name="connsiteY48" fmla="*/ 3738174 h 3920348"/>
              <a:gd name="connsiteX49" fmla="*/ 2813602 w 3238147"/>
              <a:gd name="connsiteY49" fmla="*/ 3692956 h 3920348"/>
              <a:gd name="connsiteX50" fmla="*/ 2812504 w 3238147"/>
              <a:gd name="connsiteY50" fmla="*/ 3667888 h 3920348"/>
              <a:gd name="connsiteX51" fmla="*/ 2853272 w 3238147"/>
              <a:gd name="connsiteY51" fmla="*/ 3646953 h 3920348"/>
              <a:gd name="connsiteX52" fmla="*/ 2904037 w 3238147"/>
              <a:gd name="connsiteY52" fmla="*/ 3667835 h 3920348"/>
              <a:gd name="connsiteX53" fmla="*/ 2979399 w 3238147"/>
              <a:gd name="connsiteY53" fmla="*/ 3667835 h 3920348"/>
              <a:gd name="connsiteX54" fmla="*/ 3034665 w 3238147"/>
              <a:gd name="connsiteY54" fmla="*/ 3622618 h 3920348"/>
              <a:gd name="connsiteX55" fmla="*/ 3054762 w 3238147"/>
              <a:gd name="connsiteY55" fmla="*/ 3547255 h 3920348"/>
              <a:gd name="connsiteX56" fmla="*/ 3054762 w 3238147"/>
              <a:gd name="connsiteY56" fmla="*/ 3486965 h 3920348"/>
              <a:gd name="connsiteX57" fmla="*/ 3115052 w 3238147"/>
              <a:gd name="connsiteY57" fmla="*/ 3411602 h 3920348"/>
              <a:gd name="connsiteX58" fmla="*/ 3135149 w 3238147"/>
              <a:gd name="connsiteY58" fmla="*/ 3366385 h 3920348"/>
              <a:gd name="connsiteX59" fmla="*/ 3155245 w 3238147"/>
              <a:gd name="connsiteY59" fmla="*/ 3341264 h 3920348"/>
              <a:gd name="connsiteX60" fmla="*/ 3188740 w 3238147"/>
              <a:gd name="connsiteY60" fmla="*/ 3322606 h 3920348"/>
              <a:gd name="connsiteX61" fmla="*/ 3235632 w 3238147"/>
              <a:gd name="connsiteY61" fmla="*/ 3321167 h 3920348"/>
              <a:gd name="connsiteX62" fmla="*/ 3230608 w 3238147"/>
              <a:gd name="connsiteY62" fmla="*/ 3270925 h 3920348"/>
              <a:gd name="connsiteX63" fmla="*/ 3220560 w 3238147"/>
              <a:gd name="connsiteY63" fmla="*/ 3235756 h 3920348"/>
              <a:gd name="connsiteX64" fmla="*/ 3219696 w 3238147"/>
              <a:gd name="connsiteY64" fmla="*/ 3217831 h 3920348"/>
              <a:gd name="connsiteX65" fmla="*/ 3182747 w 3238147"/>
              <a:gd name="connsiteY65" fmla="*/ 3181276 h 3920348"/>
              <a:gd name="connsiteX66" fmla="*/ 3160270 w 3238147"/>
              <a:gd name="connsiteY66" fmla="*/ 3180490 h 3920348"/>
              <a:gd name="connsiteX67" fmla="*/ 3115052 w 3238147"/>
              <a:gd name="connsiteY67" fmla="*/ 3130248 h 3920348"/>
              <a:gd name="connsiteX68" fmla="*/ 3084907 w 3238147"/>
              <a:gd name="connsiteY68" fmla="*/ 3100103 h 3920348"/>
              <a:gd name="connsiteX69" fmla="*/ 3059786 w 3238147"/>
              <a:gd name="connsiteY69" fmla="*/ 3095079 h 3920348"/>
              <a:gd name="connsiteX70" fmla="*/ 3010146 w 3238147"/>
              <a:gd name="connsiteY70" fmla="*/ 3015425 h 3920348"/>
              <a:gd name="connsiteX71" fmla="*/ 2989448 w 3238147"/>
              <a:gd name="connsiteY71" fmla="*/ 2944354 h 3920348"/>
              <a:gd name="connsiteX72" fmla="*/ 2957759 w 3238147"/>
              <a:gd name="connsiteY72" fmla="*/ 2905888 h 3920348"/>
              <a:gd name="connsiteX73" fmla="*/ 2950615 w 3238147"/>
              <a:gd name="connsiteY73" fmla="*/ 2867788 h 3920348"/>
              <a:gd name="connsiteX74" fmla="*/ 2929158 w 3238147"/>
              <a:gd name="connsiteY74" fmla="*/ 2838846 h 3920348"/>
              <a:gd name="connsiteX75" fmla="*/ 2929184 w 3238147"/>
              <a:gd name="connsiteY75" fmla="*/ 2820163 h 3920348"/>
              <a:gd name="connsiteX76" fmla="*/ 2893988 w 3238147"/>
              <a:gd name="connsiteY76" fmla="*/ 2768508 h 3920348"/>
              <a:gd name="connsiteX77" fmla="*/ 2828674 w 3238147"/>
              <a:gd name="connsiteY77" fmla="*/ 2698169 h 3920348"/>
              <a:gd name="connsiteX78" fmla="*/ 2798529 w 3238147"/>
              <a:gd name="connsiteY78" fmla="*/ 2663000 h 3920348"/>
              <a:gd name="connsiteX79" fmla="*/ 2763360 w 3238147"/>
              <a:gd name="connsiteY79" fmla="*/ 2622807 h 3920348"/>
              <a:gd name="connsiteX80" fmla="*/ 2752971 w 3238147"/>
              <a:gd name="connsiteY80" fmla="*/ 2558225 h 3920348"/>
              <a:gd name="connsiteX81" fmla="*/ 2758336 w 3238147"/>
              <a:gd name="connsiteY81" fmla="*/ 2532371 h 3920348"/>
              <a:gd name="connsiteX82" fmla="*/ 2714872 w 3238147"/>
              <a:gd name="connsiteY82" fmla="*/ 2510600 h 3920348"/>
              <a:gd name="connsiteX83" fmla="*/ 2687997 w 3238147"/>
              <a:gd name="connsiteY83" fmla="*/ 2512275 h 3920348"/>
              <a:gd name="connsiteX84" fmla="*/ 2678472 w 3238147"/>
              <a:gd name="connsiteY84" fmla="*/ 2472631 h 3920348"/>
              <a:gd name="connsiteX85" fmla="*/ 2681535 w 3238147"/>
              <a:gd name="connsiteY85" fmla="*/ 2398681 h 3920348"/>
              <a:gd name="connsiteX86" fmla="*/ 2662876 w 3238147"/>
              <a:gd name="connsiteY86" fmla="*/ 2371598 h 3920348"/>
              <a:gd name="connsiteX87" fmla="*/ 2632731 w 3238147"/>
              <a:gd name="connsiteY87" fmla="*/ 2326380 h 3920348"/>
              <a:gd name="connsiteX88" fmla="*/ 2577465 w 3238147"/>
              <a:gd name="connsiteY88" fmla="*/ 2272973 h 3920348"/>
              <a:gd name="connsiteX89" fmla="*/ 2547320 w 3238147"/>
              <a:gd name="connsiteY89" fmla="*/ 2230921 h 3920348"/>
              <a:gd name="connsiteX90" fmla="*/ 2512151 w 3238147"/>
              <a:gd name="connsiteY90" fmla="*/ 2215848 h 3920348"/>
              <a:gd name="connsiteX91" fmla="*/ 2491034 w 3238147"/>
              <a:gd name="connsiteY91" fmla="*/ 2203419 h 3920348"/>
              <a:gd name="connsiteX92" fmla="*/ 2466933 w 3238147"/>
              <a:gd name="connsiteY92" fmla="*/ 2195752 h 3920348"/>
              <a:gd name="connsiteX93" fmla="*/ 2438646 w 3238147"/>
              <a:gd name="connsiteY93" fmla="*/ 2177225 h 3920348"/>
              <a:gd name="connsiteX94" fmla="*/ 2401619 w 3238147"/>
              <a:gd name="connsiteY94" fmla="*/ 2170631 h 3920348"/>
              <a:gd name="connsiteX95" fmla="*/ 2367209 w 3238147"/>
              <a:gd name="connsiteY95" fmla="*/ 2146269 h 3920348"/>
              <a:gd name="connsiteX96" fmla="*/ 2327592 w 3238147"/>
              <a:gd name="connsiteY96" fmla="*/ 2128318 h 3920348"/>
              <a:gd name="connsiteX97" fmla="*/ 2366450 w 3238147"/>
              <a:gd name="connsiteY97" fmla="*/ 2004833 h 3920348"/>
              <a:gd name="connsiteX98" fmla="*/ 2396595 w 3238147"/>
              <a:gd name="connsiteY98" fmla="*/ 1934495 h 3920348"/>
              <a:gd name="connsiteX99" fmla="*/ 2492054 w 3238147"/>
              <a:gd name="connsiteY99" fmla="*/ 1813914 h 3920348"/>
              <a:gd name="connsiteX100" fmla="*/ 2512151 w 3238147"/>
              <a:gd name="connsiteY100" fmla="*/ 1758648 h 3920348"/>
              <a:gd name="connsiteX101" fmla="*/ 2582489 w 3238147"/>
              <a:gd name="connsiteY101" fmla="*/ 1733527 h 3920348"/>
              <a:gd name="connsiteX102" fmla="*/ 2652828 w 3238147"/>
              <a:gd name="connsiteY102" fmla="*/ 1693334 h 3920348"/>
              <a:gd name="connsiteX103" fmla="*/ 2763360 w 3238147"/>
              <a:gd name="connsiteY103" fmla="*/ 1663189 h 3920348"/>
              <a:gd name="connsiteX104" fmla="*/ 2808577 w 3238147"/>
              <a:gd name="connsiteY104" fmla="*/ 1643092 h 3920348"/>
              <a:gd name="connsiteX105" fmla="*/ 2843747 w 3238147"/>
              <a:gd name="connsiteY105" fmla="*/ 1602899 h 3920348"/>
              <a:gd name="connsiteX106" fmla="*/ 2863843 w 3238147"/>
              <a:gd name="connsiteY106" fmla="*/ 1517488 h 3920348"/>
              <a:gd name="connsiteX107" fmla="*/ 2899013 w 3238147"/>
              <a:gd name="connsiteY107" fmla="*/ 1447149 h 3920348"/>
              <a:gd name="connsiteX108" fmla="*/ 2964327 w 3238147"/>
              <a:gd name="connsiteY108" fmla="*/ 1341642 h 3920348"/>
              <a:gd name="connsiteX109" fmla="*/ 3079883 w 3238147"/>
              <a:gd name="connsiteY109" fmla="*/ 1241158 h 3920348"/>
              <a:gd name="connsiteX110" fmla="*/ 3034665 w 3238147"/>
              <a:gd name="connsiteY110" fmla="*/ 1211013 h 3920348"/>
              <a:gd name="connsiteX111" fmla="*/ 2893988 w 3238147"/>
              <a:gd name="connsiteY111" fmla="*/ 1190916 h 3920348"/>
              <a:gd name="connsiteX112" fmla="*/ 2733215 w 3238147"/>
              <a:gd name="connsiteY112" fmla="*/ 1165796 h 3920348"/>
              <a:gd name="connsiteX113" fmla="*/ 2672925 w 3238147"/>
              <a:gd name="connsiteY113" fmla="*/ 1135651 h 3920348"/>
              <a:gd name="connsiteX114" fmla="*/ 2602586 w 3238147"/>
              <a:gd name="connsiteY114" fmla="*/ 1120578 h 3920348"/>
              <a:gd name="connsiteX115" fmla="*/ 2190604 w 3238147"/>
              <a:gd name="connsiteY115" fmla="*/ 1010046 h 3920348"/>
              <a:gd name="connsiteX116" fmla="*/ 2125289 w 3238147"/>
              <a:gd name="connsiteY116" fmla="*/ 979901 h 3920348"/>
              <a:gd name="connsiteX117" fmla="*/ 2070024 w 3238147"/>
              <a:gd name="connsiteY117" fmla="*/ 954780 h 3920348"/>
              <a:gd name="connsiteX118" fmla="*/ 1984613 w 3238147"/>
              <a:gd name="connsiteY118" fmla="*/ 944732 h 3920348"/>
              <a:gd name="connsiteX119" fmla="*/ 1924322 w 3238147"/>
              <a:gd name="connsiteY119" fmla="*/ 944732 h 3920348"/>
              <a:gd name="connsiteX120" fmla="*/ 1889153 w 3238147"/>
              <a:gd name="connsiteY120" fmla="*/ 949756 h 3920348"/>
              <a:gd name="connsiteX121" fmla="*/ 1793694 w 3238147"/>
              <a:gd name="connsiteY121" fmla="*/ 849273 h 3920348"/>
              <a:gd name="connsiteX122" fmla="*/ 1723355 w 3238147"/>
              <a:gd name="connsiteY122" fmla="*/ 743765 h 3920348"/>
              <a:gd name="connsiteX123" fmla="*/ 1663065 w 3238147"/>
              <a:gd name="connsiteY123" fmla="*/ 663378 h 3920348"/>
              <a:gd name="connsiteX124" fmla="*/ 1622872 w 3238147"/>
              <a:gd name="connsiteY124" fmla="*/ 618160 h 3920348"/>
              <a:gd name="connsiteX125" fmla="*/ 1557558 w 3238147"/>
              <a:gd name="connsiteY125" fmla="*/ 552846 h 3920348"/>
              <a:gd name="connsiteX126" fmla="*/ 1462098 w 3238147"/>
              <a:gd name="connsiteY126" fmla="*/ 482508 h 3920348"/>
              <a:gd name="connsiteX127" fmla="*/ 1366639 w 3238147"/>
              <a:gd name="connsiteY127" fmla="*/ 477484 h 3920348"/>
              <a:gd name="connsiteX128" fmla="*/ 1266155 w 3238147"/>
              <a:gd name="connsiteY128" fmla="*/ 467435 h 3920348"/>
              <a:gd name="connsiteX129" fmla="*/ 1210889 w 3238147"/>
              <a:gd name="connsiteY129" fmla="*/ 452363 h 3920348"/>
              <a:gd name="connsiteX130" fmla="*/ 1145575 w 3238147"/>
              <a:gd name="connsiteY130" fmla="*/ 321734 h 3920348"/>
              <a:gd name="connsiteX131" fmla="*/ 1080261 w 3238147"/>
              <a:gd name="connsiteY131" fmla="*/ 291589 h 3920348"/>
              <a:gd name="connsiteX132" fmla="*/ 1035043 w 3238147"/>
              <a:gd name="connsiteY132" fmla="*/ 291589 h 3920348"/>
              <a:gd name="connsiteX133" fmla="*/ 1014947 w 3238147"/>
              <a:gd name="connsiteY133" fmla="*/ 231299 h 3920348"/>
              <a:gd name="connsiteX134" fmla="*/ 989826 w 3238147"/>
              <a:gd name="connsiteY134" fmla="*/ 176033 h 3920348"/>
              <a:gd name="connsiteX135" fmla="*/ 959681 w 3238147"/>
              <a:gd name="connsiteY135" fmla="*/ 150912 h 3920348"/>
              <a:gd name="connsiteX136" fmla="*/ 904415 w 3238147"/>
              <a:gd name="connsiteY136" fmla="*/ 186081 h 3920348"/>
              <a:gd name="connsiteX137" fmla="*/ 834076 w 3238147"/>
              <a:gd name="connsiteY137" fmla="*/ 211202 h 3920348"/>
              <a:gd name="connsiteX138" fmla="*/ 788859 w 3238147"/>
              <a:gd name="connsiteY138" fmla="*/ 221251 h 3920348"/>
              <a:gd name="connsiteX139" fmla="*/ 733593 w 3238147"/>
              <a:gd name="connsiteY139" fmla="*/ 191105 h 3920348"/>
              <a:gd name="connsiteX140" fmla="*/ 673303 w 3238147"/>
              <a:gd name="connsiteY140" fmla="*/ 155936 h 3920348"/>
              <a:gd name="connsiteX141" fmla="*/ 602964 w 3238147"/>
              <a:gd name="connsiteY141" fmla="*/ 120767 h 3920348"/>
              <a:gd name="connsiteX142" fmla="*/ 497456 w 3238147"/>
              <a:gd name="connsiteY142" fmla="*/ 165985 h 3920348"/>
              <a:gd name="connsiteX143" fmla="*/ 412045 w 3238147"/>
              <a:gd name="connsiteY143" fmla="*/ 181057 h 3920348"/>
              <a:gd name="connsiteX144" fmla="*/ 361804 w 3238147"/>
              <a:gd name="connsiteY144" fmla="*/ 145888 h 3920348"/>
              <a:gd name="connsiteX145" fmla="*/ 371852 w 3238147"/>
              <a:gd name="connsiteY145" fmla="*/ 105695 h 3920348"/>
              <a:gd name="connsiteX146" fmla="*/ 386925 w 3238147"/>
              <a:gd name="connsiteY146" fmla="*/ 85598 h 3920348"/>
              <a:gd name="connsiteX147" fmla="*/ 361804 w 3238147"/>
              <a:gd name="connsiteY147" fmla="*/ 20284 h 3920348"/>
              <a:gd name="connsiteX148" fmla="*/ 316586 w 3238147"/>
              <a:gd name="connsiteY148" fmla="*/ 187 h 3920348"/>
              <a:gd name="connsiteX149" fmla="*/ 286441 w 3238147"/>
              <a:gd name="connsiteY149" fmla="*/ 10235 h 3920348"/>
              <a:gd name="connsiteX150" fmla="*/ 226151 w 3238147"/>
              <a:gd name="connsiteY150" fmla="*/ 10235 h 3920348"/>
              <a:gd name="connsiteX151" fmla="*/ 140740 w 3238147"/>
              <a:gd name="connsiteY151" fmla="*/ 187 h 3920348"/>
              <a:gd name="connsiteX152" fmla="*/ 105571 w 3238147"/>
              <a:gd name="connsiteY152" fmla="*/ 10235 h 3920348"/>
              <a:gd name="connsiteX153" fmla="*/ 60353 w 3238147"/>
              <a:gd name="connsiteY153" fmla="*/ 55453 h 3920348"/>
              <a:gd name="connsiteX154" fmla="*/ 55329 w 3238147"/>
              <a:gd name="connsiteY154" fmla="*/ 105695 h 3920348"/>
              <a:gd name="connsiteX155" fmla="*/ 50305 w 3238147"/>
              <a:gd name="connsiteY155" fmla="*/ 140864 h 3920348"/>
              <a:gd name="connsiteX156" fmla="*/ 15136 w 3238147"/>
              <a:gd name="connsiteY156" fmla="*/ 216226 h 3920348"/>
              <a:gd name="connsiteX157" fmla="*/ 35232 w 3238147"/>
              <a:gd name="connsiteY157" fmla="*/ 206178 h 3920348"/>
              <a:gd name="connsiteX158" fmla="*/ 90498 w 3238147"/>
              <a:gd name="connsiteY158" fmla="*/ 171009 h 3920348"/>
              <a:gd name="connsiteX159" fmla="*/ 135716 w 3238147"/>
              <a:gd name="connsiteY159" fmla="*/ 216226 h 3920348"/>
              <a:gd name="connsiteX160" fmla="*/ 130692 w 3238147"/>
              <a:gd name="connsiteY160" fmla="*/ 256420 h 3920348"/>
              <a:gd name="connsiteX161" fmla="*/ 130692 w 3238147"/>
              <a:gd name="connsiteY161" fmla="*/ 276516 h 3920348"/>
              <a:gd name="connsiteX162" fmla="*/ 201030 w 3238147"/>
              <a:gd name="connsiteY162" fmla="*/ 361927 h 3920348"/>
              <a:gd name="connsiteX163" fmla="*/ 221127 w 3238147"/>
              <a:gd name="connsiteY163" fmla="*/ 412169 h 3920348"/>
              <a:gd name="connsiteX164" fmla="*/ 266344 w 3238147"/>
              <a:gd name="connsiteY164" fmla="*/ 427242 h 3920348"/>
              <a:gd name="connsiteX165" fmla="*/ 286441 w 3238147"/>
              <a:gd name="connsiteY165" fmla="*/ 442314 h 3920348"/>
              <a:gd name="connsiteX166" fmla="*/ 301514 w 3238147"/>
              <a:gd name="connsiteY166" fmla="*/ 472459 h 3920348"/>
              <a:gd name="connsiteX167" fmla="*/ 316586 w 3238147"/>
              <a:gd name="connsiteY167" fmla="*/ 517677 h 3920348"/>
              <a:gd name="connsiteX168" fmla="*/ 246248 w 3238147"/>
              <a:gd name="connsiteY168" fmla="*/ 582991 h 3920348"/>
              <a:gd name="connsiteX169" fmla="*/ 175909 w 3238147"/>
              <a:gd name="connsiteY169" fmla="*/ 638257 h 3920348"/>
              <a:gd name="connsiteX170" fmla="*/ 130692 w 3238147"/>
              <a:gd name="connsiteY170" fmla="*/ 638257 h 3920348"/>
              <a:gd name="connsiteX171" fmla="*/ 105571 w 3238147"/>
              <a:gd name="connsiteY171" fmla="*/ 708596 h 3920348"/>
              <a:gd name="connsiteX172" fmla="*/ 60353 w 3238147"/>
              <a:gd name="connsiteY172" fmla="*/ 723668 h 3920348"/>
              <a:gd name="connsiteX173" fmla="*/ 45281 w 3238147"/>
              <a:gd name="connsiteY173" fmla="*/ 768886 h 3920348"/>
              <a:gd name="connsiteX174" fmla="*/ 20160 w 3238147"/>
              <a:gd name="connsiteY174" fmla="*/ 914587 h 3920348"/>
              <a:gd name="connsiteX175" fmla="*/ 63 w 3238147"/>
              <a:gd name="connsiteY175" fmla="*/ 964829 h 3920348"/>
              <a:gd name="connsiteX176" fmla="*/ 15136 w 3238147"/>
              <a:gd name="connsiteY176" fmla="*/ 1025119 h 3920348"/>
              <a:gd name="connsiteX177" fmla="*/ 50305 w 3238147"/>
              <a:gd name="connsiteY177" fmla="*/ 1055264 h 3920348"/>
              <a:gd name="connsiteX178" fmla="*/ 40256 w 3238147"/>
              <a:gd name="connsiteY17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548060 w 3238147"/>
              <a:gd name="connsiteY29" fmla="*/ 3658363 h 3920348"/>
              <a:gd name="connsiteX30" fmla="*/ 1636166 w 3238147"/>
              <a:gd name="connsiteY30" fmla="*/ 3698844 h 3920348"/>
              <a:gd name="connsiteX31" fmla="*/ 1803742 w 3238147"/>
              <a:gd name="connsiteY31" fmla="*/ 3738174 h 3920348"/>
              <a:gd name="connsiteX32" fmla="*/ 1894177 w 3238147"/>
              <a:gd name="connsiteY32" fmla="*/ 3753246 h 3920348"/>
              <a:gd name="connsiteX33" fmla="*/ 1999685 w 3238147"/>
              <a:gd name="connsiteY33" fmla="*/ 3768319 h 3920348"/>
              <a:gd name="connsiteX34" fmla="*/ 2070024 w 3238147"/>
              <a:gd name="connsiteY34" fmla="*/ 3768319 h 3920348"/>
              <a:gd name="connsiteX35" fmla="*/ 2138610 w 3238147"/>
              <a:gd name="connsiteY35" fmla="*/ 3779806 h 3920348"/>
              <a:gd name="connsiteX36" fmla="*/ 2164804 w 3238147"/>
              <a:gd name="connsiteY36" fmla="*/ 3767900 h 3920348"/>
              <a:gd name="connsiteX37" fmla="*/ 2177362 w 3238147"/>
              <a:gd name="connsiteY37" fmla="*/ 3796083 h 3920348"/>
              <a:gd name="connsiteX38" fmla="*/ 2214128 w 3238147"/>
              <a:gd name="connsiteY38" fmla="*/ 3838919 h 3920348"/>
              <a:gd name="connsiteX39" fmla="*/ 2233860 w 3238147"/>
              <a:gd name="connsiteY39" fmla="*/ 3875056 h 3920348"/>
              <a:gd name="connsiteX40" fmla="*/ 2265966 w 3238147"/>
              <a:gd name="connsiteY40" fmla="*/ 3898947 h 3920348"/>
              <a:gd name="connsiteX41" fmla="*/ 2310060 w 3238147"/>
              <a:gd name="connsiteY41" fmla="*/ 3920300 h 3920348"/>
              <a:gd name="connsiteX42" fmla="*/ 2336305 w 3238147"/>
              <a:gd name="connsiteY42" fmla="*/ 3903971 h 3920348"/>
              <a:gd name="connsiteX43" fmla="*/ 2416692 w 3238147"/>
              <a:gd name="connsiteY43" fmla="*/ 3878851 h 3920348"/>
              <a:gd name="connsiteX44" fmla="*/ 2492054 w 3238147"/>
              <a:gd name="connsiteY44" fmla="*/ 3823585 h 3920348"/>
              <a:gd name="connsiteX45" fmla="*/ 2547320 w 3238147"/>
              <a:gd name="connsiteY45" fmla="*/ 3778367 h 3920348"/>
              <a:gd name="connsiteX46" fmla="*/ 2643435 w 3238147"/>
              <a:gd name="connsiteY46" fmla="*/ 3820288 h 3920348"/>
              <a:gd name="connsiteX47" fmla="*/ 2698045 w 3238147"/>
              <a:gd name="connsiteY47" fmla="*/ 3823585 h 3920348"/>
              <a:gd name="connsiteX48" fmla="*/ 2748287 w 3238147"/>
              <a:gd name="connsiteY48" fmla="*/ 3808512 h 3920348"/>
              <a:gd name="connsiteX49" fmla="*/ 2798529 w 3238147"/>
              <a:gd name="connsiteY49" fmla="*/ 3738174 h 3920348"/>
              <a:gd name="connsiteX50" fmla="*/ 2813602 w 3238147"/>
              <a:gd name="connsiteY50" fmla="*/ 3692956 h 3920348"/>
              <a:gd name="connsiteX51" fmla="*/ 2812504 w 3238147"/>
              <a:gd name="connsiteY51" fmla="*/ 3667888 h 3920348"/>
              <a:gd name="connsiteX52" fmla="*/ 2853272 w 3238147"/>
              <a:gd name="connsiteY52" fmla="*/ 3646953 h 3920348"/>
              <a:gd name="connsiteX53" fmla="*/ 2904037 w 3238147"/>
              <a:gd name="connsiteY53" fmla="*/ 3667835 h 3920348"/>
              <a:gd name="connsiteX54" fmla="*/ 2979399 w 3238147"/>
              <a:gd name="connsiteY54" fmla="*/ 3667835 h 3920348"/>
              <a:gd name="connsiteX55" fmla="*/ 3034665 w 3238147"/>
              <a:gd name="connsiteY55" fmla="*/ 3622618 h 3920348"/>
              <a:gd name="connsiteX56" fmla="*/ 3054762 w 3238147"/>
              <a:gd name="connsiteY56" fmla="*/ 3547255 h 3920348"/>
              <a:gd name="connsiteX57" fmla="*/ 3054762 w 3238147"/>
              <a:gd name="connsiteY57" fmla="*/ 3486965 h 3920348"/>
              <a:gd name="connsiteX58" fmla="*/ 3115052 w 3238147"/>
              <a:gd name="connsiteY58" fmla="*/ 3411602 h 3920348"/>
              <a:gd name="connsiteX59" fmla="*/ 3135149 w 3238147"/>
              <a:gd name="connsiteY59" fmla="*/ 3366385 h 3920348"/>
              <a:gd name="connsiteX60" fmla="*/ 3155245 w 3238147"/>
              <a:gd name="connsiteY60" fmla="*/ 3341264 h 3920348"/>
              <a:gd name="connsiteX61" fmla="*/ 3188740 w 3238147"/>
              <a:gd name="connsiteY61" fmla="*/ 3322606 h 3920348"/>
              <a:gd name="connsiteX62" fmla="*/ 3235632 w 3238147"/>
              <a:gd name="connsiteY62" fmla="*/ 3321167 h 3920348"/>
              <a:gd name="connsiteX63" fmla="*/ 3230608 w 3238147"/>
              <a:gd name="connsiteY63" fmla="*/ 3270925 h 3920348"/>
              <a:gd name="connsiteX64" fmla="*/ 3220560 w 3238147"/>
              <a:gd name="connsiteY64" fmla="*/ 3235756 h 3920348"/>
              <a:gd name="connsiteX65" fmla="*/ 3219696 w 3238147"/>
              <a:gd name="connsiteY65" fmla="*/ 3217831 h 3920348"/>
              <a:gd name="connsiteX66" fmla="*/ 3182747 w 3238147"/>
              <a:gd name="connsiteY66" fmla="*/ 3181276 h 3920348"/>
              <a:gd name="connsiteX67" fmla="*/ 3160270 w 3238147"/>
              <a:gd name="connsiteY67" fmla="*/ 3180490 h 3920348"/>
              <a:gd name="connsiteX68" fmla="*/ 3115052 w 3238147"/>
              <a:gd name="connsiteY68" fmla="*/ 3130248 h 3920348"/>
              <a:gd name="connsiteX69" fmla="*/ 3084907 w 3238147"/>
              <a:gd name="connsiteY69" fmla="*/ 3100103 h 3920348"/>
              <a:gd name="connsiteX70" fmla="*/ 3059786 w 3238147"/>
              <a:gd name="connsiteY70" fmla="*/ 3095079 h 3920348"/>
              <a:gd name="connsiteX71" fmla="*/ 3010146 w 3238147"/>
              <a:gd name="connsiteY71" fmla="*/ 3015425 h 3920348"/>
              <a:gd name="connsiteX72" fmla="*/ 2989448 w 3238147"/>
              <a:gd name="connsiteY72" fmla="*/ 2944354 h 3920348"/>
              <a:gd name="connsiteX73" fmla="*/ 2957759 w 3238147"/>
              <a:gd name="connsiteY73" fmla="*/ 2905888 h 3920348"/>
              <a:gd name="connsiteX74" fmla="*/ 2950615 w 3238147"/>
              <a:gd name="connsiteY74" fmla="*/ 2867788 h 3920348"/>
              <a:gd name="connsiteX75" fmla="*/ 2929158 w 3238147"/>
              <a:gd name="connsiteY75" fmla="*/ 2838846 h 3920348"/>
              <a:gd name="connsiteX76" fmla="*/ 2929184 w 3238147"/>
              <a:gd name="connsiteY76" fmla="*/ 2820163 h 3920348"/>
              <a:gd name="connsiteX77" fmla="*/ 2893988 w 3238147"/>
              <a:gd name="connsiteY77" fmla="*/ 2768508 h 3920348"/>
              <a:gd name="connsiteX78" fmla="*/ 2828674 w 3238147"/>
              <a:gd name="connsiteY78" fmla="*/ 2698169 h 3920348"/>
              <a:gd name="connsiteX79" fmla="*/ 2798529 w 3238147"/>
              <a:gd name="connsiteY79" fmla="*/ 2663000 h 3920348"/>
              <a:gd name="connsiteX80" fmla="*/ 2763360 w 3238147"/>
              <a:gd name="connsiteY80" fmla="*/ 2622807 h 3920348"/>
              <a:gd name="connsiteX81" fmla="*/ 2752971 w 3238147"/>
              <a:gd name="connsiteY81" fmla="*/ 2558225 h 3920348"/>
              <a:gd name="connsiteX82" fmla="*/ 2758336 w 3238147"/>
              <a:gd name="connsiteY82" fmla="*/ 2532371 h 3920348"/>
              <a:gd name="connsiteX83" fmla="*/ 2714872 w 3238147"/>
              <a:gd name="connsiteY83" fmla="*/ 2510600 h 3920348"/>
              <a:gd name="connsiteX84" fmla="*/ 2687997 w 3238147"/>
              <a:gd name="connsiteY84" fmla="*/ 2512275 h 3920348"/>
              <a:gd name="connsiteX85" fmla="*/ 2678472 w 3238147"/>
              <a:gd name="connsiteY85" fmla="*/ 2472631 h 3920348"/>
              <a:gd name="connsiteX86" fmla="*/ 2681535 w 3238147"/>
              <a:gd name="connsiteY86" fmla="*/ 2398681 h 3920348"/>
              <a:gd name="connsiteX87" fmla="*/ 2662876 w 3238147"/>
              <a:gd name="connsiteY87" fmla="*/ 2371598 h 3920348"/>
              <a:gd name="connsiteX88" fmla="*/ 2632731 w 3238147"/>
              <a:gd name="connsiteY88" fmla="*/ 2326380 h 3920348"/>
              <a:gd name="connsiteX89" fmla="*/ 2577465 w 3238147"/>
              <a:gd name="connsiteY89" fmla="*/ 2272973 h 3920348"/>
              <a:gd name="connsiteX90" fmla="*/ 2547320 w 3238147"/>
              <a:gd name="connsiteY90" fmla="*/ 2230921 h 3920348"/>
              <a:gd name="connsiteX91" fmla="*/ 2512151 w 3238147"/>
              <a:gd name="connsiteY91" fmla="*/ 2215848 h 3920348"/>
              <a:gd name="connsiteX92" fmla="*/ 2491034 w 3238147"/>
              <a:gd name="connsiteY92" fmla="*/ 2203419 h 3920348"/>
              <a:gd name="connsiteX93" fmla="*/ 2466933 w 3238147"/>
              <a:gd name="connsiteY93" fmla="*/ 2195752 h 3920348"/>
              <a:gd name="connsiteX94" fmla="*/ 2438646 w 3238147"/>
              <a:gd name="connsiteY94" fmla="*/ 2177225 h 3920348"/>
              <a:gd name="connsiteX95" fmla="*/ 2401619 w 3238147"/>
              <a:gd name="connsiteY95" fmla="*/ 2170631 h 3920348"/>
              <a:gd name="connsiteX96" fmla="*/ 2367209 w 3238147"/>
              <a:gd name="connsiteY96" fmla="*/ 2146269 h 3920348"/>
              <a:gd name="connsiteX97" fmla="*/ 2327592 w 3238147"/>
              <a:gd name="connsiteY97" fmla="*/ 2128318 h 3920348"/>
              <a:gd name="connsiteX98" fmla="*/ 2366450 w 3238147"/>
              <a:gd name="connsiteY98" fmla="*/ 2004833 h 3920348"/>
              <a:gd name="connsiteX99" fmla="*/ 2396595 w 3238147"/>
              <a:gd name="connsiteY99" fmla="*/ 1934495 h 3920348"/>
              <a:gd name="connsiteX100" fmla="*/ 2492054 w 3238147"/>
              <a:gd name="connsiteY100" fmla="*/ 1813914 h 3920348"/>
              <a:gd name="connsiteX101" fmla="*/ 2512151 w 3238147"/>
              <a:gd name="connsiteY101" fmla="*/ 1758648 h 3920348"/>
              <a:gd name="connsiteX102" fmla="*/ 2582489 w 3238147"/>
              <a:gd name="connsiteY102" fmla="*/ 1733527 h 3920348"/>
              <a:gd name="connsiteX103" fmla="*/ 2652828 w 3238147"/>
              <a:gd name="connsiteY103" fmla="*/ 1693334 h 3920348"/>
              <a:gd name="connsiteX104" fmla="*/ 2763360 w 3238147"/>
              <a:gd name="connsiteY104" fmla="*/ 1663189 h 3920348"/>
              <a:gd name="connsiteX105" fmla="*/ 2808577 w 3238147"/>
              <a:gd name="connsiteY105" fmla="*/ 1643092 h 3920348"/>
              <a:gd name="connsiteX106" fmla="*/ 2843747 w 3238147"/>
              <a:gd name="connsiteY106" fmla="*/ 1602899 h 3920348"/>
              <a:gd name="connsiteX107" fmla="*/ 2863843 w 3238147"/>
              <a:gd name="connsiteY107" fmla="*/ 1517488 h 3920348"/>
              <a:gd name="connsiteX108" fmla="*/ 2899013 w 3238147"/>
              <a:gd name="connsiteY108" fmla="*/ 1447149 h 3920348"/>
              <a:gd name="connsiteX109" fmla="*/ 2964327 w 3238147"/>
              <a:gd name="connsiteY109" fmla="*/ 1341642 h 3920348"/>
              <a:gd name="connsiteX110" fmla="*/ 3079883 w 3238147"/>
              <a:gd name="connsiteY110" fmla="*/ 1241158 h 3920348"/>
              <a:gd name="connsiteX111" fmla="*/ 3034665 w 3238147"/>
              <a:gd name="connsiteY111" fmla="*/ 1211013 h 3920348"/>
              <a:gd name="connsiteX112" fmla="*/ 2893988 w 3238147"/>
              <a:gd name="connsiteY112" fmla="*/ 1190916 h 3920348"/>
              <a:gd name="connsiteX113" fmla="*/ 2733215 w 3238147"/>
              <a:gd name="connsiteY113" fmla="*/ 1165796 h 3920348"/>
              <a:gd name="connsiteX114" fmla="*/ 2672925 w 3238147"/>
              <a:gd name="connsiteY114" fmla="*/ 1135651 h 3920348"/>
              <a:gd name="connsiteX115" fmla="*/ 2602586 w 3238147"/>
              <a:gd name="connsiteY115" fmla="*/ 1120578 h 3920348"/>
              <a:gd name="connsiteX116" fmla="*/ 2190604 w 3238147"/>
              <a:gd name="connsiteY116" fmla="*/ 1010046 h 3920348"/>
              <a:gd name="connsiteX117" fmla="*/ 2125289 w 3238147"/>
              <a:gd name="connsiteY117" fmla="*/ 979901 h 3920348"/>
              <a:gd name="connsiteX118" fmla="*/ 2070024 w 3238147"/>
              <a:gd name="connsiteY118" fmla="*/ 954780 h 3920348"/>
              <a:gd name="connsiteX119" fmla="*/ 1984613 w 3238147"/>
              <a:gd name="connsiteY119" fmla="*/ 944732 h 3920348"/>
              <a:gd name="connsiteX120" fmla="*/ 1924322 w 3238147"/>
              <a:gd name="connsiteY120" fmla="*/ 944732 h 3920348"/>
              <a:gd name="connsiteX121" fmla="*/ 1889153 w 3238147"/>
              <a:gd name="connsiteY121" fmla="*/ 949756 h 3920348"/>
              <a:gd name="connsiteX122" fmla="*/ 1793694 w 3238147"/>
              <a:gd name="connsiteY122" fmla="*/ 849273 h 3920348"/>
              <a:gd name="connsiteX123" fmla="*/ 1723355 w 3238147"/>
              <a:gd name="connsiteY123" fmla="*/ 743765 h 3920348"/>
              <a:gd name="connsiteX124" fmla="*/ 1663065 w 3238147"/>
              <a:gd name="connsiteY124" fmla="*/ 663378 h 3920348"/>
              <a:gd name="connsiteX125" fmla="*/ 1622872 w 3238147"/>
              <a:gd name="connsiteY125" fmla="*/ 618160 h 3920348"/>
              <a:gd name="connsiteX126" fmla="*/ 1557558 w 3238147"/>
              <a:gd name="connsiteY126" fmla="*/ 552846 h 3920348"/>
              <a:gd name="connsiteX127" fmla="*/ 1462098 w 3238147"/>
              <a:gd name="connsiteY127" fmla="*/ 482508 h 3920348"/>
              <a:gd name="connsiteX128" fmla="*/ 1366639 w 3238147"/>
              <a:gd name="connsiteY128" fmla="*/ 477484 h 3920348"/>
              <a:gd name="connsiteX129" fmla="*/ 1266155 w 3238147"/>
              <a:gd name="connsiteY129" fmla="*/ 467435 h 3920348"/>
              <a:gd name="connsiteX130" fmla="*/ 1210889 w 3238147"/>
              <a:gd name="connsiteY130" fmla="*/ 452363 h 3920348"/>
              <a:gd name="connsiteX131" fmla="*/ 1145575 w 3238147"/>
              <a:gd name="connsiteY131" fmla="*/ 321734 h 3920348"/>
              <a:gd name="connsiteX132" fmla="*/ 1080261 w 3238147"/>
              <a:gd name="connsiteY132" fmla="*/ 291589 h 3920348"/>
              <a:gd name="connsiteX133" fmla="*/ 1035043 w 3238147"/>
              <a:gd name="connsiteY133" fmla="*/ 291589 h 3920348"/>
              <a:gd name="connsiteX134" fmla="*/ 1014947 w 3238147"/>
              <a:gd name="connsiteY134" fmla="*/ 231299 h 3920348"/>
              <a:gd name="connsiteX135" fmla="*/ 989826 w 3238147"/>
              <a:gd name="connsiteY135" fmla="*/ 176033 h 3920348"/>
              <a:gd name="connsiteX136" fmla="*/ 959681 w 3238147"/>
              <a:gd name="connsiteY136" fmla="*/ 150912 h 3920348"/>
              <a:gd name="connsiteX137" fmla="*/ 904415 w 3238147"/>
              <a:gd name="connsiteY137" fmla="*/ 186081 h 3920348"/>
              <a:gd name="connsiteX138" fmla="*/ 834076 w 3238147"/>
              <a:gd name="connsiteY138" fmla="*/ 211202 h 3920348"/>
              <a:gd name="connsiteX139" fmla="*/ 788859 w 3238147"/>
              <a:gd name="connsiteY139" fmla="*/ 221251 h 3920348"/>
              <a:gd name="connsiteX140" fmla="*/ 733593 w 3238147"/>
              <a:gd name="connsiteY140" fmla="*/ 191105 h 3920348"/>
              <a:gd name="connsiteX141" fmla="*/ 673303 w 3238147"/>
              <a:gd name="connsiteY141" fmla="*/ 155936 h 3920348"/>
              <a:gd name="connsiteX142" fmla="*/ 602964 w 3238147"/>
              <a:gd name="connsiteY142" fmla="*/ 120767 h 3920348"/>
              <a:gd name="connsiteX143" fmla="*/ 497456 w 3238147"/>
              <a:gd name="connsiteY143" fmla="*/ 165985 h 3920348"/>
              <a:gd name="connsiteX144" fmla="*/ 412045 w 3238147"/>
              <a:gd name="connsiteY144" fmla="*/ 181057 h 3920348"/>
              <a:gd name="connsiteX145" fmla="*/ 361804 w 3238147"/>
              <a:gd name="connsiteY145" fmla="*/ 145888 h 3920348"/>
              <a:gd name="connsiteX146" fmla="*/ 371852 w 3238147"/>
              <a:gd name="connsiteY146" fmla="*/ 105695 h 3920348"/>
              <a:gd name="connsiteX147" fmla="*/ 386925 w 3238147"/>
              <a:gd name="connsiteY147" fmla="*/ 85598 h 3920348"/>
              <a:gd name="connsiteX148" fmla="*/ 361804 w 3238147"/>
              <a:gd name="connsiteY148" fmla="*/ 20284 h 3920348"/>
              <a:gd name="connsiteX149" fmla="*/ 316586 w 3238147"/>
              <a:gd name="connsiteY149" fmla="*/ 187 h 3920348"/>
              <a:gd name="connsiteX150" fmla="*/ 286441 w 3238147"/>
              <a:gd name="connsiteY150" fmla="*/ 10235 h 3920348"/>
              <a:gd name="connsiteX151" fmla="*/ 226151 w 3238147"/>
              <a:gd name="connsiteY151" fmla="*/ 10235 h 3920348"/>
              <a:gd name="connsiteX152" fmla="*/ 140740 w 3238147"/>
              <a:gd name="connsiteY152" fmla="*/ 187 h 3920348"/>
              <a:gd name="connsiteX153" fmla="*/ 105571 w 3238147"/>
              <a:gd name="connsiteY153" fmla="*/ 10235 h 3920348"/>
              <a:gd name="connsiteX154" fmla="*/ 60353 w 3238147"/>
              <a:gd name="connsiteY154" fmla="*/ 55453 h 3920348"/>
              <a:gd name="connsiteX155" fmla="*/ 55329 w 3238147"/>
              <a:gd name="connsiteY155" fmla="*/ 105695 h 3920348"/>
              <a:gd name="connsiteX156" fmla="*/ 50305 w 3238147"/>
              <a:gd name="connsiteY156" fmla="*/ 140864 h 3920348"/>
              <a:gd name="connsiteX157" fmla="*/ 15136 w 3238147"/>
              <a:gd name="connsiteY157" fmla="*/ 216226 h 3920348"/>
              <a:gd name="connsiteX158" fmla="*/ 35232 w 3238147"/>
              <a:gd name="connsiteY158" fmla="*/ 206178 h 3920348"/>
              <a:gd name="connsiteX159" fmla="*/ 90498 w 3238147"/>
              <a:gd name="connsiteY159" fmla="*/ 171009 h 3920348"/>
              <a:gd name="connsiteX160" fmla="*/ 135716 w 3238147"/>
              <a:gd name="connsiteY160" fmla="*/ 216226 h 3920348"/>
              <a:gd name="connsiteX161" fmla="*/ 130692 w 3238147"/>
              <a:gd name="connsiteY161" fmla="*/ 256420 h 3920348"/>
              <a:gd name="connsiteX162" fmla="*/ 130692 w 3238147"/>
              <a:gd name="connsiteY162" fmla="*/ 276516 h 3920348"/>
              <a:gd name="connsiteX163" fmla="*/ 201030 w 3238147"/>
              <a:gd name="connsiteY163" fmla="*/ 361927 h 3920348"/>
              <a:gd name="connsiteX164" fmla="*/ 221127 w 3238147"/>
              <a:gd name="connsiteY164" fmla="*/ 412169 h 3920348"/>
              <a:gd name="connsiteX165" fmla="*/ 266344 w 3238147"/>
              <a:gd name="connsiteY165" fmla="*/ 427242 h 3920348"/>
              <a:gd name="connsiteX166" fmla="*/ 286441 w 3238147"/>
              <a:gd name="connsiteY166" fmla="*/ 442314 h 3920348"/>
              <a:gd name="connsiteX167" fmla="*/ 301514 w 3238147"/>
              <a:gd name="connsiteY167" fmla="*/ 472459 h 3920348"/>
              <a:gd name="connsiteX168" fmla="*/ 316586 w 3238147"/>
              <a:gd name="connsiteY168" fmla="*/ 517677 h 3920348"/>
              <a:gd name="connsiteX169" fmla="*/ 246248 w 3238147"/>
              <a:gd name="connsiteY169" fmla="*/ 582991 h 3920348"/>
              <a:gd name="connsiteX170" fmla="*/ 175909 w 3238147"/>
              <a:gd name="connsiteY170" fmla="*/ 638257 h 3920348"/>
              <a:gd name="connsiteX171" fmla="*/ 130692 w 3238147"/>
              <a:gd name="connsiteY171" fmla="*/ 638257 h 3920348"/>
              <a:gd name="connsiteX172" fmla="*/ 105571 w 3238147"/>
              <a:gd name="connsiteY172" fmla="*/ 708596 h 3920348"/>
              <a:gd name="connsiteX173" fmla="*/ 60353 w 3238147"/>
              <a:gd name="connsiteY173" fmla="*/ 723668 h 3920348"/>
              <a:gd name="connsiteX174" fmla="*/ 45281 w 3238147"/>
              <a:gd name="connsiteY174" fmla="*/ 768886 h 3920348"/>
              <a:gd name="connsiteX175" fmla="*/ 20160 w 3238147"/>
              <a:gd name="connsiteY175" fmla="*/ 914587 h 3920348"/>
              <a:gd name="connsiteX176" fmla="*/ 63 w 3238147"/>
              <a:gd name="connsiteY176" fmla="*/ 964829 h 3920348"/>
              <a:gd name="connsiteX177" fmla="*/ 15136 w 3238147"/>
              <a:gd name="connsiteY177" fmla="*/ 1025119 h 3920348"/>
              <a:gd name="connsiteX178" fmla="*/ 50305 w 3238147"/>
              <a:gd name="connsiteY178" fmla="*/ 1055264 h 3920348"/>
              <a:gd name="connsiteX179" fmla="*/ 40256 w 3238147"/>
              <a:gd name="connsiteY17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294181 w 3238147"/>
              <a:gd name="connsiteY25" fmla="*/ 3436462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548060 w 3238147"/>
              <a:gd name="connsiteY29" fmla="*/ 3658363 h 3920348"/>
              <a:gd name="connsiteX30" fmla="*/ 1636166 w 3238147"/>
              <a:gd name="connsiteY30" fmla="*/ 3698844 h 3920348"/>
              <a:gd name="connsiteX31" fmla="*/ 1803742 w 3238147"/>
              <a:gd name="connsiteY31" fmla="*/ 3738174 h 3920348"/>
              <a:gd name="connsiteX32" fmla="*/ 1894177 w 3238147"/>
              <a:gd name="connsiteY32" fmla="*/ 3753246 h 3920348"/>
              <a:gd name="connsiteX33" fmla="*/ 1999685 w 3238147"/>
              <a:gd name="connsiteY33" fmla="*/ 3768319 h 3920348"/>
              <a:gd name="connsiteX34" fmla="*/ 2070024 w 3238147"/>
              <a:gd name="connsiteY34" fmla="*/ 3768319 h 3920348"/>
              <a:gd name="connsiteX35" fmla="*/ 2138610 w 3238147"/>
              <a:gd name="connsiteY35" fmla="*/ 3779806 h 3920348"/>
              <a:gd name="connsiteX36" fmla="*/ 2164804 w 3238147"/>
              <a:gd name="connsiteY36" fmla="*/ 3767900 h 3920348"/>
              <a:gd name="connsiteX37" fmla="*/ 2177362 w 3238147"/>
              <a:gd name="connsiteY37" fmla="*/ 3796083 h 3920348"/>
              <a:gd name="connsiteX38" fmla="*/ 2214128 w 3238147"/>
              <a:gd name="connsiteY38" fmla="*/ 3838919 h 3920348"/>
              <a:gd name="connsiteX39" fmla="*/ 2233860 w 3238147"/>
              <a:gd name="connsiteY39" fmla="*/ 3875056 h 3920348"/>
              <a:gd name="connsiteX40" fmla="*/ 2265966 w 3238147"/>
              <a:gd name="connsiteY40" fmla="*/ 3898947 h 3920348"/>
              <a:gd name="connsiteX41" fmla="*/ 2310060 w 3238147"/>
              <a:gd name="connsiteY41" fmla="*/ 3920300 h 3920348"/>
              <a:gd name="connsiteX42" fmla="*/ 2336305 w 3238147"/>
              <a:gd name="connsiteY42" fmla="*/ 3903971 h 3920348"/>
              <a:gd name="connsiteX43" fmla="*/ 2416692 w 3238147"/>
              <a:gd name="connsiteY43" fmla="*/ 3878851 h 3920348"/>
              <a:gd name="connsiteX44" fmla="*/ 2492054 w 3238147"/>
              <a:gd name="connsiteY44" fmla="*/ 3823585 h 3920348"/>
              <a:gd name="connsiteX45" fmla="*/ 2547320 w 3238147"/>
              <a:gd name="connsiteY45" fmla="*/ 3778367 h 3920348"/>
              <a:gd name="connsiteX46" fmla="*/ 2643435 w 3238147"/>
              <a:gd name="connsiteY46" fmla="*/ 3820288 h 3920348"/>
              <a:gd name="connsiteX47" fmla="*/ 2698045 w 3238147"/>
              <a:gd name="connsiteY47" fmla="*/ 3823585 h 3920348"/>
              <a:gd name="connsiteX48" fmla="*/ 2748287 w 3238147"/>
              <a:gd name="connsiteY48" fmla="*/ 3808512 h 3920348"/>
              <a:gd name="connsiteX49" fmla="*/ 2798529 w 3238147"/>
              <a:gd name="connsiteY49" fmla="*/ 3738174 h 3920348"/>
              <a:gd name="connsiteX50" fmla="*/ 2813602 w 3238147"/>
              <a:gd name="connsiteY50" fmla="*/ 3692956 h 3920348"/>
              <a:gd name="connsiteX51" fmla="*/ 2812504 w 3238147"/>
              <a:gd name="connsiteY51" fmla="*/ 3667888 h 3920348"/>
              <a:gd name="connsiteX52" fmla="*/ 2853272 w 3238147"/>
              <a:gd name="connsiteY52" fmla="*/ 3646953 h 3920348"/>
              <a:gd name="connsiteX53" fmla="*/ 2904037 w 3238147"/>
              <a:gd name="connsiteY53" fmla="*/ 3667835 h 3920348"/>
              <a:gd name="connsiteX54" fmla="*/ 2979399 w 3238147"/>
              <a:gd name="connsiteY54" fmla="*/ 3667835 h 3920348"/>
              <a:gd name="connsiteX55" fmla="*/ 3034665 w 3238147"/>
              <a:gd name="connsiteY55" fmla="*/ 3622618 h 3920348"/>
              <a:gd name="connsiteX56" fmla="*/ 3054762 w 3238147"/>
              <a:gd name="connsiteY56" fmla="*/ 3547255 h 3920348"/>
              <a:gd name="connsiteX57" fmla="*/ 3054762 w 3238147"/>
              <a:gd name="connsiteY57" fmla="*/ 3486965 h 3920348"/>
              <a:gd name="connsiteX58" fmla="*/ 3115052 w 3238147"/>
              <a:gd name="connsiteY58" fmla="*/ 3411602 h 3920348"/>
              <a:gd name="connsiteX59" fmla="*/ 3135149 w 3238147"/>
              <a:gd name="connsiteY59" fmla="*/ 3366385 h 3920348"/>
              <a:gd name="connsiteX60" fmla="*/ 3155245 w 3238147"/>
              <a:gd name="connsiteY60" fmla="*/ 3341264 h 3920348"/>
              <a:gd name="connsiteX61" fmla="*/ 3188740 w 3238147"/>
              <a:gd name="connsiteY61" fmla="*/ 3322606 h 3920348"/>
              <a:gd name="connsiteX62" fmla="*/ 3235632 w 3238147"/>
              <a:gd name="connsiteY62" fmla="*/ 3321167 h 3920348"/>
              <a:gd name="connsiteX63" fmla="*/ 3230608 w 3238147"/>
              <a:gd name="connsiteY63" fmla="*/ 3270925 h 3920348"/>
              <a:gd name="connsiteX64" fmla="*/ 3220560 w 3238147"/>
              <a:gd name="connsiteY64" fmla="*/ 3235756 h 3920348"/>
              <a:gd name="connsiteX65" fmla="*/ 3219696 w 3238147"/>
              <a:gd name="connsiteY65" fmla="*/ 3217831 h 3920348"/>
              <a:gd name="connsiteX66" fmla="*/ 3182747 w 3238147"/>
              <a:gd name="connsiteY66" fmla="*/ 3181276 h 3920348"/>
              <a:gd name="connsiteX67" fmla="*/ 3160270 w 3238147"/>
              <a:gd name="connsiteY67" fmla="*/ 3180490 h 3920348"/>
              <a:gd name="connsiteX68" fmla="*/ 3115052 w 3238147"/>
              <a:gd name="connsiteY68" fmla="*/ 3130248 h 3920348"/>
              <a:gd name="connsiteX69" fmla="*/ 3084907 w 3238147"/>
              <a:gd name="connsiteY69" fmla="*/ 3100103 h 3920348"/>
              <a:gd name="connsiteX70" fmla="*/ 3059786 w 3238147"/>
              <a:gd name="connsiteY70" fmla="*/ 3095079 h 3920348"/>
              <a:gd name="connsiteX71" fmla="*/ 3010146 w 3238147"/>
              <a:gd name="connsiteY71" fmla="*/ 3015425 h 3920348"/>
              <a:gd name="connsiteX72" fmla="*/ 2989448 w 3238147"/>
              <a:gd name="connsiteY72" fmla="*/ 2944354 h 3920348"/>
              <a:gd name="connsiteX73" fmla="*/ 2957759 w 3238147"/>
              <a:gd name="connsiteY73" fmla="*/ 2905888 h 3920348"/>
              <a:gd name="connsiteX74" fmla="*/ 2950615 w 3238147"/>
              <a:gd name="connsiteY74" fmla="*/ 2867788 h 3920348"/>
              <a:gd name="connsiteX75" fmla="*/ 2929158 w 3238147"/>
              <a:gd name="connsiteY75" fmla="*/ 2838846 h 3920348"/>
              <a:gd name="connsiteX76" fmla="*/ 2929184 w 3238147"/>
              <a:gd name="connsiteY76" fmla="*/ 2820163 h 3920348"/>
              <a:gd name="connsiteX77" fmla="*/ 2893988 w 3238147"/>
              <a:gd name="connsiteY77" fmla="*/ 2768508 h 3920348"/>
              <a:gd name="connsiteX78" fmla="*/ 2828674 w 3238147"/>
              <a:gd name="connsiteY78" fmla="*/ 2698169 h 3920348"/>
              <a:gd name="connsiteX79" fmla="*/ 2798529 w 3238147"/>
              <a:gd name="connsiteY79" fmla="*/ 2663000 h 3920348"/>
              <a:gd name="connsiteX80" fmla="*/ 2763360 w 3238147"/>
              <a:gd name="connsiteY80" fmla="*/ 2622807 h 3920348"/>
              <a:gd name="connsiteX81" fmla="*/ 2752971 w 3238147"/>
              <a:gd name="connsiteY81" fmla="*/ 2558225 h 3920348"/>
              <a:gd name="connsiteX82" fmla="*/ 2758336 w 3238147"/>
              <a:gd name="connsiteY82" fmla="*/ 2532371 h 3920348"/>
              <a:gd name="connsiteX83" fmla="*/ 2714872 w 3238147"/>
              <a:gd name="connsiteY83" fmla="*/ 2510600 h 3920348"/>
              <a:gd name="connsiteX84" fmla="*/ 2687997 w 3238147"/>
              <a:gd name="connsiteY84" fmla="*/ 2512275 h 3920348"/>
              <a:gd name="connsiteX85" fmla="*/ 2678472 w 3238147"/>
              <a:gd name="connsiteY85" fmla="*/ 2472631 h 3920348"/>
              <a:gd name="connsiteX86" fmla="*/ 2681535 w 3238147"/>
              <a:gd name="connsiteY86" fmla="*/ 2398681 h 3920348"/>
              <a:gd name="connsiteX87" fmla="*/ 2662876 w 3238147"/>
              <a:gd name="connsiteY87" fmla="*/ 2371598 h 3920348"/>
              <a:gd name="connsiteX88" fmla="*/ 2632731 w 3238147"/>
              <a:gd name="connsiteY88" fmla="*/ 2326380 h 3920348"/>
              <a:gd name="connsiteX89" fmla="*/ 2577465 w 3238147"/>
              <a:gd name="connsiteY89" fmla="*/ 2272973 h 3920348"/>
              <a:gd name="connsiteX90" fmla="*/ 2547320 w 3238147"/>
              <a:gd name="connsiteY90" fmla="*/ 2230921 h 3920348"/>
              <a:gd name="connsiteX91" fmla="*/ 2512151 w 3238147"/>
              <a:gd name="connsiteY91" fmla="*/ 2215848 h 3920348"/>
              <a:gd name="connsiteX92" fmla="*/ 2491034 w 3238147"/>
              <a:gd name="connsiteY92" fmla="*/ 2203419 h 3920348"/>
              <a:gd name="connsiteX93" fmla="*/ 2466933 w 3238147"/>
              <a:gd name="connsiteY93" fmla="*/ 2195752 h 3920348"/>
              <a:gd name="connsiteX94" fmla="*/ 2438646 w 3238147"/>
              <a:gd name="connsiteY94" fmla="*/ 2177225 h 3920348"/>
              <a:gd name="connsiteX95" fmla="*/ 2401619 w 3238147"/>
              <a:gd name="connsiteY95" fmla="*/ 2170631 h 3920348"/>
              <a:gd name="connsiteX96" fmla="*/ 2367209 w 3238147"/>
              <a:gd name="connsiteY96" fmla="*/ 2146269 h 3920348"/>
              <a:gd name="connsiteX97" fmla="*/ 2327592 w 3238147"/>
              <a:gd name="connsiteY97" fmla="*/ 2128318 h 3920348"/>
              <a:gd name="connsiteX98" fmla="*/ 2366450 w 3238147"/>
              <a:gd name="connsiteY98" fmla="*/ 2004833 h 3920348"/>
              <a:gd name="connsiteX99" fmla="*/ 2396595 w 3238147"/>
              <a:gd name="connsiteY99" fmla="*/ 1934495 h 3920348"/>
              <a:gd name="connsiteX100" fmla="*/ 2492054 w 3238147"/>
              <a:gd name="connsiteY100" fmla="*/ 1813914 h 3920348"/>
              <a:gd name="connsiteX101" fmla="*/ 2512151 w 3238147"/>
              <a:gd name="connsiteY101" fmla="*/ 1758648 h 3920348"/>
              <a:gd name="connsiteX102" fmla="*/ 2582489 w 3238147"/>
              <a:gd name="connsiteY102" fmla="*/ 1733527 h 3920348"/>
              <a:gd name="connsiteX103" fmla="*/ 2652828 w 3238147"/>
              <a:gd name="connsiteY103" fmla="*/ 1693334 h 3920348"/>
              <a:gd name="connsiteX104" fmla="*/ 2763360 w 3238147"/>
              <a:gd name="connsiteY104" fmla="*/ 1663189 h 3920348"/>
              <a:gd name="connsiteX105" fmla="*/ 2808577 w 3238147"/>
              <a:gd name="connsiteY105" fmla="*/ 1643092 h 3920348"/>
              <a:gd name="connsiteX106" fmla="*/ 2843747 w 3238147"/>
              <a:gd name="connsiteY106" fmla="*/ 1602899 h 3920348"/>
              <a:gd name="connsiteX107" fmla="*/ 2863843 w 3238147"/>
              <a:gd name="connsiteY107" fmla="*/ 1517488 h 3920348"/>
              <a:gd name="connsiteX108" fmla="*/ 2899013 w 3238147"/>
              <a:gd name="connsiteY108" fmla="*/ 1447149 h 3920348"/>
              <a:gd name="connsiteX109" fmla="*/ 2964327 w 3238147"/>
              <a:gd name="connsiteY109" fmla="*/ 1341642 h 3920348"/>
              <a:gd name="connsiteX110" fmla="*/ 3079883 w 3238147"/>
              <a:gd name="connsiteY110" fmla="*/ 1241158 h 3920348"/>
              <a:gd name="connsiteX111" fmla="*/ 3034665 w 3238147"/>
              <a:gd name="connsiteY111" fmla="*/ 1211013 h 3920348"/>
              <a:gd name="connsiteX112" fmla="*/ 2893988 w 3238147"/>
              <a:gd name="connsiteY112" fmla="*/ 1190916 h 3920348"/>
              <a:gd name="connsiteX113" fmla="*/ 2733215 w 3238147"/>
              <a:gd name="connsiteY113" fmla="*/ 1165796 h 3920348"/>
              <a:gd name="connsiteX114" fmla="*/ 2672925 w 3238147"/>
              <a:gd name="connsiteY114" fmla="*/ 1135651 h 3920348"/>
              <a:gd name="connsiteX115" fmla="*/ 2602586 w 3238147"/>
              <a:gd name="connsiteY115" fmla="*/ 1120578 h 3920348"/>
              <a:gd name="connsiteX116" fmla="*/ 2190604 w 3238147"/>
              <a:gd name="connsiteY116" fmla="*/ 1010046 h 3920348"/>
              <a:gd name="connsiteX117" fmla="*/ 2125289 w 3238147"/>
              <a:gd name="connsiteY117" fmla="*/ 979901 h 3920348"/>
              <a:gd name="connsiteX118" fmla="*/ 2070024 w 3238147"/>
              <a:gd name="connsiteY118" fmla="*/ 954780 h 3920348"/>
              <a:gd name="connsiteX119" fmla="*/ 1984613 w 3238147"/>
              <a:gd name="connsiteY119" fmla="*/ 944732 h 3920348"/>
              <a:gd name="connsiteX120" fmla="*/ 1924322 w 3238147"/>
              <a:gd name="connsiteY120" fmla="*/ 944732 h 3920348"/>
              <a:gd name="connsiteX121" fmla="*/ 1889153 w 3238147"/>
              <a:gd name="connsiteY121" fmla="*/ 949756 h 3920348"/>
              <a:gd name="connsiteX122" fmla="*/ 1793694 w 3238147"/>
              <a:gd name="connsiteY122" fmla="*/ 849273 h 3920348"/>
              <a:gd name="connsiteX123" fmla="*/ 1723355 w 3238147"/>
              <a:gd name="connsiteY123" fmla="*/ 743765 h 3920348"/>
              <a:gd name="connsiteX124" fmla="*/ 1663065 w 3238147"/>
              <a:gd name="connsiteY124" fmla="*/ 663378 h 3920348"/>
              <a:gd name="connsiteX125" fmla="*/ 1622872 w 3238147"/>
              <a:gd name="connsiteY125" fmla="*/ 618160 h 3920348"/>
              <a:gd name="connsiteX126" fmla="*/ 1557558 w 3238147"/>
              <a:gd name="connsiteY126" fmla="*/ 552846 h 3920348"/>
              <a:gd name="connsiteX127" fmla="*/ 1462098 w 3238147"/>
              <a:gd name="connsiteY127" fmla="*/ 482508 h 3920348"/>
              <a:gd name="connsiteX128" fmla="*/ 1366639 w 3238147"/>
              <a:gd name="connsiteY128" fmla="*/ 477484 h 3920348"/>
              <a:gd name="connsiteX129" fmla="*/ 1266155 w 3238147"/>
              <a:gd name="connsiteY129" fmla="*/ 467435 h 3920348"/>
              <a:gd name="connsiteX130" fmla="*/ 1210889 w 3238147"/>
              <a:gd name="connsiteY130" fmla="*/ 452363 h 3920348"/>
              <a:gd name="connsiteX131" fmla="*/ 1145575 w 3238147"/>
              <a:gd name="connsiteY131" fmla="*/ 321734 h 3920348"/>
              <a:gd name="connsiteX132" fmla="*/ 1080261 w 3238147"/>
              <a:gd name="connsiteY132" fmla="*/ 291589 h 3920348"/>
              <a:gd name="connsiteX133" fmla="*/ 1035043 w 3238147"/>
              <a:gd name="connsiteY133" fmla="*/ 291589 h 3920348"/>
              <a:gd name="connsiteX134" fmla="*/ 1014947 w 3238147"/>
              <a:gd name="connsiteY134" fmla="*/ 231299 h 3920348"/>
              <a:gd name="connsiteX135" fmla="*/ 989826 w 3238147"/>
              <a:gd name="connsiteY135" fmla="*/ 176033 h 3920348"/>
              <a:gd name="connsiteX136" fmla="*/ 959681 w 3238147"/>
              <a:gd name="connsiteY136" fmla="*/ 150912 h 3920348"/>
              <a:gd name="connsiteX137" fmla="*/ 904415 w 3238147"/>
              <a:gd name="connsiteY137" fmla="*/ 186081 h 3920348"/>
              <a:gd name="connsiteX138" fmla="*/ 834076 w 3238147"/>
              <a:gd name="connsiteY138" fmla="*/ 211202 h 3920348"/>
              <a:gd name="connsiteX139" fmla="*/ 788859 w 3238147"/>
              <a:gd name="connsiteY139" fmla="*/ 221251 h 3920348"/>
              <a:gd name="connsiteX140" fmla="*/ 733593 w 3238147"/>
              <a:gd name="connsiteY140" fmla="*/ 191105 h 3920348"/>
              <a:gd name="connsiteX141" fmla="*/ 673303 w 3238147"/>
              <a:gd name="connsiteY141" fmla="*/ 155936 h 3920348"/>
              <a:gd name="connsiteX142" fmla="*/ 602964 w 3238147"/>
              <a:gd name="connsiteY142" fmla="*/ 120767 h 3920348"/>
              <a:gd name="connsiteX143" fmla="*/ 497456 w 3238147"/>
              <a:gd name="connsiteY143" fmla="*/ 165985 h 3920348"/>
              <a:gd name="connsiteX144" fmla="*/ 412045 w 3238147"/>
              <a:gd name="connsiteY144" fmla="*/ 181057 h 3920348"/>
              <a:gd name="connsiteX145" fmla="*/ 361804 w 3238147"/>
              <a:gd name="connsiteY145" fmla="*/ 145888 h 3920348"/>
              <a:gd name="connsiteX146" fmla="*/ 371852 w 3238147"/>
              <a:gd name="connsiteY146" fmla="*/ 105695 h 3920348"/>
              <a:gd name="connsiteX147" fmla="*/ 386925 w 3238147"/>
              <a:gd name="connsiteY147" fmla="*/ 85598 h 3920348"/>
              <a:gd name="connsiteX148" fmla="*/ 361804 w 3238147"/>
              <a:gd name="connsiteY148" fmla="*/ 20284 h 3920348"/>
              <a:gd name="connsiteX149" fmla="*/ 316586 w 3238147"/>
              <a:gd name="connsiteY149" fmla="*/ 187 h 3920348"/>
              <a:gd name="connsiteX150" fmla="*/ 286441 w 3238147"/>
              <a:gd name="connsiteY150" fmla="*/ 10235 h 3920348"/>
              <a:gd name="connsiteX151" fmla="*/ 226151 w 3238147"/>
              <a:gd name="connsiteY151" fmla="*/ 10235 h 3920348"/>
              <a:gd name="connsiteX152" fmla="*/ 140740 w 3238147"/>
              <a:gd name="connsiteY152" fmla="*/ 187 h 3920348"/>
              <a:gd name="connsiteX153" fmla="*/ 105571 w 3238147"/>
              <a:gd name="connsiteY153" fmla="*/ 10235 h 3920348"/>
              <a:gd name="connsiteX154" fmla="*/ 60353 w 3238147"/>
              <a:gd name="connsiteY154" fmla="*/ 55453 h 3920348"/>
              <a:gd name="connsiteX155" fmla="*/ 55329 w 3238147"/>
              <a:gd name="connsiteY155" fmla="*/ 105695 h 3920348"/>
              <a:gd name="connsiteX156" fmla="*/ 50305 w 3238147"/>
              <a:gd name="connsiteY156" fmla="*/ 140864 h 3920348"/>
              <a:gd name="connsiteX157" fmla="*/ 15136 w 3238147"/>
              <a:gd name="connsiteY157" fmla="*/ 216226 h 3920348"/>
              <a:gd name="connsiteX158" fmla="*/ 35232 w 3238147"/>
              <a:gd name="connsiteY158" fmla="*/ 206178 h 3920348"/>
              <a:gd name="connsiteX159" fmla="*/ 90498 w 3238147"/>
              <a:gd name="connsiteY159" fmla="*/ 171009 h 3920348"/>
              <a:gd name="connsiteX160" fmla="*/ 135716 w 3238147"/>
              <a:gd name="connsiteY160" fmla="*/ 216226 h 3920348"/>
              <a:gd name="connsiteX161" fmla="*/ 130692 w 3238147"/>
              <a:gd name="connsiteY161" fmla="*/ 256420 h 3920348"/>
              <a:gd name="connsiteX162" fmla="*/ 130692 w 3238147"/>
              <a:gd name="connsiteY162" fmla="*/ 276516 h 3920348"/>
              <a:gd name="connsiteX163" fmla="*/ 201030 w 3238147"/>
              <a:gd name="connsiteY163" fmla="*/ 361927 h 3920348"/>
              <a:gd name="connsiteX164" fmla="*/ 221127 w 3238147"/>
              <a:gd name="connsiteY164" fmla="*/ 412169 h 3920348"/>
              <a:gd name="connsiteX165" fmla="*/ 266344 w 3238147"/>
              <a:gd name="connsiteY165" fmla="*/ 427242 h 3920348"/>
              <a:gd name="connsiteX166" fmla="*/ 286441 w 3238147"/>
              <a:gd name="connsiteY166" fmla="*/ 442314 h 3920348"/>
              <a:gd name="connsiteX167" fmla="*/ 301514 w 3238147"/>
              <a:gd name="connsiteY167" fmla="*/ 472459 h 3920348"/>
              <a:gd name="connsiteX168" fmla="*/ 316586 w 3238147"/>
              <a:gd name="connsiteY168" fmla="*/ 517677 h 3920348"/>
              <a:gd name="connsiteX169" fmla="*/ 246248 w 3238147"/>
              <a:gd name="connsiteY169" fmla="*/ 582991 h 3920348"/>
              <a:gd name="connsiteX170" fmla="*/ 175909 w 3238147"/>
              <a:gd name="connsiteY170" fmla="*/ 638257 h 3920348"/>
              <a:gd name="connsiteX171" fmla="*/ 130692 w 3238147"/>
              <a:gd name="connsiteY171" fmla="*/ 638257 h 3920348"/>
              <a:gd name="connsiteX172" fmla="*/ 105571 w 3238147"/>
              <a:gd name="connsiteY172" fmla="*/ 708596 h 3920348"/>
              <a:gd name="connsiteX173" fmla="*/ 60353 w 3238147"/>
              <a:gd name="connsiteY173" fmla="*/ 723668 h 3920348"/>
              <a:gd name="connsiteX174" fmla="*/ 45281 w 3238147"/>
              <a:gd name="connsiteY174" fmla="*/ 768886 h 3920348"/>
              <a:gd name="connsiteX175" fmla="*/ 20160 w 3238147"/>
              <a:gd name="connsiteY175" fmla="*/ 914587 h 3920348"/>
              <a:gd name="connsiteX176" fmla="*/ 63 w 3238147"/>
              <a:gd name="connsiteY176" fmla="*/ 964829 h 3920348"/>
              <a:gd name="connsiteX177" fmla="*/ 15136 w 3238147"/>
              <a:gd name="connsiteY177" fmla="*/ 1025119 h 3920348"/>
              <a:gd name="connsiteX178" fmla="*/ 50305 w 3238147"/>
              <a:gd name="connsiteY178" fmla="*/ 1055264 h 3920348"/>
              <a:gd name="connsiteX179" fmla="*/ 40256 w 3238147"/>
              <a:gd name="connsiteY17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294181 w 3238147"/>
              <a:gd name="connsiteY25" fmla="*/ 3436462 h 3920348"/>
              <a:gd name="connsiteX26" fmla="*/ 1336494 w 3238147"/>
              <a:gd name="connsiteY26" fmla="*/ 3461844 h 3920348"/>
              <a:gd name="connsiteX27" fmla="*/ 1343272 w 3238147"/>
              <a:gd name="connsiteY27" fmla="*/ 3489294 h 3920348"/>
              <a:gd name="connsiteX28" fmla="*/ 1401808 w 3238147"/>
              <a:gd name="connsiteY28" fmla="*/ 3587448 h 3920348"/>
              <a:gd name="connsiteX29" fmla="*/ 1487219 w 3238147"/>
              <a:gd name="connsiteY29" fmla="*/ 3617593 h 3920348"/>
              <a:gd name="connsiteX30" fmla="*/ 1548060 w 3238147"/>
              <a:gd name="connsiteY30" fmla="*/ 3658363 h 3920348"/>
              <a:gd name="connsiteX31" fmla="*/ 1636166 w 3238147"/>
              <a:gd name="connsiteY31" fmla="*/ 3698844 h 3920348"/>
              <a:gd name="connsiteX32" fmla="*/ 1803742 w 3238147"/>
              <a:gd name="connsiteY32" fmla="*/ 3738174 h 3920348"/>
              <a:gd name="connsiteX33" fmla="*/ 1894177 w 3238147"/>
              <a:gd name="connsiteY33" fmla="*/ 3753246 h 3920348"/>
              <a:gd name="connsiteX34" fmla="*/ 1999685 w 3238147"/>
              <a:gd name="connsiteY34" fmla="*/ 3768319 h 3920348"/>
              <a:gd name="connsiteX35" fmla="*/ 2070024 w 3238147"/>
              <a:gd name="connsiteY35" fmla="*/ 3768319 h 3920348"/>
              <a:gd name="connsiteX36" fmla="*/ 2138610 w 3238147"/>
              <a:gd name="connsiteY36" fmla="*/ 3779806 h 3920348"/>
              <a:gd name="connsiteX37" fmla="*/ 2164804 w 3238147"/>
              <a:gd name="connsiteY37" fmla="*/ 3767900 h 3920348"/>
              <a:gd name="connsiteX38" fmla="*/ 2177362 w 3238147"/>
              <a:gd name="connsiteY38" fmla="*/ 3796083 h 3920348"/>
              <a:gd name="connsiteX39" fmla="*/ 2214128 w 3238147"/>
              <a:gd name="connsiteY39" fmla="*/ 3838919 h 3920348"/>
              <a:gd name="connsiteX40" fmla="*/ 2233860 w 3238147"/>
              <a:gd name="connsiteY40" fmla="*/ 3875056 h 3920348"/>
              <a:gd name="connsiteX41" fmla="*/ 2265966 w 3238147"/>
              <a:gd name="connsiteY41" fmla="*/ 3898947 h 3920348"/>
              <a:gd name="connsiteX42" fmla="*/ 2310060 w 3238147"/>
              <a:gd name="connsiteY42" fmla="*/ 3920300 h 3920348"/>
              <a:gd name="connsiteX43" fmla="*/ 2336305 w 3238147"/>
              <a:gd name="connsiteY43" fmla="*/ 3903971 h 3920348"/>
              <a:gd name="connsiteX44" fmla="*/ 2416692 w 3238147"/>
              <a:gd name="connsiteY44" fmla="*/ 3878851 h 3920348"/>
              <a:gd name="connsiteX45" fmla="*/ 2492054 w 3238147"/>
              <a:gd name="connsiteY45" fmla="*/ 3823585 h 3920348"/>
              <a:gd name="connsiteX46" fmla="*/ 2547320 w 3238147"/>
              <a:gd name="connsiteY46" fmla="*/ 3778367 h 3920348"/>
              <a:gd name="connsiteX47" fmla="*/ 2643435 w 3238147"/>
              <a:gd name="connsiteY47" fmla="*/ 3820288 h 3920348"/>
              <a:gd name="connsiteX48" fmla="*/ 2698045 w 3238147"/>
              <a:gd name="connsiteY48" fmla="*/ 3823585 h 3920348"/>
              <a:gd name="connsiteX49" fmla="*/ 2748287 w 3238147"/>
              <a:gd name="connsiteY49" fmla="*/ 3808512 h 3920348"/>
              <a:gd name="connsiteX50" fmla="*/ 2798529 w 3238147"/>
              <a:gd name="connsiteY50" fmla="*/ 3738174 h 3920348"/>
              <a:gd name="connsiteX51" fmla="*/ 2813602 w 3238147"/>
              <a:gd name="connsiteY51" fmla="*/ 3692956 h 3920348"/>
              <a:gd name="connsiteX52" fmla="*/ 2812504 w 3238147"/>
              <a:gd name="connsiteY52" fmla="*/ 3667888 h 3920348"/>
              <a:gd name="connsiteX53" fmla="*/ 2853272 w 3238147"/>
              <a:gd name="connsiteY53" fmla="*/ 3646953 h 3920348"/>
              <a:gd name="connsiteX54" fmla="*/ 2904037 w 3238147"/>
              <a:gd name="connsiteY54" fmla="*/ 3667835 h 3920348"/>
              <a:gd name="connsiteX55" fmla="*/ 2979399 w 3238147"/>
              <a:gd name="connsiteY55" fmla="*/ 3667835 h 3920348"/>
              <a:gd name="connsiteX56" fmla="*/ 3034665 w 3238147"/>
              <a:gd name="connsiteY56" fmla="*/ 3622618 h 3920348"/>
              <a:gd name="connsiteX57" fmla="*/ 3054762 w 3238147"/>
              <a:gd name="connsiteY57" fmla="*/ 3547255 h 3920348"/>
              <a:gd name="connsiteX58" fmla="*/ 3054762 w 3238147"/>
              <a:gd name="connsiteY58" fmla="*/ 3486965 h 3920348"/>
              <a:gd name="connsiteX59" fmla="*/ 3115052 w 3238147"/>
              <a:gd name="connsiteY59" fmla="*/ 3411602 h 3920348"/>
              <a:gd name="connsiteX60" fmla="*/ 3135149 w 3238147"/>
              <a:gd name="connsiteY60" fmla="*/ 3366385 h 3920348"/>
              <a:gd name="connsiteX61" fmla="*/ 3155245 w 3238147"/>
              <a:gd name="connsiteY61" fmla="*/ 3341264 h 3920348"/>
              <a:gd name="connsiteX62" fmla="*/ 3188740 w 3238147"/>
              <a:gd name="connsiteY62" fmla="*/ 3322606 h 3920348"/>
              <a:gd name="connsiteX63" fmla="*/ 3235632 w 3238147"/>
              <a:gd name="connsiteY63" fmla="*/ 3321167 h 3920348"/>
              <a:gd name="connsiteX64" fmla="*/ 3230608 w 3238147"/>
              <a:gd name="connsiteY64" fmla="*/ 3270925 h 3920348"/>
              <a:gd name="connsiteX65" fmla="*/ 3220560 w 3238147"/>
              <a:gd name="connsiteY65" fmla="*/ 3235756 h 3920348"/>
              <a:gd name="connsiteX66" fmla="*/ 3219696 w 3238147"/>
              <a:gd name="connsiteY66" fmla="*/ 3217831 h 3920348"/>
              <a:gd name="connsiteX67" fmla="*/ 3182747 w 3238147"/>
              <a:gd name="connsiteY67" fmla="*/ 3181276 h 3920348"/>
              <a:gd name="connsiteX68" fmla="*/ 3160270 w 3238147"/>
              <a:gd name="connsiteY68" fmla="*/ 3180490 h 3920348"/>
              <a:gd name="connsiteX69" fmla="*/ 3115052 w 3238147"/>
              <a:gd name="connsiteY69" fmla="*/ 3130248 h 3920348"/>
              <a:gd name="connsiteX70" fmla="*/ 3084907 w 3238147"/>
              <a:gd name="connsiteY70" fmla="*/ 3100103 h 3920348"/>
              <a:gd name="connsiteX71" fmla="*/ 3059786 w 3238147"/>
              <a:gd name="connsiteY71" fmla="*/ 3095079 h 3920348"/>
              <a:gd name="connsiteX72" fmla="*/ 3010146 w 3238147"/>
              <a:gd name="connsiteY72" fmla="*/ 3015425 h 3920348"/>
              <a:gd name="connsiteX73" fmla="*/ 2989448 w 3238147"/>
              <a:gd name="connsiteY73" fmla="*/ 2944354 h 3920348"/>
              <a:gd name="connsiteX74" fmla="*/ 2957759 w 3238147"/>
              <a:gd name="connsiteY74" fmla="*/ 2905888 h 3920348"/>
              <a:gd name="connsiteX75" fmla="*/ 2950615 w 3238147"/>
              <a:gd name="connsiteY75" fmla="*/ 2867788 h 3920348"/>
              <a:gd name="connsiteX76" fmla="*/ 2929158 w 3238147"/>
              <a:gd name="connsiteY76" fmla="*/ 2838846 h 3920348"/>
              <a:gd name="connsiteX77" fmla="*/ 2929184 w 3238147"/>
              <a:gd name="connsiteY77" fmla="*/ 2820163 h 3920348"/>
              <a:gd name="connsiteX78" fmla="*/ 2893988 w 3238147"/>
              <a:gd name="connsiteY78" fmla="*/ 2768508 h 3920348"/>
              <a:gd name="connsiteX79" fmla="*/ 2828674 w 3238147"/>
              <a:gd name="connsiteY79" fmla="*/ 2698169 h 3920348"/>
              <a:gd name="connsiteX80" fmla="*/ 2798529 w 3238147"/>
              <a:gd name="connsiteY80" fmla="*/ 2663000 h 3920348"/>
              <a:gd name="connsiteX81" fmla="*/ 2763360 w 3238147"/>
              <a:gd name="connsiteY81" fmla="*/ 2622807 h 3920348"/>
              <a:gd name="connsiteX82" fmla="*/ 2752971 w 3238147"/>
              <a:gd name="connsiteY82" fmla="*/ 2558225 h 3920348"/>
              <a:gd name="connsiteX83" fmla="*/ 2758336 w 3238147"/>
              <a:gd name="connsiteY83" fmla="*/ 2532371 h 3920348"/>
              <a:gd name="connsiteX84" fmla="*/ 2714872 w 3238147"/>
              <a:gd name="connsiteY84" fmla="*/ 2510600 h 3920348"/>
              <a:gd name="connsiteX85" fmla="*/ 2687997 w 3238147"/>
              <a:gd name="connsiteY85" fmla="*/ 2512275 h 3920348"/>
              <a:gd name="connsiteX86" fmla="*/ 2678472 w 3238147"/>
              <a:gd name="connsiteY86" fmla="*/ 2472631 h 3920348"/>
              <a:gd name="connsiteX87" fmla="*/ 2681535 w 3238147"/>
              <a:gd name="connsiteY87" fmla="*/ 2398681 h 3920348"/>
              <a:gd name="connsiteX88" fmla="*/ 2662876 w 3238147"/>
              <a:gd name="connsiteY88" fmla="*/ 2371598 h 3920348"/>
              <a:gd name="connsiteX89" fmla="*/ 2632731 w 3238147"/>
              <a:gd name="connsiteY89" fmla="*/ 2326380 h 3920348"/>
              <a:gd name="connsiteX90" fmla="*/ 2577465 w 3238147"/>
              <a:gd name="connsiteY90" fmla="*/ 2272973 h 3920348"/>
              <a:gd name="connsiteX91" fmla="*/ 2547320 w 3238147"/>
              <a:gd name="connsiteY91" fmla="*/ 2230921 h 3920348"/>
              <a:gd name="connsiteX92" fmla="*/ 2512151 w 3238147"/>
              <a:gd name="connsiteY92" fmla="*/ 2215848 h 3920348"/>
              <a:gd name="connsiteX93" fmla="*/ 2491034 w 3238147"/>
              <a:gd name="connsiteY93" fmla="*/ 2203419 h 3920348"/>
              <a:gd name="connsiteX94" fmla="*/ 2466933 w 3238147"/>
              <a:gd name="connsiteY94" fmla="*/ 2195752 h 3920348"/>
              <a:gd name="connsiteX95" fmla="*/ 2438646 w 3238147"/>
              <a:gd name="connsiteY95" fmla="*/ 2177225 h 3920348"/>
              <a:gd name="connsiteX96" fmla="*/ 2401619 w 3238147"/>
              <a:gd name="connsiteY96" fmla="*/ 2170631 h 3920348"/>
              <a:gd name="connsiteX97" fmla="*/ 2367209 w 3238147"/>
              <a:gd name="connsiteY97" fmla="*/ 2146269 h 3920348"/>
              <a:gd name="connsiteX98" fmla="*/ 2327592 w 3238147"/>
              <a:gd name="connsiteY98" fmla="*/ 2128318 h 3920348"/>
              <a:gd name="connsiteX99" fmla="*/ 2366450 w 3238147"/>
              <a:gd name="connsiteY99" fmla="*/ 2004833 h 3920348"/>
              <a:gd name="connsiteX100" fmla="*/ 2396595 w 3238147"/>
              <a:gd name="connsiteY100" fmla="*/ 1934495 h 3920348"/>
              <a:gd name="connsiteX101" fmla="*/ 2492054 w 3238147"/>
              <a:gd name="connsiteY101" fmla="*/ 1813914 h 3920348"/>
              <a:gd name="connsiteX102" fmla="*/ 2512151 w 3238147"/>
              <a:gd name="connsiteY102" fmla="*/ 1758648 h 3920348"/>
              <a:gd name="connsiteX103" fmla="*/ 2582489 w 3238147"/>
              <a:gd name="connsiteY103" fmla="*/ 1733527 h 3920348"/>
              <a:gd name="connsiteX104" fmla="*/ 2652828 w 3238147"/>
              <a:gd name="connsiteY104" fmla="*/ 1693334 h 3920348"/>
              <a:gd name="connsiteX105" fmla="*/ 2763360 w 3238147"/>
              <a:gd name="connsiteY105" fmla="*/ 1663189 h 3920348"/>
              <a:gd name="connsiteX106" fmla="*/ 2808577 w 3238147"/>
              <a:gd name="connsiteY106" fmla="*/ 1643092 h 3920348"/>
              <a:gd name="connsiteX107" fmla="*/ 2843747 w 3238147"/>
              <a:gd name="connsiteY107" fmla="*/ 1602899 h 3920348"/>
              <a:gd name="connsiteX108" fmla="*/ 2863843 w 3238147"/>
              <a:gd name="connsiteY108" fmla="*/ 1517488 h 3920348"/>
              <a:gd name="connsiteX109" fmla="*/ 2899013 w 3238147"/>
              <a:gd name="connsiteY109" fmla="*/ 1447149 h 3920348"/>
              <a:gd name="connsiteX110" fmla="*/ 2964327 w 3238147"/>
              <a:gd name="connsiteY110" fmla="*/ 1341642 h 3920348"/>
              <a:gd name="connsiteX111" fmla="*/ 3079883 w 3238147"/>
              <a:gd name="connsiteY111" fmla="*/ 1241158 h 3920348"/>
              <a:gd name="connsiteX112" fmla="*/ 3034665 w 3238147"/>
              <a:gd name="connsiteY112" fmla="*/ 1211013 h 3920348"/>
              <a:gd name="connsiteX113" fmla="*/ 2893988 w 3238147"/>
              <a:gd name="connsiteY113" fmla="*/ 1190916 h 3920348"/>
              <a:gd name="connsiteX114" fmla="*/ 2733215 w 3238147"/>
              <a:gd name="connsiteY114" fmla="*/ 1165796 h 3920348"/>
              <a:gd name="connsiteX115" fmla="*/ 2672925 w 3238147"/>
              <a:gd name="connsiteY115" fmla="*/ 1135651 h 3920348"/>
              <a:gd name="connsiteX116" fmla="*/ 2602586 w 3238147"/>
              <a:gd name="connsiteY116" fmla="*/ 1120578 h 3920348"/>
              <a:gd name="connsiteX117" fmla="*/ 2190604 w 3238147"/>
              <a:gd name="connsiteY117" fmla="*/ 1010046 h 3920348"/>
              <a:gd name="connsiteX118" fmla="*/ 2125289 w 3238147"/>
              <a:gd name="connsiteY118" fmla="*/ 979901 h 3920348"/>
              <a:gd name="connsiteX119" fmla="*/ 2070024 w 3238147"/>
              <a:gd name="connsiteY119" fmla="*/ 954780 h 3920348"/>
              <a:gd name="connsiteX120" fmla="*/ 1984613 w 3238147"/>
              <a:gd name="connsiteY120" fmla="*/ 944732 h 3920348"/>
              <a:gd name="connsiteX121" fmla="*/ 1924322 w 3238147"/>
              <a:gd name="connsiteY121" fmla="*/ 944732 h 3920348"/>
              <a:gd name="connsiteX122" fmla="*/ 1889153 w 3238147"/>
              <a:gd name="connsiteY122" fmla="*/ 949756 h 3920348"/>
              <a:gd name="connsiteX123" fmla="*/ 1793694 w 3238147"/>
              <a:gd name="connsiteY123" fmla="*/ 849273 h 3920348"/>
              <a:gd name="connsiteX124" fmla="*/ 1723355 w 3238147"/>
              <a:gd name="connsiteY124" fmla="*/ 743765 h 3920348"/>
              <a:gd name="connsiteX125" fmla="*/ 1663065 w 3238147"/>
              <a:gd name="connsiteY125" fmla="*/ 663378 h 3920348"/>
              <a:gd name="connsiteX126" fmla="*/ 1622872 w 3238147"/>
              <a:gd name="connsiteY126" fmla="*/ 618160 h 3920348"/>
              <a:gd name="connsiteX127" fmla="*/ 1557558 w 3238147"/>
              <a:gd name="connsiteY127" fmla="*/ 552846 h 3920348"/>
              <a:gd name="connsiteX128" fmla="*/ 1462098 w 3238147"/>
              <a:gd name="connsiteY128" fmla="*/ 482508 h 3920348"/>
              <a:gd name="connsiteX129" fmla="*/ 1366639 w 3238147"/>
              <a:gd name="connsiteY129" fmla="*/ 477484 h 3920348"/>
              <a:gd name="connsiteX130" fmla="*/ 1266155 w 3238147"/>
              <a:gd name="connsiteY130" fmla="*/ 467435 h 3920348"/>
              <a:gd name="connsiteX131" fmla="*/ 1210889 w 3238147"/>
              <a:gd name="connsiteY131" fmla="*/ 452363 h 3920348"/>
              <a:gd name="connsiteX132" fmla="*/ 1145575 w 3238147"/>
              <a:gd name="connsiteY132" fmla="*/ 321734 h 3920348"/>
              <a:gd name="connsiteX133" fmla="*/ 1080261 w 3238147"/>
              <a:gd name="connsiteY133" fmla="*/ 291589 h 3920348"/>
              <a:gd name="connsiteX134" fmla="*/ 1035043 w 3238147"/>
              <a:gd name="connsiteY134" fmla="*/ 291589 h 3920348"/>
              <a:gd name="connsiteX135" fmla="*/ 1014947 w 3238147"/>
              <a:gd name="connsiteY135" fmla="*/ 231299 h 3920348"/>
              <a:gd name="connsiteX136" fmla="*/ 989826 w 3238147"/>
              <a:gd name="connsiteY136" fmla="*/ 176033 h 3920348"/>
              <a:gd name="connsiteX137" fmla="*/ 959681 w 3238147"/>
              <a:gd name="connsiteY137" fmla="*/ 150912 h 3920348"/>
              <a:gd name="connsiteX138" fmla="*/ 904415 w 3238147"/>
              <a:gd name="connsiteY138" fmla="*/ 186081 h 3920348"/>
              <a:gd name="connsiteX139" fmla="*/ 834076 w 3238147"/>
              <a:gd name="connsiteY139" fmla="*/ 211202 h 3920348"/>
              <a:gd name="connsiteX140" fmla="*/ 788859 w 3238147"/>
              <a:gd name="connsiteY140" fmla="*/ 221251 h 3920348"/>
              <a:gd name="connsiteX141" fmla="*/ 733593 w 3238147"/>
              <a:gd name="connsiteY141" fmla="*/ 191105 h 3920348"/>
              <a:gd name="connsiteX142" fmla="*/ 673303 w 3238147"/>
              <a:gd name="connsiteY142" fmla="*/ 155936 h 3920348"/>
              <a:gd name="connsiteX143" fmla="*/ 602964 w 3238147"/>
              <a:gd name="connsiteY143" fmla="*/ 120767 h 3920348"/>
              <a:gd name="connsiteX144" fmla="*/ 497456 w 3238147"/>
              <a:gd name="connsiteY144" fmla="*/ 165985 h 3920348"/>
              <a:gd name="connsiteX145" fmla="*/ 412045 w 3238147"/>
              <a:gd name="connsiteY145" fmla="*/ 181057 h 3920348"/>
              <a:gd name="connsiteX146" fmla="*/ 361804 w 3238147"/>
              <a:gd name="connsiteY146" fmla="*/ 145888 h 3920348"/>
              <a:gd name="connsiteX147" fmla="*/ 371852 w 3238147"/>
              <a:gd name="connsiteY147" fmla="*/ 105695 h 3920348"/>
              <a:gd name="connsiteX148" fmla="*/ 386925 w 3238147"/>
              <a:gd name="connsiteY148" fmla="*/ 85598 h 3920348"/>
              <a:gd name="connsiteX149" fmla="*/ 361804 w 3238147"/>
              <a:gd name="connsiteY149" fmla="*/ 20284 h 3920348"/>
              <a:gd name="connsiteX150" fmla="*/ 316586 w 3238147"/>
              <a:gd name="connsiteY150" fmla="*/ 187 h 3920348"/>
              <a:gd name="connsiteX151" fmla="*/ 286441 w 3238147"/>
              <a:gd name="connsiteY151" fmla="*/ 10235 h 3920348"/>
              <a:gd name="connsiteX152" fmla="*/ 226151 w 3238147"/>
              <a:gd name="connsiteY152" fmla="*/ 10235 h 3920348"/>
              <a:gd name="connsiteX153" fmla="*/ 140740 w 3238147"/>
              <a:gd name="connsiteY153" fmla="*/ 187 h 3920348"/>
              <a:gd name="connsiteX154" fmla="*/ 105571 w 3238147"/>
              <a:gd name="connsiteY154" fmla="*/ 10235 h 3920348"/>
              <a:gd name="connsiteX155" fmla="*/ 60353 w 3238147"/>
              <a:gd name="connsiteY155" fmla="*/ 55453 h 3920348"/>
              <a:gd name="connsiteX156" fmla="*/ 55329 w 3238147"/>
              <a:gd name="connsiteY156" fmla="*/ 105695 h 3920348"/>
              <a:gd name="connsiteX157" fmla="*/ 50305 w 3238147"/>
              <a:gd name="connsiteY157" fmla="*/ 140864 h 3920348"/>
              <a:gd name="connsiteX158" fmla="*/ 15136 w 3238147"/>
              <a:gd name="connsiteY158" fmla="*/ 216226 h 3920348"/>
              <a:gd name="connsiteX159" fmla="*/ 35232 w 3238147"/>
              <a:gd name="connsiteY159" fmla="*/ 206178 h 3920348"/>
              <a:gd name="connsiteX160" fmla="*/ 90498 w 3238147"/>
              <a:gd name="connsiteY160" fmla="*/ 171009 h 3920348"/>
              <a:gd name="connsiteX161" fmla="*/ 135716 w 3238147"/>
              <a:gd name="connsiteY161" fmla="*/ 216226 h 3920348"/>
              <a:gd name="connsiteX162" fmla="*/ 130692 w 3238147"/>
              <a:gd name="connsiteY162" fmla="*/ 256420 h 3920348"/>
              <a:gd name="connsiteX163" fmla="*/ 130692 w 3238147"/>
              <a:gd name="connsiteY163" fmla="*/ 276516 h 3920348"/>
              <a:gd name="connsiteX164" fmla="*/ 201030 w 3238147"/>
              <a:gd name="connsiteY164" fmla="*/ 361927 h 3920348"/>
              <a:gd name="connsiteX165" fmla="*/ 221127 w 3238147"/>
              <a:gd name="connsiteY165" fmla="*/ 412169 h 3920348"/>
              <a:gd name="connsiteX166" fmla="*/ 266344 w 3238147"/>
              <a:gd name="connsiteY166" fmla="*/ 427242 h 3920348"/>
              <a:gd name="connsiteX167" fmla="*/ 286441 w 3238147"/>
              <a:gd name="connsiteY167" fmla="*/ 442314 h 3920348"/>
              <a:gd name="connsiteX168" fmla="*/ 301514 w 3238147"/>
              <a:gd name="connsiteY168" fmla="*/ 472459 h 3920348"/>
              <a:gd name="connsiteX169" fmla="*/ 316586 w 3238147"/>
              <a:gd name="connsiteY169" fmla="*/ 517677 h 3920348"/>
              <a:gd name="connsiteX170" fmla="*/ 246248 w 3238147"/>
              <a:gd name="connsiteY170" fmla="*/ 582991 h 3920348"/>
              <a:gd name="connsiteX171" fmla="*/ 175909 w 3238147"/>
              <a:gd name="connsiteY171" fmla="*/ 638257 h 3920348"/>
              <a:gd name="connsiteX172" fmla="*/ 130692 w 3238147"/>
              <a:gd name="connsiteY172" fmla="*/ 638257 h 3920348"/>
              <a:gd name="connsiteX173" fmla="*/ 105571 w 3238147"/>
              <a:gd name="connsiteY173" fmla="*/ 708596 h 3920348"/>
              <a:gd name="connsiteX174" fmla="*/ 60353 w 3238147"/>
              <a:gd name="connsiteY174" fmla="*/ 723668 h 3920348"/>
              <a:gd name="connsiteX175" fmla="*/ 45281 w 3238147"/>
              <a:gd name="connsiteY175" fmla="*/ 768886 h 3920348"/>
              <a:gd name="connsiteX176" fmla="*/ 20160 w 3238147"/>
              <a:gd name="connsiteY176" fmla="*/ 914587 h 3920348"/>
              <a:gd name="connsiteX177" fmla="*/ 63 w 3238147"/>
              <a:gd name="connsiteY177" fmla="*/ 964829 h 3920348"/>
              <a:gd name="connsiteX178" fmla="*/ 15136 w 3238147"/>
              <a:gd name="connsiteY178" fmla="*/ 1025119 h 3920348"/>
              <a:gd name="connsiteX179" fmla="*/ 50305 w 3238147"/>
              <a:gd name="connsiteY179" fmla="*/ 1055264 h 3920348"/>
              <a:gd name="connsiteX180" fmla="*/ 40256 w 3238147"/>
              <a:gd name="connsiteY18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80744 w 3238147"/>
              <a:gd name="connsiteY25" fmla="*/ 3396530 h 3920348"/>
              <a:gd name="connsiteX26" fmla="*/ 1294181 w 3238147"/>
              <a:gd name="connsiteY26" fmla="*/ 3436462 h 3920348"/>
              <a:gd name="connsiteX27" fmla="*/ 1336494 w 3238147"/>
              <a:gd name="connsiteY27" fmla="*/ 3461844 h 3920348"/>
              <a:gd name="connsiteX28" fmla="*/ 1343272 w 3238147"/>
              <a:gd name="connsiteY28" fmla="*/ 3489294 h 3920348"/>
              <a:gd name="connsiteX29" fmla="*/ 1401808 w 3238147"/>
              <a:gd name="connsiteY29" fmla="*/ 3587448 h 3920348"/>
              <a:gd name="connsiteX30" fmla="*/ 1487219 w 3238147"/>
              <a:gd name="connsiteY30" fmla="*/ 3617593 h 3920348"/>
              <a:gd name="connsiteX31" fmla="*/ 1548060 w 3238147"/>
              <a:gd name="connsiteY31" fmla="*/ 3658363 h 3920348"/>
              <a:gd name="connsiteX32" fmla="*/ 1636166 w 3238147"/>
              <a:gd name="connsiteY32" fmla="*/ 3698844 h 3920348"/>
              <a:gd name="connsiteX33" fmla="*/ 1803742 w 3238147"/>
              <a:gd name="connsiteY33" fmla="*/ 3738174 h 3920348"/>
              <a:gd name="connsiteX34" fmla="*/ 1894177 w 3238147"/>
              <a:gd name="connsiteY34" fmla="*/ 3753246 h 3920348"/>
              <a:gd name="connsiteX35" fmla="*/ 1999685 w 3238147"/>
              <a:gd name="connsiteY35" fmla="*/ 3768319 h 3920348"/>
              <a:gd name="connsiteX36" fmla="*/ 2070024 w 3238147"/>
              <a:gd name="connsiteY36" fmla="*/ 3768319 h 3920348"/>
              <a:gd name="connsiteX37" fmla="*/ 2138610 w 3238147"/>
              <a:gd name="connsiteY37" fmla="*/ 3779806 h 3920348"/>
              <a:gd name="connsiteX38" fmla="*/ 2164804 w 3238147"/>
              <a:gd name="connsiteY38" fmla="*/ 3767900 h 3920348"/>
              <a:gd name="connsiteX39" fmla="*/ 2177362 w 3238147"/>
              <a:gd name="connsiteY39" fmla="*/ 3796083 h 3920348"/>
              <a:gd name="connsiteX40" fmla="*/ 2214128 w 3238147"/>
              <a:gd name="connsiteY40" fmla="*/ 3838919 h 3920348"/>
              <a:gd name="connsiteX41" fmla="*/ 2233860 w 3238147"/>
              <a:gd name="connsiteY41" fmla="*/ 3875056 h 3920348"/>
              <a:gd name="connsiteX42" fmla="*/ 2265966 w 3238147"/>
              <a:gd name="connsiteY42" fmla="*/ 3898947 h 3920348"/>
              <a:gd name="connsiteX43" fmla="*/ 2310060 w 3238147"/>
              <a:gd name="connsiteY43" fmla="*/ 3920300 h 3920348"/>
              <a:gd name="connsiteX44" fmla="*/ 2336305 w 3238147"/>
              <a:gd name="connsiteY44" fmla="*/ 3903971 h 3920348"/>
              <a:gd name="connsiteX45" fmla="*/ 2416692 w 3238147"/>
              <a:gd name="connsiteY45" fmla="*/ 3878851 h 3920348"/>
              <a:gd name="connsiteX46" fmla="*/ 2492054 w 3238147"/>
              <a:gd name="connsiteY46" fmla="*/ 3823585 h 3920348"/>
              <a:gd name="connsiteX47" fmla="*/ 2547320 w 3238147"/>
              <a:gd name="connsiteY47" fmla="*/ 3778367 h 3920348"/>
              <a:gd name="connsiteX48" fmla="*/ 2643435 w 3238147"/>
              <a:gd name="connsiteY48" fmla="*/ 3820288 h 3920348"/>
              <a:gd name="connsiteX49" fmla="*/ 2698045 w 3238147"/>
              <a:gd name="connsiteY49" fmla="*/ 3823585 h 3920348"/>
              <a:gd name="connsiteX50" fmla="*/ 2748287 w 3238147"/>
              <a:gd name="connsiteY50" fmla="*/ 3808512 h 3920348"/>
              <a:gd name="connsiteX51" fmla="*/ 2798529 w 3238147"/>
              <a:gd name="connsiteY51" fmla="*/ 3738174 h 3920348"/>
              <a:gd name="connsiteX52" fmla="*/ 2813602 w 3238147"/>
              <a:gd name="connsiteY52" fmla="*/ 3692956 h 3920348"/>
              <a:gd name="connsiteX53" fmla="*/ 2812504 w 3238147"/>
              <a:gd name="connsiteY53" fmla="*/ 3667888 h 3920348"/>
              <a:gd name="connsiteX54" fmla="*/ 2853272 w 3238147"/>
              <a:gd name="connsiteY54" fmla="*/ 3646953 h 3920348"/>
              <a:gd name="connsiteX55" fmla="*/ 2904037 w 3238147"/>
              <a:gd name="connsiteY55" fmla="*/ 3667835 h 3920348"/>
              <a:gd name="connsiteX56" fmla="*/ 2979399 w 3238147"/>
              <a:gd name="connsiteY56" fmla="*/ 3667835 h 3920348"/>
              <a:gd name="connsiteX57" fmla="*/ 3034665 w 3238147"/>
              <a:gd name="connsiteY57" fmla="*/ 3622618 h 3920348"/>
              <a:gd name="connsiteX58" fmla="*/ 3054762 w 3238147"/>
              <a:gd name="connsiteY58" fmla="*/ 3547255 h 3920348"/>
              <a:gd name="connsiteX59" fmla="*/ 3054762 w 3238147"/>
              <a:gd name="connsiteY59" fmla="*/ 3486965 h 3920348"/>
              <a:gd name="connsiteX60" fmla="*/ 3115052 w 3238147"/>
              <a:gd name="connsiteY60" fmla="*/ 3411602 h 3920348"/>
              <a:gd name="connsiteX61" fmla="*/ 3135149 w 3238147"/>
              <a:gd name="connsiteY61" fmla="*/ 3366385 h 3920348"/>
              <a:gd name="connsiteX62" fmla="*/ 3155245 w 3238147"/>
              <a:gd name="connsiteY62" fmla="*/ 3341264 h 3920348"/>
              <a:gd name="connsiteX63" fmla="*/ 3188740 w 3238147"/>
              <a:gd name="connsiteY63" fmla="*/ 3322606 h 3920348"/>
              <a:gd name="connsiteX64" fmla="*/ 3235632 w 3238147"/>
              <a:gd name="connsiteY64" fmla="*/ 3321167 h 3920348"/>
              <a:gd name="connsiteX65" fmla="*/ 3230608 w 3238147"/>
              <a:gd name="connsiteY65" fmla="*/ 3270925 h 3920348"/>
              <a:gd name="connsiteX66" fmla="*/ 3220560 w 3238147"/>
              <a:gd name="connsiteY66" fmla="*/ 3235756 h 3920348"/>
              <a:gd name="connsiteX67" fmla="*/ 3219696 w 3238147"/>
              <a:gd name="connsiteY67" fmla="*/ 3217831 h 3920348"/>
              <a:gd name="connsiteX68" fmla="*/ 3182747 w 3238147"/>
              <a:gd name="connsiteY68" fmla="*/ 3181276 h 3920348"/>
              <a:gd name="connsiteX69" fmla="*/ 3160270 w 3238147"/>
              <a:gd name="connsiteY69" fmla="*/ 3180490 h 3920348"/>
              <a:gd name="connsiteX70" fmla="*/ 3115052 w 3238147"/>
              <a:gd name="connsiteY70" fmla="*/ 3130248 h 3920348"/>
              <a:gd name="connsiteX71" fmla="*/ 3084907 w 3238147"/>
              <a:gd name="connsiteY71" fmla="*/ 3100103 h 3920348"/>
              <a:gd name="connsiteX72" fmla="*/ 3059786 w 3238147"/>
              <a:gd name="connsiteY72" fmla="*/ 3095079 h 3920348"/>
              <a:gd name="connsiteX73" fmla="*/ 3010146 w 3238147"/>
              <a:gd name="connsiteY73" fmla="*/ 3015425 h 3920348"/>
              <a:gd name="connsiteX74" fmla="*/ 2989448 w 3238147"/>
              <a:gd name="connsiteY74" fmla="*/ 2944354 h 3920348"/>
              <a:gd name="connsiteX75" fmla="*/ 2957759 w 3238147"/>
              <a:gd name="connsiteY75" fmla="*/ 2905888 h 3920348"/>
              <a:gd name="connsiteX76" fmla="*/ 2950615 w 3238147"/>
              <a:gd name="connsiteY76" fmla="*/ 2867788 h 3920348"/>
              <a:gd name="connsiteX77" fmla="*/ 2929158 w 3238147"/>
              <a:gd name="connsiteY77" fmla="*/ 2838846 h 3920348"/>
              <a:gd name="connsiteX78" fmla="*/ 2929184 w 3238147"/>
              <a:gd name="connsiteY78" fmla="*/ 2820163 h 3920348"/>
              <a:gd name="connsiteX79" fmla="*/ 2893988 w 3238147"/>
              <a:gd name="connsiteY79" fmla="*/ 2768508 h 3920348"/>
              <a:gd name="connsiteX80" fmla="*/ 2828674 w 3238147"/>
              <a:gd name="connsiteY80" fmla="*/ 2698169 h 3920348"/>
              <a:gd name="connsiteX81" fmla="*/ 2798529 w 3238147"/>
              <a:gd name="connsiteY81" fmla="*/ 2663000 h 3920348"/>
              <a:gd name="connsiteX82" fmla="*/ 2763360 w 3238147"/>
              <a:gd name="connsiteY82" fmla="*/ 2622807 h 3920348"/>
              <a:gd name="connsiteX83" fmla="*/ 2752971 w 3238147"/>
              <a:gd name="connsiteY83" fmla="*/ 2558225 h 3920348"/>
              <a:gd name="connsiteX84" fmla="*/ 2758336 w 3238147"/>
              <a:gd name="connsiteY84" fmla="*/ 2532371 h 3920348"/>
              <a:gd name="connsiteX85" fmla="*/ 2714872 w 3238147"/>
              <a:gd name="connsiteY85" fmla="*/ 2510600 h 3920348"/>
              <a:gd name="connsiteX86" fmla="*/ 2687997 w 3238147"/>
              <a:gd name="connsiteY86" fmla="*/ 2512275 h 3920348"/>
              <a:gd name="connsiteX87" fmla="*/ 2678472 w 3238147"/>
              <a:gd name="connsiteY87" fmla="*/ 2472631 h 3920348"/>
              <a:gd name="connsiteX88" fmla="*/ 2681535 w 3238147"/>
              <a:gd name="connsiteY88" fmla="*/ 2398681 h 3920348"/>
              <a:gd name="connsiteX89" fmla="*/ 2662876 w 3238147"/>
              <a:gd name="connsiteY89" fmla="*/ 2371598 h 3920348"/>
              <a:gd name="connsiteX90" fmla="*/ 2632731 w 3238147"/>
              <a:gd name="connsiteY90" fmla="*/ 2326380 h 3920348"/>
              <a:gd name="connsiteX91" fmla="*/ 2577465 w 3238147"/>
              <a:gd name="connsiteY91" fmla="*/ 2272973 h 3920348"/>
              <a:gd name="connsiteX92" fmla="*/ 2547320 w 3238147"/>
              <a:gd name="connsiteY92" fmla="*/ 2230921 h 3920348"/>
              <a:gd name="connsiteX93" fmla="*/ 2512151 w 3238147"/>
              <a:gd name="connsiteY93" fmla="*/ 2215848 h 3920348"/>
              <a:gd name="connsiteX94" fmla="*/ 2491034 w 3238147"/>
              <a:gd name="connsiteY94" fmla="*/ 2203419 h 3920348"/>
              <a:gd name="connsiteX95" fmla="*/ 2466933 w 3238147"/>
              <a:gd name="connsiteY95" fmla="*/ 2195752 h 3920348"/>
              <a:gd name="connsiteX96" fmla="*/ 2438646 w 3238147"/>
              <a:gd name="connsiteY96" fmla="*/ 2177225 h 3920348"/>
              <a:gd name="connsiteX97" fmla="*/ 2401619 w 3238147"/>
              <a:gd name="connsiteY97" fmla="*/ 2170631 h 3920348"/>
              <a:gd name="connsiteX98" fmla="*/ 2367209 w 3238147"/>
              <a:gd name="connsiteY98" fmla="*/ 2146269 h 3920348"/>
              <a:gd name="connsiteX99" fmla="*/ 2327592 w 3238147"/>
              <a:gd name="connsiteY99" fmla="*/ 2128318 h 3920348"/>
              <a:gd name="connsiteX100" fmla="*/ 2366450 w 3238147"/>
              <a:gd name="connsiteY100" fmla="*/ 2004833 h 3920348"/>
              <a:gd name="connsiteX101" fmla="*/ 2396595 w 3238147"/>
              <a:gd name="connsiteY101" fmla="*/ 1934495 h 3920348"/>
              <a:gd name="connsiteX102" fmla="*/ 2492054 w 3238147"/>
              <a:gd name="connsiteY102" fmla="*/ 1813914 h 3920348"/>
              <a:gd name="connsiteX103" fmla="*/ 2512151 w 3238147"/>
              <a:gd name="connsiteY103" fmla="*/ 1758648 h 3920348"/>
              <a:gd name="connsiteX104" fmla="*/ 2582489 w 3238147"/>
              <a:gd name="connsiteY104" fmla="*/ 1733527 h 3920348"/>
              <a:gd name="connsiteX105" fmla="*/ 2652828 w 3238147"/>
              <a:gd name="connsiteY105" fmla="*/ 1693334 h 3920348"/>
              <a:gd name="connsiteX106" fmla="*/ 2763360 w 3238147"/>
              <a:gd name="connsiteY106" fmla="*/ 1663189 h 3920348"/>
              <a:gd name="connsiteX107" fmla="*/ 2808577 w 3238147"/>
              <a:gd name="connsiteY107" fmla="*/ 1643092 h 3920348"/>
              <a:gd name="connsiteX108" fmla="*/ 2843747 w 3238147"/>
              <a:gd name="connsiteY108" fmla="*/ 1602899 h 3920348"/>
              <a:gd name="connsiteX109" fmla="*/ 2863843 w 3238147"/>
              <a:gd name="connsiteY109" fmla="*/ 1517488 h 3920348"/>
              <a:gd name="connsiteX110" fmla="*/ 2899013 w 3238147"/>
              <a:gd name="connsiteY110" fmla="*/ 1447149 h 3920348"/>
              <a:gd name="connsiteX111" fmla="*/ 2964327 w 3238147"/>
              <a:gd name="connsiteY111" fmla="*/ 1341642 h 3920348"/>
              <a:gd name="connsiteX112" fmla="*/ 3079883 w 3238147"/>
              <a:gd name="connsiteY112" fmla="*/ 1241158 h 3920348"/>
              <a:gd name="connsiteX113" fmla="*/ 3034665 w 3238147"/>
              <a:gd name="connsiteY113" fmla="*/ 1211013 h 3920348"/>
              <a:gd name="connsiteX114" fmla="*/ 2893988 w 3238147"/>
              <a:gd name="connsiteY114" fmla="*/ 1190916 h 3920348"/>
              <a:gd name="connsiteX115" fmla="*/ 2733215 w 3238147"/>
              <a:gd name="connsiteY115" fmla="*/ 1165796 h 3920348"/>
              <a:gd name="connsiteX116" fmla="*/ 2672925 w 3238147"/>
              <a:gd name="connsiteY116" fmla="*/ 1135651 h 3920348"/>
              <a:gd name="connsiteX117" fmla="*/ 2602586 w 3238147"/>
              <a:gd name="connsiteY117" fmla="*/ 1120578 h 3920348"/>
              <a:gd name="connsiteX118" fmla="*/ 2190604 w 3238147"/>
              <a:gd name="connsiteY118" fmla="*/ 1010046 h 3920348"/>
              <a:gd name="connsiteX119" fmla="*/ 2125289 w 3238147"/>
              <a:gd name="connsiteY119" fmla="*/ 979901 h 3920348"/>
              <a:gd name="connsiteX120" fmla="*/ 2070024 w 3238147"/>
              <a:gd name="connsiteY120" fmla="*/ 954780 h 3920348"/>
              <a:gd name="connsiteX121" fmla="*/ 1984613 w 3238147"/>
              <a:gd name="connsiteY121" fmla="*/ 944732 h 3920348"/>
              <a:gd name="connsiteX122" fmla="*/ 1924322 w 3238147"/>
              <a:gd name="connsiteY122" fmla="*/ 944732 h 3920348"/>
              <a:gd name="connsiteX123" fmla="*/ 1889153 w 3238147"/>
              <a:gd name="connsiteY123" fmla="*/ 949756 h 3920348"/>
              <a:gd name="connsiteX124" fmla="*/ 1793694 w 3238147"/>
              <a:gd name="connsiteY124" fmla="*/ 849273 h 3920348"/>
              <a:gd name="connsiteX125" fmla="*/ 1723355 w 3238147"/>
              <a:gd name="connsiteY125" fmla="*/ 743765 h 3920348"/>
              <a:gd name="connsiteX126" fmla="*/ 1663065 w 3238147"/>
              <a:gd name="connsiteY126" fmla="*/ 663378 h 3920348"/>
              <a:gd name="connsiteX127" fmla="*/ 1622872 w 3238147"/>
              <a:gd name="connsiteY127" fmla="*/ 618160 h 3920348"/>
              <a:gd name="connsiteX128" fmla="*/ 1557558 w 3238147"/>
              <a:gd name="connsiteY128" fmla="*/ 552846 h 3920348"/>
              <a:gd name="connsiteX129" fmla="*/ 1462098 w 3238147"/>
              <a:gd name="connsiteY129" fmla="*/ 482508 h 3920348"/>
              <a:gd name="connsiteX130" fmla="*/ 1366639 w 3238147"/>
              <a:gd name="connsiteY130" fmla="*/ 477484 h 3920348"/>
              <a:gd name="connsiteX131" fmla="*/ 1266155 w 3238147"/>
              <a:gd name="connsiteY131" fmla="*/ 467435 h 3920348"/>
              <a:gd name="connsiteX132" fmla="*/ 1210889 w 3238147"/>
              <a:gd name="connsiteY132" fmla="*/ 452363 h 3920348"/>
              <a:gd name="connsiteX133" fmla="*/ 1145575 w 3238147"/>
              <a:gd name="connsiteY133" fmla="*/ 321734 h 3920348"/>
              <a:gd name="connsiteX134" fmla="*/ 1080261 w 3238147"/>
              <a:gd name="connsiteY134" fmla="*/ 291589 h 3920348"/>
              <a:gd name="connsiteX135" fmla="*/ 1035043 w 3238147"/>
              <a:gd name="connsiteY135" fmla="*/ 291589 h 3920348"/>
              <a:gd name="connsiteX136" fmla="*/ 1014947 w 3238147"/>
              <a:gd name="connsiteY136" fmla="*/ 231299 h 3920348"/>
              <a:gd name="connsiteX137" fmla="*/ 989826 w 3238147"/>
              <a:gd name="connsiteY137" fmla="*/ 176033 h 3920348"/>
              <a:gd name="connsiteX138" fmla="*/ 959681 w 3238147"/>
              <a:gd name="connsiteY138" fmla="*/ 150912 h 3920348"/>
              <a:gd name="connsiteX139" fmla="*/ 904415 w 3238147"/>
              <a:gd name="connsiteY139" fmla="*/ 186081 h 3920348"/>
              <a:gd name="connsiteX140" fmla="*/ 834076 w 3238147"/>
              <a:gd name="connsiteY140" fmla="*/ 211202 h 3920348"/>
              <a:gd name="connsiteX141" fmla="*/ 788859 w 3238147"/>
              <a:gd name="connsiteY141" fmla="*/ 221251 h 3920348"/>
              <a:gd name="connsiteX142" fmla="*/ 733593 w 3238147"/>
              <a:gd name="connsiteY142" fmla="*/ 191105 h 3920348"/>
              <a:gd name="connsiteX143" fmla="*/ 673303 w 3238147"/>
              <a:gd name="connsiteY143" fmla="*/ 155936 h 3920348"/>
              <a:gd name="connsiteX144" fmla="*/ 602964 w 3238147"/>
              <a:gd name="connsiteY144" fmla="*/ 120767 h 3920348"/>
              <a:gd name="connsiteX145" fmla="*/ 497456 w 3238147"/>
              <a:gd name="connsiteY145" fmla="*/ 165985 h 3920348"/>
              <a:gd name="connsiteX146" fmla="*/ 412045 w 3238147"/>
              <a:gd name="connsiteY146" fmla="*/ 181057 h 3920348"/>
              <a:gd name="connsiteX147" fmla="*/ 361804 w 3238147"/>
              <a:gd name="connsiteY147" fmla="*/ 145888 h 3920348"/>
              <a:gd name="connsiteX148" fmla="*/ 371852 w 3238147"/>
              <a:gd name="connsiteY148" fmla="*/ 105695 h 3920348"/>
              <a:gd name="connsiteX149" fmla="*/ 386925 w 3238147"/>
              <a:gd name="connsiteY149" fmla="*/ 85598 h 3920348"/>
              <a:gd name="connsiteX150" fmla="*/ 361804 w 3238147"/>
              <a:gd name="connsiteY150" fmla="*/ 20284 h 3920348"/>
              <a:gd name="connsiteX151" fmla="*/ 316586 w 3238147"/>
              <a:gd name="connsiteY151" fmla="*/ 187 h 3920348"/>
              <a:gd name="connsiteX152" fmla="*/ 286441 w 3238147"/>
              <a:gd name="connsiteY152" fmla="*/ 10235 h 3920348"/>
              <a:gd name="connsiteX153" fmla="*/ 226151 w 3238147"/>
              <a:gd name="connsiteY153" fmla="*/ 10235 h 3920348"/>
              <a:gd name="connsiteX154" fmla="*/ 140740 w 3238147"/>
              <a:gd name="connsiteY154" fmla="*/ 187 h 3920348"/>
              <a:gd name="connsiteX155" fmla="*/ 105571 w 3238147"/>
              <a:gd name="connsiteY155" fmla="*/ 10235 h 3920348"/>
              <a:gd name="connsiteX156" fmla="*/ 60353 w 3238147"/>
              <a:gd name="connsiteY156" fmla="*/ 55453 h 3920348"/>
              <a:gd name="connsiteX157" fmla="*/ 55329 w 3238147"/>
              <a:gd name="connsiteY157" fmla="*/ 105695 h 3920348"/>
              <a:gd name="connsiteX158" fmla="*/ 50305 w 3238147"/>
              <a:gd name="connsiteY158" fmla="*/ 140864 h 3920348"/>
              <a:gd name="connsiteX159" fmla="*/ 15136 w 3238147"/>
              <a:gd name="connsiteY159" fmla="*/ 216226 h 3920348"/>
              <a:gd name="connsiteX160" fmla="*/ 35232 w 3238147"/>
              <a:gd name="connsiteY160" fmla="*/ 206178 h 3920348"/>
              <a:gd name="connsiteX161" fmla="*/ 90498 w 3238147"/>
              <a:gd name="connsiteY161" fmla="*/ 171009 h 3920348"/>
              <a:gd name="connsiteX162" fmla="*/ 135716 w 3238147"/>
              <a:gd name="connsiteY162" fmla="*/ 216226 h 3920348"/>
              <a:gd name="connsiteX163" fmla="*/ 130692 w 3238147"/>
              <a:gd name="connsiteY163" fmla="*/ 256420 h 3920348"/>
              <a:gd name="connsiteX164" fmla="*/ 130692 w 3238147"/>
              <a:gd name="connsiteY164" fmla="*/ 276516 h 3920348"/>
              <a:gd name="connsiteX165" fmla="*/ 201030 w 3238147"/>
              <a:gd name="connsiteY165" fmla="*/ 361927 h 3920348"/>
              <a:gd name="connsiteX166" fmla="*/ 221127 w 3238147"/>
              <a:gd name="connsiteY166" fmla="*/ 412169 h 3920348"/>
              <a:gd name="connsiteX167" fmla="*/ 266344 w 3238147"/>
              <a:gd name="connsiteY167" fmla="*/ 427242 h 3920348"/>
              <a:gd name="connsiteX168" fmla="*/ 286441 w 3238147"/>
              <a:gd name="connsiteY168" fmla="*/ 442314 h 3920348"/>
              <a:gd name="connsiteX169" fmla="*/ 301514 w 3238147"/>
              <a:gd name="connsiteY169" fmla="*/ 472459 h 3920348"/>
              <a:gd name="connsiteX170" fmla="*/ 316586 w 3238147"/>
              <a:gd name="connsiteY170" fmla="*/ 517677 h 3920348"/>
              <a:gd name="connsiteX171" fmla="*/ 246248 w 3238147"/>
              <a:gd name="connsiteY171" fmla="*/ 582991 h 3920348"/>
              <a:gd name="connsiteX172" fmla="*/ 175909 w 3238147"/>
              <a:gd name="connsiteY172" fmla="*/ 638257 h 3920348"/>
              <a:gd name="connsiteX173" fmla="*/ 130692 w 3238147"/>
              <a:gd name="connsiteY173" fmla="*/ 638257 h 3920348"/>
              <a:gd name="connsiteX174" fmla="*/ 105571 w 3238147"/>
              <a:gd name="connsiteY174" fmla="*/ 708596 h 3920348"/>
              <a:gd name="connsiteX175" fmla="*/ 60353 w 3238147"/>
              <a:gd name="connsiteY175" fmla="*/ 723668 h 3920348"/>
              <a:gd name="connsiteX176" fmla="*/ 45281 w 3238147"/>
              <a:gd name="connsiteY176" fmla="*/ 768886 h 3920348"/>
              <a:gd name="connsiteX177" fmla="*/ 20160 w 3238147"/>
              <a:gd name="connsiteY177" fmla="*/ 914587 h 3920348"/>
              <a:gd name="connsiteX178" fmla="*/ 63 w 3238147"/>
              <a:gd name="connsiteY178" fmla="*/ 964829 h 3920348"/>
              <a:gd name="connsiteX179" fmla="*/ 15136 w 3238147"/>
              <a:gd name="connsiteY179" fmla="*/ 1025119 h 3920348"/>
              <a:gd name="connsiteX180" fmla="*/ 50305 w 3238147"/>
              <a:gd name="connsiteY180" fmla="*/ 1055264 h 3920348"/>
              <a:gd name="connsiteX181" fmla="*/ 40256 w 3238147"/>
              <a:gd name="connsiteY18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92650 w 3238147"/>
              <a:gd name="connsiteY25" fmla="*/ 3389387 h 3920348"/>
              <a:gd name="connsiteX26" fmla="*/ 1294181 w 3238147"/>
              <a:gd name="connsiteY26" fmla="*/ 3436462 h 3920348"/>
              <a:gd name="connsiteX27" fmla="*/ 1336494 w 3238147"/>
              <a:gd name="connsiteY27" fmla="*/ 3461844 h 3920348"/>
              <a:gd name="connsiteX28" fmla="*/ 1343272 w 3238147"/>
              <a:gd name="connsiteY28" fmla="*/ 3489294 h 3920348"/>
              <a:gd name="connsiteX29" fmla="*/ 1401808 w 3238147"/>
              <a:gd name="connsiteY29" fmla="*/ 3587448 h 3920348"/>
              <a:gd name="connsiteX30" fmla="*/ 1487219 w 3238147"/>
              <a:gd name="connsiteY30" fmla="*/ 3617593 h 3920348"/>
              <a:gd name="connsiteX31" fmla="*/ 1548060 w 3238147"/>
              <a:gd name="connsiteY31" fmla="*/ 3658363 h 3920348"/>
              <a:gd name="connsiteX32" fmla="*/ 1636166 w 3238147"/>
              <a:gd name="connsiteY32" fmla="*/ 3698844 h 3920348"/>
              <a:gd name="connsiteX33" fmla="*/ 1803742 w 3238147"/>
              <a:gd name="connsiteY33" fmla="*/ 3738174 h 3920348"/>
              <a:gd name="connsiteX34" fmla="*/ 1894177 w 3238147"/>
              <a:gd name="connsiteY34" fmla="*/ 3753246 h 3920348"/>
              <a:gd name="connsiteX35" fmla="*/ 1999685 w 3238147"/>
              <a:gd name="connsiteY35" fmla="*/ 3768319 h 3920348"/>
              <a:gd name="connsiteX36" fmla="*/ 2070024 w 3238147"/>
              <a:gd name="connsiteY36" fmla="*/ 3768319 h 3920348"/>
              <a:gd name="connsiteX37" fmla="*/ 2138610 w 3238147"/>
              <a:gd name="connsiteY37" fmla="*/ 3779806 h 3920348"/>
              <a:gd name="connsiteX38" fmla="*/ 2164804 w 3238147"/>
              <a:gd name="connsiteY38" fmla="*/ 3767900 h 3920348"/>
              <a:gd name="connsiteX39" fmla="*/ 2177362 w 3238147"/>
              <a:gd name="connsiteY39" fmla="*/ 3796083 h 3920348"/>
              <a:gd name="connsiteX40" fmla="*/ 2214128 w 3238147"/>
              <a:gd name="connsiteY40" fmla="*/ 3838919 h 3920348"/>
              <a:gd name="connsiteX41" fmla="*/ 2233860 w 3238147"/>
              <a:gd name="connsiteY41" fmla="*/ 3875056 h 3920348"/>
              <a:gd name="connsiteX42" fmla="*/ 2265966 w 3238147"/>
              <a:gd name="connsiteY42" fmla="*/ 3898947 h 3920348"/>
              <a:gd name="connsiteX43" fmla="*/ 2310060 w 3238147"/>
              <a:gd name="connsiteY43" fmla="*/ 3920300 h 3920348"/>
              <a:gd name="connsiteX44" fmla="*/ 2336305 w 3238147"/>
              <a:gd name="connsiteY44" fmla="*/ 3903971 h 3920348"/>
              <a:gd name="connsiteX45" fmla="*/ 2416692 w 3238147"/>
              <a:gd name="connsiteY45" fmla="*/ 3878851 h 3920348"/>
              <a:gd name="connsiteX46" fmla="*/ 2492054 w 3238147"/>
              <a:gd name="connsiteY46" fmla="*/ 3823585 h 3920348"/>
              <a:gd name="connsiteX47" fmla="*/ 2547320 w 3238147"/>
              <a:gd name="connsiteY47" fmla="*/ 3778367 h 3920348"/>
              <a:gd name="connsiteX48" fmla="*/ 2643435 w 3238147"/>
              <a:gd name="connsiteY48" fmla="*/ 3820288 h 3920348"/>
              <a:gd name="connsiteX49" fmla="*/ 2698045 w 3238147"/>
              <a:gd name="connsiteY49" fmla="*/ 3823585 h 3920348"/>
              <a:gd name="connsiteX50" fmla="*/ 2748287 w 3238147"/>
              <a:gd name="connsiteY50" fmla="*/ 3808512 h 3920348"/>
              <a:gd name="connsiteX51" fmla="*/ 2798529 w 3238147"/>
              <a:gd name="connsiteY51" fmla="*/ 3738174 h 3920348"/>
              <a:gd name="connsiteX52" fmla="*/ 2813602 w 3238147"/>
              <a:gd name="connsiteY52" fmla="*/ 3692956 h 3920348"/>
              <a:gd name="connsiteX53" fmla="*/ 2812504 w 3238147"/>
              <a:gd name="connsiteY53" fmla="*/ 3667888 h 3920348"/>
              <a:gd name="connsiteX54" fmla="*/ 2853272 w 3238147"/>
              <a:gd name="connsiteY54" fmla="*/ 3646953 h 3920348"/>
              <a:gd name="connsiteX55" fmla="*/ 2904037 w 3238147"/>
              <a:gd name="connsiteY55" fmla="*/ 3667835 h 3920348"/>
              <a:gd name="connsiteX56" fmla="*/ 2979399 w 3238147"/>
              <a:gd name="connsiteY56" fmla="*/ 3667835 h 3920348"/>
              <a:gd name="connsiteX57" fmla="*/ 3034665 w 3238147"/>
              <a:gd name="connsiteY57" fmla="*/ 3622618 h 3920348"/>
              <a:gd name="connsiteX58" fmla="*/ 3054762 w 3238147"/>
              <a:gd name="connsiteY58" fmla="*/ 3547255 h 3920348"/>
              <a:gd name="connsiteX59" fmla="*/ 3054762 w 3238147"/>
              <a:gd name="connsiteY59" fmla="*/ 3486965 h 3920348"/>
              <a:gd name="connsiteX60" fmla="*/ 3115052 w 3238147"/>
              <a:gd name="connsiteY60" fmla="*/ 3411602 h 3920348"/>
              <a:gd name="connsiteX61" fmla="*/ 3135149 w 3238147"/>
              <a:gd name="connsiteY61" fmla="*/ 3366385 h 3920348"/>
              <a:gd name="connsiteX62" fmla="*/ 3155245 w 3238147"/>
              <a:gd name="connsiteY62" fmla="*/ 3341264 h 3920348"/>
              <a:gd name="connsiteX63" fmla="*/ 3188740 w 3238147"/>
              <a:gd name="connsiteY63" fmla="*/ 3322606 h 3920348"/>
              <a:gd name="connsiteX64" fmla="*/ 3235632 w 3238147"/>
              <a:gd name="connsiteY64" fmla="*/ 3321167 h 3920348"/>
              <a:gd name="connsiteX65" fmla="*/ 3230608 w 3238147"/>
              <a:gd name="connsiteY65" fmla="*/ 3270925 h 3920348"/>
              <a:gd name="connsiteX66" fmla="*/ 3220560 w 3238147"/>
              <a:gd name="connsiteY66" fmla="*/ 3235756 h 3920348"/>
              <a:gd name="connsiteX67" fmla="*/ 3219696 w 3238147"/>
              <a:gd name="connsiteY67" fmla="*/ 3217831 h 3920348"/>
              <a:gd name="connsiteX68" fmla="*/ 3182747 w 3238147"/>
              <a:gd name="connsiteY68" fmla="*/ 3181276 h 3920348"/>
              <a:gd name="connsiteX69" fmla="*/ 3160270 w 3238147"/>
              <a:gd name="connsiteY69" fmla="*/ 3180490 h 3920348"/>
              <a:gd name="connsiteX70" fmla="*/ 3115052 w 3238147"/>
              <a:gd name="connsiteY70" fmla="*/ 3130248 h 3920348"/>
              <a:gd name="connsiteX71" fmla="*/ 3084907 w 3238147"/>
              <a:gd name="connsiteY71" fmla="*/ 3100103 h 3920348"/>
              <a:gd name="connsiteX72" fmla="*/ 3059786 w 3238147"/>
              <a:gd name="connsiteY72" fmla="*/ 3095079 h 3920348"/>
              <a:gd name="connsiteX73" fmla="*/ 3010146 w 3238147"/>
              <a:gd name="connsiteY73" fmla="*/ 3015425 h 3920348"/>
              <a:gd name="connsiteX74" fmla="*/ 2989448 w 3238147"/>
              <a:gd name="connsiteY74" fmla="*/ 2944354 h 3920348"/>
              <a:gd name="connsiteX75" fmla="*/ 2957759 w 3238147"/>
              <a:gd name="connsiteY75" fmla="*/ 2905888 h 3920348"/>
              <a:gd name="connsiteX76" fmla="*/ 2950615 w 3238147"/>
              <a:gd name="connsiteY76" fmla="*/ 2867788 h 3920348"/>
              <a:gd name="connsiteX77" fmla="*/ 2929158 w 3238147"/>
              <a:gd name="connsiteY77" fmla="*/ 2838846 h 3920348"/>
              <a:gd name="connsiteX78" fmla="*/ 2929184 w 3238147"/>
              <a:gd name="connsiteY78" fmla="*/ 2820163 h 3920348"/>
              <a:gd name="connsiteX79" fmla="*/ 2893988 w 3238147"/>
              <a:gd name="connsiteY79" fmla="*/ 2768508 h 3920348"/>
              <a:gd name="connsiteX80" fmla="*/ 2828674 w 3238147"/>
              <a:gd name="connsiteY80" fmla="*/ 2698169 h 3920348"/>
              <a:gd name="connsiteX81" fmla="*/ 2798529 w 3238147"/>
              <a:gd name="connsiteY81" fmla="*/ 2663000 h 3920348"/>
              <a:gd name="connsiteX82" fmla="*/ 2763360 w 3238147"/>
              <a:gd name="connsiteY82" fmla="*/ 2622807 h 3920348"/>
              <a:gd name="connsiteX83" fmla="*/ 2752971 w 3238147"/>
              <a:gd name="connsiteY83" fmla="*/ 2558225 h 3920348"/>
              <a:gd name="connsiteX84" fmla="*/ 2758336 w 3238147"/>
              <a:gd name="connsiteY84" fmla="*/ 2532371 h 3920348"/>
              <a:gd name="connsiteX85" fmla="*/ 2714872 w 3238147"/>
              <a:gd name="connsiteY85" fmla="*/ 2510600 h 3920348"/>
              <a:gd name="connsiteX86" fmla="*/ 2687997 w 3238147"/>
              <a:gd name="connsiteY86" fmla="*/ 2512275 h 3920348"/>
              <a:gd name="connsiteX87" fmla="*/ 2678472 w 3238147"/>
              <a:gd name="connsiteY87" fmla="*/ 2472631 h 3920348"/>
              <a:gd name="connsiteX88" fmla="*/ 2681535 w 3238147"/>
              <a:gd name="connsiteY88" fmla="*/ 2398681 h 3920348"/>
              <a:gd name="connsiteX89" fmla="*/ 2662876 w 3238147"/>
              <a:gd name="connsiteY89" fmla="*/ 2371598 h 3920348"/>
              <a:gd name="connsiteX90" fmla="*/ 2632731 w 3238147"/>
              <a:gd name="connsiteY90" fmla="*/ 2326380 h 3920348"/>
              <a:gd name="connsiteX91" fmla="*/ 2577465 w 3238147"/>
              <a:gd name="connsiteY91" fmla="*/ 2272973 h 3920348"/>
              <a:gd name="connsiteX92" fmla="*/ 2547320 w 3238147"/>
              <a:gd name="connsiteY92" fmla="*/ 2230921 h 3920348"/>
              <a:gd name="connsiteX93" fmla="*/ 2512151 w 3238147"/>
              <a:gd name="connsiteY93" fmla="*/ 2215848 h 3920348"/>
              <a:gd name="connsiteX94" fmla="*/ 2491034 w 3238147"/>
              <a:gd name="connsiteY94" fmla="*/ 2203419 h 3920348"/>
              <a:gd name="connsiteX95" fmla="*/ 2466933 w 3238147"/>
              <a:gd name="connsiteY95" fmla="*/ 2195752 h 3920348"/>
              <a:gd name="connsiteX96" fmla="*/ 2438646 w 3238147"/>
              <a:gd name="connsiteY96" fmla="*/ 2177225 h 3920348"/>
              <a:gd name="connsiteX97" fmla="*/ 2401619 w 3238147"/>
              <a:gd name="connsiteY97" fmla="*/ 2170631 h 3920348"/>
              <a:gd name="connsiteX98" fmla="*/ 2367209 w 3238147"/>
              <a:gd name="connsiteY98" fmla="*/ 2146269 h 3920348"/>
              <a:gd name="connsiteX99" fmla="*/ 2327592 w 3238147"/>
              <a:gd name="connsiteY99" fmla="*/ 2128318 h 3920348"/>
              <a:gd name="connsiteX100" fmla="*/ 2366450 w 3238147"/>
              <a:gd name="connsiteY100" fmla="*/ 2004833 h 3920348"/>
              <a:gd name="connsiteX101" fmla="*/ 2396595 w 3238147"/>
              <a:gd name="connsiteY101" fmla="*/ 1934495 h 3920348"/>
              <a:gd name="connsiteX102" fmla="*/ 2492054 w 3238147"/>
              <a:gd name="connsiteY102" fmla="*/ 1813914 h 3920348"/>
              <a:gd name="connsiteX103" fmla="*/ 2512151 w 3238147"/>
              <a:gd name="connsiteY103" fmla="*/ 1758648 h 3920348"/>
              <a:gd name="connsiteX104" fmla="*/ 2582489 w 3238147"/>
              <a:gd name="connsiteY104" fmla="*/ 1733527 h 3920348"/>
              <a:gd name="connsiteX105" fmla="*/ 2652828 w 3238147"/>
              <a:gd name="connsiteY105" fmla="*/ 1693334 h 3920348"/>
              <a:gd name="connsiteX106" fmla="*/ 2763360 w 3238147"/>
              <a:gd name="connsiteY106" fmla="*/ 1663189 h 3920348"/>
              <a:gd name="connsiteX107" fmla="*/ 2808577 w 3238147"/>
              <a:gd name="connsiteY107" fmla="*/ 1643092 h 3920348"/>
              <a:gd name="connsiteX108" fmla="*/ 2843747 w 3238147"/>
              <a:gd name="connsiteY108" fmla="*/ 1602899 h 3920348"/>
              <a:gd name="connsiteX109" fmla="*/ 2863843 w 3238147"/>
              <a:gd name="connsiteY109" fmla="*/ 1517488 h 3920348"/>
              <a:gd name="connsiteX110" fmla="*/ 2899013 w 3238147"/>
              <a:gd name="connsiteY110" fmla="*/ 1447149 h 3920348"/>
              <a:gd name="connsiteX111" fmla="*/ 2964327 w 3238147"/>
              <a:gd name="connsiteY111" fmla="*/ 1341642 h 3920348"/>
              <a:gd name="connsiteX112" fmla="*/ 3079883 w 3238147"/>
              <a:gd name="connsiteY112" fmla="*/ 1241158 h 3920348"/>
              <a:gd name="connsiteX113" fmla="*/ 3034665 w 3238147"/>
              <a:gd name="connsiteY113" fmla="*/ 1211013 h 3920348"/>
              <a:gd name="connsiteX114" fmla="*/ 2893988 w 3238147"/>
              <a:gd name="connsiteY114" fmla="*/ 1190916 h 3920348"/>
              <a:gd name="connsiteX115" fmla="*/ 2733215 w 3238147"/>
              <a:gd name="connsiteY115" fmla="*/ 1165796 h 3920348"/>
              <a:gd name="connsiteX116" fmla="*/ 2672925 w 3238147"/>
              <a:gd name="connsiteY116" fmla="*/ 1135651 h 3920348"/>
              <a:gd name="connsiteX117" fmla="*/ 2602586 w 3238147"/>
              <a:gd name="connsiteY117" fmla="*/ 1120578 h 3920348"/>
              <a:gd name="connsiteX118" fmla="*/ 2190604 w 3238147"/>
              <a:gd name="connsiteY118" fmla="*/ 1010046 h 3920348"/>
              <a:gd name="connsiteX119" fmla="*/ 2125289 w 3238147"/>
              <a:gd name="connsiteY119" fmla="*/ 979901 h 3920348"/>
              <a:gd name="connsiteX120" fmla="*/ 2070024 w 3238147"/>
              <a:gd name="connsiteY120" fmla="*/ 954780 h 3920348"/>
              <a:gd name="connsiteX121" fmla="*/ 1984613 w 3238147"/>
              <a:gd name="connsiteY121" fmla="*/ 944732 h 3920348"/>
              <a:gd name="connsiteX122" fmla="*/ 1924322 w 3238147"/>
              <a:gd name="connsiteY122" fmla="*/ 944732 h 3920348"/>
              <a:gd name="connsiteX123" fmla="*/ 1889153 w 3238147"/>
              <a:gd name="connsiteY123" fmla="*/ 949756 h 3920348"/>
              <a:gd name="connsiteX124" fmla="*/ 1793694 w 3238147"/>
              <a:gd name="connsiteY124" fmla="*/ 849273 h 3920348"/>
              <a:gd name="connsiteX125" fmla="*/ 1723355 w 3238147"/>
              <a:gd name="connsiteY125" fmla="*/ 743765 h 3920348"/>
              <a:gd name="connsiteX126" fmla="*/ 1663065 w 3238147"/>
              <a:gd name="connsiteY126" fmla="*/ 663378 h 3920348"/>
              <a:gd name="connsiteX127" fmla="*/ 1622872 w 3238147"/>
              <a:gd name="connsiteY127" fmla="*/ 618160 h 3920348"/>
              <a:gd name="connsiteX128" fmla="*/ 1557558 w 3238147"/>
              <a:gd name="connsiteY128" fmla="*/ 552846 h 3920348"/>
              <a:gd name="connsiteX129" fmla="*/ 1462098 w 3238147"/>
              <a:gd name="connsiteY129" fmla="*/ 482508 h 3920348"/>
              <a:gd name="connsiteX130" fmla="*/ 1366639 w 3238147"/>
              <a:gd name="connsiteY130" fmla="*/ 477484 h 3920348"/>
              <a:gd name="connsiteX131" fmla="*/ 1266155 w 3238147"/>
              <a:gd name="connsiteY131" fmla="*/ 467435 h 3920348"/>
              <a:gd name="connsiteX132" fmla="*/ 1210889 w 3238147"/>
              <a:gd name="connsiteY132" fmla="*/ 452363 h 3920348"/>
              <a:gd name="connsiteX133" fmla="*/ 1145575 w 3238147"/>
              <a:gd name="connsiteY133" fmla="*/ 321734 h 3920348"/>
              <a:gd name="connsiteX134" fmla="*/ 1080261 w 3238147"/>
              <a:gd name="connsiteY134" fmla="*/ 291589 h 3920348"/>
              <a:gd name="connsiteX135" fmla="*/ 1035043 w 3238147"/>
              <a:gd name="connsiteY135" fmla="*/ 291589 h 3920348"/>
              <a:gd name="connsiteX136" fmla="*/ 1014947 w 3238147"/>
              <a:gd name="connsiteY136" fmla="*/ 231299 h 3920348"/>
              <a:gd name="connsiteX137" fmla="*/ 989826 w 3238147"/>
              <a:gd name="connsiteY137" fmla="*/ 176033 h 3920348"/>
              <a:gd name="connsiteX138" fmla="*/ 959681 w 3238147"/>
              <a:gd name="connsiteY138" fmla="*/ 150912 h 3920348"/>
              <a:gd name="connsiteX139" fmla="*/ 904415 w 3238147"/>
              <a:gd name="connsiteY139" fmla="*/ 186081 h 3920348"/>
              <a:gd name="connsiteX140" fmla="*/ 834076 w 3238147"/>
              <a:gd name="connsiteY140" fmla="*/ 211202 h 3920348"/>
              <a:gd name="connsiteX141" fmla="*/ 788859 w 3238147"/>
              <a:gd name="connsiteY141" fmla="*/ 221251 h 3920348"/>
              <a:gd name="connsiteX142" fmla="*/ 733593 w 3238147"/>
              <a:gd name="connsiteY142" fmla="*/ 191105 h 3920348"/>
              <a:gd name="connsiteX143" fmla="*/ 673303 w 3238147"/>
              <a:gd name="connsiteY143" fmla="*/ 155936 h 3920348"/>
              <a:gd name="connsiteX144" fmla="*/ 602964 w 3238147"/>
              <a:gd name="connsiteY144" fmla="*/ 120767 h 3920348"/>
              <a:gd name="connsiteX145" fmla="*/ 497456 w 3238147"/>
              <a:gd name="connsiteY145" fmla="*/ 165985 h 3920348"/>
              <a:gd name="connsiteX146" fmla="*/ 412045 w 3238147"/>
              <a:gd name="connsiteY146" fmla="*/ 181057 h 3920348"/>
              <a:gd name="connsiteX147" fmla="*/ 361804 w 3238147"/>
              <a:gd name="connsiteY147" fmla="*/ 145888 h 3920348"/>
              <a:gd name="connsiteX148" fmla="*/ 371852 w 3238147"/>
              <a:gd name="connsiteY148" fmla="*/ 105695 h 3920348"/>
              <a:gd name="connsiteX149" fmla="*/ 386925 w 3238147"/>
              <a:gd name="connsiteY149" fmla="*/ 85598 h 3920348"/>
              <a:gd name="connsiteX150" fmla="*/ 361804 w 3238147"/>
              <a:gd name="connsiteY150" fmla="*/ 20284 h 3920348"/>
              <a:gd name="connsiteX151" fmla="*/ 316586 w 3238147"/>
              <a:gd name="connsiteY151" fmla="*/ 187 h 3920348"/>
              <a:gd name="connsiteX152" fmla="*/ 286441 w 3238147"/>
              <a:gd name="connsiteY152" fmla="*/ 10235 h 3920348"/>
              <a:gd name="connsiteX153" fmla="*/ 226151 w 3238147"/>
              <a:gd name="connsiteY153" fmla="*/ 10235 h 3920348"/>
              <a:gd name="connsiteX154" fmla="*/ 140740 w 3238147"/>
              <a:gd name="connsiteY154" fmla="*/ 187 h 3920348"/>
              <a:gd name="connsiteX155" fmla="*/ 105571 w 3238147"/>
              <a:gd name="connsiteY155" fmla="*/ 10235 h 3920348"/>
              <a:gd name="connsiteX156" fmla="*/ 60353 w 3238147"/>
              <a:gd name="connsiteY156" fmla="*/ 55453 h 3920348"/>
              <a:gd name="connsiteX157" fmla="*/ 55329 w 3238147"/>
              <a:gd name="connsiteY157" fmla="*/ 105695 h 3920348"/>
              <a:gd name="connsiteX158" fmla="*/ 50305 w 3238147"/>
              <a:gd name="connsiteY158" fmla="*/ 140864 h 3920348"/>
              <a:gd name="connsiteX159" fmla="*/ 15136 w 3238147"/>
              <a:gd name="connsiteY159" fmla="*/ 216226 h 3920348"/>
              <a:gd name="connsiteX160" fmla="*/ 35232 w 3238147"/>
              <a:gd name="connsiteY160" fmla="*/ 206178 h 3920348"/>
              <a:gd name="connsiteX161" fmla="*/ 90498 w 3238147"/>
              <a:gd name="connsiteY161" fmla="*/ 171009 h 3920348"/>
              <a:gd name="connsiteX162" fmla="*/ 135716 w 3238147"/>
              <a:gd name="connsiteY162" fmla="*/ 216226 h 3920348"/>
              <a:gd name="connsiteX163" fmla="*/ 130692 w 3238147"/>
              <a:gd name="connsiteY163" fmla="*/ 256420 h 3920348"/>
              <a:gd name="connsiteX164" fmla="*/ 130692 w 3238147"/>
              <a:gd name="connsiteY164" fmla="*/ 276516 h 3920348"/>
              <a:gd name="connsiteX165" fmla="*/ 201030 w 3238147"/>
              <a:gd name="connsiteY165" fmla="*/ 361927 h 3920348"/>
              <a:gd name="connsiteX166" fmla="*/ 221127 w 3238147"/>
              <a:gd name="connsiteY166" fmla="*/ 412169 h 3920348"/>
              <a:gd name="connsiteX167" fmla="*/ 266344 w 3238147"/>
              <a:gd name="connsiteY167" fmla="*/ 427242 h 3920348"/>
              <a:gd name="connsiteX168" fmla="*/ 286441 w 3238147"/>
              <a:gd name="connsiteY168" fmla="*/ 442314 h 3920348"/>
              <a:gd name="connsiteX169" fmla="*/ 301514 w 3238147"/>
              <a:gd name="connsiteY169" fmla="*/ 472459 h 3920348"/>
              <a:gd name="connsiteX170" fmla="*/ 316586 w 3238147"/>
              <a:gd name="connsiteY170" fmla="*/ 517677 h 3920348"/>
              <a:gd name="connsiteX171" fmla="*/ 246248 w 3238147"/>
              <a:gd name="connsiteY171" fmla="*/ 582991 h 3920348"/>
              <a:gd name="connsiteX172" fmla="*/ 175909 w 3238147"/>
              <a:gd name="connsiteY172" fmla="*/ 638257 h 3920348"/>
              <a:gd name="connsiteX173" fmla="*/ 130692 w 3238147"/>
              <a:gd name="connsiteY173" fmla="*/ 638257 h 3920348"/>
              <a:gd name="connsiteX174" fmla="*/ 105571 w 3238147"/>
              <a:gd name="connsiteY174" fmla="*/ 708596 h 3920348"/>
              <a:gd name="connsiteX175" fmla="*/ 60353 w 3238147"/>
              <a:gd name="connsiteY175" fmla="*/ 723668 h 3920348"/>
              <a:gd name="connsiteX176" fmla="*/ 45281 w 3238147"/>
              <a:gd name="connsiteY176" fmla="*/ 768886 h 3920348"/>
              <a:gd name="connsiteX177" fmla="*/ 20160 w 3238147"/>
              <a:gd name="connsiteY177" fmla="*/ 914587 h 3920348"/>
              <a:gd name="connsiteX178" fmla="*/ 63 w 3238147"/>
              <a:gd name="connsiteY178" fmla="*/ 964829 h 3920348"/>
              <a:gd name="connsiteX179" fmla="*/ 15136 w 3238147"/>
              <a:gd name="connsiteY179" fmla="*/ 1025119 h 3920348"/>
              <a:gd name="connsiteX180" fmla="*/ 50305 w 3238147"/>
              <a:gd name="connsiteY180" fmla="*/ 1055264 h 3920348"/>
              <a:gd name="connsiteX181" fmla="*/ 40256 w 3238147"/>
              <a:gd name="connsiteY18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92650 w 3238147"/>
              <a:gd name="connsiteY25" fmla="*/ 3389387 h 3920348"/>
              <a:gd name="connsiteX26" fmla="*/ 1294181 w 3238147"/>
              <a:gd name="connsiteY26" fmla="*/ 3436462 h 3920348"/>
              <a:gd name="connsiteX27" fmla="*/ 1336494 w 3238147"/>
              <a:gd name="connsiteY27" fmla="*/ 3461844 h 3920348"/>
              <a:gd name="connsiteX28" fmla="*/ 1338509 w 3238147"/>
              <a:gd name="connsiteY28" fmla="*/ 3503582 h 3920348"/>
              <a:gd name="connsiteX29" fmla="*/ 1401808 w 3238147"/>
              <a:gd name="connsiteY29" fmla="*/ 3587448 h 3920348"/>
              <a:gd name="connsiteX30" fmla="*/ 1487219 w 3238147"/>
              <a:gd name="connsiteY30" fmla="*/ 3617593 h 3920348"/>
              <a:gd name="connsiteX31" fmla="*/ 1548060 w 3238147"/>
              <a:gd name="connsiteY31" fmla="*/ 3658363 h 3920348"/>
              <a:gd name="connsiteX32" fmla="*/ 1636166 w 3238147"/>
              <a:gd name="connsiteY32" fmla="*/ 3698844 h 3920348"/>
              <a:gd name="connsiteX33" fmla="*/ 1803742 w 3238147"/>
              <a:gd name="connsiteY33" fmla="*/ 3738174 h 3920348"/>
              <a:gd name="connsiteX34" fmla="*/ 1894177 w 3238147"/>
              <a:gd name="connsiteY34" fmla="*/ 3753246 h 3920348"/>
              <a:gd name="connsiteX35" fmla="*/ 1999685 w 3238147"/>
              <a:gd name="connsiteY35" fmla="*/ 3768319 h 3920348"/>
              <a:gd name="connsiteX36" fmla="*/ 2070024 w 3238147"/>
              <a:gd name="connsiteY36" fmla="*/ 3768319 h 3920348"/>
              <a:gd name="connsiteX37" fmla="*/ 2138610 w 3238147"/>
              <a:gd name="connsiteY37" fmla="*/ 3779806 h 3920348"/>
              <a:gd name="connsiteX38" fmla="*/ 2164804 w 3238147"/>
              <a:gd name="connsiteY38" fmla="*/ 3767900 h 3920348"/>
              <a:gd name="connsiteX39" fmla="*/ 2177362 w 3238147"/>
              <a:gd name="connsiteY39" fmla="*/ 3796083 h 3920348"/>
              <a:gd name="connsiteX40" fmla="*/ 2214128 w 3238147"/>
              <a:gd name="connsiteY40" fmla="*/ 3838919 h 3920348"/>
              <a:gd name="connsiteX41" fmla="*/ 2233860 w 3238147"/>
              <a:gd name="connsiteY41" fmla="*/ 3875056 h 3920348"/>
              <a:gd name="connsiteX42" fmla="*/ 2265966 w 3238147"/>
              <a:gd name="connsiteY42" fmla="*/ 3898947 h 3920348"/>
              <a:gd name="connsiteX43" fmla="*/ 2310060 w 3238147"/>
              <a:gd name="connsiteY43" fmla="*/ 3920300 h 3920348"/>
              <a:gd name="connsiteX44" fmla="*/ 2336305 w 3238147"/>
              <a:gd name="connsiteY44" fmla="*/ 3903971 h 3920348"/>
              <a:gd name="connsiteX45" fmla="*/ 2416692 w 3238147"/>
              <a:gd name="connsiteY45" fmla="*/ 3878851 h 3920348"/>
              <a:gd name="connsiteX46" fmla="*/ 2492054 w 3238147"/>
              <a:gd name="connsiteY46" fmla="*/ 3823585 h 3920348"/>
              <a:gd name="connsiteX47" fmla="*/ 2547320 w 3238147"/>
              <a:gd name="connsiteY47" fmla="*/ 3778367 h 3920348"/>
              <a:gd name="connsiteX48" fmla="*/ 2643435 w 3238147"/>
              <a:gd name="connsiteY48" fmla="*/ 3820288 h 3920348"/>
              <a:gd name="connsiteX49" fmla="*/ 2698045 w 3238147"/>
              <a:gd name="connsiteY49" fmla="*/ 3823585 h 3920348"/>
              <a:gd name="connsiteX50" fmla="*/ 2748287 w 3238147"/>
              <a:gd name="connsiteY50" fmla="*/ 3808512 h 3920348"/>
              <a:gd name="connsiteX51" fmla="*/ 2798529 w 3238147"/>
              <a:gd name="connsiteY51" fmla="*/ 3738174 h 3920348"/>
              <a:gd name="connsiteX52" fmla="*/ 2813602 w 3238147"/>
              <a:gd name="connsiteY52" fmla="*/ 3692956 h 3920348"/>
              <a:gd name="connsiteX53" fmla="*/ 2812504 w 3238147"/>
              <a:gd name="connsiteY53" fmla="*/ 3667888 h 3920348"/>
              <a:gd name="connsiteX54" fmla="*/ 2853272 w 3238147"/>
              <a:gd name="connsiteY54" fmla="*/ 3646953 h 3920348"/>
              <a:gd name="connsiteX55" fmla="*/ 2904037 w 3238147"/>
              <a:gd name="connsiteY55" fmla="*/ 3667835 h 3920348"/>
              <a:gd name="connsiteX56" fmla="*/ 2979399 w 3238147"/>
              <a:gd name="connsiteY56" fmla="*/ 3667835 h 3920348"/>
              <a:gd name="connsiteX57" fmla="*/ 3034665 w 3238147"/>
              <a:gd name="connsiteY57" fmla="*/ 3622618 h 3920348"/>
              <a:gd name="connsiteX58" fmla="*/ 3054762 w 3238147"/>
              <a:gd name="connsiteY58" fmla="*/ 3547255 h 3920348"/>
              <a:gd name="connsiteX59" fmla="*/ 3054762 w 3238147"/>
              <a:gd name="connsiteY59" fmla="*/ 3486965 h 3920348"/>
              <a:gd name="connsiteX60" fmla="*/ 3115052 w 3238147"/>
              <a:gd name="connsiteY60" fmla="*/ 3411602 h 3920348"/>
              <a:gd name="connsiteX61" fmla="*/ 3135149 w 3238147"/>
              <a:gd name="connsiteY61" fmla="*/ 3366385 h 3920348"/>
              <a:gd name="connsiteX62" fmla="*/ 3155245 w 3238147"/>
              <a:gd name="connsiteY62" fmla="*/ 3341264 h 3920348"/>
              <a:gd name="connsiteX63" fmla="*/ 3188740 w 3238147"/>
              <a:gd name="connsiteY63" fmla="*/ 3322606 h 3920348"/>
              <a:gd name="connsiteX64" fmla="*/ 3235632 w 3238147"/>
              <a:gd name="connsiteY64" fmla="*/ 3321167 h 3920348"/>
              <a:gd name="connsiteX65" fmla="*/ 3230608 w 3238147"/>
              <a:gd name="connsiteY65" fmla="*/ 3270925 h 3920348"/>
              <a:gd name="connsiteX66" fmla="*/ 3220560 w 3238147"/>
              <a:gd name="connsiteY66" fmla="*/ 3235756 h 3920348"/>
              <a:gd name="connsiteX67" fmla="*/ 3219696 w 3238147"/>
              <a:gd name="connsiteY67" fmla="*/ 3217831 h 3920348"/>
              <a:gd name="connsiteX68" fmla="*/ 3182747 w 3238147"/>
              <a:gd name="connsiteY68" fmla="*/ 3181276 h 3920348"/>
              <a:gd name="connsiteX69" fmla="*/ 3160270 w 3238147"/>
              <a:gd name="connsiteY69" fmla="*/ 3180490 h 3920348"/>
              <a:gd name="connsiteX70" fmla="*/ 3115052 w 3238147"/>
              <a:gd name="connsiteY70" fmla="*/ 3130248 h 3920348"/>
              <a:gd name="connsiteX71" fmla="*/ 3084907 w 3238147"/>
              <a:gd name="connsiteY71" fmla="*/ 3100103 h 3920348"/>
              <a:gd name="connsiteX72" fmla="*/ 3059786 w 3238147"/>
              <a:gd name="connsiteY72" fmla="*/ 3095079 h 3920348"/>
              <a:gd name="connsiteX73" fmla="*/ 3010146 w 3238147"/>
              <a:gd name="connsiteY73" fmla="*/ 3015425 h 3920348"/>
              <a:gd name="connsiteX74" fmla="*/ 2989448 w 3238147"/>
              <a:gd name="connsiteY74" fmla="*/ 2944354 h 3920348"/>
              <a:gd name="connsiteX75" fmla="*/ 2957759 w 3238147"/>
              <a:gd name="connsiteY75" fmla="*/ 2905888 h 3920348"/>
              <a:gd name="connsiteX76" fmla="*/ 2950615 w 3238147"/>
              <a:gd name="connsiteY76" fmla="*/ 2867788 h 3920348"/>
              <a:gd name="connsiteX77" fmla="*/ 2929158 w 3238147"/>
              <a:gd name="connsiteY77" fmla="*/ 2838846 h 3920348"/>
              <a:gd name="connsiteX78" fmla="*/ 2929184 w 3238147"/>
              <a:gd name="connsiteY78" fmla="*/ 2820163 h 3920348"/>
              <a:gd name="connsiteX79" fmla="*/ 2893988 w 3238147"/>
              <a:gd name="connsiteY79" fmla="*/ 2768508 h 3920348"/>
              <a:gd name="connsiteX80" fmla="*/ 2828674 w 3238147"/>
              <a:gd name="connsiteY80" fmla="*/ 2698169 h 3920348"/>
              <a:gd name="connsiteX81" fmla="*/ 2798529 w 3238147"/>
              <a:gd name="connsiteY81" fmla="*/ 2663000 h 3920348"/>
              <a:gd name="connsiteX82" fmla="*/ 2763360 w 3238147"/>
              <a:gd name="connsiteY82" fmla="*/ 2622807 h 3920348"/>
              <a:gd name="connsiteX83" fmla="*/ 2752971 w 3238147"/>
              <a:gd name="connsiteY83" fmla="*/ 2558225 h 3920348"/>
              <a:gd name="connsiteX84" fmla="*/ 2758336 w 3238147"/>
              <a:gd name="connsiteY84" fmla="*/ 2532371 h 3920348"/>
              <a:gd name="connsiteX85" fmla="*/ 2714872 w 3238147"/>
              <a:gd name="connsiteY85" fmla="*/ 2510600 h 3920348"/>
              <a:gd name="connsiteX86" fmla="*/ 2687997 w 3238147"/>
              <a:gd name="connsiteY86" fmla="*/ 2512275 h 3920348"/>
              <a:gd name="connsiteX87" fmla="*/ 2678472 w 3238147"/>
              <a:gd name="connsiteY87" fmla="*/ 2472631 h 3920348"/>
              <a:gd name="connsiteX88" fmla="*/ 2681535 w 3238147"/>
              <a:gd name="connsiteY88" fmla="*/ 2398681 h 3920348"/>
              <a:gd name="connsiteX89" fmla="*/ 2662876 w 3238147"/>
              <a:gd name="connsiteY89" fmla="*/ 2371598 h 3920348"/>
              <a:gd name="connsiteX90" fmla="*/ 2632731 w 3238147"/>
              <a:gd name="connsiteY90" fmla="*/ 2326380 h 3920348"/>
              <a:gd name="connsiteX91" fmla="*/ 2577465 w 3238147"/>
              <a:gd name="connsiteY91" fmla="*/ 2272973 h 3920348"/>
              <a:gd name="connsiteX92" fmla="*/ 2547320 w 3238147"/>
              <a:gd name="connsiteY92" fmla="*/ 2230921 h 3920348"/>
              <a:gd name="connsiteX93" fmla="*/ 2512151 w 3238147"/>
              <a:gd name="connsiteY93" fmla="*/ 2215848 h 3920348"/>
              <a:gd name="connsiteX94" fmla="*/ 2491034 w 3238147"/>
              <a:gd name="connsiteY94" fmla="*/ 2203419 h 3920348"/>
              <a:gd name="connsiteX95" fmla="*/ 2466933 w 3238147"/>
              <a:gd name="connsiteY95" fmla="*/ 2195752 h 3920348"/>
              <a:gd name="connsiteX96" fmla="*/ 2438646 w 3238147"/>
              <a:gd name="connsiteY96" fmla="*/ 2177225 h 3920348"/>
              <a:gd name="connsiteX97" fmla="*/ 2401619 w 3238147"/>
              <a:gd name="connsiteY97" fmla="*/ 2170631 h 3920348"/>
              <a:gd name="connsiteX98" fmla="*/ 2367209 w 3238147"/>
              <a:gd name="connsiteY98" fmla="*/ 2146269 h 3920348"/>
              <a:gd name="connsiteX99" fmla="*/ 2327592 w 3238147"/>
              <a:gd name="connsiteY99" fmla="*/ 2128318 h 3920348"/>
              <a:gd name="connsiteX100" fmla="*/ 2366450 w 3238147"/>
              <a:gd name="connsiteY100" fmla="*/ 2004833 h 3920348"/>
              <a:gd name="connsiteX101" fmla="*/ 2396595 w 3238147"/>
              <a:gd name="connsiteY101" fmla="*/ 1934495 h 3920348"/>
              <a:gd name="connsiteX102" fmla="*/ 2492054 w 3238147"/>
              <a:gd name="connsiteY102" fmla="*/ 1813914 h 3920348"/>
              <a:gd name="connsiteX103" fmla="*/ 2512151 w 3238147"/>
              <a:gd name="connsiteY103" fmla="*/ 1758648 h 3920348"/>
              <a:gd name="connsiteX104" fmla="*/ 2582489 w 3238147"/>
              <a:gd name="connsiteY104" fmla="*/ 1733527 h 3920348"/>
              <a:gd name="connsiteX105" fmla="*/ 2652828 w 3238147"/>
              <a:gd name="connsiteY105" fmla="*/ 1693334 h 3920348"/>
              <a:gd name="connsiteX106" fmla="*/ 2763360 w 3238147"/>
              <a:gd name="connsiteY106" fmla="*/ 1663189 h 3920348"/>
              <a:gd name="connsiteX107" fmla="*/ 2808577 w 3238147"/>
              <a:gd name="connsiteY107" fmla="*/ 1643092 h 3920348"/>
              <a:gd name="connsiteX108" fmla="*/ 2843747 w 3238147"/>
              <a:gd name="connsiteY108" fmla="*/ 1602899 h 3920348"/>
              <a:gd name="connsiteX109" fmla="*/ 2863843 w 3238147"/>
              <a:gd name="connsiteY109" fmla="*/ 1517488 h 3920348"/>
              <a:gd name="connsiteX110" fmla="*/ 2899013 w 3238147"/>
              <a:gd name="connsiteY110" fmla="*/ 1447149 h 3920348"/>
              <a:gd name="connsiteX111" fmla="*/ 2964327 w 3238147"/>
              <a:gd name="connsiteY111" fmla="*/ 1341642 h 3920348"/>
              <a:gd name="connsiteX112" fmla="*/ 3079883 w 3238147"/>
              <a:gd name="connsiteY112" fmla="*/ 1241158 h 3920348"/>
              <a:gd name="connsiteX113" fmla="*/ 3034665 w 3238147"/>
              <a:gd name="connsiteY113" fmla="*/ 1211013 h 3920348"/>
              <a:gd name="connsiteX114" fmla="*/ 2893988 w 3238147"/>
              <a:gd name="connsiteY114" fmla="*/ 1190916 h 3920348"/>
              <a:gd name="connsiteX115" fmla="*/ 2733215 w 3238147"/>
              <a:gd name="connsiteY115" fmla="*/ 1165796 h 3920348"/>
              <a:gd name="connsiteX116" fmla="*/ 2672925 w 3238147"/>
              <a:gd name="connsiteY116" fmla="*/ 1135651 h 3920348"/>
              <a:gd name="connsiteX117" fmla="*/ 2602586 w 3238147"/>
              <a:gd name="connsiteY117" fmla="*/ 1120578 h 3920348"/>
              <a:gd name="connsiteX118" fmla="*/ 2190604 w 3238147"/>
              <a:gd name="connsiteY118" fmla="*/ 1010046 h 3920348"/>
              <a:gd name="connsiteX119" fmla="*/ 2125289 w 3238147"/>
              <a:gd name="connsiteY119" fmla="*/ 979901 h 3920348"/>
              <a:gd name="connsiteX120" fmla="*/ 2070024 w 3238147"/>
              <a:gd name="connsiteY120" fmla="*/ 954780 h 3920348"/>
              <a:gd name="connsiteX121" fmla="*/ 1984613 w 3238147"/>
              <a:gd name="connsiteY121" fmla="*/ 944732 h 3920348"/>
              <a:gd name="connsiteX122" fmla="*/ 1924322 w 3238147"/>
              <a:gd name="connsiteY122" fmla="*/ 944732 h 3920348"/>
              <a:gd name="connsiteX123" fmla="*/ 1889153 w 3238147"/>
              <a:gd name="connsiteY123" fmla="*/ 949756 h 3920348"/>
              <a:gd name="connsiteX124" fmla="*/ 1793694 w 3238147"/>
              <a:gd name="connsiteY124" fmla="*/ 849273 h 3920348"/>
              <a:gd name="connsiteX125" fmla="*/ 1723355 w 3238147"/>
              <a:gd name="connsiteY125" fmla="*/ 743765 h 3920348"/>
              <a:gd name="connsiteX126" fmla="*/ 1663065 w 3238147"/>
              <a:gd name="connsiteY126" fmla="*/ 663378 h 3920348"/>
              <a:gd name="connsiteX127" fmla="*/ 1622872 w 3238147"/>
              <a:gd name="connsiteY127" fmla="*/ 618160 h 3920348"/>
              <a:gd name="connsiteX128" fmla="*/ 1557558 w 3238147"/>
              <a:gd name="connsiteY128" fmla="*/ 552846 h 3920348"/>
              <a:gd name="connsiteX129" fmla="*/ 1462098 w 3238147"/>
              <a:gd name="connsiteY129" fmla="*/ 482508 h 3920348"/>
              <a:gd name="connsiteX130" fmla="*/ 1366639 w 3238147"/>
              <a:gd name="connsiteY130" fmla="*/ 477484 h 3920348"/>
              <a:gd name="connsiteX131" fmla="*/ 1266155 w 3238147"/>
              <a:gd name="connsiteY131" fmla="*/ 467435 h 3920348"/>
              <a:gd name="connsiteX132" fmla="*/ 1210889 w 3238147"/>
              <a:gd name="connsiteY132" fmla="*/ 452363 h 3920348"/>
              <a:gd name="connsiteX133" fmla="*/ 1145575 w 3238147"/>
              <a:gd name="connsiteY133" fmla="*/ 321734 h 3920348"/>
              <a:gd name="connsiteX134" fmla="*/ 1080261 w 3238147"/>
              <a:gd name="connsiteY134" fmla="*/ 291589 h 3920348"/>
              <a:gd name="connsiteX135" fmla="*/ 1035043 w 3238147"/>
              <a:gd name="connsiteY135" fmla="*/ 291589 h 3920348"/>
              <a:gd name="connsiteX136" fmla="*/ 1014947 w 3238147"/>
              <a:gd name="connsiteY136" fmla="*/ 231299 h 3920348"/>
              <a:gd name="connsiteX137" fmla="*/ 989826 w 3238147"/>
              <a:gd name="connsiteY137" fmla="*/ 176033 h 3920348"/>
              <a:gd name="connsiteX138" fmla="*/ 959681 w 3238147"/>
              <a:gd name="connsiteY138" fmla="*/ 150912 h 3920348"/>
              <a:gd name="connsiteX139" fmla="*/ 904415 w 3238147"/>
              <a:gd name="connsiteY139" fmla="*/ 186081 h 3920348"/>
              <a:gd name="connsiteX140" fmla="*/ 834076 w 3238147"/>
              <a:gd name="connsiteY140" fmla="*/ 211202 h 3920348"/>
              <a:gd name="connsiteX141" fmla="*/ 788859 w 3238147"/>
              <a:gd name="connsiteY141" fmla="*/ 221251 h 3920348"/>
              <a:gd name="connsiteX142" fmla="*/ 733593 w 3238147"/>
              <a:gd name="connsiteY142" fmla="*/ 191105 h 3920348"/>
              <a:gd name="connsiteX143" fmla="*/ 673303 w 3238147"/>
              <a:gd name="connsiteY143" fmla="*/ 155936 h 3920348"/>
              <a:gd name="connsiteX144" fmla="*/ 602964 w 3238147"/>
              <a:gd name="connsiteY144" fmla="*/ 120767 h 3920348"/>
              <a:gd name="connsiteX145" fmla="*/ 497456 w 3238147"/>
              <a:gd name="connsiteY145" fmla="*/ 165985 h 3920348"/>
              <a:gd name="connsiteX146" fmla="*/ 412045 w 3238147"/>
              <a:gd name="connsiteY146" fmla="*/ 181057 h 3920348"/>
              <a:gd name="connsiteX147" fmla="*/ 361804 w 3238147"/>
              <a:gd name="connsiteY147" fmla="*/ 145888 h 3920348"/>
              <a:gd name="connsiteX148" fmla="*/ 371852 w 3238147"/>
              <a:gd name="connsiteY148" fmla="*/ 105695 h 3920348"/>
              <a:gd name="connsiteX149" fmla="*/ 386925 w 3238147"/>
              <a:gd name="connsiteY149" fmla="*/ 85598 h 3920348"/>
              <a:gd name="connsiteX150" fmla="*/ 361804 w 3238147"/>
              <a:gd name="connsiteY150" fmla="*/ 20284 h 3920348"/>
              <a:gd name="connsiteX151" fmla="*/ 316586 w 3238147"/>
              <a:gd name="connsiteY151" fmla="*/ 187 h 3920348"/>
              <a:gd name="connsiteX152" fmla="*/ 286441 w 3238147"/>
              <a:gd name="connsiteY152" fmla="*/ 10235 h 3920348"/>
              <a:gd name="connsiteX153" fmla="*/ 226151 w 3238147"/>
              <a:gd name="connsiteY153" fmla="*/ 10235 h 3920348"/>
              <a:gd name="connsiteX154" fmla="*/ 140740 w 3238147"/>
              <a:gd name="connsiteY154" fmla="*/ 187 h 3920348"/>
              <a:gd name="connsiteX155" fmla="*/ 105571 w 3238147"/>
              <a:gd name="connsiteY155" fmla="*/ 10235 h 3920348"/>
              <a:gd name="connsiteX156" fmla="*/ 60353 w 3238147"/>
              <a:gd name="connsiteY156" fmla="*/ 55453 h 3920348"/>
              <a:gd name="connsiteX157" fmla="*/ 55329 w 3238147"/>
              <a:gd name="connsiteY157" fmla="*/ 105695 h 3920348"/>
              <a:gd name="connsiteX158" fmla="*/ 50305 w 3238147"/>
              <a:gd name="connsiteY158" fmla="*/ 140864 h 3920348"/>
              <a:gd name="connsiteX159" fmla="*/ 15136 w 3238147"/>
              <a:gd name="connsiteY159" fmla="*/ 216226 h 3920348"/>
              <a:gd name="connsiteX160" fmla="*/ 35232 w 3238147"/>
              <a:gd name="connsiteY160" fmla="*/ 206178 h 3920348"/>
              <a:gd name="connsiteX161" fmla="*/ 90498 w 3238147"/>
              <a:gd name="connsiteY161" fmla="*/ 171009 h 3920348"/>
              <a:gd name="connsiteX162" fmla="*/ 135716 w 3238147"/>
              <a:gd name="connsiteY162" fmla="*/ 216226 h 3920348"/>
              <a:gd name="connsiteX163" fmla="*/ 130692 w 3238147"/>
              <a:gd name="connsiteY163" fmla="*/ 256420 h 3920348"/>
              <a:gd name="connsiteX164" fmla="*/ 130692 w 3238147"/>
              <a:gd name="connsiteY164" fmla="*/ 276516 h 3920348"/>
              <a:gd name="connsiteX165" fmla="*/ 201030 w 3238147"/>
              <a:gd name="connsiteY165" fmla="*/ 361927 h 3920348"/>
              <a:gd name="connsiteX166" fmla="*/ 221127 w 3238147"/>
              <a:gd name="connsiteY166" fmla="*/ 412169 h 3920348"/>
              <a:gd name="connsiteX167" fmla="*/ 266344 w 3238147"/>
              <a:gd name="connsiteY167" fmla="*/ 427242 h 3920348"/>
              <a:gd name="connsiteX168" fmla="*/ 286441 w 3238147"/>
              <a:gd name="connsiteY168" fmla="*/ 442314 h 3920348"/>
              <a:gd name="connsiteX169" fmla="*/ 301514 w 3238147"/>
              <a:gd name="connsiteY169" fmla="*/ 472459 h 3920348"/>
              <a:gd name="connsiteX170" fmla="*/ 316586 w 3238147"/>
              <a:gd name="connsiteY170" fmla="*/ 517677 h 3920348"/>
              <a:gd name="connsiteX171" fmla="*/ 246248 w 3238147"/>
              <a:gd name="connsiteY171" fmla="*/ 582991 h 3920348"/>
              <a:gd name="connsiteX172" fmla="*/ 175909 w 3238147"/>
              <a:gd name="connsiteY172" fmla="*/ 638257 h 3920348"/>
              <a:gd name="connsiteX173" fmla="*/ 130692 w 3238147"/>
              <a:gd name="connsiteY173" fmla="*/ 638257 h 3920348"/>
              <a:gd name="connsiteX174" fmla="*/ 105571 w 3238147"/>
              <a:gd name="connsiteY174" fmla="*/ 708596 h 3920348"/>
              <a:gd name="connsiteX175" fmla="*/ 60353 w 3238147"/>
              <a:gd name="connsiteY175" fmla="*/ 723668 h 3920348"/>
              <a:gd name="connsiteX176" fmla="*/ 45281 w 3238147"/>
              <a:gd name="connsiteY176" fmla="*/ 768886 h 3920348"/>
              <a:gd name="connsiteX177" fmla="*/ 20160 w 3238147"/>
              <a:gd name="connsiteY177" fmla="*/ 914587 h 3920348"/>
              <a:gd name="connsiteX178" fmla="*/ 63 w 3238147"/>
              <a:gd name="connsiteY178" fmla="*/ 964829 h 3920348"/>
              <a:gd name="connsiteX179" fmla="*/ 15136 w 3238147"/>
              <a:gd name="connsiteY179" fmla="*/ 1025119 h 3920348"/>
              <a:gd name="connsiteX180" fmla="*/ 50305 w 3238147"/>
              <a:gd name="connsiteY180" fmla="*/ 1055264 h 3920348"/>
              <a:gd name="connsiteX181" fmla="*/ 40256 w 3238147"/>
              <a:gd name="connsiteY18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40866 w 3238147"/>
              <a:gd name="connsiteY25" fmla="*/ 3360706 h 3920348"/>
              <a:gd name="connsiteX26" fmla="*/ 1192650 w 3238147"/>
              <a:gd name="connsiteY26" fmla="*/ 3389387 h 3920348"/>
              <a:gd name="connsiteX27" fmla="*/ 1294181 w 3238147"/>
              <a:gd name="connsiteY27" fmla="*/ 3436462 h 3920348"/>
              <a:gd name="connsiteX28" fmla="*/ 1336494 w 3238147"/>
              <a:gd name="connsiteY28" fmla="*/ 3461844 h 3920348"/>
              <a:gd name="connsiteX29" fmla="*/ 1338509 w 3238147"/>
              <a:gd name="connsiteY29" fmla="*/ 3503582 h 3920348"/>
              <a:gd name="connsiteX30" fmla="*/ 1401808 w 3238147"/>
              <a:gd name="connsiteY30" fmla="*/ 3587448 h 3920348"/>
              <a:gd name="connsiteX31" fmla="*/ 1487219 w 3238147"/>
              <a:gd name="connsiteY31" fmla="*/ 3617593 h 3920348"/>
              <a:gd name="connsiteX32" fmla="*/ 1548060 w 3238147"/>
              <a:gd name="connsiteY32" fmla="*/ 3658363 h 3920348"/>
              <a:gd name="connsiteX33" fmla="*/ 1636166 w 3238147"/>
              <a:gd name="connsiteY33" fmla="*/ 3698844 h 3920348"/>
              <a:gd name="connsiteX34" fmla="*/ 1803742 w 3238147"/>
              <a:gd name="connsiteY34" fmla="*/ 3738174 h 3920348"/>
              <a:gd name="connsiteX35" fmla="*/ 1894177 w 3238147"/>
              <a:gd name="connsiteY35" fmla="*/ 3753246 h 3920348"/>
              <a:gd name="connsiteX36" fmla="*/ 1999685 w 3238147"/>
              <a:gd name="connsiteY36" fmla="*/ 3768319 h 3920348"/>
              <a:gd name="connsiteX37" fmla="*/ 2070024 w 3238147"/>
              <a:gd name="connsiteY37" fmla="*/ 3768319 h 3920348"/>
              <a:gd name="connsiteX38" fmla="*/ 2138610 w 3238147"/>
              <a:gd name="connsiteY38" fmla="*/ 3779806 h 3920348"/>
              <a:gd name="connsiteX39" fmla="*/ 2164804 w 3238147"/>
              <a:gd name="connsiteY39" fmla="*/ 3767900 h 3920348"/>
              <a:gd name="connsiteX40" fmla="*/ 2177362 w 3238147"/>
              <a:gd name="connsiteY40" fmla="*/ 3796083 h 3920348"/>
              <a:gd name="connsiteX41" fmla="*/ 2214128 w 3238147"/>
              <a:gd name="connsiteY41" fmla="*/ 3838919 h 3920348"/>
              <a:gd name="connsiteX42" fmla="*/ 2233860 w 3238147"/>
              <a:gd name="connsiteY42" fmla="*/ 3875056 h 3920348"/>
              <a:gd name="connsiteX43" fmla="*/ 2265966 w 3238147"/>
              <a:gd name="connsiteY43" fmla="*/ 3898947 h 3920348"/>
              <a:gd name="connsiteX44" fmla="*/ 2310060 w 3238147"/>
              <a:gd name="connsiteY44" fmla="*/ 3920300 h 3920348"/>
              <a:gd name="connsiteX45" fmla="*/ 2336305 w 3238147"/>
              <a:gd name="connsiteY45" fmla="*/ 3903971 h 3920348"/>
              <a:gd name="connsiteX46" fmla="*/ 2416692 w 3238147"/>
              <a:gd name="connsiteY46" fmla="*/ 3878851 h 3920348"/>
              <a:gd name="connsiteX47" fmla="*/ 2492054 w 3238147"/>
              <a:gd name="connsiteY47" fmla="*/ 3823585 h 3920348"/>
              <a:gd name="connsiteX48" fmla="*/ 2547320 w 3238147"/>
              <a:gd name="connsiteY48" fmla="*/ 3778367 h 3920348"/>
              <a:gd name="connsiteX49" fmla="*/ 2643435 w 3238147"/>
              <a:gd name="connsiteY49" fmla="*/ 3820288 h 3920348"/>
              <a:gd name="connsiteX50" fmla="*/ 2698045 w 3238147"/>
              <a:gd name="connsiteY50" fmla="*/ 3823585 h 3920348"/>
              <a:gd name="connsiteX51" fmla="*/ 2748287 w 3238147"/>
              <a:gd name="connsiteY51" fmla="*/ 3808512 h 3920348"/>
              <a:gd name="connsiteX52" fmla="*/ 2798529 w 3238147"/>
              <a:gd name="connsiteY52" fmla="*/ 3738174 h 3920348"/>
              <a:gd name="connsiteX53" fmla="*/ 2813602 w 3238147"/>
              <a:gd name="connsiteY53" fmla="*/ 3692956 h 3920348"/>
              <a:gd name="connsiteX54" fmla="*/ 2812504 w 3238147"/>
              <a:gd name="connsiteY54" fmla="*/ 3667888 h 3920348"/>
              <a:gd name="connsiteX55" fmla="*/ 2853272 w 3238147"/>
              <a:gd name="connsiteY55" fmla="*/ 3646953 h 3920348"/>
              <a:gd name="connsiteX56" fmla="*/ 2904037 w 3238147"/>
              <a:gd name="connsiteY56" fmla="*/ 3667835 h 3920348"/>
              <a:gd name="connsiteX57" fmla="*/ 2979399 w 3238147"/>
              <a:gd name="connsiteY57" fmla="*/ 3667835 h 3920348"/>
              <a:gd name="connsiteX58" fmla="*/ 3034665 w 3238147"/>
              <a:gd name="connsiteY58" fmla="*/ 3622618 h 3920348"/>
              <a:gd name="connsiteX59" fmla="*/ 3054762 w 3238147"/>
              <a:gd name="connsiteY59" fmla="*/ 3547255 h 3920348"/>
              <a:gd name="connsiteX60" fmla="*/ 3054762 w 3238147"/>
              <a:gd name="connsiteY60" fmla="*/ 3486965 h 3920348"/>
              <a:gd name="connsiteX61" fmla="*/ 3115052 w 3238147"/>
              <a:gd name="connsiteY61" fmla="*/ 3411602 h 3920348"/>
              <a:gd name="connsiteX62" fmla="*/ 3135149 w 3238147"/>
              <a:gd name="connsiteY62" fmla="*/ 3366385 h 3920348"/>
              <a:gd name="connsiteX63" fmla="*/ 3155245 w 3238147"/>
              <a:gd name="connsiteY63" fmla="*/ 3341264 h 3920348"/>
              <a:gd name="connsiteX64" fmla="*/ 3188740 w 3238147"/>
              <a:gd name="connsiteY64" fmla="*/ 3322606 h 3920348"/>
              <a:gd name="connsiteX65" fmla="*/ 3235632 w 3238147"/>
              <a:gd name="connsiteY65" fmla="*/ 3321167 h 3920348"/>
              <a:gd name="connsiteX66" fmla="*/ 3230608 w 3238147"/>
              <a:gd name="connsiteY66" fmla="*/ 3270925 h 3920348"/>
              <a:gd name="connsiteX67" fmla="*/ 3220560 w 3238147"/>
              <a:gd name="connsiteY67" fmla="*/ 3235756 h 3920348"/>
              <a:gd name="connsiteX68" fmla="*/ 3219696 w 3238147"/>
              <a:gd name="connsiteY68" fmla="*/ 3217831 h 3920348"/>
              <a:gd name="connsiteX69" fmla="*/ 3182747 w 3238147"/>
              <a:gd name="connsiteY69" fmla="*/ 3181276 h 3920348"/>
              <a:gd name="connsiteX70" fmla="*/ 3160270 w 3238147"/>
              <a:gd name="connsiteY70" fmla="*/ 3180490 h 3920348"/>
              <a:gd name="connsiteX71" fmla="*/ 3115052 w 3238147"/>
              <a:gd name="connsiteY71" fmla="*/ 3130248 h 3920348"/>
              <a:gd name="connsiteX72" fmla="*/ 3084907 w 3238147"/>
              <a:gd name="connsiteY72" fmla="*/ 3100103 h 3920348"/>
              <a:gd name="connsiteX73" fmla="*/ 3059786 w 3238147"/>
              <a:gd name="connsiteY73" fmla="*/ 3095079 h 3920348"/>
              <a:gd name="connsiteX74" fmla="*/ 3010146 w 3238147"/>
              <a:gd name="connsiteY74" fmla="*/ 3015425 h 3920348"/>
              <a:gd name="connsiteX75" fmla="*/ 2989448 w 3238147"/>
              <a:gd name="connsiteY75" fmla="*/ 2944354 h 3920348"/>
              <a:gd name="connsiteX76" fmla="*/ 2957759 w 3238147"/>
              <a:gd name="connsiteY76" fmla="*/ 2905888 h 3920348"/>
              <a:gd name="connsiteX77" fmla="*/ 2950615 w 3238147"/>
              <a:gd name="connsiteY77" fmla="*/ 2867788 h 3920348"/>
              <a:gd name="connsiteX78" fmla="*/ 2929158 w 3238147"/>
              <a:gd name="connsiteY78" fmla="*/ 2838846 h 3920348"/>
              <a:gd name="connsiteX79" fmla="*/ 2929184 w 3238147"/>
              <a:gd name="connsiteY79" fmla="*/ 2820163 h 3920348"/>
              <a:gd name="connsiteX80" fmla="*/ 2893988 w 3238147"/>
              <a:gd name="connsiteY80" fmla="*/ 2768508 h 3920348"/>
              <a:gd name="connsiteX81" fmla="*/ 2828674 w 3238147"/>
              <a:gd name="connsiteY81" fmla="*/ 2698169 h 3920348"/>
              <a:gd name="connsiteX82" fmla="*/ 2798529 w 3238147"/>
              <a:gd name="connsiteY82" fmla="*/ 2663000 h 3920348"/>
              <a:gd name="connsiteX83" fmla="*/ 2763360 w 3238147"/>
              <a:gd name="connsiteY83" fmla="*/ 2622807 h 3920348"/>
              <a:gd name="connsiteX84" fmla="*/ 2752971 w 3238147"/>
              <a:gd name="connsiteY84" fmla="*/ 2558225 h 3920348"/>
              <a:gd name="connsiteX85" fmla="*/ 2758336 w 3238147"/>
              <a:gd name="connsiteY85" fmla="*/ 2532371 h 3920348"/>
              <a:gd name="connsiteX86" fmla="*/ 2714872 w 3238147"/>
              <a:gd name="connsiteY86" fmla="*/ 2510600 h 3920348"/>
              <a:gd name="connsiteX87" fmla="*/ 2687997 w 3238147"/>
              <a:gd name="connsiteY87" fmla="*/ 2512275 h 3920348"/>
              <a:gd name="connsiteX88" fmla="*/ 2678472 w 3238147"/>
              <a:gd name="connsiteY88" fmla="*/ 2472631 h 3920348"/>
              <a:gd name="connsiteX89" fmla="*/ 2681535 w 3238147"/>
              <a:gd name="connsiteY89" fmla="*/ 2398681 h 3920348"/>
              <a:gd name="connsiteX90" fmla="*/ 2662876 w 3238147"/>
              <a:gd name="connsiteY90" fmla="*/ 2371598 h 3920348"/>
              <a:gd name="connsiteX91" fmla="*/ 2632731 w 3238147"/>
              <a:gd name="connsiteY91" fmla="*/ 2326380 h 3920348"/>
              <a:gd name="connsiteX92" fmla="*/ 2577465 w 3238147"/>
              <a:gd name="connsiteY92" fmla="*/ 2272973 h 3920348"/>
              <a:gd name="connsiteX93" fmla="*/ 2547320 w 3238147"/>
              <a:gd name="connsiteY93" fmla="*/ 2230921 h 3920348"/>
              <a:gd name="connsiteX94" fmla="*/ 2512151 w 3238147"/>
              <a:gd name="connsiteY94" fmla="*/ 2215848 h 3920348"/>
              <a:gd name="connsiteX95" fmla="*/ 2491034 w 3238147"/>
              <a:gd name="connsiteY95" fmla="*/ 2203419 h 3920348"/>
              <a:gd name="connsiteX96" fmla="*/ 2466933 w 3238147"/>
              <a:gd name="connsiteY96" fmla="*/ 2195752 h 3920348"/>
              <a:gd name="connsiteX97" fmla="*/ 2438646 w 3238147"/>
              <a:gd name="connsiteY97" fmla="*/ 2177225 h 3920348"/>
              <a:gd name="connsiteX98" fmla="*/ 2401619 w 3238147"/>
              <a:gd name="connsiteY98" fmla="*/ 2170631 h 3920348"/>
              <a:gd name="connsiteX99" fmla="*/ 2367209 w 3238147"/>
              <a:gd name="connsiteY99" fmla="*/ 2146269 h 3920348"/>
              <a:gd name="connsiteX100" fmla="*/ 2327592 w 3238147"/>
              <a:gd name="connsiteY100" fmla="*/ 2128318 h 3920348"/>
              <a:gd name="connsiteX101" fmla="*/ 2366450 w 3238147"/>
              <a:gd name="connsiteY101" fmla="*/ 2004833 h 3920348"/>
              <a:gd name="connsiteX102" fmla="*/ 2396595 w 3238147"/>
              <a:gd name="connsiteY102" fmla="*/ 1934495 h 3920348"/>
              <a:gd name="connsiteX103" fmla="*/ 2492054 w 3238147"/>
              <a:gd name="connsiteY103" fmla="*/ 1813914 h 3920348"/>
              <a:gd name="connsiteX104" fmla="*/ 2512151 w 3238147"/>
              <a:gd name="connsiteY104" fmla="*/ 1758648 h 3920348"/>
              <a:gd name="connsiteX105" fmla="*/ 2582489 w 3238147"/>
              <a:gd name="connsiteY105" fmla="*/ 1733527 h 3920348"/>
              <a:gd name="connsiteX106" fmla="*/ 2652828 w 3238147"/>
              <a:gd name="connsiteY106" fmla="*/ 1693334 h 3920348"/>
              <a:gd name="connsiteX107" fmla="*/ 2763360 w 3238147"/>
              <a:gd name="connsiteY107" fmla="*/ 1663189 h 3920348"/>
              <a:gd name="connsiteX108" fmla="*/ 2808577 w 3238147"/>
              <a:gd name="connsiteY108" fmla="*/ 1643092 h 3920348"/>
              <a:gd name="connsiteX109" fmla="*/ 2843747 w 3238147"/>
              <a:gd name="connsiteY109" fmla="*/ 1602899 h 3920348"/>
              <a:gd name="connsiteX110" fmla="*/ 2863843 w 3238147"/>
              <a:gd name="connsiteY110" fmla="*/ 1517488 h 3920348"/>
              <a:gd name="connsiteX111" fmla="*/ 2899013 w 3238147"/>
              <a:gd name="connsiteY111" fmla="*/ 1447149 h 3920348"/>
              <a:gd name="connsiteX112" fmla="*/ 2964327 w 3238147"/>
              <a:gd name="connsiteY112" fmla="*/ 1341642 h 3920348"/>
              <a:gd name="connsiteX113" fmla="*/ 3079883 w 3238147"/>
              <a:gd name="connsiteY113" fmla="*/ 1241158 h 3920348"/>
              <a:gd name="connsiteX114" fmla="*/ 3034665 w 3238147"/>
              <a:gd name="connsiteY114" fmla="*/ 1211013 h 3920348"/>
              <a:gd name="connsiteX115" fmla="*/ 2893988 w 3238147"/>
              <a:gd name="connsiteY115" fmla="*/ 1190916 h 3920348"/>
              <a:gd name="connsiteX116" fmla="*/ 2733215 w 3238147"/>
              <a:gd name="connsiteY116" fmla="*/ 1165796 h 3920348"/>
              <a:gd name="connsiteX117" fmla="*/ 2672925 w 3238147"/>
              <a:gd name="connsiteY117" fmla="*/ 1135651 h 3920348"/>
              <a:gd name="connsiteX118" fmla="*/ 2602586 w 3238147"/>
              <a:gd name="connsiteY118" fmla="*/ 1120578 h 3920348"/>
              <a:gd name="connsiteX119" fmla="*/ 2190604 w 3238147"/>
              <a:gd name="connsiteY119" fmla="*/ 1010046 h 3920348"/>
              <a:gd name="connsiteX120" fmla="*/ 2125289 w 3238147"/>
              <a:gd name="connsiteY120" fmla="*/ 979901 h 3920348"/>
              <a:gd name="connsiteX121" fmla="*/ 2070024 w 3238147"/>
              <a:gd name="connsiteY121" fmla="*/ 954780 h 3920348"/>
              <a:gd name="connsiteX122" fmla="*/ 1984613 w 3238147"/>
              <a:gd name="connsiteY122" fmla="*/ 944732 h 3920348"/>
              <a:gd name="connsiteX123" fmla="*/ 1924322 w 3238147"/>
              <a:gd name="connsiteY123" fmla="*/ 944732 h 3920348"/>
              <a:gd name="connsiteX124" fmla="*/ 1889153 w 3238147"/>
              <a:gd name="connsiteY124" fmla="*/ 949756 h 3920348"/>
              <a:gd name="connsiteX125" fmla="*/ 1793694 w 3238147"/>
              <a:gd name="connsiteY125" fmla="*/ 849273 h 3920348"/>
              <a:gd name="connsiteX126" fmla="*/ 1723355 w 3238147"/>
              <a:gd name="connsiteY126" fmla="*/ 743765 h 3920348"/>
              <a:gd name="connsiteX127" fmla="*/ 1663065 w 3238147"/>
              <a:gd name="connsiteY127" fmla="*/ 663378 h 3920348"/>
              <a:gd name="connsiteX128" fmla="*/ 1622872 w 3238147"/>
              <a:gd name="connsiteY128" fmla="*/ 618160 h 3920348"/>
              <a:gd name="connsiteX129" fmla="*/ 1557558 w 3238147"/>
              <a:gd name="connsiteY129" fmla="*/ 552846 h 3920348"/>
              <a:gd name="connsiteX130" fmla="*/ 1462098 w 3238147"/>
              <a:gd name="connsiteY130" fmla="*/ 482508 h 3920348"/>
              <a:gd name="connsiteX131" fmla="*/ 1366639 w 3238147"/>
              <a:gd name="connsiteY131" fmla="*/ 477484 h 3920348"/>
              <a:gd name="connsiteX132" fmla="*/ 1266155 w 3238147"/>
              <a:gd name="connsiteY132" fmla="*/ 467435 h 3920348"/>
              <a:gd name="connsiteX133" fmla="*/ 1210889 w 3238147"/>
              <a:gd name="connsiteY133" fmla="*/ 452363 h 3920348"/>
              <a:gd name="connsiteX134" fmla="*/ 1145575 w 3238147"/>
              <a:gd name="connsiteY134" fmla="*/ 321734 h 3920348"/>
              <a:gd name="connsiteX135" fmla="*/ 1080261 w 3238147"/>
              <a:gd name="connsiteY135" fmla="*/ 291589 h 3920348"/>
              <a:gd name="connsiteX136" fmla="*/ 1035043 w 3238147"/>
              <a:gd name="connsiteY136" fmla="*/ 291589 h 3920348"/>
              <a:gd name="connsiteX137" fmla="*/ 1014947 w 3238147"/>
              <a:gd name="connsiteY137" fmla="*/ 231299 h 3920348"/>
              <a:gd name="connsiteX138" fmla="*/ 989826 w 3238147"/>
              <a:gd name="connsiteY138" fmla="*/ 176033 h 3920348"/>
              <a:gd name="connsiteX139" fmla="*/ 959681 w 3238147"/>
              <a:gd name="connsiteY139" fmla="*/ 150912 h 3920348"/>
              <a:gd name="connsiteX140" fmla="*/ 904415 w 3238147"/>
              <a:gd name="connsiteY140" fmla="*/ 186081 h 3920348"/>
              <a:gd name="connsiteX141" fmla="*/ 834076 w 3238147"/>
              <a:gd name="connsiteY141" fmla="*/ 211202 h 3920348"/>
              <a:gd name="connsiteX142" fmla="*/ 788859 w 3238147"/>
              <a:gd name="connsiteY142" fmla="*/ 221251 h 3920348"/>
              <a:gd name="connsiteX143" fmla="*/ 733593 w 3238147"/>
              <a:gd name="connsiteY143" fmla="*/ 191105 h 3920348"/>
              <a:gd name="connsiteX144" fmla="*/ 673303 w 3238147"/>
              <a:gd name="connsiteY144" fmla="*/ 155936 h 3920348"/>
              <a:gd name="connsiteX145" fmla="*/ 602964 w 3238147"/>
              <a:gd name="connsiteY145" fmla="*/ 120767 h 3920348"/>
              <a:gd name="connsiteX146" fmla="*/ 497456 w 3238147"/>
              <a:gd name="connsiteY146" fmla="*/ 165985 h 3920348"/>
              <a:gd name="connsiteX147" fmla="*/ 412045 w 3238147"/>
              <a:gd name="connsiteY147" fmla="*/ 181057 h 3920348"/>
              <a:gd name="connsiteX148" fmla="*/ 361804 w 3238147"/>
              <a:gd name="connsiteY148" fmla="*/ 145888 h 3920348"/>
              <a:gd name="connsiteX149" fmla="*/ 371852 w 3238147"/>
              <a:gd name="connsiteY149" fmla="*/ 105695 h 3920348"/>
              <a:gd name="connsiteX150" fmla="*/ 386925 w 3238147"/>
              <a:gd name="connsiteY150" fmla="*/ 85598 h 3920348"/>
              <a:gd name="connsiteX151" fmla="*/ 361804 w 3238147"/>
              <a:gd name="connsiteY151" fmla="*/ 20284 h 3920348"/>
              <a:gd name="connsiteX152" fmla="*/ 316586 w 3238147"/>
              <a:gd name="connsiteY152" fmla="*/ 187 h 3920348"/>
              <a:gd name="connsiteX153" fmla="*/ 286441 w 3238147"/>
              <a:gd name="connsiteY153" fmla="*/ 10235 h 3920348"/>
              <a:gd name="connsiteX154" fmla="*/ 226151 w 3238147"/>
              <a:gd name="connsiteY154" fmla="*/ 10235 h 3920348"/>
              <a:gd name="connsiteX155" fmla="*/ 140740 w 3238147"/>
              <a:gd name="connsiteY155" fmla="*/ 187 h 3920348"/>
              <a:gd name="connsiteX156" fmla="*/ 105571 w 3238147"/>
              <a:gd name="connsiteY156" fmla="*/ 10235 h 3920348"/>
              <a:gd name="connsiteX157" fmla="*/ 60353 w 3238147"/>
              <a:gd name="connsiteY157" fmla="*/ 55453 h 3920348"/>
              <a:gd name="connsiteX158" fmla="*/ 55329 w 3238147"/>
              <a:gd name="connsiteY158" fmla="*/ 105695 h 3920348"/>
              <a:gd name="connsiteX159" fmla="*/ 50305 w 3238147"/>
              <a:gd name="connsiteY159" fmla="*/ 140864 h 3920348"/>
              <a:gd name="connsiteX160" fmla="*/ 15136 w 3238147"/>
              <a:gd name="connsiteY160" fmla="*/ 216226 h 3920348"/>
              <a:gd name="connsiteX161" fmla="*/ 35232 w 3238147"/>
              <a:gd name="connsiteY161" fmla="*/ 206178 h 3920348"/>
              <a:gd name="connsiteX162" fmla="*/ 90498 w 3238147"/>
              <a:gd name="connsiteY162" fmla="*/ 171009 h 3920348"/>
              <a:gd name="connsiteX163" fmla="*/ 135716 w 3238147"/>
              <a:gd name="connsiteY163" fmla="*/ 216226 h 3920348"/>
              <a:gd name="connsiteX164" fmla="*/ 130692 w 3238147"/>
              <a:gd name="connsiteY164" fmla="*/ 256420 h 3920348"/>
              <a:gd name="connsiteX165" fmla="*/ 130692 w 3238147"/>
              <a:gd name="connsiteY165" fmla="*/ 276516 h 3920348"/>
              <a:gd name="connsiteX166" fmla="*/ 201030 w 3238147"/>
              <a:gd name="connsiteY166" fmla="*/ 361927 h 3920348"/>
              <a:gd name="connsiteX167" fmla="*/ 221127 w 3238147"/>
              <a:gd name="connsiteY167" fmla="*/ 412169 h 3920348"/>
              <a:gd name="connsiteX168" fmla="*/ 266344 w 3238147"/>
              <a:gd name="connsiteY168" fmla="*/ 427242 h 3920348"/>
              <a:gd name="connsiteX169" fmla="*/ 286441 w 3238147"/>
              <a:gd name="connsiteY169" fmla="*/ 442314 h 3920348"/>
              <a:gd name="connsiteX170" fmla="*/ 301514 w 3238147"/>
              <a:gd name="connsiteY170" fmla="*/ 472459 h 3920348"/>
              <a:gd name="connsiteX171" fmla="*/ 316586 w 3238147"/>
              <a:gd name="connsiteY171" fmla="*/ 517677 h 3920348"/>
              <a:gd name="connsiteX172" fmla="*/ 246248 w 3238147"/>
              <a:gd name="connsiteY172" fmla="*/ 582991 h 3920348"/>
              <a:gd name="connsiteX173" fmla="*/ 175909 w 3238147"/>
              <a:gd name="connsiteY173" fmla="*/ 638257 h 3920348"/>
              <a:gd name="connsiteX174" fmla="*/ 130692 w 3238147"/>
              <a:gd name="connsiteY174" fmla="*/ 638257 h 3920348"/>
              <a:gd name="connsiteX175" fmla="*/ 105571 w 3238147"/>
              <a:gd name="connsiteY175" fmla="*/ 708596 h 3920348"/>
              <a:gd name="connsiteX176" fmla="*/ 60353 w 3238147"/>
              <a:gd name="connsiteY176" fmla="*/ 723668 h 3920348"/>
              <a:gd name="connsiteX177" fmla="*/ 45281 w 3238147"/>
              <a:gd name="connsiteY177" fmla="*/ 768886 h 3920348"/>
              <a:gd name="connsiteX178" fmla="*/ 20160 w 3238147"/>
              <a:gd name="connsiteY178" fmla="*/ 914587 h 3920348"/>
              <a:gd name="connsiteX179" fmla="*/ 63 w 3238147"/>
              <a:gd name="connsiteY179" fmla="*/ 964829 h 3920348"/>
              <a:gd name="connsiteX180" fmla="*/ 15136 w 3238147"/>
              <a:gd name="connsiteY180" fmla="*/ 1025119 h 3920348"/>
              <a:gd name="connsiteX181" fmla="*/ 50305 w 3238147"/>
              <a:gd name="connsiteY181" fmla="*/ 1055264 h 3920348"/>
              <a:gd name="connsiteX182" fmla="*/ 40256 w 3238147"/>
              <a:gd name="connsiteY18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40866 w 3238147"/>
              <a:gd name="connsiteY25" fmla="*/ 3360706 h 3920348"/>
              <a:gd name="connsiteX26" fmla="*/ 1192650 w 3238147"/>
              <a:gd name="connsiteY26" fmla="*/ 3389387 h 3920348"/>
              <a:gd name="connsiteX27" fmla="*/ 1294181 w 3238147"/>
              <a:gd name="connsiteY27" fmla="*/ 3436462 h 3920348"/>
              <a:gd name="connsiteX28" fmla="*/ 1324587 w 3238147"/>
              <a:gd name="connsiteY28" fmla="*/ 3461844 h 3920348"/>
              <a:gd name="connsiteX29" fmla="*/ 1338509 w 3238147"/>
              <a:gd name="connsiteY29" fmla="*/ 3503582 h 3920348"/>
              <a:gd name="connsiteX30" fmla="*/ 1401808 w 3238147"/>
              <a:gd name="connsiteY30" fmla="*/ 3587448 h 3920348"/>
              <a:gd name="connsiteX31" fmla="*/ 1487219 w 3238147"/>
              <a:gd name="connsiteY31" fmla="*/ 3617593 h 3920348"/>
              <a:gd name="connsiteX32" fmla="*/ 1548060 w 3238147"/>
              <a:gd name="connsiteY32" fmla="*/ 3658363 h 3920348"/>
              <a:gd name="connsiteX33" fmla="*/ 1636166 w 3238147"/>
              <a:gd name="connsiteY33" fmla="*/ 3698844 h 3920348"/>
              <a:gd name="connsiteX34" fmla="*/ 1803742 w 3238147"/>
              <a:gd name="connsiteY34" fmla="*/ 3738174 h 3920348"/>
              <a:gd name="connsiteX35" fmla="*/ 1894177 w 3238147"/>
              <a:gd name="connsiteY35" fmla="*/ 3753246 h 3920348"/>
              <a:gd name="connsiteX36" fmla="*/ 1999685 w 3238147"/>
              <a:gd name="connsiteY36" fmla="*/ 3768319 h 3920348"/>
              <a:gd name="connsiteX37" fmla="*/ 2070024 w 3238147"/>
              <a:gd name="connsiteY37" fmla="*/ 3768319 h 3920348"/>
              <a:gd name="connsiteX38" fmla="*/ 2138610 w 3238147"/>
              <a:gd name="connsiteY38" fmla="*/ 3779806 h 3920348"/>
              <a:gd name="connsiteX39" fmla="*/ 2164804 w 3238147"/>
              <a:gd name="connsiteY39" fmla="*/ 3767900 h 3920348"/>
              <a:gd name="connsiteX40" fmla="*/ 2177362 w 3238147"/>
              <a:gd name="connsiteY40" fmla="*/ 3796083 h 3920348"/>
              <a:gd name="connsiteX41" fmla="*/ 2214128 w 3238147"/>
              <a:gd name="connsiteY41" fmla="*/ 3838919 h 3920348"/>
              <a:gd name="connsiteX42" fmla="*/ 2233860 w 3238147"/>
              <a:gd name="connsiteY42" fmla="*/ 3875056 h 3920348"/>
              <a:gd name="connsiteX43" fmla="*/ 2265966 w 3238147"/>
              <a:gd name="connsiteY43" fmla="*/ 3898947 h 3920348"/>
              <a:gd name="connsiteX44" fmla="*/ 2310060 w 3238147"/>
              <a:gd name="connsiteY44" fmla="*/ 3920300 h 3920348"/>
              <a:gd name="connsiteX45" fmla="*/ 2336305 w 3238147"/>
              <a:gd name="connsiteY45" fmla="*/ 3903971 h 3920348"/>
              <a:gd name="connsiteX46" fmla="*/ 2416692 w 3238147"/>
              <a:gd name="connsiteY46" fmla="*/ 3878851 h 3920348"/>
              <a:gd name="connsiteX47" fmla="*/ 2492054 w 3238147"/>
              <a:gd name="connsiteY47" fmla="*/ 3823585 h 3920348"/>
              <a:gd name="connsiteX48" fmla="*/ 2547320 w 3238147"/>
              <a:gd name="connsiteY48" fmla="*/ 3778367 h 3920348"/>
              <a:gd name="connsiteX49" fmla="*/ 2643435 w 3238147"/>
              <a:gd name="connsiteY49" fmla="*/ 3820288 h 3920348"/>
              <a:gd name="connsiteX50" fmla="*/ 2698045 w 3238147"/>
              <a:gd name="connsiteY50" fmla="*/ 3823585 h 3920348"/>
              <a:gd name="connsiteX51" fmla="*/ 2748287 w 3238147"/>
              <a:gd name="connsiteY51" fmla="*/ 3808512 h 3920348"/>
              <a:gd name="connsiteX52" fmla="*/ 2798529 w 3238147"/>
              <a:gd name="connsiteY52" fmla="*/ 3738174 h 3920348"/>
              <a:gd name="connsiteX53" fmla="*/ 2813602 w 3238147"/>
              <a:gd name="connsiteY53" fmla="*/ 3692956 h 3920348"/>
              <a:gd name="connsiteX54" fmla="*/ 2812504 w 3238147"/>
              <a:gd name="connsiteY54" fmla="*/ 3667888 h 3920348"/>
              <a:gd name="connsiteX55" fmla="*/ 2853272 w 3238147"/>
              <a:gd name="connsiteY55" fmla="*/ 3646953 h 3920348"/>
              <a:gd name="connsiteX56" fmla="*/ 2904037 w 3238147"/>
              <a:gd name="connsiteY56" fmla="*/ 3667835 h 3920348"/>
              <a:gd name="connsiteX57" fmla="*/ 2979399 w 3238147"/>
              <a:gd name="connsiteY57" fmla="*/ 3667835 h 3920348"/>
              <a:gd name="connsiteX58" fmla="*/ 3034665 w 3238147"/>
              <a:gd name="connsiteY58" fmla="*/ 3622618 h 3920348"/>
              <a:gd name="connsiteX59" fmla="*/ 3054762 w 3238147"/>
              <a:gd name="connsiteY59" fmla="*/ 3547255 h 3920348"/>
              <a:gd name="connsiteX60" fmla="*/ 3054762 w 3238147"/>
              <a:gd name="connsiteY60" fmla="*/ 3486965 h 3920348"/>
              <a:gd name="connsiteX61" fmla="*/ 3115052 w 3238147"/>
              <a:gd name="connsiteY61" fmla="*/ 3411602 h 3920348"/>
              <a:gd name="connsiteX62" fmla="*/ 3135149 w 3238147"/>
              <a:gd name="connsiteY62" fmla="*/ 3366385 h 3920348"/>
              <a:gd name="connsiteX63" fmla="*/ 3155245 w 3238147"/>
              <a:gd name="connsiteY63" fmla="*/ 3341264 h 3920348"/>
              <a:gd name="connsiteX64" fmla="*/ 3188740 w 3238147"/>
              <a:gd name="connsiteY64" fmla="*/ 3322606 h 3920348"/>
              <a:gd name="connsiteX65" fmla="*/ 3235632 w 3238147"/>
              <a:gd name="connsiteY65" fmla="*/ 3321167 h 3920348"/>
              <a:gd name="connsiteX66" fmla="*/ 3230608 w 3238147"/>
              <a:gd name="connsiteY66" fmla="*/ 3270925 h 3920348"/>
              <a:gd name="connsiteX67" fmla="*/ 3220560 w 3238147"/>
              <a:gd name="connsiteY67" fmla="*/ 3235756 h 3920348"/>
              <a:gd name="connsiteX68" fmla="*/ 3219696 w 3238147"/>
              <a:gd name="connsiteY68" fmla="*/ 3217831 h 3920348"/>
              <a:gd name="connsiteX69" fmla="*/ 3182747 w 3238147"/>
              <a:gd name="connsiteY69" fmla="*/ 3181276 h 3920348"/>
              <a:gd name="connsiteX70" fmla="*/ 3160270 w 3238147"/>
              <a:gd name="connsiteY70" fmla="*/ 3180490 h 3920348"/>
              <a:gd name="connsiteX71" fmla="*/ 3115052 w 3238147"/>
              <a:gd name="connsiteY71" fmla="*/ 3130248 h 3920348"/>
              <a:gd name="connsiteX72" fmla="*/ 3084907 w 3238147"/>
              <a:gd name="connsiteY72" fmla="*/ 3100103 h 3920348"/>
              <a:gd name="connsiteX73" fmla="*/ 3059786 w 3238147"/>
              <a:gd name="connsiteY73" fmla="*/ 3095079 h 3920348"/>
              <a:gd name="connsiteX74" fmla="*/ 3010146 w 3238147"/>
              <a:gd name="connsiteY74" fmla="*/ 3015425 h 3920348"/>
              <a:gd name="connsiteX75" fmla="*/ 2989448 w 3238147"/>
              <a:gd name="connsiteY75" fmla="*/ 2944354 h 3920348"/>
              <a:gd name="connsiteX76" fmla="*/ 2957759 w 3238147"/>
              <a:gd name="connsiteY76" fmla="*/ 2905888 h 3920348"/>
              <a:gd name="connsiteX77" fmla="*/ 2950615 w 3238147"/>
              <a:gd name="connsiteY77" fmla="*/ 2867788 h 3920348"/>
              <a:gd name="connsiteX78" fmla="*/ 2929158 w 3238147"/>
              <a:gd name="connsiteY78" fmla="*/ 2838846 h 3920348"/>
              <a:gd name="connsiteX79" fmla="*/ 2929184 w 3238147"/>
              <a:gd name="connsiteY79" fmla="*/ 2820163 h 3920348"/>
              <a:gd name="connsiteX80" fmla="*/ 2893988 w 3238147"/>
              <a:gd name="connsiteY80" fmla="*/ 2768508 h 3920348"/>
              <a:gd name="connsiteX81" fmla="*/ 2828674 w 3238147"/>
              <a:gd name="connsiteY81" fmla="*/ 2698169 h 3920348"/>
              <a:gd name="connsiteX82" fmla="*/ 2798529 w 3238147"/>
              <a:gd name="connsiteY82" fmla="*/ 2663000 h 3920348"/>
              <a:gd name="connsiteX83" fmla="*/ 2763360 w 3238147"/>
              <a:gd name="connsiteY83" fmla="*/ 2622807 h 3920348"/>
              <a:gd name="connsiteX84" fmla="*/ 2752971 w 3238147"/>
              <a:gd name="connsiteY84" fmla="*/ 2558225 h 3920348"/>
              <a:gd name="connsiteX85" fmla="*/ 2758336 w 3238147"/>
              <a:gd name="connsiteY85" fmla="*/ 2532371 h 3920348"/>
              <a:gd name="connsiteX86" fmla="*/ 2714872 w 3238147"/>
              <a:gd name="connsiteY86" fmla="*/ 2510600 h 3920348"/>
              <a:gd name="connsiteX87" fmla="*/ 2687997 w 3238147"/>
              <a:gd name="connsiteY87" fmla="*/ 2512275 h 3920348"/>
              <a:gd name="connsiteX88" fmla="*/ 2678472 w 3238147"/>
              <a:gd name="connsiteY88" fmla="*/ 2472631 h 3920348"/>
              <a:gd name="connsiteX89" fmla="*/ 2681535 w 3238147"/>
              <a:gd name="connsiteY89" fmla="*/ 2398681 h 3920348"/>
              <a:gd name="connsiteX90" fmla="*/ 2662876 w 3238147"/>
              <a:gd name="connsiteY90" fmla="*/ 2371598 h 3920348"/>
              <a:gd name="connsiteX91" fmla="*/ 2632731 w 3238147"/>
              <a:gd name="connsiteY91" fmla="*/ 2326380 h 3920348"/>
              <a:gd name="connsiteX92" fmla="*/ 2577465 w 3238147"/>
              <a:gd name="connsiteY92" fmla="*/ 2272973 h 3920348"/>
              <a:gd name="connsiteX93" fmla="*/ 2547320 w 3238147"/>
              <a:gd name="connsiteY93" fmla="*/ 2230921 h 3920348"/>
              <a:gd name="connsiteX94" fmla="*/ 2512151 w 3238147"/>
              <a:gd name="connsiteY94" fmla="*/ 2215848 h 3920348"/>
              <a:gd name="connsiteX95" fmla="*/ 2491034 w 3238147"/>
              <a:gd name="connsiteY95" fmla="*/ 2203419 h 3920348"/>
              <a:gd name="connsiteX96" fmla="*/ 2466933 w 3238147"/>
              <a:gd name="connsiteY96" fmla="*/ 2195752 h 3920348"/>
              <a:gd name="connsiteX97" fmla="*/ 2438646 w 3238147"/>
              <a:gd name="connsiteY97" fmla="*/ 2177225 h 3920348"/>
              <a:gd name="connsiteX98" fmla="*/ 2401619 w 3238147"/>
              <a:gd name="connsiteY98" fmla="*/ 2170631 h 3920348"/>
              <a:gd name="connsiteX99" fmla="*/ 2367209 w 3238147"/>
              <a:gd name="connsiteY99" fmla="*/ 2146269 h 3920348"/>
              <a:gd name="connsiteX100" fmla="*/ 2327592 w 3238147"/>
              <a:gd name="connsiteY100" fmla="*/ 2128318 h 3920348"/>
              <a:gd name="connsiteX101" fmla="*/ 2366450 w 3238147"/>
              <a:gd name="connsiteY101" fmla="*/ 2004833 h 3920348"/>
              <a:gd name="connsiteX102" fmla="*/ 2396595 w 3238147"/>
              <a:gd name="connsiteY102" fmla="*/ 1934495 h 3920348"/>
              <a:gd name="connsiteX103" fmla="*/ 2492054 w 3238147"/>
              <a:gd name="connsiteY103" fmla="*/ 1813914 h 3920348"/>
              <a:gd name="connsiteX104" fmla="*/ 2512151 w 3238147"/>
              <a:gd name="connsiteY104" fmla="*/ 1758648 h 3920348"/>
              <a:gd name="connsiteX105" fmla="*/ 2582489 w 3238147"/>
              <a:gd name="connsiteY105" fmla="*/ 1733527 h 3920348"/>
              <a:gd name="connsiteX106" fmla="*/ 2652828 w 3238147"/>
              <a:gd name="connsiteY106" fmla="*/ 1693334 h 3920348"/>
              <a:gd name="connsiteX107" fmla="*/ 2763360 w 3238147"/>
              <a:gd name="connsiteY107" fmla="*/ 1663189 h 3920348"/>
              <a:gd name="connsiteX108" fmla="*/ 2808577 w 3238147"/>
              <a:gd name="connsiteY108" fmla="*/ 1643092 h 3920348"/>
              <a:gd name="connsiteX109" fmla="*/ 2843747 w 3238147"/>
              <a:gd name="connsiteY109" fmla="*/ 1602899 h 3920348"/>
              <a:gd name="connsiteX110" fmla="*/ 2863843 w 3238147"/>
              <a:gd name="connsiteY110" fmla="*/ 1517488 h 3920348"/>
              <a:gd name="connsiteX111" fmla="*/ 2899013 w 3238147"/>
              <a:gd name="connsiteY111" fmla="*/ 1447149 h 3920348"/>
              <a:gd name="connsiteX112" fmla="*/ 2964327 w 3238147"/>
              <a:gd name="connsiteY112" fmla="*/ 1341642 h 3920348"/>
              <a:gd name="connsiteX113" fmla="*/ 3079883 w 3238147"/>
              <a:gd name="connsiteY113" fmla="*/ 1241158 h 3920348"/>
              <a:gd name="connsiteX114" fmla="*/ 3034665 w 3238147"/>
              <a:gd name="connsiteY114" fmla="*/ 1211013 h 3920348"/>
              <a:gd name="connsiteX115" fmla="*/ 2893988 w 3238147"/>
              <a:gd name="connsiteY115" fmla="*/ 1190916 h 3920348"/>
              <a:gd name="connsiteX116" fmla="*/ 2733215 w 3238147"/>
              <a:gd name="connsiteY116" fmla="*/ 1165796 h 3920348"/>
              <a:gd name="connsiteX117" fmla="*/ 2672925 w 3238147"/>
              <a:gd name="connsiteY117" fmla="*/ 1135651 h 3920348"/>
              <a:gd name="connsiteX118" fmla="*/ 2602586 w 3238147"/>
              <a:gd name="connsiteY118" fmla="*/ 1120578 h 3920348"/>
              <a:gd name="connsiteX119" fmla="*/ 2190604 w 3238147"/>
              <a:gd name="connsiteY119" fmla="*/ 1010046 h 3920348"/>
              <a:gd name="connsiteX120" fmla="*/ 2125289 w 3238147"/>
              <a:gd name="connsiteY120" fmla="*/ 979901 h 3920348"/>
              <a:gd name="connsiteX121" fmla="*/ 2070024 w 3238147"/>
              <a:gd name="connsiteY121" fmla="*/ 954780 h 3920348"/>
              <a:gd name="connsiteX122" fmla="*/ 1984613 w 3238147"/>
              <a:gd name="connsiteY122" fmla="*/ 944732 h 3920348"/>
              <a:gd name="connsiteX123" fmla="*/ 1924322 w 3238147"/>
              <a:gd name="connsiteY123" fmla="*/ 944732 h 3920348"/>
              <a:gd name="connsiteX124" fmla="*/ 1889153 w 3238147"/>
              <a:gd name="connsiteY124" fmla="*/ 949756 h 3920348"/>
              <a:gd name="connsiteX125" fmla="*/ 1793694 w 3238147"/>
              <a:gd name="connsiteY125" fmla="*/ 849273 h 3920348"/>
              <a:gd name="connsiteX126" fmla="*/ 1723355 w 3238147"/>
              <a:gd name="connsiteY126" fmla="*/ 743765 h 3920348"/>
              <a:gd name="connsiteX127" fmla="*/ 1663065 w 3238147"/>
              <a:gd name="connsiteY127" fmla="*/ 663378 h 3920348"/>
              <a:gd name="connsiteX128" fmla="*/ 1622872 w 3238147"/>
              <a:gd name="connsiteY128" fmla="*/ 618160 h 3920348"/>
              <a:gd name="connsiteX129" fmla="*/ 1557558 w 3238147"/>
              <a:gd name="connsiteY129" fmla="*/ 552846 h 3920348"/>
              <a:gd name="connsiteX130" fmla="*/ 1462098 w 3238147"/>
              <a:gd name="connsiteY130" fmla="*/ 482508 h 3920348"/>
              <a:gd name="connsiteX131" fmla="*/ 1366639 w 3238147"/>
              <a:gd name="connsiteY131" fmla="*/ 477484 h 3920348"/>
              <a:gd name="connsiteX132" fmla="*/ 1266155 w 3238147"/>
              <a:gd name="connsiteY132" fmla="*/ 467435 h 3920348"/>
              <a:gd name="connsiteX133" fmla="*/ 1210889 w 3238147"/>
              <a:gd name="connsiteY133" fmla="*/ 452363 h 3920348"/>
              <a:gd name="connsiteX134" fmla="*/ 1145575 w 3238147"/>
              <a:gd name="connsiteY134" fmla="*/ 321734 h 3920348"/>
              <a:gd name="connsiteX135" fmla="*/ 1080261 w 3238147"/>
              <a:gd name="connsiteY135" fmla="*/ 291589 h 3920348"/>
              <a:gd name="connsiteX136" fmla="*/ 1035043 w 3238147"/>
              <a:gd name="connsiteY136" fmla="*/ 291589 h 3920348"/>
              <a:gd name="connsiteX137" fmla="*/ 1014947 w 3238147"/>
              <a:gd name="connsiteY137" fmla="*/ 231299 h 3920348"/>
              <a:gd name="connsiteX138" fmla="*/ 989826 w 3238147"/>
              <a:gd name="connsiteY138" fmla="*/ 176033 h 3920348"/>
              <a:gd name="connsiteX139" fmla="*/ 959681 w 3238147"/>
              <a:gd name="connsiteY139" fmla="*/ 150912 h 3920348"/>
              <a:gd name="connsiteX140" fmla="*/ 904415 w 3238147"/>
              <a:gd name="connsiteY140" fmla="*/ 186081 h 3920348"/>
              <a:gd name="connsiteX141" fmla="*/ 834076 w 3238147"/>
              <a:gd name="connsiteY141" fmla="*/ 211202 h 3920348"/>
              <a:gd name="connsiteX142" fmla="*/ 788859 w 3238147"/>
              <a:gd name="connsiteY142" fmla="*/ 221251 h 3920348"/>
              <a:gd name="connsiteX143" fmla="*/ 733593 w 3238147"/>
              <a:gd name="connsiteY143" fmla="*/ 191105 h 3920348"/>
              <a:gd name="connsiteX144" fmla="*/ 673303 w 3238147"/>
              <a:gd name="connsiteY144" fmla="*/ 155936 h 3920348"/>
              <a:gd name="connsiteX145" fmla="*/ 602964 w 3238147"/>
              <a:gd name="connsiteY145" fmla="*/ 120767 h 3920348"/>
              <a:gd name="connsiteX146" fmla="*/ 497456 w 3238147"/>
              <a:gd name="connsiteY146" fmla="*/ 165985 h 3920348"/>
              <a:gd name="connsiteX147" fmla="*/ 412045 w 3238147"/>
              <a:gd name="connsiteY147" fmla="*/ 181057 h 3920348"/>
              <a:gd name="connsiteX148" fmla="*/ 361804 w 3238147"/>
              <a:gd name="connsiteY148" fmla="*/ 145888 h 3920348"/>
              <a:gd name="connsiteX149" fmla="*/ 371852 w 3238147"/>
              <a:gd name="connsiteY149" fmla="*/ 105695 h 3920348"/>
              <a:gd name="connsiteX150" fmla="*/ 386925 w 3238147"/>
              <a:gd name="connsiteY150" fmla="*/ 85598 h 3920348"/>
              <a:gd name="connsiteX151" fmla="*/ 361804 w 3238147"/>
              <a:gd name="connsiteY151" fmla="*/ 20284 h 3920348"/>
              <a:gd name="connsiteX152" fmla="*/ 316586 w 3238147"/>
              <a:gd name="connsiteY152" fmla="*/ 187 h 3920348"/>
              <a:gd name="connsiteX153" fmla="*/ 286441 w 3238147"/>
              <a:gd name="connsiteY153" fmla="*/ 10235 h 3920348"/>
              <a:gd name="connsiteX154" fmla="*/ 226151 w 3238147"/>
              <a:gd name="connsiteY154" fmla="*/ 10235 h 3920348"/>
              <a:gd name="connsiteX155" fmla="*/ 140740 w 3238147"/>
              <a:gd name="connsiteY155" fmla="*/ 187 h 3920348"/>
              <a:gd name="connsiteX156" fmla="*/ 105571 w 3238147"/>
              <a:gd name="connsiteY156" fmla="*/ 10235 h 3920348"/>
              <a:gd name="connsiteX157" fmla="*/ 60353 w 3238147"/>
              <a:gd name="connsiteY157" fmla="*/ 55453 h 3920348"/>
              <a:gd name="connsiteX158" fmla="*/ 55329 w 3238147"/>
              <a:gd name="connsiteY158" fmla="*/ 105695 h 3920348"/>
              <a:gd name="connsiteX159" fmla="*/ 50305 w 3238147"/>
              <a:gd name="connsiteY159" fmla="*/ 140864 h 3920348"/>
              <a:gd name="connsiteX160" fmla="*/ 15136 w 3238147"/>
              <a:gd name="connsiteY160" fmla="*/ 216226 h 3920348"/>
              <a:gd name="connsiteX161" fmla="*/ 35232 w 3238147"/>
              <a:gd name="connsiteY161" fmla="*/ 206178 h 3920348"/>
              <a:gd name="connsiteX162" fmla="*/ 90498 w 3238147"/>
              <a:gd name="connsiteY162" fmla="*/ 171009 h 3920348"/>
              <a:gd name="connsiteX163" fmla="*/ 135716 w 3238147"/>
              <a:gd name="connsiteY163" fmla="*/ 216226 h 3920348"/>
              <a:gd name="connsiteX164" fmla="*/ 130692 w 3238147"/>
              <a:gd name="connsiteY164" fmla="*/ 256420 h 3920348"/>
              <a:gd name="connsiteX165" fmla="*/ 130692 w 3238147"/>
              <a:gd name="connsiteY165" fmla="*/ 276516 h 3920348"/>
              <a:gd name="connsiteX166" fmla="*/ 201030 w 3238147"/>
              <a:gd name="connsiteY166" fmla="*/ 361927 h 3920348"/>
              <a:gd name="connsiteX167" fmla="*/ 221127 w 3238147"/>
              <a:gd name="connsiteY167" fmla="*/ 412169 h 3920348"/>
              <a:gd name="connsiteX168" fmla="*/ 266344 w 3238147"/>
              <a:gd name="connsiteY168" fmla="*/ 427242 h 3920348"/>
              <a:gd name="connsiteX169" fmla="*/ 286441 w 3238147"/>
              <a:gd name="connsiteY169" fmla="*/ 442314 h 3920348"/>
              <a:gd name="connsiteX170" fmla="*/ 301514 w 3238147"/>
              <a:gd name="connsiteY170" fmla="*/ 472459 h 3920348"/>
              <a:gd name="connsiteX171" fmla="*/ 316586 w 3238147"/>
              <a:gd name="connsiteY171" fmla="*/ 517677 h 3920348"/>
              <a:gd name="connsiteX172" fmla="*/ 246248 w 3238147"/>
              <a:gd name="connsiteY172" fmla="*/ 582991 h 3920348"/>
              <a:gd name="connsiteX173" fmla="*/ 175909 w 3238147"/>
              <a:gd name="connsiteY173" fmla="*/ 638257 h 3920348"/>
              <a:gd name="connsiteX174" fmla="*/ 130692 w 3238147"/>
              <a:gd name="connsiteY174" fmla="*/ 638257 h 3920348"/>
              <a:gd name="connsiteX175" fmla="*/ 105571 w 3238147"/>
              <a:gd name="connsiteY175" fmla="*/ 708596 h 3920348"/>
              <a:gd name="connsiteX176" fmla="*/ 60353 w 3238147"/>
              <a:gd name="connsiteY176" fmla="*/ 723668 h 3920348"/>
              <a:gd name="connsiteX177" fmla="*/ 45281 w 3238147"/>
              <a:gd name="connsiteY177" fmla="*/ 768886 h 3920348"/>
              <a:gd name="connsiteX178" fmla="*/ 20160 w 3238147"/>
              <a:gd name="connsiteY178" fmla="*/ 914587 h 3920348"/>
              <a:gd name="connsiteX179" fmla="*/ 63 w 3238147"/>
              <a:gd name="connsiteY179" fmla="*/ 964829 h 3920348"/>
              <a:gd name="connsiteX180" fmla="*/ 15136 w 3238147"/>
              <a:gd name="connsiteY180" fmla="*/ 1025119 h 3920348"/>
              <a:gd name="connsiteX181" fmla="*/ 50305 w 3238147"/>
              <a:gd name="connsiteY181" fmla="*/ 1055264 h 3920348"/>
              <a:gd name="connsiteX182" fmla="*/ 40256 w 3238147"/>
              <a:gd name="connsiteY18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24160 w 3238147"/>
              <a:gd name="connsiteY20" fmla="*/ 3067813 h 3920348"/>
              <a:gd name="connsiteX21" fmla="*/ 864221 w 3238147"/>
              <a:gd name="connsiteY21" fmla="*/ 3115176 h 3920348"/>
              <a:gd name="connsiteX22" fmla="*/ 929536 w 3238147"/>
              <a:gd name="connsiteY22" fmla="*/ 3210635 h 3920348"/>
              <a:gd name="connsiteX23" fmla="*/ 1019971 w 3238147"/>
              <a:gd name="connsiteY23" fmla="*/ 3265901 h 3920348"/>
              <a:gd name="connsiteX24" fmla="*/ 1076572 w 3238147"/>
              <a:gd name="connsiteY24" fmla="*/ 3303556 h 3920348"/>
              <a:gd name="connsiteX25" fmla="*/ 1110406 w 3238147"/>
              <a:gd name="connsiteY25" fmla="*/ 3321167 h 3920348"/>
              <a:gd name="connsiteX26" fmla="*/ 1140866 w 3238147"/>
              <a:gd name="connsiteY26" fmla="*/ 3360706 h 3920348"/>
              <a:gd name="connsiteX27" fmla="*/ 1192650 w 3238147"/>
              <a:gd name="connsiteY27" fmla="*/ 3389387 h 3920348"/>
              <a:gd name="connsiteX28" fmla="*/ 1294181 w 3238147"/>
              <a:gd name="connsiteY28" fmla="*/ 3436462 h 3920348"/>
              <a:gd name="connsiteX29" fmla="*/ 1324587 w 3238147"/>
              <a:gd name="connsiteY29" fmla="*/ 3461844 h 3920348"/>
              <a:gd name="connsiteX30" fmla="*/ 1338509 w 3238147"/>
              <a:gd name="connsiteY30" fmla="*/ 3503582 h 3920348"/>
              <a:gd name="connsiteX31" fmla="*/ 1401808 w 3238147"/>
              <a:gd name="connsiteY31" fmla="*/ 3587448 h 3920348"/>
              <a:gd name="connsiteX32" fmla="*/ 1487219 w 3238147"/>
              <a:gd name="connsiteY32" fmla="*/ 3617593 h 3920348"/>
              <a:gd name="connsiteX33" fmla="*/ 1548060 w 3238147"/>
              <a:gd name="connsiteY33" fmla="*/ 3658363 h 3920348"/>
              <a:gd name="connsiteX34" fmla="*/ 1636166 w 3238147"/>
              <a:gd name="connsiteY34" fmla="*/ 3698844 h 3920348"/>
              <a:gd name="connsiteX35" fmla="*/ 1803742 w 3238147"/>
              <a:gd name="connsiteY35" fmla="*/ 3738174 h 3920348"/>
              <a:gd name="connsiteX36" fmla="*/ 1894177 w 3238147"/>
              <a:gd name="connsiteY36" fmla="*/ 3753246 h 3920348"/>
              <a:gd name="connsiteX37" fmla="*/ 1999685 w 3238147"/>
              <a:gd name="connsiteY37" fmla="*/ 3768319 h 3920348"/>
              <a:gd name="connsiteX38" fmla="*/ 2070024 w 3238147"/>
              <a:gd name="connsiteY38" fmla="*/ 3768319 h 3920348"/>
              <a:gd name="connsiteX39" fmla="*/ 2138610 w 3238147"/>
              <a:gd name="connsiteY39" fmla="*/ 3779806 h 3920348"/>
              <a:gd name="connsiteX40" fmla="*/ 2164804 w 3238147"/>
              <a:gd name="connsiteY40" fmla="*/ 3767900 h 3920348"/>
              <a:gd name="connsiteX41" fmla="*/ 2177362 w 3238147"/>
              <a:gd name="connsiteY41" fmla="*/ 3796083 h 3920348"/>
              <a:gd name="connsiteX42" fmla="*/ 2214128 w 3238147"/>
              <a:gd name="connsiteY42" fmla="*/ 3838919 h 3920348"/>
              <a:gd name="connsiteX43" fmla="*/ 2233860 w 3238147"/>
              <a:gd name="connsiteY43" fmla="*/ 3875056 h 3920348"/>
              <a:gd name="connsiteX44" fmla="*/ 2265966 w 3238147"/>
              <a:gd name="connsiteY44" fmla="*/ 3898947 h 3920348"/>
              <a:gd name="connsiteX45" fmla="*/ 2310060 w 3238147"/>
              <a:gd name="connsiteY45" fmla="*/ 3920300 h 3920348"/>
              <a:gd name="connsiteX46" fmla="*/ 2336305 w 3238147"/>
              <a:gd name="connsiteY46" fmla="*/ 3903971 h 3920348"/>
              <a:gd name="connsiteX47" fmla="*/ 2416692 w 3238147"/>
              <a:gd name="connsiteY47" fmla="*/ 3878851 h 3920348"/>
              <a:gd name="connsiteX48" fmla="*/ 2492054 w 3238147"/>
              <a:gd name="connsiteY48" fmla="*/ 3823585 h 3920348"/>
              <a:gd name="connsiteX49" fmla="*/ 2547320 w 3238147"/>
              <a:gd name="connsiteY49" fmla="*/ 3778367 h 3920348"/>
              <a:gd name="connsiteX50" fmla="*/ 2643435 w 3238147"/>
              <a:gd name="connsiteY50" fmla="*/ 3820288 h 3920348"/>
              <a:gd name="connsiteX51" fmla="*/ 2698045 w 3238147"/>
              <a:gd name="connsiteY51" fmla="*/ 3823585 h 3920348"/>
              <a:gd name="connsiteX52" fmla="*/ 2748287 w 3238147"/>
              <a:gd name="connsiteY52" fmla="*/ 3808512 h 3920348"/>
              <a:gd name="connsiteX53" fmla="*/ 2798529 w 3238147"/>
              <a:gd name="connsiteY53" fmla="*/ 3738174 h 3920348"/>
              <a:gd name="connsiteX54" fmla="*/ 2813602 w 3238147"/>
              <a:gd name="connsiteY54" fmla="*/ 3692956 h 3920348"/>
              <a:gd name="connsiteX55" fmla="*/ 2812504 w 3238147"/>
              <a:gd name="connsiteY55" fmla="*/ 3667888 h 3920348"/>
              <a:gd name="connsiteX56" fmla="*/ 2853272 w 3238147"/>
              <a:gd name="connsiteY56" fmla="*/ 3646953 h 3920348"/>
              <a:gd name="connsiteX57" fmla="*/ 2904037 w 3238147"/>
              <a:gd name="connsiteY57" fmla="*/ 3667835 h 3920348"/>
              <a:gd name="connsiteX58" fmla="*/ 2979399 w 3238147"/>
              <a:gd name="connsiteY58" fmla="*/ 3667835 h 3920348"/>
              <a:gd name="connsiteX59" fmla="*/ 3034665 w 3238147"/>
              <a:gd name="connsiteY59" fmla="*/ 3622618 h 3920348"/>
              <a:gd name="connsiteX60" fmla="*/ 3054762 w 3238147"/>
              <a:gd name="connsiteY60" fmla="*/ 3547255 h 3920348"/>
              <a:gd name="connsiteX61" fmla="*/ 3054762 w 3238147"/>
              <a:gd name="connsiteY61" fmla="*/ 3486965 h 3920348"/>
              <a:gd name="connsiteX62" fmla="*/ 3115052 w 3238147"/>
              <a:gd name="connsiteY62" fmla="*/ 3411602 h 3920348"/>
              <a:gd name="connsiteX63" fmla="*/ 3135149 w 3238147"/>
              <a:gd name="connsiteY63" fmla="*/ 3366385 h 3920348"/>
              <a:gd name="connsiteX64" fmla="*/ 3155245 w 3238147"/>
              <a:gd name="connsiteY64" fmla="*/ 3341264 h 3920348"/>
              <a:gd name="connsiteX65" fmla="*/ 3188740 w 3238147"/>
              <a:gd name="connsiteY65" fmla="*/ 3322606 h 3920348"/>
              <a:gd name="connsiteX66" fmla="*/ 3235632 w 3238147"/>
              <a:gd name="connsiteY66" fmla="*/ 3321167 h 3920348"/>
              <a:gd name="connsiteX67" fmla="*/ 3230608 w 3238147"/>
              <a:gd name="connsiteY67" fmla="*/ 3270925 h 3920348"/>
              <a:gd name="connsiteX68" fmla="*/ 3220560 w 3238147"/>
              <a:gd name="connsiteY68" fmla="*/ 3235756 h 3920348"/>
              <a:gd name="connsiteX69" fmla="*/ 3219696 w 3238147"/>
              <a:gd name="connsiteY69" fmla="*/ 3217831 h 3920348"/>
              <a:gd name="connsiteX70" fmla="*/ 3182747 w 3238147"/>
              <a:gd name="connsiteY70" fmla="*/ 3181276 h 3920348"/>
              <a:gd name="connsiteX71" fmla="*/ 3160270 w 3238147"/>
              <a:gd name="connsiteY71" fmla="*/ 3180490 h 3920348"/>
              <a:gd name="connsiteX72" fmla="*/ 3115052 w 3238147"/>
              <a:gd name="connsiteY72" fmla="*/ 3130248 h 3920348"/>
              <a:gd name="connsiteX73" fmla="*/ 3084907 w 3238147"/>
              <a:gd name="connsiteY73" fmla="*/ 3100103 h 3920348"/>
              <a:gd name="connsiteX74" fmla="*/ 3059786 w 3238147"/>
              <a:gd name="connsiteY74" fmla="*/ 3095079 h 3920348"/>
              <a:gd name="connsiteX75" fmla="*/ 3010146 w 3238147"/>
              <a:gd name="connsiteY75" fmla="*/ 3015425 h 3920348"/>
              <a:gd name="connsiteX76" fmla="*/ 2989448 w 3238147"/>
              <a:gd name="connsiteY76" fmla="*/ 2944354 h 3920348"/>
              <a:gd name="connsiteX77" fmla="*/ 2957759 w 3238147"/>
              <a:gd name="connsiteY77" fmla="*/ 2905888 h 3920348"/>
              <a:gd name="connsiteX78" fmla="*/ 2950615 w 3238147"/>
              <a:gd name="connsiteY78" fmla="*/ 2867788 h 3920348"/>
              <a:gd name="connsiteX79" fmla="*/ 2929158 w 3238147"/>
              <a:gd name="connsiteY79" fmla="*/ 2838846 h 3920348"/>
              <a:gd name="connsiteX80" fmla="*/ 2929184 w 3238147"/>
              <a:gd name="connsiteY80" fmla="*/ 2820163 h 3920348"/>
              <a:gd name="connsiteX81" fmla="*/ 2893988 w 3238147"/>
              <a:gd name="connsiteY81" fmla="*/ 2768508 h 3920348"/>
              <a:gd name="connsiteX82" fmla="*/ 2828674 w 3238147"/>
              <a:gd name="connsiteY82" fmla="*/ 2698169 h 3920348"/>
              <a:gd name="connsiteX83" fmla="*/ 2798529 w 3238147"/>
              <a:gd name="connsiteY83" fmla="*/ 2663000 h 3920348"/>
              <a:gd name="connsiteX84" fmla="*/ 2763360 w 3238147"/>
              <a:gd name="connsiteY84" fmla="*/ 2622807 h 3920348"/>
              <a:gd name="connsiteX85" fmla="*/ 2752971 w 3238147"/>
              <a:gd name="connsiteY85" fmla="*/ 2558225 h 3920348"/>
              <a:gd name="connsiteX86" fmla="*/ 2758336 w 3238147"/>
              <a:gd name="connsiteY86" fmla="*/ 2532371 h 3920348"/>
              <a:gd name="connsiteX87" fmla="*/ 2714872 w 3238147"/>
              <a:gd name="connsiteY87" fmla="*/ 2510600 h 3920348"/>
              <a:gd name="connsiteX88" fmla="*/ 2687997 w 3238147"/>
              <a:gd name="connsiteY88" fmla="*/ 2512275 h 3920348"/>
              <a:gd name="connsiteX89" fmla="*/ 2678472 w 3238147"/>
              <a:gd name="connsiteY89" fmla="*/ 2472631 h 3920348"/>
              <a:gd name="connsiteX90" fmla="*/ 2681535 w 3238147"/>
              <a:gd name="connsiteY90" fmla="*/ 2398681 h 3920348"/>
              <a:gd name="connsiteX91" fmla="*/ 2662876 w 3238147"/>
              <a:gd name="connsiteY91" fmla="*/ 2371598 h 3920348"/>
              <a:gd name="connsiteX92" fmla="*/ 2632731 w 3238147"/>
              <a:gd name="connsiteY92" fmla="*/ 2326380 h 3920348"/>
              <a:gd name="connsiteX93" fmla="*/ 2577465 w 3238147"/>
              <a:gd name="connsiteY93" fmla="*/ 2272973 h 3920348"/>
              <a:gd name="connsiteX94" fmla="*/ 2547320 w 3238147"/>
              <a:gd name="connsiteY94" fmla="*/ 2230921 h 3920348"/>
              <a:gd name="connsiteX95" fmla="*/ 2512151 w 3238147"/>
              <a:gd name="connsiteY95" fmla="*/ 2215848 h 3920348"/>
              <a:gd name="connsiteX96" fmla="*/ 2491034 w 3238147"/>
              <a:gd name="connsiteY96" fmla="*/ 2203419 h 3920348"/>
              <a:gd name="connsiteX97" fmla="*/ 2466933 w 3238147"/>
              <a:gd name="connsiteY97" fmla="*/ 2195752 h 3920348"/>
              <a:gd name="connsiteX98" fmla="*/ 2438646 w 3238147"/>
              <a:gd name="connsiteY98" fmla="*/ 2177225 h 3920348"/>
              <a:gd name="connsiteX99" fmla="*/ 2401619 w 3238147"/>
              <a:gd name="connsiteY99" fmla="*/ 2170631 h 3920348"/>
              <a:gd name="connsiteX100" fmla="*/ 2367209 w 3238147"/>
              <a:gd name="connsiteY100" fmla="*/ 2146269 h 3920348"/>
              <a:gd name="connsiteX101" fmla="*/ 2327592 w 3238147"/>
              <a:gd name="connsiteY101" fmla="*/ 2128318 h 3920348"/>
              <a:gd name="connsiteX102" fmla="*/ 2366450 w 3238147"/>
              <a:gd name="connsiteY102" fmla="*/ 2004833 h 3920348"/>
              <a:gd name="connsiteX103" fmla="*/ 2396595 w 3238147"/>
              <a:gd name="connsiteY103" fmla="*/ 1934495 h 3920348"/>
              <a:gd name="connsiteX104" fmla="*/ 2492054 w 3238147"/>
              <a:gd name="connsiteY104" fmla="*/ 1813914 h 3920348"/>
              <a:gd name="connsiteX105" fmla="*/ 2512151 w 3238147"/>
              <a:gd name="connsiteY105" fmla="*/ 1758648 h 3920348"/>
              <a:gd name="connsiteX106" fmla="*/ 2582489 w 3238147"/>
              <a:gd name="connsiteY106" fmla="*/ 1733527 h 3920348"/>
              <a:gd name="connsiteX107" fmla="*/ 2652828 w 3238147"/>
              <a:gd name="connsiteY107" fmla="*/ 1693334 h 3920348"/>
              <a:gd name="connsiteX108" fmla="*/ 2763360 w 3238147"/>
              <a:gd name="connsiteY108" fmla="*/ 1663189 h 3920348"/>
              <a:gd name="connsiteX109" fmla="*/ 2808577 w 3238147"/>
              <a:gd name="connsiteY109" fmla="*/ 1643092 h 3920348"/>
              <a:gd name="connsiteX110" fmla="*/ 2843747 w 3238147"/>
              <a:gd name="connsiteY110" fmla="*/ 1602899 h 3920348"/>
              <a:gd name="connsiteX111" fmla="*/ 2863843 w 3238147"/>
              <a:gd name="connsiteY111" fmla="*/ 1517488 h 3920348"/>
              <a:gd name="connsiteX112" fmla="*/ 2899013 w 3238147"/>
              <a:gd name="connsiteY112" fmla="*/ 1447149 h 3920348"/>
              <a:gd name="connsiteX113" fmla="*/ 2964327 w 3238147"/>
              <a:gd name="connsiteY113" fmla="*/ 1341642 h 3920348"/>
              <a:gd name="connsiteX114" fmla="*/ 3079883 w 3238147"/>
              <a:gd name="connsiteY114" fmla="*/ 1241158 h 3920348"/>
              <a:gd name="connsiteX115" fmla="*/ 3034665 w 3238147"/>
              <a:gd name="connsiteY115" fmla="*/ 1211013 h 3920348"/>
              <a:gd name="connsiteX116" fmla="*/ 2893988 w 3238147"/>
              <a:gd name="connsiteY116" fmla="*/ 1190916 h 3920348"/>
              <a:gd name="connsiteX117" fmla="*/ 2733215 w 3238147"/>
              <a:gd name="connsiteY117" fmla="*/ 1165796 h 3920348"/>
              <a:gd name="connsiteX118" fmla="*/ 2672925 w 3238147"/>
              <a:gd name="connsiteY118" fmla="*/ 1135651 h 3920348"/>
              <a:gd name="connsiteX119" fmla="*/ 2602586 w 3238147"/>
              <a:gd name="connsiteY119" fmla="*/ 1120578 h 3920348"/>
              <a:gd name="connsiteX120" fmla="*/ 2190604 w 3238147"/>
              <a:gd name="connsiteY120" fmla="*/ 1010046 h 3920348"/>
              <a:gd name="connsiteX121" fmla="*/ 2125289 w 3238147"/>
              <a:gd name="connsiteY121" fmla="*/ 979901 h 3920348"/>
              <a:gd name="connsiteX122" fmla="*/ 2070024 w 3238147"/>
              <a:gd name="connsiteY122" fmla="*/ 954780 h 3920348"/>
              <a:gd name="connsiteX123" fmla="*/ 1984613 w 3238147"/>
              <a:gd name="connsiteY123" fmla="*/ 944732 h 3920348"/>
              <a:gd name="connsiteX124" fmla="*/ 1924322 w 3238147"/>
              <a:gd name="connsiteY124" fmla="*/ 944732 h 3920348"/>
              <a:gd name="connsiteX125" fmla="*/ 1889153 w 3238147"/>
              <a:gd name="connsiteY125" fmla="*/ 949756 h 3920348"/>
              <a:gd name="connsiteX126" fmla="*/ 1793694 w 3238147"/>
              <a:gd name="connsiteY126" fmla="*/ 849273 h 3920348"/>
              <a:gd name="connsiteX127" fmla="*/ 1723355 w 3238147"/>
              <a:gd name="connsiteY127" fmla="*/ 743765 h 3920348"/>
              <a:gd name="connsiteX128" fmla="*/ 1663065 w 3238147"/>
              <a:gd name="connsiteY128" fmla="*/ 663378 h 3920348"/>
              <a:gd name="connsiteX129" fmla="*/ 1622872 w 3238147"/>
              <a:gd name="connsiteY129" fmla="*/ 618160 h 3920348"/>
              <a:gd name="connsiteX130" fmla="*/ 1557558 w 3238147"/>
              <a:gd name="connsiteY130" fmla="*/ 552846 h 3920348"/>
              <a:gd name="connsiteX131" fmla="*/ 1462098 w 3238147"/>
              <a:gd name="connsiteY131" fmla="*/ 482508 h 3920348"/>
              <a:gd name="connsiteX132" fmla="*/ 1366639 w 3238147"/>
              <a:gd name="connsiteY132" fmla="*/ 477484 h 3920348"/>
              <a:gd name="connsiteX133" fmla="*/ 1266155 w 3238147"/>
              <a:gd name="connsiteY133" fmla="*/ 467435 h 3920348"/>
              <a:gd name="connsiteX134" fmla="*/ 1210889 w 3238147"/>
              <a:gd name="connsiteY134" fmla="*/ 452363 h 3920348"/>
              <a:gd name="connsiteX135" fmla="*/ 1145575 w 3238147"/>
              <a:gd name="connsiteY135" fmla="*/ 321734 h 3920348"/>
              <a:gd name="connsiteX136" fmla="*/ 1080261 w 3238147"/>
              <a:gd name="connsiteY136" fmla="*/ 291589 h 3920348"/>
              <a:gd name="connsiteX137" fmla="*/ 1035043 w 3238147"/>
              <a:gd name="connsiteY137" fmla="*/ 291589 h 3920348"/>
              <a:gd name="connsiteX138" fmla="*/ 1014947 w 3238147"/>
              <a:gd name="connsiteY138" fmla="*/ 231299 h 3920348"/>
              <a:gd name="connsiteX139" fmla="*/ 989826 w 3238147"/>
              <a:gd name="connsiteY139" fmla="*/ 176033 h 3920348"/>
              <a:gd name="connsiteX140" fmla="*/ 959681 w 3238147"/>
              <a:gd name="connsiteY140" fmla="*/ 150912 h 3920348"/>
              <a:gd name="connsiteX141" fmla="*/ 904415 w 3238147"/>
              <a:gd name="connsiteY141" fmla="*/ 186081 h 3920348"/>
              <a:gd name="connsiteX142" fmla="*/ 834076 w 3238147"/>
              <a:gd name="connsiteY142" fmla="*/ 211202 h 3920348"/>
              <a:gd name="connsiteX143" fmla="*/ 788859 w 3238147"/>
              <a:gd name="connsiteY143" fmla="*/ 221251 h 3920348"/>
              <a:gd name="connsiteX144" fmla="*/ 733593 w 3238147"/>
              <a:gd name="connsiteY144" fmla="*/ 191105 h 3920348"/>
              <a:gd name="connsiteX145" fmla="*/ 673303 w 3238147"/>
              <a:gd name="connsiteY145" fmla="*/ 155936 h 3920348"/>
              <a:gd name="connsiteX146" fmla="*/ 602964 w 3238147"/>
              <a:gd name="connsiteY146" fmla="*/ 120767 h 3920348"/>
              <a:gd name="connsiteX147" fmla="*/ 497456 w 3238147"/>
              <a:gd name="connsiteY147" fmla="*/ 165985 h 3920348"/>
              <a:gd name="connsiteX148" fmla="*/ 412045 w 3238147"/>
              <a:gd name="connsiteY148" fmla="*/ 181057 h 3920348"/>
              <a:gd name="connsiteX149" fmla="*/ 361804 w 3238147"/>
              <a:gd name="connsiteY149" fmla="*/ 145888 h 3920348"/>
              <a:gd name="connsiteX150" fmla="*/ 371852 w 3238147"/>
              <a:gd name="connsiteY150" fmla="*/ 105695 h 3920348"/>
              <a:gd name="connsiteX151" fmla="*/ 386925 w 3238147"/>
              <a:gd name="connsiteY151" fmla="*/ 85598 h 3920348"/>
              <a:gd name="connsiteX152" fmla="*/ 361804 w 3238147"/>
              <a:gd name="connsiteY152" fmla="*/ 20284 h 3920348"/>
              <a:gd name="connsiteX153" fmla="*/ 316586 w 3238147"/>
              <a:gd name="connsiteY153" fmla="*/ 187 h 3920348"/>
              <a:gd name="connsiteX154" fmla="*/ 286441 w 3238147"/>
              <a:gd name="connsiteY154" fmla="*/ 10235 h 3920348"/>
              <a:gd name="connsiteX155" fmla="*/ 226151 w 3238147"/>
              <a:gd name="connsiteY155" fmla="*/ 10235 h 3920348"/>
              <a:gd name="connsiteX156" fmla="*/ 140740 w 3238147"/>
              <a:gd name="connsiteY156" fmla="*/ 187 h 3920348"/>
              <a:gd name="connsiteX157" fmla="*/ 105571 w 3238147"/>
              <a:gd name="connsiteY157" fmla="*/ 10235 h 3920348"/>
              <a:gd name="connsiteX158" fmla="*/ 60353 w 3238147"/>
              <a:gd name="connsiteY158" fmla="*/ 55453 h 3920348"/>
              <a:gd name="connsiteX159" fmla="*/ 55329 w 3238147"/>
              <a:gd name="connsiteY159" fmla="*/ 105695 h 3920348"/>
              <a:gd name="connsiteX160" fmla="*/ 50305 w 3238147"/>
              <a:gd name="connsiteY160" fmla="*/ 140864 h 3920348"/>
              <a:gd name="connsiteX161" fmla="*/ 15136 w 3238147"/>
              <a:gd name="connsiteY161" fmla="*/ 216226 h 3920348"/>
              <a:gd name="connsiteX162" fmla="*/ 35232 w 3238147"/>
              <a:gd name="connsiteY162" fmla="*/ 206178 h 3920348"/>
              <a:gd name="connsiteX163" fmla="*/ 90498 w 3238147"/>
              <a:gd name="connsiteY163" fmla="*/ 171009 h 3920348"/>
              <a:gd name="connsiteX164" fmla="*/ 135716 w 3238147"/>
              <a:gd name="connsiteY164" fmla="*/ 216226 h 3920348"/>
              <a:gd name="connsiteX165" fmla="*/ 130692 w 3238147"/>
              <a:gd name="connsiteY165" fmla="*/ 256420 h 3920348"/>
              <a:gd name="connsiteX166" fmla="*/ 130692 w 3238147"/>
              <a:gd name="connsiteY166" fmla="*/ 276516 h 3920348"/>
              <a:gd name="connsiteX167" fmla="*/ 201030 w 3238147"/>
              <a:gd name="connsiteY167" fmla="*/ 361927 h 3920348"/>
              <a:gd name="connsiteX168" fmla="*/ 221127 w 3238147"/>
              <a:gd name="connsiteY168" fmla="*/ 412169 h 3920348"/>
              <a:gd name="connsiteX169" fmla="*/ 266344 w 3238147"/>
              <a:gd name="connsiteY169" fmla="*/ 427242 h 3920348"/>
              <a:gd name="connsiteX170" fmla="*/ 286441 w 3238147"/>
              <a:gd name="connsiteY170" fmla="*/ 442314 h 3920348"/>
              <a:gd name="connsiteX171" fmla="*/ 301514 w 3238147"/>
              <a:gd name="connsiteY171" fmla="*/ 472459 h 3920348"/>
              <a:gd name="connsiteX172" fmla="*/ 316586 w 3238147"/>
              <a:gd name="connsiteY172" fmla="*/ 517677 h 3920348"/>
              <a:gd name="connsiteX173" fmla="*/ 246248 w 3238147"/>
              <a:gd name="connsiteY173" fmla="*/ 582991 h 3920348"/>
              <a:gd name="connsiteX174" fmla="*/ 175909 w 3238147"/>
              <a:gd name="connsiteY174" fmla="*/ 638257 h 3920348"/>
              <a:gd name="connsiteX175" fmla="*/ 130692 w 3238147"/>
              <a:gd name="connsiteY175" fmla="*/ 638257 h 3920348"/>
              <a:gd name="connsiteX176" fmla="*/ 105571 w 3238147"/>
              <a:gd name="connsiteY176" fmla="*/ 708596 h 3920348"/>
              <a:gd name="connsiteX177" fmla="*/ 60353 w 3238147"/>
              <a:gd name="connsiteY177" fmla="*/ 723668 h 3920348"/>
              <a:gd name="connsiteX178" fmla="*/ 45281 w 3238147"/>
              <a:gd name="connsiteY178" fmla="*/ 768886 h 3920348"/>
              <a:gd name="connsiteX179" fmla="*/ 20160 w 3238147"/>
              <a:gd name="connsiteY179" fmla="*/ 914587 h 3920348"/>
              <a:gd name="connsiteX180" fmla="*/ 63 w 3238147"/>
              <a:gd name="connsiteY180" fmla="*/ 964829 h 3920348"/>
              <a:gd name="connsiteX181" fmla="*/ 15136 w 3238147"/>
              <a:gd name="connsiteY181" fmla="*/ 1025119 h 3920348"/>
              <a:gd name="connsiteX182" fmla="*/ 50305 w 3238147"/>
              <a:gd name="connsiteY182" fmla="*/ 1055264 h 3920348"/>
              <a:gd name="connsiteX183" fmla="*/ 40256 w 3238147"/>
              <a:gd name="connsiteY183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24160 w 3238147"/>
              <a:gd name="connsiteY20" fmla="*/ 3067813 h 3920348"/>
              <a:gd name="connsiteX21" fmla="*/ 831304 w 3238147"/>
              <a:gd name="connsiteY21" fmla="*/ 3098769 h 3920348"/>
              <a:gd name="connsiteX22" fmla="*/ 864221 w 3238147"/>
              <a:gd name="connsiteY22" fmla="*/ 3115176 h 3920348"/>
              <a:gd name="connsiteX23" fmla="*/ 929536 w 3238147"/>
              <a:gd name="connsiteY23" fmla="*/ 3210635 h 3920348"/>
              <a:gd name="connsiteX24" fmla="*/ 1019971 w 3238147"/>
              <a:gd name="connsiteY24" fmla="*/ 3265901 h 3920348"/>
              <a:gd name="connsiteX25" fmla="*/ 1076572 w 3238147"/>
              <a:gd name="connsiteY25" fmla="*/ 3303556 h 3920348"/>
              <a:gd name="connsiteX26" fmla="*/ 1110406 w 3238147"/>
              <a:gd name="connsiteY26" fmla="*/ 3321167 h 3920348"/>
              <a:gd name="connsiteX27" fmla="*/ 1140866 w 3238147"/>
              <a:gd name="connsiteY27" fmla="*/ 3360706 h 3920348"/>
              <a:gd name="connsiteX28" fmla="*/ 1192650 w 3238147"/>
              <a:gd name="connsiteY28" fmla="*/ 3389387 h 3920348"/>
              <a:gd name="connsiteX29" fmla="*/ 1294181 w 3238147"/>
              <a:gd name="connsiteY29" fmla="*/ 3436462 h 3920348"/>
              <a:gd name="connsiteX30" fmla="*/ 1324587 w 3238147"/>
              <a:gd name="connsiteY30" fmla="*/ 3461844 h 3920348"/>
              <a:gd name="connsiteX31" fmla="*/ 1338509 w 3238147"/>
              <a:gd name="connsiteY31" fmla="*/ 3503582 h 3920348"/>
              <a:gd name="connsiteX32" fmla="*/ 1401808 w 3238147"/>
              <a:gd name="connsiteY32" fmla="*/ 3587448 h 3920348"/>
              <a:gd name="connsiteX33" fmla="*/ 1487219 w 3238147"/>
              <a:gd name="connsiteY33" fmla="*/ 3617593 h 3920348"/>
              <a:gd name="connsiteX34" fmla="*/ 1548060 w 3238147"/>
              <a:gd name="connsiteY34" fmla="*/ 3658363 h 3920348"/>
              <a:gd name="connsiteX35" fmla="*/ 1636166 w 3238147"/>
              <a:gd name="connsiteY35" fmla="*/ 3698844 h 3920348"/>
              <a:gd name="connsiteX36" fmla="*/ 1803742 w 3238147"/>
              <a:gd name="connsiteY36" fmla="*/ 3738174 h 3920348"/>
              <a:gd name="connsiteX37" fmla="*/ 1894177 w 3238147"/>
              <a:gd name="connsiteY37" fmla="*/ 3753246 h 3920348"/>
              <a:gd name="connsiteX38" fmla="*/ 1999685 w 3238147"/>
              <a:gd name="connsiteY38" fmla="*/ 3768319 h 3920348"/>
              <a:gd name="connsiteX39" fmla="*/ 2070024 w 3238147"/>
              <a:gd name="connsiteY39" fmla="*/ 3768319 h 3920348"/>
              <a:gd name="connsiteX40" fmla="*/ 2138610 w 3238147"/>
              <a:gd name="connsiteY40" fmla="*/ 3779806 h 3920348"/>
              <a:gd name="connsiteX41" fmla="*/ 2164804 w 3238147"/>
              <a:gd name="connsiteY41" fmla="*/ 3767900 h 3920348"/>
              <a:gd name="connsiteX42" fmla="*/ 2177362 w 3238147"/>
              <a:gd name="connsiteY42" fmla="*/ 3796083 h 3920348"/>
              <a:gd name="connsiteX43" fmla="*/ 2214128 w 3238147"/>
              <a:gd name="connsiteY43" fmla="*/ 3838919 h 3920348"/>
              <a:gd name="connsiteX44" fmla="*/ 2233860 w 3238147"/>
              <a:gd name="connsiteY44" fmla="*/ 3875056 h 3920348"/>
              <a:gd name="connsiteX45" fmla="*/ 2265966 w 3238147"/>
              <a:gd name="connsiteY45" fmla="*/ 3898947 h 3920348"/>
              <a:gd name="connsiteX46" fmla="*/ 2310060 w 3238147"/>
              <a:gd name="connsiteY46" fmla="*/ 3920300 h 3920348"/>
              <a:gd name="connsiteX47" fmla="*/ 2336305 w 3238147"/>
              <a:gd name="connsiteY47" fmla="*/ 3903971 h 3920348"/>
              <a:gd name="connsiteX48" fmla="*/ 2416692 w 3238147"/>
              <a:gd name="connsiteY48" fmla="*/ 3878851 h 3920348"/>
              <a:gd name="connsiteX49" fmla="*/ 2492054 w 3238147"/>
              <a:gd name="connsiteY49" fmla="*/ 3823585 h 3920348"/>
              <a:gd name="connsiteX50" fmla="*/ 2547320 w 3238147"/>
              <a:gd name="connsiteY50" fmla="*/ 3778367 h 3920348"/>
              <a:gd name="connsiteX51" fmla="*/ 2643435 w 3238147"/>
              <a:gd name="connsiteY51" fmla="*/ 3820288 h 3920348"/>
              <a:gd name="connsiteX52" fmla="*/ 2698045 w 3238147"/>
              <a:gd name="connsiteY52" fmla="*/ 3823585 h 3920348"/>
              <a:gd name="connsiteX53" fmla="*/ 2748287 w 3238147"/>
              <a:gd name="connsiteY53" fmla="*/ 3808512 h 3920348"/>
              <a:gd name="connsiteX54" fmla="*/ 2798529 w 3238147"/>
              <a:gd name="connsiteY54" fmla="*/ 3738174 h 3920348"/>
              <a:gd name="connsiteX55" fmla="*/ 2813602 w 3238147"/>
              <a:gd name="connsiteY55" fmla="*/ 3692956 h 3920348"/>
              <a:gd name="connsiteX56" fmla="*/ 2812504 w 3238147"/>
              <a:gd name="connsiteY56" fmla="*/ 3667888 h 3920348"/>
              <a:gd name="connsiteX57" fmla="*/ 2853272 w 3238147"/>
              <a:gd name="connsiteY57" fmla="*/ 3646953 h 3920348"/>
              <a:gd name="connsiteX58" fmla="*/ 2904037 w 3238147"/>
              <a:gd name="connsiteY58" fmla="*/ 3667835 h 3920348"/>
              <a:gd name="connsiteX59" fmla="*/ 2979399 w 3238147"/>
              <a:gd name="connsiteY59" fmla="*/ 3667835 h 3920348"/>
              <a:gd name="connsiteX60" fmla="*/ 3034665 w 3238147"/>
              <a:gd name="connsiteY60" fmla="*/ 3622618 h 3920348"/>
              <a:gd name="connsiteX61" fmla="*/ 3054762 w 3238147"/>
              <a:gd name="connsiteY61" fmla="*/ 3547255 h 3920348"/>
              <a:gd name="connsiteX62" fmla="*/ 3054762 w 3238147"/>
              <a:gd name="connsiteY62" fmla="*/ 3486965 h 3920348"/>
              <a:gd name="connsiteX63" fmla="*/ 3115052 w 3238147"/>
              <a:gd name="connsiteY63" fmla="*/ 3411602 h 3920348"/>
              <a:gd name="connsiteX64" fmla="*/ 3135149 w 3238147"/>
              <a:gd name="connsiteY64" fmla="*/ 3366385 h 3920348"/>
              <a:gd name="connsiteX65" fmla="*/ 3155245 w 3238147"/>
              <a:gd name="connsiteY65" fmla="*/ 3341264 h 3920348"/>
              <a:gd name="connsiteX66" fmla="*/ 3188740 w 3238147"/>
              <a:gd name="connsiteY66" fmla="*/ 3322606 h 3920348"/>
              <a:gd name="connsiteX67" fmla="*/ 3235632 w 3238147"/>
              <a:gd name="connsiteY67" fmla="*/ 3321167 h 3920348"/>
              <a:gd name="connsiteX68" fmla="*/ 3230608 w 3238147"/>
              <a:gd name="connsiteY68" fmla="*/ 3270925 h 3920348"/>
              <a:gd name="connsiteX69" fmla="*/ 3220560 w 3238147"/>
              <a:gd name="connsiteY69" fmla="*/ 3235756 h 3920348"/>
              <a:gd name="connsiteX70" fmla="*/ 3219696 w 3238147"/>
              <a:gd name="connsiteY70" fmla="*/ 3217831 h 3920348"/>
              <a:gd name="connsiteX71" fmla="*/ 3182747 w 3238147"/>
              <a:gd name="connsiteY71" fmla="*/ 3181276 h 3920348"/>
              <a:gd name="connsiteX72" fmla="*/ 3160270 w 3238147"/>
              <a:gd name="connsiteY72" fmla="*/ 3180490 h 3920348"/>
              <a:gd name="connsiteX73" fmla="*/ 3115052 w 3238147"/>
              <a:gd name="connsiteY73" fmla="*/ 3130248 h 3920348"/>
              <a:gd name="connsiteX74" fmla="*/ 3084907 w 3238147"/>
              <a:gd name="connsiteY74" fmla="*/ 3100103 h 3920348"/>
              <a:gd name="connsiteX75" fmla="*/ 3059786 w 3238147"/>
              <a:gd name="connsiteY75" fmla="*/ 3095079 h 3920348"/>
              <a:gd name="connsiteX76" fmla="*/ 3010146 w 3238147"/>
              <a:gd name="connsiteY76" fmla="*/ 3015425 h 3920348"/>
              <a:gd name="connsiteX77" fmla="*/ 2989448 w 3238147"/>
              <a:gd name="connsiteY77" fmla="*/ 2944354 h 3920348"/>
              <a:gd name="connsiteX78" fmla="*/ 2957759 w 3238147"/>
              <a:gd name="connsiteY78" fmla="*/ 2905888 h 3920348"/>
              <a:gd name="connsiteX79" fmla="*/ 2950615 w 3238147"/>
              <a:gd name="connsiteY79" fmla="*/ 2867788 h 3920348"/>
              <a:gd name="connsiteX80" fmla="*/ 2929158 w 3238147"/>
              <a:gd name="connsiteY80" fmla="*/ 2838846 h 3920348"/>
              <a:gd name="connsiteX81" fmla="*/ 2929184 w 3238147"/>
              <a:gd name="connsiteY81" fmla="*/ 2820163 h 3920348"/>
              <a:gd name="connsiteX82" fmla="*/ 2893988 w 3238147"/>
              <a:gd name="connsiteY82" fmla="*/ 2768508 h 3920348"/>
              <a:gd name="connsiteX83" fmla="*/ 2828674 w 3238147"/>
              <a:gd name="connsiteY83" fmla="*/ 2698169 h 3920348"/>
              <a:gd name="connsiteX84" fmla="*/ 2798529 w 3238147"/>
              <a:gd name="connsiteY84" fmla="*/ 2663000 h 3920348"/>
              <a:gd name="connsiteX85" fmla="*/ 2763360 w 3238147"/>
              <a:gd name="connsiteY85" fmla="*/ 2622807 h 3920348"/>
              <a:gd name="connsiteX86" fmla="*/ 2752971 w 3238147"/>
              <a:gd name="connsiteY86" fmla="*/ 2558225 h 3920348"/>
              <a:gd name="connsiteX87" fmla="*/ 2758336 w 3238147"/>
              <a:gd name="connsiteY87" fmla="*/ 2532371 h 3920348"/>
              <a:gd name="connsiteX88" fmla="*/ 2714872 w 3238147"/>
              <a:gd name="connsiteY88" fmla="*/ 2510600 h 3920348"/>
              <a:gd name="connsiteX89" fmla="*/ 2687997 w 3238147"/>
              <a:gd name="connsiteY89" fmla="*/ 2512275 h 3920348"/>
              <a:gd name="connsiteX90" fmla="*/ 2678472 w 3238147"/>
              <a:gd name="connsiteY90" fmla="*/ 2472631 h 3920348"/>
              <a:gd name="connsiteX91" fmla="*/ 2681535 w 3238147"/>
              <a:gd name="connsiteY91" fmla="*/ 2398681 h 3920348"/>
              <a:gd name="connsiteX92" fmla="*/ 2662876 w 3238147"/>
              <a:gd name="connsiteY92" fmla="*/ 2371598 h 3920348"/>
              <a:gd name="connsiteX93" fmla="*/ 2632731 w 3238147"/>
              <a:gd name="connsiteY93" fmla="*/ 2326380 h 3920348"/>
              <a:gd name="connsiteX94" fmla="*/ 2577465 w 3238147"/>
              <a:gd name="connsiteY94" fmla="*/ 2272973 h 3920348"/>
              <a:gd name="connsiteX95" fmla="*/ 2547320 w 3238147"/>
              <a:gd name="connsiteY95" fmla="*/ 2230921 h 3920348"/>
              <a:gd name="connsiteX96" fmla="*/ 2512151 w 3238147"/>
              <a:gd name="connsiteY96" fmla="*/ 2215848 h 3920348"/>
              <a:gd name="connsiteX97" fmla="*/ 2491034 w 3238147"/>
              <a:gd name="connsiteY97" fmla="*/ 2203419 h 3920348"/>
              <a:gd name="connsiteX98" fmla="*/ 2466933 w 3238147"/>
              <a:gd name="connsiteY98" fmla="*/ 2195752 h 3920348"/>
              <a:gd name="connsiteX99" fmla="*/ 2438646 w 3238147"/>
              <a:gd name="connsiteY99" fmla="*/ 2177225 h 3920348"/>
              <a:gd name="connsiteX100" fmla="*/ 2401619 w 3238147"/>
              <a:gd name="connsiteY100" fmla="*/ 2170631 h 3920348"/>
              <a:gd name="connsiteX101" fmla="*/ 2367209 w 3238147"/>
              <a:gd name="connsiteY101" fmla="*/ 2146269 h 3920348"/>
              <a:gd name="connsiteX102" fmla="*/ 2327592 w 3238147"/>
              <a:gd name="connsiteY102" fmla="*/ 2128318 h 3920348"/>
              <a:gd name="connsiteX103" fmla="*/ 2366450 w 3238147"/>
              <a:gd name="connsiteY103" fmla="*/ 2004833 h 3920348"/>
              <a:gd name="connsiteX104" fmla="*/ 2396595 w 3238147"/>
              <a:gd name="connsiteY104" fmla="*/ 1934495 h 3920348"/>
              <a:gd name="connsiteX105" fmla="*/ 2492054 w 3238147"/>
              <a:gd name="connsiteY105" fmla="*/ 1813914 h 3920348"/>
              <a:gd name="connsiteX106" fmla="*/ 2512151 w 3238147"/>
              <a:gd name="connsiteY106" fmla="*/ 1758648 h 3920348"/>
              <a:gd name="connsiteX107" fmla="*/ 2582489 w 3238147"/>
              <a:gd name="connsiteY107" fmla="*/ 1733527 h 3920348"/>
              <a:gd name="connsiteX108" fmla="*/ 2652828 w 3238147"/>
              <a:gd name="connsiteY108" fmla="*/ 1693334 h 3920348"/>
              <a:gd name="connsiteX109" fmla="*/ 2763360 w 3238147"/>
              <a:gd name="connsiteY109" fmla="*/ 1663189 h 3920348"/>
              <a:gd name="connsiteX110" fmla="*/ 2808577 w 3238147"/>
              <a:gd name="connsiteY110" fmla="*/ 1643092 h 3920348"/>
              <a:gd name="connsiteX111" fmla="*/ 2843747 w 3238147"/>
              <a:gd name="connsiteY111" fmla="*/ 1602899 h 3920348"/>
              <a:gd name="connsiteX112" fmla="*/ 2863843 w 3238147"/>
              <a:gd name="connsiteY112" fmla="*/ 1517488 h 3920348"/>
              <a:gd name="connsiteX113" fmla="*/ 2899013 w 3238147"/>
              <a:gd name="connsiteY113" fmla="*/ 1447149 h 3920348"/>
              <a:gd name="connsiteX114" fmla="*/ 2964327 w 3238147"/>
              <a:gd name="connsiteY114" fmla="*/ 1341642 h 3920348"/>
              <a:gd name="connsiteX115" fmla="*/ 3079883 w 3238147"/>
              <a:gd name="connsiteY115" fmla="*/ 1241158 h 3920348"/>
              <a:gd name="connsiteX116" fmla="*/ 3034665 w 3238147"/>
              <a:gd name="connsiteY116" fmla="*/ 1211013 h 3920348"/>
              <a:gd name="connsiteX117" fmla="*/ 2893988 w 3238147"/>
              <a:gd name="connsiteY117" fmla="*/ 1190916 h 3920348"/>
              <a:gd name="connsiteX118" fmla="*/ 2733215 w 3238147"/>
              <a:gd name="connsiteY118" fmla="*/ 1165796 h 3920348"/>
              <a:gd name="connsiteX119" fmla="*/ 2672925 w 3238147"/>
              <a:gd name="connsiteY119" fmla="*/ 1135651 h 3920348"/>
              <a:gd name="connsiteX120" fmla="*/ 2602586 w 3238147"/>
              <a:gd name="connsiteY120" fmla="*/ 1120578 h 3920348"/>
              <a:gd name="connsiteX121" fmla="*/ 2190604 w 3238147"/>
              <a:gd name="connsiteY121" fmla="*/ 1010046 h 3920348"/>
              <a:gd name="connsiteX122" fmla="*/ 2125289 w 3238147"/>
              <a:gd name="connsiteY122" fmla="*/ 979901 h 3920348"/>
              <a:gd name="connsiteX123" fmla="*/ 2070024 w 3238147"/>
              <a:gd name="connsiteY123" fmla="*/ 954780 h 3920348"/>
              <a:gd name="connsiteX124" fmla="*/ 1984613 w 3238147"/>
              <a:gd name="connsiteY124" fmla="*/ 944732 h 3920348"/>
              <a:gd name="connsiteX125" fmla="*/ 1924322 w 3238147"/>
              <a:gd name="connsiteY125" fmla="*/ 944732 h 3920348"/>
              <a:gd name="connsiteX126" fmla="*/ 1889153 w 3238147"/>
              <a:gd name="connsiteY126" fmla="*/ 949756 h 3920348"/>
              <a:gd name="connsiteX127" fmla="*/ 1793694 w 3238147"/>
              <a:gd name="connsiteY127" fmla="*/ 849273 h 3920348"/>
              <a:gd name="connsiteX128" fmla="*/ 1723355 w 3238147"/>
              <a:gd name="connsiteY128" fmla="*/ 743765 h 3920348"/>
              <a:gd name="connsiteX129" fmla="*/ 1663065 w 3238147"/>
              <a:gd name="connsiteY129" fmla="*/ 663378 h 3920348"/>
              <a:gd name="connsiteX130" fmla="*/ 1622872 w 3238147"/>
              <a:gd name="connsiteY130" fmla="*/ 618160 h 3920348"/>
              <a:gd name="connsiteX131" fmla="*/ 1557558 w 3238147"/>
              <a:gd name="connsiteY131" fmla="*/ 552846 h 3920348"/>
              <a:gd name="connsiteX132" fmla="*/ 1462098 w 3238147"/>
              <a:gd name="connsiteY132" fmla="*/ 482508 h 3920348"/>
              <a:gd name="connsiteX133" fmla="*/ 1366639 w 3238147"/>
              <a:gd name="connsiteY133" fmla="*/ 477484 h 3920348"/>
              <a:gd name="connsiteX134" fmla="*/ 1266155 w 3238147"/>
              <a:gd name="connsiteY134" fmla="*/ 467435 h 3920348"/>
              <a:gd name="connsiteX135" fmla="*/ 1210889 w 3238147"/>
              <a:gd name="connsiteY135" fmla="*/ 452363 h 3920348"/>
              <a:gd name="connsiteX136" fmla="*/ 1145575 w 3238147"/>
              <a:gd name="connsiteY136" fmla="*/ 321734 h 3920348"/>
              <a:gd name="connsiteX137" fmla="*/ 1080261 w 3238147"/>
              <a:gd name="connsiteY137" fmla="*/ 291589 h 3920348"/>
              <a:gd name="connsiteX138" fmla="*/ 1035043 w 3238147"/>
              <a:gd name="connsiteY138" fmla="*/ 291589 h 3920348"/>
              <a:gd name="connsiteX139" fmla="*/ 1014947 w 3238147"/>
              <a:gd name="connsiteY139" fmla="*/ 231299 h 3920348"/>
              <a:gd name="connsiteX140" fmla="*/ 989826 w 3238147"/>
              <a:gd name="connsiteY140" fmla="*/ 176033 h 3920348"/>
              <a:gd name="connsiteX141" fmla="*/ 959681 w 3238147"/>
              <a:gd name="connsiteY141" fmla="*/ 150912 h 3920348"/>
              <a:gd name="connsiteX142" fmla="*/ 904415 w 3238147"/>
              <a:gd name="connsiteY142" fmla="*/ 186081 h 3920348"/>
              <a:gd name="connsiteX143" fmla="*/ 834076 w 3238147"/>
              <a:gd name="connsiteY143" fmla="*/ 211202 h 3920348"/>
              <a:gd name="connsiteX144" fmla="*/ 788859 w 3238147"/>
              <a:gd name="connsiteY144" fmla="*/ 221251 h 3920348"/>
              <a:gd name="connsiteX145" fmla="*/ 733593 w 3238147"/>
              <a:gd name="connsiteY145" fmla="*/ 191105 h 3920348"/>
              <a:gd name="connsiteX146" fmla="*/ 673303 w 3238147"/>
              <a:gd name="connsiteY146" fmla="*/ 155936 h 3920348"/>
              <a:gd name="connsiteX147" fmla="*/ 602964 w 3238147"/>
              <a:gd name="connsiteY147" fmla="*/ 120767 h 3920348"/>
              <a:gd name="connsiteX148" fmla="*/ 497456 w 3238147"/>
              <a:gd name="connsiteY148" fmla="*/ 165985 h 3920348"/>
              <a:gd name="connsiteX149" fmla="*/ 412045 w 3238147"/>
              <a:gd name="connsiteY149" fmla="*/ 181057 h 3920348"/>
              <a:gd name="connsiteX150" fmla="*/ 361804 w 3238147"/>
              <a:gd name="connsiteY150" fmla="*/ 145888 h 3920348"/>
              <a:gd name="connsiteX151" fmla="*/ 371852 w 3238147"/>
              <a:gd name="connsiteY151" fmla="*/ 105695 h 3920348"/>
              <a:gd name="connsiteX152" fmla="*/ 386925 w 3238147"/>
              <a:gd name="connsiteY152" fmla="*/ 85598 h 3920348"/>
              <a:gd name="connsiteX153" fmla="*/ 361804 w 3238147"/>
              <a:gd name="connsiteY153" fmla="*/ 20284 h 3920348"/>
              <a:gd name="connsiteX154" fmla="*/ 316586 w 3238147"/>
              <a:gd name="connsiteY154" fmla="*/ 187 h 3920348"/>
              <a:gd name="connsiteX155" fmla="*/ 286441 w 3238147"/>
              <a:gd name="connsiteY155" fmla="*/ 10235 h 3920348"/>
              <a:gd name="connsiteX156" fmla="*/ 226151 w 3238147"/>
              <a:gd name="connsiteY156" fmla="*/ 10235 h 3920348"/>
              <a:gd name="connsiteX157" fmla="*/ 140740 w 3238147"/>
              <a:gd name="connsiteY157" fmla="*/ 187 h 3920348"/>
              <a:gd name="connsiteX158" fmla="*/ 105571 w 3238147"/>
              <a:gd name="connsiteY158" fmla="*/ 10235 h 3920348"/>
              <a:gd name="connsiteX159" fmla="*/ 60353 w 3238147"/>
              <a:gd name="connsiteY159" fmla="*/ 55453 h 3920348"/>
              <a:gd name="connsiteX160" fmla="*/ 55329 w 3238147"/>
              <a:gd name="connsiteY160" fmla="*/ 105695 h 3920348"/>
              <a:gd name="connsiteX161" fmla="*/ 50305 w 3238147"/>
              <a:gd name="connsiteY161" fmla="*/ 140864 h 3920348"/>
              <a:gd name="connsiteX162" fmla="*/ 15136 w 3238147"/>
              <a:gd name="connsiteY162" fmla="*/ 216226 h 3920348"/>
              <a:gd name="connsiteX163" fmla="*/ 35232 w 3238147"/>
              <a:gd name="connsiteY163" fmla="*/ 206178 h 3920348"/>
              <a:gd name="connsiteX164" fmla="*/ 90498 w 3238147"/>
              <a:gd name="connsiteY164" fmla="*/ 171009 h 3920348"/>
              <a:gd name="connsiteX165" fmla="*/ 135716 w 3238147"/>
              <a:gd name="connsiteY165" fmla="*/ 216226 h 3920348"/>
              <a:gd name="connsiteX166" fmla="*/ 130692 w 3238147"/>
              <a:gd name="connsiteY166" fmla="*/ 256420 h 3920348"/>
              <a:gd name="connsiteX167" fmla="*/ 130692 w 3238147"/>
              <a:gd name="connsiteY167" fmla="*/ 276516 h 3920348"/>
              <a:gd name="connsiteX168" fmla="*/ 201030 w 3238147"/>
              <a:gd name="connsiteY168" fmla="*/ 361927 h 3920348"/>
              <a:gd name="connsiteX169" fmla="*/ 221127 w 3238147"/>
              <a:gd name="connsiteY169" fmla="*/ 412169 h 3920348"/>
              <a:gd name="connsiteX170" fmla="*/ 266344 w 3238147"/>
              <a:gd name="connsiteY170" fmla="*/ 427242 h 3920348"/>
              <a:gd name="connsiteX171" fmla="*/ 286441 w 3238147"/>
              <a:gd name="connsiteY171" fmla="*/ 442314 h 3920348"/>
              <a:gd name="connsiteX172" fmla="*/ 301514 w 3238147"/>
              <a:gd name="connsiteY172" fmla="*/ 472459 h 3920348"/>
              <a:gd name="connsiteX173" fmla="*/ 316586 w 3238147"/>
              <a:gd name="connsiteY173" fmla="*/ 517677 h 3920348"/>
              <a:gd name="connsiteX174" fmla="*/ 246248 w 3238147"/>
              <a:gd name="connsiteY174" fmla="*/ 582991 h 3920348"/>
              <a:gd name="connsiteX175" fmla="*/ 175909 w 3238147"/>
              <a:gd name="connsiteY175" fmla="*/ 638257 h 3920348"/>
              <a:gd name="connsiteX176" fmla="*/ 130692 w 3238147"/>
              <a:gd name="connsiteY176" fmla="*/ 638257 h 3920348"/>
              <a:gd name="connsiteX177" fmla="*/ 105571 w 3238147"/>
              <a:gd name="connsiteY177" fmla="*/ 708596 h 3920348"/>
              <a:gd name="connsiteX178" fmla="*/ 60353 w 3238147"/>
              <a:gd name="connsiteY178" fmla="*/ 723668 h 3920348"/>
              <a:gd name="connsiteX179" fmla="*/ 45281 w 3238147"/>
              <a:gd name="connsiteY179" fmla="*/ 768886 h 3920348"/>
              <a:gd name="connsiteX180" fmla="*/ 20160 w 3238147"/>
              <a:gd name="connsiteY180" fmla="*/ 914587 h 3920348"/>
              <a:gd name="connsiteX181" fmla="*/ 63 w 3238147"/>
              <a:gd name="connsiteY181" fmla="*/ 964829 h 3920348"/>
              <a:gd name="connsiteX182" fmla="*/ 15136 w 3238147"/>
              <a:gd name="connsiteY182" fmla="*/ 1025119 h 3920348"/>
              <a:gd name="connsiteX183" fmla="*/ 50305 w 3238147"/>
              <a:gd name="connsiteY183" fmla="*/ 1055264 h 3920348"/>
              <a:gd name="connsiteX184" fmla="*/ 40256 w 3238147"/>
              <a:gd name="connsiteY18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33672 w 3238147"/>
              <a:gd name="connsiteY19" fmla="*/ 2996375 h 3920348"/>
              <a:gd name="connsiteX20" fmla="*/ 753689 w 3238147"/>
              <a:gd name="connsiteY20" fmla="*/ 2989571 h 3920348"/>
              <a:gd name="connsiteX21" fmla="*/ 824160 w 3238147"/>
              <a:gd name="connsiteY21" fmla="*/ 3067813 h 3920348"/>
              <a:gd name="connsiteX22" fmla="*/ 831304 w 3238147"/>
              <a:gd name="connsiteY22" fmla="*/ 3098769 h 3920348"/>
              <a:gd name="connsiteX23" fmla="*/ 864221 w 3238147"/>
              <a:gd name="connsiteY23" fmla="*/ 3115176 h 3920348"/>
              <a:gd name="connsiteX24" fmla="*/ 929536 w 3238147"/>
              <a:gd name="connsiteY24" fmla="*/ 3210635 h 3920348"/>
              <a:gd name="connsiteX25" fmla="*/ 1019971 w 3238147"/>
              <a:gd name="connsiteY25" fmla="*/ 3265901 h 3920348"/>
              <a:gd name="connsiteX26" fmla="*/ 1076572 w 3238147"/>
              <a:gd name="connsiteY26" fmla="*/ 3303556 h 3920348"/>
              <a:gd name="connsiteX27" fmla="*/ 1110406 w 3238147"/>
              <a:gd name="connsiteY27" fmla="*/ 3321167 h 3920348"/>
              <a:gd name="connsiteX28" fmla="*/ 1140866 w 3238147"/>
              <a:gd name="connsiteY28" fmla="*/ 3360706 h 3920348"/>
              <a:gd name="connsiteX29" fmla="*/ 1192650 w 3238147"/>
              <a:gd name="connsiteY29" fmla="*/ 3389387 h 3920348"/>
              <a:gd name="connsiteX30" fmla="*/ 1294181 w 3238147"/>
              <a:gd name="connsiteY30" fmla="*/ 3436462 h 3920348"/>
              <a:gd name="connsiteX31" fmla="*/ 1324587 w 3238147"/>
              <a:gd name="connsiteY31" fmla="*/ 3461844 h 3920348"/>
              <a:gd name="connsiteX32" fmla="*/ 1338509 w 3238147"/>
              <a:gd name="connsiteY32" fmla="*/ 3503582 h 3920348"/>
              <a:gd name="connsiteX33" fmla="*/ 1401808 w 3238147"/>
              <a:gd name="connsiteY33" fmla="*/ 3587448 h 3920348"/>
              <a:gd name="connsiteX34" fmla="*/ 1487219 w 3238147"/>
              <a:gd name="connsiteY34" fmla="*/ 3617593 h 3920348"/>
              <a:gd name="connsiteX35" fmla="*/ 1548060 w 3238147"/>
              <a:gd name="connsiteY35" fmla="*/ 3658363 h 3920348"/>
              <a:gd name="connsiteX36" fmla="*/ 1636166 w 3238147"/>
              <a:gd name="connsiteY36" fmla="*/ 3698844 h 3920348"/>
              <a:gd name="connsiteX37" fmla="*/ 1803742 w 3238147"/>
              <a:gd name="connsiteY37" fmla="*/ 3738174 h 3920348"/>
              <a:gd name="connsiteX38" fmla="*/ 1894177 w 3238147"/>
              <a:gd name="connsiteY38" fmla="*/ 3753246 h 3920348"/>
              <a:gd name="connsiteX39" fmla="*/ 1999685 w 3238147"/>
              <a:gd name="connsiteY39" fmla="*/ 3768319 h 3920348"/>
              <a:gd name="connsiteX40" fmla="*/ 2070024 w 3238147"/>
              <a:gd name="connsiteY40" fmla="*/ 3768319 h 3920348"/>
              <a:gd name="connsiteX41" fmla="*/ 2138610 w 3238147"/>
              <a:gd name="connsiteY41" fmla="*/ 3779806 h 3920348"/>
              <a:gd name="connsiteX42" fmla="*/ 2164804 w 3238147"/>
              <a:gd name="connsiteY42" fmla="*/ 3767900 h 3920348"/>
              <a:gd name="connsiteX43" fmla="*/ 2177362 w 3238147"/>
              <a:gd name="connsiteY43" fmla="*/ 3796083 h 3920348"/>
              <a:gd name="connsiteX44" fmla="*/ 2214128 w 3238147"/>
              <a:gd name="connsiteY44" fmla="*/ 3838919 h 3920348"/>
              <a:gd name="connsiteX45" fmla="*/ 2233860 w 3238147"/>
              <a:gd name="connsiteY45" fmla="*/ 3875056 h 3920348"/>
              <a:gd name="connsiteX46" fmla="*/ 2265966 w 3238147"/>
              <a:gd name="connsiteY46" fmla="*/ 3898947 h 3920348"/>
              <a:gd name="connsiteX47" fmla="*/ 2310060 w 3238147"/>
              <a:gd name="connsiteY47" fmla="*/ 3920300 h 3920348"/>
              <a:gd name="connsiteX48" fmla="*/ 2336305 w 3238147"/>
              <a:gd name="connsiteY48" fmla="*/ 3903971 h 3920348"/>
              <a:gd name="connsiteX49" fmla="*/ 2416692 w 3238147"/>
              <a:gd name="connsiteY49" fmla="*/ 3878851 h 3920348"/>
              <a:gd name="connsiteX50" fmla="*/ 2492054 w 3238147"/>
              <a:gd name="connsiteY50" fmla="*/ 3823585 h 3920348"/>
              <a:gd name="connsiteX51" fmla="*/ 2547320 w 3238147"/>
              <a:gd name="connsiteY51" fmla="*/ 3778367 h 3920348"/>
              <a:gd name="connsiteX52" fmla="*/ 2643435 w 3238147"/>
              <a:gd name="connsiteY52" fmla="*/ 3820288 h 3920348"/>
              <a:gd name="connsiteX53" fmla="*/ 2698045 w 3238147"/>
              <a:gd name="connsiteY53" fmla="*/ 3823585 h 3920348"/>
              <a:gd name="connsiteX54" fmla="*/ 2748287 w 3238147"/>
              <a:gd name="connsiteY54" fmla="*/ 3808512 h 3920348"/>
              <a:gd name="connsiteX55" fmla="*/ 2798529 w 3238147"/>
              <a:gd name="connsiteY55" fmla="*/ 3738174 h 3920348"/>
              <a:gd name="connsiteX56" fmla="*/ 2813602 w 3238147"/>
              <a:gd name="connsiteY56" fmla="*/ 3692956 h 3920348"/>
              <a:gd name="connsiteX57" fmla="*/ 2812504 w 3238147"/>
              <a:gd name="connsiteY57" fmla="*/ 3667888 h 3920348"/>
              <a:gd name="connsiteX58" fmla="*/ 2853272 w 3238147"/>
              <a:gd name="connsiteY58" fmla="*/ 3646953 h 3920348"/>
              <a:gd name="connsiteX59" fmla="*/ 2904037 w 3238147"/>
              <a:gd name="connsiteY59" fmla="*/ 3667835 h 3920348"/>
              <a:gd name="connsiteX60" fmla="*/ 2979399 w 3238147"/>
              <a:gd name="connsiteY60" fmla="*/ 3667835 h 3920348"/>
              <a:gd name="connsiteX61" fmla="*/ 3034665 w 3238147"/>
              <a:gd name="connsiteY61" fmla="*/ 3622618 h 3920348"/>
              <a:gd name="connsiteX62" fmla="*/ 3054762 w 3238147"/>
              <a:gd name="connsiteY62" fmla="*/ 3547255 h 3920348"/>
              <a:gd name="connsiteX63" fmla="*/ 3054762 w 3238147"/>
              <a:gd name="connsiteY63" fmla="*/ 3486965 h 3920348"/>
              <a:gd name="connsiteX64" fmla="*/ 3115052 w 3238147"/>
              <a:gd name="connsiteY64" fmla="*/ 3411602 h 3920348"/>
              <a:gd name="connsiteX65" fmla="*/ 3135149 w 3238147"/>
              <a:gd name="connsiteY65" fmla="*/ 3366385 h 3920348"/>
              <a:gd name="connsiteX66" fmla="*/ 3155245 w 3238147"/>
              <a:gd name="connsiteY66" fmla="*/ 3341264 h 3920348"/>
              <a:gd name="connsiteX67" fmla="*/ 3188740 w 3238147"/>
              <a:gd name="connsiteY67" fmla="*/ 3322606 h 3920348"/>
              <a:gd name="connsiteX68" fmla="*/ 3235632 w 3238147"/>
              <a:gd name="connsiteY68" fmla="*/ 3321167 h 3920348"/>
              <a:gd name="connsiteX69" fmla="*/ 3230608 w 3238147"/>
              <a:gd name="connsiteY69" fmla="*/ 3270925 h 3920348"/>
              <a:gd name="connsiteX70" fmla="*/ 3220560 w 3238147"/>
              <a:gd name="connsiteY70" fmla="*/ 3235756 h 3920348"/>
              <a:gd name="connsiteX71" fmla="*/ 3219696 w 3238147"/>
              <a:gd name="connsiteY71" fmla="*/ 3217831 h 3920348"/>
              <a:gd name="connsiteX72" fmla="*/ 3182747 w 3238147"/>
              <a:gd name="connsiteY72" fmla="*/ 3181276 h 3920348"/>
              <a:gd name="connsiteX73" fmla="*/ 3160270 w 3238147"/>
              <a:gd name="connsiteY73" fmla="*/ 3180490 h 3920348"/>
              <a:gd name="connsiteX74" fmla="*/ 3115052 w 3238147"/>
              <a:gd name="connsiteY74" fmla="*/ 3130248 h 3920348"/>
              <a:gd name="connsiteX75" fmla="*/ 3084907 w 3238147"/>
              <a:gd name="connsiteY75" fmla="*/ 3100103 h 3920348"/>
              <a:gd name="connsiteX76" fmla="*/ 3059786 w 3238147"/>
              <a:gd name="connsiteY76" fmla="*/ 3095079 h 3920348"/>
              <a:gd name="connsiteX77" fmla="*/ 3010146 w 3238147"/>
              <a:gd name="connsiteY77" fmla="*/ 3015425 h 3920348"/>
              <a:gd name="connsiteX78" fmla="*/ 2989448 w 3238147"/>
              <a:gd name="connsiteY78" fmla="*/ 2944354 h 3920348"/>
              <a:gd name="connsiteX79" fmla="*/ 2957759 w 3238147"/>
              <a:gd name="connsiteY79" fmla="*/ 2905888 h 3920348"/>
              <a:gd name="connsiteX80" fmla="*/ 2950615 w 3238147"/>
              <a:gd name="connsiteY80" fmla="*/ 2867788 h 3920348"/>
              <a:gd name="connsiteX81" fmla="*/ 2929158 w 3238147"/>
              <a:gd name="connsiteY81" fmla="*/ 2838846 h 3920348"/>
              <a:gd name="connsiteX82" fmla="*/ 2929184 w 3238147"/>
              <a:gd name="connsiteY82" fmla="*/ 2820163 h 3920348"/>
              <a:gd name="connsiteX83" fmla="*/ 2893988 w 3238147"/>
              <a:gd name="connsiteY83" fmla="*/ 2768508 h 3920348"/>
              <a:gd name="connsiteX84" fmla="*/ 2828674 w 3238147"/>
              <a:gd name="connsiteY84" fmla="*/ 2698169 h 3920348"/>
              <a:gd name="connsiteX85" fmla="*/ 2798529 w 3238147"/>
              <a:gd name="connsiteY85" fmla="*/ 2663000 h 3920348"/>
              <a:gd name="connsiteX86" fmla="*/ 2763360 w 3238147"/>
              <a:gd name="connsiteY86" fmla="*/ 2622807 h 3920348"/>
              <a:gd name="connsiteX87" fmla="*/ 2752971 w 3238147"/>
              <a:gd name="connsiteY87" fmla="*/ 2558225 h 3920348"/>
              <a:gd name="connsiteX88" fmla="*/ 2758336 w 3238147"/>
              <a:gd name="connsiteY88" fmla="*/ 2532371 h 3920348"/>
              <a:gd name="connsiteX89" fmla="*/ 2714872 w 3238147"/>
              <a:gd name="connsiteY89" fmla="*/ 2510600 h 3920348"/>
              <a:gd name="connsiteX90" fmla="*/ 2687997 w 3238147"/>
              <a:gd name="connsiteY90" fmla="*/ 2512275 h 3920348"/>
              <a:gd name="connsiteX91" fmla="*/ 2678472 w 3238147"/>
              <a:gd name="connsiteY91" fmla="*/ 2472631 h 3920348"/>
              <a:gd name="connsiteX92" fmla="*/ 2681535 w 3238147"/>
              <a:gd name="connsiteY92" fmla="*/ 2398681 h 3920348"/>
              <a:gd name="connsiteX93" fmla="*/ 2662876 w 3238147"/>
              <a:gd name="connsiteY93" fmla="*/ 2371598 h 3920348"/>
              <a:gd name="connsiteX94" fmla="*/ 2632731 w 3238147"/>
              <a:gd name="connsiteY94" fmla="*/ 2326380 h 3920348"/>
              <a:gd name="connsiteX95" fmla="*/ 2577465 w 3238147"/>
              <a:gd name="connsiteY95" fmla="*/ 2272973 h 3920348"/>
              <a:gd name="connsiteX96" fmla="*/ 2547320 w 3238147"/>
              <a:gd name="connsiteY96" fmla="*/ 2230921 h 3920348"/>
              <a:gd name="connsiteX97" fmla="*/ 2512151 w 3238147"/>
              <a:gd name="connsiteY97" fmla="*/ 2215848 h 3920348"/>
              <a:gd name="connsiteX98" fmla="*/ 2491034 w 3238147"/>
              <a:gd name="connsiteY98" fmla="*/ 2203419 h 3920348"/>
              <a:gd name="connsiteX99" fmla="*/ 2466933 w 3238147"/>
              <a:gd name="connsiteY99" fmla="*/ 2195752 h 3920348"/>
              <a:gd name="connsiteX100" fmla="*/ 2438646 w 3238147"/>
              <a:gd name="connsiteY100" fmla="*/ 2177225 h 3920348"/>
              <a:gd name="connsiteX101" fmla="*/ 2401619 w 3238147"/>
              <a:gd name="connsiteY101" fmla="*/ 2170631 h 3920348"/>
              <a:gd name="connsiteX102" fmla="*/ 2367209 w 3238147"/>
              <a:gd name="connsiteY102" fmla="*/ 2146269 h 3920348"/>
              <a:gd name="connsiteX103" fmla="*/ 2327592 w 3238147"/>
              <a:gd name="connsiteY103" fmla="*/ 2128318 h 3920348"/>
              <a:gd name="connsiteX104" fmla="*/ 2366450 w 3238147"/>
              <a:gd name="connsiteY104" fmla="*/ 2004833 h 3920348"/>
              <a:gd name="connsiteX105" fmla="*/ 2396595 w 3238147"/>
              <a:gd name="connsiteY105" fmla="*/ 1934495 h 3920348"/>
              <a:gd name="connsiteX106" fmla="*/ 2492054 w 3238147"/>
              <a:gd name="connsiteY106" fmla="*/ 1813914 h 3920348"/>
              <a:gd name="connsiteX107" fmla="*/ 2512151 w 3238147"/>
              <a:gd name="connsiteY107" fmla="*/ 1758648 h 3920348"/>
              <a:gd name="connsiteX108" fmla="*/ 2582489 w 3238147"/>
              <a:gd name="connsiteY108" fmla="*/ 1733527 h 3920348"/>
              <a:gd name="connsiteX109" fmla="*/ 2652828 w 3238147"/>
              <a:gd name="connsiteY109" fmla="*/ 1693334 h 3920348"/>
              <a:gd name="connsiteX110" fmla="*/ 2763360 w 3238147"/>
              <a:gd name="connsiteY110" fmla="*/ 1663189 h 3920348"/>
              <a:gd name="connsiteX111" fmla="*/ 2808577 w 3238147"/>
              <a:gd name="connsiteY111" fmla="*/ 1643092 h 3920348"/>
              <a:gd name="connsiteX112" fmla="*/ 2843747 w 3238147"/>
              <a:gd name="connsiteY112" fmla="*/ 1602899 h 3920348"/>
              <a:gd name="connsiteX113" fmla="*/ 2863843 w 3238147"/>
              <a:gd name="connsiteY113" fmla="*/ 1517488 h 3920348"/>
              <a:gd name="connsiteX114" fmla="*/ 2899013 w 3238147"/>
              <a:gd name="connsiteY114" fmla="*/ 1447149 h 3920348"/>
              <a:gd name="connsiteX115" fmla="*/ 2964327 w 3238147"/>
              <a:gd name="connsiteY115" fmla="*/ 1341642 h 3920348"/>
              <a:gd name="connsiteX116" fmla="*/ 3079883 w 3238147"/>
              <a:gd name="connsiteY116" fmla="*/ 1241158 h 3920348"/>
              <a:gd name="connsiteX117" fmla="*/ 3034665 w 3238147"/>
              <a:gd name="connsiteY117" fmla="*/ 1211013 h 3920348"/>
              <a:gd name="connsiteX118" fmla="*/ 2893988 w 3238147"/>
              <a:gd name="connsiteY118" fmla="*/ 1190916 h 3920348"/>
              <a:gd name="connsiteX119" fmla="*/ 2733215 w 3238147"/>
              <a:gd name="connsiteY119" fmla="*/ 1165796 h 3920348"/>
              <a:gd name="connsiteX120" fmla="*/ 2672925 w 3238147"/>
              <a:gd name="connsiteY120" fmla="*/ 1135651 h 3920348"/>
              <a:gd name="connsiteX121" fmla="*/ 2602586 w 3238147"/>
              <a:gd name="connsiteY121" fmla="*/ 1120578 h 3920348"/>
              <a:gd name="connsiteX122" fmla="*/ 2190604 w 3238147"/>
              <a:gd name="connsiteY122" fmla="*/ 1010046 h 3920348"/>
              <a:gd name="connsiteX123" fmla="*/ 2125289 w 3238147"/>
              <a:gd name="connsiteY123" fmla="*/ 979901 h 3920348"/>
              <a:gd name="connsiteX124" fmla="*/ 2070024 w 3238147"/>
              <a:gd name="connsiteY124" fmla="*/ 954780 h 3920348"/>
              <a:gd name="connsiteX125" fmla="*/ 1984613 w 3238147"/>
              <a:gd name="connsiteY125" fmla="*/ 944732 h 3920348"/>
              <a:gd name="connsiteX126" fmla="*/ 1924322 w 3238147"/>
              <a:gd name="connsiteY126" fmla="*/ 944732 h 3920348"/>
              <a:gd name="connsiteX127" fmla="*/ 1889153 w 3238147"/>
              <a:gd name="connsiteY127" fmla="*/ 949756 h 3920348"/>
              <a:gd name="connsiteX128" fmla="*/ 1793694 w 3238147"/>
              <a:gd name="connsiteY128" fmla="*/ 849273 h 3920348"/>
              <a:gd name="connsiteX129" fmla="*/ 1723355 w 3238147"/>
              <a:gd name="connsiteY129" fmla="*/ 743765 h 3920348"/>
              <a:gd name="connsiteX130" fmla="*/ 1663065 w 3238147"/>
              <a:gd name="connsiteY130" fmla="*/ 663378 h 3920348"/>
              <a:gd name="connsiteX131" fmla="*/ 1622872 w 3238147"/>
              <a:gd name="connsiteY131" fmla="*/ 618160 h 3920348"/>
              <a:gd name="connsiteX132" fmla="*/ 1557558 w 3238147"/>
              <a:gd name="connsiteY132" fmla="*/ 552846 h 3920348"/>
              <a:gd name="connsiteX133" fmla="*/ 1462098 w 3238147"/>
              <a:gd name="connsiteY133" fmla="*/ 482508 h 3920348"/>
              <a:gd name="connsiteX134" fmla="*/ 1366639 w 3238147"/>
              <a:gd name="connsiteY134" fmla="*/ 477484 h 3920348"/>
              <a:gd name="connsiteX135" fmla="*/ 1266155 w 3238147"/>
              <a:gd name="connsiteY135" fmla="*/ 467435 h 3920348"/>
              <a:gd name="connsiteX136" fmla="*/ 1210889 w 3238147"/>
              <a:gd name="connsiteY136" fmla="*/ 452363 h 3920348"/>
              <a:gd name="connsiteX137" fmla="*/ 1145575 w 3238147"/>
              <a:gd name="connsiteY137" fmla="*/ 321734 h 3920348"/>
              <a:gd name="connsiteX138" fmla="*/ 1080261 w 3238147"/>
              <a:gd name="connsiteY138" fmla="*/ 291589 h 3920348"/>
              <a:gd name="connsiteX139" fmla="*/ 1035043 w 3238147"/>
              <a:gd name="connsiteY139" fmla="*/ 291589 h 3920348"/>
              <a:gd name="connsiteX140" fmla="*/ 1014947 w 3238147"/>
              <a:gd name="connsiteY140" fmla="*/ 231299 h 3920348"/>
              <a:gd name="connsiteX141" fmla="*/ 989826 w 3238147"/>
              <a:gd name="connsiteY141" fmla="*/ 176033 h 3920348"/>
              <a:gd name="connsiteX142" fmla="*/ 959681 w 3238147"/>
              <a:gd name="connsiteY142" fmla="*/ 150912 h 3920348"/>
              <a:gd name="connsiteX143" fmla="*/ 904415 w 3238147"/>
              <a:gd name="connsiteY143" fmla="*/ 186081 h 3920348"/>
              <a:gd name="connsiteX144" fmla="*/ 834076 w 3238147"/>
              <a:gd name="connsiteY144" fmla="*/ 211202 h 3920348"/>
              <a:gd name="connsiteX145" fmla="*/ 788859 w 3238147"/>
              <a:gd name="connsiteY145" fmla="*/ 221251 h 3920348"/>
              <a:gd name="connsiteX146" fmla="*/ 733593 w 3238147"/>
              <a:gd name="connsiteY146" fmla="*/ 191105 h 3920348"/>
              <a:gd name="connsiteX147" fmla="*/ 673303 w 3238147"/>
              <a:gd name="connsiteY147" fmla="*/ 155936 h 3920348"/>
              <a:gd name="connsiteX148" fmla="*/ 602964 w 3238147"/>
              <a:gd name="connsiteY148" fmla="*/ 120767 h 3920348"/>
              <a:gd name="connsiteX149" fmla="*/ 497456 w 3238147"/>
              <a:gd name="connsiteY149" fmla="*/ 165985 h 3920348"/>
              <a:gd name="connsiteX150" fmla="*/ 412045 w 3238147"/>
              <a:gd name="connsiteY150" fmla="*/ 181057 h 3920348"/>
              <a:gd name="connsiteX151" fmla="*/ 361804 w 3238147"/>
              <a:gd name="connsiteY151" fmla="*/ 145888 h 3920348"/>
              <a:gd name="connsiteX152" fmla="*/ 371852 w 3238147"/>
              <a:gd name="connsiteY152" fmla="*/ 105695 h 3920348"/>
              <a:gd name="connsiteX153" fmla="*/ 386925 w 3238147"/>
              <a:gd name="connsiteY153" fmla="*/ 85598 h 3920348"/>
              <a:gd name="connsiteX154" fmla="*/ 361804 w 3238147"/>
              <a:gd name="connsiteY154" fmla="*/ 20284 h 3920348"/>
              <a:gd name="connsiteX155" fmla="*/ 316586 w 3238147"/>
              <a:gd name="connsiteY155" fmla="*/ 187 h 3920348"/>
              <a:gd name="connsiteX156" fmla="*/ 286441 w 3238147"/>
              <a:gd name="connsiteY156" fmla="*/ 10235 h 3920348"/>
              <a:gd name="connsiteX157" fmla="*/ 226151 w 3238147"/>
              <a:gd name="connsiteY157" fmla="*/ 10235 h 3920348"/>
              <a:gd name="connsiteX158" fmla="*/ 140740 w 3238147"/>
              <a:gd name="connsiteY158" fmla="*/ 187 h 3920348"/>
              <a:gd name="connsiteX159" fmla="*/ 105571 w 3238147"/>
              <a:gd name="connsiteY159" fmla="*/ 10235 h 3920348"/>
              <a:gd name="connsiteX160" fmla="*/ 60353 w 3238147"/>
              <a:gd name="connsiteY160" fmla="*/ 55453 h 3920348"/>
              <a:gd name="connsiteX161" fmla="*/ 55329 w 3238147"/>
              <a:gd name="connsiteY161" fmla="*/ 105695 h 3920348"/>
              <a:gd name="connsiteX162" fmla="*/ 50305 w 3238147"/>
              <a:gd name="connsiteY162" fmla="*/ 140864 h 3920348"/>
              <a:gd name="connsiteX163" fmla="*/ 15136 w 3238147"/>
              <a:gd name="connsiteY163" fmla="*/ 216226 h 3920348"/>
              <a:gd name="connsiteX164" fmla="*/ 35232 w 3238147"/>
              <a:gd name="connsiteY164" fmla="*/ 206178 h 3920348"/>
              <a:gd name="connsiteX165" fmla="*/ 90498 w 3238147"/>
              <a:gd name="connsiteY165" fmla="*/ 171009 h 3920348"/>
              <a:gd name="connsiteX166" fmla="*/ 135716 w 3238147"/>
              <a:gd name="connsiteY166" fmla="*/ 216226 h 3920348"/>
              <a:gd name="connsiteX167" fmla="*/ 130692 w 3238147"/>
              <a:gd name="connsiteY167" fmla="*/ 256420 h 3920348"/>
              <a:gd name="connsiteX168" fmla="*/ 130692 w 3238147"/>
              <a:gd name="connsiteY168" fmla="*/ 276516 h 3920348"/>
              <a:gd name="connsiteX169" fmla="*/ 201030 w 3238147"/>
              <a:gd name="connsiteY169" fmla="*/ 361927 h 3920348"/>
              <a:gd name="connsiteX170" fmla="*/ 221127 w 3238147"/>
              <a:gd name="connsiteY170" fmla="*/ 412169 h 3920348"/>
              <a:gd name="connsiteX171" fmla="*/ 266344 w 3238147"/>
              <a:gd name="connsiteY171" fmla="*/ 427242 h 3920348"/>
              <a:gd name="connsiteX172" fmla="*/ 286441 w 3238147"/>
              <a:gd name="connsiteY172" fmla="*/ 442314 h 3920348"/>
              <a:gd name="connsiteX173" fmla="*/ 301514 w 3238147"/>
              <a:gd name="connsiteY173" fmla="*/ 472459 h 3920348"/>
              <a:gd name="connsiteX174" fmla="*/ 316586 w 3238147"/>
              <a:gd name="connsiteY174" fmla="*/ 517677 h 3920348"/>
              <a:gd name="connsiteX175" fmla="*/ 246248 w 3238147"/>
              <a:gd name="connsiteY175" fmla="*/ 582991 h 3920348"/>
              <a:gd name="connsiteX176" fmla="*/ 175909 w 3238147"/>
              <a:gd name="connsiteY176" fmla="*/ 638257 h 3920348"/>
              <a:gd name="connsiteX177" fmla="*/ 130692 w 3238147"/>
              <a:gd name="connsiteY177" fmla="*/ 638257 h 3920348"/>
              <a:gd name="connsiteX178" fmla="*/ 105571 w 3238147"/>
              <a:gd name="connsiteY178" fmla="*/ 708596 h 3920348"/>
              <a:gd name="connsiteX179" fmla="*/ 60353 w 3238147"/>
              <a:gd name="connsiteY179" fmla="*/ 723668 h 3920348"/>
              <a:gd name="connsiteX180" fmla="*/ 45281 w 3238147"/>
              <a:gd name="connsiteY180" fmla="*/ 768886 h 3920348"/>
              <a:gd name="connsiteX181" fmla="*/ 20160 w 3238147"/>
              <a:gd name="connsiteY181" fmla="*/ 914587 h 3920348"/>
              <a:gd name="connsiteX182" fmla="*/ 63 w 3238147"/>
              <a:gd name="connsiteY182" fmla="*/ 964829 h 3920348"/>
              <a:gd name="connsiteX183" fmla="*/ 15136 w 3238147"/>
              <a:gd name="connsiteY183" fmla="*/ 1025119 h 3920348"/>
              <a:gd name="connsiteX184" fmla="*/ 50305 w 3238147"/>
              <a:gd name="connsiteY184" fmla="*/ 1055264 h 3920348"/>
              <a:gd name="connsiteX185" fmla="*/ 40256 w 3238147"/>
              <a:gd name="connsiteY18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33672 w 3238147"/>
              <a:gd name="connsiteY19" fmla="*/ 2996375 h 3920348"/>
              <a:gd name="connsiteX20" fmla="*/ 753689 w 3238147"/>
              <a:gd name="connsiteY20" fmla="*/ 2989571 h 3920348"/>
              <a:gd name="connsiteX21" fmla="*/ 783679 w 3238147"/>
              <a:gd name="connsiteY21" fmla="*/ 3029713 h 3920348"/>
              <a:gd name="connsiteX22" fmla="*/ 824160 w 3238147"/>
              <a:gd name="connsiteY22" fmla="*/ 3067813 h 3920348"/>
              <a:gd name="connsiteX23" fmla="*/ 831304 w 3238147"/>
              <a:gd name="connsiteY23" fmla="*/ 3098769 h 3920348"/>
              <a:gd name="connsiteX24" fmla="*/ 864221 w 3238147"/>
              <a:gd name="connsiteY24" fmla="*/ 3115176 h 3920348"/>
              <a:gd name="connsiteX25" fmla="*/ 929536 w 3238147"/>
              <a:gd name="connsiteY25" fmla="*/ 3210635 h 3920348"/>
              <a:gd name="connsiteX26" fmla="*/ 1019971 w 3238147"/>
              <a:gd name="connsiteY26" fmla="*/ 3265901 h 3920348"/>
              <a:gd name="connsiteX27" fmla="*/ 1076572 w 3238147"/>
              <a:gd name="connsiteY27" fmla="*/ 3303556 h 3920348"/>
              <a:gd name="connsiteX28" fmla="*/ 1110406 w 3238147"/>
              <a:gd name="connsiteY28" fmla="*/ 3321167 h 3920348"/>
              <a:gd name="connsiteX29" fmla="*/ 1140866 w 3238147"/>
              <a:gd name="connsiteY29" fmla="*/ 3360706 h 3920348"/>
              <a:gd name="connsiteX30" fmla="*/ 1192650 w 3238147"/>
              <a:gd name="connsiteY30" fmla="*/ 3389387 h 3920348"/>
              <a:gd name="connsiteX31" fmla="*/ 1294181 w 3238147"/>
              <a:gd name="connsiteY31" fmla="*/ 3436462 h 3920348"/>
              <a:gd name="connsiteX32" fmla="*/ 1324587 w 3238147"/>
              <a:gd name="connsiteY32" fmla="*/ 3461844 h 3920348"/>
              <a:gd name="connsiteX33" fmla="*/ 1338509 w 3238147"/>
              <a:gd name="connsiteY33" fmla="*/ 3503582 h 3920348"/>
              <a:gd name="connsiteX34" fmla="*/ 1401808 w 3238147"/>
              <a:gd name="connsiteY34" fmla="*/ 3587448 h 3920348"/>
              <a:gd name="connsiteX35" fmla="*/ 1487219 w 3238147"/>
              <a:gd name="connsiteY35" fmla="*/ 3617593 h 3920348"/>
              <a:gd name="connsiteX36" fmla="*/ 1548060 w 3238147"/>
              <a:gd name="connsiteY36" fmla="*/ 3658363 h 3920348"/>
              <a:gd name="connsiteX37" fmla="*/ 1636166 w 3238147"/>
              <a:gd name="connsiteY37" fmla="*/ 3698844 h 3920348"/>
              <a:gd name="connsiteX38" fmla="*/ 1803742 w 3238147"/>
              <a:gd name="connsiteY38" fmla="*/ 3738174 h 3920348"/>
              <a:gd name="connsiteX39" fmla="*/ 1894177 w 3238147"/>
              <a:gd name="connsiteY39" fmla="*/ 3753246 h 3920348"/>
              <a:gd name="connsiteX40" fmla="*/ 1999685 w 3238147"/>
              <a:gd name="connsiteY40" fmla="*/ 3768319 h 3920348"/>
              <a:gd name="connsiteX41" fmla="*/ 2070024 w 3238147"/>
              <a:gd name="connsiteY41" fmla="*/ 3768319 h 3920348"/>
              <a:gd name="connsiteX42" fmla="*/ 2138610 w 3238147"/>
              <a:gd name="connsiteY42" fmla="*/ 3779806 h 3920348"/>
              <a:gd name="connsiteX43" fmla="*/ 2164804 w 3238147"/>
              <a:gd name="connsiteY43" fmla="*/ 3767900 h 3920348"/>
              <a:gd name="connsiteX44" fmla="*/ 2177362 w 3238147"/>
              <a:gd name="connsiteY44" fmla="*/ 3796083 h 3920348"/>
              <a:gd name="connsiteX45" fmla="*/ 2214128 w 3238147"/>
              <a:gd name="connsiteY45" fmla="*/ 3838919 h 3920348"/>
              <a:gd name="connsiteX46" fmla="*/ 2233860 w 3238147"/>
              <a:gd name="connsiteY46" fmla="*/ 3875056 h 3920348"/>
              <a:gd name="connsiteX47" fmla="*/ 2265966 w 3238147"/>
              <a:gd name="connsiteY47" fmla="*/ 3898947 h 3920348"/>
              <a:gd name="connsiteX48" fmla="*/ 2310060 w 3238147"/>
              <a:gd name="connsiteY48" fmla="*/ 3920300 h 3920348"/>
              <a:gd name="connsiteX49" fmla="*/ 2336305 w 3238147"/>
              <a:gd name="connsiteY49" fmla="*/ 3903971 h 3920348"/>
              <a:gd name="connsiteX50" fmla="*/ 2416692 w 3238147"/>
              <a:gd name="connsiteY50" fmla="*/ 3878851 h 3920348"/>
              <a:gd name="connsiteX51" fmla="*/ 2492054 w 3238147"/>
              <a:gd name="connsiteY51" fmla="*/ 3823585 h 3920348"/>
              <a:gd name="connsiteX52" fmla="*/ 2547320 w 3238147"/>
              <a:gd name="connsiteY52" fmla="*/ 3778367 h 3920348"/>
              <a:gd name="connsiteX53" fmla="*/ 2643435 w 3238147"/>
              <a:gd name="connsiteY53" fmla="*/ 3820288 h 3920348"/>
              <a:gd name="connsiteX54" fmla="*/ 2698045 w 3238147"/>
              <a:gd name="connsiteY54" fmla="*/ 3823585 h 3920348"/>
              <a:gd name="connsiteX55" fmla="*/ 2748287 w 3238147"/>
              <a:gd name="connsiteY55" fmla="*/ 3808512 h 3920348"/>
              <a:gd name="connsiteX56" fmla="*/ 2798529 w 3238147"/>
              <a:gd name="connsiteY56" fmla="*/ 3738174 h 3920348"/>
              <a:gd name="connsiteX57" fmla="*/ 2813602 w 3238147"/>
              <a:gd name="connsiteY57" fmla="*/ 3692956 h 3920348"/>
              <a:gd name="connsiteX58" fmla="*/ 2812504 w 3238147"/>
              <a:gd name="connsiteY58" fmla="*/ 3667888 h 3920348"/>
              <a:gd name="connsiteX59" fmla="*/ 2853272 w 3238147"/>
              <a:gd name="connsiteY59" fmla="*/ 3646953 h 3920348"/>
              <a:gd name="connsiteX60" fmla="*/ 2904037 w 3238147"/>
              <a:gd name="connsiteY60" fmla="*/ 3667835 h 3920348"/>
              <a:gd name="connsiteX61" fmla="*/ 2979399 w 3238147"/>
              <a:gd name="connsiteY61" fmla="*/ 3667835 h 3920348"/>
              <a:gd name="connsiteX62" fmla="*/ 3034665 w 3238147"/>
              <a:gd name="connsiteY62" fmla="*/ 3622618 h 3920348"/>
              <a:gd name="connsiteX63" fmla="*/ 3054762 w 3238147"/>
              <a:gd name="connsiteY63" fmla="*/ 3547255 h 3920348"/>
              <a:gd name="connsiteX64" fmla="*/ 3054762 w 3238147"/>
              <a:gd name="connsiteY64" fmla="*/ 3486965 h 3920348"/>
              <a:gd name="connsiteX65" fmla="*/ 3115052 w 3238147"/>
              <a:gd name="connsiteY65" fmla="*/ 3411602 h 3920348"/>
              <a:gd name="connsiteX66" fmla="*/ 3135149 w 3238147"/>
              <a:gd name="connsiteY66" fmla="*/ 3366385 h 3920348"/>
              <a:gd name="connsiteX67" fmla="*/ 3155245 w 3238147"/>
              <a:gd name="connsiteY67" fmla="*/ 3341264 h 3920348"/>
              <a:gd name="connsiteX68" fmla="*/ 3188740 w 3238147"/>
              <a:gd name="connsiteY68" fmla="*/ 3322606 h 3920348"/>
              <a:gd name="connsiteX69" fmla="*/ 3235632 w 3238147"/>
              <a:gd name="connsiteY69" fmla="*/ 3321167 h 3920348"/>
              <a:gd name="connsiteX70" fmla="*/ 3230608 w 3238147"/>
              <a:gd name="connsiteY70" fmla="*/ 3270925 h 3920348"/>
              <a:gd name="connsiteX71" fmla="*/ 3220560 w 3238147"/>
              <a:gd name="connsiteY71" fmla="*/ 3235756 h 3920348"/>
              <a:gd name="connsiteX72" fmla="*/ 3219696 w 3238147"/>
              <a:gd name="connsiteY72" fmla="*/ 3217831 h 3920348"/>
              <a:gd name="connsiteX73" fmla="*/ 3182747 w 3238147"/>
              <a:gd name="connsiteY73" fmla="*/ 3181276 h 3920348"/>
              <a:gd name="connsiteX74" fmla="*/ 3160270 w 3238147"/>
              <a:gd name="connsiteY74" fmla="*/ 3180490 h 3920348"/>
              <a:gd name="connsiteX75" fmla="*/ 3115052 w 3238147"/>
              <a:gd name="connsiteY75" fmla="*/ 3130248 h 3920348"/>
              <a:gd name="connsiteX76" fmla="*/ 3084907 w 3238147"/>
              <a:gd name="connsiteY76" fmla="*/ 3100103 h 3920348"/>
              <a:gd name="connsiteX77" fmla="*/ 3059786 w 3238147"/>
              <a:gd name="connsiteY77" fmla="*/ 3095079 h 3920348"/>
              <a:gd name="connsiteX78" fmla="*/ 3010146 w 3238147"/>
              <a:gd name="connsiteY78" fmla="*/ 3015425 h 3920348"/>
              <a:gd name="connsiteX79" fmla="*/ 2989448 w 3238147"/>
              <a:gd name="connsiteY79" fmla="*/ 2944354 h 3920348"/>
              <a:gd name="connsiteX80" fmla="*/ 2957759 w 3238147"/>
              <a:gd name="connsiteY80" fmla="*/ 2905888 h 3920348"/>
              <a:gd name="connsiteX81" fmla="*/ 2950615 w 3238147"/>
              <a:gd name="connsiteY81" fmla="*/ 2867788 h 3920348"/>
              <a:gd name="connsiteX82" fmla="*/ 2929158 w 3238147"/>
              <a:gd name="connsiteY82" fmla="*/ 2838846 h 3920348"/>
              <a:gd name="connsiteX83" fmla="*/ 2929184 w 3238147"/>
              <a:gd name="connsiteY83" fmla="*/ 2820163 h 3920348"/>
              <a:gd name="connsiteX84" fmla="*/ 2893988 w 3238147"/>
              <a:gd name="connsiteY84" fmla="*/ 2768508 h 3920348"/>
              <a:gd name="connsiteX85" fmla="*/ 2828674 w 3238147"/>
              <a:gd name="connsiteY85" fmla="*/ 2698169 h 3920348"/>
              <a:gd name="connsiteX86" fmla="*/ 2798529 w 3238147"/>
              <a:gd name="connsiteY86" fmla="*/ 2663000 h 3920348"/>
              <a:gd name="connsiteX87" fmla="*/ 2763360 w 3238147"/>
              <a:gd name="connsiteY87" fmla="*/ 2622807 h 3920348"/>
              <a:gd name="connsiteX88" fmla="*/ 2752971 w 3238147"/>
              <a:gd name="connsiteY88" fmla="*/ 2558225 h 3920348"/>
              <a:gd name="connsiteX89" fmla="*/ 2758336 w 3238147"/>
              <a:gd name="connsiteY89" fmla="*/ 2532371 h 3920348"/>
              <a:gd name="connsiteX90" fmla="*/ 2714872 w 3238147"/>
              <a:gd name="connsiteY90" fmla="*/ 2510600 h 3920348"/>
              <a:gd name="connsiteX91" fmla="*/ 2687997 w 3238147"/>
              <a:gd name="connsiteY91" fmla="*/ 2512275 h 3920348"/>
              <a:gd name="connsiteX92" fmla="*/ 2678472 w 3238147"/>
              <a:gd name="connsiteY92" fmla="*/ 2472631 h 3920348"/>
              <a:gd name="connsiteX93" fmla="*/ 2681535 w 3238147"/>
              <a:gd name="connsiteY93" fmla="*/ 2398681 h 3920348"/>
              <a:gd name="connsiteX94" fmla="*/ 2662876 w 3238147"/>
              <a:gd name="connsiteY94" fmla="*/ 2371598 h 3920348"/>
              <a:gd name="connsiteX95" fmla="*/ 2632731 w 3238147"/>
              <a:gd name="connsiteY95" fmla="*/ 2326380 h 3920348"/>
              <a:gd name="connsiteX96" fmla="*/ 2577465 w 3238147"/>
              <a:gd name="connsiteY96" fmla="*/ 2272973 h 3920348"/>
              <a:gd name="connsiteX97" fmla="*/ 2547320 w 3238147"/>
              <a:gd name="connsiteY97" fmla="*/ 2230921 h 3920348"/>
              <a:gd name="connsiteX98" fmla="*/ 2512151 w 3238147"/>
              <a:gd name="connsiteY98" fmla="*/ 2215848 h 3920348"/>
              <a:gd name="connsiteX99" fmla="*/ 2491034 w 3238147"/>
              <a:gd name="connsiteY99" fmla="*/ 2203419 h 3920348"/>
              <a:gd name="connsiteX100" fmla="*/ 2466933 w 3238147"/>
              <a:gd name="connsiteY100" fmla="*/ 2195752 h 3920348"/>
              <a:gd name="connsiteX101" fmla="*/ 2438646 w 3238147"/>
              <a:gd name="connsiteY101" fmla="*/ 2177225 h 3920348"/>
              <a:gd name="connsiteX102" fmla="*/ 2401619 w 3238147"/>
              <a:gd name="connsiteY102" fmla="*/ 2170631 h 3920348"/>
              <a:gd name="connsiteX103" fmla="*/ 2367209 w 3238147"/>
              <a:gd name="connsiteY103" fmla="*/ 2146269 h 3920348"/>
              <a:gd name="connsiteX104" fmla="*/ 2327592 w 3238147"/>
              <a:gd name="connsiteY104" fmla="*/ 2128318 h 3920348"/>
              <a:gd name="connsiteX105" fmla="*/ 2366450 w 3238147"/>
              <a:gd name="connsiteY105" fmla="*/ 2004833 h 3920348"/>
              <a:gd name="connsiteX106" fmla="*/ 2396595 w 3238147"/>
              <a:gd name="connsiteY106" fmla="*/ 1934495 h 3920348"/>
              <a:gd name="connsiteX107" fmla="*/ 2492054 w 3238147"/>
              <a:gd name="connsiteY107" fmla="*/ 1813914 h 3920348"/>
              <a:gd name="connsiteX108" fmla="*/ 2512151 w 3238147"/>
              <a:gd name="connsiteY108" fmla="*/ 1758648 h 3920348"/>
              <a:gd name="connsiteX109" fmla="*/ 2582489 w 3238147"/>
              <a:gd name="connsiteY109" fmla="*/ 1733527 h 3920348"/>
              <a:gd name="connsiteX110" fmla="*/ 2652828 w 3238147"/>
              <a:gd name="connsiteY110" fmla="*/ 1693334 h 3920348"/>
              <a:gd name="connsiteX111" fmla="*/ 2763360 w 3238147"/>
              <a:gd name="connsiteY111" fmla="*/ 1663189 h 3920348"/>
              <a:gd name="connsiteX112" fmla="*/ 2808577 w 3238147"/>
              <a:gd name="connsiteY112" fmla="*/ 1643092 h 3920348"/>
              <a:gd name="connsiteX113" fmla="*/ 2843747 w 3238147"/>
              <a:gd name="connsiteY113" fmla="*/ 1602899 h 3920348"/>
              <a:gd name="connsiteX114" fmla="*/ 2863843 w 3238147"/>
              <a:gd name="connsiteY114" fmla="*/ 1517488 h 3920348"/>
              <a:gd name="connsiteX115" fmla="*/ 2899013 w 3238147"/>
              <a:gd name="connsiteY115" fmla="*/ 1447149 h 3920348"/>
              <a:gd name="connsiteX116" fmla="*/ 2964327 w 3238147"/>
              <a:gd name="connsiteY116" fmla="*/ 1341642 h 3920348"/>
              <a:gd name="connsiteX117" fmla="*/ 3079883 w 3238147"/>
              <a:gd name="connsiteY117" fmla="*/ 1241158 h 3920348"/>
              <a:gd name="connsiteX118" fmla="*/ 3034665 w 3238147"/>
              <a:gd name="connsiteY118" fmla="*/ 1211013 h 3920348"/>
              <a:gd name="connsiteX119" fmla="*/ 2893988 w 3238147"/>
              <a:gd name="connsiteY119" fmla="*/ 1190916 h 3920348"/>
              <a:gd name="connsiteX120" fmla="*/ 2733215 w 3238147"/>
              <a:gd name="connsiteY120" fmla="*/ 1165796 h 3920348"/>
              <a:gd name="connsiteX121" fmla="*/ 2672925 w 3238147"/>
              <a:gd name="connsiteY121" fmla="*/ 1135651 h 3920348"/>
              <a:gd name="connsiteX122" fmla="*/ 2602586 w 3238147"/>
              <a:gd name="connsiteY122" fmla="*/ 1120578 h 3920348"/>
              <a:gd name="connsiteX123" fmla="*/ 2190604 w 3238147"/>
              <a:gd name="connsiteY123" fmla="*/ 1010046 h 3920348"/>
              <a:gd name="connsiteX124" fmla="*/ 2125289 w 3238147"/>
              <a:gd name="connsiteY124" fmla="*/ 979901 h 3920348"/>
              <a:gd name="connsiteX125" fmla="*/ 2070024 w 3238147"/>
              <a:gd name="connsiteY125" fmla="*/ 954780 h 3920348"/>
              <a:gd name="connsiteX126" fmla="*/ 1984613 w 3238147"/>
              <a:gd name="connsiteY126" fmla="*/ 944732 h 3920348"/>
              <a:gd name="connsiteX127" fmla="*/ 1924322 w 3238147"/>
              <a:gd name="connsiteY127" fmla="*/ 944732 h 3920348"/>
              <a:gd name="connsiteX128" fmla="*/ 1889153 w 3238147"/>
              <a:gd name="connsiteY128" fmla="*/ 949756 h 3920348"/>
              <a:gd name="connsiteX129" fmla="*/ 1793694 w 3238147"/>
              <a:gd name="connsiteY129" fmla="*/ 849273 h 3920348"/>
              <a:gd name="connsiteX130" fmla="*/ 1723355 w 3238147"/>
              <a:gd name="connsiteY130" fmla="*/ 743765 h 3920348"/>
              <a:gd name="connsiteX131" fmla="*/ 1663065 w 3238147"/>
              <a:gd name="connsiteY131" fmla="*/ 663378 h 3920348"/>
              <a:gd name="connsiteX132" fmla="*/ 1622872 w 3238147"/>
              <a:gd name="connsiteY132" fmla="*/ 618160 h 3920348"/>
              <a:gd name="connsiteX133" fmla="*/ 1557558 w 3238147"/>
              <a:gd name="connsiteY133" fmla="*/ 552846 h 3920348"/>
              <a:gd name="connsiteX134" fmla="*/ 1462098 w 3238147"/>
              <a:gd name="connsiteY134" fmla="*/ 482508 h 3920348"/>
              <a:gd name="connsiteX135" fmla="*/ 1366639 w 3238147"/>
              <a:gd name="connsiteY135" fmla="*/ 477484 h 3920348"/>
              <a:gd name="connsiteX136" fmla="*/ 1266155 w 3238147"/>
              <a:gd name="connsiteY136" fmla="*/ 467435 h 3920348"/>
              <a:gd name="connsiteX137" fmla="*/ 1210889 w 3238147"/>
              <a:gd name="connsiteY137" fmla="*/ 452363 h 3920348"/>
              <a:gd name="connsiteX138" fmla="*/ 1145575 w 3238147"/>
              <a:gd name="connsiteY138" fmla="*/ 321734 h 3920348"/>
              <a:gd name="connsiteX139" fmla="*/ 1080261 w 3238147"/>
              <a:gd name="connsiteY139" fmla="*/ 291589 h 3920348"/>
              <a:gd name="connsiteX140" fmla="*/ 1035043 w 3238147"/>
              <a:gd name="connsiteY140" fmla="*/ 291589 h 3920348"/>
              <a:gd name="connsiteX141" fmla="*/ 1014947 w 3238147"/>
              <a:gd name="connsiteY141" fmla="*/ 231299 h 3920348"/>
              <a:gd name="connsiteX142" fmla="*/ 989826 w 3238147"/>
              <a:gd name="connsiteY142" fmla="*/ 176033 h 3920348"/>
              <a:gd name="connsiteX143" fmla="*/ 959681 w 3238147"/>
              <a:gd name="connsiteY143" fmla="*/ 150912 h 3920348"/>
              <a:gd name="connsiteX144" fmla="*/ 904415 w 3238147"/>
              <a:gd name="connsiteY144" fmla="*/ 186081 h 3920348"/>
              <a:gd name="connsiteX145" fmla="*/ 834076 w 3238147"/>
              <a:gd name="connsiteY145" fmla="*/ 211202 h 3920348"/>
              <a:gd name="connsiteX146" fmla="*/ 788859 w 3238147"/>
              <a:gd name="connsiteY146" fmla="*/ 221251 h 3920348"/>
              <a:gd name="connsiteX147" fmla="*/ 733593 w 3238147"/>
              <a:gd name="connsiteY147" fmla="*/ 191105 h 3920348"/>
              <a:gd name="connsiteX148" fmla="*/ 673303 w 3238147"/>
              <a:gd name="connsiteY148" fmla="*/ 155936 h 3920348"/>
              <a:gd name="connsiteX149" fmla="*/ 602964 w 3238147"/>
              <a:gd name="connsiteY149" fmla="*/ 120767 h 3920348"/>
              <a:gd name="connsiteX150" fmla="*/ 497456 w 3238147"/>
              <a:gd name="connsiteY150" fmla="*/ 165985 h 3920348"/>
              <a:gd name="connsiteX151" fmla="*/ 412045 w 3238147"/>
              <a:gd name="connsiteY151" fmla="*/ 181057 h 3920348"/>
              <a:gd name="connsiteX152" fmla="*/ 361804 w 3238147"/>
              <a:gd name="connsiteY152" fmla="*/ 145888 h 3920348"/>
              <a:gd name="connsiteX153" fmla="*/ 371852 w 3238147"/>
              <a:gd name="connsiteY153" fmla="*/ 105695 h 3920348"/>
              <a:gd name="connsiteX154" fmla="*/ 386925 w 3238147"/>
              <a:gd name="connsiteY154" fmla="*/ 85598 h 3920348"/>
              <a:gd name="connsiteX155" fmla="*/ 361804 w 3238147"/>
              <a:gd name="connsiteY155" fmla="*/ 20284 h 3920348"/>
              <a:gd name="connsiteX156" fmla="*/ 316586 w 3238147"/>
              <a:gd name="connsiteY156" fmla="*/ 187 h 3920348"/>
              <a:gd name="connsiteX157" fmla="*/ 286441 w 3238147"/>
              <a:gd name="connsiteY157" fmla="*/ 10235 h 3920348"/>
              <a:gd name="connsiteX158" fmla="*/ 226151 w 3238147"/>
              <a:gd name="connsiteY158" fmla="*/ 10235 h 3920348"/>
              <a:gd name="connsiteX159" fmla="*/ 140740 w 3238147"/>
              <a:gd name="connsiteY159" fmla="*/ 187 h 3920348"/>
              <a:gd name="connsiteX160" fmla="*/ 105571 w 3238147"/>
              <a:gd name="connsiteY160" fmla="*/ 10235 h 3920348"/>
              <a:gd name="connsiteX161" fmla="*/ 60353 w 3238147"/>
              <a:gd name="connsiteY161" fmla="*/ 55453 h 3920348"/>
              <a:gd name="connsiteX162" fmla="*/ 55329 w 3238147"/>
              <a:gd name="connsiteY162" fmla="*/ 105695 h 3920348"/>
              <a:gd name="connsiteX163" fmla="*/ 50305 w 3238147"/>
              <a:gd name="connsiteY163" fmla="*/ 140864 h 3920348"/>
              <a:gd name="connsiteX164" fmla="*/ 15136 w 3238147"/>
              <a:gd name="connsiteY164" fmla="*/ 216226 h 3920348"/>
              <a:gd name="connsiteX165" fmla="*/ 35232 w 3238147"/>
              <a:gd name="connsiteY165" fmla="*/ 206178 h 3920348"/>
              <a:gd name="connsiteX166" fmla="*/ 90498 w 3238147"/>
              <a:gd name="connsiteY166" fmla="*/ 171009 h 3920348"/>
              <a:gd name="connsiteX167" fmla="*/ 135716 w 3238147"/>
              <a:gd name="connsiteY167" fmla="*/ 216226 h 3920348"/>
              <a:gd name="connsiteX168" fmla="*/ 130692 w 3238147"/>
              <a:gd name="connsiteY168" fmla="*/ 256420 h 3920348"/>
              <a:gd name="connsiteX169" fmla="*/ 130692 w 3238147"/>
              <a:gd name="connsiteY169" fmla="*/ 276516 h 3920348"/>
              <a:gd name="connsiteX170" fmla="*/ 201030 w 3238147"/>
              <a:gd name="connsiteY170" fmla="*/ 361927 h 3920348"/>
              <a:gd name="connsiteX171" fmla="*/ 221127 w 3238147"/>
              <a:gd name="connsiteY171" fmla="*/ 412169 h 3920348"/>
              <a:gd name="connsiteX172" fmla="*/ 266344 w 3238147"/>
              <a:gd name="connsiteY172" fmla="*/ 427242 h 3920348"/>
              <a:gd name="connsiteX173" fmla="*/ 286441 w 3238147"/>
              <a:gd name="connsiteY173" fmla="*/ 442314 h 3920348"/>
              <a:gd name="connsiteX174" fmla="*/ 301514 w 3238147"/>
              <a:gd name="connsiteY174" fmla="*/ 472459 h 3920348"/>
              <a:gd name="connsiteX175" fmla="*/ 316586 w 3238147"/>
              <a:gd name="connsiteY175" fmla="*/ 517677 h 3920348"/>
              <a:gd name="connsiteX176" fmla="*/ 246248 w 3238147"/>
              <a:gd name="connsiteY176" fmla="*/ 582991 h 3920348"/>
              <a:gd name="connsiteX177" fmla="*/ 175909 w 3238147"/>
              <a:gd name="connsiteY177" fmla="*/ 638257 h 3920348"/>
              <a:gd name="connsiteX178" fmla="*/ 130692 w 3238147"/>
              <a:gd name="connsiteY178" fmla="*/ 638257 h 3920348"/>
              <a:gd name="connsiteX179" fmla="*/ 105571 w 3238147"/>
              <a:gd name="connsiteY179" fmla="*/ 708596 h 3920348"/>
              <a:gd name="connsiteX180" fmla="*/ 60353 w 3238147"/>
              <a:gd name="connsiteY180" fmla="*/ 723668 h 3920348"/>
              <a:gd name="connsiteX181" fmla="*/ 45281 w 3238147"/>
              <a:gd name="connsiteY181" fmla="*/ 768886 h 3920348"/>
              <a:gd name="connsiteX182" fmla="*/ 20160 w 3238147"/>
              <a:gd name="connsiteY182" fmla="*/ 914587 h 3920348"/>
              <a:gd name="connsiteX183" fmla="*/ 63 w 3238147"/>
              <a:gd name="connsiteY183" fmla="*/ 964829 h 3920348"/>
              <a:gd name="connsiteX184" fmla="*/ 15136 w 3238147"/>
              <a:gd name="connsiteY184" fmla="*/ 1025119 h 3920348"/>
              <a:gd name="connsiteX185" fmla="*/ 50305 w 3238147"/>
              <a:gd name="connsiteY185" fmla="*/ 1055264 h 3920348"/>
              <a:gd name="connsiteX186" fmla="*/ 40256 w 3238147"/>
              <a:gd name="connsiteY186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33672 w 3238147"/>
              <a:gd name="connsiteY19" fmla="*/ 2996375 h 3920348"/>
              <a:gd name="connsiteX20" fmla="*/ 753689 w 3238147"/>
              <a:gd name="connsiteY20" fmla="*/ 2989571 h 3920348"/>
              <a:gd name="connsiteX21" fmla="*/ 783679 w 3238147"/>
              <a:gd name="connsiteY21" fmla="*/ 3029713 h 3920348"/>
              <a:gd name="connsiteX22" fmla="*/ 824160 w 3238147"/>
              <a:gd name="connsiteY22" fmla="*/ 3067813 h 3920348"/>
              <a:gd name="connsiteX23" fmla="*/ 831304 w 3238147"/>
              <a:gd name="connsiteY23" fmla="*/ 3098769 h 3920348"/>
              <a:gd name="connsiteX24" fmla="*/ 864221 w 3238147"/>
              <a:gd name="connsiteY24" fmla="*/ 3115176 h 3920348"/>
              <a:gd name="connsiteX25" fmla="*/ 905122 w 3238147"/>
              <a:gd name="connsiteY25" fmla="*/ 3167825 h 3920348"/>
              <a:gd name="connsiteX26" fmla="*/ 929536 w 3238147"/>
              <a:gd name="connsiteY26" fmla="*/ 3210635 h 3920348"/>
              <a:gd name="connsiteX27" fmla="*/ 1019971 w 3238147"/>
              <a:gd name="connsiteY27" fmla="*/ 3265901 h 3920348"/>
              <a:gd name="connsiteX28" fmla="*/ 1076572 w 3238147"/>
              <a:gd name="connsiteY28" fmla="*/ 3303556 h 3920348"/>
              <a:gd name="connsiteX29" fmla="*/ 1110406 w 3238147"/>
              <a:gd name="connsiteY29" fmla="*/ 3321167 h 3920348"/>
              <a:gd name="connsiteX30" fmla="*/ 1140866 w 3238147"/>
              <a:gd name="connsiteY30" fmla="*/ 3360706 h 3920348"/>
              <a:gd name="connsiteX31" fmla="*/ 1192650 w 3238147"/>
              <a:gd name="connsiteY31" fmla="*/ 3389387 h 3920348"/>
              <a:gd name="connsiteX32" fmla="*/ 1294181 w 3238147"/>
              <a:gd name="connsiteY32" fmla="*/ 3436462 h 3920348"/>
              <a:gd name="connsiteX33" fmla="*/ 1324587 w 3238147"/>
              <a:gd name="connsiteY33" fmla="*/ 3461844 h 3920348"/>
              <a:gd name="connsiteX34" fmla="*/ 1338509 w 3238147"/>
              <a:gd name="connsiteY34" fmla="*/ 3503582 h 3920348"/>
              <a:gd name="connsiteX35" fmla="*/ 1401808 w 3238147"/>
              <a:gd name="connsiteY35" fmla="*/ 3587448 h 3920348"/>
              <a:gd name="connsiteX36" fmla="*/ 1487219 w 3238147"/>
              <a:gd name="connsiteY36" fmla="*/ 3617593 h 3920348"/>
              <a:gd name="connsiteX37" fmla="*/ 1548060 w 3238147"/>
              <a:gd name="connsiteY37" fmla="*/ 3658363 h 3920348"/>
              <a:gd name="connsiteX38" fmla="*/ 1636166 w 3238147"/>
              <a:gd name="connsiteY38" fmla="*/ 3698844 h 3920348"/>
              <a:gd name="connsiteX39" fmla="*/ 1803742 w 3238147"/>
              <a:gd name="connsiteY39" fmla="*/ 3738174 h 3920348"/>
              <a:gd name="connsiteX40" fmla="*/ 1894177 w 3238147"/>
              <a:gd name="connsiteY40" fmla="*/ 3753246 h 3920348"/>
              <a:gd name="connsiteX41" fmla="*/ 1999685 w 3238147"/>
              <a:gd name="connsiteY41" fmla="*/ 3768319 h 3920348"/>
              <a:gd name="connsiteX42" fmla="*/ 2070024 w 3238147"/>
              <a:gd name="connsiteY42" fmla="*/ 3768319 h 3920348"/>
              <a:gd name="connsiteX43" fmla="*/ 2138610 w 3238147"/>
              <a:gd name="connsiteY43" fmla="*/ 3779806 h 3920348"/>
              <a:gd name="connsiteX44" fmla="*/ 2164804 w 3238147"/>
              <a:gd name="connsiteY44" fmla="*/ 3767900 h 3920348"/>
              <a:gd name="connsiteX45" fmla="*/ 2177362 w 3238147"/>
              <a:gd name="connsiteY45" fmla="*/ 3796083 h 3920348"/>
              <a:gd name="connsiteX46" fmla="*/ 2214128 w 3238147"/>
              <a:gd name="connsiteY46" fmla="*/ 3838919 h 3920348"/>
              <a:gd name="connsiteX47" fmla="*/ 2233860 w 3238147"/>
              <a:gd name="connsiteY47" fmla="*/ 3875056 h 3920348"/>
              <a:gd name="connsiteX48" fmla="*/ 2265966 w 3238147"/>
              <a:gd name="connsiteY48" fmla="*/ 3898947 h 3920348"/>
              <a:gd name="connsiteX49" fmla="*/ 2310060 w 3238147"/>
              <a:gd name="connsiteY49" fmla="*/ 3920300 h 3920348"/>
              <a:gd name="connsiteX50" fmla="*/ 2336305 w 3238147"/>
              <a:gd name="connsiteY50" fmla="*/ 3903971 h 3920348"/>
              <a:gd name="connsiteX51" fmla="*/ 2416692 w 3238147"/>
              <a:gd name="connsiteY51" fmla="*/ 3878851 h 3920348"/>
              <a:gd name="connsiteX52" fmla="*/ 2492054 w 3238147"/>
              <a:gd name="connsiteY52" fmla="*/ 3823585 h 3920348"/>
              <a:gd name="connsiteX53" fmla="*/ 2547320 w 3238147"/>
              <a:gd name="connsiteY53" fmla="*/ 3778367 h 3920348"/>
              <a:gd name="connsiteX54" fmla="*/ 2643435 w 3238147"/>
              <a:gd name="connsiteY54" fmla="*/ 3820288 h 3920348"/>
              <a:gd name="connsiteX55" fmla="*/ 2698045 w 3238147"/>
              <a:gd name="connsiteY55" fmla="*/ 3823585 h 3920348"/>
              <a:gd name="connsiteX56" fmla="*/ 2748287 w 3238147"/>
              <a:gd name="connsiteY56" fmla="*/ 3808512 h 3920348"/>
              <a:gd name="connsiteX57" fmla="*/ 2798529 w 3238147"/>
              <a:gd name="connsiteY57" fmla="*/ 3738174 h 3920348"/>
              <a:gd name="connsiteX58" fmla="*/ 2813602 w 3238147"/>
              <a:gd name="connsiteY58" fmla="*/ 3692956 h 3920348"/>
              <a:gd name="connsiteX59" fmla="*/ 2812504 w 3238147"/>
              <a:gd name="connsiteY59" fmla="*/ 3667888 h 3920348"/>
              <a:gd name="connsiteX60" fmla="*/ 2853272 w 3238147"/>
              <a:gd name="connsiteY60" fmla="*/ 3646953 h 3920348"/>
              <a:gd name="connsiteX61" fmla="*/ 2904037 w 3238147"/>
              <a:gd name="connsiteY61" fmla="*/ 3667835 h 3920348"/>
              <a:gd name="connsiteX62" fmla="*/ 2979399 w 3238147"/>
              <a:gd name="connsiteY62" fmla="*/ 3667835 h 3920348"/>
              <a:gd name="connsiteX63" fmla="*/ 3034665 w 3238147"/>
              <a:gd name="connsiteY63" fmla="*/ 3622618 h 3920348"/>
              <a:gd name="connsiteX64" fmla="*/ 3054762 w 3238147"/>
              <a:gd name="connsiteY64" fmla="*/ 3547255 h 3920348"/>
              <a:gd name="connsiteX65" fmla="*/ 3054762 w 3238147"/>
              <a:gd name="connsiteY65" fmla="*/ 3486965 h 3920348"/>
              <a:gd name="connsiteX66" fmla="*/ 3115052 w 3238147"/>
              <a:gd name="connsiteY66" fmla="*/ 3411602 h 3920348"/>
              <a:gd name="connsiteX67" fmla="*/ 3135149 w 3238147"/>
              <a:gd name="connsiteY67" fmla="*/ 3366385 h 3920348"/>
              <a:gd name="connsiteX68" fmla="*/ 3155245 w 3238147"/>
              <a:gd name="connsiteY68" fmla="*/ 3341264 h 3920348"/>
              <a:gd name="connsiteX69" fmla="*/ 3188740 w 3238147"/>
              <a:gd name="connsiteY69" fmla="*/ 3322606 h 3920348"/>
              <a:gd name="connsiteX70" fmla="*/ 3235632 w 3238147"/>
              <a:gd name="connsiteY70" fmla="*/ 3321167 h 3920348"/>
              <a:gd name="connsiteX71" fmla="*/ 3230608 w 3238147"/>
              <a:gd name="connsiteY71" fmla="*/ 3270925 h 3920348"/>
              <a:gd name="connsiteX72" fmla="*/ 3220560 w 3238147"/>
              <a:gd name="connsiteY72" fmla="*/ 3235756 h 3920348"/>
              <a:gd name="connsiteX73" fmla="*/ 3219696 w 3238147"/>
              <a:gd name="connsiteY73" fmla="*/ 3217831 h 3920348"/>
              <a:gd name="connsiteX74" fmla="*/ 3182747 w 3238147"/>
              <a:gd name="connsiteY74" fmla="*/ 3181276 h 3920348"/>
              <a:gd name="connsiteX75" fmla="*/ 3160270 w 3238147"/>
              <a:gd name="connsiteY75" fmla="*/ 3180490 h 3920348"/>
              <a:gd name="connsiteX76" fmla="*/ 3115052 w 3238147"/>
              <a:gd name="connsiteY76" fmla="*/ 3130248 h 3920348"/>
              <a:gd name="connsiteX77" fmla="*/ 3084907 w 3238147"/>
              <a:gd name="connsiteY77" fmla="*/ 3100103 h 3920348"/>
              <a:gd name="connsiteX78" fmla="*/ 3059786 w 3238147"/>
              <a:gd name="connsiteY78" fmla="*/ 3095079 h 3920348"/>
              <a:gd name="connsiteX79" fmla="*/ 3010146 w 3238147"/>
              <a:gd name="connsiteY79" fmla="*/ 3015425 h 3920348"/>
              <a:gd name="connsiteX80" fmla="*/ 2989448 w 3238147"/>
              <a:gd name="connsiteY80" fmla="*/ 2944354 h 3920348"/>
              <a:gd name="connsiteX81" fmla="*/ 2957759 w 3238147"/>
              <a:gd name="connsiteY81" fmla="*/ 2905888 h 3920348"/>
              <a:gd name="connsiteX82" fmla="*/ 2950615 w 3238147"/>
              <a:gd name="connsiteY82" fmla="*/ 2867788 h 3920348"/>
              <a:gd name="connsiteX83" fmla="*/ 2929158 w 3238147"/>
              <a:gd name="connsiteY83" fmla="*/ 2838846 h 3920348"/>
              <a:gd name="connsiteX84" fmla="*/ 2929184 w 3238147"/>
              <a:gd name="connsiteY84" fmla="*/ 2820163 h 3920348"/>
              <a:gd name="connsiteX85" fmla="*/ 2893988 w 3238147"/>
              <a:gd name="connsiteY85" fmla="*/ 2768508 h 3920348"/>
              <a:gd name="connsiteX86" fmla="*/ 2828674 w 3238147"/>
              <a:gd name="connsiteY86" fmla="*/ 2698169 h 3920348"/>
              <a:gd name="connsiteX87" fmla="*/ 2798529 w 3238147"/>
              <a:gd name="connsiteY87" fmla="*/ 2663000 h 3920348"/>
              <a:gd name="connsiteX88" fmla="*/ 2763360 w 3238147"/>
              <a:gd name="connsiteY88" fmla="*/ 2622807 h 3920348"/>
              <a:gd name="connsiteX89" fmla="*/ 2752971 w 3238147"/>
              <a:gd name="connsiteY89" fmla="*/ 2558225 h 3920348"/>
              <a:gd name="connsiteX90" fmla="*/ 2758336 w 3238147"/>
              <a:gd name="connsiteY90" fmla="*/ 2532371 h 3920348"/>
              <a:gd name="connsiteX91" fmla="*/ 2714872 w 3238147"/>
              <a:gd name="connsiteY91" fmla="*/ 2510600 h 3920348"/>
              <a:gd name="connsiteX92" fmla="*/ 2687997 w 3238147"/>
              <a:gd name="connsiteY92" fmla="*/ 2512275 h 3920348"/>
              <a:gd name="connsiteX93" fmla="*/ 2678472 w 3238147"/>
              <a:gd name="connsiteY93" fmla="*/ 2472631 h 3920348"/>
              <a:gd name="connsiteX94" fmla="*/ 2681535 w 3238147"/>
              <a:gd name="connsiteY94" fmla="*/ 2398681 h 3920348"/>
              <a:gd name="connsiteX95" fmla="*/ 2662876 w 3238147"/>
              <a:gd name="connsiteY95" fmla="*/ 2371598 h 3920348"/>
              <a:gd name="connsiteX96" fmla="*/ 2632731 w 3238147"/>
              <a:gd name="connsiteY96" fmla="*/ 2326380 h 3920348"/>
              <a:gd name="connsiteX97" fmla="*/ 2577465 w 3238147"/>
              <a:gd name="connsiteY97" fmla="*/ 2272973 h 3920348"/>
              <a:gd name="connsiteX98" fmla="*/ 2547320 w 3238147"/>
              <a:gd name="connsiteY98" fmla="*/ 2230921 h 3920348"/>
              <a:gd name="connsiteX99" fmla="*/ 2512151 w 3238147"/>
              <a:gd name="connsiteY99" fmla="*/ 2215848 h 3920348"/>
              <a:gd name="connsiteX100" fmla="*/ 2491034 w 3238147"/>
              <a:gd name="connsiteY100" fmla="*/ 2203419 h 3920348"/>
              <a:gd name="connsiteX101" fmla="*/ 2466933 w 3238147"/>
              <a:gd name="connsiteY101" fmla="*/ 2195752 h 3920348"/>
              <a:gd name="connsiteX102" fmla="*/ 2438646 w 3238147"/>
              <a:gd name="connsiteY102" fmla="*/ 2177225 h 3920348"/>
              <a:gd name="connsiteX103" fmla="*/ 2401619 w 3238147"/>
              <a:gd name="connsiteY103" fmla="*/ 2170631 h 3920348"/>
              <a:gd name="connsiteX104" fmla="*/ 2367209 w 3238147"/>
              <a:gd name="connsiteY104" fmla="*/ 2146269 h 3920348"/>
              <a:gd name="connsiteX105" fmla="*/ 2327592 w 3238147"/>
              <a:gd name="connsiteY105" fmla="*/ 2128318 h 3920348"/>
              <a:gd name="connsiteX106" fmla="*/ 2366450 w 3238147"/>
              <a:gd name="connsiteY106" fmla="*/ 2004833 h 3920348"/>
              <a:gd name="connsiteX107" fmla="*/ 2396595 w 3238147"/>
              <a:gd name="connsiteY107" fmla="*/ 1934495 h 3920348"/>
              <a:gd name="connsiteX108" fmla="*/ 2492054 w 3238147"/>
              <a:gd name="connsiteY108" fmla="*/ 1813914 h 3920348"/>
              <a:gd name="connsiteX109" fmla="*/ 2512151 w 3238147"/>
              <a:gd name="connsiteY109" fmla="*/ 1758648 h 3920348"/>
              <a:gd name="connsiteX110" fmla="*/ 2582489 w 3238147"/>
              <a:gd name="connsiteY110" fmla="*/ 1733527 h 3920348"/>
              <a:gd name="connsiteX111" fmla="*/ 2652828 w 3238147"/>
              <a:gd name="connsiteY111" fmla="*/ 1693334 h 3920348"/>
              <a:gd name="connsiteX112" fmla="*/ 2763360 w 3238147"/>
              <a:gd name="connsiteY112" fmla="*/ 1663189 h 3920348"/>
              <a:gd name="connsiteX113" fmla="*/ 2808577 w 3238147"/>
              <a:gd name="connsiteY113" fmla="*/ 1643092 h 3920348"/>
              <a:gd name="connsiteX114" fmla="*/ 2843747 w 3238147"/>
              <a:gd name="connsiteY114" fmla="*/ 1602899 h 3920348"/>
              <a:gd name="connsiteX115" fmla="*/ 2863843 w 3238147"/>
              <a:gd name="connsiteY115" fmla="*/ 1517488 h 3920348"/>
              <a:gd name="connsiteX116" fmla="*/ 2899013 w 3238147"/>
              <a:gd name="connsiteY116" fmla="*/ 1447149 h 3920348"/>
              <a:gd name="connsiteX117" fmla="*/ 2964327 w 3238147"/>
              <a:gd name="connsiteY117" fmla="*/ 1341642 h 3920348"/>
              <a:gd name="connsiteX118" fmla="*/ 3079883 w 3238147"/>
              <a:gd name="connsiteY118" fmla="*/ 1241158 h 3920348"/>
              <a:gd name="connsiteX119" fmla="*/ 3034665 w 3238147"/>
              <a:gd name="connsiteY119" fmla="*/ 1211013 h 3920348"/>
              <a:gd name="connsiteX120" fmla="*/ 2893988 w 3238147"/>
              <a:gd name="connsiteY120" fmla="*/ 1190916 h 3920348"/>
              <a:gd name="connsiteX121" fmla="*/ 2733215 w 3238147"/>
              <a:gd name="connsiteY121" fmla="*/ 1165796 h 3920348"/>
              <a:gd name="connsiteX122" fmla="*/ 2672925 w 3238147"/>
              <a:gd name="connsiteY122" fmla="*/ 1135651 h 3920348"/>
              <a:gd name="connsiteX123" fmla="*/ 2602586 w 3238147"/>
              <a:gd name="connsiteY123" fmla="*/ 1120578 h 3920348"/>
              <a:gd name="connsiteX124" fmla="*/ 2190604 w 3238147"/>
              <a:gd name="connsiteY124" fmla="*/ 1010046 h 3920348"/>
              <a:gd name="connsiteX125" fmla="*/ 2125289 w 3238147"/>
              <a:gd name="connsiteY125" fmla="*/ 979901 h 3920348"/>
              <a:gd name="connsiteX126" fmla="*/ 2070024 w 3238147"/>
              <a:gd name="connsiteY126" fmla="*/ 954780 h 3920348"/>
              <a:gd name="connsiteX127" fmla="*/ 1984613 w 3238147"/>
              <a:gd name="connsiteY127" fmla="*/ 944732 h 3920348"/>
              <a:gd name="connsiteX128" fmla="*/ 1924322 w 3238147"/>
              <a:gd name="connsiteY128" fmla="*/ 944732 h 3920348"/>
              <a:gd name="connsiteX129" fmla="*/ 1889153 w 3238147"/>
              <a:gd name="connsiteY129" fmla="*/ 949756 h 3920348"/>
              <a:gd name="connsiteX130" fmla="*/ 1793694 w 3238147"/>
              <a:gd name="connsiteY130" fmla="*/ 849273 h 3920348"/>
              <a:gd name="connsiteX131" fmla="*/ 1723355 w 3238147"/>
              <a:gd name="connsiteY131" fmla="*/ 743765 h 3920348"/>
              <a:gd name="connsiteX132" fmla="*/ 1663065 w 3238147"/>
              <a:gd name="connsiteY132" fmla="*/ 663378 h 3920348"/>
              <a:gd name="connsiteX133" fmla="*/ 1622872 w 3238147"/>
              <a:gd name="connsiteY133" fmla="*/ 618160 h 3920348"/>
              <a:gd name="connsiteX134" fmla="*/ 1557558 w 3238147"/>
              <a:gd name="connsiteY134" fmla="*/ 552846 h 3920348"/>
              <a:gd name="connsiteX135" fmla="*/ 1462098 w 3238147"/>
              <a:gd name="connsiteY135" fmla="*/ 482508 h 3920348"/>
              <a:gd name="connsiteX136" fmla="*/ 1366639 w 3238147"/>
              <a:gd name="connsiteY136" fmla="*/ 477484 h 3920348"/>
              <a:gd name="connsiteX137" fmla="*/ 1266155 w 3238147"/>
              <a:gd name="connsiteY137" fmla="*/ 467435 h 3920348"/>
              <a:gd name="connsiteX138" fmla="*/ 1210889 w 3238147"/>
              <a:gd name="connsiteY138" fmla="*/ 452363 h 3920348"/>
              <a:gd name="connsiteX139" fmla="*/ 1145575 w 3238147"/>
              <a:gd name="connsiteY139" fmla="*/ 321734 h 3920348"/>
              <a:gd name="connsiteX140" fmla="*/ 1080261 w 3238147"/>
              <a:gd name="connsiteY140" fmla="*/ 291589 h 3920348"/>
              <a:gd name="connsiteX141" fmla="*/ 1035043 w 3238147"/>
              <a:gd name="connsiteY141" fmla="*/ 291589 h 3920348"/>
              <a:gd name="connsiteX142" fmla="*/ 1014947 w 3238147"/>
              <a:gd name="connsiteY142" fmla="*/ 231299 h 3920348"/>
              <a:gd name="connsiteX143" fmla="*/ 989826 w 3238147"/>
              <a:gd name="connsiteY143" fmla="*/ 176033 h 3920348"/>
              <a:gd name="connsiteX144" fmla="*/ 959681 w 3238147"/>
              <a:gd name="connsiteY144" fmla="*/ 150912 h 3920348"/>
              <a:gd name="connsiteX145" fmla="*/ 904415 w 3238147"/>
              <a:gd name="connsiteY145" fmla="*/ 186081 h 3920348"/>
              <a:gd name="connsiteX146" fmla="*/ 834076 w 3238147"/>
              <a:gd name="connsiteY146" fmla="*/ 211202 h 3920348"/>
              <a:gd name="connsiteX147" fmla="*/ 788859 w 3238147"/>
              <a:gd name="connsiteY147" fmla="*/ 221251 h 3920348"/>
              <a:gd name="connsiteX148" fmla="*/ 733593 w 3238147"/>
              <a:gd name="connsiteY148" fmla="*/ 191105 h 3920348"/>
              <a:gd name="connsiteX149" fmla="*/ 673303 w 3238147"/>
              <a:gd name="connsiteY149" fmla="*/ 155936 h 3920348"/>
              <a:gd name="connsiteX150" fmla="*/ 602964 w 3238147"/>
              <a:gd name="connsiteY150" fmla="*/ 120767 h 3920348"/>
              <a:gd name="connsiteX151" fmla="*/ 497456 w 3238147"/>
              <a:gd name="connsiteY151" fmla="*/ 165985 h 3920348"/>
              <a:gd name="connsiteX152" fmla="*/ 412045 w 3238147"/>
              <a:gd name="connsiteY152" fmla="*/ 181057 h 3920348"/>
              <a:gd name="connsiteX153" fmla="*/ 361804 w 3238147"/>
              <a:gd name="connsiteY153" fmla="*/ 145888 h 3920348"/>
              <a:gd name="connsiteX154" fmla="*/ 371852 w 3238147"/>
              <a:gd name="connsiteY154" fmla="*/ 105695 h 3920348"/>
              <a:gd name="connsiteX155" fmla="*/ 386925 w 3238147"/>
              <a:gd name="connsiteY155" fmla="*/ 85598 h 3920348"/>
              <a:gd name="connsiteX156" fmla="*/ 361804 w 3238147"/>
              <a:gd name="connsiteY156" fmla="*/ 20284 h 3920348"/>
              <a:gd name="connsiteX157" fmla="*/ 316586 w 3238147"/>
              <a:gd name="connsiteY157" fmla="*/ 187 h 3920348"/>
              <a:gd name="connsiteX158" fmla="*/ 286441 w 3238147"/>
              <a:gd name="connsiteY158" fmla="*/ 10235 h 3920348"/>
              <a:gd name="connsiteX159" fmla="*/ 226151 w 3238147"/>
              <a:gd name="connsiteY159" fmla="*/ 10235 h 3920348"/>
              <a:gd name="connsiteX160" fmla="*/ 140740 w 3238147"/>
              <a:gd name="connsiteY160" fmla="*/ 187 h 3920348"/>
              <a:gd name="connsiteX161" fmla="*/ 105571 w 3238147"/>
              <a:gd name="connsiteY161" fmla="*/ 10235 h 3920348"/>
              <a:gd name="connsiteX162" fmla="*/ 60353 w 3238147"/>
              <a:gd name="connsiteY162" fmla="*/ 55453 h 3920348"/>
              <a:gd name="connsiteX163" fmla="*/ 55329 w 3238147"/>
              <a:gd name="connsiteY163" fmla="*/ 105695 h 3920348"/>
              <a:gd name="connsiteX164" fmla="*/ 50305 w 3238147"/>
              <a:gd name="connsiteY164" fmla="*/ 140864 h 3920348"/>
              <a:gd name="connsiteX165" fmla="*/ 15136 w 3238147"/>
              <a:gd name="connsiteY165" fmla="*/ 216226 h 3920348"/>
              <a:gd name="connsiteX166" fmla="*/ 35232 w 3238147"/>
              <a:gd name="connsiteY166" fmla="*/ 206178 h 3920348"/>
              <a:gd name="connsiteX167" fmla="*/ 90498 w 3238147"/>
              <a:gd name="connsiteY167" fmla="*/ 171009 h 3920348"/>
              <a:gd name="connsiteX168" fmla="*/ 135716 w 3238147"/>
              <a:gd name="connsiteY168" fmla="*/ 216226 h 3920348"/>
              <a:gd name="connsiteX169" fmla="*/ 130692 w 3238147"/>
              <a:gd name="connsiteY169" fmla="*/ 256420 h 3920348"/>
              <a:gd name="connsiteX170" fmla="*/ 130692 w 3238147"/>
              <a:gd name="connsiteY170" fmla="*/ 276516 h 3920348"/>
              <a:gd name="connsiteX171" fmla="*/ 201030 w 3238147"/>
              <a:gd name="connsiteY171" fmla="*/ 361927 h 3920348"/>
              <a:gd name="connsiteX172" fmla="*/ 221127 w 3238147"/>
              <a:gd name="connsiteY172" fmla="*/ 412169 h 3920348"/>
              <a:gd name="connsiteX173" fmla="*/ 266344 w 3238147"/>
              <a:gd name="connsiteY173" fmla="*/ 427242 h 3920348"/>
              <a:gd name="connsiteX174" fmla="*/ 286441 w 3238147"/>
              <a:gd name="connsiteY174" fmla="*/ 442314 h 3920348"/>
              <a:gd name="connsiteX175" fmla="*/ 301514 w 3238147"/>
              <a:gd name="connsiteY175" fmla="*/ 472459 h 3920348"/>
              <a:gd name="connsiteX176" fmla="*/ 316586 w 3238147"/>
              <a:gd name="connsiteY176" fmla="*/ 517677 h 3920348"/>
              <a:gd name="connsiteX177" fmla="*/ 246248 w 3238147"/>
              <a:gd name="connsiteY177" fmla="*/ 582991 h 3920348"/>
              <a:gd name="connsiteX178" fmla="*/ 175909 w 3238147"/>
              <a:gd name="connsiteY178" fmla="*/ 638257 h 3920348"/>
              <a:gd name="connsiteX179" fmla="*/ 130692 w 3238147"/>
              <a:gd name="connsiteY179" fmla="*/ 638257 h 3920348"/>
              <a:gd name="connsiteX180" fmla="*/ 105571 w 3238147"/>
              <a:gd name="connsiteY180" fmla="*/ 708596 h 3920348"/>
              <a:gd name="connsiteX181" fmla="*/ 60353 w 3238147"/>
              <a:gd name="connsiteY181" fmla="*/ 723668 h 3920348"/>
              <a:gd name="connsiteX182" fmla="*/ 45281 w 3238147"/>
              <a:gd name="connsiteY182" fmla="*/ 768886 h 3920348"/>
              <a:gd name="connsiteX183" fmla="*/ 20160 w 3238147"/>
              <a:gd name="connsiteY183" fmla="*/ 914587 h 3920348"/>
              <a:gd name="connsiteX184" fmla="*/ 63 w 3238147"/>
              <a:gd name="connsiteY184" fmla="*/ 964829 h 3920348"/>
              <a:gd name="connsiteX185" fmla="*/ 15136 w 3238147"/>
              <a:gd name="connsiteY185" fmla="*/ 1025119 h 3920348"/>
              <a:gd name="connsiteX186" fmla="*/ 50305 w 3238147"/>
              <a:gd name="connsiteY186" fmla="*/ 1055264 h 3920348"/>
              <a:gd name="connsiteX187" fmla="*/ 40256 w 3238147"/>
              <a:gd name="connsiteY18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633660 w 3238147"/>
              <a:gd name="connsiteY19" fmla="*/ 2910650 h 3920348"/>
              <a:gd name="connsiteX20" fmla="*/ 733672 w 3238147"/>
              <a:gd name="connsiteY20" fmla="*/ 2996375 h 3920348"/>
              <a:gd name="connsiteX21" fmla="*/ 753689 w 3238147"/>
              <a:gd name="connsiteY21" fmla="*/ 2989571 h 3920348"/>
              <a:gd name="connsiteX22" fmla="*/ 783679 w 3238147"/>
              <a:gd name="connsiteY22" fmla="*/ 3029713 h 3920348"/>
              <a:gd name="connsiteX23" fmla="*/ 824160 w 3238147"/>
              <a:gd name="connsiteY23" fmla="*/ 3067813 h 3920348"/>
              <a:gd name="connsiteX24" fmla="*/ 831304 w 3238147"/>
              <a:gd name="connsiteY24" fmla="*/ 3098769 h 3920348"/>
              <a:gd name="connsiteX25" fmla="*/ 864221 w 3238147"/>
              <a:gd name="connsiteY25" fmla="*/ 3115176 h 3920348"/>
              <a:gd name="connsiteX26" fmla="*/ 905122 w 3238147"/>
              <a:gd name="connsiteY26" fmla="*/ 3167825 h 3920348"/>
              <a:gd name="connsiteX27" fmla="*/ 929536 w 3238147"/>
              <a:gd name="connsiteY27" fmla="*/ 3210635 h 3920348"/>
              <a:gd name="connsiteX28" fmla="*/ 1019971 w 3238147"/>
              <a:gd name="connsiteY28" fmla="*/ 3265901 h 3920348"/>
              <a:gd name="connsiteX29" fmla="*/ 1076572 w 3238147"/>
              <a:gd name="connsiteY29" fmla="*/ 3303556 h 3920348"/>
              <a:gd name="connsiteX30" fmla="*/ 1110406 w 3238147"/>
              <a:gd name="connsiteY30" fmla="*/ 3321167 h 3920348"/>
              <a:gd name="connsiteX31" fmla="*/ 1140866 w 3238147"/>
              <a:gd name="connsiteY31" fmla="*/ 3360706 h 3920348"/>
              <a:gd name="connsiteX32" fmla="*/ 1192650 w 3238147"/>
              <a:gd name="connsiteY32" fmla="*/ 3389387 h 3920348"/>
              <a:gd name="connsiteX33" fmla="*/ 1294181 w 3238147"/>
              <a:gd name="connsiteY33" fmla="*/ 3436462 h 3920348"/>
              <a:gd name="connsiteX34" fmla="*/ 1324587 w 3238147"/>
              <a:gd name="connsiteY34" fmla="*/ 3461844 h 3920348"/>
              <a:gd name="connsiteX35" fmla="*/ 1338509 w 3238147"/>
              <a:gd name="connsiteY35" fmla="*/ 3503582 h 3920348"/>
              <a:gd name="connsiteX36" fmla="*/ 1401808 w 3238147"/>
              <a:gd name="connsiteY36" fmla="*/ 3587448 h 3920348"/>
              <a:gd name="connsiteX37" fmla="*/ 1487219 w 3238147"/>
              <a:gd name="connsiteY37" fmla="*/ 3617593 h 3920348"/>
              <a:gd name="connsiteX38" fmla="*/ 1548060 w 3238147"/>
              <a:gd name="connsiteY38" fmla="*/ 3658363 h 3920348"/>
              <a:gd name="connsiteX39" fmla="*/ 1636166 w 3238147"/>
              <a:gd name="connsiteY39" fmla="*/ 3698844 h 3920348"/>
              <a:gd name="connsiteX40" fmla="*/ 1803742 w 3238147"/>
              <a:gd name="connsiteY40" fmla="*/ 3738174 h 3920348"/>
              <a:gd name="connsiteX41" fmla="*/ 1894177 w 3238147"/>
              <a:gd name="connsiteY41" fmla="*/ 3753246 h 3920348"/>
              <a:gd name="connsiteX42" fmla="*/ 1999685 w 3238147"/>
              <a:gd name="connsiteY42" fmla="*/ 3768319 h 3920348"/>
              <a:gd name="connsiteX43" fmla="*/ 2070024 w 3238147"/>
              <a:gd name="connsiteY43" fmla="*/ 3768319 h 3920348"/>
              <a:gd name="connsiteX44" fmla="*/ 2138610 w 3238147"/>
              <a:gd name="connsiteY44" fmla="*/ 3779806 h 3920348"/>
              <a:gd name="connsiteX45" fmla="*/ 2164804 w 3238147"/>
              <a:gd name="connsiteY45" fmla="*/ 3767900 h 3920348"/>
              <a:gd name="connsiteX46" fmla="*/ 2177362 w 3238147"/>
              <a:gd name="connsiteY46" fmla="*/ 3796083 h 3920348"/>
              <a:gd name="connsiteX47" fmla="*/ 2214128 w 3238147"/>
              <a:gd name="connsiteY47" fmla="*/ 3838919 h 3920348"/>
              <a:gd name="connsiteX48" fmla="*/ 2233860 w 3238147"/>
              <a:gd name="connsiteY48" fmla="*/ 3875056 h 3920348"/>
              <a:gd name="connsiteX49" fmla="*/ 2265966 w 3238147"/>
              <a:gd name="connsiteY49" fmla="*/ 3898947 h 3920348"/>
              <a:gd name="connsiteX50" fmla="*/ 2310060 w 3238147"/>
              <a:gd name="connsiteY50" fmla="*/ 3920300 h 3920348"/>
              <a:gd name="connsiteX51" fmla="*/ 2336305 w 3238147"/>
              <a:gd name="connsiteY51" fmla="*/ 3903971 h 3920348"/>
              <a:gd name="connsiteX52" fmla="*/ 2416692 w 3238147"/>
              <a:gd name="connsiteY52" fmla="*/ 3878851 h 3920348"/>
              <a:gd name="connsiteX53" fmla="*/ 2492054 w 3238147"/>
              <a:gd name="connsiteY53" fmla="*/ 3823585 h 3920348"/>
              <a:gd name="connsiteX54" fmla="*/ 2547320 w 3238147"/>
              <a:gd name="connsiteY54" fmla="*/ 3778367 h 3920348"/>
              <a:gd name="connsiteX55" fmla="*/ 2643435 w 3238147"/>
              <a:gd name="connsiteY55" fmla="*/ 3820288 h 3920348"/>
              <a:gd name="connsiteX56" fmla="*/ 2698045 w 3238147"/>
              <a:gd name="connsiteY56" fmla="*/ 3823585 h 3920348"/>
              <a:gd name="connsiteX57" fmla="*/ 2748287 w 3238147"/>
              <a:gd name="connsiteY57" fmla="*/ 3808512 h 3920348"/>
              <a:gd name="connsiteX58" fmla="*/ 2798529 w 3238147"/>
              <a:gd name="connsiteY58" fmla="*/ 3738174 h 3920348"/>
              <a:gd name="connsiteX59" fmla="*/ 2813602 w 3238147"/>
              <a:gd name="connsiteY59" fmla="*/ 3692956 h 3920348"/>
              <a:gd name="connsiteX60" fmla="*/ 2812504 w 3238147"/>
              <a:gd name="connsiteY60" fmla="*/ 3667888 h 3920348"/>
              <a:gd name="connsiteX61" fmla="*/ 2853272 w 3238147"/>
              <a:gd name="connsiteY61" fmla="*/ 3646953 h 3920348"/>
              <a:gd name="connsiteX62" fmla="*/ 2904037 w 3238147"/>
              <a:gd name="connsiteY62" fmla="*/ 3667835 h 3920348"/>
              <a:gd name="connsiteX63" fmla="*/ 2979399 w 3238147"/>
              <a:gd name="connsiteY63" fmla="*/ 3667835 h 3920348"/>
              <a:gd name="connsiteX64" fmla="*/ 3034665 w 3238147"/>
              <a:gd name="connsiteY64" fmla="*/ 3622618 h 3920348"/>
              <a:gd name="connsiteX65" fmla="*/ 3054762 w 3238147"/>
              <a:gd name="connsiteY65" fmla="*/ 3547255 h 3920348"/>
              <a:gd name="connsiteX66" fmla="*/ 3054762 w 3238147"/>
              <a:gd name="connsiteY66" fmla="*/ 3486965 h 3920348"/>
              <a:gd name="connsiteX67" fmla="*/ 3115052 w 3238147"/>
              <a:gd name="connsiteY67" fmla="*/ 3411602 h 3920348"/>
              <a:gd name="connsiteX68" fmla="*/ 3135149 w 3238147"/>
              <a:gd name="connsiteY68" fmla="*/ 3366385 h 3920348"/>
              <a:gd name="connsiteX69" fmla="*/ 3155245 w 3238147"/>
              <a:gd name="connsiteY69" fmla="*/ 3341264 h 3920348"/>
              <a:gd name="connsiteX70" fmla="*/ 3188740 w 3238147"/>
              <a:gd name="connsiteY70" fmla="*/ 3322606 h 3920348"/>
              <a:gd name="connsiteX71" fmla="*/ 3235632 w 3238147"/>
              <a:gd name="connsiteY71" fmla="*/ 3321167 h 3920348"/>
              <a:gd name="connsiteX72" fmla="*/ 3230608 w 3238147"/>
              <a:gd name="connsiteY72" fmla="*/ 3270925 h 3920348"/>
              <a:gd name="connsiteX73" fmla="*/ 3220560 w 3238147"/>
              <a:gd name="connsiteY73" fmla="*/ 3235756 h 3920348"/>
              <a:gd name="connsiteX74" fmla="*/ 3219696 w 3238147"/>
              <a:gd name="connsiteY74" fmla="*/ 3217831 h 3920348"/>
              <a:gd name="connsiteX75" fmla="*/ 3182747 w 3238147"/>
              <a:gd name="connsiteY75" fmla="*/ 3181276 h 3920348"/>
              <a:gd name="connsiteX76" fmla="*/ 3160270 w 3238147"/>
              <a:gd name="connsiteY76" fmla="*/ 3180490 h 3920348"/>
              <a:gd name="connsiteX77" fmla="*/ 3115052 w 3238147"/>
              <a:gd name="connsiteY77" fmla="*/ 3130248 h 3920348"/>
              <a:gd name="connsiteX78" fmla="*/ 3084907 w 3238147"/>
              <a:gd name="connsiteY78" fmla="*/ 3100103 h 3920348"/>
              <a:gd name="connsiteX79" fmla="*/ 3059786 w 3238147"/>
              <a:gd name="connsiteY79" fmla="*/ 3095079 h 3920348"/>
              <a:gd name="connsiteX80" fmla="*/ 3010146 w 3238147"/>
              <a:gd name="connsiteY80" fmla="*/ 3015425 h 3920348"/>
              <a:gd name="connsiteX81" fmla="*/ 2989448 w 3238147"/>
              <a:gd name="connsiteY81" fmla="*/ 2944354 h 3920348"/>
              <a:gd name="connsiteX82" fmla="*/ 2957759 w 3238147"/>
              <a:gd name="connsiteY82" fmla="*/ 2905888 h 3920348"/>
              <a:gd name="connsiteX83" fmla="*/ 2950615 w 3238147"/>
              <a:gd name="connsiteY83" fmla="*/ 2867788 h 3920348"/>
              <a:gd name="connsiteX84" fmla="*/ 2929158 w 3238147"/>
              <a:gd name="connsiteY84" fmla="*/ 2838846 h 3920348"/>
              <a:gd name="connsiteX85" fmla="*/ 2929184 w 3238147"/>
              <a:gd name="connsiteY85" fmla="*/ 2820163 h 3920348"/>
              <a:gd name="connsiteX86" fmla="*/ 2893988 w 3238147"/>
              <a:gd name="connsiteY86" fmla="*/ 2768508 h 3920348"/>
              <a:gd name="connsiteX87" fmla="*/ 2828674 w 3238147"/>
              <a:gd name="connsiteY87" fmla="*/ 2698169 h 3920348"/>
              <a:gd name="connsiteX88" fmla="*/ 2798529 w 3238147"/>
              <a:gd name="connsiteY88" fmla="*/ 2663000 h 3920348"/>
              <a:gd name="connsiteX89" fmla="*/ 2763360 w 3238147"/>
              <a:gd name="connsiteY89" fmla="*/ 2622807 h 3920348"/>
              <a:gd name="connsiteX90" fmla="*/ 2752971 w 3238147"/>
              <a:gd name="connsiteY90" fmla="*/ 2558225 h 3920348"/>
              <a:gd name="connsiteX91" fmla="*/ 2758336 w 3238147"/>
              <a:gd name="connsiteY91" fmla="*/ 2532371 h 3920348"/>
              <a:gd name="connsiteX92" fmla="*/ 2714872 w 3238147"/>
              <a:gd name="connsiteY92" fmla="*/ 2510600 h 3920348"/>
              <a:gd name="connsiteX93" fmla="*/ 2687997 w 3238147"/>
              <a:gd name="connsiteY93" fmla="*/ 2512275 h 3920348"/>
              <a:gd name="connsiteX94" fmla="*/ 2678472 w 3238147"/>
              <a:gd name="connsiteY94" fmla="*/ 2472631 h 3920348"/>
              <a:gd name="connsiteX95" fmla="*/ 2681535 w 3238147"/>
              <a:gd name="connsiteY95" fmla="*/ 2398681 h 3920348"/>
              <a:gd name="connsiteX96" fmla="*/ 2662876 w 3238147"/>
              <a:gd name="connsiteY96" fmla="*/ 2371598 h 3920348"/>
              <a:gd name="connsiteX97" fmla="*/ 2632731 w 3238147"/>
              <a:gd name="connsiteY97" fmla="*/ 2326380 h 3920348"/>
              <a:gd name="connsiteX98" fmla="*/ 2577465 w 3238147"/>
              <a:gd name="connsiteY98" fmla="*/ 2272973 h 3920348"/>
              <a:gd name="connsiteX99" fmla="*/ 2547320 w 3238147"/>
              <a:gd name="connsiteY99" fmla="*/ 2230921 h 3920348"/>
              <a:gd name="connsiteX100" fmla="*/ 2512151 w 3238147"/>
              <a:gd name="connsiteY100" fmla="*/ 2215848 h 3920348"/>
              <a:gd name="connsiteX101" fmla="*/ 2491034 w 3238147"/>
              <a:gd name="connsiteY101" fmla="*/ 2203419 h 3920348"/>
              <a:gd name="connsiteX102" fmla="*/ 2466933 w 3238147"/>
              <a:gd name="connsiteY102" fmla="*/ 2195752 h 3920348"/>
              <a:gd name="connsiteX103" fmla="*/ 2438646 w 3238147"/>
              <a:gd name="connsiteY103" fmla="*/ 2177225 h 3920348"/>
              <a:gd name="connsiteX104" fmla="*/ 2401619 w 3238147"/>
              <a:gd name="connsiteY104" fmla="*/ 2170631 h 3920348"/>
              <a:gd name="connsiteX105" fmla="*/ 2367209 w 3238147"/>
              <a:gd name="connsiteY105" fmla="*/ 2146269 h 3920348"/>
              <a:gd name="connsiteX106" fmla="*/ 2327592 w 3238147"/>
              <a:gd name="connsiteY106" fmla="*/ 2128318 h 3920348"/>
              <a:gd name="connsiteX107" fmla="*/ 2366450 w 3238147"/>
              <a:gd name="connsiteY107" fmla="*/ 2004833 h 3920348"/>
              <a:gd name="connsiteX108" fmla="*/ 2396595 w 3238147"/>
              <a:gd name="connsiteY108" fmla="*/ 1934495 h 3920348"/>
              <a:gd name="connsiteX109" fmla="*/ 2492054 w 3238147"/>
              <a:gd name="connsiteY109" fmla="*/ 1813914 h 3920348"/>
              <a:gd name="connsiteX110" fmla="*/ 2512151 w 3238147"/>
              <a:gd name="connsiteY110" fmla="*/ 1758648 h 3920348"/>
              <a:gd name="connsiteX111" fmla="*/ 2582489 w 3238147"/>
              <a:gd name="connsiteY111" fmla="*/ 1733527 h 3920348"/>
              <a:gd name="connsiteX112" fmla="*/ 2652828 w 3238147"/>
              <a:gd name="connsiteY112" fmla="*/ 1693334 h 3920348"/>
              <a:gd name="connsiteX113" fmla="*/ 2763360 w 3238147"/>
              <a:gd name="connsiteY113" fmla="*/ 1663189 h 3920348"/>
              <a:gd name="connsiteX114" fmla="*/ 2808577 w 3238147"/>
              <a:gd name="connsiteY114" fmla="*/ 1643092 h 3920348"/>
              <a:gd name="connsiteX115" fmla="*/ 2843747 w 3238147"/>
              <a:gd name="connsiteY115" fmla="*/ 1602899 h 3920348"/>
              <a:gd name="connsiteX116" fmla="*/ 2863843 w 3238147"/>
              <a:gd name="connsiteY116" fmla="*/ 1517488 h 3920348"/>
              <a:gd name="connsiteX117" fmla="*/ 2899013 w 3238147"/>
              <a:gd name="connsiteY117" fmla="*/ 1447149 h 3920348"/>
              <a:gd name="connsiteX118" fmla="*/ 2964327 w 3238147"/>
              <a:gd name="connsiteY118" fmla="*/ 1341642 h 3920348"/>
              <a:gd name="connsiteX119" fmla="*/ 3079883 w 3238147"/>
              <a:gd name="connsiteY119" fmla="*/ 1241158 h 3920348"/>
              <a:gd name="connsiteX120" fmla="*/ 3034665 w 3238147"/>
              <a:gd name="connsiteY120" fmla="*/ 1211013 h 3920348"/>
              <a:gd name="connsiteX121" fmla="*/ 2893988 w 3238147"/>
              <a:gd name="connsiteY121" fmla="*/ 1190916 h 3920348"/>
              <a:gd name="connsiteX122" fmla="*/ 2733215 w 3238147"/>
              <a:gd name="connsiteY122" fmla="*/ 1165796 h 3920348"/>
              <a:gd name="connsiteX123" fmla="*/ 2672925 w 3238147"/>
              <a:gd name="connsiteY123" fmla="*/ 1135651 h 3920348"/>
              <a:gd name="connsiteX124" fmla="*/ 2602586 w 3238147"/>
              <a:gd name="connsiteY124" fmla="*/ 1120578 h 3920348"/>
              <a:gd name="connsiteX125" fmla="*/ 2190604 w 3238147"/>
              <a:gd name="connsiteY125" fmla="*/ 1010046 h 3920348"/>
              <a:gd name="connsiteX126" fmla="*/ 2125289 w 3238147"/>
              <a:gd name="connsiteY126" fmla="*/ 979901 h 3920348"/>
              <a:gd name="connsiteX127" fmla="*/ 2070024 w 3238147"/>
              <a:gd name="connsiteY127" fmla="*/ 954780 h 3920348"/>
              <a:gd name="connsiteX128" fmla="*/ 1984613 w 3238147"/>
              <a:gd name="connsiteY128" fmla="*/ 944732 h 3920348"/>
              <a:gd name="connsiteX129" fmla="*/ 1924322 w 3238147"/>
              <a:gd name="connsiteY129" fmla="*/ 944732 h 3920348"/>
              <a:gd name="connsiteX130" fmla="*/ 1889153 w 3238147"/>
              <a:gd name="connsiteY130" fmla="*/ 949756 h 3920348"/>
              <a:gd name="connsiteX131" fmla="*/ 1793694 w 3238147"/>
              <a:gd name="connsiteY131" fmla="*/ 849273 h 3920348"/>
              <a:gd name="connsiteX132" fmla="*/ 1723355 w 3238147"/>
              <a:gd name="connsiteY132" fmla="*/ 743765 h 3920348"/>
              <a:gd name="connsiteX133" fmla="*/ 1663065 w 3238147"/>
              <a:gd name="connsiteY133" fmla="*/ 663378 h 3920348"/>
              <a:gd name="connsiteX134" fmla="*/ 1622872 w 3238147"/>
              <a:gd name="connsiteY134" fmla="*/ 618160 h 3920348"/>
              <a:gd name="connsiteX135" fmla="*/ 1557558 w 3238147"/>
              <a:gd name="connsiteY135" fmla="*/ 552846 h 3920348"/>
              <a:gd name="connsiteX136" fmla="*/ 1462098 w 3238147"/>
              <a:gd name="connsiteY136" fmla="*/ 482508 h 3920348"/>
              <a:gd name="connsiteX137" fmla="*/ 1366639 w 3238147"/>
              <a:gd name="connsiteY137" fmla="*/ 477484 h 3920348"/>
              <a:gd name="connsiteX138" fmla="*/ 1266155 w 3238147"/>
              <a:gd name="connsiteY138" fmla="*/ 467435 h 3920348"/>
              <a:gd name="connsiteX139" fmla="*/ 1210889 w 3238147"/>
              <a:gd name="connsiteY139" fmla="*/ 452363 h 3920348"/>
              <a:gd name="connsiteX140" fmla="*/ 1145575 w 3238147"/>
              <a:gd name="connsiteY140" fmla="*/ 321734 h 3920348"/>
              <a:gd name="connsiteX141" fmla="*/ 1080261 w 3238147"/>
              <a:gd name="connsiteY141" fmla="*/ 291589 h 3920348"/>
              <a:gd name="connsiteX142" fmla="*/ 1035043 w 3238147"/>
              <a:gd name="connsiteY142" fmla="*/ 291589 h 3920348"/>
              <a:gd name="connsiteX143" fmla="*/ 1014947 w 3238147"/>
              <a:gd name="connsiteY143" fmla="*/ 231299 h 3920348"/>
              <a:gd name="connsiteX144" fmla="*/ 989826 w 3238147"/>
              <a:gd name="connsiteY144" fmla="*/ 176033 h 3920348"/>
              <a:gd name="connsiteX145" fmla="*/ 959681 w 3238147"/>
              <a:gd name="connsiteY145" fmla="*/ 150912 h 3920348"/>
              <a:gd name="connsiteX146" fmla="*/ 904415 w 3238147"/>
              <a:gd name="connsiteY146" fmla="*/ 186081 h 3920348"/>
              <a:gd name="connsiteX147" fmla="*/ 834076 w 3238147"/>
              <a:gd name="connsiteY147" fmla="*/ 211202 h 3920348"/>
              <a:gd name="connsiteX148" fmla="*/ 788859 w 3238147"/>
              <a:gd name="connsiteY148" fmla="*/ 221251 h 3920348"/>
              <a:gd name="connsiteX149" fmla="*/ 733593 w 3238147"/>
              <a:gd name="connsiteY149" fmla="*/ 191105 h 3920348"/>
              <a:gd name="connsiteX150" fmla="*/ 673303 w 3238147"/>
              <a:gd name="connsiteY150" fmla="*/ 155936 h 3920348"/>
              <a:gd name="connsiteX151" fmla="*/ 602964 w 3238147"/>
              <a:gd name="connsiteY151" fmla="*/ 120767 h 3920348"/>
              <a:gd name="connsiteX152" fmla="*/ 497456 w 3238147"/>
              <a:gd name="connsiteY152" fmla="*/ 165985 h 3920348"/>
              <a:gd name="connsiteX153" fmla="*/ 412045 w 3238147"/>
              <a:gd name="connsiteY153" fmla="*/ 181057 h 3920348"/>
              <a:gd name="connsiteX154" fmla="*/ 361804 w 3238147"/>
              <a:gd name="connsiteY154" fmla="*/ 145888 h 3920348"/>
              <a:gd name="connsiteX155" fmla="*/ 371852 w 3238147"/>
              <a:gd name="connsiteY155" fmla="*/ 105695 h 3920348"/>
              <a:gd name="connsiteX156" fmla="*/ 386925 w 3238147"/>
              <a:gd name="connsiteY156" fmla="*/ 85598 h 3920348"/>
              <a:gd name="connsiteX157" fmla="*/ 361804 w 3238147"/>
              <a:gd name="connsiteY157" fmla="*/ 20284 h 3920348"/>
              <a:gd name="connsiteX158" fmla="*/ 316586 w 3238147"/>
              <a:gd name="connsiteY158" fmla="*/ 187 h 3920348"/>
              <a:gd name="connsiteX159" fmla="*/ 286441 w 3238147"/>
              <a:gd name="connsiteY159" fmla="*/ 10235 h 3920348"/>
              <a:gd name="connsiteX160" fmla="*/ 226151 w 3238147"/>
              <a:gd name="connsiteY160" fmla="*/ 10235 h 3920348"/>
              <a:gd name="connsiteX161" fmla="*/ 140740 w 3238147"/>
              <a:gd name="connsiteY161" fmla="*/ 187 h 3920348"/>
              <a:gd name="connsiteX162" fmla="*/ 105571 w 3238147"/>
              <a:gd name="connsiteY162" fmla="*/ 10235 h 3920348"/>
              <a:gd name="connsiteX163" fmla="*/ 60353 w 3238147"/>
              <a:gd name="connsiteY163" fmla="*/ 55453 h 3920348"/>
              <a:gd name="connsiteX164" fmla="*/ 55329 w 3238147"/>
              <a:gd name="connsiteY164" fmla="*/ 105695 h 3920348"/>
              <a:gd name="connsiteX165" fmla="*/ 50305 w 3238147"/>
              <a:gd name="connsiteY165" fmla="*/ 140864 h 3920348"/>
              <a:gd name="connsiteX166" fmla="*/ 15136 w 3238147"/>
              <a:gd name="connsiteY166" fmla="*/ 216226 h 3920348"/>
              <a:gd name="connsiteX167" fmla="*/ 35232 w 3238147"/>
              <a:gd name="connsiteY167" fmla="*/ 206178 h 3920348"/>
              <a:gd name="connsiteX168" fmla="*/ 90498 w 3238147"/>
              <a:gd name="connsiteY168" fmla="*/ 171009 h 3920348"/>
              <a:gd name="connsiteX169" fmla="*/ 135716 w 3238147"/>
              <a:gd name="connsiteY169" fmla="*/ 216226 h 3920348"/>
              <a:gd name="connsiteX170" fmla="*/ 130692 w 3238147"/>
              <a:gd name="connsiteY170" fmla="*/ 256420 h 3920348"/>
              <a:gd name="connsiteX171" fmla="*/ 130692 w 3238147"/>
              <a:gd name="connsiteY171" fmla="*/ 276516 h 3920348"/>
              <a:gd name="connsiteX172" fmla="*/ 201030 w 3238147"/>
              <a:gd name="connsiteY172" fmla="*/ 361927 h 3920348"/>
              <a:gd name="connsiteX173" fmla="*/ 221127 w 3238147"/>
              <a:gd name="connsiteY173" fmla="*/ 412169 h 3920348"/>
              <a:gd name="connsiteX174" fmla="*/ 266344 w 3238147"/>
              <a:gd name="connsiteY174" fmla="*/ 427242 h 3920348"/>
              <a:gd name="connsiteX175" fmla="*/ 286441 w 3238147"/>
              <a:gd name="connsiteY175" fmla="*/ 442314 h 3920348"/>
              <a:gd name="connsiteX176" fmla="*/ 301514 w 3238147"/>
              <a:gd name="connsiteY176" fmla="*/ 472459 h 3920348"/>
              <a:gd name="connsiteX177" fmla="*/ 316586 w 3238147"/>
              <a:gd name="connsiteY177" fmla="*/ 517677 h 3920348"/>
              <a:gd name="connsiteX178" fmla="*/ 246248 w 3238147"/>
              <a:gd name="connsiteY178" fmla="*/ 582991 h 3920348"/>
              <a:gd name="connsiteX179" fmla="*/ 175909 w 3238147"/>
              <a:gd name="connsiteY179" fmla="*/ 638257 h 3920348"/>
              <a:gd name="connsiteX180" fmla="*/ 130692 w 3238147"/>
              <a:gd name="connsiteY180" fmla="*/ 638257 h 3920348"/>
              <a:gd name="connsiteX181" fmla="*/ 105571 w 3238147"/>
              <a:gd name="connsiteY181" fmla="*/ 708596 h 3920348"/>
              <a:gd name="connsiteX182" fmla="*/ 60353 w 3238147"/>
              <a:gd name="connsiteY182" fmla="*/ 723668 h 3920348"/>
              <a:gd name="connsiteX183" fmla="*/ 45281 w 3238147"/>
              <a:gd name="connsiteY183" fmla="*/ 768886 h 3920348"/>
              <a:gd name="connsiteX184" fmla="*/ 20160 w 3238147"/>
              <a:gd name="connsiteY184" fmla="*/ 914587 h 3920348"/>
              <a:gd name="connsiteX185" fmla="*/ 63 w 3238147"/>
              <a:gd name="connsiteY185" fmla="*/ 964829 h 3920348"/>
              <a:gd name="connsiteX186" fmla="*/ 15136 w 3238147"/>
              <a:gd name="connsiteY186" fmla="*/ 1025119 h 3920348"/>
              <a:gd name="connsiteX187" fmla="*/ 50305 w 3238147"/>
              <a:gd name="connsiteY187" fmla="*/ 1055264 h 3920348"/>
              <a:gd name="connsiteX188" fmla="*/ 40256 w 3238147"/>
              <a:gd name="connsiteY18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56780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44873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44873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4494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44873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4494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295522 w 3238147"/>
              <a:gd name="connsiteY14" fmla="*/ 2453450 h 3920348"/>
              <a:gd name="connsiteX15" fmla="*/ 316586 w 3238147"/>
              <a:gd name="connsiteY15" fmla="*/ 2482130 h 3920348"/>
              <a:gd name="connsiteX16" fmla="*/ 316954 w 3238147"/>
              <a:gd name="connsiteY16" fmla="*/ 2560606 h 3920348"/>
              <a:gd name="connsiteX17" fmla="*/ 344873 w 3238147"/>
              <a:gd name="connsiteY17" fmla="*/ 2652952 h 3920348"/>
              <a:gd name="connsiteX18" fmla="*/ 371852 w 3238147"/>
              <a:gd name="connsiteY18" fmla="*/ 2738363 h 3920348"/>
              <a:gd name="connsiteX19" fmla="*/ 517553 w 3238147"/>
              <a:gd name="connsiteY19" fmla="*/ 2813725 h 3920348"/>
              <a:gd name="connsiteX20" fmla="*/ 582867 w 3238147"/>
              <a:gd name="connsiteY20" fmla="*/ 2879040 h 3920348"/>
              <a:gd name="connsiteX21" fmla="*/ 633660 w 3238147"/>
              <a:gd name="connsiteY21" fmla="*/ 2910650 h 3920348"/>
              <a:gd name="connsiteX22" fmla="*/ 733672 w 3238147"/>
              <a:gd name="connsiteY22" fmla="*/ 2996375 h 3920348"/>
              <a:gd name="connsiteX23" fmla="*/ 753689 w 3238147"/>
              <a:gd name="connsiteY23" fmla="*/ 2989571 h 3920348"/>
              <a:gd name="connsiteX24" fmla="*/ 783679 w 3238147"/>
              <a:gd name="connsiteY24" fmla="*/ 3029713 h 3920348"/>
              <a:gd name="connsiteX25" fmla="*/ 824160 w 3238147"/>
              <a:gd name="connsiteY25" fmla="*/ 3067813 h 3920348"/>
              <a:gd name="connsiteX26" fmla="*/ 831304 w 3238147"/>
              <a:gd name="connsiteY26" fmla="*/ 3098769 h 3920348"/>
              <a:gd name="connsiteX27" fmla="*/ 864221 w 3238147"/>
              <a:gd name="connsiteY27" fmla="*/ 3115176 h 3920348"/>
              <a:gd name="connsiteX28" fmla="*/ 905122 w 3238147"/>
              <a:gd name="connsiteY28" fmla="*/ 3167825 h 3920348"/>
              <a:gd name="connsiteX29" fmla="*/ 929536 w 3238147"/>
              <a:gd name="connsiteY29" fmla="*/ 3210635 h 3920348"/>
              <a:gd name="connsiteX30" fmla="*/ 1019971 w 3238147"/>
              <a:gd name="connsiteY30" fmla="*/ 3265901 h 3920348"/>
              <a:gd name="connsiteX31" fmla="*/ 1076572 w 3238147"/>
              <a:gd name="connsiteY31" fmla="*/ 3303556 h 3920348"/>
              <a:gd name="connsiteX32" fmla="*/ 1110406 w 3238147"/>
              <a:gd name="connsiteY32" fmla="*/ 3321167 h 3920348"/>
              <a:gd name="connsiteX33" fmla="*/ 1140866 w 3238147"/>
              <a:gd name="connsiteY33" fmla="*/ 3360706 h 3920348"/>
              <a:gd name="connsiteX34" fmla="*/ 1192650 w 3238147"/>
              <a:gd name="connsiteY34" fmla="*/ 3389387 h 3920348"/>
              <a:gd name="connsiteX35" fmla="*/ 1294181 w 3238147"/>
              <a:gd name="connsiteY35" fmla="*/ 3436462 h 3920348"/>
              <a:gd name="connsiteX36" fmla="*/ 1324587 w 3238147"/>
              <a:gd name="connsiteY36" fmla="*/ 3461844 h 3920348"/>
              <a:gd name="connsiteX37" fmla="*/ 1338509 w 3238147"/>
              <a:gd name="connsiteY37" fmla="*/ 3503582 h 3920348"/>
              <a:gd name="connsiteX38" fmla="*/ 1401808 w 3238147"/>
              <a:gd name="connsiteY38" fmla="*/ 3587448 h 3920348"/>
              <a:gd name="connsiteX39" fmla="*/ 1487219 w 3238147"/>
              <a:gd name="connsiteY39" fmla="*/ 3617593 h 3920348"/>
              <a:gd name="connsiteX40" fmla="*/ 1548060 w 3238147"/>
              <a:gd name="connsiteY40" fmla="*/ 3658363 h 3920348"/>
              <a:gd name="connsiteX41" fmla="*/ 1636166 w 3238147"/>
              <a:gd name="connsiteY41" fmla="*/ 3698844 h 3920348"/>
              <a:gd name="connsiteX42" fmla="*/ 1803742 w 3238147"/>
              <a:gd name="connsiteY42" fmla="*/ 3738174 h 3920348"/>
              <a:gd name="connsiteX43" fmla="*/ 1894177 w 3238147"/>
              <a:gd name="connsiteY43" fmla="*/ 3753246 h 3920348"/>
              <a:gd name="connsiteX44" fmla="*/ 1999685 w 3238147"/>
              <a:gd name="connsiteY44" fmla="*/ 3768319 h 3920348"/>
              <a:gd name="connsiteX45" fmla="*/ 2070024 w 3238147"/>
              <a:gd name="connsiteY45" fmla="*/ 3768319 h 3920348"/>
              <a:gd name="connsiteX46" fmla="*/ 2138610 w 3238147"/>
              <a:gd name="connsiteY46" fmla="*/ 3779806 h 3920348"/>
              <a:gd name="connsiteX47" fmla="*/ 2164804 w 3238147"/>
              <a:gd name="connsiteY47" fmla="*/ 3767900 h 3920348"/>
              <a:gd name="connsiteX48" fmla="*/ 2177362 w 3238147"/>
              <a:gd name="connsiteY48" fmla="*/ 3796083 h 3920348"/>
              <a:gd name="connsiteX49" fmla="*/ 2214128 w 3238147"/>
              <a:gd name="connsiteY49" fmla="*/ 3838919 h 3920348"/>
              <a:gd name="connsiteX50" fmla="*/ 2233860 w 3238147"/>
              <a:gd name="connsiteY50" fmla="*/ 3875056 h 3920348"/>
              <a:gd name="connsiteX51" fmla="*/ 2265966 w 3238147"/>
              <a:gd name="connsiteY51" fmla="*/ 3898947 h 3920348"/>
              <a:gd name="connsiteX52" fmla="*/ 2310060 w 3238147"/>
              <a:gd name="connsiteY52" fmla="*/ 3920300 h 3920348"/>
              <a:gd name="connsiteX53" fmla="*/ 2336305 w 3238147"/>
              <a:gd name="connsiteY53" fmla="*/ 3903971 h 3920348"/>
              <a:gd name="connsiteX54" fmla="*/ 2416692 w 3238147"/>
              <a:gd name="connsiteY54" fmla="*/ 3878851 h 3920348"/>
              <a:gd name="connsiteX55" fmla="*/ 2492054 w 3238147"/>
              <a:gd name="connsiteY55" fmla="*/ 3823585 h 3920348"/>
              <a:gd name="connsiteX56" fmla="*/ 2547320 w 3238147"/>
              <a:gd name="connsiteY56" fmla="*/ 3778367 h 3920348"/>
              <a:gd name="connsiteX57" fmla="*/ 2643435 w 3238147"/>
              <a:gd name="connsiteY57" fmla="*/ 3820288 h 3920348"/>
              <a:gd name="connsiteX58" fmla="*/ 2698045 w 3238147"/>
              <a:gd name="connsiteY58" fmla="*/ 3823585 h 3920348"/>
              <a:gd name="connsiteX59" fmla="*/ 2748287 w 3238147"/>
              <a:gd name="connsiteY59" fmla="*/ 3808512 h 3920348"/>
              <a:gd name="connsiteX60" fmla="*/ 2798529 w 3238147"/>
              <a:gd name="connsiteY60" fmla="*/ 3738174 h 3920348"/>
              <a:gd name="connsiteX61" fmla="*/ 2813602 w 3238147"/>
              <a:gd name="connsiteY61" fmla="*/ 3692956 h 3920348"/>
              <a:gd name="connsiteX62" fmla="*/ 2812504 w 3238147"/>
              <a:gd name="connsiteY62" fmla="*/ 3667888 h 3920348"/>
              <a:gd name="connsiteX63" fmla="*/ 2853272 w 3238147"/>
              <a:gd name="connsiteY63" fmla="*/ 3646953 h 3920348"/>
              <a:gd name="connsiteX64" fmla="*/ 2904037 w 3238147"/>
              <a:gd name="connsiteY64" fmla="*/ 3667835 h 3920348"/>
              <a:gd name="connsiteX65" fmla="*/ 2979399 w 3238147"/>
              <a:gd name="connsiteY65" fmla="*/ 3667835 h 3920348"/>
              <a:gd name="connsiteX66" fmla="*/ 3034665 w 3238147"/>
              <a:gd name="connsiteY66" fmla="*/ 3622618 h 3920348"/>
              <a:gd name="connsiteX67" fmla="*/ 3054762 w 3238147"/>
              <a:gd name="connsiteY67" fmla="*/ 3547255 h 3920348"/>
              <a:gd name="connsiteX68" fmla="*/ 3054762 w 3238147"/>
              <a:gd name="connsiteY68" fmla="*/ 3486965 h 3920348"/>
              <a:gd name="connsiteX69" fmla="*/ 3115052 w 3238147"/>
              <a:gd name="connsiteY69" fmla="*/ 3411602 h 3920348"/>
              <a:gd name="connsiteX70" fmla="*/ 3135149 w 3238147"/>
              <a:gd name="connsiteY70" fmla="*/ 3366385 h 3920348"/>
              <a:gd name="connsiteX71" fmla="*/ 3155245 w 3238147"/>
              <a:gd name="connsiteY71" fmla="*/ 3341264 h 3920348"/>
              <a:gd name="connsiteX72" fmla="*/ 3188740 w 3238147"/>
              <a:gd name="connsiteY72" fmla="*/ 3322606 h 3920348"/>
              <a:gd name="connsiteX73" fmla="*/ 3235632 w 3238147"/>
              <a:gd name="connsiteY73" fmla="*/ 3321167 h 3920348"/>
              <a:gd name="connsiteX74" fmla="*/ 3230608 w 3238147"/>
              <a:gd name="connsiteY74" fmla="*/ 3270925 h 3920348"/>
              <a:gd name="connsiteX75" fmla="*/ 3220560 w 3238147"/>
              <a:gd name="connsiteY75" fmla="*/ 3235756 h 3920348"/>
              <a:gd name="connsiteX76" fmla="*/ 3219696 w 3238147"/>
              <a:gd name="connsiteY76" fmla="*/ 3217831 h 3920348"/>
              <a:gd name="connsiteX77" fmla="*/ 3182747 w 3238147"/>
              <a:gd name="connsiteY77" fmla="*/ 3181276 h 3920348"/>
              <a:gd name="connsiteX78" fmla="*/ 3160270 w 3238147"/>
              <a:gd name="connsiteY78" fmla="*/ 3180490 h 3920348"/>
              <a:gd name="connsiteX79" fmla="*/ 3115052 w 3238147"/>
              <a:gd name="connsiteY79" fmla="*/ 3130248 h 3920348"/>
              <a:gd name="connsiteX80" fmla="*/ 3084907 w 3238147"/>
              <a:gd name="connsiteY80" fmla="*/ 3100103 h 3920348"/>
              <a:gd name="connsiteX81" fmla="*/ 3059786 w 3238147"/>
              <a:gd name="connsiteY81" fmla="*/ 3095079 h 3920348"/>
              <a:gd name="connsiteX82" fmla="*/ 3010146 w 3238147"/>
              <a:gd name="connsiteY82" fmla="*/ 3015425 h 3920348"/>
              <a:gd name="connsiteX83" fmla="*/ 2989448 w 3238147"/>
              <a:gd name="connsiteY83" fmla="*/ 2944354 h 3920348"/>
              <a:gd name="connsiteX84" fmla="*/ 2957759 w 3238147"/>
              <a:gd name="connsiteY84" fmla="*/ 2905888 h 3920348"/>
              <a:gd name="connsiteX85" fmla="*/ 2950615 w 3238147"/>
              <a:gd name="connsiteY85" fmla="*/ 2867788 h 3920348"/>
              <a:gd name="connsiteX86" fmla="*/ 2929158 w 3238147"/>
              <a:gd name="connsiteY86" fmla="*/ 2838846 h 3920348"/>
              <a:gd name="connsiteX87" fmla="*/ 2929184 w 3238147"/>
              <a:gd name="connsiteY87" fmla="*/ 2820163 h 3920348"/>
              <a:gd name="connsiteX88" fmla="*/ 2893988 w 3238147"/>
              <a:gd name="connsiteY88" fmla="*/ 2768508 h 3920348"/>
              <a:gd name="connsiteX89" fmla="*/ 2828674 w 3238147"/>
              <a:gd name="connsiteY89" fmla="*/ 2698169 h 3920348"/>
              <a:gd name="connsiteX90" fmla="*/ 2798529 w 3238147"/>
              <a:gd name="connsiteY90" fmla="*/ 2663000 h 3920348"/>
              <a:gd name="connsiteX91" fmla="*/ 2763360 w 3238147"/>
              <a:gd name="connsiteY91" fmla="*/ 2622807 h 3920348"/>
              <a:gd name="connsiteX92" fmla="*/ 2752971 w 3238147"/>
              <a:gd name="connsiteY92" fmla="*/ 2558225 h 3920348"/>
              <a:gd name="connsiteX93" fmla="*/ 2758336 w 3238147"/>
              <a:gd name="connsiteY93" fmla="*/ 2532371 h 3920348"/>
              <a:gd name="connsiteX94" fmla="*/ 2714872 w 3238147"/>
              <a:gd name="connsiteY94" fmla="*/ 2510600 h 3920348"/>
              <a:gd name="connsiteX95" fmla="*/ 2687997 w 3238147"/>
              <a:gd name="connsiteY95" fmla="*/ 2512275 h 3920348"/>
              <a:gd name="connsiteX96" fmla="*/ 2678472 w 3238147"/>
              <a:gd name="connsiteY96" fmla="*/ 2472631 h 3920348"/>
              <a:gd name="connsiteX97" fmla="*/ 2681535 w 3238147"/>
              <a:gd name="connsiteY97" fmla="*/ 2398681 h 3920348"/>
              <a:gd name="connsiteX98" fmla="*/ 2662876 w 3238147"/>
              <a:gd name="connsiteY98" fmla="*/ 2371598 h 3920348"/>
              <a:gd name="connsiteX99" fmla="*/ 2632731 w 3238147"/>
              <a:gd name="connsiteY99" fmla="*/ 2326380 h 3920348"/>
              <a:gd name="connsiteX100" fmla="*/ 2577465 w 3238147"/>
              <a:gd name="connsiteY100" fmla="*/ 2272973 h 3920348"/>
              <a:gd name="connsiteX101" fmla="*/ 2547320 w 3238147"/>
              <a:gd name="connsiteY101" fmla="*/ 2230921 h 3920348"/>
              <a:gd name="connsiteX102" fmla="*/ 2512151 w 3238147"/>
              <a:gd name="connsiteY102" fmla="*/ 2215848 h 3920348"/>
              <a:gd name="connsiteX103" fmla="*/ 2491034 w 3238147"/>
              <a:gd name="connsiteY103" fmla="*/ 2203419 h 3920348"/>
              <a:gd name="connsiteX104" fmla="*/ 2466933 w 3238147"/>
              <a:gd name="connsiteY104" fmla="*/ 2195752 h 3920348"/>
              <a:gd name="connsiteX105" fmla="*/ 2438646 w 3238147"/>
              <a:gd name="connsiteY105" fmla="*/ 2177225 h 3920348"/>
              <a:gd name="connsiteX106" fmla="*/ 2401619 w 3238147"/>
              <a:gd name="connsiteY106" fmla="*/ 2170631 h 3920348"/>
              <a:gd name="connsiteX107" fmla="*/ 2367209 w 3238147"/>
              <a:gd name="connsiteY107" fmla="*/ 2146269 h 3920348"/>
              <a:gd name="connsiteX108" fmla="*/ 2327592 w 3238147"/>
              <a:gd name="connsiteY108" fmla="*/ 2128318 h 3920348"/>
              <a:gd name="connsiteX109" fmla="*/ 2366450 w 3238147"/>
              <a:gd name="connsiteY109" fmla="*/ 2004833 h 3920348"/>
              <a:gd name="connsiteX110" fmla="*/ 2396595 w 3238147"/>
              <a:gd name="connsiteY110" fmla="*/ 1934495 h 3920348"/>
              <a:gd name="connsiteX111" fmla="*/ 2492054 w 3238147"/>
              <a:gd name="connsiteY111" fmla="*/ 1813914 h 3920348"/>
              <a:gd name="connsiteX112" fmla="*/ 2512151 w 3238147"/>
              <a:gd name="connsiteY112" fmla="*/ 1758648 h 3920348"/>
              <a:gd name="connsiteX113" fmla="*/ 2582489 w 3238147"/>
              <a:gd name="connsiteY113" fmla="*/ 1733527 h 3920348"/>
              <a:gd name="connsiteX114" fmla="*/ 2652828 w 3238147"/>
              <a:gd name="connsiteY114" fmla="*/ 1693334 h 3920348"/>
              <a:gd name="connsiteX115" fmla="*/ 2763360 w 3238147"/>
              <a:gd name="connsiteY115" fmla="*/ 1663189 h 3920348"/>
              <a:gd name="connsiteX116" fmla="*/ 2808577 w 3238147"/>
              <a:gd name="connsiteY116" fmla="*/ 1643092 h 3920348"/>
              <a:gd name="connsiteX117" fmla="*/ 2843747 w 3238147"/>
              <a:gd name="connsiteY117" fmla="*/ 1602899 h 3920348"/>
              <a:gd name="connsiteX118" fmla="*/ 2863843 w 3238147"/>
              <a:gd name="connsiteY118" fmla="*/ 1517488 h 3920348"/>
              <a:gd name="connsiteX119" fmla="*/ 2899013 w 3238147"/>
              <a:gd name="connsiteY119" fmla="*/ 1447149 h 3920348"/>
              <a:gd name="connsiteX120" fmla="*/ 2964327 w 3238147"/>
              <a:gd name="connsiteY120" fmla="*/ 1341642 h 3920348"/>
              <a:gd name="connsiteX121" fmla="*/ 3079883 w 3238147"/>
              <a:gd name="connsiteY121" fmla="*/ 1241158 h 3920348"/>
              <a:gd name="connsiteX122" fmla="*/ 3034665 w 3238147"/>
              <a:gd name="connsiteY122" fmla="*/ 1211013 h 3920348"/>
              <a:gd name="connsiteX123" fmla="*/ 2893988 w 3238147"/>
              <a:gd name="connsiteY123" fmla="*/ 1190916 h 3920348"/>
              <a:gd name="connsiteX124" fmla="*/ 2733215 w 3238147"/>
              <a:gd name="connsiteY124" fmla="*/ 1165796 h 3920348"/>
              <a:gd name="connsiteX125" fmla="*/ 2672925 w 3238147"/>
              <a:gd name="connsiteY125" fmla="*/ 1135651 h 3920348"/>
              <a:gd name="connsiteX126" fmla="*/ 2602586 w 3238147"/>
              <a:gd name="connsiteY126" fmla="*/ 1120578 h 3920348"/>
              <a:gd name="connsiteX127" fmla="*/ 2190604 w 3238147"/>
              <a:gd name="connsiteY127" fmla="*/ 1010046 h 3920348"/>
              <a:gd name="connsiteX128" fmla="*/ 2125289 w 3238147"/>
              <a:gd name="connsiteY128" fmla="*/ 979901 h 3920348"/>
              <a:gd name="connsiteX129" fmla="*/ 2070024 w 3238147"/>
              <a:gd name="connsiteY129" fmla="*/ 954780 h 3920348"/>
              <a:gd name="connsiteX130" fmla="*/ 1984613 w 3238147"/>
              <a:gd name="connsiteY130" fmla="*/ 944732 h 3920348"/>
              <a:gd name="connsiteX131" fmla="*/ 1924322 w 3238147"/>
              <a:gd name="connsiteY131" fmla="*/ 944732 h 3920348"/>
              <a:gd name="connsiteX132" fmla="*/ 1889153 w 3238147"/>
              <a:gd name="connsiteY132" fmla="*/ 949756 h 3920348"/>
              <a:gd name="connsiteX133" fmla="*/ 1793694 w 3238147"/>
              <a:gd name="connsiteY133" fmla="*/ 849273 h 3920348"/>
              <a:gd name="connsiteX134" fmla="*/ 1723355 w 3238147"/>
              <a:gd name="connsiteY134" fmla="*/ 743765 h 3920348"/>
              <a:gd name="connsiteX135" fmla="*/ 1663065 w 3238147"/>
              <a:gd name="connsiteY135" fmla="*/ 663378 h 3920348"/>
              <a:gd name="connsiteX136" fmla="*/ 1622872 w 3238147"/>
              <a:gd name="connsiteY136" fmla="*/ 618160 h 3920348"/>
              <a:gd name="connsiteX137" fmla="*/ 1557558 w 3238147"/>
              <a:gd name="connsiteY137" fmla="*/ 552846 h 3920348"/>
              <a:gd name="connsiteX138" fmla="*/ 1462098 w 3238147"/>
              <a:gd name="connsiteY138" fmla="*/ 482508 h 3920348"/>
              <a:gd name="connsiteX139" fmla="*/ 1366639 w 3238147"/>
              <a:gd name="connsiteY139" fmla="*/ 477484 h 3920348"/>
              <a:gd name="connsiteX140" fmla="*/ 1266155 w 3238147"/>
              <a:gd name="connsiteY140" fmla="*/ 467435 h 3920348"/>
              <a:gd name="connsiteX141" fmla="*/ 1210889 w 3238147"/>
              <a:gd name="connsiteY141" fmla="*/ 452363 h 3920348"/>
              <a:gd name="connsiteX142" fmla="*/ 1145575 w 3238147"/>
              <a:gd name="connsiteY142" fmla="*/ 321734 h 3920348"/>
              <a:gd name="connsiteX143" fmla="*/ 1080261 w 3238147"/>
              <a:gd name="connsiteY143" fmla="*/ 291589 h 3920348"/>
              <a:gd name="connsiteX144" fmla="*/ 1035043 w 3238147"/>
              <a:gd name="connsiteY144" fmla="*/ 291589 h 3920348"/>
              <a:gd name="connsiteX145" fmla="*/ 1014947 w 3238147"/>
              <a:gd name="connsiteY145" fmla="*/ 231299 h 3920348"/>
              <a:gd name="connsiteX146" fmla="*/ 989826 w 3238147"/>
              <a:gd name="connsiteY146" fmla="*/ 176033 h 3920348"/>
              <a:gd name="connsiteX147" fmla="*/ 959681 w 3238147"/>
              <a:gd name="connsiteY147" fmla="*/ 150912 h 3920348"/>
              <a:gd name="connsiteX148" fmla="*/ 904415 w 3238147"/>
              <a:gd name="connsiteY148" fmla="*/ 186081 h 3920348"/>
              <a:gd name="connsiteX149" fmla="*/ 834076 w 3238147"/>
              <a:gd name="connsiteY149" fmla="*/ 211202 h 3920348"/>
              <a:gd name="connsiteX150" fmla="*/ 788859 w 3238147"/>
              <a:gd name="connsiteY150" fmla="*/ 221251 h 3920348"/>
              <a:gd name="connsiteX151" fmla="*/ 733593 w 3238147"/>
              <a:gd name="connsiteY151" fmla="*/ 191105 h 3920348"/>
              <a:gd name="connsiteX152" fmla="*/ 673303 w 3238147"/>
              <a:gd name="connsiteY152" fmla="*/ 155936 h 3920348"/>
              <a:gd name="connsiteX153" fmla="*/ 602964 w 3238147"/>
              <a:gd name="connsiteY153" fmla="*/ 120767 h 3920348"/>
              <a:gd name="connsiteX154" fmla="*/ 497456 w 3238147"/>
              <a:gd name="connsiteY154" fmla="*/ 165985 h 3920348"/>
              <a:gd name="connsiteX155" fmla="*/ 412045 w 3238147"/>
              <a:gd name="connsiteY155" fmla="*/ 181057 h 3920348"/>
              <a:gd name="connsiteX156" fmla="*/ 361804 w 3238147"/>
              <a:gd name="connsiteY156" fmla="*/ 145888 h 3920348"/>
              <a:gd name="connsiteX157" fmla="*/ 371852 w 3238147"/>
              <a:gd name="connsiteY157" fmla="*/ 105695 h 3920348"/>
              <a:gd name="connsiteX158" fmla="*/ 386925 w 3238147"/>
              <a:gd name="connsiteY158" fmla="*/ 85598 h 3920348"/>
              <a:gd name="connsiteX159" fmla="*/ 361804 w 3238147"/>
              <a:gd name="connsiteY159" fmla="*/ 20284 h 3920348"/>
              <a:gd name="connsiteX160" fmla="*/ 316586 w 3238147"/>
              <a:gd name="connsiteY160" fmla="*/ 187 h 3920348"/>
              <a:gd name="connsiteX161" fmla="*/ 286441 w 3238147"/>
              <a:gd name="connsiteY161" fmla="*/ 10235 h 3920348"/>
              <a:gd name="connsiteX162" fmla="*/ 226151 w 3238147"/>
              <a:gd name="connsiteY162" fmla="*/ 10235 h 3920348"/>
              <a:gd name="connsiteX163" fmla="*/ 140740 w 3238147"/>
              <a:gd name="connsiteY163" fmla="*/ 187 h 3920348"/>
              <a:gd name="connsiteX164" fmla="*/ 105571 w 3238147"/>
              <a:gd name="connsiteY164" fmla="*/ 10235 h 3920348"/>
              <a:gd name="connsiteX165" fmla="*/ 60353 w 3238147"/>
              <a:gd name="connsiteY165" fmla="*/ 55453 h 3920348"/>
              <a:gd name="connsiteX166" fmla="*/ 55329 w 3238147"/>
              <a:gd name="connsiteY166" fmla="*/ 105695 h 3920348"/>
              <a:gd name="connsiteX167" fmla="*/ 50305 w 3238147"/>
              <a:gd name="connsiteY167" fmla="*/ 140864 h 3920348"/>
              <a:gd name="connsiteX168" fmla="*/ 15136 w 3238147"/>
              <a:gd name="connsiteY168" fmla="*/ 216226 h 3920348"/>
              <a:gd name="connsiteX169" fmla="*/ 35232 w 3238147"/>
              <a:gd name="connsiteY169" fmla="*/ 206178 h 3920348"/>
              <a:gd name="connsiteX170" fmla="*/ 90498 w 3238147"/>
              <a:gd name="connsiteY170" fmla="*/ 171009 h 3920348"/>
              <a:gd name="connsiteX171" fmla="*/ 135716 w 3238147"/>
              <a:gd name="connsiteY171" fmla="*/ 216226 h 3920348"/>
              <a:gd name="connsiteX172" fmla="*/ 130692 w 3238147"/>
              <a:gd name="connsiteY172" fmla="*/ 256420 h 3920348"/>
              <a:gd name="connsiteX173" fmla="*/ 130692 w 3238147"/>
              <a:gd name="connsiteY173" fmla="*/ 276516 h 3920348"/>
              <a:gd name="connsiteX174" fmla="*/ 201030 w 3238147"/>
              <a:gd name="connsiteY174" fmla="*/ 361927 h 3920348"/>
              <a:gd name="connsiteX175" fmla="*/ 221127 w 3238147"/>
              <a:gd name="connsiteY175" fmla="*/ 412169 h 3920348"/>
              <a:gd name="connsiteX176" fmla="*/ 266344 w 3238147"/>
              <a:gd name="connsiteY176" fmla="*/ 427242 h 3920348"/>
              <a:gd name="connsiteX177" fmla="*/ 286441 w 3238147"/>
              <a:gd name="connsiteY177" fmla="*/ 442314 h 3920348"/>
              <a:gd name="connsiteX178" fmla="*/ 301514 w 3238147"/>
              <a:gd name="connsiteY178" fmla="*/ 472459 h 3920348"/>
              <a:gd name="connsiteX179" fmla="*/ 316586 w 3238147"/>
              <a:gd name="connsiteY179" fmla="*/ 517677 h 3920348"/>
              <a:gd name="connsiteX180" fmla="*/ 246248 w 3238147"/>
              <a:gd name="connsiteY180" fmla="*/ 582991 h 3920348"/>
              <a:gd name="connsiteX181" fmla="*/ 175909 w 3238147"/>
              <a:gd name="connsiteY181" fmla="*/ 638257 h 3920348"/>
              <a:gd name="connsiteX182" fmla="*/ 130692 w 3238147"/>
              <a:gd name="connsiteY182" fmla="*/ 638257 h 3920348"/>
              <a:gd name="connsiteX183" fmla="*/ 105571 w 3238147"/>
              <a:gd name="connsiteY183" fmla="*/ 708596 h 3920348"/>
              <a:gd name="connsiteX184" fmla="*/ 60353 w 3238147"/>
              <a:gd name="connsiteY184" fmla="*/ 723668 h 3920348"/>
              <a:gd name="connsiteX185" fmla="*/ 45281 w 3238147"/>
              <a:gd name="connsiteY185" fmla="*/ 768886 h 3920348"/>
              <a:gd name="connsiteX186" fmla="*/ 20160 w 3238147"/>
              <a:gd name="connsiteY186" fmla="*/ 914587 h 3920348"/>
              <a:gd name="connsiteX187" fmla="*/ 63 w 3238147"/>
              <a:gd name="connsiteY187" fmla="*/ 964829 h 3920348"/>
              <a:gd name="connsiteX188" fmla="*/ 15136 w 3238147"/>
              <a:gd name="connsiteY188" fmla="*/ 1025119 h 3920348"/>
              <a:gd name="connsiteX189" fmla="*/ 50305 w 3238147"/>
              <a:gd name="connsiteY189" fmla="*/ 1055264 h 3920348"/>
              <a:gd name="connsiteX190" fmla="*/ 40256 w 3238147"/>
              <a:gd name="connsiteY19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44947 h 3920348"/>
              <a:gd name="connsiteX12" fmla="*/ 286702 w 3238147"/>
              <a:gd name="connsiteY12" fmla="*/ 2359717 h 3920348"/>
              <a:gd name="connsiteX13" fmla="*/ 291465 w 3238147"/>
              <a:gd name="connsiteY13" fmla="*/ 2391695 h 3920348"/>
              <a:gd name="connsiteX14" fmla="*/ 295522 w 3238147"/>
              <a:gd name="connsiteY14" fmla="*/ 2453450 h 3920348"/>
              <a:gd name="connsiteX15" fmla="*/ 316586 w 3238147"/>
              <a:gd name="connsiteY15" fmla="*/ 2482130 h 3920348"/>
              <a:gd name="connsiteX16" fmla="*/ 316954 w 3238147"/>
              <a:gd name="connsiteY16" fmla="*/ 2560606 h 3920348"/>
              <a:gd name="connsiteX17" fmla="*/ 344873 w 3238147"/>
              <a:gd name="connsiteY17" fmla="*/ 2652952 h 3920348"/>
              <a:gd name="connsiteX18" fmla="*/ 371852 w 3238147"/>
              <a:gd name="connsiteY18" fmla="*/ 2738363 h 3920348"/>
              <a:gd name="connsiteX19" fmla="*/ 517553 w 3238147"/>
              <a:gd name="connsiteY19" fmla="*/ 2813725 h 3920348"/>
              <a:gd name="connsiteX20" fmla="*/ 582867 w 3238147"/>
              <a:gd name="connsiteY20" fmla="*/ 2879040 h 3920348"/>
              <a:gd name="connsiteX21" fmla="*/ 633660 w 3238147"/>
              <a:gd name="connsiteY21" fmla="*/ 2910650 h 3920348"/>
              <a:gd name="connsiteX22" fmla="*/ 733672 w 3238147"/>
              <a:gd name="connsiteY22" fmla="*/ 2996375 h 3920348"/>
              <a:gd name="connsiteX23" fmla="*/ 753689 w 3238147"/>
              <a:gd name="connsiteY23" fmla="*/ 2989571 h 3920348"/>
              <a:gd name="connsiteX24" fmla="*/ 783679 w 3238147"/>
              <a:gd name="connsiteY24" fmla="*/ 3029713 h 3920348"/>
              <a:gd name="connsiteX25" fmla="*/ 824160 w 3238147"/>
              <a:gd name="connsiteY25" fmla="*/ 3067813 h 3920348"/>
              <a:gd name="connsiteX26" fmla="*/ 831304 w 3238147"/>
              <a:gd name="connsiteY26" fmla="*/ 3098769 h 3920348"/>
              <a:gd name="connsiteX27" fmla="*/ 864221 w 3238147"/>
              <a:gd name="connsiteY27" fmla="*/ 3115176 h 3920348"/>
              <a:gd name="connsiteX28" fmla="*/ 905122 w 3238147"/>
              <a:gd name="connsiteY28" fmla="*/ 3167825 h 3920348"/>
              <a:gd name="connsiteX29" fmla="*/ 929536 w 3238147"/>
              <a:gd name="connsiteY29" fmla="*/ 3210635 h 3920348"/>
              <a:gd name="connsiteX30" fmla="*/ 1019971 w 3238147"/>
              <a:gd name="connsiteY30" fmla="*/ 3265901 h 3920348"/>
              <a:gd name="connsiteX31" fmla="*/ 1076572 w 3238147"/>
              <a:gd name="connsiteY31" fmla="*/ 3303556 h 3920348"/>
              <a:gd name="connsiteX32" fmla="*/ 1110406 w 3238147"/>
              <a:gd name="connsiteY32" fmla="*/ 3321167 h 3920348"/>
              <a:gd name="connsiteX33" fmla="*/ 1140866 w 3238147"/>
              <a:gd name="connsiteY33" fmla="*/ 3360706 h 3920348"/>
              <a:gd name="connsiteX34" fmla="*/ 1192650 w 3238147"/>
              <a:gd name="connsiteY34" fmla="*/ 3389387 h 3920348"/>
              <a:gd name="connsiteX35" fmla="*/ 1294181 w 3238147"/>
              <a:gd name="connsiteY35" fmla="*/ 3436462 h 3920348"/>
              <a:gd name="connsiteX36" fmla="*/ 1324587 w 3238147"/>
              <a:gd name="connsiteY36" fmla="*/ 3461844 h 3920348"/>
              <a:gd name="connsiteX37" fmla="*/ 1338509 w 3238147"/>
              <a:gd name="connsiteY37" fmla="*/ 3503582 h 3920348"/>
              <a:gd name="connsiteX38" fmla="*/ 1401808 w 3238147"/>
              <a:gd name="connsiteY38" fmla="*/ 3587448 h 3920348"/>
              <a:gd name="connsiteX39" fmla="*/ 1487219 w 3238147"/>
              <a:gd name="connsiteY39" fmla="*/ 3617593 h 3920348"/>
              <a:gd name="connsiteX40" fmla="*/ 1548060 w 3238147"/>
              <a:gd name="connsiteY40" fmla="*/ 3658363 h 3920348"/>
              <a:gd name="connsiteX41" fmla="*/ 1636166 w 3238147"/>
              <a:gd name="connsiteY41" fmla="*/ 3698844 h 3920348"/>
              <a:gd name="connsiteX42" fmla="*/ 1803742 w 3238147"/>
              <a:gd name="connsiteY42" fmla="*/ 3738174 h 3920348"/>
              <a:gd name="connsiteX43" fmla="*/ 1894177 w 3238147"/>
              <a:gd name="connsiteY43" fmla="*/ 3753246 h 3920348"/>
              <a:gd name="connsiteX44" fmla="*/ 1999685 w 3238147"/>
              <a:gd name="connsiteY44" fmla="*/ 3768319 h 3920348"/>
              <a:gd name="connsiteX45" fmla="*/ 2070024 w 3238147"/>
              <a:gd name="connsiteY45" fmla="*/ 3768319 h 3920348"/>
              <a:gd name="connsiteX46" fmla="*/ 2138610 w 3238147"/>
              <a:gd name="connsiteY46" fmla="*/ 3779806 h 3920348"/>
              <a:gd name="connsiteX47" fmla="*/ 2164804 w 3238147"/>
              <a:gd name="connsiteY47" fmla="*/ 3767900 h 3920348"/>
              <a:gd name="connsiteX48" fmla="*/ 2177362 w 3238147"/>
              <a:gd name="connsiteY48" fmla="*/ 3796083 h 3920348"/>
              <a:gd name="connsiteX49" fmla="*/ 2214128 w 3238147"/>
              <a:gd name="connsiteY49" fmla="*/ 3838919 h 3920348"/>
              <a:gd name="connsiteX50" fmla="*/ 2233860 w 3238147"/>
              <a:gd name="connsiteY50" fmla="*/ 3875056 h 3920348"/>
              <a:gd name="connsiteX51" fmla="*/ 2265966 w 3238147"/>
              <a:gd name="connsiteY51" fmla="*/ 3898947 h 3920348"/>
              <a:gd name="connsiteX52" fmla="*/ 2310060 w 3238147"/>
              <a:gd name="connsiteY52" fmla="*/ 3920300 h 3920348"/>
              <a:gd name="connsiteX53" fmla="*/ 2336305 w 3238147"/>
              <a:gd name="connsiteY53" fmla="*/ 3903971 h 3920348"/>
              <a:gd name="connsiteX54" fmla="*/ 2416692 w 3238147"/>
              <a:gd name="connsiteY54" fmla="*/ 3878851 h 3920348"/>
              <a:gd name="connsiteX55" fmla="*/ 2492054 w 3238147"/>
              <a:gd name="connsiteY55" fmla="*/ 3823585 h 3920348"/>
              <a:gd name="connsiteX56" fmla="*/ 2547320 w 3238147"/>
              <a:gd name="connsiteY56" fmla="*/ 3778367 h 3920348"/>
              <a:gd name="connsiteX57" fmla="*/ 2643435 w 3238147"/>
              <a:gd name="connsiteY57" fmla="*/ 3820288 h 3920348"/>
              <a:gd name="connsiteX58" fmla="*/ 2698045 w 3238147"/>
              <a:gd name="connsiteY58" fmla="*/ 3823585 h 3920348"/>
              <a:gd name="connsiteX59" fmla="*/ 2748287 w 3238147"/>
              <a:gd name="connsiteY59" fmla="*/ 3808512 h 3920348"/>
              <a:gd name="connsiteX60" fmla="*/ 2798529 w 3238147"/>
              <a:gd name="connsiteY60" fmla="*/ 3738174 h 3920348"/>
              <a:gd name="connsiteX61" fmla="*/ 2813602 w 3238147"/>
              <a:gd name="connsiteY61" fmla="*/ 3692956 h 3920348"/>
              <a:gd name="connsiteX62" fmla="*/ 2812504 w 3238147"/>
              <a:gd name="connsiteY62" fmla="*/ 3667888 h 3920348"/>
              <a:gd name="connsiteX63" fmla="*/ 2853272 w 3238147"/>
              <a:gd name="connsiteY63" fmla="*/ 3646953 h 3920348"/>
              <a:gd name="connsiteX64" fmla="*/ 2904037 w 3238147"/>
              <a:gd name="connsiteY64" fmla="*/ 3667835 h 3920348"/>
              <a:gd name="connsiteX65" fmla="*/ 2979399 w 3238147"/>
              <a:gd name="connsiteY65" fmla="*/ 3667835 h 3920348"/>
              <a:gd name="connsiteX66" fmla="*/ 3034665 w 3238147"/>
              <a:gd name="connsiteY66" fmla="*/ 3622618 h 3920348"/>
              <a:gd name="connsiteX67" fmla="*/ 3054762 w 3238147"/>
              <a:gd name="connsiteY67" fmla="*/ 3547255 h 3920348"/>
              <a:gd name="connsiteX68" fmla="*/ 3054762 w 3238147"/>
              <a:gd name="connsiteY68" fmla="*/ 3486965 h 3920348"/>
              <a:gd name="connsiteX69" fmla="*/ 3115052 w 3238147"/>
              <a:gd name="connsiteY69" fmla="*/ 3411602 h 3920348"/>
              <a:gd name="connsiteX70" fmla="*/ 3135149 w 3238147"/>
              <a:gd name="connsiteY70" fmla="*/ 3366385 h 3920348"/>
              <a:gd name="connsiteX71" fmla="*/ 3155245 w 3238147"/>
              <a:gd name="connsiteY71" fmla="*/ 3341264 h 3920348"/>
              <a:gd name="connsiteX72" fmla="*/ 3188740 w 3238147"/>
              <a:gd name="connsiteY72" fmla="*/ 3322606 h 3920348"/>
              <a:gd name="connsiteX73" fmla="*/ 3235632 w 3238147"/>
              <a:gd name="connsiteY73" fmla="*/ 3321167 h 3920348"/>
              <a:gd name="connsiteX74" fmla="*/ 3230608 w 3238147"/>
              <a:gd name="connsiteY74" fmla="*/ 3270925 h 3920348"/>
              <a:gd name="connsiteX75" fmla="*/ 3220560 w 3238147"/>
              <a:gd name="connsiteY75" fmla="*/ 3235756 h 3920348"/>
              <a:gd name="connsiteX76" fmla="*/ 3219696 w 3238147"/>
              <a:gd name="connsiteY76" fmla="*/ 3217831 h 3920348"/>
              <a:gd name="connsiteX77" fmla="*/ 3182747 w 3238147"/>
              <a:gd name="connsiteY77" fmla="*/ 3181276 h 3920348"/>
              <a:gd name="connsiteX78" fmla="*/ 3160270 w 3238147"/>
              <a:gd name="connsiteY78" fmla="*/ 3180490 h 3920348"/>
              <a:gd name="connsiteX79" fmla="*/ 3115052 w 3238147"/>
              <a:gd name="connsiteY79" fmla="*/ 3130248 h 3920348"/>
              <a:gd name="connsiteX80" fmla="*/ 3084907 w 3238147"/>
              <a:gd name="connsiteY80" fmla="*/ 3100103 h 3920348"/>
              <a:gd name="connsiteX81" fmla="*/ 3059786 w 3238147"/>
              <a:gd name="connsiteY81" fmla="*/ 3095079 h 3920348"/>
              <a:gd name="connsiteX82" fmla="*/ 3010146 w 3238147"/>
              <a:gd name="connsiteY82" fmla="*/ 3015425 h 3920348"/>
              <a:gd name="connsiteX83" fmla="*/ 2989448 w 3238147"/>
              <a:gd name="connsiteY83" fmla="*/ 2944354 h 3920348"/>
              <a:gd name="connsiteX84" fmla="*/ 2957759 w 3238147"/>
              <a:gd name="connsiteY84" fmla="*/ 2905888 h 3920348"/>
              <a:gd name="connsiteX85" fmla="*/ 2950615 w 3238147"/>
              <a:gd name="connsiteY85" fmla="*/ 2867788 h 3920348"/>
              <a:gd name="connsiteX86" fmla="*/ 2929158 w 3238147"/>
              <a:gd name="connsiteY86" fmla="*/ 2838846 h 3920348"/>
              <a:gd name="connsiteX87" fmla="*/ 2929184 w 3238147"/>
              <a:gd name="connsiteY87" fmla="*/ 2820163 h 3920348"/>
              <a:gd name="connsiteX88" fmla="*/ 2893988 w 3238147"/>
              <a:gd name="connsiteY88" fmla="*/ 2768508 h 3920348"/>
              <a:gd name="connsiteX89" fmla="*/ 2828674 w 3238147"/>
              <a:gd name="connsiteY89" fmla="*/ 2698169 h 3920348"/>
              <a:gd name="connsiteX90" fmla="*/ 2798529 w 3238147"/>
              <a:gd name="connsiteY90" fmla="*/ 2663000 h 3920348"/>
              <a:gd name="connsiteX91" fmla="*/ 2763360 w 3238147"/>
              <a:gd name="connsiteY91" fmla="*/ 2622807 h 3920348"/>
              <a:gd name="connsiteX92" fmla="*/ 2752971 w 3238147"/>
              <a:gd name="connsiteY92" fmla="*/ 2558225 h 3920348"/>
              <a:gd name="connsiteX93" fmla="*/ 2758336 w 3238147"/>
              <a:gd name="connsiteY93" fmla="*/ 2532371 h 3920348"/>
              <a:gd name="connsiteX94" fmla="*/ 2714872 w 3238147"/>
              <a:gd name="connsiteY94" fmla="*/ 2510600 h 3920348"/>
              <a:gd name="connsiteX95" fmla="*/ 2687997 w 3238147"/>
              <a:gd name="connsiteY95" fmla="*/ 2512275 h 3920348"/>
              <a:gd name="connsiteX96" fmla="*/ 2678472 w 3238147"/>
              <a:gd name="connsiteY96" fmla="*/ 2472631 h 3920348"/>
              <a:gd name="connsiteX97" fmla="*/ 2681535 w 3238147"/>
              <a:gd name="connsiteY97" fmla="*/ 2398681 h 3920348"/>
              <a:gd name="connsiteX98" fmla="*/ 2662876 w 3238147"/>
              <a:gd name="connsiteY98" fmla="*/ 2371598 h 3920348"/>
              <a:gd name="connsiteX99" fmla="*/ 2632731 w 3238147"/>
              <a:gd name="connsiteY99" fmla="*/ 2326380 h 3920348"/>
              <a:gd name="connsiteX100" fmla="*/ 2577465 w 3238147"/>
              <a:gd name="connsiteY100" fmla="*/ 2272973 h 3920348"/>
              <a:gd name="connsiteX101" fmla="*/ 2547320 w 3238147"/>
              <a:gd name="connsiteY101" fmla="*/ 2230921 h 3920348"/>
              <a:gd name="connsiteX102" fmla="*/ 2512151 w 3238147"/>
              <a:gd name="connsiteY102" fmla="*/ 2215848 h 3920348"/>
              <a:gd name="connsiteX103" fmla="*/ 2491034 w 3238147"/>
              <a:gd name="connsiteY103" fmla="*/ 2203419 h 3920348"/>
              <a:gd name="connsiteX104" fmla="*/ 2466933 w 3238147"/>
              <a:gd name="connsiteY104" fmla="*/ 2195752 h 3920348"/>
              <a:gd name="connsiteX105" fmla="*/ 2438646 w 3238147"/>
              <a:gd name="connsiteY105" fmla="*/ 2177225 h 3920348"/>
              <a:gd name="connsiteX106" fmla="*/ 2401619 w 3238147"/>
              <a:gd name="connsiteY106" fmla="*/ 2170631 h 3920348"/>
              <a:gd name="connsiteX107" fmla="*/ 2367209 w 3238147"/>
              <a:gd name="connsiteY107" fmla="*/ 2146269 h 3920348"/>
              <a:gd name="connsiteX108" fmla="*/ 2327592 w 3238147"/>
              <a:gd name="connsiteY108" fmla="*/ 2128318 h 3920348"/>
              <a:gd name="connsiteX109" fmla="*/ 2366450 w 3238147"/>
              <a:gd name="connsiteY109" fmla="*/ 2004833 h 3920348"/>
              <a:gd name="connsiteX110" fmla="*/ 2396595 w 3238147"/>
              <a:gd name="connsiteY110" fmla="*/ 1934495 h 3920348"/>
              <a:gd name="connsiteX111" fmla="*/ 2492054 w 3238147"/>
              <a:gd name="connsiteY111" fmla="*/ 1813914 h 3920348"/>
              <a:gd name="connsiteX112" fmla="*/ 2512151 w 3238147"/>
              <a:gd name="connsiteY112" fmla="*/ 1758648 h 3920348"/>
              <a:gd name="connsiteX113" fmla="*/ 2582489 w 3238147"/>
              <a:gd name="connsiteY113" fmla="*/ 1733527 h 3920348"/>
              <a:gd name="connsiteX114" fmla="*/ 2652828 w 3238147"/>
              <a:gd name="connsiteY114" fmla="*/ 1693334 h 3920348"/>
              <a:gd name="connsiteX115" fmla="*/ 2763360 w 3238147"/>
              <a:gd name="connsiteY115" fmla="*/ 1663189 h 3920348"/>
              <a:gd name="connsiteX116" fmla="*/ 2808577 w 3238147"/>
              <a:gd name="connsiteY116" fmla="*/ 1643092 h 3920348"/>
              <a:gd name="connsiteX117" fmla="*/ 2843747 w 3238147"/>
              <a:gd name="connsiteY117" fmla="*/ 1602899 h 3920348"/>
              <a:gd name="connsiteX118" fmla="*/ 2863843 w 3238147"/>
              <a:gd name="connsiteY118" fmla="*/ 1517488 h 3920348"/>
              <a:gd name="connsiteX119" fmla="*/ 2899013 w 3238147"/>
              <a:gd name="connsiteY119" fmla="*/ 1447149 h 3920348"/>
              <a:gd name="connsiteX120" fmla="*/ 2964327 w 3238147"/>
              <a:gd name="connsiteY120" fmla="*/ 1341642 h 3920348"/>
              <a:gd name="connsiteX121" fmla="*/ 3079883 w 3238147"/>
              <a:gd name="connsiteY121" fmla="*/ 1241158 h 3920348"/>
              <a:gd name="connsiteX122" fmla="*/ 3034665 w 3238147"/>
              <a:gd name="connsiteY122" fmla="*/ 1211013 h 3920348"/>
              <a:gd name="connsiteX123" fmla="*/ 2893988 w 3238147"/>
              <a:gd name="connsiteY123" fmla="*/ 1190916 h 3920348"/>
              <a:gd name="connsiteX124" fmla="*/ 2733215 w 3238147"/>
              <a:gd name="connsiteY124" fmla="*/ 1165796 h 3920348"/>
              <a:gd name="connsiteX125" fmla="*/ 2672925 w 3238147"/>
              <a:gd name="connsiteY125" fmla="*/ 1135651 h 3920348"/>
              <a:gd name="connsiteX126" fmla="*/ 2602586 w 3238147"/>
              <a:gd name="connsiteY126" fmla="*/ 1120578 h 3920348"/>
              <a:gd name="connsiteX127" fmla="*/ 2190604 w 3238147"/>
              <a:gd name="connsiteY127" fmla="*/ 1010046 h 3920348"/>
              <a:gd name="connsiteX128" fmla="*/ 2125289 w 3238147"/>
              <a:gd name="connsiteY128" fmla="*/ 979901 h 3920348"/>
              <a:gd name="connsiteX129" fmla="*/ 2070024 w 3238147"/>
              <a:gd name="connsiteY129" fmla="*/ 954780 h 3920348"/>
              <a:gd name="connsiteX130" fmla="*/ 1984613 w 3238147"/>
              <a:gd name="connsiteY130" fmla="*/ 944732 h 3920348"/>
              <a:gd name="connsiteX131" fmla="*/ 1924322 w 3238147"/>
              <a:gd name="connsiteY131" fmla="*/ 944732 h 3920348"/>
              <a:gd name="connsiteX132" fmla="*/ 1889153 w 3238147"/>
              <a:gd name="connsiteY132" fmla="*/ 949756 h 3920348"/>
              <a:gd name="connsiteX133" fmla="*/ 1793694 w 3238147"/>
              <a:gd name="connsiteY133" fmla="*/ 849273 h 3920348"/>
              <a:gd name="connsiteX134" fmla="*/ 1723355 w 3238147"/>
              <a:gd name="connsiteY134" fmla="*/ 743765 h 3920348"/>
              <a:gd name="connsiteX135" fmla="*/ 1663065 w 3238147"/>
              <a:gd name="connsiteY135" fmla="*/ 663378 h 3920348"/>
              <a:gd name="connsiteX136" fmla="*/ 1622872 w 3238147"/>
              <a:gd name="connsiteY136" fmla="*/ 618160 h 3920348"/>
              <a:gd name="connsiteX137" fmla="*/ 1557558 w 3238147"/>
              <a:gd name="connsiteY137" fmla="*/ 552846 h 3920348"/>
              <a:gd name="connsiteX138" fmla="*/ 1462098 w 3238147"/>
              <a:gd name="connsiteY138" fmla="*/ 482508 h 3920348"/>
              <a:gd name="connsiteX139" fmla="*/ 1366639 w 3238147"/>
              <a:gd name="connsiteY139" fmla="*/ 477484 h 3920348"/>
              <a:gd name="connsiteX140" fmla="*/ 1266155 w 3238147"/>
              <a:gd name="connsiteY140" fmla="*/ 467435 h 3920348"/>
              <a:gd name="connsiteX141" fmla="*/ 1210889 w 3238147"/>
              <a:gd name="connsiteY141" fmla="*/ 452363 h 3920348"/>
              <a:gd name="connsiteX142" fmla="*/ 1145575 w 3238147"/>
              <a:gd name="connsiteY142" fmla="*/ 321734 h 3920348"/>
              <a:gd name="connsiteX143" fmla="*/ 1080261 w 3238147"/>
              <a:gd name="connsiteY143" fmla="*/ 291589 h 3920348"/>
              <a:gd name="connsiteX144" fmla="*/ 1035043 w 3238147"/>
              <a:gd name="connsiteY144" fmla="*/ 291589 h 3920348"/>
              <a:gd name="connsiteX145" fmla="*/ 1014947 w 3238147"/>
              <a:gd name="connsiteY145" fmla="*/ 231299 h 3920348"/>
              <a:gd name="connsiteX146" fmla="*/ 989826 w 3238147"/>
              <a:gd name="connsiteY146" fmla="*/ 176033 h 3920348"/>
              <a:gd name="connsiteX147" fmla="*/ 959681 w 3238147"/>
              <a:gd name="connsiteY147" fmla="*/ 150912 h 3920348"/>
              <a:gd name="connsiteX148" fmla="*/ 904415 w 3238147"/>
              <a:gd name="connsiteY148" fmla="*/ 186081 h 3920348"/>
              <a:gd name="connsiteX149" fmla="*/ 834076 w 3238147"/>
              <a:gd name="connsiteY149" fmla="*/ 211202 h 3920348"/>
              <a:gd name="connsiteX150" fmla="*/ 788859 w 3238147"/>
              <a:gd name="connsiteY150" fmla="*/ 221251 h 3920348"/>
              <a:gd name="connsiteX151" fmla="*/ 733593 w 3238147"/>
              <a:gd name="connsiteY151" fmla="*/ 191105 h 3920348"/>
              <a:gd name="connsiteX152" fmla="*/ 673303 w 3238147"/>
              <a:gd name="connsiteY152" fmla="*/ 155936 h 3920348"/>
              <a:gd name="connsiteX153" fmla="*/ 602964 w 3238147"/>
              <a:gd name="connsiteY153" fmla="*/ 120767 h 3920348"/>
              <a:gd name="connsiteX154" fmla="*/ 497456 w 3238147"/>
              <a:gd name="connsiteY154" fmla="*/ 165985 h 3920348"/>
              <a:gd name="connsiteX155" fmla="*/ 412045 w 3238147"/>
              <a:gd name="connsiteY155" fmla="*/ 181057 h 3920348"/>
              <a:gd name="connsiteX156" fmla="*/ 361804 w 3238147"/>
              <a:gd name="connsiteY156" fmla="*/ 145888 h 3920348"/>
              <a:gd name="connsiteX157" fmla="*/ 371852 w 3238147"/>
              <a:gd name="connsiteY157" fmla="*/ 105695 h 3920348"/>
              <a:gd name="connsiteX158" fmla="*/ 386925 w 3238147"/>
              <a:gd name="connsiteY158" fmla="*/ 85598 h 3920348"/>
              <a:gd name="connsiteX159" fmla="*/ 361804 w 3238147"/>
              <a:gd name="connsiteY159" fmla="*/ 20284 h 3920348"/>
              <a:gd name="connsiteX160" fmla="*/ 316586 w 3238147"/>
              <a:gd name="connsiteY160" fmla="*/ 187 h 3920348"/>
              <a:gd name="connsiteX161" fmla="*/ 286441 w 3238147"/>
              <a:gd name="connsiteY161" fmla="*/ 10235 h 3920348"/>
              <a:gd name="connsiteX162" fmla="*/ 226151 w 3238147"/>
              <a:gd name="connsiteY162" fmla="*/ 10235 h 3920348"/>
              <a:gd name="connsiteX163" fmla="*/ 140740 w 3238147"/>
              <a:gd name="connsiteY163" fmla="*/ 187 h 3920348"/>
              <a:gd name="connsiteX164" fmla="*/ 105571 w 3238147"/>
              <a:gd name="connsiteY164" fmla="*/ 10235 h 3920348"/>
              <a:gd name="connsiteX165" fmla="*/ 60353 w 3238147"/>
              <a:gd name="connsiteY165" fmla="*/ 55453 h 3920348"/>
              <a:gd name="connsiteX166" fmla="*/ 55329 w 3238147"/>
              <a:gd name="connsiteY166" fmla="*/ 105695 h 3920348"/>
              <a:gd name="connsiteX167" fmla="*/ 50305 w 3238147"/>
              <a:gd name="connsiteY167" fmla="*/ 140864 h 3920348"/>
              <a:gd name="connsiteX168" fmla="*/ 15136 w 3238147"/>
              <a:gd name="connsiteY168" fmla="*/ 216226 h 3920348"/>
              <a:gd name="connsiteX169" fmla="*/ 35232 w 3238147"/>
              <a:gd name="connsiteY169" fmla="*/ 206178 h 3920348"/>
              <a:gd name="connsiteX170" fmla="*/ 90498 w 3238147"/>
              <a:gd name="connsiteY170" fmla="*/ 171009 h 3920348"/>
              <a:gd name="connsiteX171" fmla="*/ 135716 w 3238147"/>
              <a:gd name="connsiteY171" fmla="*/ 216226 h 3920348"/>
              <a:gd name="connsiteX172" fmla="*/ 130692 w 3238147"/>
              <a:gd name="connsiteY172" fmla="*/ 256420 h 3920348"/>
              <a:gd name="connsiteX173" fmla="*/ 130692 w 3238147"/>
              <a:gd name="connsiteY173" fmla="*/ 276516 h 3920348"/>
              <a:gd name="connsiteX174" fmla="*/ 201030 w 3238147"/>
              <a:gd name="connsiteY174" fmla="*/ 361927 h 3920348"/>
              <a:gd name="connsiteX175" fmla="*/ 221127 w 3238147"/>
              <a:gd name="connsiteY175" fmla="*/ 412169 h 3920348"/>
              <a:gd name="connsiteX176" fmla="*/ 266344 w 3238147"/>
              <a:gd name="connsiteY176" fmla="*/ 427242 h 3920348"/>
              <a:gd name="connsiteX177" fmla="*/ 286441 w 3238147"/>
              <a:gd name="connsiteY177" fmla="*/ 442314 h 3920348"/>
              <a:gd name="connsiteX178" fmla="*/ 301514 w 3238147"/>
              <a:gd name="connsiteY178" fmla="*/ 472459 h 3920348"/>
              <a:gd name="connsiteX179" fmla="*/ 316586 w 3238147"/>
              <a:gd name="connsiteY179" fmla="*/ 517677 h 3920348"/>
              <a:gd name="connsiteX180" fmla="*/ 246248 w 3238147"/>
              <a:gd name="connsiteY180" fmla="*/ 582991 h 3920348"/>
              <a:gd name="connsiteX181" fmla="*/ 175909 w 3238147"/>
              <a:gd name="connsiteY181" fmla="*/ 638257 h 3920348"/>
              <a:gd name="connsiteX182" fmla="*/ 130692 w 3238147"/>
              <a:gd name="connsiteY182" fmla="*/ 638257 h 3920348"/>
              <a:gd name="connsiteX183" fmla="*/ 105571 w 3238147"/>
              <a:gd name="connsiteY183" fmla="*/ 708596 h 3920348"/>
              <a:gd name="connsiteX184" fmla="*/ 60353 w 3238147"/>
              <a:gd name="connsiteY184" fmla="*/ 723668 h 3920348"/>
              <a:gd name="connsiteX185" fmla="*/ 45281 w 3238147"/>
              <a:gd name="connsiteY185" fmla="*/ 768886 h 3920348"/>
              <a:gd name="connsiteX186" fmla="*/ 20160 w 3238147"/>
              <a:gd name="connsiteY186" fmla="*/ 914587 h 3920348"/>
              <a:gd name="connsiteX187" fmla="*/ 63 w 3238147"/>
              <a:gd name="connsiteY187" fmla="*/ 964829 h 3920348"/>
              <a:gd name="connsiteX188" fmla="*/ 15136 w 3238147"/>
              <a:gd name="connsiteY188" fmla="*/ 1025119 h 3920348"/>
              <a:gd name="connsiteX189" fmla="*/ 50305 w 3238147"/>
              <a:gd name="connsiteY189" fmla="*/ 1055264 h 3920348"/>
              <a:gd name="connsiteX190" fmla="*/ 40256 w 3238147"/>
              <a:gd name="connsiteY19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266155 w 3238147"/>
              <a:gd name="connsiteY141" fmla="*/ 467435 h 3920348"/>
              <a:gd name="connsiteX142" fmla="*/ 1210889 w 3238147"/>
              <a:gd name="connsiteY142" fmla="*/ 452363 h 3920348"/>
              <a:gd name="connsiteX143" fmla="*/ 1145575 w 3238147"/>
              <a:gd name="connsiteY143" fmla="*/ 321734 h 3920348"/>
              <a:gd name="connsiteX144" fmla="*/ 1080261 w 3238147"/>
              <a:gd name="connsiteY144" fmla="*/ 291589 h 3920348"/>
              <a:gd name="connsiteX145" fmla="*/ 1035043 w 3238147"/>
              <a:gd name="connsiteY145" fmla="*/ 291589 h 3920348"/>
              <a:gd name="connsiteX146" fmla="*/ 1014947 w 3238147"/>
              <a:gd name="connsiteY146" fmla="*/ 231299 h 3920348"/>
              <a:gd name="connsiteX147" fmla="*/ 989826 w 3238147"/>
              <a:gd name="connsiteY147" fmla="*/ 176033 h 3920348"/>
              <a:gd name="connsiteX148" fmla="*/ 959681 w 3238147"/>
              <a:gd name="connsiteY148" fmla="*/ 150912 h 3920348"/>
              <a:gd name="connsiteX149" fmla="*/ 904415 w 3238147"/>
              <a:gd name="connsiteY149" fmla="*/ 186081 h 3920348"/>
              <a:gd name="connsiteX150" fmla="*/ 834076 w 3238147"/>
              <a:gd name="connsiteY150" fmla="*/ 211202 h 3920348"/>
              <a:gd name="connsiteX151" fmla="*/ 788859 w 3238147"/>
              <a:gd name="connsiteY151" fmla="*/ 221251 h 3920348"/>
              <a:gd name="connsiteX152" fmla="*/ 733593 w 3238147"/>
              <a:gd name="connsiteY152" fmla="*/ 191105 h 3920348"/>
              <a:gd name="connsiteX153" fmla="*/ 673303 w 3238147"/>
              <a:gd name="connsiteY153" fmla="*/ 155936 h 3920348"/>
              <a:gd name="connsiteX154" fmla="*/ 602964 w 3238147"/>
              <a:gd name="connsiteY154" fmla="*/ 120767 h 3920348"/>
              <a:gd name="connsiteX155" fmla="*/ 497456 w 3238147"/>
              <a:gd name="connsiteY155" fmla="*/ 165985 h 3920348"/>
              <a:gd name="connsiteX156" fmla="*/ 412045 w 3238147"/>
              <a:gd name="connsiteY156" fmla="*/ 181057 h 3920348"/>
              <a:gd name="connsiteX157" fmla="*/ 361804 w 3238147"/>
              <a:gd name="connsiteY157" fmla="*/ 145888 h 3920348"/>
              <a:gd name="connsiteX158" fmla="*/ 371852 w 3238147"/>
              <a:gd name="connsiteY158" fmla="*/ 105695 h 3920348"/>
              <a:gd name="connsiteX159" fmla="*/ 386925 w 3238147"/>
              <a:gd name="connsiteY159" fmla="*/ 85598 h 3920348"/>
              <a:gd name="connsiteX160" fmla="*/ 361804 w 3238147"/>
              <a:gd name="connsiteY160" fmla="*/ 20284 h 3920348"/>
              <a:gd name="connsiteX161" fmla="*/ 316586 w 3238147"/>
              <a:gd name="connsiteY161" fmla="*/ 187 h 3920348"/>
              <a:gd name="connsiteX162" fmla="*/ 286441 w 3238147"/>
              <a:gd name="connsiteY162" fmla="*/ 10235 h 3920348"/>
              <a:gd name="connsiteX163" fmla="*/ 226151 w 3238147"/>
              <a:gd name="connsiteY163" fmla="*/ 10235 h 3920348"/>
              <a:gd name="connsiteX164" fmla="*/ 140740 w 3238147"/>
              <a:gd name="connsiteY164" fmla="*/ 187 h 3920348"/>
              <a:gd name="connsiteX165" fmla="*/ 105571 w 3238147"/>
              <a:gd name="connsiteY165" fmla="*/ 10235 h 3920348"/>
              <a:gd name="connsiteX166" fmla="*/ 60353 w 3238147"/>
              <a:gd name="connsiteY166" fmla="*/ 55453 h 3920348"/>
              <a:gd name="connsiteX167" fmla="*/ 55329 w 3238147"/>
              <a:gd name="connsiteY167" fmla="*/ 105695 h 3920348"/>
              <a:gd name="connsiteX168" fmla="*/ 50305 w 3238147"/>
              <a:gd name="connsiteY168" fmla="*/ 140864 h 3920348"/>
              <a:gd name="connsiteX169" fmla="*/ 15136 w 3238147"/>
              <a:gd name="connsiteY169" fmla="*/ 216226 h 3920348"/>
              <a:gd name="connsiteX170" fmla="*/ 35232 w 3238147"/>
              <a:gd name="connsiteY170" fmla="*/ 206178 h 3920348"/>
              <a:gd name="connsiteX171" fmla="*/ 90498 w 3238147"/>
              <a:gd name="connsiteY171" fmla="*/ 171009 h 3920348"/>
              <a:gd name="connsiteX172" fmla="*/ 135716 w 3238147"/>
              <a:gd name="connsiteY172" fmla="*/ 216226 h 3920348"/>
              <a:gd name="connsiteX173" fmla="*/ 130692 w 3238147"/>
              <a:gd name="connsiteY173" fmla="*/ 256420 h 3920348"/>
              <a:gd name="connsiteX174" fmla="*/ 130692 w 3238147"/>
              <a:gd name="connsiteY174" fmla="*/ 276516 h 3920348"/>
              <a:gd name="connsiteX175" fmla="*/ 201030 w 3238147"/>
              <a:gd name="connsiteY175" fmla="*/ 361927 h 3920348"/>
              <a:gd name="connsiteX176" fmla="*/ 221127 w 3238147"/>
              <a:gd name="connsiteY176" fmla="*/ 412169 h 3920348"/>
              <a:gd name="connsiteX177" fmla="*/ 266344 w 3238147"/>
              <a:gd name="connsiteY177" fmla="*/ 427242 h 3920348"/>
              <a:gd name="connsiteX178" fmla="*/ 286441 w 3238147"/>
              <a:gd name="connsiteY178" fmla="*/ 442314 h 3920348"/>
              <a:gd name="connsiteX179" fmla="*/ 301514 w 3238147"/>
              <a:gd name="connsiteY179" fmla="*/ 472459 h 3920348"/>
              <a:gd name="connsiteX180" fmla="*/ 316586 w 3238147"/>
              <a:gd name="connsiteY180" fmla="*/ 517677 h 3920348"/>
              <a:gd name="connsiteX181" fmla="*/ 246248 w 3238147"/>
              <a:gd name="connsiteY181" fmla="*/ 582991 h 3920348"/>
              <a:gd name="connsiteX182" fmla="*/ 175909 w 3238147"/>
              <a:gd name="connsiteY182" fmla="*/ 638257 h 3920348"/>
              <a:gd name="connsiteX183" fmla="*/ 130692 w 3238147"/>
              <a:gd name="connsiteY183" fmla="*/ 638257 h 3920348"/>
              <a:gd name="connsiteX184" fmla="*/ 105571 w 3238147"/>
              <a:gd name="connsiteY184" fmla="*/ 708596 h 3920348"/>
              <a:gd name="connsiteX185" fmla="*/ 60353 w 3238147"/>
              <a:gd name="connsiteY185" fmla="*/ 723668 h 3920348"/>
              <a:gd name="connsiteX186" fmla="*/ 45281 w 3238147"/>
              <a:gd name="connsiteY186" fmla="*/ 768886 h 3920348"/>
              <a:gd name="connsiteX187" fmla="*/ 20160 w 3238147"/>
              <a:gd name="connsiteY187" fmla="*/ 914587 h 3920348"/>
              <a:gd name="connsiteX188" fmla="*/ 63 w 3238147"/>
              <a:gd name="connsiteY188" fmla="*/ 964829 h 3920348"/>
              <a:gd name="connsiteX189" fmla="*/ 15136 w 3238147"/>
              <a:gd name="connsiteY189" fmla="*/ 1025119 h 3920348"/>
              <a:gd name="connsiteX190" fmla="*/ 50305 w 3238147"/>
              <a:gd name="connsiteY190" fmla="*/ 1055264 h 3920348"/>
              <a:gd name="connsiteX191" fmla="*/ 40256 w 3238147"/>
              <a:gd name="connsiteY19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266155 w 3238147"/>
              <a:gd name="connsiteY141" fmla="*/ 467435 h 3920348"/>
              <a:gd name="connsiteX142" fmla="*/ 1210889 w 3238147"/>
              <a:gd name="connsiteY142" fmla="*/ 452363 h 3920348"/>
              <a:gd name="connsiteX143" fmla="*/ 1145575 w 3238147"/>
              <a:gd name="connsiteY143" fmla="*/ 321734 h 3920348"/>
              <a:gd name="connsiteX144" fmla="*/ 1080261 w 3238147"/>
              <a:gd name="connsiteY144" fmla="*/ 291589 h 3920348"/>
              <a:gd name="connsiteX145" fmla="*/ 1035043 w 3238147"/>
              <a:gd name="connsiteY145" fmla="*/ 291589 h 3920348"/>
              <a:gd name="connsiteX146" fmla="*/ 1014947 w 3238147"/>
              <a:gd name="connsiteY146" fmla="*/ 231299 h 3920348"/>
              <a:gd name="connsiteX147" fmla="*/ 989826 w 3238147"/>
              <a:gd name="connsiteY147" fmla="*/ 176033 h 3920348"/>
              <a:gd name="connsiteX148" fmla="*/ 959681 w 3238147"/>
              <a:gd name="connsiteY148" fmla="*/ 150912 h 3920348"/>
              <a:gd name="connsiteX149" fmla="*/ 904415 w 3238147"/>
              <a:gd name="connsiteY149" fmla="*/ 186081 h 3920348"/>
              <a:gd name="connsiteX150" fmla="*/ 834076 w 3238147"/>
              <a:gd name="connsiteY150" fmla="*/ 211202 h 3920348"/>
              <a:gd name="connsiteX151" fmla="*/ 788859 w 3238147"/>
              <a:gd name="connsiteY151" fmla="*/ 221251 h 3920348"/>
              <a:gd name="connsiteX152" fmla="*/ 733593 w 3238147"/>
              <a:gd name="connsiteY152" fmla="*/ 191105 h 3920348"/>
              <a:gd name="connsiteX153" fmla="*/ 673303 w 3238147"/>
              <a:gd name="connsiteY153" fmla="*/ 155936 h 3920348"/>
              <a:gd name="connsiteX154" fmla="*/ 602964 w 3238147"/>
              <a:gd name="connsiteY154" fmla="*/ 120767 h 3920348"/>
              <a:gd name="connsiteX155" fmla="*/ 497456 w 3238147"/>
              <a:gd name="connsiteY155" fmla="*/ 165985 h 3920348"/>
              <a:gd name="connsiteX156" fmla="*/ 412045 w 3238147"/>
              <a:gd name="connsiteY156" fmla="*/ 181057 h 3920348"/>
              <a:gd name="connsiteX157" fmla="*/ 361804 w 3238147"/>
              <a:gd name="connsiteY157" fmla="*/ 145888 h 3920348"/>
              <a:gd name="connsiteX158" fmla="*/ 371852 w 3238147"/>
              <a:gd name="connsiteY158" fmla="*/ 105695 h 3920348"/>
              <a:gd name="connsiteX159" fmla="*/ 386925 w 3238147"/>
              <a:gd name="connsiteY159" fmla="*/ 85598 h 3920348"/>
              <a:gd name="connsiteX160" fmla="*/ 361804 w 3238147"/>
              <a:gd name="connsiteY160" fmla="*/ 20284 h 3920348"/>
              <a:gd name="connsiteX161" fmla="*/ 316586 w 3238147"/>
              <a:gd name="connsiteY161" fmla="*/ 187 h 3920348"/>
              <a:gd name="connsiteX162" fmla="*/ 286441 w 3238147"/>
              <a:gd name="connsiteY162" fmla="*/ 10235 h 3920348"/>
              <a:gd name="connsiteX163" fmla="*/ 226151 w 3238147"/>
              <a:gd name="connsiteY163" fmla="*/ 10235 h 3920348"/>
              <a:gd name="connsiteX164" fmla="*/ 140740 w 3238147"/>
              <a:gd name="connsiteY164" fmla="*/ 187 h 3920348"/>
              <a:gd name="connsiteX165" fmla="*/ 105571 w 3238147"/>
              <a:gd name="connsiteY165" fmla="*/ 10235 h 3920348"/>
              <a:gd name="connsiteX166" fmla="*/ 60353 w 3238147"/>
              <a:gd name="connsiteY166" fmla="*/ 55453 h 3920348"/>
              <a:gd name="connsiteX167" fmla="*/ 55329 w 3238147"/>
              <a:gd name="connsiteY167" fmla="*/ 105695 h 3920348"/>
              <a:gd name="connsiteX168" fmla="*/ 50305 w 3238147"/>
              <a:gd name="connsiteY168" fmla="*/ 140864 h 3920348"/>
              <a:gd name="connsiteX169" fmla="*/ 15136 w 3238147"/>
              <a:gd name="connsiteY169" fmla="*/ 216226 h 3920348"/>
              <a:gd name="connsiteX170" fmla="*/ 35232 w 3238147"/>
              <a:gd name="connsiteY170" fmla="*/ 206178 h 3920348"/>
              <a:gd name="connsiteX171" fmla="*/ 90498 w 3238147"/>
              <a:gd name="connsiteY171" fmla="*/ 171009 h 3920348"/>
              <a:gd name="connsiteX172" fmla="*/ 135716 w 3238147"/>
              <a:gd name="connsiteY172" fmla="*/ 216226 h 3920348"/>
              <a:gd name="connsiteX173" fmla="*/ 130692 w 3238147"/>
              <a:gd name="connsiteY173" fmla="*/ 256420 h 3920348"/>
              <a:gd name="connsiteX174" fmla="*/ 130692 w 3238147"/>
              <a:gd name="connsiteY174" fmla="*/ 276516 h 3920348"/>
              <a:gd name="connsiteX175" fmla="*/ 201030 w 3238147"/>
              <a:gd name="connsiteY175" fmla="*/ 361927 h 3920348"/>
              <a:gd name="connsiteX176" fmla="*/ 221127 w 3238147"/>
              <a:gd name="connsiteY176" fmla="*/ 412169 h 3920348"/>
              <a:gd name="connsiteX177" fmla="*/ 266344 w 3238147"/>
              <a:gd name="connsiteY177" fmla="*/ 427242 h 3920348"/>
              <a:gd name="connsiteX178" fmla="*/ 286441 w 3238147"/>
              <a:gd name="connsiteY178" fmla="*/ 442314 h 3920348"/>
              <a:gd name="connsiteX179" fmla="*/ 301514 w 3238147"/>
              <a:gd name="connsiteY179" fmla="*/ 472459 h 3920348"/>
              <a:gd name="connsiteX180" fmla="*/ 316586 w 3238147"/>
              <a:gd name="connsiteY180" fmla="*/ 517677 h 3920348"/>
              <a:gd name="connsiteX181" fmla="*/ 246248 w 3238147"/>
              <a:gd name="connsiteY181" fmla="*/ 582991 h 3920348"/>
              <a:gd name="connsiteX182" fmla="*/ 175909 w 3238147"/>
              <a:gd name="connsiteY182" fmla="*/ 638257 h 3920348"/>
              <a:gd name="connsiteX183" fmla="*/ 130692 w 3238147"/>
              <a:gd name="connsiteY183" fmla="*/ 638257 h 3920348"/>
              <a:gd name="connsiteX184" fmla="*/ 105571 w 3238147"/>
              <a:gd name="connsiteY184" fmla="*/ 708596 h 3920348"/>
              <a:gd name="connsiteX185" fmla="*/ 60353 w 3238147"/>
              <a:gd name="connsiteY185" fmla="*/ 723668 h 3920348"/>
              <a:gd name="connsiteX186" fmla="*/ 45281 w 3238147"/>
              <a:gd name="connsiteY186" fmla="*/ 768886 h 3920348"/>
              <a:gd name="connsiteX187" fmla="*/ 20160 w 3238147"/>
              <a:gd name="connsiteY187" fmla="*/ 914587 h 3920348"/>
              <a:gd name="connsiteX188" fmla="*/ 63 w 3238147"/>
              <a:gd name="connsiteY188" fmla="*/ 964829 h 3920348"/>
              <a:gd name="connsiteX189" fmla="*/ 15136 w 3238147"/>
              <a:gd name="connsiteY189" fmla="*/ 1025119 h 3920348"/>
              <a:gd name="connsiteX190" fmla="*/ 50305 w 3238147"/>
              <a:gd name="connsiteY190" fmla="*/ 1055264 h 3920348"/>
              <a:gd name="connsiteX191" fmla="*/ 40256 w 3238147"/>
              <a:gd name="connsiteY19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10889 w 3238147"/>
              <a:gd name="connsiteY143" fmla="*/ 452363 h 3920348"/>
              <a:gd name="connsiteX144" fmla="*/ 1145575 w 3238147"/>
              <a:gd name="connsiteY144" fmla="*/ 321734 h 3920348"/>
              <a:gd name="connsiteX145" fmla="*/ 1080261 w 3238147"/>
              <a:gd name="connsiteY145" fmla="*/ 291589 h 3920348"/>
              <a:gd name="connsiteX146" fmla="*/ 1035043 w 3238147"/>
              <a:gd name="connsiteY146" fmla="*/ 291589 h 3920348"/>
              <a:gd name="connsiteX147" fmla="*/ 1014947 w 3238147"/>
              <a:gd name="connsiteY147" fmla="*/ 231299 h 3920348"/>
              <a:gd name="connsiteX148" fmla="*/ 989826 w 3238147"/>
              <a:gd name="connsiteY148" fmla="*/ 176033 h 3920348"/>
              <a:gd name="connsiteX149" fmla="*/ 959681 w 3238147"/>
              <a:gd name="connsiteY149" fmla="*/ 150912 h 3920348"/>
              <a:gd name="connsiteX150" fmla="*/ 904415 w 3238147"/>
              <a:gd name="connsiteY150" fmla="*/ 186081 h 3920348"/>
              <a:gd name="connsiteX151" fmla="*/ 834076 w 3238147"/>
              <a:gd name="connsiteY151" fmla="*/ 211202 h 3920348"/>
              <a:gd name="connsiteX152" fmla="*/ 788859 w 3238147"/>
              <a:gd name="connsiteY152" fmla="*/ 221251 h 3920348"/>
              <a:gd name="connsiteX153" fmla="*/ 733593 w 3238147"/>
              <a:gd name="connsiteY153" fmla="*/ 191105 h 3920348"/>
              <a:gd name="connsiteX154" fmla="*/ 673303 w 3238147"/>
              <a:gd name="connsiteY154" fmla="*/ 155936 h 3920348"/>
              <a:gd name="connsiteX155" fmla="*/ 602964 w 3238147"/>
              <a:gd name="connsiteY155" fmla="*/ 120767 h 3920348"/>
              <a:gd name="connsiteX156" fmla="*/ 497456 w 3238147"/>
              <a:gd name="connsiteY156" fmla="*/ 165985 h 3920348"/>
              <a:gd name="connsiteX157" fmla="*/ 412045 w 3238147"/>
              <a:gd name="connsiteY157" fmla="*/ 181057 h 3920348"/>
              <a:gd name="connsiteX158" fmla="*/ 361804 w 3238147"/>
              <a:gd name="connsiteY158" fmla="*/ 145888 h 3920348"/>
              <a:gd name="connsiteX159" fmla="*/ 371852 w 3238147"/>
              <a:gd name="connsiteY159" fmla="*/ 105695 h 3920348"/>
              <a:gd name="connsiteX160" fmla="*/ 386925 w 3238147"/>
              <a:gd name="connsiteY160" fmla="*/ 85598 h 3920348"/>
              <a:gd name="connsiteX161" fmla="*/ 361804 w 3238147"/>
              <a:gd name="connsiteY161" fmla="*/ 20284 h 3920348"/>
              <a:gd name="connsiteX162" fmla="*/ 316586 w 3238147"/>
              <a:gd name="connsiteY162" fmla="*/ 187 h 3920348"/>
              <a:gd name="connsiteX163" fmla="*/ 286441 w 3238147"/>
              <a:gd name="connsiteY163" fmla="*/ 10235 h 3920348"/>
              <a:gd name="connsiteX164" fmla="*/ 226151 w 3238147"/>
              <a:gd name="connsiteY164" fmla="*/ 10235 h 3920348"/>
              <a:gd name="connsiteX165" fmla="*/ 140740 w 3238147"/>
              <a:gd name="connsiteY165" fmla="*/ 187 h 3920348"/>
              <a:gd name="connsiteX166" fmla="*/ 105571 w 3238147"/>
              <a:gd name="connsiteY166" fmla="*/ 10235 h 3920348"/>
              <a:gd name="connsiteX167" fmla="*/ 60353 w 3238147"/>
              <a:gd name="connsiteY167" fmla="*/ 55453 h 3920348"/>
              <a:gd name="connsiteX168" fmla="*/ 55329 w 3238147"/>
              <a:gd name="connsiteY168" fmla="*/ 105695 h 3920348"/>
              <a:gd name="connsiteX169" fmla="*/ 50305 w 3238147"/>
              <a:gd name="connsiteY169" fmla="*/ 140864 h 3920348"/>
              <a:gd name="connsiteX170" fmla="*/ 15136 w 3238147"/>
              <a:gd name="connsiteY170" fmla="*/ 216226 h 3920348"/>
              <a:gd name="connsiteX171" fmla="*/ 35232 w 3238147"/>
              <a:gd name="connsiteY171" fmla="*/ 206178 h 3920348"/>
              <a:gd name="connsiteX172" fmla="*/ 90498 w 3238147"/>
              <a:gd name="connsiteY172" fmla="*/ 171009 h 3920348"/>
              <a:gd name="connsiteX173" fmla="*/ 135716 w 3238147"/>
              <a:gd name="connsiteY173" fmla="*/ 216226 h 3920348"/>
              <a:gd name="connsiteX174" fmla="*/ 130692 w 3238147"/>
              <a:gd name="connsiteY174" fmla="*/ 256420 h 3920348"/>
              <a:gd name="connsiteX175" fmla="*/ 130692 w 3238147"/>
              <a:gd name="connsiteY175" fmla="*/ 276516 h 3920348"/>
              <a:gd name="connsiteX176" fmla="*/ 201030 w 3238147"/>
              <a:gd name="connsiteY176" fmla="*/ 361927 h 3920348"/>
              <a:gd name="connsiteX177" fmla="*/ 221127 w 3238147"/>
              <a:gd name="connsiteY177" fmla="*/ 412169 h 3920348"/>
              <a:gd name="connsiteX178" fmla="*/ 266344 w 3238147"/>
              <a:gd name="connsiteY178" fmla="*/ 427242 h 3920348"/>
              <a:gd name="connsiteX179" fmla="*/ 286441 w 3238147"/>
              <a:gd name="connsiteY179" fmla="*/ 442314 h 3920348"/>
              <a:gd name="connsiteX180" fmla="*/ 301514 w 3238147"/>
              <a:gd name="connsiteY180" fmla="*/ 472459 h 3920348"/>
              <a:gd name="connsiteX181" fmla="*/ 316586 w 3238147"/>
              <a:gd name="connsiteY181" fmla="*/ 517677 h 3920348"/>
              <a:gd name="connsiteX182" fmla="*/ 246248 w 3238147"/>
              <a:gd name="connsiteY182" fmla="*/ 582991 h 3920348"/>
              <a:gd name="connsiteX183" fmla="*/ 175909 w 3238147"/>
              <a:gd name="connsiteY183" fmla="*/ 638257 h 3920348"/>
              <a:gd name="connsiteX184" fmla="*/ 130692 w 3238147"/>
              <a:gd name="connsiteY184" fmla="*/ 638257 h 3920348"/>
              <a:gd name="connsiteX185" fmla="*/ 105571 w 3238147"/>
              <a:gd name="connsiteY185" fmla="*/ 708596 h 3920348"/>
              <a:gd name="connsiteX186" fmla="*/ 60353 w 3238147"/>
              <a:gd name="connsiteY186" fmla="*/ 723668 h 3920348"/>
              <a:gd name="connsiteX187" fmla="*/ 45281 w 3238147"/>
              <a:gd name="connsiteY187" fmla="*/ 768886 h 3920348"/>
              <a:gd name="connsiteX188" fmla="*/ 20160 w 3238147"/>
              <a:gd name="connsiteY188" fmla="*/ 914587 h 3920348"/>
              <a:gd name="connsiteX189" fmla="*/ 63 w 3238147"/>
              <a:gd name="connsiteY189" fmla="*/ 964829 h 3920348"/>
              <a:gd name="connsiteX190" fmla="*/ 15136 w 3238147"/>
              <a:gd name="connsiteY190" fmla="*/ 1025119 h 3920348"/>
              <a:gd name="connsiteX191" fmla="*/ 50305 w 3238147"/>
              <a:gd name="connsiteY191" fmla="*/ 1055264 h 3920348"/>
              <a:gd name="connsiteX192" fmla="*/ 40256 w 3238147"/>
              <a:gd name="connsiteY19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145575 w 3238147"/>
              <a:gd name="connsiteY145" fmla="*/ 321734 h 3920348"/>
              <a:gd name="connsiteX146" fmla="*/ 1080261 w 3238147"/>
              <a:gd name="connsiteY146" fmla="*/ 291589 h 3920348"/>
              <a:gd name="connsiteX147" fmla="*/ 1035043 w 3238147"/>
              <a:gd name="connsiteY147" fmla="*/ 291589 h 3920348"/>
              <a:gd name="connsiteX148" fmla="*/ 1014947 w 3238147"/>
              <a:gd name="connsiteY148" fmla="*/ 231299 h 3920348"/>
              <a:gd name="connsiteX149" fmla="*/ 989826 w 3238147"/>
              <a:gd name="connsiteY149" fmla="*/ 176033 h 3920348"/>
              <a:gd name="connsiteX150" fmla="*/ 959681 w 3238147"/>
              <a:gd name="connsiteY150" fmla="*/ 150912 h 3920348"/>
              <a:gd name="connsiteX151" fmla="*/ 904415 w 3238147"/>
              <a:gd name="connsiteY151" fmla="*/ 186081 h 3920348"/>
              <a:gd name="connsiteX152" fmla="*/ 834076 w 3238147"/>
              <a:gd name="connsiteY152" fmla="*/ 211202 h 3920348"/>
              <a:gd name="connsiteX153" fmla="*/ 788859 w 3238147"/>
              <a:gd name="connsiteY153" fmla="*/ 221251 h 3920348"/>
              <a:gd name="connsiteX154" fmla="*/ 733593 w 3238147"/>
              <a:gd name="connsiteY154" fmla="*/ 191105 h 3920348"/>
              <a:gd name="connsiteX155" fmla="*/ 673303 w 3238147"/>
              <a:gd name="connsiteY155" fmla="*/ 155936 h 3920348"/>
              <a:gd name="connsiteX156" fmla="*/ 602964 w 3238147"/>
              <a:gd name="connsiteY156" fmla="*/ 120767 h 3920348"/>
              <a:gd name="connsiteX157" fmla="*/ 497456 w 3238147"/>
              <a:gd name="connsiteY157" fmla="*/ 165985 h 3920348"/>
              <a:gd name="connsiteX158" fmla="*/ 412045 w 3238147"/>
              <a:gd name="connsiteY158" fmla="*/ 181057 h 3920348"/>
              <a:gd name="connsiteX159" fmla="*/ 361804 w 3238147"/>
              <a:gd name="connsiteY159" fmla="*/ 145888 h 3920348"/>
              <a:gd name="connsiteX160" fmla="*/ 371852 w 3238147"/>
              <a:gd name="connsiteY160" fmla="*/ 105695 h 3920348"/>
              <a:gd name="connsiteX161" fmla="*/ 386925 w 3238147"/>
              <a:gd name="connsiteY161" fmla="*/ 85598 h 3920348"/>
              <a:gd name="connsiteX162" fmla="*/ 361804 w 3238147"/>
              <a:gd name="connsiteY162" fmla="*/ 20284 h 3920348"/>
              <a:gd name="connsiteX163" fmla="*/ 316586 w 3238147"/>
              <a:gd name="connsiteY163" fmla="*/ 187 h 3920348"/>
              <a:gd name="connsiteX164" fmla="*/ 286441 w 3238147"/>
              <a:gd name="connsiteY164" fmla="*/ 10235 h 3920348"/>
              <a:gd name="connsiteX165" fmla="*/ 226151 w 3238147"/>
              <a:gd name="connsiteY165" fmla="*/ 10235 h 3920348"/>
              <a:gd name="connsiteX166" fmla="*/ 140740 w 3238147"/>
              <a:gd name="connsiteY166" fmla="*/ 187 h 3920348"/>
              <a:gd name="connsiteX167" fmla="*/ 105571 w 3238147"/>
              <a:gd name="connsiteY167" fmla="*/ 10235 h 3920348"/>
              <a:gd name="connsiteX168" fmla="*/ 60353 w 3238147"/>
              <a:gd name="connsiteY168" fmla="*/ 55453 h 3920348"/>
              <a:gd name="connsiteX169" fmla="*/ 55329 w 3238147"/>
              <a:gd name="connsiteY169" fmla="*/ 105695 h 3920348"/>
              <a:gd name="connsiteX170" fmla="*/ 50305 w 3238147"/>
              <a:gd name="connsiteY170" fmla="*/ 140864 h 3920348"/>
              <a:gd name="connsiteX171" fmla="*/ 15136 w 3238147"/>
              <a:gd name="connsiteY171" fmla="*/ 216226 h 3920348"/>
              <a:gd name="connsiteX172" fmla="*/ 35232 w 3238147"/>
              <a:gd name="connsiteY172" fmla="*/ 206178 h 3920348"/>
              <a:gd name="connsiteX173" fmla="*/ 90498 w 3238147"/>
              <a:gd name="connsiteY173" fmla="*/ 171009 h 3920348"/>
              <a:gd name="connsiteX174" fmla="*/ 135716 w 3238147"/>
              <a:gd name="connsiteY174" fmla="*/ 216226 h 3920348"/>
              <a:gd name="connsiteX175" fmla="*/ 130692 w 3238147"/>
              <a:gd name="connsiteY175" fmla="*/ 256420 h 3920348"/>
              <a:gd name="connsiteX176" fmla="*/ 130692 w 3238147"/>
              <a:gd name="connsiteY176" fmla="*/ 276516 h 3920348"/>
              <a:gd name="connsiteX177" fmla="*/ 201030 w 3238147"/>
              <a:gd name="connsiteY177" fmla="*/ 361927 h 3920348"/>
              <a:gd name="connsiteX178" fmla="*/ 221127 w 3238147"/>
              <a:gd name="connsiteY178" fmla="*/ 412169 h 3920348"/>
              <a:gd name="connsiteX179" fmla="*/ 266344 w 3238147"/>
              <a:gd name="connsiteY179" fmla="*/ 427242 h 3920348"/>
              <a:gd name="connsiteX180" fmla="*/ 286441 w 3238147"/>
              <a:gd name="connsiteY180" fmla="*/ 442314 h 3920348"/>
              <a:gd name="connsiteX181" fmla="*/ 301514 w 3238147"/>
              <a:gd name="connsiteY181" fmla="*/ 472459 h 3920348"/>
              <a:gd name="connsiteX182" fmla="*/ 316586 w 3238147"/>
              <a:gd name="connsiteY182" fmla="*/ 517677 h 3920348"/>
              <a:gd name="connsiteX183" fmla="*/ 246248 w 3238147"/>
              <a:gd name="connsiteY183" fmla="*/ 582991 h 3920348"/>
              <a:gd name="connsiteX184" fmla="*/ 175909 w 3238147"/>
              <a:gd name="connsiteY184" fmla="*/ 638257 h 3920348"/>
              <a:gd name="connsiteX185" fmla="*/ 130692 w 3238147"/>
              <a:gd name="connsiteY185" fmla="*/ 638257 h 3920348"/>
              <a:gd name="connsiteX186" fmla="*/ 105571 w 3238147"/>
              <a:gd name="connsiteY186" fmla="*/ 708596 h 3920348"/>
              <a:gd name="connsiteX187" fmla="*/ 60353 w 3238147"/>
              <a:gd name="connsiteY187" fmla="*/ 723668 h 3920348"/>
              <a:gd name="connsiteX188" fmla="*/ 45281 w 3238147"/>
              <a:gd name="connsiteY188" fmla="*/ 768886 h 3920348"/>
              <a:gd name="connsiteX189" fmla="*/ 20160 w 3238147"/>
              <a:gd name="connsiteY189" fmla="*/ 914587 h 3920348"/>
              <a:gd name="connsiteX190" fmla="*/ 63 w 3238147"/>
              <a:gd name="connsiteY190" fmla="*/ 964829 h 3920348"/>
              <a:gd name="connsiteX191" fmla="*/ 15136 w 3238147"/>
              <a:gd name="connsiteY191" fmla="*/ 1025119 h 3920348"/>
              <a:gd name="connsiteX192" fmla="*/ 50305 w 3238147"/>
              <a:gd name="connsiteY192" fmla="*/ 1055264 h 3920348"/>
              <a:gd name="connsiteX193" fmla="*/ 40256 w 3238147"/>
              <a:gd name="connsiteY193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202779 w 3238147"/>
              <a:gd name="connsiteY145" fmla="*/ 412719 h 3920348"/>
              <a:gd name="connsiteX146" fmla="*/ 1145575 w 3238147"/>
              <a:gd name="connsiteY146" fmla="*/ 321734 h 3920348"/>
              <a:gd name="connsiteX147" fmla="*/ 1080261 w 3238147"/>
              <a:gd name="connsiteY147" fmla="*/ 291589 h 3920348"/>
              <a:gd name="connsiteX148" fmla="*/ 1035043 w 3238147"/>
              <a:gd name="connsiteY148" fmla="*/ 291589 h 3920348"/>
              <a:gd name="connsiteX149" fmla="*/ 1014947 w 3238147"/>
              <a:gd name="connsiteY149" fmla="*/ 231299 h 3920348"/>
              <a:gd name="connsiteX150" fmla="*/ 989826 w 3238147"/>
              <a:gd name="connsiteY150" fmla="*/ 176033 h 3920348"/>
              <a:gd name="connsiteX151" fmla="*/ 959681 w 3238147"/>
              <a:gd name="connsiteY151" fmla="*/ 150912 h 3920348"/>
              <a:gd name="connsiteX152" fmla="*/ 904415 w 3238147"/>
              <a:gd name="connsiteY152" fmla="*/ 186081 h 3920348"/>
              <a:gd name="connsiteX153" fmla="*/ 834076 w 3238147"/>
              <a:gd name="connsiteY153" fmla="*/ 211202 h 3920348"/>
              <a:gd name="connsiteX154" fmla="*/ 788859 w 3238147"/>
              <a:gd name="connsiteY154" fmla="*/ 221251 h 3920348"/>
              <a:gd name="connsiteX155" fmla="*/ 733593 w 3238147"/>
              <a:gd name="connsiteY155" fmla="*/ 191105 h 3920348"/>
              <a:gd name="connsiteX156" fmla="*/ 673303 w 3238147"/>
              <a:gd name="connsiteY156" fmla="*/ 155936 h 3920348"/>
              <a:gd name="connsiteX157" fmla="*/ 602964 w 3238147"/>
              <a:gd name="connsiteY157" fmla="*/ 120767 h 3920348"/>
              <a:gd name="connsiteX158" fmla="*/ 497456 w 3238147"/>
              <a:gd name="connsiteY158" fmla="*/ 165985 h 3920348"/>
              <a:gd name="connsiteX159" fmla="*/ 412045 w 3238147"/>
              <a:gd name="connsiteY159" fmla="*/ 181057 h 3920348"/>
              <a:gd name="connsiteX160" fmla="*/ 361804 w 3238147"/>
              <a:gd name="connsiteY160" fmla="*/ 145888 h 3920348"/>
              <a:gd name="connsiteX161" fmla="*/ 371852 w 3238147"/>
              <a:gd name="connsiteY161" fmla="*/ 105695 h 3920348"/>
              <a:gd name="connsiteX162" fmla="*/ 386925 w 3238147"/>
              <a:gd name="connsiteY162" fmla="*/ 85598 h 3920348"/>
              <a:gd name="connsiteX163" fmla="*/ 361804 w 3238147"/>
              <a:gd name="connsiteY163" fmla="*/ 20284 h 3920348"/>
              <a:gd name="connsiteX164" fmla="*/ 316586 w 3238147"/>
              <a:gd name="connsiteY164" fmla="*/ 187 h 3920348"/>
              <a:gd name="connsiteX165" fmla="*/ 286441 w 3238147"/>
              <a:gd name="connsiteY165" fmla="*/ 10235 h 3920348"/>
              <a:gd name="connsiteX166" fmla="*/ 226151 w 3238147"/>
              <a:gd name="connsiteY166" fmla="*/ 10235 h 3920348"/>
              <a:gd name="connsiteX167" fmla="*/ 140740 w 3238147"/>
              <a:gd name="connsiteY167" fmla="*/ 187 h 3920348"/>
              <a:gd name="connsiteX168" fmla="*/ 105571 w 3238147"/>
              <a:gd name="connsiteY168" fmla="*/ 10235 h 3920348"/>
              <a:gd name="connsiteX169" fmla="*/ 60353 w 3238147"/>
              <a:gd name="connsiteY169" fmla="*/ 55453 h 3920348"/>
              <a:gd name="connsiteX170" fmla="*/ 55329 w 3238147"/>
              <a:gd name="connsiteY170" fmla="*/ 105695 h 3920348"/>
              <a:gd name="connsiteX171" fmla="*/ 50305 w 3238147"/>
              <a:gd name="connsiteY171" fmla="*/ 140864 h 3920348"/>
              <a:gd name="connsiteX172" fmla="*/ 15136 w 3238147"/>
              <a:gd name="connsiteY172" fmla="*/ 216226 h 3920348"/>
              <a:gd name="connsiteX173" fmla="*/ 35232 w 3238147"/>
              <a:gd name="connsiteY173" fmla="*/ 206178 h 3920348"/>
              <a:gd name="connsiteX174" fmla="*/ 90498 w 3238147"/>
              <a:gd name="connsiteY174" fmla="*/ 171009 h 3920348"/>
              <a:gd name="connsiteX175" fmla="*/ 135716 w 3238147"/>
              <a:gd name="connsiteY175" fmla="*/ 216226 h 3920348"/>
              <a:gd name="connsiteX176" fmla="*/ 130692 w 3238147"/>
              <a:gd name="connsiteY176" fmla="*/ 256420 h 3920348"/>
              <a:gd name="connsiteX177" fmla="*/ 130692 w 3238147"/>
              <a:gd name="connsiteY177" fmla="*/ 276516 h 3920348"/>
              <a:gd name="connsiteX178" fmla="*/ 201030 w 3238147"/>
              <a:gd name="connsiteY178" fmla="*/ 361927 h 3920348"/>
              <a:gd name="connsiteX179" fmla="*/ 221127 w 3238147"/>
              <a:gd name="connsiteY179" fmla="*/ 412169 h 3920348"/>
              <a:gd name="connsiteX180" fmla="*/ 266344 w 3238147"/>
              <a:gd name="connsiteY180" fmla="*/ 427242 h 3920348"/>
              <a:gd name="connsiteX181" fmla="*/ 286441 w 3238147"/>
              <a:gd name="connsiteY181" fmla="*/ 442314 h 3920348"/>
              <a:gd name="connsiteX182" fmla="*/ 301514 w 3238147"/>
              <a:gd name="connsiteY182" fmla="*/ 472459 h 3920348"/>
              <a:gd name="connsiteX183" fmla="*/ 316586 w 3238147"/>
              <a:gd name="connsiteY183" fmla="*/ 517677 h 3920348"/>
              <a:gd name="connsiteX184" fmla="*/ 246248 w 3238147"/>
              <a:gd name="connsiteY184" fmla="*/ 582991 h 3920348"/>
              <a:gd name="connsiteX185" fmla="*/ 175909 w 3238147"/>
              <a:gd name="connsiteY185" fmla="*/ 638257 h 3920348"/>
              <a:gd name="connsiteX186" fmla="*/ 130692 w 3238147"/>
              <a:gd name="connsiteY186" fmla="*/ 638257 h 3920348"/>
              <a:gd name="connsiteX187" fmla="*/ 105571 w 3238147"/>
              <a:gd name="connsiteY187" fmla="*/ 708596 h 3920348"/>
              <a:gd name="connsiteX188" fmla="*/ 60353 w 3238147"/>
              <a:gd name="connsiteY188" fmla="*/ 723668 h 3920348"/>
              <a:gd name="connsiteX189" fmla="*/ 45281 w 3238147"/>
              <a:gd name="connsiteY189" fmla="*/ 768886 h 3920348"/>
              <a:gd name="connsiteX190" fmla="*/ 20160 w 3238147"/>
              <a:gd name="connsiteY190" fmla="*/ 914587 h 3920348"/>
              <a:gd name="connsiteX191" fmla="*/ 63 w 3238147"/>
              <a:gd name="connsiteY191" fmla="*/ 964829 h 3920348"/>
              <a:gd name="connsiteX192" fmla="*/ 15136 w 3238147"/>
              <a:gd name="connsiteY192" fmla="*/ 1025119 h 3920348"/>
              <a:gd name="connsiteX193" fmla="*/ 50305 w 3238147"/>
              <a:gd name="connsiteY193" fmla="*/ 1055264 h 3920348"/>
              <a:gd name="connsiteX194" fmla="*/ 40256 w 3238147"/>
              <a:gd name="connsiteY19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202779 w 3238147"/>
              <a:gd name="connsiteY145" fmla="*/ 412719 h 3920348"/>
              <a:gd name="connsiteX146" fmla="*/ 1152772 w 3238147"/>
              <a:gd name="connsiteY146" fmla="*/ 341281 h 3920348"/>
              <a:gd name="connsiteX147" fmla="*/ 1145575 w 3238147"/>
              <a:gd name="connsiteY147" fmla="*/ 321734 h 3920348"/>
              <a:gd name="connsiteX148" fmla="*/ 1080261 w 3238147"/>
              <a:gd name="connsiteY148" fmla="*/ 291589 h 3920348"/>
              <a:gd name="connsiteX149" fmla="*/ 1035043 w 3238147"/>
              <a:gd name="connsiteY149" fmla="*/ 291589 h 3920348"/>
              <a:gd name="connsiteX150" fmla="*/ 1014947 w 3238147"/>
              <a:gd name="connsiteY150" fmla="*/ 231299 h 3920348"/>
              <a:gd name="connsiteX151" fmla="*/ 989826 w 3238147"/>
              <a:gd name="connsiteY151" fmla="*/ 176033 h 3920348"/>
              <a:gd name="connsiteX152" fmla="*/ 959681 w 3238147"/>
              <a:gd name="connsiteY152" fmla="*/ 150912 h 3920348"/>
              <a:gd name="connsiteX153" fmla="*/ 904415 w 3238147"/>
              <a:gd name="connsiteY153" fmla="*/ 186081 h 3920348"/>
              <a:gd name="connsiteX154" fmla="*/ 834076 w 3238147"/>
              <a:gd name="connsiteY154" fmla="*/ 211202 h 3920348"/>
              <a:gd name="connsiteX155" fmla="*/ 788859 w 3238147"/>
              <a:gd name="connsiteY155" fmla="*/ 221251 h 3920348"/>
              <a:gd name="connsiteX156" fmla="*/ 733593 w 3238147"/>
              <a:gd name="connsiteY156" fmla="*/ 191105 h 3920348"/>
              <a:gd name="connsiteX157" fmla="*/ 673303 w 3238147"/>
              <a:gd name="connsiteY157" fmla="*/ 155936 h 3920348"/>
              <a:gd name="connsiteX158" fmla="*/ 602964 w 3238147"/>
              <a:gd name="connsiteY158" fmla="*/ 120767 h 3920348"/>
              <a:gd name="connsiteX159" fmla="*/ 497456 w 3238147"/>
              <a:gd name="connsiteY159" fmla="*/ 165985 h 3920348"/>
              <a:gd name="connsiteX160" fmla="*/ 412045 w 3238147"/>
              <a:gd name="connsiteY160" fmla="*/ 181057 h 3920348"/>
              <a:gd name="connsiteX161" fmla="*/ 361804 w 3238147"/>
              <a:gd name="connsiteY161" fmla="*/ 145888 h 3920348"/>
              <a:gd name="connsiteX162" fmla="*/ 371852 w 3238147"/>
              <a:gd name="connsiteY162" fmla="*/ 105695 h 3920348"/>
              <a:gd name="connsiteX163" fmla="*/ 386925 w 3238147"/>
              <a:gd name="connsiteY163" fmla="*/ 85598 h 3920348"/>
              <a:gd name="connsiteX164" fmla="*/ 361804 w 3238147"/>
              <a:gd name="connsiteY164" fmla="*/ 20284 h 3920348"/>
              <a:gd name="connsiteX165" fmla="*/ 316586 w 3238147"/>
              <a:gd name="connsiteY165" fmla="*/ 187 h 3920348"/>
              <a:gd name="connsiteX166" fmla="*/ 286441 w 3238147"/>
              <a:gd name="connsiteY166" fmla="*/ 10235 h 3920348"/>
              <a:gd name="connsiteX167" fmla="*/ 226151 w 3238147"/>
              <a:gd name="connsiteY167" fmla="*/ 10235 h 3920348"/>
              <a:gd name="connsiteX168" fmla="*/ 140740 w 3238147"/>
              <a:gd name="connsiteY168" fmla="*/ 187 h 3920348"/>
              <a:gd name="connsiteX169" fmla="*/ 105571 w 3238147"/>
              <a:gd name="connsiteY169" fmla="*/ 10235 h 3920348"/>
              <a:gd name="connsiteX170" fmla="*/ 60353 w 3238147"/>
              <a:gd name="connsiteY170" fmla="*/ 55453 h 3920348"/>
              <a:gd name="connsiteX171" fmla="*/ 55329 w 3238147"/>
              <a:gd name="connsiteY171" fmla="*/ 105695 h 3920348"/>
              <a:gd name="connsiteX172" fmla="*/ 50305 w 3238147"/>
              <a:gd name="connsiteY172" fmla="*/ 140864 h 3920348"/>
              <a:gd name="connsiteX173" fmla="*/ 15136 w 3238147"/>
              <a:gd name="connsiteY173" fmla="*/ 216226 h 3920348"/>
              <a:gd name="connsiteX174" fmla="*/ 35232 w 3238147"/>
              <a:gd name="connsiteY174" fmla="*/ 206178 h 3920348"/>
              <a:gd name="connsiteX175" fmla="*/ 90498 w 3238147"/>
              <a:gd name="connsiteY175" fmla="*/ 171009 h 3920348"/>
              <a:gd name="connsiteX176" fmla="*/ 135716 w 3238147"/>
              <a:gd name="connsiteY176" fmla="*/ 216226 h 3920348"/>
              <a:gd name="connsiteX177" fmla="*/ 130692 w 3238147"/>
              <a:gd name="connsiteY177" fmla="*/ 256420 h 3920348"/>
              <a:gd name="connsiteX178" fmla="*/ 130692 w 3238147"/>
              <a:gd name="connsiteY178" fmla="*/ 276516 h 3920348"/>
              <a:gd name="connsiteX179" fmla="*/ 201030 w 3238147"/>
              <a:gd name="connsiteY179" fmla="*/ 361927 h 3920348"/>
              <a:gd name="connsiteX180" fmla="*/ 221127 w 3238147"/>
              <a:gd name="connsiteY180" fmla="*/ 412169 h 3920348"/>
              <a:gd name="connsiteX181" fmla="*/ 266344 w 3238147"/>
              <a:gd name="connsiteY181" fmla="*/ 427242 h 3920348"/>
              <a:gd name="connsiteX182" fmla="*/ 286441 w 3238147"/>
              <a:gd name="connsiteY182" fmla="*/ 442314 h 3920348"/>
              <a:gd name="connsiteX183" fmla="*/ 301514 w 3238147"/>
              <a:gd name="connsiteY183" fmla="*/ 472459 h 3920348"/>
              <a:gd name="connsiteX184" fmla="*/ 316586 w 3238147"/>
              <a:gd name="connsiteY184" fmla="*/ 517677 h 3920348"/>
              <a:gd name="connsiteX185" fmla="*/ 246248 w 3238147"/>
              <a:gd name="connsiteY185" fmla="*/ 582991 h 3920348"/>
              <a:gd name="connsiteX186" fmla="*/ 175909 w 3238147"/>
              <a:gd name="connsiteY186" fmla="*/ 638257 h 3920348"/>
              <a:gd name="connsiteX187" fmla="*/ 130692 w 3238147"/>
              <a:gd name="connsiteY187" fmla="*/ 638257 h 3920348"/>
              <a:gd name="connsiteX188" fmla="*/ 105571 w 3238147"/>
              <a:gd name="connsiteY188" fmla="*/ 708596 h 3920348"/>
              <a:gd name="connsiteX189" fmla="*/ 60353 w 3238147"/>
              <a:gd name="connsiteY189" fmla="*/ 723668 h 3920348"/>
              <a:gd name="connsiteX190" fmla="*/ 45281 w 3238147"/>
              <a:gd name="connsiteY190" fmla="*/ 768886 h 3920348"/>
              <a:gd name="connsiteX191" fmla="*/ 20160 w 3238147"/>
              <a:gd name="connsiteY191" fmla="*/ 914587 h 3920348"/>
              <a:gd name="connsiteX192" fmla="*/ 63 w 3238147"/>
              <a:gd name="connsiteY192" fmla="*/ 964829 h 3920348"/>
              <a:gd name="connsiteX193" fmla="*/ 15136 w 3238147"/>
              <a:gd name="connsiteY193" fmla="*/ 1025119 h 3920348"/>
              <a:gd name="connsiteX194" fmla="*/ 50305 w 3238147"/>
              <a:gd name="connsiteY194" fmla="*/ 1055264 h 3920348"/>
              <a:gd name="connsiteX195" fmla="*/ 40256 w 3238147"/>
              <a:gd name="connsiteY19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202779 w 3238147"/>
              <a:gd name="connsiteY145" fmla="*/ 412719 h 3920348"/>
              <a:gd name="connsiteX146" fmla="*/ 1167060 w 3238147"/>
              <a:gd name="connsiteY146" fmla="*/ 377000 h 3920348"/>
              <a:gd name="connsiteX147" fmla="*/ 1152772 w 3238147"/>
              <a:gd name="connsiteY147" fmla="*/ 341281 h 3920348"/>
              <a:gd name="connsiteX148" fmla="*/ 1145575 w 3238147"/>
              <a:gd name="connsiteY148" fmla="*/ 321734 h 3920348"/>
              <a:gd name="connsiteX149" fmla="*/ 1080261 w 3238147"/>
              <a:gd name="connsiteY149" fmla="*/ 291589 h 3920348"/>
              <a:gd name="connsiteX150" fmla="*/ 1035043 w 3238147"/>
              <a:gd name="connsiteY150" fmla="*/ 291589 h 3920348"/>
              <a:gd name="connsiteX151" fmla="*/ 1014947 w 3238147"/>
              <a:gd name="connsiteY151" fmla="*/ 231299 h 3920348"/>
              <a:gd name="connsiteX152" fmla="*/ 989826 w 3238147"/>
              <a:gd name="connsiteY152" fmla="*/ 176033 h 3920348"/>
              <a:gd name="connsiteX153" fmla="*/ 959681 w 3238147"/>
              <a:gd name="connsiteY153" fmla="*/ 150912 h 3920348"/>
              <a:gd name="connsiteX154" fmla="*/ 904415 w 3238147"/>
              <a:gd name="connsiteY154" fmla="*/ 186081 h 3920348"/>
              <a:gd name="connsiteX155" fmla="*/ 834076 w 3238147"/>
              <a:gd name="connsiteY155" fmla="*/ 211202 h 3920348"/>
              <a:gd name="connsiteX156" fmla="*/ 788859 w 3238147"/>
              <a:gd name="connsiteY156" fmla="*/ 221251 h 3920348"/>
              <a:gd name="connsiteX157" fmla="*/ 733593 w 3238147"/>
              <a:gd name="connsiteY157" fmla="*/ 191105 h 3920348"/>
              <a:gd name="connsiteX158" fmla="*/ 673303 w 3238147"/>
              <a:gd name="connsiteY158" fmla="*/ 155936 h 3920348"/>
              <a:gd name="connsiteX159" fmla="*/ 602964 w 3238147"/>
              <a:gd name="connsiteY159" fmla="*/ 120767 h 3920348"/>
              <a:gd name="connsiteX160" fmla="*/ 497456 w 3238147"/>
              <a:gd name="connsiteY160" fmla="*/ 165985 h 3920348"/>
              <a:gd name="connsiteX161" fmla="*/ 412045 w 3238147"/>
              <a:gd name="connsiteY161" fmla="*/ 181057 h 3920348"/>
              <a:gd name="connsiteX162" fmla="*/ 361804 w 3238147"/>
              <a:gd name="connsiteY162" fmla="*/ 145888 h 3920348"/>
              <a:gd name="connsiteX163" fmla="*/ 371852 w 3238147"/>
              <a:gd name="connsiteY163" fmla="*/ 105695 h 3920348"/>
              <a:gd name="connsiteX164" fmla="*/ 386925 w 3238147"/>
              <a:gd name="connsiteY164" fmla="*/ 85598 h 3920348"/>
              <a:gd name="connsiteX165" fmla="*/ 361804 w 3238147"/>
              <a:gd name="connsiteY165" fmla="*/ 20284 h 3920348"/>
              <a:gd name="connsiteX166" fmla="*/ 316586 w 3238147"/>
              <a:gd name="connsiteY166" fmla="*/ 187 h 3920348"/>
              <a:gd name="connsiteX167" fmla="*/ 286441 w 3238147"/>
              <a:gd name="connsiteY167" fmla="*/ 10235 h 3920348"/>
              <a:gd name="connsiteX168" fmla="*/ 226151 w 3238147"/>
              <a:gd name="connsiteY168" fmla="*/ 10235 h 3920348"/>
              <a:gd name="connsiteX169" fmla="*/ 140740 w 3238147"/>
              <a:gd name="connsiteY169" fmla="*/ 187 h 3920348"/>
              <a:gd name="connsiteX170" fmla="*/ 105571 w 3238147"/>
              <a:gd name="connsiteY170" fmla="*/ 10235 h 3920348"/>
              <a:gd name="connsiteX171" fmla="*/ 60353 w 3238147"/>
              <a:gd name="connsiteY171" fmla="*/ 55453 h 3920348"/>
              <a:gd name="connsiteX172" fmla="*/ 55329 w 3238147"/>
              <a:gd name="connsiteY172" fmla="*/ 105695 h 3920348"/>
              <a:gd name="connsiteX173" fmla="*/ 50305 w 3238147"/>
              <a:gd name="connsiteY173" fmla="*/ 140864 h 3920348"/>
              <a:gd name="connsiteX174" fmla="*/ 15136 w 3238147"/>
              <a:gd name="connsiteY174" fmla="*/ 216226 h 3920348"/>
              <a:gd name="connsiteX175" fmla="*/ 35232 w 3238147"/>
              <a:gd name="connsiteY175" fmla="*/ 206178 h 3920348"/>
              <a:gd name="connsiteX176" fmla="*/ 90498 w 3238147"/>
              <a:gd name="connsiteY176" fmla="*/ 171009 h 3920348"/>
              <a:gd name="connsiteX177" fmla="*/ 135716 w 3238147"/>
              <a:gd name="connsiteY177" fmla="*/ 216226 h 3920348"/>
              <a:gd name="connsiteX178" fmla="*/ 130692 w 3238147"/>
              <a:gd name="connsiteY178" fmla="*/ 256420 h 3920348"/>
              <a:gd name="connsiteX179" fmla="*/ 130692 w 3238147"/>
              <a:gd name="connsiteY179" fmla="*/ 276516 h 3920348"/>
              <a:gd name="connsiteX180" fmla="*/ 201030 w 3238147"/>
              <a:gd name="connsiteY180" fmla="*/ 361927 h 3920348"/>
              <a:gd name="connsiteX181" fmla="*/ 221127 w 3238147"/>
              <a:gd name="connsiteY181" fmla="*/ 412169 h 3920348"/>
              <a:gd name="connsiteX182" fmla="*/ 266344 w 3238147"/>
              <a:gd name="connsiteY182" fmla="*/ 427242 h 3920348"/>
              <a:gd name="connsiteX183" fmla="*/ 286441 w 3238147"/>
              <a:gd name="connsiteY183" fmla="*/ 442314 h 3920348"/>
              <a:gd name="connsiteX184" fmla="*/ 301514 w 3238147"/>
              <a:gd name="connsiteY184" fmla="*/ 472459 h 3920348"/>
              <a:gd name="connsiteX185" fmla="*/ 316586 w 3238147"/>
              <a:gd name="connsiteY185" fmla="*/ 517677 h 3920348"/>
              <a:gd name="connsiteX186" fmla="*/ 246248 w 3238147"/>
              <a:gd name="connsiteY186" fmla="*/ 582991 h 3920348"/>
              <a:gd name="connsiteX187" fmla="*/ 175909 w 3238147"/>
              <a:gd name="connsiteY187" fmla="*/ 638257 h 3920348"/>
              <a:gd name="connsiteX188" fmla="*/ 130692 w 3238147"/>
              <a:gd name="connsiteY188" fmla="*/ 638257 h 3920348"/>
              <a:gd name="connsiteX189" fmla="*/ 105571 w 3238147"/>
              <a:gd name="connsiteY189" fmla="*/ 708596 h 3920348"/>
              <a:gd name="connsiteX190" fmla="*/ 60353 w 3238147"/>
              <a:gd name="connsiteY190" fmla="*/ 723668 h 3920348"/>
              <a:gd name="connsiteX191" fmla="*/ 45281 w 3238147"/>
              <a:gd name="connsiteY191" fmla="*/ 768886 h 3920348"/>
              <a:gd name="connsiteX192" fmla="*/ 20160 w 3238147"/>
              <a:gd name="connsiteY192" fmla="*/ 914587 h 3920348"/>
              <a:gd name="connsiteX193" fmla="*/ 63 w 3238147"/>
              <a:gd name="connsiteY193" fmla="*/ 964829 h 3920348"/>
              <a:gd name="connsiteX194" fmla="*/ 15136 w 3238147"/>
              <a:gd name="connsiteY194" fmla="*/ 1025119 h 3920348"/>
              <a:gd name="connsiteX195" fmla="*/ 50305 w 3238147"/>
              <a:gd name="connsiteY195" fmla="*/ 1055264 h 3920348"/>
              <a:gd name="connsiteX196" fmla="*/ 40256 w 3238147"/>
              <a:gd name="connsiteY196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81422 w 3238147"/>
              <a:gd name="connsiteY135" fmla="*/ 805625 h 3920348"/>
              <a:gd name="connsiteX136" fmla="*/ 1723355 w 3238147"/>
              <a:gd name="connsiteY136" fmla="*/ 743765 h 3920348"/>
              <a:gd name="connsiteX137" fmla="*/ 1663065 w 3238147"/>
              <a:gd name="connsiteY137" fmla="*/ 663378 h 3920348"/>
              <a:gd name="connsiteX138" fmla="*/ 1622872 w 3238147"/>
              <a:gd name="connsiteY138" fmla="*/ 618160 h 3920348"/>
              <a:gd name="connsiteX139" fmla="*/ 1557558 w 3238147"/>
              <a:gd name="connsiteY139" fmla="*/ 552846 h 3920348"/>
              <a:gd name="connsiteX140" fmla="*/ 1462098 w 3238147"/>
              <a:gd name="connsiteY140" fmla="*/ 482508 h 3920348"/>
              <a:gd name="connsiteX141" fmla="*/ 1366639 w 3238147"/>
              <a:gd name="connsiteY141" fmla="*/ 477484 h 3920348"/>
              <a:gd name="connsiteX142" fmla="*/ 1336129 w 3238147"/>
              <a:gd name="connsiteY142" fmla="*/ 453200 h 3920348"/>
              <a:gd name="connsiteX143" fmla="*/ 1266155 w 3238147"/>
              <a:gd name="connsiteY143" fmla="*/ 467435 h 3920348"/>
              <a:gd name="connsiteX144" fmla="*/ 1257547 w 3238147"/>
              <a:gd name="connsiteY144" fmla="*/ 443675 h 3920348"/>
              <a:gd name="connsiteX145" fmla="*/ 1210889 w 3238147"/>
              <a:gd name="connsiteY145" fmla="*/ 452363 h 3920348"/>
              <a:gd name="connsiteX146" fmla="*/ 1202779 w 3238147"/>
              <a:gd name="connsiteY146" fmla="*/ 412719 h 3920348"/>
              <a:gd name="connsiteX147" fmla="*/ 1167060 w 3238147"/>
              <a:gd name="connsiteY147" fmla="*/ 377000 h 3920348"/>
              <a:gd name="connsiteX148" fmla="*/ 1152772 w 3238147"/>
              <a:gd name="connsiteY148" fmla="*/ 341281 h 3920348"/>
              <a:gd name="connsiteX149" fmla="*/ 1145575 w 3238147"/>
              <a:gd name="connsiteY149" fmla="*/ 321734 h 3920348"/>
              <a:gd name="connsiteX150" fmla="*/ 1080261 w 3238147"/>
              <a:gd name="connsiteY150" fmla="*/ 291589 h 3920348"/>
              <a:gd name="connsiteX151" fmla="*/ 1035043 w 3238147"/>
              <a:gd name="connsiteY151" fmla="*/ 291589 h 3920348"/>
              <a:gd name="connsiteX152" fmla="*/ 1014947 w 3238147"/>
              <a:gd name="connsiteY152" fmla="*/ 231299 h 3920348"/>
              <a:gd name="connsiteX153" fmla="*/ 989826 w 3238147"/>
              <a:gd name="connsiteY153" fmla="*/ 176033 h 3920348"/>
              <a:gd name="connsiteX154" fmla="*/ 959681 w 3238147"/>
              <a:gd name="connsiteY154" fmla="*/ 150912 h 3920348"/>
              <a:gd name="connsiteX155" fmla="*/ 904415 w 3238147"/>
              <a:gd name="connsiteY155" fmla="*/ 186081 h 3920348"/>
              <a:gd name="connsiteX156" fmla="*/ 834076 w 3238147"/>
              <a:gd name="connsiteY156" fmla="*/ 211202 h 3920348"/>
              <a:gd name="connsiteX157" fmla="*/ 788859 w 3238147"/>
              <a:gd name="connsiteY157" fmla="*/ 221251 h 3920348"/>
              <a:gd name="connsiteX158" fmla="*/ 733593 w 3238147"/>
              <a:gd name="connsiteY158" fmla="*/ 191105 h 3920348"/>
              <a:gd name="connsiteX159" fmla="*/ 673303 w 3238147"/>
              <a:gd name="connsiteY159" fmla="*/ 155936 h 3920348"/>
              <a:gd name="connsiteX160" fmla="*/ 602964 w 3238147"/>
              <a:gd name="connsiteY160" fmla="*/ 120767 h 3920348"/>
              <a:gd name="connsiteX161" fmla="*/ 497456 w 3238147"/>
              <a:gd name="connsiteY161" fmla="*/ 165985 h 3920348"/>
              <a:gd name="connsiteX162" fmla="*/ 412045 w 3238147"/>
              <a:gd name="connsiteY162" fmla="*/ 181057 h 3920348"/>
              <a:gd name="connsiteX163" fmla="*/ 361804 w 3238147"/>
              <a:gd name="connsiteY163" fmla="*/ 145888 h 3920348"/>
              <a:gd name="connsiteX164" fmla="*/ 371852 w 3238147"/>
              <a:gd name="connsiteY164" fmla="*/ 105695 h 3920348"/>
              <a:gd name="connsiteX165" fmla="*/ 386925 w 3238147"/>
              <a:gd name="connsiteY165" fmla="*/ 85598 h 3920348"/>
              <a:gd name="connsiteX166" fmla="*/ 361804 w 3238147"/>
              <a:gd name="connsiteY166" fmla="*/ 20284 h 3920348"/>
              <a:gd name="connsiteX167" fmla="*/ 316586 w 3238147"/>
              <a:gd name="connsiteY167" fmla="*/ 187 h 3920348"/>
              <a:gd name="connsiteX168" fmla="*/ 286441 w 3238147"/>
              <a:gd name="connsiteY168" fmla="*/ 10235 h 3920348"/>
              <a:gd name="connsiteX169" fmla="*/ 226151 w 3238147"/>
              <a:gd name="connsiteY169" fmla="*/ 10235 h 3920348"/>
              <a:gd name="connsiteX170" fmla="*/ 140740 w 3238147"/>
              <a:gd name="connsiteY170" fmla="*/ 187 h 3920348"/>
              <a:gd name="connsiteX171" fmla="*/ 105571 w 3238147"/>
              <a:gd name="connsiteY171" fmla="*/ 10235 h 3920348"/>
              <a:gd name="connsiteX172" fmla="*/ 60353 w 3238147"/>
              <a:gd name="connsiteY172" fmla="*/ 55453 h 3920348"/>
              <a:gd name="connsiteX173" fmla="*/ 55329 w 3238147"/>
              <a:gd name="connsiteY173" fmla="*/ 105695 h 3920348"/>
              <a:gd name="connsiteX174" fmla="*/ 50305 w 3238147"/>
              <a:gd name="connsiteY174" fmla="*/ 140864 h 3920348"/>
              <a:gd name="connsiteX175" fmla="*/ 15136 w 3238147"/>
              <a:gd name="connsiteY175" fmla="*/ 216226 h 3920348"/>
              <a:gd name="connsiteX176" fmla="*/ 35232 w 3238147"/>
              <a:gd name="connsiteY176" fmla="*/ 206178 h 3920348"/>
              <a:gd name="connsiteX177" fmla="*/ 90498 w 3238147"/>
              <a:gd name="connsiteY177" fmla="*/ 171009 h 3920348"/>
              <a:gd name="connsiteX178" fmla="*/ 135716 w 3238147"/>
              <a:gd name="connsiteY178" fmla="*/ 216226 h 3920348"/>
              <a:gd name="connsiteX179" fmla="*/ 130692 w 3238147"/>
              <a:gd name="connsiteY179" fmla="*/ 256420 h 3920348"/>
              <a:gd name="connsiteX180" fmla="*/ 130692 w 3238147"/>
              <a:gd name="connsiteY180" fmla="*/ 276516 h 3920348"/>
              <a:gd name="connsiteX181" fmla="*/ 201030 w 3238147"/>
              <a:gd name="connsiteY181" fmla="*/ 361927 h 3920348"/>
              <a:gd name="connsiteX182" fmla="*/ 221127 w 3238147"/>
              <a:gd name="connsiteY182" fmla="*/ 412169 h 3920348"/>
              <a:gd name="connsiteX183" fmla="*/ 266344 w 3238147"/>
              <a:gd name="connsiteY183" fmla="*/ 427242 h 3920348"/>
              <a:gd name="connsiteX184" fmla="*/ 286441 w 3238147"/>
              <a:gd name="connsiteY184" fmla="*/ 442314 h 3920348"/>
              <a:gd name="connsiteX185" fmla="*/ 301514 w 3238147"/>
              <a:gd name="connsiteY185" fmla="*/ 472459 h 3920348"/>
              <a:gd name="connsiteX186" fmla="*/ 316586 w 3238147"/>
              <a:gd name="connsiteY186" fmla="*/ 517677 h 3920348"/>
              <a:gd name="connsiteX187" fmla="*/ 246248 w 3238147"/>
              <a:gd name="connsiteY187" fmla="*/ 582991 h 3920348"/>
              <a:gd name="connsiteX188" fmla="*/ 175909 w 3238147"/>
              <a:gd name="connsiteY188" fmla="*/ 638257 h 3920348"/>
              <a:gd name="connsiteX189" fmla="*/ 130692 w 3238147"/>
              <a:gd name="connsiteY189" fmla="*/ 638257 h 3920348"/>
              <a:gd name="connsiteX190" fmla="*/ 105571 w 3238147"/>
              <a:gd name="connsiteY190" fmla="*/ 708596 h 3920348"/>
              <a:gd name="connsiteX191" fmla="*/ 60353 w 3238147"/>
              <a:gd name="connsiteY191" fmla="*/ 723668 h 3920348"/>
              <a:gd name="connsiteX192" fmla="*/ 45281 w 3238147"/>
              <a:gd name="connsiteY192" fmla="*/ 768886 h 3920348"/>
              <a:gd name="connsiteX193" fmla="*/ 20160 w 3238147"/>
              <a:gd name="connsiteY193" fmla="*/ 914587 h 3920348"/>
              <a:gd name="connsiteX194" fmla="*/ 63 w 3238147"/>
              <a:gd name="connsiteY194" fmla="*/ 964829 h 3920348"/>
              <a:gd name="connsiteX195" fmla="*/ 15136 w 3238147"/>
              <a:gd name="connsiteY195" fmla="*/ 1025119 h 3920348"/>
              <a:gd name="connsiteX196" fmla="*/ 50305 w 3238147"/>
              <a:gd name="connsiteY196" fmla="*/ 1055264 h 3920348"/>
              <a:gd name="connsiteX197" fmla="*/ 40256 w 3238147"/>
              <a:gd name="connsiteY19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81422 w 3238147"/>
              <a:gd name="connsiteY135" fmla="*/ 805625 h 3920348"/>
              <a:gd name="connsiteX136" fmla="*/ 1752847 w 3238147"/>
              <a:gd name="connsiteY136" fmla="*/ 779431 h 3920348"/>
              <a:gd name="connsiteX137" fmla="*/ 1723355 w 3238147"/>
              <a:gd name="connsiteY137" fmla="*/ 743765 h 3920348"/>
              <a:gd name="connsiteX138" fmla="*/ 1663065 w 3238147"/>
              <a:gd name="connsiteY138" fmla="*/ 663378 h 3920348"/>
              <a:gd name="connsiteX139" fmla="*/ 1622872 w 3238147"/>
              <a:gd name="connsiteY139" fmla="*/ 618160 h 3920348"/>
              <a:gd name="connsiteX140" fmla="*/ 1557558 w 3238147"/>
              <a:gd name="connsiteY140" fmla="*/ 552846 h 3920348"/>
              <a:gd name="connsiteX141" fmla="*/ 1462098 w 3238147"/>
              <a:gd name="connsiteY141" fmla="*/ 482508 h 3920348"/>
              <a:gd name="connsiteX142" fmla="*/ 1366639 w 3238147"/>
              <a:gd name="connsiteY142" fmla="*/ 477484 h 3920348"/>
              <a:gd name="connsiteX143" fmla="*/ 1336129 w 3238147"/>
              <a:gd name="connsiteY143" fmla="*/ 453200 h 3920348"/>
              <a:gd name="connsiteX144" fmla="*/ 1266155 w 3238147"/>
              <a:gd name="connsiteY144" fmla="*/ 467435 h 3920348"/>
              <a:gd name="connsiteX145" fmla="*/ 1257547 w 3238147"/>
              <a:gd name="connsiteY145" fmla="*/ 443675 h 3920348"/>
              <a:gd name="connsiteX146" fmla="*/ 1210889 w 3238147"/>
              <a:gd name="connsiteY146" fmla="*/ 452363 h 3920348"/>
              <a:gd name="connsiteX147" fmla="*/ 1202779 w 3238147"/>
              <a:gd name="connsiteY147" fmla="*/ 412719 h 3920348"/>
              <a:gd name="connsiteX148" fmla="*/ 1167060 w 3238147"/>
              <a:gd name="connsiteY148" fmla="*/ 377000 h 3920348"/>
              <a:gd name="connsiteX149" fmla="*/ 1152772 w 3238147"/>
              <a:gd name="connsiteY149" fmla="*/ 341281 h 3920348"/>
              <a:gd name="connsiteX150" fmla="*/ 1145575 w 3238147"/>
              <a:gd name="connsiteY150" fmla="*/ 321734 h 3920348"/>
              <a:gd name="connsiteX151" fmla="*/ 1080261 w 3238147"/>
              <a:gd name="connsiteY151" fmla="*/ 291589 h 3920348"/>
              <a:gd name="connsiteX152" fmla="*/ 1035043 w 3238147"/>
              <a:gd name="connsiteY152" fmla="*/ 291589 h 3920348"/>
              <a:gd name="connsiteX153" fmla="*/ 1014947 w 3238147"/>
              <a:gd name="connsiteY153" fmla="*/ 231299 h 3920348"/>
              <a:gd name="connsiteX154" fmla="*/ 989826 w 3238147"/>
              <a:gd name="connsiteY154" fmla="*/ 176033 h 3920348"/>
              <a:gd name="connsiteX155" fmla="*/ 959681 w 3238147"/>
              <a:gd name="connsiteY155" fmla="*/ 150912 h 3920348"/>
              <a:gd name="connsiteX156" fmla="*/ 904415 w 3238147"/>
              <a:gd name="connsiteY156" fmla="*/ 186081 h 3920348"/>
              <a:gd name="connsiteX157" fmla="*/ 834076 w 3238147"/>
              <a:gd name="connsiteY157" fmla="*/ 211202 h 3920348"/>
              <a:gd name="connsiteX158" fmla="*/ 788859 w 3238147"/>
              <a:gd name="connsiteY158" fmla="*/ 221251 h 3920348"/>
              <a:gd name="connsiteX159" fmla="*/ 733593 w 3238147"/>
              <a:gd name="connsiteY159" fmla="*/ 191105 h 3920348"/>
              <a:gd name="connsiteX160" fmla="*/ 673303 w 3238147"/>
              <a:gd name="connsiteY160" fmla="*/ 155936 h 3920348"/>
              <a:gd name="connsiteX161" fmla="*/ 602964 w 3238147"/>
              <a:gd name="connsiteY161" fmla="*/ 120767 h 3920348"/>
              <a:gd name="connsiteX162" fmla="*/ 497456 w 3238147"/>
              <a:gd name="connsiteY162" fmla="*/ 165985 h 3920348"/>
              <a:gd name="connsiteX163" fmla="*/ 412045 w 3238147"/>
              <a:gd name="connsiteY163" fmla="*/ 181057 h 3920348"/>
              <a:gd name="connsiteX164" fmla="*/ 361804 w 3238147"/>
              <a:gd name="connsiteY164" fmla="*/ 145888 h 3920348"/>
              <a:gd name="connsiteX165" fmla="*/ 371852 w 3238147"/>
              <a:gd name="connsiteY165" fmla="*/ 105695 h 3920348"/>
              <a:gd name="connsiteX166" fmla="*/ 386925 w 3238147"/>
              <a:gd name="connsiteY166" fmla="*/ 85598 h 3920348"/>
              <a:gd name="connsiteX167" fmla="*/ 361804 w 3238147"/>
              <a:gd name="connsiteY167" fmla="*/ 20284 h 3920348"/>
              <a:gd name="connsiteX168" fmla="*/ 316586 w 3238147"/>
              <a:gd name="connsiteY168" fmla="*/ 187 h 3920348"/>
              <a:gd name="connsiteX169" fmla="*/ 286441 w 3238147"/>
              <a:gd name="connsiteY169" fmla="*/ 10235 h 3920348"/>
              <a:gd name="connsiteX170" fmla="*/ 226151 w 3238147"/>
              <a:gd name="connsiteY170" fmla="*/ 10235 h 3920348"/>
              <a:gd name="connsiteX171" fmla="*/ 140740 w 3238147"/>
              <a:gd name="connsiteY171" fmla="*/ 187 h 3920348"/>
              <a:gd name="connsiteX172" fmla="*/ 105571 w 3238147"/>
              <a:gd name="connsiteY172" fmla="*/ 10235 h 3920348"/>
              <a:gd name="connsiteX173" fmla="*/ 60353 w 3238147"/>
              <a:gd name="connsiteY173" fmla="*/ 55453 h 3920348"/>
              <a:gd name="connsiteX174" fmla="*/ 55329 w 3238147"/>
              <a:gd name="connsiteY174" fmla="*/ 105695 h 3920348"/>
              <a:gd name="connsiteX175" fmla="*/ 50305 w 3238147"/>
              <a:gd name="connsiteY175" fmla="*/ 140864 h 3920348"/>
              <a:gd name="connsiteX176" fmla="*/ 15136 w 3238147"/>
              <a:gd name="connsiteY176" fmla="*/ 216226 h 3920348"/>
              <a:gd name="connsiteX177" fmla="*/ 35232 w 3238147"/>
              <a:gd name="connsiteY177" fmla="*/ 206178 h 3920348"/>
              <a:gd name="connsiteX178" fmla="*/ 90498 w 3238147"/>
              <a:gd name="connsiteY178" fmla="*/ 171009 h 3920348"/>
              <a:gd name="connsiteX179" fmla="*/ 135716 w 3238147"/>
              <a:gd name="connsiteY179" fmla="*/ 216226 h 3920348"/>
              <a:gd name="connsiteX180" fmla="*/ 130692 w 3238147"/>
              <a:gd name="connsiteY180" fmla="*/ 256420 h 3920348"/>
              <a:gd name="connsiteX181" fmla="*/ 130692 w 3238147"/>
              <a:gd name="connsiteY181" fmla="*/ 276516 h 3920348"/>
              <a:gd name="connsiteX182" fmla="*/ 201030 w 3238147"/>
              <a:gd name="connsiteY182" fmla="*/ 361927 h 3920348"/>
              <a:gd name="connsiteX183" fmla="*/ 221127 w 3238147"/>
              <a:gd name="connsiteY183" fmla="*/ 412169 h 3920348"/>
              <a:gd name="connsiteX184" fmla="*/ 266344 w 3238147"/>
              <a:gd name="connsiteY184" fmla="*/ 427242 h 3920348"/>
              <a:gd name="connsiteX185" fmla="*/ 286441 w 3238147"/>
              <a:gd name="connsiteY185" fmla="*/ 442314 h 3920348"/>
              <a:gd name="connsiteX186" fmla="*/ 301514 w 3238147"/>
              <a:gd name="connsiteY186" fmla="*/ 472459 h 3920348"/>
              <a:gd name="connsiteX187" fmla="*/ 316586 w 3238147"/>
              <a:gd name="connsiteY187" fmla="*/ 517677 h 3920348"/>
              <a:gd name="connsiteX188" fmla="*/ 246248 w 3238147"/>
              <a:gd name="connsiteY188" fmla="*/ 582991 h 3920348"/>
              <a:gd name="connsiteX189" fmla="*/ 175909 w 3238147"/>
              <a:gd name="connsiteY189" fmla="*/ 638257 h 3920348"/>
              <a:gd name="connsiteX190" fmla="*/ 130692 w 3238147"/>
              <a:gd name="connsiteY190" fmla="*/ 638257 h 3920348"/>
              <a:gd name="connsiteX191" fmla="*/ 105571 w 3238147"/>
              <a:gd name="connsiteY191" fmla="*/ 708596 h 3920348"/>
              <a:gd name="connsiteX192" fmla="*/ 60353 w 3238147"/>
              <a:gd name="connsiteY192" fmla="*/ 723668 h 3920348"/>
              <a:gd name="connsiteX193" fmla="*/ 45281 w 3238147"/>
              <a:gd name="connsiteY193" fmla="*/ 768886 h 3920348"/>
              <a:gd name="connsiteX194" fmla="*/ 20160 w 3238147"/>
              <a:gd name="connsiteY194" fmla="*/ 914587 h 3920348"/>
              <a:gd name="connsiteX195" fmla="*/ 63 w 3238147"/>
              <a:gd name="connsiteY195" fmla="*/ 964829 h 3920348"/>
              <a:gd name="connsiteX196" fmla="*/ 15136 w 3238147"/>
              <a:gd name="connsiteY196" fmla="*/ 1025119 h 3920348"/>
              <a:gd name="connsiteX197" fmla="*/ 50305 w 3238147"/>
              <a:gd name="connsiteY197" fmla="*/ 1055264 h 3920348"/>
              <a:gd name="connsiteX198" fmla="*/ 40256 w 3238147"/>
              <a:gd name="connsiteY19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81422 w 3238147"/>
              <a:gd name="connsiteY135" fmla="*/ 805625 h 3920348"/>
              <a:gd name="connsiteX136" fmla="*/ 1752847 w 3238147"/>
              <a:gd name="connsiteY136" fmla="*/ 779431 h 3920348"/>
              <a:gd name="connsiteX137" fmla="*/ 1723355 w 3238147"/>
              <a:gd name="connsiteY137" fmla="*/ 743765 h 3920348"/>
              <a:gd name="connsiteX138" fmla="*/ 1663065 w 3238147"/>
              <a:gd name="connsiteY138" fmla="*/ 663378 h 3920348"/>
              <a:gd name="connsiteX139" fmla="*/ 1613347 w 3238147"/>
              <a:gd name="connsiteY139" fmla="*/ 594347 h 3920348"/>
              <a:gd name="connsiteX140" fmla="*/ 1557558 w 3238147"/>
              <a:gd name="connsiteY140" fmla="*/ 552846 h 3920348"/>
              <a:gd name="connsiteX141" fmla="*/ 1462098 w 3238147"/>
              <a:gd name="connsiteY141" fmla="*/ 482508 h 3920348"/>
              <a:gd name="connsiteX142" fmla="*/ 1366639 w 3238147"/>
              <a:gd name="connsiteY142" fmla="*/ 477484 h 3920348"/>
              <a:gd name="connsiteX143" fmla="*/ 1336129 w 3238147"/>
              <a:gd name="connsiteY143" fmla="*/ 453200 h 3920348"/>
              <a:gd name="connsiteX144" fmla="*/ 1266155 w 3238147"/>
              <a:gd name="connsiteY144" fmla="*/ 467435 h 3920348"/>
              <a:gd name="connsiteX145" fmla="*/ 1257547 w 3238147"/>
              <a:gd name="connsiteY145" fmla="*/ 443675 h 3920348"/>
              <a:gd name="connsiteX146" fmla="*/ 1210889 w 3238147"/>
              <a:gd name="connsiteY146" fmla="*/ 452363 h 3920348"/>
              <a:gd name="connsiteX147" fmla="*/ 1202779 w 3238147"/>
              <a:gd name="connsiteY147" fmla="*/ 412719 h 3920348"/>
              <a:gd name="connsiteX148" fmla="*/ 1167060 w 3238147"/>
              <a:gd name="connsiteY148" fmla="*/ 377000 h 3920348"/>
              <a:gd name="connsiteX149" fmla="*/ 1152772 w 3238147"/>
              <a:gd name="connsiteY149" fmla="*/ 341281 h 3920348"/>
              <a:gd name="connsiteX150" fmla="*/ 1145575 w 3238147"/>
              <a:gd name="connsiteY150" fmla="*/ 321734 h 3920348"/>
              <a:gd name="connsiteX151" fmla="*/ 1080261 w 3238147"/>
              <a:gd name="connsiteY151" fmla="*/ 291589 h 3920348"/>
              <a:gd name="connsiteX152" fmla="*/ 1035043 w 3238147"/>
              <a:gd name="connsiteY152" fmla="*/ 291589 h 3920348"/>
              <a:gd name="connsiteX153" fmla="*/ 1014947 w 3238147"/>
              <a:gd name="connsiteY153" fmla="*/ 231299 h 3920348"/>
              <a:gd name="connsiteX154" fmla="*/ 989826 w 3238147"/>
              <a:gd name="connsiteY154" fmla="*/ 176033 h 3920348"/>
              <a:gd name="connsiteX155" fmla="*/ 959681 w 3238147"/>
              <a:gd name="connsiteY155" fmla="*/ 150912 h 3920348"/>
              <a:gd name="connsiteX156" fmla="*/ 904415 w 3238147"/>
              <a:gd name="connsiteY156" fmla="*/ 186081 h 3920348"/>
              <a:gd name="connsiteX157" fmla="*/ 834076 w 3238147"/>
              <a:gd name="connsiteY157" fmla="*/ 211202 h 3920348"/>
              <a:gd name="connsiteX158" fmla="*/ 788859 w 3238147"/>
              <a:gd name="connsiteY158" fmla="*/ 221251 h 3920348"/>
              <a:gd name="connsiteX159" fmla="*/ 733593 w 3238147"/>
              <a:gd name="connsiteY159" fmla="*/ 191105 h 3920348"/>
              <a:gd name="connsiteX160" fmla="*/ 673303 w 3238147"/>
              <a:gd name="connsiteY160" fmla="*/ 155936 h 3920348"/>
              <a:gd name="connsiteX161" fmla="*/ 602964 w 3238147"/>
              <a:gd name="connsiteY161" fmla="*/ 120767 h 3920348"/>
              <a:gd name="connsiteX162" fmla="*/ 497456 w 3238147"/>
              <a:gd name="connsiteY162" fmla="*/ 165985 h 3920348"/>
              <a:gd name="connsiteX163" fmla="*/ 412045 w 3238147"/>
              <a:gd name="connsiteY163" fmla="*/ 181057 h 3920348"/>
              <a:gd name="connsiteX164" fmla="*/ 361804 w 3238147"/>
              <a:gd name="connsiteY164" fmla="*/ 145888 h 3920348"/>
              <a:gd name="connsiteX165" fmla="*/ 371852 w 3238147"/>
              <a:gd name="connsiteY165" fmla="*/ 105695 h 3920348"/>
              <a:gd name="connsiteX166" fmla="*/ 386925 w 3238147"/>
              <a:gd name="connsiteY166" fmla="*/ 85598 h 3920348"/>
              <a:gd name="connsiteX167" fmla="*/ 361804 w 3238147"/>
              <a:gd name="connsiteY167" fmla="*/ 20284 h 3920348"/>
              <a:gd name="connsiteX168" fmla="*/ 316586 w 3238147"/>
              <a:gd name="connsiteY168" fmla="*/ 187 h 3920348"/>
              <a:gd name="connsiteX169" fmla="*/ 286441 w 3238147"/>
              <a:gd name="connsiteY169" fmla="*/ 10235 h 3920348"/>
              <a:gd name="connsiteX170" fmla="*/ 226151 w 3238147"/>
              <a:gd name="connsiteY170" fmla="*/ 10235 h 3920348"/>
              <a:gd name="connsiteX171" fmla="*/ 140740 w 3238147"/>
              <a:gd name="connsiteY171" fmla="*/ 187 h 3920348"/>
              <a:gd name="connsiteX172" fmla="*/ 105571 w 3238147"/>
              <a:gd name="connsiteY172" fmla="*/ 10235 h 3920348"/>
              <a:gd name="connsiteX173" fmla="*/ 60353 w 3238147"/>
              <a:gd name="connsiteY173" fmla="*/ 55453 h 3920348"/>
              <a:gd name="connsiteX174" fmla="*/ 55329 w 3238147"/>
              <a:gd name="connsiteY174" fmla="*/ 105695 h 3920348"/>
              <a:gd name="connsiteX175" fmla="*/ 50305 w 3238147"/>
              <a:gd name="connsiteY175" fmla="*/ 140864 h 3920348"/>
              <a:gd name="connsiteX176" fmla="*/ 15136 w 3238147"/>
              <a:gd name="connsiteY176" fmla="*/ 216226 h 3920348"/>
              <a:gd name="connsiteX177" fmla="*/ 35232 w 3238147"/>
              <a:gd name="connsiteY177" fmla="*/ 206178 h 3920348"/>
              <a:gd name="connsiteX178" fmla="*/ 90498 w 3238147"/>
              <a:gd name="connsiteY178" fmla="*/ 171009 h 3920348"/>
              <a:gd name="connsiteX179" fmla="*/ 135716 w 3238147"/>
              <a:gd name="connsiteY179" fmla="*/ 216226 h 3920348"/>
              <a:gd name="connsiteX180" fmla="*/ 130692 w 3238147"/>
              <a:gd name="connsiteY180" fmla="*/ 256420 h 3920348"/>
              <a:gd name="connsiteX181" fmla="*/ 130692 w 3238147"/>
              <a:gd name="connsiteY181" fmla="*/ 276516 h 3920348"/>
              <a:gd name="connsiteX182" fmla="*/ 201030 w 3238147"/>
              <a:gd name="connsiteY182" fmla="*/ 361927 h 3920348"/>
              <a:gd name="connsiteX183" fmla="*/ 221127 w 3238147"/>
              <a:gd name="connsiteY183" fmla="*/ 412169 h 3920348"/>
              <a:gd name="connsiteX184" fmla="*/ 266344 w 3238147"/>
              <a:gd name="connsiteY184" fmla="*/ 427242 h 3920348"/>
              <a:gd name="connsiteX185" fmla="*/ 286441 w 3238147"/>
              <a:gd name="connsiteY185" fmla="*/ 442314 h 3920348"/>
              <a:gd name="connsiteX186" fmla="*/ 301514 w 3238147"/>
              <a:gd name="connsiteY186" fmla="*/ 472459 h 3920348"/>
              <a:gd name="connsiteX187" fmla="*/ 316586 w 3238147"/>
              <a:gd name="connsiteY187" fmla="*/ 517677 h 3920348"/>
              <a:gd name="connsiteX188" fmla="*/ 246248 w 3238147"/>
              <a:gd name="connsiteY188" fmla="*/ 582991 h 3920348"/>
              <a:gd name="connsiteX189" fmla="*/ 175909 w 3238147"/>
              <a:gd name="connsiteY189" fmla="*/ 638257 h 3920348"/>
              <a:gd name="connsiteX190" fmla="*/ 130692 w 3238147"/>
              <a:gd name="connsiteY190" fmla="*/ 638257 h 3920348"/>
              <a:gd name="connsiteX191" fmla="*/ 105571 w 3238147"/>
              <a:gd name="connsiteY191" fmla="*/ 708596 h 3920348"/>
              <a:gd name="connsiteX192" fmla="*/ 60353 w 3238147"/>
              <a:gd name="connsiteY192" fmla="*/ 723668 h 3920348"/>
              <a:gd name="connsiteX193" fmla="*/ 45281 w 3238147"/>
              <a:gd name="connsiteY193" fmla="*/ 768886 h 3920348"/>
              <a:gd name="connsiteX194" fmla="*/ 20160 w 3238147"/>
              <a:gd name="connsiteY194" fmla="*/ 914587 h 3920348"/>
              <a:gd name="connsiteX195" fmla="*/ 63 w 3238147"/>
              <a:gd name="connsiteY195" fmla="*/ 964829 h 3920348"/>
              <a:gd name="connsiteX196" fmla="*/ 15136 w 3238147"/>
              <a:gd name="connsiteY196" fmla="*/ 1025119 h 3920348"/>
              <a:gd name="connsiteX197" fmla="*/ 50305 w 3238147"/>
              <a:gd name="connsiteY197" fmla="*/ 1055264 h 3920348"/>
              <a:gd name="connsiteX198" fmla="*/ 40256 w 3238147"/>
              <a:gd name="connsiteY19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426741 w 3238147"/>
              <a:gd name="connsiteY128" fmla="*/ 1072325 h 3920348"/>
              <a:gd name="connsiteX129" fmla="*/ 2190604 w 3238147"/>
              <a:gd name="connsiteY129" fmla="*/ 1010046 h 3920348"/>
              <a:gd name="connsiteX130" fmla="*/ 2125289 w 3238147"/>
              <a:gd name="connsiteY130" fmla="*/ 979901 h 3920348"/>
              <a:gd name="connsiteX131" fmla="*/ 2070024 w 3238147"/>
              <a:gd name="connsiteY131" fmla="*/ 954780 h 3920348"/>
              <a:gd name="connsiteX132" fmla="*/ 1984613 w 3238147"/>
              <a:gd name="connsiteY132" fmla="*/ 944732 h 3920348"/>
              <a:gd name="connsiteX133" fmla="*/ 1924322 w 3238147"/>
              <a:gd name="connsiteY133" fmla="*/ 944732 h 3920348"/>
              <a:gd name="connsiteX134" fmla="*/ 1889153 w 3238147"/>
              <a:gd name="connsiteY134" fmla="*/ 949756 h 3920348"/>
              <a:gd name="connsiteX135" fmla="*/ 1793694 w 3238147"/>
              <a:gd name="connsiteY135" fmla="*/ 849273 h 3920348"/>
              <a:gd name="connsiteX136" fmla="*/ 1781422 w 3238147"/>
              <a:gd name="connsiteY136" fmla="*/ 805625 h 3920348"/>
              <a:gd name="connsiteX137" fmla="*/ 1752847 w 3238147"/>
              <a:gd name="connsiteY137" fmla="*/ 779431 h 3920348"/>
              <a:gd name="connsiteX138" fmla="*/ 1723355 w 3238147"/>
              <a:gd name="connsiteY138" fmla="*/ 743765 h 3920348"/>
              <a:gd name="connsiteX139" fmla="*/ 1663065 w 3238147"/>
              <a:gd name="connsiteY139" fmla="*/ 663378 h 3920348"/>
              <a:gd name="connsiteX140" fmla="*/ 1613347 w 3238147"/>
              <a:gd name="connsiteY140" fmla="*/ 594347 h 3920348"/>
              <a:gd name="connsiteX141" fmla="*/ 1557558 w 3238147"/>
              <a:gd name="connsiteY141" fmla="*/ 552846 h 3920348"/>
              <a:gd name="connsiteX142" fmla="*/ 1462098 w 3238147"/>
              <a:gd name="connsiteY142" fmla="*/ 482508 h 3920348"/>
              <a:gd name="connsiteX143" fmla="*/ 1366639 w 3238147"/>
              <a:gd name="connsiteY143" fmla="*/ 477484 h 3920348"/>
              <a:gd name="connsiteX144" fmla="*/ 1336129 w 3238147"/>
              <a:gd name="connsiteY144" fmla="*/ 453200 h 3920348"/>
              <a:gd name="connsiteX145" fmla="*/ 1266155 w 3238147"/>
              <a:gd name="connsiteY145" fmla="*/ 467435 h 3920348"/>
              <a:gd name="connsiteX146" fmla="*/ 1257547 w 3238147"/>
              <a:gd name="connsiteY146" fmla="*/ 443675 h 3920348"/>
              <a:gd name="connsiteX147" fmla="*/ 1210889 w 3238147"/>
              <a:gd name="connsiteY147" fmla="*/ 452363 h 3920348"/>
              <a:gd name="connsiteX148" fmla="*/ 1202779 w 3238147"/>
              <a:gd name="connsiteY148" fmla="*/ 412719 h 3920348"/>
              <a:gd name="connsiteX149" fmla="*/ 1167060 w 3238147"/>
              <a:gd name="connsiteY149" fmla="*/ 377000 h 3920348"/>
              <a:gd name="connsiteX150" fmla="*/ 1152772 w 3238147"/>
              <a:gd name="connsiteY150" fmla="*/ 341281 h 3920348"/>
              <a:gd name="connsiteX151" fmla="*/ 1145575 w 3238147"/>
              <a:gd name="connsiteY151" fmla="*/ 321734 h 3920348"/>
              <a:gd name="connsiteX152" fmla="*/ 1080261 w 3238147"/>
              <a:gd name="connsiteY152" fmla="*/ 291589 h 3920348"/>
              <a:gd name="connsiteX153" fmla="*/ 1035043 w 3238147"/>
              <a:gd name="connsiteY153" fmla="*/ 291589 h 3920348"/>
              <a:gd name="connsiteX154" fmla="*/ 1014947 w 3238147"/>
              <a:gd name="connsiteY154" fmla="*/ 231299 h 3920348"/>
              <a:gd name="connsiteX155" fmla="*/ 989826 w 3238147"/>
              <a:gd name="connsiteY155" fmla="*/ 176033 h 3920348"/>
              <a:gd name="connsiteX156" fmla="*/ 959681 w 3238147"/>
              <a:gd name="connsiteY156" fmla="*/ 150912 h 3920348"/>
              <a:gd name="connsiteX157" fmla="*/ 904415 w 3238147"/>
              <a:gd name="connsiteY157" fmla="*/ 186081 h 3920348"/>
              <a:gd name="connsiteX158" fmla="*/ 834076 w 3238147"/>
              <a:gd name="connsiteY158" fmla="*/ 211202 h 3920348"/>
              <a:gd name="connsiteX159" fmla="*/ 788859 w 3238147"/>
              <a:gd name="connsiteY159" fmla="*/ 221251 h 3920348"/>
              <a:gd name="connsiteX160" fmla="*/ 733593 w 3238147"/>
              <a:gd name="connsiteY160" fmla="*/ 191105 h 3920348"/>
              <a:gd name="connsiteX161" fmla="*/ 673303 w 3238147"/>
              <a:gd name="connsiteY161" fmla="*/ 155936 h 3920348"/>
              <a:gd name="connsiteX162" fmla="*/ 602964 w 3238147"/>
              <a:gd name="connsiteY162" fmla="*/ 120767 h 3920348"/>
              <a:gd name="connsiteX163" fmla="*/ 497456 w 3238147"/>
              <a:gd name="connsiteY163" fmla="*/ 165985 h 3920348"/>
              <a:gd name="connsiteX164" fmla="*/ 412045 w 3238147"/>
              <a:gd name="connsiteY164" fmla="*/ 181057 h 3920348"/>
              <a:gd name="connsiteX165" fmla="*/ 361804 w 3238147"/>
              <a:gd name="connsiteY165" fmla="*/ 145888 h 3920348"/>
              <a:gd name="connsiteX166" fmla="*/ 371852 w 3238147"/>
              <a:gd name="connsiteY166" fmla="*/ 105695 h 3920348"/>
              <a:gd name="connsiteX167" fmla="*/ 386925 w 3238147"/>
              <a:gd name="connsiteY167" fmla="*/ 85598 h 3920348"/>
              <a:gd name="connsiteX168" fmla="*/ 361804 w 3238147"/>
              <a:gd name="connsiteY168" fmla="*/ 20284 h 3920348"/>
              <a:gd name="connsiteX169" fmla="*/ 316586 w 3238147"/>
              <a:gd name="connsiteY169" fmla="*/ 187 h 3920348"/>
              <a:gd name="connsiteX170" fmla="*/ 286441 w 3238147"/>
              <a:gd name="connsiteY170" fmla="*/ 10235 h 3920348"/>
              <a:gd name="connsiteX171" fmla="*/ 226151 w 3238147"/>
              <a:gd name="connsiteY171" fmla="*/ 10235 h 3920348"/>
              <a:gd name="connsiteX172" fmla="*/ 140740 w 3238147"/>
              <a:gd name="connsiteY172" fmla="*/ 187 h 3920348"/>
              <a:gd name="connsiteX173" fmla="*/ 105571 w 3238147"/>
              <a:gd name="connsiteY173" fmla="*/ 10235 h 3920348"/>
              <a:gd name="connsiteX174" fmla="*/ 60353 w 3238147"/>
              <a:gd name="connsiteY174" fmla="*/ 55453 h 3920348"/>
              <a:gd name="connsiteX175" fmla="*/ 55329 w 3238147"/>
              <a:gd name="connsiteY175" fmla="*/ 105695 h 3920348"/>
              <a:gd name="connsiteX176" fmla="*/ 50305 w 3238147"/>
              <a:gd name="connsiteY176" fmla="*/ 140864 h 3920348"/>
              <a:gd name="connsiteX177" fmla="*/ 15136 w 3238147"/>
              <a:gd name="connsiteY177" fmla="*/ 216226 h 3920348"/>
              <a:gd name="connsiteX178" fmla="*/ 35232 w 3238147"/>
              <a:gd name="connsiteY178" fmla="*/ 206178 h 3920348"/>
              <a:gd name="connsiteX179" fmla="*/ 90498 w 3238147"/>
              <a:gd name="connsiteY179" fmla="*/ 171009 h 3920348"/>
              <a:gd name="connsiteX180" fmla="*/ 135716 w 3238147"/>
              <a:gd name="connsiteY180" fmla="*/ 216226 h 3920348"/>
              <a:gd name="connsiteX181" fmla="*/ 130692 w 3238147"/>
              <a:gd name="connsiteY181" fmla="*/ 256420 h 3920348"/>
              <a:gd name="connsiteX182" fmla="*/ 130692 w 3238147"/>
              <a:gd name="connsiteY182" fmla="*/ 276516 h 3920348"/>
              <a:gd name="connsiteX183" fmla="*/ 201030 w 3238147"/>
              <a:gd name="connsiteY183" fmla="*/ 361927 h 3920348"/>
              <a:gd name="connsiteX184" fmla="*/ 221127 w 3238147"/>
              <a:gd name="connsiteY184" fmla="*/ 412169 h 3920348"/>
              <a:gd name="connsiteX185" fmla="*/ 266344 w 3238147"/>
              <a:gd name="connsiteY185" fmla="*/ 427242 h 3920348"/>
              <a:gd name="connsiteX186" fmla="*/ 286441 w 3238147"/>
              <a:gd name="connsiteY186" fmla="*/ 442314 h 3920348"/>
              <a:gd name="connsiteX187" fmla="*/ 301514 w 3238147"/>
              <a:gd name="connsiteY187" fmla="*/ 472459 h 3920348"/>
              <a:gd name="connsiteX188" fmla="*/ 316586 w 3238147"/>
              <a:gd name="connsiteY188" fmla="*/ 517677 h 3920348"/>
              <a:gd name="connsiteX189" fmla="*/ 246248 w 3238147"/>
              <a:gd name="connsiteY189" fmla="*/ 582991 h 3920348"/>
              <a:gd name="connsiteX190" fmla="*/ 175909 w 3238147"/>
              <a:gd name="connsiteY190" fmla="*/ 638257 h 3920348"/>
              <a:gd name="connsiteX191" fmla="*/ 130692 w 3238147"/>
              <a:gd name="connsiteY191" fmla="*/ 638257 h 3920348"/>
              <a:gd name="connsiteX192" fmla="*/ 105571 w 3238147"/>
              <a:gd name="connsiteY192" fmla="*/ 708596 h 3920348"/>
              <a:gd name="connsiteX193" fmla="*/ 60353 w 3238147"/>
              <a:gd name="connsiteY193" fmla="*/ 723668 h 3920348"/>
              <a:gd name="connsiteX194" fmla="*/ 45281 w 3238147"/>
              <a:gd name="connsiteY194" fmla="*/ 768886 h 3920348"/>
              <a:gd name="connsiteX195" fmla="*/ 20160 w 3238147"/>
              <a:gd name="connsiteY195" fmla="*/ 914587 h 3920348"/>
              <a:gd name="connsiteX196" fmla="*/ 63 w 3238147"/>
              <a:gd name="connsiteY196" fmla="*/ 964829 h 3920348"/>
              <a:gd name="connsiteX197" fmla="*/ 15136 w 3238147"/>
              <a:gd name="connsiteY197" fmla="*/ 1025119 h 3920348"/>
              <a:gd name="connsiteX198" fmla="*/ 50305 w 3238147"/>
              <a:gd name="connsiteY198" fmla="*/ 1055264 h 3920348"/>
              <a:gd name="connsiteX199" fmla="*/ 40256 w 3238147"/>
              <a:gd name="connsiteY19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69641 w 3238147"/>
              <a:gd name="connsiteY125" fmla="*/ 1153288 h 3920348"/>
              <a:gd name="connsiteX126" fmla="*/ 2733215 w 3238147"/>
              <a:gd name="connsiteY126" fmla="*/ 1165796 h 3920348"/>
              <a:gd name="connsiteX127" fmla="*/ 2672925 w 3238147"/>
              <a:gd name="connsiteY127" fmla="*/ 1135651 h 3920348"/>
              <a:gd name="connsiteX128" fmla="*/ 2602586 w 3238147"/>
              <a:gd name="connsiteY128" fmla="*/ 1120578 h 3920348"/>
              <a:gd name="connsiteX129" fmla="*/ 2426741 w 3238147"/>
              <a:gd name="connsiteY129" fmla="*/ 1072325 h 3920348"/>
              <a:gd name="connsiteX130" fmla="*/ 2190604 w 3238147"/>
              <a:gd name="connsiteY130" fmla="*/ 1010046 h 3920348"/>
              <a:gd name="connsiteX131" fmla="*/ 2125289 w 3238147"/>
              <a:gd name="connsiteY131" fmla="*/ 979901 h 3920348"/>
              <a:gd name="connsiteX132" fmla="*/ 2070024 w 3238147"/>
              <a:gd name="connsiteY132" fmla="*/ 954780 h 3920348"/>
              <a:gd name="connsiteX133" fmla="*/ 1984613 w 3238147"/>
              <a:gd name="connsiteY133" fmla="*/ 944732 h 3920348"/>
              <a:gd name="connsiteX134" fmla="*/ 1924322 w 3238147"/>
              <a:gd name="connsiteY134" fmla="*/ 944732 h 3920348"/>
              <a:gd name="connsiteX135" fmla="*/ 1889153 w 3238147"/>
              <a:gd name="connsiteY135" fmla="*/ 949756 h 3920348"/>
              <a:gd name="connsiteX136" fmla="*/ 1793694 w 3238147"/>
              <a:gd name="connsiteY136" fmla="*/ 849273 h 3920348"/>
              <a:gd name="connsiteX137" fmla="*/ 1781422 w 3238147"/>
              <a:gd name="connsiteY137" fmla="*/ 805625 h 3920348"/>
              <a:gd name="connsiteX138" fmla="*/ 1752847 w 3238147"/>
              <a:gd name="connsiteY138" fmla="*/ 779431 h 3920348"/>
              <a:gd name="connsiteX139" fmla="*/ 1723355 w 3238147"/>
              <a:gd name="connsiteY139" fmla="*/ 743765 h 3920348"/>
              <a:gd name="connsiteX140" fmla="*/ 1663065 w 3238147"/>
              <a:gd name="connsiteY140" fmla="*/ 663378 h 3920348"/>
              <a:gd name="connsiteX141" fmla="*/ 1613347 w 3238147"/>
              <a:gd name="connsiteY141" fmla="*/ 594347 h 3920348"/>
              <a:gd name="connsiteX142" fmla="*/ 1557558 w 3238147"/>
              <a:gd name="connsiteY142" fmla="*/ 552846 h 3920348"/>
              <a:gd name="connsiteX143" fmla="*/ 1462098 w 3238147"/>
              <a:gd name="connsiteY143" fmla="*/ 482508 h 3920348"/>
              <a:gd name="connsiteX144" fmla="*/ 1366639 w 3238147"/>
              <a:gd name="connsiteY144" fmla="*/ 477484 h 3920348"/>
              <a:gd name="connsiteX145" fmla="*/ 1336129 w 3238147"/>
              <a:gd name="connsiteY145" fmla="*/ 453200 h 3920348"/>
              <a:gd name="connsiteX146" fmla="*/ 1266155 w 3238147"/>
              <a:gd name="connsiteY146" fmla="*/ 467435 h 3920348"/>
              <a:gd name="connsiteX147" fmla="*/ 1257547 w 3238147"/>
              <a:gd name="connsiteY147" fmla="*/ 443675 h 3920348"/>
              <a:gd name="connsiteX148" fmla="*/ 1210889 w 3238147"/>
              <a:gd name="connsiteY148" fmla="*/ 452363 h 3920348"/>
              <a:gd name="connsiteX149" fmla="*/ 1202779 w 3238147"/>
              <a:gd name="connsiteY149" fmla="*/ 412719 h 3920348"/>
              <a:gd name="connsiteX150" fmla="*/ 1167060 w 3238147"/>
              <a:gd name="connsiteY150" fmla="*/ 377000 h 3920348"/>
              <a:gd name="connsiteX151" fmla="*/ 1152772 w 3238147"/>
              <a:gd name="connsiteY151" fmla="*/ 341281 h 3920348"/>
              <a:gd name="connsiteX152" fmla="*/ 1145575 w 3238147"/>
              <a:gd name="connsiteY152" fmla="*/ 321734 h 3920348"/>
              <a:gd name="connsiteX153" fmla="*/ 1080261 w 3238147"/>
              <a:gd name="connsiteY153" fmla="*/ 291589 h 3920348"/>
              <a:gd name="connsiteX154" fmla="*/ 1035043 w 3238147"/>
              <a:gd name="connsiteY154" fmla="*/ 291589 h 3920348"/>
              <a:gd name="connsiteX155" fmla="*/ 1014947 w 3238147"/>
              <a:gd name="connsiteY155" fmla="*/ 231299 h 3920348"/>
              <a:gd name="connsiteX156" fmla="*/ 989826 w 3238147"/>
              <a:gd name="connsiteY156" fmla="*/ 176033 h 3920348"/>
              <a:gd name="connsiteX157" fmla="*/ 959681 w 3238147"/>
              <a:gd name="connsiteY157" fmla="*/ 150912 h 3920348"/>
              <a:gd name="connsiteX158" fmla="*/ 904415 w 3238147"/>
              <a:gd name="connsiteY158" fmla="*/ 186081 h 3920348"/>
              <a:gd name="connsiteX159" fmla="*/ 834076 w 3238147"/>
              <a:gd name="connsiteY159" fmla="*/ 211202 h 3920348"/>
              <a:gd name="connsiteX160" fmla="*/ 788859 w 3238147"/>
              <a:gd name="connsiteY160" fmla="*/ 221251 h 3920348"/>
              <a:gd name="connsiteX161" fmla="*/ 733593 w 3238147"/>
              <a:gd name="connsiteY161" fmla="*/ 191105 h 3920348"/>
              <a:gd name="connsiteX162" fmla="*/ 673303 w 3238147"/>
              <a:gd name="connsiteY162" fmla="*/ 155936 h 3920348"/>
              <a:gd name="connsiteX163" fmla="*/ 602964 w 3238147"/>
              <a:gd name="connsiteY163" fmla="*/ 120767 h 3920348"/>
              <a:gd name="connsiteX164" fmla="*/ 497456 w 3238147"/>
              <a:gd name="connsiteY164" fmla="*/ 165985 h 3920348"/>
              <a:gd name="connsiteX165" fmla="*/ 412045 w 3238147"/>
              <a:gd name="connsiteY165" fmla="*/ 181057 h 3920348"/>
              <a:gd name="connsiteX166" fmla="*/ 361804 w 3238147"/>
              <a:gd name="connsiteY166" fmla="*/ 145888 h 3920348"/>
              <a:gd name="connsiteX167" fmla="*/ 371852 w 3238147"/>
              <a:gd name="connsiteY167" fmla="*/ 105695 h 3920348"/>
              <a:gd name="connsiteX168" fmla="*/ 386925 w 3238147"/>
              <a:gd name="connsiteY168" fmla="*/ 85598 h 3920348"/>
              <a:gd name="connsiteX169" fmla="*/ 361804 w 3238147"/>
              <a:gd name="connsiteY169" fmla="*/ 20284 h 3920348"/>
              <a:gd name="connsiteX170" fmla="*/ 316586 w 3238147"/>
              <a:gd name="connsiteY170" fmla="*/ 187 h 3920348"/>
              <a:gd name="connsiteX171" fmla="*/ 286441 w 3238147"/>
              <a:gd name="connsiteY171" fmla="*/ 10235 h 3920348"/>
              <a:gd name="connsiteX172" fmla="*/ 226151 w 3238147"/>
              <a:gd name="connsiteY172" fmla="*/ 10235 h 3920348"/>
              <a:gd name="connsiteX173" fmla="*/ 140740 w 3238147"/>
              <a:gd name="connsiteY173" fmla="*/ 187 h 3920348"/>
              <a:gd name="connsiteX174" fmla="*/ 105571 w 3238147"/>
              <a:gd name="connsiteY174" fmla="*/ 10235 h 3920348"/>
              <a:gd name="connsiteX175" fmla="*/ 60353 w 3238147"/>
              <a:gd name="connsiteY175" fmla="*/ 55453 h 3920348"/>
              <a:gd name="connsiteX176" fmla="*/ 55329 w 3238147"/>
              <a:gd name="connsiteY176" fmla="*/ 105695 h 3920348"/>
              <a:gd name="connsiteX177" fmla="*/ 50305 w 3238147"/>
              <a:gd name="connsiteY177" fmla="*/ 140864 h 3920348"/>
              <a:gd name="connsiteX178" fmla="*/ 15136 w 3238147"/>
              <a:gd name="connsiteY178" fmla="*/ 216226 h 3920348"/>
              <a:gd name="connsiteX179" fmla="*/ 35232 w 3238147"/>
              <a:gd name="connsiteY179" fmla="*/ 206178 h 3920348"/>
              <a:gd name="connsiteX180" fmla="*/ 90498 w 3238147"/>
              <a:gd name="connsiteY180" fmla="*/ 171009 h 3920348"/>
              <a:gd name="connsiteX181" fmla="*/ 135716 w 3238147"/>
              <a:gd name="connsiteY181" fmla="*/ 216226 h 3920348"/>
              <a:gd name="connsiteX182" fmla="*/ 130692 w 3238147"/>
              <a:gd name="connsiteY182" fmla="*/ 256420 h 3920348"/>
              <a:gd name="connsiteX183" fmla="*/ 130692 w 3238147"/>
              <a:gd name="connsiteY183" fmla="*/ 276516 h 3920348"/>
              <a:gd name="connsiteX184" fmla="*/ 201030 w 3238147"/>
              <a:gd name="connsiteY184" fmla="*/ 361927 h 3920348"/>
              <a:gd name="connsiteX185" fmla="*/ 221127 w 3238147"/>
              <a:gd name="connsiteY185" fmla="*/ 412169 h 3920348"/>
              <a:gd name="connsiteX186" fmla="*/ 266344 w 3238147"/>
              <a:gd name="connsiteY186" fmla="*/ 427242 h 3920348"/>
              <a:gd name="connsiteX187" fmla="*/ 286441 w 3238147"/>
              <a:gd name="connsiteY187" fmla="*/ 442314 h 3920348"/>
              <a:gd name="connsiteX188" fmla="*/ 301514 w 3238147"/>
              <a:gd name="connsiteY188" fmla="*/ 472459 h 3920348"/>
              <a:gd name="connsiteX189" fmla="*/ 316586 w 3238147"/>
              <a:gd name="connsiteY189" fmla="*/ 517677 h 3920348"/>
              <a:gd name="connsiteX190" fmla="*/ 246248 w 3238147"/>
              <a:gd name="connsiteY190" fmla="*/ 582991 h 3920348"/>
              <a:gd name="connsiteX191" fmla="*/ 175909 w 3238147"/>
              <a:gd name="connsiteY191" fmla="*/ 638257 h 3920348"/>
              <a:gd name="connsiteX192" fmla="*/ 130692 w 3238147"/>
              <a:gd name="connsiteY192" fmla="*/ 638257 h 3920348"/>
              <a:gd name="connsiteX193" fmla="*/ 105571 w 3238147"/>
              <a:gd name="connsiteY193" fmla="*/ 708596 h 3920348"/>
              <a:gd name="connsiteX194" fmla="*/ 60353 w 3238147"/>
              <a:gd name="connsiteY194" fmla="*/ 723668 h 3920348"/>
              <a:gd name="connsiteX195" fmla="*/ 45281 w 3238147"/>
              <a:gd name="connsiteY195" fmla="*/ 768886 h 3920348"/>
              <a:gd name="connsiteX196" fmla="*/ 20160 w 3238147"/>
              <a:gd name="connsiteY196" fmla="*/ 914587 h 3920348"/>
              <a:gd name="connsiteX197" fmla="*/ 63 w 3238147"/>
              <a:gd name="connsiteY197" fmla="*/ 964829 h 3920348"/>
              <a:gd name="connsiteX198" fmla="*/ 15136 w 3238147"/>
              <a:gd name="connsiteY198" fmla="*/ 1025119 h 3920348"/>
              <a:gd name="connsiteX199" fmla="*/ 50305 w 3238147"/>
              <a:gd name="connsiteY199" fmla="*/ 1055264 h 3920348"/>
              <a:gd name="connsiteX200" fmla="*/ 40256 w 3238147"/>
              <a:gd name="connsiteY20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841079 w 3238147"/>
              <a:gd name="connsiteY125" fmla="*/ 1167575 h 3920348"/>
              <a:gd name="connsiteX126" fmla="*/ 2769641 w 3238147"/>
              <a:gd name="connsiteY126" fmla="*/ 1153288 h 3920348"/>
              <a:gd name="connsiteX127" fmla="*/ 2733215 w 3238147"/>
              <a:gd name="connsiteY127" fmla="*/ 1165796 h 3920348"/>
              <a:gd name="connsiteX128" fmla="*/ 2672925 w 3238147"/>
              <a:gd name="connsiteY128" fmla="*/ 1135651 h 3920348"/>
              <a:gd name="connsiteX129" fmla="*/ 2602586 w 3238147"/>
              <a:gd name="connsiteY129" fmla="*/ 1120578 h 3920348"/>
              <a:gd name="connsiteX130" fmla="*/ 2426741 w 3238147"/>
              <a:gd name="connsiteY130" fmla="*/ 1072325 h 3920348"/>
              <a:gd name="connsiteX131" fmla="*/ 2190604 w 3238147"/>
              <a:gd name="connsiteY131" fmla="*/ 1010046 h 3920348"/>
              <a:gd name="connsiteX132" fmla="*/ 2125289 w 3238147"/>
              <a:gd name="connsiteY132" fmla="*/ 979901 h 3920348"/>
              <a:gd name="connsiteX133" fmla="*/ 2070024 w 3238147"/>
              <a:gd name="connsiteY133" fmla="*/ 954780 h 3920348"/>
              <a:gd name="connsiteX134" fmla="*/ 1984613 w 3238147"/>
              <a:gd name="connsiteY134" fmla="*/ 944732 h 3920348"/>
              <a:gd name="connsiteX135" fmla="*/ 1924322 w 3238147"/>
              <a:gd name="connsiteY135" fmla="*/ 944732 h 3920348"/>
              <a:gd name="connsiteX136" fmla="*/ 1889153 w 3238147"/>
              <a:gd name="connsiteY136" fmla="*/ 949756 h 3920348"/>
              <a:gd name="connsiteX137" fmla="*/ 1793694 w 3238147"/>
              <a:gd name="connsiteY137" fmla="*/ 849273 h 3920348"/>
              <a:gd name="connsiteX138" fmla="*/ 1781422 w 3238147"/>
              <a:gd name="connsiteY138" fmla="*/ 805625 h 3920348"/>
              <a:gd name="connsiteX139" fmla="*/ 1752847 w 3238147"/>
              <a:gd name="connsiteY139" fmla="*/ 779431 h 3920348"/>
              <a:gd name="connsiteX140" fmla="*/ 1723355 w 3238147"/>
              <a:gd name="connsiteY140" fmla="*/ 743765 h 3920348"/>
              <a:gd name="connsiteX141" fmla="*/ 1663065 w 3238147"/>
              <a:gd name="connsiteY141" fmla="*/ 663378 h 3920348"/>
              <a:gd name="connsiteX142" fmla="*/ 1613347 w 3238147"/>
              <a:gd name="connsiteY142" fmla="*/ 594347 h 3920348"/>
              <a:gd name="connsiteX143" fmla="*/ 1557558 w 3238147"/>
              <a:gd name="connsiteY143" fmla="*/ 552846 h 3920348"/>
              <a:gd name="connsiteX144" fmla="*/ 1462098 w 3238147"/>
              <a:gd name="connsiteY144" fmla="*/ 482508 h 3920348"/>
              <a:gd name="connsiteX145" fmla="*/ 1366639 w 3238147"/>
              <a:gd name="connsiteY145" fmla="*/ 477484 h 3920348"/>
              <a:gd name="connsiteX146" fmla="*/ 1336129 w 3238147"/>
              <a:gd name="connsiteY146" fmla="*/ 453200 h 3920348"/>
              <a:gd name="connsiteX147" fmla="*/ 1266155 w 3238147"/>
              <a:gd name="connsiteY147" fmla="*/ 467435 h 3920348"/>
              <a:gd name="connsiteX148" fmla="*/ 1257547 w 3238147"/>
              <a:gd name="connsiteY148" fmla="*/ 443675 h 3920348"/>
              <a:gd name="connsiteX149" fmla="*/ 1210889 w 3238147"/>
              <a:gd name="connsiteY149" fmla="*/ 452363 h 3920348"/>
              <a:gd name="connsiteX150" fmla="*/ 1202779 w 3238147"/>
              <a:gd name="connsiteY150" fmla="*/ 412719 h 3920348"/>
              <a:gd name="connsiteX151" fmla="*/ 1167060 w 3238147"/>
              <a:gd name="connsiteY151" fmla="*/ 377000 h 3920348"/>
              <a:gd name="connsiteX152" fmla="*/ 1152772 w 3238147"/>
              <a:gd name="connsiteY152" fmla="*/ 341281 h 3920348"/>
              <a:gd name="connsiteX153" fmla="*/ 1145575 w 3238147"/>
              <a:gd name="connsiteY153" fmla="*/ 321734 h 3920348"/>
              <a:gd name="connsiteX154" fmla="*/ 1080261 w 3238147"/>
              <a:gd name="connsiteY154" fmla="*/ 291589 h 3920348"/>
              <a:gd name="connsiteX155" fmla="*/ 1035043 w 3238147"/>
              <a:gd name="connsiteY155" fmla="*/ 291589 h 3920348"/>
              <a:gd name="connsiteX156" fmla="*/ 1014947 w 3238147"/>
              <a:gd name="connsiteY156" fmla="*/ 231299 h 3920348"/>
              <a:gd name="connsiteX157" fmla="*/ 989826 w 3238147"/>
              <a:gd name="connsiteY157" fmla="*/ 176033 h 3920348"/>
              <a:gd name="connsiteX158" fmla="*/ 959681 w 3238147"/>
              <a:gd name="connsiteY158" fmla="*/ 150912 h 3920348"/>
              <a:gd name="connsiteX159" fmla="*/ 904415 w 3238147"/>
              <a:gd name="connsiteY159" fmla="*/ 186081 h 3920348"/>
              <a:gd name="connsiteX160" fmla="*/ 834076 w 3238147"/>
              <a:gd name="connsiteY160" fmla="*/ 211202 h 3920348"/>
              <a:gd name="connsiteX161" fmla="*/ 788859 w 3238147"/>
              <a:gd name="connsiteY161" fmla="*/ 221251 h 3920348"/>
              <a:gd name="connsiteX162" fmla="*/ 733593 w 3238147"/>
              <a:gd name="connsiteY162" fmla="*/ 191105 h 3920348"/>
              <a:gd name="connsiteX163" fmla="*/ 673303 w 3238147"/>
              <a:gd name="connsiteY163" fmla="*/ 155936 h 3920348"/>
              <a:gd name="connsiteX164" fmla="*/ 602964 w 3238147"/>
              <a:gd name="connsiteY164" fmla="*/ 120767 h 3920348"/>
              <a:gd name="connsiteX165" fmla="*/ 497456 w 3238147"/>
              <a:gd name="connsiteY165" fmla="*/ 165985 h 3920348"/>
              <a:gd name="connsiteX166" fmla="*/ 412045 w 3238147"/>
              <a:gd name="connsiteY166" fmla="*/ 181057 h 3920348"/>
              <a:gd name="connsiteX167" fmla="*/ 361804 w 3238147"/>
              <a:gd name="connsiteY167" fmla="*/ 145888 h 3920348"/>
              <a:gd name="connsiteX168" fmla="*/ 371852 w 3238147"/>
              <a:gd name="connsiteY168" fmla="*/ 105695 h 3920348"/>
              <a:gd name="connsiteX169" fmla="*/ 386925 w 3238147"/>
              <a:gd name="connsiteY169" fmla="*/ 85598 h 3920348"/>
              <a:gd name="connsiteX170" fmla="*/ 361804 w 3238147"/>
              <a:gd name="connsiteY170" fmla="*/ 20284 h 3920348"/>
              <a:gd name="connsiteX171" fmla="*/ 316586 w 3238147"/>
              <a:gd name="connsiteY171" fmla="*/ 187 h 3920348"/>
              <a:gd name="connsiteX172" fmla="*/ 286441 w 3238147"/>
              <a:gd name="connsiteY172" fmla="*/ 10235 h 3920348"/>
              <a:gd name="connsiteX173" fmla="*/ 226151 w 3238147"/>
              <a:gd name="connsiteY173" fmla="*/ 10235 h 3920348"/>
              <a:gd name="connsiteX174" fmla="*/ 140740 w 3238147"/>
              <a:gd name="connsiteY174" fmla="*/ 187 h 3920348"/>
              <a:gd name="connsiteX175" fmla="*/ 105571 w 3238147"/>
              <a:gd name="connsiteY175" fmla="*/ 10235 h 3920348"/>
              <a:gd name="connsiteX176" fmla="*/ 60353 w 3238147"/>
              <a:gd name="connsiteY176" fmla="*/ 55453 h 3920348"/>
              <a:gd name="connsiteX177" fmla="*/ 55329 w 3238147"/>
              <a:gd name="connsiteY177" fmla="*/ 105695 h 3920348"/>
              <a:gd name="connsiteX178" fmla="*/ 50305 w 3238147"/>
              <a:gd name="connsiteY178" fmla="*/ 140864 h 3920348"/>
              <a:gd name="connsiteX179" fmla="*/ 15136 w 3238147"/>
              <a:gd name="connsiteY179" fmla="*/ 216226 h 3920348"/>
              <a:gd name="connsiteX180" fmla="*/ 35232 w 3238147"/>
              <a:gd name="connsiteY180" fmla="*/ 206178 h 3920348"/>
              <a:gd name="connsiteX181" fmla="*/ 90498 w 3238147"/>
              <a:gd name="connsiteY181" fmla="*/ 171009 h 3920348"/>
              <a:gd name="connsiteX182" fmla="*/ 135716 w 3238147"/>
              <a:gd name="connsiteY182" fmla="*/ 216226 h 3920348"/>
              <a:gd name="connsiteX183" fmla="*/ 130692 w 3238147"/>
              <a:gd name="connsiteY183" fmla="*/ 256420 h 3920348"/>
              <a:gd name="connsiteX184" fmla="*/ 130692 w 3238147"/>
              <a:gd name="connsiteY184" fmla="*/ 276516 h 3920348"/>
              <a:gd name="connsiteX185" fmla="*/ 201030 w 3238147"/>
              <a:gd name="connsiteY185" fmla="*/ 361927 h 3920348"/>
              <a:gd name="connsiteX186" fmla="*/ 221127 w 3238147"/>
              <a:gd name="connsiteY186" fmla="*/ 412169 h 3920348"/>
              <a:gd name="connsiteX187" fmla="*/ 266344 w 3238147"/>
              <a:gd name="connsiteY187" fmla="*/ 427242 h 3920348"/>
              <a:gd name="connsiteX188" fmla="*/ 286441 w 3238147"/>
              <a:gd name="connsiteY188" fmla="*/ 442314 h 3920348"/>
              <a:gd name="connsiteX189" fmla="*/ 301514 w 3238147"/>
              <a:gd name="connsiteY189" fmla="*/ 472459 h 3920348"/>
              <a:gd name="connsiteX190" fmla="*/ 316586 w 3238147"/>
              <a:gd name="connsiteY190" fmla="*/ 517677 h 3920348"/>
              <a:gd name="connsiteX191" fmla="*/ 246248 w 3238147"/>
              <a:gd name="connsiteY191" fmla="*/ 582991 h 3920348"/>
              <a:gd name="connsiteX192" fmla="*/ 175909 w 3238147"/>
              <a:gd name="connsiteY192" fmla="*/ 638257 h 3920348"/>
              <a:gd name="connsiteX193" fmla="*/ 130692 w 3238147"/>
              <a:gd name="connsiteY193" fmla="*/ 638257 h 3920348"/>
              <a:gd name="connsiteX194" fmla="*/ 105571 w 3238147"/>
              <a:gd name="connsiteY194" fmla="*/ 708596 h 3920348"/>
              <a:gd name="connsiteX195" fmla="*/ 60353 w 3238147"/>
              <a:gd name="connsiteY195" fmla="*/ 723668 h 3920348"/>
              <a:gd name="connsiteX196" fmla="*/ 45281 w 3238147"/>
              <a:gd name="connsiteY196" fmla="*/ 768886 h 3920348"/>
              <a:gd name="connsiteX197" fmla="*/ 20160 w 3238147"/>
              <a:gd name="connsiteY197" fmla="*/ 914587 h 3920348"/>
              <a:gd name="connsiteX198" fmla="*/ 63 w 3238147"/>
              <a:gd name="connsiteY198" fmla="*/ 964829 h 3920348"/>
              <a:gd name="connsiteX199" fmla="*/ 15136 w 3238147"/>
              <a:gd name="connsiteY199" fmla="*/ 1025119 h 3920348"/>
              <a:gd name="connsiteX200" fmla="*/ 50305 w 3238147"/>
              <a:gd name="connsiteY200" fmla="*/ 1055264 h 3920348"/>
              <a:gd name="connsiteX201" fmla="*/ 40256 w 3238147"/>
              <a:gd name="connsiteY20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976810 w 3238147"/>
              <a:gd name="connsiteY124" fmla="*/ 1196150 h 3920348"/>
              <a:gd name="connsiteX125" fmla="*/ 2893988 w 3238147"/>
              <a:gd name="connsiteY125" fmla="*/ 1190916 h 3920348"/>
              <a:gd name="connsiteX126" fmla="*/ 2841079 w 3238147"/>
              <a:gd name="connsiteY126" fmla="*/ 1167575 h 3920348"/>
              <a:gd name="connsiteX127" fmla="*/ 2769641 w 3238147"/>
              <a:gd name="connsiteY127" fmla="*/ 1153288 h 3920348"/>
              <a:gd name="connsiteX128" fmla="*/ 2733215 w 3238147"/>
              <a:gd name="connsiteY128" fmla="*/ 1165796 h 3920348"/>
              <a:gd name="connsiteX129" fmla="*/ 2672925 w 3238147"/>
              <a:gd name="connsiteY129" fmla="*/ 1135651 h 3920348"/>
              <a:gd name="connsiteX130" fmla="*/ 2602586 w 3238147"/>
              <a:gd name="connsiteY130" fmla="*/ 1120578 h 3920348"/>
              <a:gd name="connsiteX131" fmla="*/ 2426741 w 3238147"/>
              <a:gd name="connsiteY131" fmla="*/ 1072325 h 3920348"/>
              <a:gd name="connsiteX132" fmla="*/ 2190604 w 3238147"/>
              <a:gd name="connsiteY132" fmla="*/ 1010046 h 3920348"/>
              <a:gd name="connsiteX133" fmla="*/ 2125289 w 3238147"/>
              <a:gd name="connsiteY133" fmla="*/ 979901 h 3920348"/>
              <a:gd name="connsiteX134" fmla="*/ 2070024 w 3238147"/>
              <a:gd name="connsiteY134" fmla="*/ 954780 h 3920348"/>
              <a:gd name="connsiteX135" fmla="*/ 1984613 w 3238147"/>
              <a:gd name="connsiteY135" fmla="*/ 944732 h 3920348"/>
              <a:gd name="connsiteX136" fmla="*/ 1924322 w 3238147"/>
              <a:gd name="connsiteY136" fmla="*/ 944732 h 3920348"/>
              <a:gd name="connsiteX137" fmla="*/ 1889153 w 3238147"/>
              <a:gd name="connsiteY137" fmla="*/ 949756 h 3920348"/>
              <a:gd name="connsiteX138" fmla="*/ 1793694 w 3238147"/>
              <a:gd name="connsiteY138" fmla="*/ 849273 h 3920348"/>
              <a:gd name="connsiteX139" fmla="*/ 1781422 w 3238147"/>
              <a:gd name="connsiteY139" fmla="*/ 805625 h 3920348"/>
              <a:gd name="connsiteX140" fmla="*/ 1752847 w 3238147"/>
              <a:gd name="connsiteY140" fmla="*/ 779431 h 3920348"/>
              <a:gd name="connsiteX141" fmla="*/ 1723355 w 3238147"/>
              <a:gd name="connsiteY141" fmla="*/ 743765 h 3920348"/>
              <a:gd name="connsiteX142" fmla="*/ 1663065 w 3238147"/>
              <a:gd name="connsiteY142" fmla="*/ 663378 h 3920348"/>
              <a:gd name="connsiteX143" fmla="*/ 1613347 w 3238147"/>
              <a:gd name="connsiteY143" fmla="*/ 594347 h 3920348"/>
              <a:gd name="connsiteX144" fmla="*/ 1557558 w 3238147"/>
              <a:gd name="connsiteY144" fmla="*/ 552846 h 3920348"/>
              <a:gd name="connsiteX145" fmla="*/ 1462098 w 3238147"/>
              <a:gd name="connsiteY145" fmla="*/ 482508 h 3920348"/>
              <a:gd name="connsiteX146" fmla="*/ 1366639 w 3238147"/>
              <a:gd name="connsiteY146" fmla="*/ 477484 h 3920348"/>
              <a:gd name="connsiteX147" fmla="*/ 1336129 w 3238147"/>
              <a:gd name="connsiteY147" fmla="*/ 453200 h 3920348"/>
              <a:gd name="connsiteX148" fmla="*/ 1266155 w 3238147"/>
              <a:gd name="connsiteY148" fmla="*/ 467435 h 3920348"/>
              <a:gd name="connsiteX149" fmla="*/ 1257547 w 3238147"/>
              <a:gd name="connsiteY149" fmla="*/ 443675 h 3920348"/>
              <a:gd name="connsiteX150" fmla="*/ 1210889 w 3238147"/>
              <a:gd name="connsiteY150" fmla="*/ 452363 h 3920348"/>
              <a:gd name="connsiteX151" fmla="*/ 1202779 w 3238147"/>
              <a:gd name="connsiteY151" fmla="*/ 412719 h 3920348"/>
              <a:gd name="connsiteX152" fmla="*/ 1167060 w 3238147"/>
              <a:gd name="connsiteY152" fmla="*/ 377000 h 3920348"/>
              <a:gd name="connsiteX153" fmla="*/ 1152772 w 3238147"/>
              <a:gd name="connsiteY153" fmla="*/ 341281 h 3920348"/>
              <a:gd name="connsiteX154" fmla="*/ 1145575 w 3238147"/>
              <a:gd name="connsiteY154" fmla="*/ 321734 h 3920348"/>
              <a:gd name="connsiteX155" fmla="*/ 1080261 w 3238147"/>
              <a:gd name="connsiteY155" fmla="*/ 291589 h 3920348"/>
              <a:gd name="connsiteX156" fmla="*/ 1035043 w 3238147"/>
              <a:gd name="connsiteY156" fmla="*/ 291589 h 3920348"/>
              <a:gd name="connsiteX157" fmla="*/ 1014947 w 3238147"/>
              <a:gd name="connsiteY157" fmla="*/ 231299 h 3920348"/>
              <a:gd name="connsiteX158" fmla="*/ 989826 w 3238147"/>
              <a:gd name="connsiteY158" fmla="*/ 176033 h 3920348"/>
              <a:gd name="connsiteX159" fmla="*/ 959681 w 3238147"/>
              <a:gd name="connsiteY159" fmla="*/ 150912 h 3920348"/>
              <a:gd name="connsiteX160" fmla="*/ 904415 w 3238147"/>
              <a:gd name="connsiteY160" fmla="*/ 186081 h 3920348"/>
              <a:gd name="connsiteX161" fmla="*/ 834076 w 3238147"/>
              <a:gd name="connsiteY161" fmla="*/ 211202 h 3920348"/>
              <a:gd name="connsiteX162" fmla="*/ 788859 w 3238147"/>
              <a:gd name="connsiteY162" fmla="*/ 221251 h 3920348"/>
              <a:gd name="connsiteX163" fmla="*/ 733593 w 3238147"/>
              <a:gd name="connsiteY163" fmla="*/ 191105 h 3920348"/>
              <a:gd name="connsiteX164" fmla="*/ 673303 w 3238147"/>
              <a:gd name="connsiteY164" fmla="*/ 155936 h 3920348"/>
              <a:gd name="connsiteX165" fmla="*/ 602964 w 3238147"/>
              <a:gd name="connsiteY165" fmla="*/ 120767 h 3920348"/>
              <a:gd name="connsiteX166" fmla="*/ 497456 w 3238147"/>
              <a:gd name="connsiteY166" fmla="*/ 165985 h 3920348"/>
              <a:gd name="connsiteX167" fmla="*/ 412045 w 3238147"/>
              <a:gd name="connsiteY167" fmla="*/ 181057 h 3920348"/>
              <a:gd name="connsiteX168" fmla="*/ 361804 w 3238147"/>
              <a:gd name="connsiteY168" fmla="*/ 145888 h 3920348"/>
              <a:gd name="connsiteX169" fmla="*/ 371852 w 3238147"/>
              <a:gd name="connsiteY169" fmla="*/ 105695 h 3920348"/>
              <a:gd name="connsiteX170" fmla="*/ 386925 w 3238147"/>
              <a:gd name="connsiteY170" fmla="*/ 85598 h 3920348"/>
              <a:gd name="connsiteX171" fmla="*/ 361804 w 3238147"/>
              <a:gd name="connsiteY171" fmla="*/ 20284 h 3920348"/>
              <a:gd name="connsiteX172" fmla="*/ 316586 w 3238147"/>
              <a:gd name="connsiteY172" fmla="*/ 187 h 3920348"/>
              <a:gd name="connsiteX173" fmla="*/ 286441 w 3238147"/>
              <a:gd name="connsiteY173" fmla="*/ 10235 h 3920348"/>
              <a:gd name="connsiteX174" fmla="*/ 226151 w 3238147"/>
              <a:gd name="connsiteY174" fmla="*/ 10235 h 3920348"/>
              <a:gd name="connsiteX175" fmla="*/ 140740 w 3238147"/>
              <a:gd name="connsiteY175" fmla="*/ 187 h 3920348"/>
              <a:gd name="connsiteX176" fmla="*/ 105571 w 3238147"/>
              <a:gd name="connsiteY176" fmla="*/ 10235 h 3920348"/>
              <a:gd name="connsiteX177" fmla="*/ 60353 w 3238147"/>
              <a:gd name="connsiteY177" fmla="*/ 55453 h 3920348"/>
              <a:gd name="connsiteX178" fmla="*/ 55329 w 3238147"/>
              <a:gd name="connsiteY178" fmla="*/ 105695 h 3920348"/>
              <a:gd name="connsiteX179" fmla="*/ 50305 w 3238147"/>
              <a:gd name="connsiteY179" fmla="*/ 140864 h 3920348"/>
              <a:gd name="connsiteX180" fmla="*/ 15136 w 3238147"/>
              <a:gd name="connsiteY180" fmla="*/ 216226 h 3920348"/>
              <a:gd name="connsiteX181" fmla="*/ 35232 w 3238147"/>
              <a:gd name="connsiteY181" fmla="*/ 206178 h 3920348"/>
              <a:gd name="connsiteX182" fmla="*/ 90498 w 3238147"/>
              <a:gd name="connsiteY182" fmla="*/ 171009 h 3920348"/>
              <a:gd name="connsiteX183" fmla="*/ 135716 w 3238147"/>
              <a:gd name="connsiteY183" fmla="*/ 216226 h 3920348"/>
              <a:gd name="connsiteX184" fmla="*/ 130692 w 3238147"/>
              <a:gd name="connsiteY184" fmla="*/ 256420 h 3920348"/>
              <a:gd name="connsiteX185" fmla="*/ 130692 w 3238147"/>
              <a:gd name="connsiteY185" fmla="*/ 276516 h 3920348"/>
              <a:gd name="connsiteX186" fmla="*/ 201030 w 3238147"/>
              <a:gd name="connsiteY186" fmla="*/ 361927 h 3920348"/>
              <a:gd name="connsiteX187" fmla="*/ 221127 w 3238147"/>
              <a:gd name="connsiteY187" fmla="*/ 412169 h 3920348"/>
              <a:gd name="connsiteX188" fmla="*/ 266344 w 3238147"/>
              <a:gd name="connsiteY188" fmla="*/ 427242 h 3920348"/>
              <a:gd name="connsiteX189" fmla="*/ 286441 w 3238147"/>
              <a:gd name="connsiteY189" fmla="*/ 442314 h 3920348"/>
              <a:gd name="connsiteX190" fmla="*/ 301514 w 3238147"/>
              <a:gd name="connsiteY190" fmla="*/ 472459 h 3920348"/>
              <a:gd name="connsiteX191" fmla="*/ 316586 w 3238147"/>
              <a:gd name="connsiteY191" fmla="*/ 517677 h 3920348"/>
              <a:gd name="connsiteX192" fmla="*/ 246248 w 3238147"/>
              <a:gd name="connsiteY192" fmla="*/ 582991 h 3920348"/>
              <a:gd name="connsiteX193" fmla="*/ 175909 w 3238147"/>
              <a:gd name="connsiteY193" fmla="*/ 638257 h 3920348"/>
              <a:gd name="connsiteX194" fmla="*/ 130692 w 3238147"/>
              <a:gd name="connsiteY194" fmla="*/ 638257 h 3920348"/>
              <a:gd name="connsiteX195" fmla="*/ 105571 w 3238147"/>
              <a:gd name="connsiteY195" fmla="*/ 708596 h 3920348"/>
              <a:gd name="connsiteX196" fmla="*/ 60353 w 3238147"/>
              <a:gd name="connsiteY196" fmla="*/ 723668 h 3920348"/>
              <a:gd name="connsiteX197" fmla="*/ 45281 w 3238147"/>
              <a:gd name="connsiteY197" fmla="*/ 768886 h 3920348"/>
              <a:gd name="connsiteX198" fmla="*/ 20160 w 3238147"/>
              <a:gd name="connsiteY198" fmla="*/ 914587 h 3920348"/>
              <a:gd name="connsiteX199" fmla="*/ 63 w 3238147"/>
              <a:gd name="connsiteY199" fmla="*/ 964829 h 3920348"/>
              <a:gd name="connsiteX200" fmla="*/ 15136 w 3238147"/>
              <a:gd name="connsiteY200" fmla="*/ 1025119 h 3920348"/>
              <a:gd name="connsiteX201" fmla="*/ 50305 w 3238147"/>
              <a:gd name="connsiteY201" fmla="*/ 1055264 h 3920348"/>
              <a:gd name="connsiteX202" fmla="*/ 40256 w 3238147"/>
              <a:gd name="connsiteY20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6632 w 3238147"/>
              <a:gd name="connsiteY120" fmla="*/ 1430480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976810 w 3238147"/>
              <a:gd name="connsiteY124" fmla="*/ 1196150 h 3920348"/>
              <a:gd name="connsiteX125" fmla="*/ 2893988 w 3238147"/>
              <a:gd name="connsiteY125" fmla="*/ 1190916 h 3920348"/>
              <a:gd name="connsiteX126" fmla="*/ 2841079 w 3238147"/>
              <a:gd name="connsiteY126" fmla="*/ 1167575 h 3920348"/>
              <a:gd name="connsiteX127" fmla="*/ 2769641 w 3238147"/>
              <a:gd name="connsiteY127" fmla="*/ 1153288 h 3920348"/>
              <a:gd name="connsiteX128" fmla="*/ 2733215 w 3238147"/>
              <a:gd name="connsiteY128" fmla="*/ 1165796 h 3920348"/>
              <a:gd name="connsiteX129" fmla="*/ 2672925 w 3238147"/>
              <a:gd name="connsiteY129" fmla="*/ 1135651 h 3920348"/>
              <a:gd name="connsiteX130" fmla="*/ 2602586 w 3238147"/>
              <a:gd name="connsiteY130" fmla="*/ 1120578 h 3920348"/>
              <a:gd name="connsiteX131" fmla="*/ 2426741 w 3238147"/>
              <a:gd name="connsiteY131" fmla="*/ 1072325 h 3920348"/>
              <a:gd name="connsiteX132" fmla="*/ 2190604 w 3238147"/>
              <a:gd name="connsiteY132" fmla="*/ 1010046 h 3920348"/>
              <a:gd name="connsiteX133" fmla="*/ 2125289 w 3238147"/>
              <a:gd name="connsiteY133" fmla="*/ 979901 h 3920348"/>
              <a:gd name="connsiteX134" fmla="*/ 2070024 w 3238147"/>
              <a:gd name="connsiteY134" fmla="*/ 954780 h 3920348"/>
              <a:gd name="connsiteX135" fmla="*/ 1984613 w 3238147"/>
              <a:gd name="connsiteY135" fmla="*/ 944732 h 3920348"/>
              <a:gd name="connsiteX136" fmla="*/ 1924322 w 3238147"/>
              <a:gd name="connsiteY136" fmla="*/ 944732 h 3920348"/>
              <a:gd name="connsiteX137" fmla="*/ 1889153 w 3238147"/>
              <a:gd name="connsiteY137" fmla="*/ 949756 h 3920348"/>
              <a:gd name="connsiteX138" fmla="*/ 1793694 w 3238147"/>
              <a:gd name="connsiteY138" fmla="*/ 849273 h 3920348"/>
              <a:gd name="connsiteX139" fmla="*/ 1781422 w 3238147"/>
              <a:gd name="connsiteY139" fmla="*/ 805625 h 3920348"/>
              <a:gd name="connsiteX140" fmla="*/ 1752847 w 3238147"/>
              <a:gd name="connsiteY140" fmla="*/ 779431 h 3920348"/>
              <a:gd name="connsiteX141" fmla="*/ 1723355 w 3238147"/>
              <a:gd name="connsiteY141" fmla="*/ 743765 h 3920348"/>
              <a:gd name="connsiteX142" fmla="*/ 1663065 w 3238147"/>
              <a:gd name="connsiteY142" fmla="*/ 663378 h 3920348"/>
              <a:gd name="connsiteX143" fmla="*/ 1613347 w 3238147"/>
              <a:gd name="connsiteY143" fmla="*/ 594347 h 3920348"/>
              <a:gd name="connsiteX144" fmla="*/ 1557558 w 3238147"/>
              <a:gd name="connsiteY144" fmla="*/ 552846 h 3920348"/>
              <a:gd name="connsiteX145" fmla="*/ 1462098 w 3238147"/>
              <a:gd name="connsiteY145" fmla="*/ 482508 h 3920348"/>
              <a:gd name="connsiteX146" fmla="*/ 1366639 w 3238147"/>
              <a:gd name="connsiteY146" fmla="*/ 477484 h 3920348"/>
              <a:gd name="connsiteX147" fmla="*/ 1336129 w 3238147"/>
              <a:gd name="connsiteY147" fmla="*/ 453200 h 3920348"/>
              <a:gd name="connsiteX148" fmla="*/ 1266155 w 3238147"/>
              <a:gd name="connsiteY148" fmla="*/ 467435 h 3920348"/>
              <a:gd name="connsiteX149" fmla="*/ 1257547 w 3238147"/>
              <a:gd name="connsiteY149" fmla="*/ 443675 h 3920348"/>
              <a:gd name="connsiteX150" fmla="*/ 1210889 w 3238147"/>
              <a:gd name="connsiteY150" fmla="*/ 452363 h 3920348"/>
              <a:gd name="connsiteX151" fmla="*/ 1202779 w 3238147"/>
              <a:gd name="connsiteY151" fmla="*/ 412719 h 3920348"/>
              <a:gd name="connsiteX152" fmla="*/ 1167060 w 3238147"/>
              <a:gd name="connsiteY152" fmla="*/ 377000 h 3920348"/>
              <a:gd name="connsiteX153" fmla="*/ 1152772 w 3238147"/>
              <a:gd name="connsiteY153" fmla="*/ 341281 h 3920348"/>
              <a:gd name="connsiteX154" fmla="*/ 1145575 w 3238147"/>
              <a:gd name="connsiteY154" fmla="*/ 321734 h 3920348"/>
              <a:gd name="connsiteX155" fmla="*/ 1080261 w 3238147"/>
              <a:gd name="connsiteY155" fmla="*/ 291589 h 3920348"/>
              <a:gd name="connsiteX156" fmla="*/ 1035043 w 3238147"/>
              <a:gd name="connsiteY156" fmla="*/ 291589 h 3920348"/>
              <a:gd name="connsiteX157" fmla="*/ 1014947 w 3238147"/>
              <a:gd name="connsiteY157" fmla="*/ 231299 h 3920348"/>
              <a:gd name="connsiteX158" fmla="*/ 989826 w 3238147"/>
              <a:gd name="connsiteY158" fmla="*/ 176033 h 3920348"/>
              <a:gd name="connsiteX159" fmla="*/ 959681 w 3238147"/>
              <a:gd name="connsiteY159" fmla="*/ 150912 h 3920348"/>
              <a:gd name="connsiteX160" fmla="*/ 904415 w 3238147"/>
              <a:gd name="connsiteY160" fmla="*/ 186081 h 3920348"/>
              <a:gd name="connsiteX161" fmla="*/ 834076 w 3238147"/>
              <a:gd name="connsiteY161" fmla="*/ 211202 h 3920348"/>
              <a:gd name="connsiteX162" fmla="*/ 788859 w 3238147"/>
              <a:gd name="connsiteY162" fmla="*/ 221251 h 3920348"/>
              <a:gd name="connsiteX163" fmla="*/ 733593 w 3238147"/>
              <a:gd name="connsiteY163" fmla="*/ 191105 h 3920348"/>
              <a:gd name="connsiteX164" fmla="*/ 673303 w 3238147"/>
              <a:gd name="connsiteY164" fmla="*/ 155936 h 3920348"/>
              <a:gd name="connsiteX165" fmla="*/ 602964 w 3238147"/>
              <a:gd name="connsiteY165" fmla="*/ 120767 h 3920348"/>
              <a:gd name="connsiteX166" fmla="*/ 497456 w 3238147"/>
              <a:gd name="connsiteY166" fmla="*/ 165985 h 3920348"/>
              <a:gd name="connsiteX167" fmla="*/ 412045 w 3238147"/>
              <a:gd name="connsiteY167" fmla="*/ 181057 h 3920348"/>
              <a:gd name="connsiteX168" fmla="*/ 361804 w 3238147"/>
              <a:gd name="connsiteY168" fmla="*/ 145888 h 3920348"/>
              <a:gd name="connsiteX169" fmla="*/ 371852 w 3238147"/>
              <a:gd name="connsiteY169" fmla="*/ 105695 h 3920348"/>
              <a:gd name="connsiteX170" fmla="*/ 386925 w 3238147"/>
              <a:gd name="connsiteY170" fmla="*/ 85598 h 3920348"/>
              <a:gd name="connsiteX171" fmla="*/ 361804 w 3238147"/>
              <a:gd name="connsiteY171" fmla="*/ 20284 h 3920348"/>
              <a:gd name="connsiteX172" fmla="*/ 316586 w 3238147"/>
              <a:gd name="connsiteY172" fmla="*/ 187 h 3920348"/>
              <a:gd name="connsiteX173" fmla="*/ 286441 w 3238147"/>
              <a:gd name="connsiteY173" fmla="*/ 10235 h 3920348"/>
              <a:gd name="connsiteX174" fmla="*/ 226151 w 3238147"/>
              <a:gd name="connsiteY174" fmla="*/ 10235 h 3920348"/>
              <a:gd name="connsiteX175" fmla="*/ 140740 w 3238147"/>
              <a:gd name="connsiteY175" fmla="*/ 187 h 3920348"/>
              <a:gd name="connsiteX176" fmla="*/ 105571 w 3238147"/>
              <a:gd name="connsiteY176" fmla="*/ 10235 h 3920348"/>
              <a:gd name="connsiteX177" fmla="*/ 60353 w 3238147"/>
              <a:gd name="connsiteY177" fmla="*/ 55453 h 3920348"/>
              <a:gd name="connsiteX178" fmla="*/ 55329 w 3238147"/>
              <a:gd name="connsiteY178" fmla="*/ 105695 h 3920348"/>
              <a:gd name="connsiteX179" fmla="*/ 50305 w 3238147"/>
              <a:gd name="connsiteY179" fmla="*/ 140864 h 3920348"/>
              <a:gd name="connsiteX180" fmla="*/ 15136 w 3238147"/>
              <a:gd name="connsiteY180" fmla="*/ 216226 h 3920348"/>
              <a:gd name="connsiteX181" fmla="*/ 35232 w 3238147"/>
              <a:gd name="connsiteY181" fmla="*/ 206178 h 3920348"/>
              <a:gd name="connsiteX182" fmla="*/ 90498 w 3238147"/>
              <a:gd name="connsiteY182" fmla="*/ 171009 h 3920348"/>
              <a:gd name="connsiteX183" fmla="*/ 135716 w 3238147"/>
              <a:gd name="connsiteY183" fmla="*/ 216226 h 3920348"/>
              <a:gd name="connsiteX184" fmla="*/ 130692 w 3238147"/>
              <a:gd name="connsiteY184" fmla="*/ 256420 h 3920348"/>
              <a:gd name="connsiteX185" fmla="*/ 130692 w 3238147"/>
              <a:gd name="connsiteY185" fmla="*/ 276516 h 3920348"/>
              <a:gd name="connsiteX186" fmla="*/ 201030 w 3238147"/>
              <a:gd name="connsiteY186" fmla="*/ 361927 h 3920348"/>
              <a:gd name="connsiteX187" fmla="*/ 221127 w 3238147"/>
              <a:gd name="connsiteY187" fmla="*/ 412169 h 3920348"/>
              <a:gd name="connsiteX188" fmla="*/ 266344 w 3238147"/>
              <a:gd name="connsiteY188" fmla="*/ 427242 h 3920348"/>
              <a:gd name="connsiteX189" fmla="*/ 286441 w 3238147"/>
              <a:gd name="connsiteY189" fmla="*/ 442314 h 3920348"/>
              <a:gd name="connsiteX190" fmla="*/ 301514 w 3238147"/>
              <a:gd name="connsiteY190" fmla="*/ 472459 h 3920348"/>
              <a:gd name="connsiteX191" fmla="*/ 316586 w 3238147"/>
              <a:gd name="connsiteY191" fmla="*/ 517677 h 3920348"/>
              <a:gd name="connsiteX192" fmla="*/ 246248 w 3238147"/>
              <a:gd name="connsiteY192" fmla="*/ 582991 h 3920348"/>
              <a:gd name="connsiteX193" fmla="*/ 175909 w 3238147"/>
              <a:gd name="connsiteY193" fmla="*/ 638257 h 3920348"/>
              <a:gd name="connsiteX194" fmla="*/ 130692 w 3238147"/>
              <a:gd name="connsiteY194" fmla="*/ 638257 h 3920348"/>
              <a:gd name="connsiteX195" fmla="*/ 105571 w 3238147"/>
              <a:gd name="connsiteY195" fmla="*/ 708596 h 3920348"/>
              <a:gd name="connsiteX196" fmla="*/ 60353 w 3238147"/>
              <a:gd name="connsiteY196" fmla="*/ 723668 h 3920348"/>
              <a:gd name="connsiteX197" fmla="*/ 45281 w 3238147"/>
              <a:gd name="connsiteY197" fmla="*/ 768886 h 3920348"/>
              <a:gd name="connsiteX198" fmla="*/ 20160 w 3238147"/>
              <a:gd name="connsiteY198" fmla="*/ 914587 h 3920348"/>
              <a:gd name="connsiteX199" fmla="*/ 63 w 3238147"/>
              <a:gd name="connsiteY199" fmla="*/ 964829 h 3920348"/>
              <a:gd name="connsiteX200" fmla="*/ 15136 w 3238147"/>
              <a:gd name="connsiteY200" fmla="*/ 1025119 h 3920348"/>
              <a:gd name="connsiteX201" fmla="*/ 50305 w 3238147"/>
              <a:gd name="connsiteY201" fmla="*/ 1055264 h 3920348"/>
              <a:gd name="connsiteX202" fmla="*/ 40256 w 3238147"/>
              <a:gd name="connsiteY20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28820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6632 w 3238147"/>
              <a:gd name="connsiteY120" fmla="*/ 1430480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976810 w 3238147"/>
              <a:gd name="connsiteY124" fmla="*/ 1196150 h 3920348"/>
              <a:gd name="connsiteX125" fmla="*/ 2893988 w 3238147"/>
              <a:gd name="connsiteY125" fmla="*/ 1190916 h 3920348"/>
              <a:gd name="connsiteX126" fmla="*/ 2841079 w 3238147"/>
              <a:gd name="connsiteY126" fmla="*/ 1167575 h 3920348"/>
              <a:gd name="connsiteX127" fmla="*/ 2769641 w 3238147"/>
              <a:gd name="connsiteY127" fmla="*/ 1153288 h 3920348"/>
              <a:gd name="connsiteX128" fmla="*/ 2733215 w 3238147"/>
              <a:gd name="connsiteY128" fmla="*/ 1165796 h 3920348"/>
              <a:gd name="connsiteX129" fmla="*/ 2672925 w 3238147"/>
              <a:gd name="connsiteY129" fmla="*/ 1135651 h 3920348"/>
              <a:gd name="connsiteX130" fmla="*/ 2602586 w 3238147"/>
              <a:gd name="connsiteY130" fmla="*/ 1120578 h 3920348"/>
              <a:gd name="connsiteX131" fmla="*/ 2426741 w 3238147"/>
              <a:gd name="connsiteY131" fmla="*/ 1072325 h 3920348"/>
              <a:gd name="connsiteX132" fmla="*/ 2190604 w 3238147"/>
              <a:gd name="connsiteY132" fmla="*/ 1010046 h 3920348"/>
              <a:gd name="connsiteX133" fmla="*/ 2125289 w 3238147"/>
              <a:gd name="connsiteY133" fmla="*/ 979901 h 3920348"/>
              <a:gd name="connsiteX134" fmla="*/ 2070024 w 3238147"/>
              <a:gd name="connsiteY134" fmla="*/ 954780 h 3920348"/>
              <a:gd name="connsiteX135" fmla="*/ 1984613 w 3238147"/>
              <a:gd name="connsiteY135" fmla="*/ 944732 h 3920348"/>
              <a:gd name="connsiteX136" fmla="*/ 1924322 w 3238147"/>
              <a:gd name="connsiteY136" fmla="*/ 944732 h 3920348"/>
              <a:gd name="connsiteX137" fmla="*/ 1889153 w 3238147"/>
              <a:gd name="connsiteY137" fmla="*/ 949756 h 3920348"/>
              <a:gd name="connsiteX138" fmla="*/ 1793694 w 3238147"/>
              <a:gd name="connsiteY138" fmla="*/ 849273 h 3920348"/>
              <a:gd name="connsiteX139" fmla="*/ 1781422 w 3238147"/>
              <a:gd name="connsiteY139" fmla="*/ 805625 h 3920348"/>
              <a:gd name="connsiteX140" fmla="*/ 1752847 w 3238147"/>
              <a:gd name="connsiteY140" fmla="*/ 779431 h 3920348"/>
              <a:gd name="connsiteX141" fmla="*/ 1723355 w 3238147"/>
              <a:gd name="connsiteY141" fmla="*/ 743765 h 3920348"/>
              <a:gd name="connsiteX142" fmla="*/ 1663065 w 3238147"/>
              <a:gd name="connsiteY142" fmla="*/ 663378 h 3920348"/>
              <a:gd name="connsiteX143" fmla="*/ 1613347 w 3238147"/>
              <a:gd name="connsiteY143" fmla="*/ 594347 h 3920348"/>
              <a:gd name="connsiteX144" fmla="*/ 1557558 w 3238147"/>
              <a:gd name="connsiteY144" fmla="*/ 552846 h 3920348"/>
              <a:gd name="connsiteX145" fmla="*/ 1462098 w 3238147"/>
              <a:gd name="connsiteY145" fmla="*/ 482508 h 3920348"/>
              <a:gd name="connsiteX146" fmla="*/ 1366639 w 3238147"/>
              <a:gd name="connsiteY146" fmla="*/ 477484 h 3920348"/>
              <a:gd name="connsiteX147" fmla="*/ 1336129 w 3238147"/>
              <a:gd name="connsiteY147" fmla="*/ 453200 h 3920348"/>
              <a:gd name="connsiteX148" fmla="*/ 1266155 w 3238147"/>
              <a:gd name="connsiteY148" fmla="*/ 467435 h 3920348"/>
              <a:gd name="connsiteX149" fmla="*/ 1257547 w 3238147"/>
              <a:gd name="connsiteY149" fmla="*/ 443675 h 3920348"/>
              <a:gd name="connsiteX150" fmla="*/ 1210889 w 3238147"/>
              <a:gd name="connsiteY150" fmla="*/ 452363 h 3920348"/>
              <a:gd name="connsiteX151" fmla="*/ 1202779 w 3238147"/>
              <a:gd name="connsiteY151" fmla="*/ 412719 h 3920348"/>
              <a:gd name="connsiteX152" fmla="*/ 1167060 w 3238147"/>
              <a:gd name="connsiteY152" fmla="*/ 377000 h 3920348"/>
              <a:gd name="connsiteX153" fmla="*/ 1152772 w 3238147"/>
              <a:gd name="connsiteY153" fmla="*/ 341281 h 3920348"/>
              <a:gd name="connsiteX154" fmla="*/ 1145575 w 3238147"/>
              <a:gd name="connsiteY154" fmla="*/ 321734 h 3920348"/>
              <a:gd name="connsiteX155" fmla="*/ 1080261 w 3238147"/>
              <a:gd name="connsiteY155" fmla="*/ 291589 h 3920348"/>
              <a:gd name="connsiteX156" fmla="*/ 1035043 w 3238147"/>
              <a:gd name="connsiteY156" fmla="*/ 291589 h 3920348"/>
              <a:gd name="connsiteX157" fmla="*/ 1014947 w 3238147"/>
              <a:gd name="connsiteY157" fmla="*/ 231299 h 3920348"/>
              <a:gd name="connsiteX158" fmla="*/ 989826 w 3238147"/>
              <a:gd name="connsiteY158" fmla="*/ 176033 h 3920348"/>
              <a:gd name="connsiteX159" fmla="*/ 959681 w 3238147"/>
              <a:gd name="connsiteY159" fmla="*/ 150912 h 3920348"/>
              <a:gd name="connsiteX160" fmla="*/ 904415 w 3238147"/>
              <a:gd name="connsiteY160" fmla="*/ 186081 h 3920348"/>
              <a:gd name="connsiteX161" fmla="*/ 834076 w 3238147"/>
              <a:gd name="connsiteY161" fmla="*/ 211202 h 3920348"/>
              <a:gd name="connsiteX162" fmla="*/ 788859 w 3238147"/>
              <a:gd name="connsiteY162" fmla="*/ 221251 h 3920348"/>
              <a:gd name="connsiteX163" fmla="*/ 733593 w 3238147"/>
              <a:gd name="connsiteY163" fmla="*/ 191105 h 3920348"/>
              <a:gd name="connsiteX164" fmla="*/ 673303 w 3238147"/>
              <a:gd name="connsiteY164" fmla="*/ 155936 h 3920348"/>
              <a:gd name="connsiteX165" fmla="*/ 602964 w 3238147"/>
              <a:gd name="connsiteY165" fmla="*/ 120767 h 3920348"/>
              <a:gd name="connsiteX166" fmla="*/ 497456 w 3238147"/>
              <a:gd name="connsiteY166" fmla="*/ 165985 h 3920348"/>
              <a:gd name="connsiteX167" fmla="*/ 412045 w 3238147"/>
              <a:gd name="connsiteY167" fmla="*/ 181057 h 3920348"/>
              <a:gd name="connsiteX168" fmla="*/ 361804 w 3238147"/>
              <a:gd name="connsiteY168" fmla="*/ 145888 h 3920348"/>
              <a:gd name="connsiteX169" fmla="*/ 371852 w 3238147"/>
              <a:gd name="connsiteY169" fmla="*/ 105695 h 3920348"/>
              <a:gd name="connsiteX170" fmla="*/ 386925 w 3238147"/>
              <a:gd name="connsiteY170" fmla="*/ 85598 h 3920348"/>
              <a:gd name="connsiteX171" fmla="*/ 361804 w 3238147"/>
              <a:gd name="connsiteY171" fmla="*/ 20284 h 3920348"/>
              <a:gd name="connsiteX172" fmla="*/ 316586 w 3238147"/>
              <a:gd name="connsiteY172" fmla="*/ 187 h 3920348"/>
              <a:gd name="connsiteX173" fmla="*/ 286441 w 3238147"/>
              <a:gd name="connsiteY173" fmla="*/ 10235 h 3920348"/>
              <a:gd name="connsiteX174" fmla="*/ 226151 w 3238147"/>
              <a:gd name="connsiteY174" fmla="*/ 10235 h 3920348"/>
              <a:gd name="connsiteX175" fmla="*/ 140740 w 3238147"/>
              <a:gd name="connsiteY175" fmla="*/ 187 h 3920348"/>
              <a:gd name="connsiteX176" fmla="*/ 105571 w 3238147"/>
              <a:gd name="connsiteY176" fmla="*/ 10235 h 3920348"/>
              <a:gd name="connsiteX177" fmla="*/ 60353 w 3238147"/>
              <a:gd name="connsiteY177" fmla="*/ 55453 h 3920348"/>
              <a:gd name="connsiteX178" fmla="*/ 55329 w 3238147"/>
              <a:gd name="connsiteY178" fmla="*/ 105695 h 3920348"/>
              <a:gd name="connsiteX179" fmla="*/ 50305 w 3238147"/>
              <a:gd name="connsiteY179" fmla="*/ 140864 h 3920348"/>
              <a:gd name="connsiteX180" fmla="*/ 15136 w 3238147"/>
              <a:gd name="connsiteY180" fmla="*/ 216226 h 3920348"/>
              <a:gd name="connsiteX181" fmla="*/ 35232 w 3238147"/>
              <a:gd name="connsiteY181" fmla="*/ 206178 h 3920348"/>
              <a:gd name="connsiteX182" fmla="*/ 90498 w 3238147"/>
              <a:gd name="connsiteY182" fmla="*/ 171009 h 3920348"/>
              <a:gd name="connsiteX183" fmla="*/ 135716 w 3238147"/>
              <a:gd name="connsiteY183" fmla="*/ 216226 h 3920348"/>
              <a:gd name="connsiteX184" fmla="*/ 130692 w 3238147"/>
              <a:gd name="connsiteY184" fmla="*/ 256420 h 3920348"/>
              <a:gd name="connsiteX185" fmla="*/ 130692 w 3238147"/>
              <a:gd name="connsiteY185" fmla="*/ 276516 h 3920348"/>
              <a:gd name="connsiteX186" fmla="*/ 201030 w 3238147"/>
              <a:gd name="connsiteY186" fmla="*/ 361927 h 3920348"/>
              <a:gd name="connsiteX187" fmla="*/ 221127 w 3238147"/>
              <a:gd name="connsiteY187" fmla="*/ 412169 h 3920348"/>
              <a:gd name="connsiteX188" fmla="*/ 266344 w 3238147"/>
              <a:gd name="connsiteY188" fmla="*/ 427242 h 3920348"/>
              <a:gd name="connsiteX189" fmla="*/ 286441 w 3238147"/>
              <a:gd name="connsiteY189" fmla="*/ 442314 h 3920348"/>
              <a:gd name="connsiteX190" fmla="*/ 301514 w 3238147"/>
              <a:gd name="connsiteY190" fmla="*/ 472459 h 3920348"/>
              <a:gd name="connsiteX191" fmla="*/ 316586 w 3238147"/>
              <a:gd name="connsiteY191" fmla="*/ 517677 h 3920348"/>
              <a:gd name="connsiteX192" fmla="*/ 246248 w 3238147"/>
              <a:gd name="connsiteY192" fmla="*/ 582991 h 3920348"/>
              <a:gd name="connsiteX193" fmla="*/ 175909 w 3238147"/>
              <a:gd name="connsiteY193" fmla="*/ 638257 h 3920348"/>
              <a:gd name="connsiteX194" fmla="*/ 130692 w 3238147"/>
              <a:gd name="connsiteY194" fmla="*/ 638257 h 3920348"/>
              <a:gd name="connsiteX195" fmla="*/ 105571 w 3238147"/>
              <a:gd name="connsiteY195" fmla="*/ 708596 h 3920348"/>
              <a:gd name="connsiteX196" fmla="*/ 60353 w 3238147"/>
              <a:gd name="connsiteY196" fmla="*/ 723668 h 3920348"/>
              <a:gd name="connsiteX197" fmla="*/ 45281 w 3238147"/>
              <a:gd name="connsiteY197" fmla="*/ 768886 h 3920348"/>
              <a:gd name="connsiteX198" fmla="*/ 20160 w 3238147"/>
              <a:gd name="connsiteY198" fmla="*/ 914587 h 3920348"/>
              <a:gd name="connsiteX199" fmla="*/ 63 w 3238147"/>
              <a:gd name="connsiteY199" fmla="*/ 964829 h 3920348"/>
              <a:gd name="connsiteX200" fmla="*/ 15136 w 3238147"/>
              <a:gd name="connsiteY200" fmla="*/ 1025119 h 3920348"/>
              <a:gd name="connsiteX201" fmla="*/ 50305 w 3238147"/>
              <a:gd name="connsiteY201" fmla="*/ 1055264 h 3920348"/>
              <a:gd name="connsiteX202" fmla="*/ 40256 w 3238147"/>
              <a:gd name="connsiteY202" fmla="*/ 1110530 h 39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3238147" h="3920348">
                <a:moveTo>
                  <a:pt x="40256" y="1110530"/>
                </a:moveTo>
                <a:cubicBezTo>
                  <a:pt x="47792" y="1143187"/>
                  <a:pt x="78644" y="1214097"/>
                  <a:pt x="95522" y="1251207"/>
                </a:cubicBezTo>
                <a:cubicBezTo>
                  <a:pt x="112400" y="1288317"/>
                  <a:pt x="128965" y="1302208"/>
                  <a:pt x="141526" y="1333190"/>
                </a:cubicBezTo>
                <a:cubicBezTo>
                  <a:pt x="154087" y="1364172"/>
                  <a:pt x="160968" y="1399686"/>
                  <a:pt x="170885" y="1437101"/>
                </a:cubicBezTo>
                <a:cubicBezTo>
                  <a:pt x="180802" y="1474516"/>
                  <a:pt x="193494" y="1525024"/>
                  <a:pt x="201030" y="1557681"/>
                </a:cubicBezTo>
                <a:cubicBezTo>
                  <a:pt x="208566" y="1590338"/>
                  <a:pt x="213591" y="1599550"/>
                  <a:pt x="216103" y="1633044"/>
                </a:cubicBezTo>
                <a:cubicBezTo>
                  <a:pt x="218615" y="1666538"/>
                  <a:pt x="211916" y="1731015"/>
                  <a:pt x="216103" y="1758648"/>
                </a:cubicBezTo>
                <a:cubicBezTo>
                  <a:pt x="220290" y="1786281"/>
                  <a:pt x="238712" y="1756137"/>
                  <a:pt x="241224" y="1798842"/>
                </a:cubicBezTo>
                <a:cubicBezTo>
                  <a:pt x="243736" y="1841547"/>
                  <a:pt x="228484" y="1970326"/>
                  <a:pt x="231175" y="2014881"/>
                </a:cubicBezTo>
                <a:cubicBezTo>
                  <a:pt x="233866" y="2059436"/>
                  <a:pt x="252344" y="2045236"/>
                  <a:pt x="257368" y="2066170"/>
                </a:cubicBezTo>
                <a:cubicBezTo>
                  <a:pt x="262392" y="2087104"/>
                  <a:pt x="260120" y="2114039"/>
                  <a:pt x="261320" y="2140486"/>
                </a:cubicBezTo>
                <a:cubicBezTo>
                  <a:pt x="262520" y="2166933"/>
                  <a:pt x="261217" y="2207440"/>
                  <a:pt x="264566" y="2224850"/>
                </a:cubicBezTo>
                <a:cubicBezTo>
                  <a:pt x="267915" y="2242260"/>
                  <a:pt x="277728" y="2222469"/>
                  <a:pt x="281417" y="2244947"/>
                </a:cubicBezTo>
                <a:cubicBezTo>
                  <a:pt x="285106" y="2267425"/>
                  <a:pt x="285027" y="2335259"/>
                  <a:pt x="286702" y="2359717"/>
                </a:cubicBezTo>
                <a:cubicBezTo>
                  <a:pt x="288377" y="2384175"/>
                  <a:pt x="289995" y="2376073"/>
                  <a:pt x="291465" y="2391695"/>
                </a:cubicBezTo>
                <a:cubicBezTo>
                  <a:pt x="292935" y="2407317"/>
                  <a:pt x="291335" y="2438378"/>
                  <a:pt x="295522" y="2453450"/>
                </a:cubicBezTo>
                <a:cubicBezTo>
                  <a:pt x="299709" y="2468522"/>
                  <a:pt x="313014" y="2464271"/>
                  <a:pt x="316586" y="2482130"/>
                </a:cubicBezTo>
                <a:cubicBezTo>
                  <a:pt x="320158" y="2499989"/>
                  <a:pt x="310255" y="2532136"/>
                  <a:pt x="316954" y="2560606"/>
                </a:cubicBezTo>
                <a:cubicBezTo>
                  <a:pt x="323653" y="2589076"/>
                  <a:pt x="335723" y="2623326"/>
                  <a:pt x="344873" y="2652952"/>
                </a:cubicBezTo>
                <a:cubicBezTo>
                  <a:pt x="354023" y="2682578"/>
                  <a:pt x="343072" y="2711568"/>
                  <a:pt x="371852" y="2738363"/>
                </a:cubicBezTo>
                <a:cubicBezTo>
                  <a:pt x="400632" y="2765158"/>
                  <a:pt x="482384" y="2790279"/>
                  <a:pt x="517553" y="2813725"/>
                </a:cubicBezTo>
                <a:cubicBezTo>
                  <a:pt x="552722" y="2837171"/>
                  <a:pt x="563516" y="2862886"/>
                  <a:pt x="582867" y="2879040"/>
                </a:cubicBezTo>
                <a:cubicBezTo>
                  <a:pt x="602218" y="2895194"/>
                  <a:pt x="608526" y="2891094"/>
                  <a:pt x="633660" y="2910650"/>
                </a:cubicBezTo>
                <a:cubicBezTo>
                  <a:pt x="658794" y="2930206"/>
                  <a:pt x="713270" y="2984809"/>
                  <a:pt x="733672" y="2996375"/>
                </a:cubicBezTo>
                <a:cubicBezTo>
                  <a:pt x="754074" y="3007941"/>
                  <a:pt x="745355" y="2984015"/>
                  <a:pt x="753689" y="2989571"/>
                </a:cubicBezTo>
                <a:cubicBezTo>
                  <a:pt x="762024" y="2995127"/>
                  <a:pt x="771934" y="3016673"/>
                  <a:pt x="783679" y="3029713"/>
                </a:cubicBezTo>
                <a:cubicBezTo>
                  <a:pt x="795424" y="3042753"/>
                  <a:pt x="817413" y="3055113"/>
                  <a:pt x="824160" y="3067813"/>
                </a:cubicBezTo>
                <a:cubicBezTo>
                  <a:pt x="830907" y="3080513"/>
                  <a:pt x="824627" y="3090875"/>
                  <a:pt x="831304" y="3098769"/>
                </a:cubicBezTo>
                <a:cubicBezTo>
                  <a:pt x="837981" y="3106663"/>
                  <a:pt x="851918" y="3103667"/>
                  <a:pt x="864221" y="3115176"/>
                </a:cubicBezTo>
                <a:cubicBezTo>
                  <a:pt x="876524" y="3126685"/>
                  <a:pt x="894236" y="3151915"/>
                  <a:pt x="905122" y="3167825"/>
                </a:cubicBezTo>
                <a:cubicBezTo>
                  <a:pt x="916008" y="3183735"/>
                  <a:pt x="910395" y="3194289"/>
                  <a:pt x="929536" y="3210635"/>
                </a:cubicBezTo>
                <a:cubicBezTo>
                  <a:pt x="948677" y="3226981"/>
                  <a:pt x="995465" y="3250414"/>
                  <a:pt x="1019971" y="3265901"/>
                </a:cubicBezTo>
                <a:cubicBezTo>
                  <a:pt x="1044477" y="3281388"/>
                  <a:pt x="1061500" y="3294345"/>
                  <a:pt x="1076572" y="3303556"/>
                </a:cubicBezTo>
                <a:cubicBezTo>
                  <a:pt x="1091645" y="3312767"/>
                  <a:pt x="1099690" y="3311642"/>
                  <a:pt x="1110406" y="3321167"/>
                </a:cubicBezTo>
                <a:cubicBezTo>
                  <a:pt x="1121122" y="3330692"/>
                  <a:pt x="1127159" y="3349336"/>
                  <a:pt x="1140866" y="3360706"/>
                </a:cubicBezTo>
                <a:cubicBezTo>
                  <a:pt x="1154573" y="3372076"/>
                  <a:pt x="1167098" y="3376761"/>
                  <a:pt x="1192650" y="3389387"/>
                </a:cubicBezTo>
                <a:cubicBezTo>
                  <a:pt x="1218203" y="3402013"/>
                  <a:pt x="1272192" y="3424386"/>
                  <a:pt x="1294181" y="3436462"/>
                </a:cubicBezTo>
                <a:cubicBezTo>
                  <a:pt x="1316171" y="3448538"/>
                  <a:pt x="1317199" y="3450657"/>
                  <a:pt x="1324587" y="3461844"/>
                </a:cubicBezTo>
                <a:cubicBezTo>
                  <a:pt x="1331975" y="3473031"/>
                  <a:pt x="1327623" y="3482648"/>
                  <a:pt x="1338509" y="3503582"/>
                </a:cubicBezTo>
                <a:cubicBezTo>
                  <a:pt x="1349395" y="3524516"/>
                  <a:pt x="1377023" y="3568446"/>
                  <a:pt x="1401808" y="3587448"/>
                </a:cubicBezTo>
                <a:cubicBezTo>
                  <a:pt x="1426593" y="3606450"/>
                  <a:pt x="1462844" y="3605774"/>
                  <a:pt x="1487219" y="3617593"/>
                </a:cubicBezTo>
                <a:cubicBezTo>
                  <a:pt x="1511594" y="3629412"/>
                  <a:pt x="1523236" y="3644821"/>
                  <a:pt x="1548060" y="3658363"/>
                </a:cubicBezTo>
                <a:cubicBezTo>
                  <a:pt x="1572884" y="3671905"/>
                  <a:pt x="1595140" y="3685542"/>
                  <a:pt x="1636166" y="3698844"/>
                </a:cubicBezTo>
                <a:cubicBezTo>
                  <a:pt x="1677192" y="3712146"/>
                  <a:pt x="1760740" y="3729107"/>
                  <a:pt x="1803742" y="3738174"/>
                </a:cubicBezTo>
                <a:cubicBezTo>
                  <a:pt x="1846744" y="3747241"/>
                  <a:pt x="1861520" y="3748222"/>
                  <a:pt x="1894177" y="3753246"/>
                </a:cubicBezTo>
                <a:cubicBezTo>
                  <a:pt x="1926834" y="3758270"/>
                  <a:pt x="1970377" y="3765807"/>
                  <a:pt x="1999685" y="3768319"/>
                </a:cubicBezTo>
                <a:cubicBezTo>
                  <a:pt x="2028993" y="3770831"/>
                  <a:pt x="2046870" y="3766405"/>
                  <a:pt x="2070024" y="3768319"/>
                </a:cubicBezTo>
                <a:cubicBezTo>
                  <a:pt x="2093178" y="3770233"/>
                  <a:pt x="2124798" y="3777098"/>
                  <a:pt x="2138610" y="3779806"/>
                </a:cubicBezTo>
                <a:cubicBezTo>
                  <a:pt x="2152422" y="3782514"/>
                  <a:pt x="2159536" y="3766378"/>
                  <a:pt x="2164804" y="3767900"/>
                </a:cubicBezTo>
                <a:cubicBezTo>
                  <a:pt x="2170072" y="3769422"/>
                  <a:pt x="2169141" y="3784247"/>
                  <a:pt x="2177362" y="3796083"/>
                </a:cubicBezTo>
                <a:cubicBezTo>
                  <a:pt x="2185583" y="3807920"/>
                  <a:pt x="2204712" y="3825757"/>
                  <a:pt x="2214128" y="3838919"/>
                </a:cubicBezTo>
                <a:cubicBezTo>
                  <a:pt x="2223544" y="3852081"/>
                  <a:pt x="2225220" y="3865051"/>
                  <a:pt x="2233860" y="3875056"/>
                </a:cubicBezTo>
                <a:cubicBezTo>
                  <a:pt x="2242500" y="3885061"/>
                  <a:pt x="2253266" y="3891406"/>
                  <a:pt x="2265966" y="3898947"/>
                </a:cubicBezTo>
                <a:cubicBezTo>
                  <a:pt x="2278666" y="3906488"/>
                  <a:pt x="2298337" y="3919463"/>
                  <a:pt x="2310060" y="3920300"/>
                </a:cubicBezTo>
                <a:cubicBezTo>
                  <a:pt x="2321783" y="3921137"/>
                  <a:pt x="2318533" y="3910879"/>
                  <a:pt x="2336305" y="3903971"/>
                </a:cubicBezTo>
                <a:cubicBezTo>
                  <a:pt x="2354077" y="3897063"/>
                  <a:pt x="2390734" y="3892249"/>
                  <a:pt x="2416692" y="3878851"/>
                </a:cubicBezTo>
                <a:cubicBezTo>
                  <a:pt x="2442650" y="3865453"/>
                  <a:pt x="2470283" y="3840332"/>
                  <a:pt x="2492054" y="3823585"/>
                </a:cubicBezTo>
                <a:cubicBezTo>
                  <a:pt x="2513825" y="3806838"/>
                  <a:pt x="2522090" y="3778916"/>
                  <a:pt x="2547320" y="3778367"/>
                </a:cubicBezTo>
                <a:cubicBezTo>
                  <a:pt x="2572550" y="3777818"/>
                  <a:pt x="2618314" y="3812752"/>
                  <a:pt x="2643435" y="3820288"/>
                </a:cubicBezTo>
                <a:cubicBezTo>
                  <a:pt x="2668556" y="3827824"/>
                  <a:pt x="2680570" y="3825548"/>
                  <a:pt x="2698045" y="3823585"/>
                </a:cubicBezTo>
                <a:cubicBezTo>
                  <a:pt x="2715520" y="3821622"/>
                  <a:pt x="2731540" y="3822747"/>
                  <a:pt x="2748287" y="3808512"/>
                </a:cubicBezTo>
                <a:cubicBezTo>
                  <a:pt x="2765034" y="3794277"/>
                  <a:pt x="2787643" y="3757433"/>
                  <a:pt x="2798529" y="3738174"/>
                </a:cubicBezTo>
                <a:cubicBezTo>
                  <a:pt x="2809415" y="3718915"/>
                  <a:pt x="2811273" y="3704670"/>
                  <a:pt x="2813602" y="3692956"/>
                </a:cubicBezTo>
                <a:cubicBezTo>
                  <a:pt x="2815931" y="3681242"/>
                  <a:pt x="2805892" y="3675555"/>
                  <a:pt x="2812504" y="3667888"/>
                </a:cubicBezTo>
                <a:cubicBezTo>
                  <a:pt x="2819116" y="3660221"/>
                  <a:pt x="2838017" y="3646962"/>
                  <a:pt x="2853272" y="3646953"/>
                </a:cubicBezTo>
                <a:cubicBezTo>
                  <a:pt x="2868527" y="3646944"/>
                  <a:pt x="2883016" y="3664355"/>
                  <a:pt x="2904037" y="3667835"/>
                </a:cubicBezTo>
                <a:cubicBezTo>
                  <a:pt x="2925058" y="3671315"/>
                  <a:pt x="2957628" y="3675371"/>
                  <a:pt x="2979399" y="3667835"/>
                </a:cubicBezTo>
                <a:cubicBezTo>
                  <a:pt x="3001170" y="3660299"/>
                  <a:pt x="3022105" y="3642715"/>
                  <a:pt x="3034665" y="3622618"/>
                </a:cubicBezTo>
                <a:cubicBezTo>
                  <a:pt x="3047225" y="3602521"/>
                  <a:pt x="3051413" y="3569864"/>
                  <a:pt x="3054762" y="3547255"/>
                </a:cubicBezTo>
                <a:cubicBezTo>
                  <a:pt x="3058112" y="3524646"/>
                  <a:pt x="3044714" y="3509574"/>
                  <a:pt x="3054762" y="3486965"/>
                </a:cubicBezTo>
                <a:cubicBezTo>
                  <a:pt x="3064810" y="3464356"/>
                  <a:pt x="3101654" y="3431699"/>
                  <a:pt x="3115052" y="3411602"/>
                </a:cubicBezTo>
                <a:cubicBezTo>
                  <a:pt x="3128450" y="3391505"/>
                  <a:pt x="3128450" y="3378108"/>
                  <a:pt x="3135149" y="3366385"/>
                </a:cubicBezTo>
                <a:cubicBezTo>
                  <a:pt x="3141848" y="3354662"/>
                  <a:pt x="3146313" y="3348560"/>
                  <a:pt x="3155245" y="3341264"/>
                </a:cubicBezTo>
                <a:cubicBezTo>
                  <a:pt x="3164177" y="3333968"/>
                  <a:pt x="3175342" y="3325956"/>
                  <a:pt x="3188740" y="3322606"/>
                </a:cubicBezTo>
                <a:cubicBezTo>
                  <a:pt x="3202138" y="3319257"/>
                  <a:pt x="3228654" y="3329780"/>
                  <a:pt x="3235632" y="3321167"/>
                </a:cubicBezTo>
                <a:cubicBezTo>
                  <a:pt x="3242610" y="3312554"/>
                  <a:pt x="3233120" y="3285160"/>
                  <a:pt x="3230608" y="3270925"/>
                </a:cubicBezTo>
                <a:cubicBezTo>
                  <a:pt x="3228096" y="3256690"/>
                  <a:pt x="3222379" y="3244605"/>
                  <a:pt x="3220560" y="3235756"/>
                </a:cubicBezTo>
                <a:cubicBezTo>
                  <a:pt x="3218741" y="3226907"/>
                  <a:pt x="3225998" y="3226911"/>
                  <a:pt x="3219696" y="3217831"/>
                </a:cubicBezTo>
                <a:cubicBezTo>
                  <a:pt x="3213394" y="3208751"/>
                  <a:pt x="3192651" y="3187500"/>
                  <a:pt x="3182747" y="3181276"/>
                </a:cubicBezTo>
                <a:cubicBezTo>
                  <a:pt x="3172843" y="3175053"/>
                  <a:pt x="3171552" y="3188995"/>
                  <a:pt x="3160270" y="3180490"/>
                </a:cubicBezTo>
                <a:cubicBezTo>
                  <a:pt x="3148988" y="3171985"/>
                  <a:pt x="3127613" y="3143646"/>
                  <a:pt x="3115052" y="3130248"/>
                </a:cubicBezTo>
                <a:cubicBezTo>
                  <a:pt x="3102491" y="3116850"/>
                  <a:pt x="3094118" y="3105965"/>
                  <a:pt x="3084907" y="3100103"/>
                </a:cubicBezTo>
                <a:cubicBezTo>
                  <a:pt x="3075696" y="3094241"/>
                  <a:pt x="3072246" y="3109192"/>
                  <a:pt x="3059786" y="3095079"/>
                </a:cubicBezTo>
                <a:cubicBezTo>
                  <a:pt x="3047326" y="3080966"/>
                  <a:pt x="3021869" y="3040546"/>
                  <a:pt x="3010146" y="3015425"/>
                </a:cubicBezTo>
                <a:cubicBezTo>
                  <a:pt x="2998423" y="2990304"/>
                  <a:pt x="2998179" y="2962610"/>
                  <a:pt x="2989448" y="2944354"/>
                </a:cubicBezTo>
                <a:cubicBezTo>
                  <a:pt x="2980717" y="2926098"/>
                  <a:pt x="2966215" y="2918252"/>
                  <a:pt x="2957759" y="2905888"/>
                </a:cubicBezTo>
                <a:cubicBezTo>
                  <a:pt x="2949303" y="2893524"/>
                  <a:pt x="2955382" y="2878962"/>
                  <a:pt x="2950615" y="2867788"/>
                </a:cubicBezTo>
                <a:cubicBezTo>
                  <a:pt x="2945848" y="2856614"/>
                  <a:pt x="2932730" y="2846783"/>
                  <a:pt x="2929158" y="2838846"/>
                </a:cubicBezTo>
                <a:cubicBezTo>
                  <a:pt x="2925586" y="2830909"/>
                  <a:pt x="2935046" y="2831886"/>
                  <a:pt x="2929184" y="2820163"/>
                </a:cubicBezTo>
                <a:cubicBezTo>
                  <a:pt x="2923322" y="2808440"/>
                  <a:pt x="2910740" y="2788840"/>
                  <a:pt x="2893988" y="2768508"/>
                </a:cubicBezTo>
                <a:cubicBezTo>
                  <a:pt x="2877236" y="2748176"/>
                  <a:pt x="2844584" y="2715754"/>
                  <a:pt x="2828674" y="2698169"/>
                </a:cubicBezTo>
                <a:cubicBezTo>
                  <a:pt x="2812764" y="2680584"/>
                  <a:pt x="2809415" y="2675560"/>
                  <a:pt x="2798529" y="2663000"/>
                </a:cubicBezTo>
                <a:cubicBezTo>
                  <a:pt x="2787643" y="2650440"/>
                  <a:pt x="2770953" y="2640269"/>
                  <a:pt x="2763360" y="2622807"/>
                </a:cubicBezTo>
                <a:cubicBezTo>
                  <a:pt x="2755767" y="2605345"/>
                  <a:pt x="2753808" y="2573298"/>
                  <a:pt x="2752971" y="2558225"/>
                </a:cubicBezTo>
                <a:cubicBezTo>
                  <a:pt x="2752134" y="2543152"/>
                  <a:pt x="2764686" y="2540308"/>
                  <a:pt x="2758336" y="2532371"/>
                </a:cubicBezTo>
                <a:cubicBezTo>
                  <a:pt x="2751986" y="2524434"/>
                  <a:pt x="2726595" y="2513949"/>
                  <a:pt x="2714872" y="2510600"/>
                </a:cubicBezTo>
                <a:cubicBezTo>
                  <a:pt x="2703149" y="2507251"/>
                  <a:pt x="2694064" y="2518603"/>
                  <a:pt x="2687997" y="2512275"/>
                </a:cubicBezTo>
                <a:cubicBezTo>
                  <a:pt x="2681930" y="2505947"/>
                  <a:pt x="2679549" y="2491563"/>
                  <a:pt x="2678472" y="2472631"/>
                </a:cubicBezTo>
                <a:cubicBezTo>
                  <a:pt x="2677395" y="2453699"/>
                  <a:pt x="2684134" y="2415520"/>
                  <a:pt x="2681535" y="2398681"/>
                </a:cubicBezTo>
                <a:cubicBezTo>
                  <a:pt x="2678936" y="2381842"/>
                  <a:pt x="2671010" y="2383648"/>
                  <a:pt x="2662876" y="2371598"/>
                </a:cubicBezTo>
                <a:cubicBezTo>
                  <a:pt x="2654742" y="2359548"/>
                  <a:pt x="2646966" y="2342817"/>
                  <a:pt x="2632731" y="2326380"/>
                </a:cubicBezTo>
                <a:cubicBezTo>
                  <a:pt x="2618496" y="2309943"/>
                  <a:pt x="2591700" y="2288883"/>
                  <a:pt x="2577465" y="2272973"/>
                </a:cubicBezTo>
                <a:cubicBezTo>
                  <a:pt x="2563230" y="2257063"/>
                  <a:pt x="2558206" y="2240442"/>
                  <a:pt x="2547320" y="2230921"/>
                </a:cubicBezTo>
                <a:cubicBezTo>
                  <a:pt x="2536434" y="2221400"/>
                  <a:pt x="2521532" y="2220432"/>
                  <a:pt x="2512151" y="2215848"/>
                </a:cubicBezTo>
                <a:cubicBezTo>
                  <a:pt x="2502770" y="2211264"/>
                  <a:pt x="2498570" y="2206768"/>
                  <a:pt x="2491034" y="2203419"/>
                </a:cubicBezTo>
                <a:cubicBezTo>
                  <a:pt x="2483498" y="2200070"/>
                  <a:pt x="2475664" y="2200118"/>
                  <a:pt x="2466933" y="2195752"/>
                </a:cubicBezTo>
                <a:cubicBezTo>
                  <a:pt x="2458202" y="2191386"/>
                  <a:pt x="2449532" y="2181412"/>
                  <a:pt x="2438646" y="2177225"/>
                </a:cubicBezTo>
                <a:cubicBezTo>
                  <a:pt x="2427760" y="2173038"/>
                  <a:pt x="2413525" y="2175790"/>
                  <a:pt x="2401619" y="2170631"/>
                </a:cubicBezTo>
                <a:cubicBezTo>
                  <a:pt x="2389713" y="2165472"/>
                  <a:pt x="2379547" y="2153321"/>
                  <a:pt x="2367209" y="2146269"/>
                </a:cubicBezTo>
                <a:cubicBezTo>
                  <a:pt x="2354871" y="2139217"/>
                  <a:pt x="2327719" y="2151891"/>
                  <a:pt x="2327592" y="2128318"/>
                </a:cubicBezTo>
                <a:cubicBezTo>
                  <a:pt x="2327466" y="2104745"/>
                  <a:pt x="2354950" y="2037137"/>
                  <a:pt x="2366450" y="2004833"/>
                </a:cubicBezTo>
                <a:cubicBezTo>
                  <a:pt x="2377950" y="1972529"/>
                  <a:pt x="2375661" y="1966315"/>
                  <a:pt x="2396595" y="1934495"/>
                </a:cubicBezTo>
                <a:cubicBezTo>
                  <a:pt x="2417529" y="1902675"/>
                  <a:pt x="2470016" y="1843222"/>
                  <a:pt x="2492054" y="1813914"/>
                </a:cubicBezTo>
                <a:cubicBezTo>
                  <a:pt x="2514092" y="1784606"/>
                  <a:pt x="2513748" y="1772046"/>
                  <a:pt x="2528820" y="1758648"/>
                </a:cubicBezTo>
                <a:cubicBezTo>
                  <a:pt x="2543892" y="1745250"/>
                  <a:pt x="2561821" y="1744413"/>
                  <a:pt x="2582489" y="1733527"/>
                </a:cubicBezTo>
                <a:cubicBezTo>
                  <a:pt x="2603157" y="1722641"/>
                  <a:pt x="2622683" y="1705057"/>
                  <a:pt x="2652828" y="1693334"/>
                </a:cubicBezTo>
                <a:cubicBezTo>
                  <a:pt x="2682973" y="1681611"/>
                  <a:pt x="2737402" y="1671563"/>
                  <a:pt x="2763360" y="1663189"/>
                </a:cubicBezTo>
                <a:cubicBezTo>
                  <a:pt x="2789318" y="1654815"/>
                  <a:pt x="2795179" y="1653140"/>
                  <a:pt x="2808577" y="1643092"/>
                </a:cubicBezTo>
                <a:cubicBezTo>
                  <a:pt x="2821975" y="1633044"/>
                  <a:pt x="2834536" y="1623833"/>
                  <a:pt x="2843747" y="1602899"/>
                </a:cubicBezTo>
                <a:cubicBezTo>
                  <a:pt x="2852958" y="1581965"/>
                  <a:pt x="2855029" y="1546225"/>
                  <a:pt x="2863843" y="1517488"/>
                </a:cubicBezTo>
                <a:cubicBezTo>
                  <a:pt x="2872657" y="1488752"/>
                  <a:pt x="2879885" y="1459788"/>
                  <a:pt x="2896632" y="1430480"/>
                </a:cubicBezTo>
                <a:cubicBezTo>
                  <a:pt x="2913379" y="1401172"/>
                  <a:pt x="2933785" y="1373195"/>
                  <a:pt x="2964327" y="1341642"/>
                </a:cubicBezTo>
                <a:cubicBezTo>
                  <a:pt x="2994869" y="1310089"/>
                  <a:pt x="3068160" y="1262929"/>
                  <a:pt x="3079883" y="1241158"/>
                </a:cubicBezTo>
                <a:cubicBezTo>
                  <a:pt x="3091606" y="1219387"/>
                  <a:pt x="3051844" y="1218514"/>
                  <a:pt x="3034665" y="1211013"/>
                </a:cubicBezTo>
                <a:cubicBezTo>
                  <a:pt x="3017486" y="1203512"/>
                  <a:pt x="3000256" y="1199499"/>
                  <a:pt x="2976810" y="1196150"/>
                </a:cubicBezTo>
                <a:cubicBezTo>
                  <a:pt x="2953364" y="1192801"/>
                  <a:pt x="2916610" y="1195678"/>
                  <a:pt x="2893988" y="1190916"/>
                </a:cubicBezTo>
                <a:cubicBezTo>
                  <a:pt x="2871366" y="1186154"/>
                  <a:pt x="2861803" y="1173846"/>
                  <a:pt x="2841079" y="1167575"/>
                </a:cubicBezTo>
                <a:cubicBezTo>
                  <a:pt x="2820355" y="1161304"/>
                  <a:pt x="2785634" y="1154378"/>
                  <a:pt x="2769641" y="1153288"/>
                </a:cubicBezTo>
                <a:cubicBezTo>
                  <a:pt x="2753648" y="1152198"/>
                  <a:pt x="2749334" y="1168736"/>
                  <a:pt x="2733215" y="1165796"/>
                </a:cubicBezTo>
                <a:cubicBezTo>
                  <a:pt x="2717096" y="1162856"/>
                  <a:pt x="2694697" y="1143187"/>
                  <a:pt x="2672925" y="1135651"/>
                </a:cubicBezTo>
                <a:cubicBezTo>
                  <a:pt x="2651153" y="1128115"/>
                  <a:pt x="2643617" y="1131132"/>
                  <a:pt x="2602586" y="1120578"/>
                </a:cubicBezTo>
                <a:cubicBezTo>
                  <a:pt x="2561555" y="1110024"/>
                  <a:pt x="2496468" y="1092378"/>
                  <a:pt x="2426741" y="1072325"/>
                </a:cubicBezTo>
                <a:cubicBezTo>
                  <a:pt x="2348029" y="1051565"/>
                  <a:pt x="2240846" y="1025450"/>
                  <a:pt x="2190604" y="1010046"/>
                </a:cubicBezTo>
                <a:cubicBezTo>
                  <a:pt x="2140362" y="994642"/>
                  <a:pt x="2125289" y="979901"/>
                  <a:pt x="2125289" y="979901"/>
                </a:cubicBezTo>
                <a:cubicBezTo>
                  <a:pt x="2105192" y="970690"/>
                  <a:pt x="2093470" y="960641"/>
                  <a:pt x="2070024" y="954780"/>
                </a:cubicBezTo>
                <a:cubicBezTo>
                  <a:pt x="2046578" y="948919"/>
                  <a:pt x="2008897" y="946407"/>
                  <a:pt x="1984613" y="944732"/>
                </a:cubicBezTo>
                <a:cubicBezTo>
                  <a:pt x="1960329" y="943057"/>
                  <a:pt x="1940232" y="943895"/>
                  <a:pt x="1924322" y="944732"/>
                </a:cubicBezTo>
                <a:cubicBezTo>
                  <a:pt x="1908412" y="945569"/>
                  <a:pt x="1910924" y="965666"/>
                  <a:pt x="1889153" y="949756"/>
                </a:cubicBezTo>
                <a:cubicBezTo>
                  <a:pt x="1867382" y="933846"/>
                  <a:pt x="1811649" y="873295"/>
                  <a:pt x="1793694" y="849273"/>
                </a:cubicBezTo>
                <a:cubicBezTo>
                  <a:pt x="1775739" y="825251"/>
                  <a:pt x="1787436" y="818456"/>
                  <a:pt x="1781422" y="805625"/>
                </a:cubicBezTo>
                <a:cubicBezTo>
                  <a:pt x="1775408" y="792794"/>
                  <a:pt x="1762525" y="789741"/>
                  <a:pt x="1752847" y="779431"/>
                </a:cubicBezTo>
                <a:cubicBezTo>
                  <a:pt x="1743169" y="769121"/>
                  <a:pt x="1738319" y="763107"/>
                  <a:pt x="1723355" y="743765"/>
                </a:cubicBezTo>
                <a:cubicBezTo>
                  <a:pt x="1708391" y="724423"/>
                  <a:pt x="1681400" y="688281"/>
                  <a:pt x="1663065" y="663378"/>
                </a:cubicBezTo>
                <a:cubicBezTo>
                  <a:pt x="1644730" y="638475"/>
                  <a:pt x="1630931" y="612769"/>
                  <a:pt x="1613347" y="594347"/>
                </a:cubicBezTo>
                <a:cubicBezTo>
                  <a:pt x="1595763" y="575925"/>
                  <a:pt x="1582766" y="571486"/>
                  <a:pt x="1557558" y="552846"/>
                </a:cubicBezTo>
                <a:cubicBezTo>
                  <a:pt x="1532350" y="534206"/>
                  <a:pt x="1493918" y="495068"/>
                  <a:pt x="1462098" y="482508"/>
                </a:cubicBezTo>
                <a:cubicBezTo>
                  <a:pt x="1430278" y="469948"/>
                  <a:pt x="1387634" y="482369"/>
                  <a:pt x="1366639" y="477484"/>
                </a:cubicBezTo>
                <a:cubicBezTo>
                  <a:pt x="1345644" y="472599"/>
                  <a:pt x="1352876" y="454875"/>
                  <a:pt x="1336129" y="453200"/>
                </a:cubicBezTo>
                <a:cubicBezTo>
                  <a:pt x="1319382" y="451525"/>
                  <a:pt x="1279252" y="469022"/>
                  <a:pt x="1266155" y="467435"/>
                </a:cubicBezTo>
                <a:cubicBezTo>
                  <a:pt x="1253058" y="465848"/>
                  <a:pt x="1266758" y="446187"/>
                  <a:pt x="1257547" y="443675"/>
                </a:cubicBezTo>
                <a:cubicBezTo>
                  <a:pt x="1248336" y="441163"/>
                  <a:pt x="1220017" y="457522"/>
                  <a:pt x="1210889" y="452363"/>
                </a:cubicBezTo>
                <a:cubicBezTo>
                  <a:pt x="1201761" y="447204"/>
                  <a:pt x="1208496" y="427264"/>
                  <a:pt x="1202779" y="412719"/>
                </a:cubicBezTo>
                <a:cubicBezTo>
                  <a:pt x="1197062" y="398174"/>
                  <a:pt x="1175395" y="388906"/>
                  <a:pt x="1167060" y="377000"/>
                </a:cubicBezTo>
                <a:cubicBezTo>
                  <a:pt x="1158726" y="365094"/>
                  <a:pt x="1157940" y="348508"/>
                  <a:pt x="1152772" y="341281"/>
                </a:cubicBezTo>
                <a:cubicBezTo>
                  <a:pt x="1147604" y="334054"/>
                  <a:pt x="1157660" y="330016"/>
                  <a:pt x="1145575" y="321734"/>
                </a:cubicBezTo>
                <a:cubicBezTo>
                  <a:pt x="1133490" y="313452"/>
                  <a:pt x="1098683" y="296613"/>
                  <a:pt x="1080261" y="291589"/>
                </a:cubicBezTo>
                <a:cubicBezTo>
                  <a:pt x="1061839" y="286565"/>
                  <a:pt x="1045929" y="301637"/>
                  <a:pt x="1035043" y="291589"/>
                </a:cubicBezTo>
                <a:cubicBezTo>
                  <a:pt x="1024157" y="281541"/>
                  <a:pt x="1022483" y="250558"/>
                  <a:pt x="1014947" y="231299"/>
                </a:cubicBezTo>
                <a:cubicBezTo>
                  <a:pt x="1007411" y="212040"/>
                  <a:pt x="999037" y="189431"/>
                  <a:pt x="989826" y="176033"/>
                </a:cubicBezTo>
                <a:cubicBezTo>
                  <a:pt x="980615" y="162635"/>
                  <a:pt x="973916" y="149237"/>
                  <a:pt x="959681" y="150912"/>
                </a:cubicBezTo>
                <a:cubicBezTo>
                  <a:pt x="945446" y="152587"/>
                  <a:pt x="925349" y="176033"/>
                  <a:pt x="904415" y="186081"/>
                </a:cubicBezTo>
                <a:cubicBezTo>
                  <a:pt x="883481" y="196129"/>
                  <a:pt x="853335" y="205340"/>
                  <a:pt x="834076" y="211202"/>
                </a:cubicBezTo>
                <a:cubicBezTo>
                  <a:pt x="814817" y="217064"/>
                  <a:pt x="805606" y="224600"/>
                  <a:pt x="788859" y="221251"/>
                </a:cubicBezTo>
                <a:cubicBezTo>
                  <a:pt x="772112" y="217902"/>
                  <a:pt x="752852" y="201991"/>
                  <a:pt x="733593" y="191105"/>
                </a:cubicBezTo>
                <a:cubicBezTo>
                  <a:pt x="714334" y="180219"/>
                  <a:pt x="695074" y="167659"/>
                  <a:pt x="673303" y="155936"/>
                </a:cubicBezTo>
                <a:cubicBezTo>
                  <a:pt x="651532" y="144213"/>
                  <a:pt x="632272" y="119092"/>
                  <a:pt x="602964" y="120767"/>
                </a:cubicBezTo>
                <a:cubicBezTo>
                  <a:pt x="573656" y="122442"/>
                  <a:pt x="529276" y="155937"/>
                  <a:pt x="497456" y="165985"/>
                </a:cubicBezTo>
                <a:cubicBezTo>
                  <a:pt x="465636" y="176033"/>
                  <a:pt x="434654" y="184406"/>
                  <a:pt x="412045" y="181057"/>
                </a:cubicBezTo>
                <a:cubicBezTo>
                  <a:pt x="389436" y="177707"/>
                  <a:pt x="368503" y="158448"/>
                  <a:pt x="361804" y="145888"/>
                </a:cubicBezTo>
                <a:cubicBezTo>
                  <a:pt x="355105" y="133328"/>
                  <a:pt x="367665" y="115743"/>
                  <a:pt x="371852" y="105695"/>
                </a:cubicBezTo>
                <a:cubicBezTo>
                  <a:pt x="376039" y="95647"/>
                  <a:pt x="388600" y="99833"/>
                  <a:pt x="386925" y="85598"/>
                </a:cubicBezTo>
                <a:cubicBezTo>
                  <a:pt x="385250" y="71363"/>
                  <a:pt x="373527" y="34519"/>
                  <a:pt x="361804" y="20284"/>
                </a:cubicBezTo>
                <a:cubicBezTo>
                  <a:pt x="350081" y="6049"/>
                  <a:pt x="329147" y="1862"/>
                  <a:pt x="316586" y="187"/>
                </a:cubicBezTo>
                <a:cubicBezTo>
                  <a:pt x="304026" y="-1488"/>
                  <a:pt x="301514" y="8560"/>
                  <a:pt x="286441" y="10235"/>
                </a:cubicBezTo>
                <a:cubicBezTo>
                  <a:pt x="271369" y="11910"/>
                  <a:pt x="250434" y="11910"/>
                  <a:pt x="226151" y="10235"/>
                </a:cubicBezTo>
                <a:cubicBezTo>
                  <a:pt x="201868" y="8560"/>
                  <a:pt x="160837" y="187"/>
                  <a:pt x="140740" y="187"/>
                </a:cubicBezTo>
                <a:cubicBezTo>
                  <a:pt x="120643" y="187"/>
                  <a:pt x="118969" y="1024"/>
                  <a:pt x="105571" y="10235"/>
                </a:cubicBezTo>
                <a:cubicBezTo>
                  <a:pt x="92173" y="19446"/>
                  <a:pt x="68727" y="39543"/>
                  <a:pt x="60353" y="55453"/>
                </a:cubicBezTo>
                <a:cubicBezTo>
                  <a:pt x="51979" y="71363"/>
                  <a:pt x="57004" y="91460"/>
                  <a:pt x="55329" y="105695"/>
                </a:cubicBezTo>
                <a:cubicBezTo>
                  <a:pt x="53654" y="119930"/>
                  <a:pt x="57004" y="122442"/>
                  <a:pt x="50305" y="140864"/>
                </a:cubicBezTo>
                <a:cubicBezTo>
                  <a:pt x="43606" y="159286"/>
                  <a:pt x="17648" y="205340"/>
                  <a:pt x="15136" y="216226"/>
                </a:cubicBezTo>
                <a:cubicBezTo>
                  <a:pt x="12624" y="227112"/>
                  <a:pt x="22672" y="213714"/>
                  <a:pt x="35232" y="206178"/>
                </a:cubicBezTo>
                <a:cubicBezTo>
                  <a:pt x="47792" y="198642"/>
                  <a:pt x="73751" y="169334"/>
                  <a:pt x="90498" y="171009"/>
                </a:cubicBezTo>
                <a:cubicBezTo>
                  <a:pt x="107245" y="172684"/>
                  <a:pt x="129017" y="201991"/>
                  <a:pt x="135716" y="216226"/>
                </a:cubicBezTo>
                <a:cubicBezTo>
                  <a:pt x="142415" y="230461"/>
                  <a:pt x="131529" y="246372"/>
                  <a:pt x="130692" y="256420"/>
                </a:cubicBezTo>
                <a:cubicBezTo>
                  <a:pt x="129855" y="266468"/>
                  <a:pt x="118969" y="258932"/>
                  <a:pt x="130692" y="276516"/>
                </a:cubicBezTo>
                <a:cubicBezTo>
                  <a:pt x="142415" y="294100"/>
                  <a:pt x="185958" y="339318"/>
                  <a:pt x="201030" y="361927"/>
                </a:cubicBezTo>
                <a:cubicBezTo>
                  <a:pt x="216102" y="384536"/>
                  <a:pt x="210241" y="401283"/>
                  <a:pt x="221127" y="412169"/>
                </a:cubicBezTo>
                <a:cubicBezTo>
                  <a:pt x="232013" y="423055"/>
                  <a:pt x="255458" y="422218"/>
                  <a:pt x="266344" y="427242"/>
                </a:cubicBezTo>
                <a:cubicBezTo>
                  <a:pt x="277230" y="432266"/>
                  <a:pt x="280579" y="434778"/>
                  <a:pt x="286441" y="442314"/>
                </a:cubicBezTo>
                <a:cubicBezTo>
                  <a:pt x="292303" y="449850"/>
                  <a:pt x="296490" y="459899"/>
                  <a:pt x="301514" y="472459"/>
                </a:cubicBezTo>
                <a:cubicBezTo>
                  <a:pt x="306538" y="485019"/>
                  <a:pt x="325797" y="499255"/>
                  <a:pt x="316586" y="517677"/>
                </a:cubicBezTo>
                <a:cubicBezTo>
                  <a:pt x="307375" y="536099"/>
                  <a:pt x="269694" y="562894"/>
                  <a:pt x="246248" y="582991"/>
                </a:cubicBezTo>
                <a:cubicBezTo>
                  <a:pt x="222802" y="603088"/>
                  <a:pt x="195168" y="629046"/>
                  <a:pt x="175909" y="638257"/>
                </a:cubicBezTo>
                <a:cubicBezTo>
                  <a:pt x="156650" y="647468"/>
                  <a:pt x="142415" y="626534"/>
                  <a:pt x="130692" y="638257"/>
                </a:cubicBezTo>
                <a:cubicBezTo>
                  <a:pt x="118969" y="649980"/>
                  <a:pt x="117294" y="694361"/>
                  <a:pt x="105571" y="708596"/>
                </a:cubicBezTo>
                <a:cubicBezTo>
                  <a:pt x="93848" y="722831"/>
                  <a:pt x="70401" y="713620"/>
                  <a:pt x="60353" y="723668"/>
                </a:cubicBezTo>
                <a:cubicBezTo>
                  <a:pt x="50305" y="733716"/>
                  <a:pt x="51980" y="737066"/>
                  <a:pt x="45281" y="768886"/>
                </a:cubicBezTo>
                <a:cubicBezTo>
                  <a:pt x="38582" y="800706"/>
                  <a:pt x="27696" y="881930"/>
                  <a:pt x="20160" y="914587"/>
                </a:cubicBezTo>
                <a:cubicBezTo>
                  <a:pt x="12624" y="947244"/>
                  <a:pt x="900" y="946407"/>
                  <a:pt x="63" y="964829"/>
                </a:cubicBezTo>
                <a:cubicBezTo>
                  <a:pt x="-774" y="983251"/>
                  <a:pt x="6762" y="1010047"/>
                  <a:pt x="15136" y="1025119"/>
                </a:cubicBezTo>
                <a:cubicBezTo>
                  <a:pt x="23510" y="1040191"/>
                  <a:pt x="46956" y="1042704"/>
                  <a:pt x="50305" y="1055264"/>
                </a:cubicBezTo>
                <a:cubicBezTo>
                  <a:pt x="53654" y="1067824"/>
                  <a:pt x="32720" y="1077873"/>
                  <a:pt x="40256" y="1110530"/>
                </a:cubicBezTo>
                <a:close/>
              </a:path>
            </a:pathLst>
          </a:custGeom>
          <a:blipFill dpi="0" rotWithShape="1">
            <a:blip r:embed="rId4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6" name="Полілінія 15"/>
          <p:cNvSpPr/>
          <p:nvPr/>
        </p:nvSpPr>
        <p:spPr>
          <a:xfrm>
            <a:off x="4015666" y="2674509"/>
            <a:ext cx="2326422" cy="3233888"/>
          </a:xfrm>
          <a:custGeom>
            <a:avLst/>
            <a:gdLst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01619 w 3240568"/>
              <a:gd name="connsiteY77" fmla="*/ 2170631 h 3906564"/>
              <a:gd name="connsiteX78" fmla="*/ 2306160 w 3240568"/>
              <a:gd name="connsiteY78" fmla="*/ 2135462 h 3906564"/>
              <a:gd name="connsiteX79" fmla="*/ 2366450 w 3240568"/>
              <a:gd name="connsiteY79" fmla="*/ 2004833 h 3906564"/>
              <a:gd name="connsiteX80" fmla="*/ 2396595 w 3240568"/>
              <a:gd name="connsiteY80" fmla="*/ 1934495 h 3906564"/>
              <a:gd name="connsiteX81" fmla="*/ 2492054 w 3240568"/>
              <a:gd name="connsiteY81" fmla="*/ 1813914 h 3906564"/>
              <a:gd name="connsiteX82" fmla="*/ 2512151 w 3240568"/>
              <a:gd name="connsiteY82" fmla="*/ 1758648 h 3906564"/>
              <a:gd name="connsiteX83" fmla="*/ 2582489 w 3240568"/>
              <a:gd name="connsiteY83" fmla="*/ 1733527 h 3906564"/>
              <a:gd name="connsiteX84" fmla="*/ 2652828 w 3240568"/>
              <a:gd name="connsiteY84" fmla="*/ 1693334 h 3906564"/>
              <a:gd name="connsiteX85" fmla="*/ 2763360 w 3240568"/>
              <a:gd name="connsiteY85" fmla="*/ 1663189 h 3906564"/>
              <a:gd name="connsiteX86" fmla="*/ 2808577 w 3240568"/>
              <a:gd name="connsiteY86" fmla="*/ 1643092 h 3906564"/>
              <a:gd name="connsiteX87" fmla="*/ 2843747 w 3240568"/>
              <a:gd name="connsiteY87" fmla="*/ 1602899 h 3906564"/>
              <a:gd name="connsiteX88" fmla="*/ 2863843 w 3240568"/>
              <a:gd name="connsiteY88" fmla="*/ 1517488 h 3906564"/>
              <a:gd name="connsiteX89" fmla="*/ 2899013 w 3240568"/>
              <a:gd name="connsiteY89" fmla="*/ 1447149 h 3906564"/>
              <a:gd name="connsiteX90" fmla="*/ 2964327 w 3240568"/>
              <a:gd name="connsiteY90" fmla="*/ 1341642 h 3906564"/>
              <a:gd name="connsiteX91" fmla="*/ 3079883 w 3240568"/>
              <a:gd name="connsiteY91" fmla="*/ 1241158 h 3906564"/>
              <a:gd name="connsiteX92" fmla="*/ 3034665 w 3240568"/>
              <a:gd name="connsiteY92" fmla="*/ 1211013 h 3906564"/>
              <a:gd name="connsiteX93" fmla="*/ 2893988 w 3240568"/>
              <a:gd name="connsiteY93" fmla="*/ 1190916 h 3906564"/>
              <a:gd name="connsiteX94" fmla="*/ 2733215 w 3240568"/>
              <a:gd name="connsiteY94" fmla="*/ 1165796 h 3906564"/>
              <a:gd name="connsiteX95" fmla="*/ 2672925 w 3240568"/>
              <a:gd name="connsiteY95" fmla="*/ 1135651 h 3906564"/>
              <a:gd name="connsiteX96" fmla="*/ 2602586 w 3240568"/>
              <a:gd name="connsiteY96" fmla="*/ 1120578 h 3906564"/>
              <a:gd name="connsiteX97" fmla="*/ 2190604 w 3240568"/>
              <a:gd name="connsiteY97" fmla="*/ 1010046 h 3906564"/>
              <a:gd name="connsiteX98" fmla="*/ 2125289 w 3240568"/>
              <a:gd name="connsiteY98" fmla="*/ 979901 h 3906564"/>
              <a:gd name="connsiteX99" fmla="*/ 2070024 w 3240568"/>
              <a:gd name="connsiteY99" fmla="*/ 954780 h 3906564"/>
              <a:gd name="connsiteX100" fmla="*/ 1984613 w 3240568"/>
              <a:gd name="connsiteY100" fmla="*/ 944732 h 3906564"/>
              <a:gd name="connsiteX101" fmla="*/ 1924322 w 3240568"/>
              <a:gd name="connsiteY101" fmla="*/ 944732 h 3906564"/>
              <a:gd name="connsiteX102" fmla="*/ 1889153 w 3240568"/>
              <a:gd name="connsiteY102" fmla="*/ 949756 h 3906564"/>
              <a:gd name="connsiteX103" fmla="*/ 1793694 w 3240568"/>
              <a:gd name="connsiteY103" fmla="*/ 849273 h 3906564"/>
              <a:gd name="connsiteX104" fmla="*/ 1723355 w 3240568"/>
              <a:gd name="connsiteY104" fmla="*/ 743765 h 3906564"/>
              <a:gd name="connsiteX105" fmla="*/ 1663065 w 3240568"/>
              <a:gd name="connsiteY105" fmla="*/ 663378 h 3906564"/>
              <a:gd name="connsiteX106" fmla="*/ 1622872 w 3240568"/>
              <a:gd name="connsiteY106" fmla="*/ 618160 h 3906564"/>
              <a:gd name="connsiteX107" fmla="*/ 1557558 w 3240568"/>
              <a:gd name="connsiteY107" fmla="*/ 552846 h 3906564"/>
              <a:gd name="connsiteX108" fmla="*/ 1462098 w 3240568"/>
              <a:gd name="connsiteY108" fmla="*/ 482508 h 3906564"/>
              <a:gd name="connsiteX109" fmla="*/ 1366639 w 3240568"/>
              <a:gd name="connsiteY109" fmla="*/ 477484 h 3906564"/>
              <a:gd name="connsiteX110" fmla="*/ 1266155 w 3240568"/>
              <a:gd name="connsiteY110" fmla="*/ 467435 h 3906564"/>
              <a:gd name="connsiteX111" fmla="*/ 1210889 w 3240568"/>
              <a:gd name="connsiteY111" fmla="*/ 452363 h 3906564"/>
              <a:gd name="connsiteX112" fmla="*/ 1145575 w 3240568"/>
              <a:gd name="connsiteY112" fmla="*/ 321734 h 3906564"/>
              <a:gd name="connsiteX113" fmla="*/ 1080261 w 3240568"/>
              <a:gd name="connsiteY113" fmla="*/ 291589 h 3906564"/>
              <a:gd name="connsiteX114" fmla="*/ 1035043 w 3240568"/>
              <a:gd name="connsiteY114" fmla="*/ 291589 h 3906564"/>
              <a:gd name="connsiteX115" fmla="*/ 1014947 w 3240568"/>
              <a:gd name="connsiteY115" fmla="*/ 231299 h 3906564"/>
              <a:gd name="connsiteX116" fmla="*/ 989826 w 3240568"/>
              <a:gd name="connsiteY116" fmla="*/ 176033 h 3906564"/>
              <a:gd name="connsiteX117" fmla="*/ 959681 w 3240568"/>
              <a:gd name="connsiteY117" fmla="*/ 150912 h 3906564"/>
              <a:gd name="connsiteX118" fmla="*/ 904415 w 3240568"/>
              <a:gd name="connsiteY118" fmla="*/ 186081 h 3906564"/>
              <a:gd name="connsiteX119" fmla="*/ 834076 w 3240568"/>
              <a:gd name="connsiteY119" fmla="*/ 211202 h 3906564"/>
              <a:gd name="connsiteX120" fmla="*/ 788859 w 3240568"/>
              <a:gd name="connsiteY120" fmla="*/ 221251 h 3906564"/>
              <a:gd name="connsiteX121" fmla="*/ 733593 w 3240568"/>
              <a:gd name="connsiteY121" fmla="*/ 191105 h 3906564"/>
              <a:gd name="connsiteX122" fmla="*/ 673303 w 3240568"/>
              <a:gd name="connsiteY122" fmla="*/ 155936 h 3906564"/>
              <a:gd name="connsiteX123" fmla="*/ 602964 w 3240568"/>
              <a:gd name="connsiteY123" fmla="*/ 120767 h 3906564"/>
              <a:gd name="connsiteX124" fmla="*/ 497456 w 3240568"/>
              <a:gd name="connsiteY124" fmla="*/ 165985 h 3906564"/>
              <a:gd name="connsiteX125" fmla="*/ 412045 w 3240568"/>
              <a:gd name="connsiteY125" fmla="*/ 181057 h 3906564"/>
              <a:gd name="connsiteX126" fmla="*/ 361804 w 3240568"/>
              <a:gd name="connsiteY126" fmla="*/ 145888 h 3906564"/>
              <a:gd name="connsiteX127" fmla="*/ 371852 w 3240568"/>
              <a:gd name="connsiteY127" fmla="*/ 105695 h 3906564"/>
              <a:gd name="connsiteX128" fmla="*/ 386925 w 3240568"/>
              <a:gd name="connsiteY128" fmla="*/ 85598 h 3906564"/>
              <a:gd name="connsiteX129" fmla="*/ 361804 w 3240568"/>
              <a:gd name="connsiteY129" fmla="*/ 20284 h 3906564"/>
              <a:gd name="connsiteX130" fmla="*/ 316586 w 3240568"/>
              <a:gd name="connsiteY130" fmla="*/ 187 h 3906564"/>
              <a:gd name="connsiteX131" fmla="*/ 286441 w 3240568"/>
              <a:gd name="connsiteY131" fmla="*/ 10235 h 3906564"/>
              <a:gd name="connsiteX132" fmla="*/ 226151 w 3240568"/>
              <a:gd name="connsiteY132" fmla="*/ 10235 h 3906564"/>
              <a:gd name="connsiteX133" fmla="*/ 140740 w 3240568"/>
              <a:gd name="connsiteY133" fmla="*/ 187 h 3906564"/>
              <a:gd name="connsiteX134" fmla="*/ 105571 w 3240568"/>
              <a:gd name="connsiteY134" fmla="*/ 10235 h 3906564"/>
              <a:gd name="connsiteX135" fmla="*/ 60353 w 3240568"/>
              <a:gd name="connsiteY135" fmla="*/ 55453 h 3906564"/>
              <a:gd name="connsiteX136" fmla="*/ 55329 w 3240568"/>
              <a:gd name="connsiteY136" fmla="*/ 105695 h 3906564"/>
              <a:gd name="connsiteX137" fmla="*/ 50305 w 3240568"/>
              <a:gd name="connsiteY137" fmla="*/ 140864 h 3906564"/>
              <a:gd name="connsiteX138" fmla="*/ 15136 w 3240568"/>
              <a:gd name="connsiteY138" fmla="*/ 216226 h 3906564"/>
              <a:gd name="connsiteX139" fmla="*/ 35232 w 3240568"/>
              <a:gd name="connsiteY139" fmla="*/ 206178 h 3906564"/>
              <a:gd name="connsiteX140" fmla="*/ 90498 w 3240568"/>
              <a:gd name="connsiteY140" fmla="*/ 171009 h 3906564"/>
              <a:gd name="connsiteX141" fmla="*/ 135716 w 3240568"/>
              <a:gd name="connsiteY141" fmla="*/ 216226 h 3906564"/>
              <a:gd name="connsiteX142" fmla="*/ 130692 w 3240568"/>
              <a:gd name="connsiteY142" fmla="*/ 256420 h 3906564"/>
              <a:gd name="connsiteX143" fmla="*/ 130692 w 3240568"/>
              <a:gd name="connsiteY143" fmla="*/ 276516 h 3906564"/>
              <a:gd name="connsiteX144" fmla="*/ 201030 w 3240568"/>
              <a:gd name="connsiteY144" fmla="*/ 361927 h 3906564"/>
              <a:gd name="connsiteX145" fmla="*/ 221127 w 3240568"/>
              <a:gd name="connsiteY145" fmla="*/ 412169 h 3906564"/>
              <a:gd name="connsiteX146" fmla="*/ 266344 w 3240568"/>
              <a:gd name="connsiteY146" fmla="*/ 427242 h 3906564"/>
              <a:gd name="connsiteX147" fmla="*/ 286441 w 3240568"/>
              <a:gd name="connsiteY147" fmla="*/ 442314 h 3906564"/>
              <a:gd name="connsiteX148" fmla="*/ 301514 w 3240568"/>
              <a:gd name="connsiteY148" fmla="*/ 472459 h 3906564"/>
              <a:gd name="connsiteX149" fmla="*/ 316586 w 3240568"/>
              <a:gd name="connsiteY149" fmla="*/ 517677 h 3906564"/>
              <a:gd name="connsiteX150" fmla="*/ 246248 w 3240568"/>
              <a:gd name="connsiteY150" fmla="*/ 582991 h 3906564"/>
              <a:gd name="connsiteX151" fmla="*/ 175909 w 3240568"/>
              <a:gd name="connsiteY151" fmla="*/ 638257 h 3906564"/>
              <a:gd name="connsiteX152" fmla="*/ 130692 w 3240568"/>
              <a:gd name="connsiteY152" fmla="*/ 638257 h 3906564"/>
              <a:gd name="connsiteX153" fmla="*/ 105571 w 3240568"/>
              <a:gd name="connsiteY153" fmla="*/ 708596 h 3906564"/>
              <a:gd name="connsiteX154" fmla="*/ 60353 w 3240568"/>
              <a:gd name="connsiteY154" fmla="*/ 723668 h 3906564"/>
              <a:gd name="connsiteX155" fmla="*/ 45281 w 3240568"/>
              <a:gd name="connsiteY155" fmla="*/ 768886 h 3906564"/>
              <a:gd name="connsiteX156" fmla="*/ 20160 w 3240568"/>
              <a:gd name="connsiteY156" fmla="*/ 914587 h 3906564"/>
              <a:gd name="connsiteX157" fmla="*/ 63 w 3240568"/>
              <a:gd name="connsiteY157" fmla="*/ 964829 h 3906564"/>
              <a:gd name="connsiteX158" fmla="*/ 15136 w 3240568"/>
              <a:gd name="connsiteY158" fmla="*/ 1025119 h 3906564"/>
              <a:gd name="connsiteX159" fmla="*/ 50305 w 3240568"/>
              <a:gd name="connsiteY159" fmla="*/ 1055264 h 3906564"/>
              <a:gd name="connsiteX160" fmla="*/ 40256 w 3240568"/>
              <a:gd name="connsiteY160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01619 w 3240568"/>
              <a:gd name="connsiteY77" fmla="*/ 2170631 h 3906564"/>
              <a:gd name="connsiteX78" fmla="*/ 2327592 w 3240568"/>
              <a:gd name="connsiteY78" fmla="*/ 2128318 h 3906564"/>
              <a:gd name="connsiteX79" fmla="*/ 2366450 w 3240568"/>
              <a:gd name="connsiteY79" fmla="*/ 2004833 h 3906564"/>
              <a:gd name="connsiteX80" fmla="*/ 2396595 w 3240568"/>
              <a:gd name="connsiteY80" fmla="*/ 1934495 h 3906564"/>
              <a:gd name="connsiteX81" fmla="*/ 2492054 w 3240568"/>
              <a:gd name="connsiteY81" fmla="*/ 1813914 h 3906564"/>
              <a:gd name="connsiteX82" fmla="*/ 2512151 w 3240568"/>
              <a:gd name="connsiteY82" fmla="*/ 1758648 h 3906564"/>
              <a:gd name="connsiteX83" fmla="*/ 2582489 w 3240568"/>
              <a:gd name="connsiteY83" fmla="*/ 1733527 h 3906564"/>
              <a:gd name="connsiteX84" fmla="*/ 2652828 w 3240568"/>
              <a:gd name="connsiteY84" fmla="*/ 1693334 h 3906564"/>
              <a:gd name="connsiteX85" fmla="*/ 2763360 w 3240568"/>
              <a:gd name="connsiteY85" fmla="*/ 1663189 h 3906564"/>
              <a:gd name="connsiteX86" fmla="*/ 2808577 w 3240568"/>
              <a:gd name="connsiteY86" fmla="*/ 1643092 h 3906564"/>
              <a:gd name="connsiteX87" fmla="*/ 2843747 w 3240568"/>
              <a:gd name="connsiteY87" fmla="*/ 1602899 h 3906564"/>
              <a:gd name="connsiteX88" fmla="*/ 2863843 w 3240568"/>
              <a:gd name="connsiteY88" fmla="*/ 1517488 h 3906564"/>
              <a:gd name="connsiteX89" fmla="*/ 2899013 w 3240568"/>
              <a:gd name="connsiteY89" fmla="*/ 1447149 h 3906564"/>
              <a:gd name="connsiteX90" fmla="*/ 2964327 w 3240568"/>
              <a:gd name="connsiteY90" fmla="*/ 1341642 h 3906564"/>
              <a:gd name="connsiteX91" fmla="*/ 3079883 w 3240568"/>
              <a:gd name="connsiteY91" fmla="*/ 1241158 h 3906564"/>
              <a:gd name="connsiteX92" fmla="*/ 3034665 w 3240568"/>
              <a:gd name="connsiteY92" fmla="*/ 1211013 h 3906564"/>
              <a:gd name="connsiteX93" fmla="*/ 2893988 w 3240568"/>
              <a:gd name="connsiteY93" fmla="*/ 1190916 h 3906564"/>
              <a:gd name="connsiteX94" fmla="*/ 2733215 w 3240568"/>
              <a:gd name="connsiteY94" fmla="*/ 1165796 h 3906564"/>
              <a:gd name="connsiteX95" fmla="*/ 2672925 w 3240568"/>
              <a:gd name="connsiteY95" fmla="*/ 1135651 h 3906564"/>
              <a:gd name="connsiteX96" fmla="*/ 2602586 w 3240568"/>
              <a:gd name="connsiteY96" fmla="*/ 1120578 h 3906564"/>
              <a:gd name="connsiteX97" fmla="*/ 2190604 w 3240568"/>
              <a:gd name="connsiteY97" fmla="*/ 1010046 h 3906564"/>
              <a:gd name="connsiteX98" fmla="*/ 2125289 w 3240568"/>
              <a:gd name="connsiteY98" fmla="*/ 979901 h 3906564"/>
              <a:gd name="connsiteX99" fmla="*/ 2070024 w 3240568"/>
              <a:gd name="connsiteY99" fmla="*/ 954780 h 3906564"/>
              <a:gd name="connsiteX100" fmla="*/ 1984613 w 3240568"/>
              <a:gd name="connsiteY100" fmla="*/ 944732 h 3906564"/>
              <a:gd name="connsiteX101" fmla="*/ 1924322 w 3240568"/>
              <a:gd name="connsiteY101" fmla="*/ 944732 h 3906564"/>
              <a:gd name="connsiteX102" fmla="*/ 1889153 w 3240568"/>
              <a:gd name="connsiteY102" fmla="*/ 949756 h 3906564"/>
              <a:gd name="connsiteX103" fmla="*/ 1793694 w 3240568"/>
              <a:gd name="connsiteY103" fmla="*/ 849273 h 3906564"/>
              <a:gd name="connsiteX104" fmla="*/ 1723355 w 3240568"/>
              <a:gd name="connsiteY104" fmla="*/ 743765 h 3906564"/>
              <a:gd name="connsiteX105" fmla="*/ 1663065 w 3240568"/>
              <a:gd name="connsiteY105" fmla="*/ 663378 h 3906564"/>
              <a:gd name="connsiteX106" fmla="*/ 1622872 w 3240568"/>
              <a:gd name="connsiteY106" fmla="*/ 618160 h 3906564"/>
              <a:gd name="connsiteX107" fmla="*/ 1557558 w 3240568"/>
              <a:gd name="connsiteY107" fmla="*/ 552846 h 3906564"/>
              <a:gd name="connsiteX108" fmla="*/ 1462098 w 3240568"/>
              <a:gd name="connsiteY108" fmla="*/ 482508 h 3906564"/>
              <a:gd name="connsiteX109" fmla="*/ 1366639 w 3240568"/>
              <a:gd name="connsiteY109" fmla="*/ 477484 h 3906564"/>
              <a:gd name="connsiteX110" fmla="*/ 1266155 w 3240568"/>
              <a:gd name="connsiteY110" fmla="*/ 467435 h 3906564"/>
              <a:gd name="connsiteX111" fmla="*/ 1210889 w 3240568"/>
              <a:gd name="connsiteY111" fmla="*/ 452363 h 3906564"/>
              <a:gd name="connsiteX112" fmla="*/ 1145575 w 3240568"/>
              <a:gd name="connsiteY112" fmla="*/ 321734 h 3906564"/>
              <a:gd name="connsiteX113" fmla="*/ 1080261 w 3240568"/>
              <a:gd name="connsiteY113" fmla="*/ 291589 h 3906564"/>
              <a:gd name="connsiteX114" fmla="*/ 1035043 w 3240568"/>
              <a:gd name="connsiteY114" fmla="*/ 291589 h 3906564"/>
              <a:gd name="connsiteX115" fmla="*/ 1014947 w 3240568"/>
              <a:gd name="connsiteY115" fmla="*/ 231299 h 3906564"/>
              <a:gd name="connsiteX116" fmla="*/ 989826 w 3240568"/>
              <a:gd name="connsiteY116" fmla="*/ 176033 h 3906564"/>
              <a:gd name="connsiteX117" fmla="*/ 959681 w 3240568"/>
              <a:gd name="connsiteY117" fmla="*/ 150912 h 3906564"/>
              <a:gd name="connsiteX118" fmla="*/ 904415 w 3240568"/>
              <a:gd name="connsiteY118" fmla="*/ 186081 h 3906564"/>
              <a:gd name="connsiteX119" fmla="*/ 834076 w 3240568"/>
              <a:gd name="connsiteY119" fmla="*/ 211202 h 3906564"/>
              <a:gd name="connsiteX120" fmla="*/ 788859 w 3240568"/>
              <a:gd name="connsiteY120" fmla="*/ 221251 h 3906564"/>
              <a:gd name="connsiteX121" fmla="*/ 733593 w 3240568"/>
              <a:gd name="connsiteY121" fmla="*/ 191105 h 3906564"/>
              <a:gd name="connsiteX122" fmla="*/ 673303 w 3240568"/>
              <a:gd name="connsiteY122" fmla="*/ 155936 h 3906564"/>
              <a:gd name="connsiteX123" fmla="*/ 602964 w 3240568"/>
              <a:gd name="connsiteY123" fmla="*/ 120767 h 3906564"/>
              <a:gd name="connsiteX124" fmla="*/ 497456 w 3240568"/>
              <a:gd name="connsiteY124" fmla="*/ 165985 h 3906564"/>
              <a:gd name="connsiteX125" fmla="*/ 412045 w 3240568"/>
              <a:gd name="connsiteY125" fmla="*/ 181057 h 3906564"/>
              <a:gd name="connsiteX126" fmla="*/ 361804 w 3240568"/>
              <a:gd name="connsiteY126" fmla="*/ 145888 h 3906564"/>
              <a:gd name="connsiteX127" fmla="*/ 371852 w 3240568"/>
              <a:gd name="connsiteY127" fmla="*/ 105695 h 3906564"/>
              <a:gd name="connsiteX128" fmla="*/ 386925 w 3240568"/>
              <a:gd name="connsiteY128" fmla="*/ 85598 h 3906564"/>
              <a:gd name="connsiteX129" fmla="*/ 361804 w 3240568"/>
              <a:gd name="connsiteY129" fmla="*/ 20284 h 3906564"/>
              <a:gd name="connsiteX130" fmla="*/ 316586 w 3240568"/>
              <a:gd name="connsiteY130" fmla="*/ 187 h 3906564"/>
              <a:gd name="connsiteX131" fmla="*/ 286441 w 3240568"/>
              <a:gd name="connsiteY131" fmla="*/ 10235 h 3906564"/>
              <a:gd name="connsiteX132" fmla="*/ 226151 w 3240568"/>
              <a:gd name="connsiteY132" fmla="*/ 10235 h 3906564"/>
              <a:gd name="connsiteX133" fmla="*/ 140740 w 3240568"/>
              <a:gd name="connsiteY133" fmla="*/ 187 h 3906564"/>
              <a:gd name="connsiteX134" fmla="*/ 105571 w 3240568"/>
              <a:gd name="connsiteY134" fmla="*/ 10235 h 3906564"/>
              <a:gd name="connsiteX135" fmla="*/ 60353 w 3240568"/>
              <a:gd name="connsiteY135" fmla="*/ 55453 h 3906564"/>
              <a:gd name="connsiteX136" fmla="*/ 55329 w 3240568"/>
              <a:gd name="connsiteY136" fmla="*/ 105695 h 3906564"/>
              <a:gd name="connsiteX137" fmla="*/ 50305 w 3240568"/>
              <a:gd name="connsiteY137" fmla="*/ 140864 h 3906564"/>
              <a:gd name="connsiteX138" fmla="*/ 15136 w 3240568"/>
              <a:gd name="connsiteY138" fmla="*/ 216226 h 3906564"/>
              <a:gd name="connsiteX139" fmla="*/ 35232 w 3240568"/>
              <a:gd name="connsiteY139" fmla="*/ 206178 h 3906564"/>
              <a:gd name="connsiteX140" fmla="*/ 90498 w 3240568"/>
              <a:gd name="connsiteY140" fmla="*/ 171009 h 3906564"/>
              <a:gd name="connsiteX141" fmla="*/ 135716 w 3240568"/>
              <a:gd name="connsiteY141" fmla="*/ 216226 h 3906564"/>
              <a:gd name="connsiteX142" fmla="*/ 130692 w 3240568"/>
              <a:gd name="connsiteY142" fmla="*/ 256420 h 3906564"/>
              <a:gd name="connsiteX143" fmla="*/ 130692 w 3240568"/>
              <a:gd name="connsiteY143" fmla="*/ 276516 h 3906564"/>
              <a:gd name="connsiteX144" fmla="*/ 201030 w 3240568"/>
              <a:gd name="connsiteY144" fmla="*/ 361927 h 3906564"/>
              <a:gd name="connsiteX145" fmla="*/ 221127 w 3240568"/>
              <a:gd name="connsiteY145" fmla="*/ 412169 h 3906564"/>
              <a:gd name="connsiteX146" fmla="*/ 266344 w 3240568"/>
              <a:gd name="connsiteY146" fmla="*/ 427242 h 3906564"/>
              <a:gd name="connsiteX147" fmla="*/ 286441 w 3240568"/>
              <a:gd name="connsiteY147" fmla="*/ 442314 h 3906564"/>
              <a:gd name="connsiteX148" fmla="*/ 301514 w 3240568"/>
              <a:gd name="connsiteY148" fmla="*/ 472459 h 3906564"/>
              <a:gd name="connsiteX149" fmla="*/ 316586 w 3240568"/>
              <a:gd name="connsiteY149" fmla="*/ 517677 h 3906564"/>
              <a:gd name="connsiteX150" fmla="*/ 246248 w 3240568"/>
              <a:gd name="connsiteY150" fmla="*/ 582991 h 3906564"/>
              <a:gd name="connsiteX151" fmla="*/ 175909 w 3240568"/>
              <a:gd name="connsiteY151" fmla="*/ 638257 h 3906564"/>
              <a:gd name="connsiteX152" fmla="*/ 130692 w 3240568"/>
              <a:gd name="connsiteY152" fmla="*/ 638257 h 3906564"/>
              <a:gd name="connsiteX153" fmla="*/ 105571 w 3240568"/>
              <a:gd name="connsiteY153" fmla="*/ 708596 h 3906564"/>
              <a:gd name="connsiteX154" fmla="*/ 60353 w 3240568"/>
              <a:gd name="connsiteY154" fmla="*/ 723668 h 3906564"/>
              <a:gd name="connsiteX155" fmla="*/ 45281 w 3240568"/>
              <a:gd name="connsiteY155" fmla="*/ 768886 h 3906564"/>
              <a:gd name="connsiteX156" fmla="*/ 20160 w 3240568"/>
              <a:gd name="connsiteY156" fmla="*/ 914587 h 3906564"/>
              <a:gd name="connsiteX157" fmla="*/ 63 w 3240568"/>
              <a:gd name="connsiteY157" fmla="*/ 964829 h 3906564"/>
              <a:gd name="connsiteX158" fmla="*/ 15136 w 3240568"/>
              <a:gd name="connsiteY158" fmla="*/ 1025119 h 3906564"/>
              <a:gd name="connsiteX159" fmla="*/ 50305 w 3240568"/>
              <a:gd name="connsiteY159" fmla="*/ 1055264 h 3906564"/>
              <a:gd name="connsiteX160" fmla="*/ 40256 w 3240568"/>
              <a:gd name="connsiteY160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01619 w 3240568"/>
              <a:gd name="connsiteY77" fmla="*/ 2170631 h 3906564"/>
              <a:gd name="connsiteX78" fmla="*/ 2367209 w 3240568"/>
              <a:gd name="connsiteY78" fmla="*/ 2146269 h 3906564"/>
              <a:gd name="connsiteX79" fmla="*/ 2327592 w 3240568"/>
              <a:gd name="connsiteY79" fmla="*/ 2128318 h 3906564"/>
              <a:gd name="connsiteX80" fmla="*/ 2366450 w 3240568"/>
              <a:gd name="connsiteY80" fmla="*/ 2004833 h 3906564"/>
              <a:gd name="connsiteX81" fmla="*/ 2396595 w 3240568"/>
              <a:gd name="connsiteY81" fmla="*/ 1934495 h 3906564"/>
              <a:gd name="connsiteX82" fmla="*/ 2492054 w 3240568"/>
              <a:gd name="connsiteY82" fmla="*/ 1813914 h 3906564"/>
              <a:gd name="connsiteX83" fmla="*/ 2512151 w 3240568"/>
              <a:gd name="connsiteY83" fmla="*/ 1758648 h 3906564"/>
              <a:gd name="connsiteX84" fmla="*/ 2582489 w 3240568"/>
              <a:gd name="connsiteY84" fmla="*/ 1733527 h 3906564"/>
              <a:gd name="connsiteX85" fmla="*/ 2652828 w 3240568"/>
              <a:gd name="connsiteY85" fmla="*/ 1693334 h 3906564"/>
              <a:gd name="connsiteX86" fmla="*/ 2763360 w 3240568"/>
              <a:gd name="connsiteY86" fmla="*/ 1663189 h 3906564"/>
              <a:gd name="connsiteX87" fmla="*/ 2808577 w 3240568"/>
              <a:gd name="connsiteY87" fmla="*/ 1643092 h 3906564"/>
              <a:gd name="connsiteX88" fmla="*/ 2843747 w 3240568"/>
              <a:gd name="connsiteY88" fmla="*/ 1602899 h 3906564"/>
              <a:gd name="connsiteX89" fmla="*/ 2863843 w 3240568"/>
              <a:gd name="connsiteY89" fmla="*/ 1517488 h 3906564"/>
              <a:gd name="connsiteX90" fmla="*/ 2899013 w 3240568"/>
              <a:gd name="connsiteY90" fmla="*/ 1447149 h 3906564"/>
              <a:gd name="connsiteX91" fmla="*/ 2964327 w 3240568"/>
              <a:gd name="connsiteY91" fmla="*/ 1341642 h 3906564"/>
              <a:gd name="connsiteX92" fmla="*/ 3079883 w 3240568"/>
              <a:gd name="connsiteY92" fmla="*/ 1241158 h 3906564"/>
              <a:gd name="connsiteX93" fmla="*/ 3034665 w 3240568"/>
              <a:gd name="connsiteY93" fmla="*/ 1211013 h 3906564"/>
              <a:gd name="connsiteX94" fmla="*/ 2893988 w 3240568"/>
              <a:gd name="connsiteY94" fmla="*/ 1190916 h 3906564"/>
              <a:gd name="connsiteX95" fmla="*/ 2733215 w 3240568"/>
              <a:gd name="connsiteY95" fmla="*/ 1165796 h 3906564"/>
              <a:gd name="connsiteX96" fmla="*/ 2672925 w 3240568"/>
              <a:gd name="connsiteY96" fmla="*/ 1135651 h 3906564"/>
              <a:gd name="connsiteX97" fmla="*/ 2602586 w 3240568"/>
              <a:gd name="connsiteY97" fmla="*/ 1120578 h 3906564"/>
              <a:gd name="connsiteX98" fmla="*/ 2190604 w 3240568"/>
              <a:gd name="connsiteY98" fmla="*/ 1010046 h 3906564"/>
              <a:gd name="connsiteX99" fmla="*/ 2125289 w 3240568"/>
              <a:gd name="connsiteY99" fmla="*/ 979901 h 3906564"/>
              <a:gd name="connsiteX100" fmla="*/ 2070024 w 3240568"/>
              <a:gd name="connsiteY100" fmla="*/ 954780 h 3906564"/>
              <a:gd name="connsiteX101" fmla="*/ 1984613 w 3240568"/>
              <a:gd name="connsiteY101" fmla="*/ 944732 h 3906564"/>
              <a:gd name="connsiteX102" fmla="*/ 1924322 w 3240568"/>
              <a:gd name="connsiteY102" fmla="*/ 944732 h 3906564"/>
              <a:gd name="connsiteX103" fmla="*/ 1889153 w 3240568"/>
              <a:gd name="connsiteY103" fmla="*/ 949756 h 3906564"/>
              <a:gd name="connsiteX104" fmla="*/ 1793694 w 3240568"/>
              <a:gd name="connsiteY104" fmla="*/ 849273 h 3906564"/>
              <a:gd name="connsiteX105" fmla="*/ 1723355 w 3240568"/>
              <a:gd name="connsiteY105" fmla="*/ 743765 h 3906564"/>
              <a:gd name="connsiteX106" fmla="*/ 1663065 w 3240568"/>
              <a:gd name="connsiteY106" fmla="*/ 663378 h 3906564"/>
              <a:gd name="connsiteX107" fmla="*/ 1622872 w 3240568"/>
              <a:gd name="connsiteY107" fmla="*/ 618160 h 3906564"/>
              <a:gd name="connsiteX108" fmla="*/ 1557558 w 3240568"/>
              <a:gd name="connsiteY108" fmla="*/ 552846 h 3906564"/>
              <a:gd name="connsiteX109" fmla="*/ 1462098 w 3240568"/>
              <a:gd name="connsiteY109" fmla="*/ 482508 h 3906564"/>
              <a:gd name="connsiteX110" fmla="*/ 1366639 w 3240568"/>
              <a:gd name="connsiteY110" fmla="*/ 477484 h 3906564"/>
              <a:gd name="connsiteX111" fmla="*/ 1266155 w 3240568"/>
              <a:gd name="connsiteY111" fmla="*/ 467435 h 3906564"/>
              <a:gd name="connsiteX112" fmla="*/ 1210889 w 3240568"/>
              <a:gd name="connsiteY112" fmla="*/ 452363 h 3906564"/>
              <a:gd name="connsiteX113" fmla="*/ 1145575 w 3240568"/>
              <a:gd name="connsiteY113" fmla="*/ 321734 h 3906564"/>
              <a:gd name="connsiteX114" fmla="*/ 1080261 w 3240568"/>
              <a:gd name="connsiteY114" fmla="*/ 291589 h 3906564"/>
              <a:gd name="connsiteX115" fmla="*/ 1035043 w 3240568"/>
              <a:gd name="connsiteY115" fmla="*/ 291589 h 3906564"/>
              <a:gd name="connsiteX116" fmla="*/ 1014947 w 3240568"/>
              <a:gd name="connsiteY116" fmla="*/ 231299 h 3906564"/>
              <a:gd name="connsiteX117" fmla="*/ 989826 w 3240568"/>
              <a:gd name="connsiteY117" fmla="*/ 176033 h 3906564"/>
              <a:gd name="connsiteX118" fmla="*/ 959681 w 3240568"/>
              <a:gd name="connsiteY118" fmla="*/ 150912 h 3906564"/>
              <a:gd name="connsiteX119" fmla="*/ 904415 w 3240568"/>
              <a:gd name="connsiteY119" fmla="*/ 186081 h 3906564"/>
              <a:gd name="connsiteX120" fmla="*/ 834076 w 3240568"/>
              <a:gd name="connsiteY120" fmla="*/ 211202 h 3906564"/>
              <a:gd name="connsiteX121" fmla="*/ 788859 w 3240568"/>
              <a:gd name="connsiteY121" fmla="*/ 221251 h 3906564"/>
              <a:gd name="connsiteX122" fmla="*/ 733593 w 3240568"/>
              <a:gd name="connsiteY122" fmla="*/ 191105 h 3906564"/>
              <a:gd name="connsiteX123" fmla="*/ 673303 w 3240568"/>
              <a:gd name="connsiteY123" fmla="*/ 155936 h 3906564"/>
              <a:gd name="connsiteX124" fmla="*/ 602964 w 3240568"/>
              <a:gd name="connsiteY124" fmla="*/ 120767 h 3906564"/>
              <a:gd name="connsiteX125" fmla="*/ 497456 w 3240568"/>
              <a:gd name="connsiteY125" fmla="*/ 165985 h 3906564"/>
              <a:gd name="connsiteX126" fmla="*/ 412045 w 3240568"/>
              <a:gd name="connsiteY126" fmla="*/ 181057 h 3906564"/>
              <a:gd name="connsiteX127" fmla="*/ 361804 w 3240568"/>
              <a:gd name="connsiteY127" fmla="*/ 145888 h 3906564"/>
              <a:gd name="connsiteX128" fmla="*/ 371852 w 3240568"/>
              <a:gd name="connsiteY128" fmla="*/ 105695 h 3906564"/>
              <a:gd name="connsiteX129" fmla="*/ 386925 w 3240568"/>
              <a:gd name="connsiteY129" fmla="*/ 85598 h 3906564"/>
              <a:gd name="connsiteX130" fmla="*/ 361804 w 3240568"/>
              <a:gd name="connsiteY130" fmla="*/ 20284 h 3906564"/>
              <a:gd name="connsiteX131" fmla="*/ 316586 w 3240568"/>
              <a:gd name="connsiteY131" fmla="*/ 187 h 3906564"/>
              <a:gd name="connsiteX132" fmla="*/ 286441 w 3240568"/>
              <a:gd name="connsiteY132" fmla="*/ 10235 h 3906564"/>
              <a:gd name="connsiteX133" fmla="*/ 226151 w 3240568"/>
              <a:gd name="connsiteY133" fmla="*/ 10235 h 3906564"/>
              <a:gd name="connsiteX134" fmla="*/ 140740 w 3240568"/>
              <a:gd name="connsiteY134" fmla="*/ 187 h 3906564"/>
              <a:gd name="connsiteX135" fmla="*/ 105571 w 3240568"/>
              <a:gd name="connsiteY135" fmla="*/ 10235 h 3906564"/>
              <a:gd name="connsiteX136" fmla="*/ 60353 w 3240568"/>
              <a:gd name="connsiteY136" fmla="*/ 55453 h 3906564"/>
              <a:gd name="connsiteX137" fmla="*/ 55329 w 3240568"/>
              <a:gd name="connsiteY137" fmla="*/ 105695 h 3906564"/>
              <a:gd name="connsiteX138" fmla="*/ 50305 w 3240568"/>
              <a:gd name="connsiteY138" fmla="*/ 140864 h 3906564"/>
              <a:gd name="connsiteX139" fmla="*/ 15136 w 3240568"/>
              <a:gd name="connsiteY139" fmla="*/ 216226 h 3906564"/>
              <a:gd name="connsiteX140" fmla="*/ 35232 w 3240568"/>
              <a:gd name="connsiteY140" fmla="*/ 206178 h 3906564"/>
              <a:gd name="connsiteX141" fmla="*/ 90498 w 3240568"/>
              <a:gd name="connsiteY141" fmla="*/ 171009 h 3906564"/>
              <a:gd name="connsiteX142" fmla="*/ 135716 w 3240568"/>
              <a:gd name="connsiteY142" fmla="*/ 216226 h 3906564"/>
              <a:gd name="connsiteX143" fmla="*/ 130692 w 3240568"/>
              <a:gd name="connsiteY143" fmla="*/ 256420 h 3906564"/>
              <a:gd name="connsiteX144" fmla="*/ 130692 w 3240568"/>
              <a:gd name="connsiteY144" fmla="*/ 276516 h 3906564"/>
              <a:gd name="connsiteX145" fmla="*/ 201030 w 3240568"/>
              <a:gd name="connsiteY145" fmla="*/ 361927 h 3906564"/>
              <a:gd name="connsiteX146" fmla="*/ 221127 w 3240568"/>
              <a:gd name="connsiteY146" fmla="*/ 412169 h 3906564"/>
              <a:gd name="connsiteX147" fmla="*/ 266344 w 3240568"/>
              <a:gd name="connsiteY147" fmla="*/ 427242 h 3906564"/>
              <a:gd name="connsiteX148" fmla="*/ 286441 w 3240568"/>
              <a:gd name="connsiteY148" fmla="*/ 442314 h 3906564"/>
              <a:gd name="connsiteX149" fmla="*/ 301514 w 3240568"/>
              <a:gd name="connsiteY149" fmla="*/ 472459 h 3906564"/>
              <a:gd name="connsiteX150" fmla="*/ 316586 w 3240568"/>
              <a:gd name="connsiteY150" fmla="*/ 517677 h 3906564"/>
              <a:gd name="connsiteX151" fmla="*/ 246248 w 3240568"/>
              <a:gd name="connsiteY151" fmla="*/ 582991 h 3906564"/>
              <a:gd name="connsiteX152" fmla="*/ 175909 w 3240568"/>
              <a:gd name="connsiteY152" fmla="*/ 638257 h 3906564"/>
              <a:gd name="connsiteX153" fmla="*/ 130692 w 3240568"/>
              <a:gd name="connsiteY153" fmla="*/ 638257 h 3906564"/>
              <a:gd name="connsiteX154" fmla="*/ 105571 w 3240568"/>
              <a:gd name="connsiteY154" fmla="*/ 708596 h 3906564"/>
              <a:gd name="connsiteX155" fmla="*/ 60353 w 3240568"/>
              <a:gd name="connsiteY155" fmla="*/ 723668 h 3906564"/>
              <a:gd name="connsiteX156" fmla="*/ 45281 w 3240568"/>
              <a:gd name="connsiteY156" fmla="*/ 768886 h 3906564"/>
              <a:gd name="connsiteX157" fmla="*/ 20160 w 3240568"/>
              <a:gd name="connsiteY157" fmla="*/ 914587 h 3906564"/>
              <a:gd name="connsiteX158" fmla="*/ 63 w 3240568"/>
              <a:gd name="connsiteY158" fmla="*/ 964829 h 3906564"/>
              <a:gd name="connsiteX159" fmla="*/ 15136 w 3240568"/>
              <a:gd name="connsiteY159" fmla="*/ 1025119 h 3906564"/>
              <a:gd name="connsiteX160" fmla="*/ 50305 w 3240568"/>
              <a:gd name="connsiteY160" fmla="*/ 1055264 h 3906564"/>
              <a:gd name="connsiteX161" fmla="*/ 40256 w 3240568"/>
              <a:gd name="connsiteY161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66933 w 3240568"/>
              <a:gd name="connsiteY76" fmla="*/ 2195752 h 3906564"/>
              <a:gd name="connsiteX77" fmla="*/ 2438646 w 3240568"/>
              <a:gd name="connsiteY77" fmla="*/ 2177225 h 3906564"/>
              <a:gd name="connsiteX78" fmla="*/ 2401619 w 3240568"/>
              <a:gd name="connsiteY78" fmla="*/ 2170631 h 3906564"/>
              <a:gd name="connsiteX79" fmla="*/ 2367209 w 3240568"/>
              <a:gd name="connsiteY79" fmla="*/ 2146269 h 3906564"/>
              <a:gd name="connsiteX80" fmla="*/ 2327592 w 3240568"/>
              <a:gd name="connsiteY80" fmla="*/ 2128318 h 3906564"/>
              <a:gd name="connsiteX81" fmla="*/ 2366450 w 3240568"/>
              <a:gd name="connsiteY81" fmla="*/ 2004833 h 3906564"/>
              <a:gd name="connsiteX82" fmla="*/ 2396595 w 3240568"/>
              <a:gd name="connsiteY82" fmla="*/ 1934495 h 3906564"/>
              <a:gd name="connsiteX83" fmla="*/ 2492054 w 3240568"/>
              <a:gd name="connsiteY83" fmla="*/ 1813914 h 3906564"/>
              <a:gd name="connsiteX84" fmla="*/ 2512151 w 3240568"/>
              <a:gd name="connsiteY84" fmla="*/ 1758648 h 3906564"/>
              <a:gd name="connsiteX85" fmla="*/ 2582489 w 3240568"/>
              <a:gd name="connsiteY85" fmla="*/ 1733527 h 3906564"/>
              <a:gd name="connsiteX86" fmla="*/ 2652828 w 3240568"/>
              <a:gd name="connsiteY86" fmla="*/ 1693334 h 3906564"/>
              <a:gd name="connsiteX87" fmla="*/ 2763360 w 3240568"/>
              <a:gd name="connsiteY87" fmla="*/ 1663189 h 3906564"/>
              <a:gd name="connsiteX88" fmla="*/ 2808577 w 3240568"/>
              <a:gd name="connsiteY88" fmla="*/ 1643092 h 3906564"/>
              <a:gd name="connsiteX89" fmla="*/ 2843747 w 3240568"/>
              <a:gd name="connsiteY89" fmla="*/ 1602899 h 3906564"/>
              <a:gd name="connsiteX90" fmla="*/ 2863843 w 3240568"/>
              <a:gd name="connsiteY90" fmla="*/ 1517488 h 3906564"/>
              <a:gd name="connsiteX91" fmla="*/ 2899013 w 3240568"/>
              <a:gd name="connsiteY91" fmla="*/ 1447149 h 3906564"/>
              <a:gd name="connsiteX92" fmla="*/ 2964327 w 3240568"/>
              <a:gd name="connsiteY92" fmla="*/ 1341642 h 3906564"/>
              <a:gd name="connsiteX93" fmla="*/ 3079883 w 3240568"/>
              <a:gd name="connsiteY93" fmla="*/ 1241158 h 3906564"/>
              <a:gd name="connsiteX94" fmla="*/ 3034665 w 3240568"/>
              <a:gd name="connsiteY94" fmla="*/ 1211013 h 3906564"/>
              <a:gd name="connsiteX95" fmla="*/ 2893988 w 3240568"/>
              <a:gd name="connsiteY95" fmla="*/ 1190916 h 3906564"/>
              <a:gd name="connsiteX96" fmla="*/ 2733215 w 3240568"/>
              <a:gd name="connsiteY96" fmla="*/ 1165796 h 3906564"/>
              <a:gd name="connsiteX97" fmla="*/ 2672925 w 3240568"/>
              <a:gd name="connsiteY97" fmla="*/ 1135651 h 3906564"/>
              <a:gd name="connsiteX98" fmla="*/ 2602586 w 3240568"/>
              <a:gd name="connsiteY98" fmla="*/ 1120578 h 3906564"/>
              <a:gd name="connsiteX99" fmla="*/ 2190604 w 3240568"/>
              <a:gd name="connsiteY99" fmla="*/ 1010046 h 3906564"/>
              <a:gd name="connsiteX100" fmla="*/ 2125289 w 3240568"/>
              <a:gd name="connsiteY100" fmla="*/ 979901 h 3906564"/>
              <a:gd name="connsiteX101" fmla="*/ 2070024 w 3240568"/>
              <a:gd name="connsiteY101" fmla="*/ 954780 h 3906564"/>
              <a:gd name="connsiteX102" fmla="*/ 1984613 w 3240568"/>
              <a:gd name="connsiteY102" fmla="*/ 944732 h 3906564"/>
              <a:gd name="connsiteX103" fmla="*/ 1924322 w 3240568"/>
              <a:gd name="connsiteY103" fmla="*/ 944732 h 3906564"/>
              <a:gd name="connsiteX104" fmla="*/ 1889153 w 3240568"/>
              <a:gd name="connsiteY104" fmla="*/ 949756 h 3906564"/>
              <a:gd name="connsiteX105" fmla="*/ 1793694 w 3240568"/>
              <a:gd name="connsiteY105" fmla="*/ 849273 h 3906564"/>
              <a:gd name="connsiteX106" fmla="*/ 1723355 w 3240568"/>
              <a:gd name="connsiteY106" fmla="*/ 743765 h 3906564"/>
              <a:gd name="connsiteX107" fmla="*/ 1663065 w 3240568"/>
              <a:gd name="connsiteY107" fmla="*/ 663378 h 3906564"/>
              <a:gd name="connsiteX108" fmla="*/ 1622872 w 3240568"/>
              <a:gd name="connsiteY108" fmla="*/ 618160 h 3906564"/>
              <a:gd name="connsiteX109" fmla="*/ 1557558 w 3240568"/>
              <a:gd name="connsiteY109" fmla="*/ 552846 h 3906564"/>
              <a:gd name="connsiteX110" fmla="*/ 1462098 w 3240568"/>
              <a:gd name="connsiteY110" fmla="*/ 482508 h 3906564"/>
              <a:gd name="connsiteX111" fmla="*/ 1366639 w 3240568"/>
              <a:gd name="connsiteY111" fmla="*/ 477484 h 3906564"/>
              <a:gd name="connsiteX112" fmla="*/ 1266155 w 3240568"/>
              <a:gd name="connsiteY112" fmla="*/ 467435 h 3906564"/>
              <a:gd name="connsiteX113" fmla="*/ 1210889 w 3240568"/>
              <a:gd name="connsiteY113" fmla="*/ 452363 h 3906564"/>
              <a:gd name="connsiteX114" fmla="*/ 1145575 w 3240568"/>
              <a:gd name="connsiteY114" fmla="*/ 321734 h 3906564"/>
              <a:gd name="connsiteX115" fmla="*/ 1080261 w 3240568"/>
              <a:gd name="connsiteY115" fmla="*/ 291589 h 3906564"/>
              <a:gd name="connsiteX116" fmla="*/ 1035043 w 3240568"/>
              <a:gd name="connsiteY116" fmla="*/ 291589 h 3906564"/>
              <a:gd name="connsiteX117" fmla="*/ 1014947 w 3240568"/>
              <a:gd name="connsiteY117" fmla="*/ 231299 h 3906564"/>
              <a:gd name="connsiteX118" fmla="*/ 989826 w 3240568"/>
              <a:gd name="connsiteY118" fmla="*/ 176033 h 3906564"/>
              <a:gd name="connsiteX119" fmla="*/ 959681 w 3240568"/>
              <a:gd name="connsiteY119" fmla="*/ 150912 h 3906564"/>
              <a:gd name="connsiteX120" fmla="*/ 904415 w 3240568"/>
              <a:gd name="connsiteY120" fmla="*/ 186081 h 3906564"/>
              <a:gd name="connsiteX121" fmla="*/ 834076 w 3240568"/>
              <a:gd name="connsiteY121" fmla="*/ 211202 h 3906564"/>
              <a:gd name="connsiteX122" fmla="*/ 788859 w 3240568"/>
              <a:gd name="connsiteY122" fmla="*/ 221251 h 3906564"/>
              <a:gd name="connsiteX123" fmla="*/ 733593 w 3240568"/>
              <a:gd name="connsiteY123" fmla="*/ 191105 h 3906564"/>
              <a:gd name="connsiteX124" fmla="*/ 673303 w 3240568"/>
              <a:gd name="connsiteY124" fmla="*/ 155936 h 3906564"/>
              <a:gd name="connsiteX125" fmla="*/ 602964 w 3240568"/>
              <a:gd name="connsiteY125" fmla="*/ 120767 h 3906564"/>
              <a:gd name="connsiteX126" fmla="*/ 497456 w 3240568"/>
              <a:gd name="connsiteY126" fmla="*/ 165985 h 3906564"/>
              <a:gd name="connsiteX127" fmla="*/ 412045 w 3240568"/>
              <a:gd name="connsiteY127" fmla="*/ 181057 h 3906564"/>
              <a:gd name="connsiteX128" fmla="*/ 361804 w 3240568"/>
              <a:gd name="connsiteY128" fmla="*/ 145888 h 3906564"/>
              <a:gd name="connsiteX129" fmla="*/ 371852 w 3240568"/>
              <a:gd name="connsiteY129" fmla="*/ 105695 h 3906564"/>
              <a:gd name="connsiteX130" fmla="*/ 386925 w 3240568"/>
              <a:gd name="connsiteY130" fmla="*/ 85598 h 3906564"/>
              <a:gd name="connsiteX131" fmla="*/ 361804 w 3240568"/>
              <a:gd name="connsiteY131" fmla="*/ 20284 h 3906564"/>
              <a:gd name="connsiteX132" fmla="*/ 316586 w 3240568"/>
              <a:gd name="connsiteY132" fmla="*/ 187 h 3906564"/>
              <a:gd name="connsiteX133" fmla="*/ 286441 w 3240568"/>
              <a:gd name="connsiteY133" fmla="*/ 10235 h 3906564"/>
              <a:gd name="connsiteX134" fmla="*/ 226151 w 3240568"/>
              <a:gd name="connsiteY134" fmla="*/ 10235 h 3906564"/>
              <a:gd name="connsiteX135" fmla="*/ 140740 w 3240568"/>
              <a:gd name="connsiteY135" fmla="*/ 187 h 3906564"/>
              <a:gd name="connsiteX136" fmla="*/ 105571 w 3240568"/>
              <a:gd name="connsiteY136" fmla="*/ 10235 h 3906564"/>
              <a:gd name="connsiteX137" fmla="*/ 60353 w 3240568"/>
              <a:gd name="connsiteY137" fmla="*/ 55453 h 3906564"/>
              <a:gd name="connsiteX138" fmla="*/ 55329 w 3240568"/>
              <a:gd name="connsiteY138" fmla="*/ 105695 h 3906564"/>
              <a:gd name="connsiteX139" fmla="*/ 50305 w 3240568"/>
              <a:gd name="connsiteY139" fmla="*/ 140864 h 3906564"/>
              <a:gd name="connsiteX140" fmla="*/ 15136 w 3240568"/>
              <a:gd name="connsiteY140" fmla="*/ 216226 h 3906564"/>
              <a:gd name="connsiteX141" fmla="*/ 35232 w 3240568"/>
              <a:gd name="connsiteY141" fmla="*/ 206178 h 3906564"/>
              <a:gd name="connsiteX142" fmla="*/ 90498 w 3240568"/>
              <a:gd name="connsiteY142" fmla="*/ 171009 h 3906564"/>
              <a:gd name="connsiteX143" fmla="*/ 135716 w 3240568"/>
              <a:gd name="connsiteY143" fmla="*/ 216226 h 3906564"/>
              <a:gd name="connsiteX144" fmla="*/ 130692 w 3240568"/>
              <a:gd name="connsiteY144" fmla="*/ 256420 h 3906564"/>
              <a:gd name="connsiteX145" fmla="*/ 130692 w 3240568"/>
              <a:gd name="connsiteY145" fmla="*/ 276516 h 3906564"/>
              <a:gd name="connsiteX146" fmla="*/ 201030 w 3240568"/>
              <a:gd name="connsiteY146" fmla="*/ 361927 h 3906564"/>
              <a:gd name="connsiteX147" fmla="*/ 221127 w 3240568"/>
              <a:gd name="connsiteY147" fmla="*/ 412169 h 3906564"/>
              <a:gd name="connsiteX148" fmla="*/ 266344 w 3240568"/>
              <a:gd name="connsiteY148" fmla="*/ 427242 h 3906564"/>
              <a:gd name="connsiteX149" fmla="*/ 286441 w 3240568"/>
              <a:gd name="connsiteY149" fmla="*/ 442314 h 3906564"/>
              <a:gd name="connsiteX150" fmla="*/ 301514 w 3240568"/>
              <a:gd name="connsiteY150" fmla="*/ 472459 h 3906564"/>
              <a:gd name="connsiteX151" fmla="*/ 316586 w 3240568"/>
              <a:gd name="connsiteY151" fmla="*/ 517677 h 3906564"/>
              <a:gd name="connsiteX152" fmla="*/ 246248 w 3240568"/>
              <a:gd name="connsiteY152" fmla="*/ 582991 h 3906564"/>
              <a:gd name="connsiteX153" fmla="*/ 175909 w 3240568"/>
              <a:gd name="connsiteY153" fmla="*/ 638257 h 3906564"/>
              <a:gd name="connsiteX154" fmla="*/ 130692 w 3240568"/>
              <a:gd name="connsiteY154" fmla="*/ 638257 h 3906564"/>
              <a:gd name="connsiteX155" fmla="*/ 105571 w 3240568"/>
              <a:gd name="connsiteY155" fmla="*/ 708596 h 3906564"/>
              <a:gd name="connsiteX156" fmla="*/ 60353 w 3240568"/>
              <a:gd name="connsiteY156" fmla="*/ 723668 h 3906564"/>
              <a:gd name="connsiteX157" fmla="*/ 45281 w 3240568"/>
              <a:gd name="connsiteY157" fmla="*/ 768886 h 3906564"/>
              <a:gd name="connsiteX158" fmla="*/ 20160 w 3240568"/>
              <a:gd name="connsiteY158" fmla="*/ 914587 h 3906564"/>
              <a:gd name="connsiteX159" fmla="*/ 63 w 3240568"/>
              <a:gd name="connsiteY159" fmla="*/ 964829 h 3906564"/>
              <a:gd name="connsiteX160" fmla="*/ 15136 w 3240568"/>
              <a:gd name="connsiteY160" fmla="*/ 1025119 h 3906564"/>
              <a:gd name="connsiteX161" fmla="*/ 50305 w 3240568"/>
              <a:gd name="connsiteY161" fmla="*/ 1055264 h 3906564"/>
              <a:gd name="connsiteX162" fmla="*/ 40256 w 3240568"/>
              <a:gd name="connsiteY162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8336 w 3240568"/>
              <a:gd name="connsiteY68" fmla="*/ 2532371 h 3906564"/>
              <a:gd name="connsiteX69" fmla="*/ 2687997 w 3240568"/>
              <a:gd name="connsiteY69" fmla="*/ 2512275 h 3906564"/>
              <a:gd name="connsiteX70" fmla="*/ 2687997 w 3240568"/>
              <a:gd name="connsiteY70" fmla="*/ 2436912 h 3906564"/>
              <a:gd name="connsiteX71" fmla="*/ 2662876 w 3240568"/>
              <a:gd name="connsiteY71" fmla="*/ 2371598 h 3906564"/>
              <a:gd name="connsiteX72" fmla="*/ 2632731 w 3240568"/>
              <a:gd name="connsiteY72" fmla="*/ 2326380 h 3906564"/>
              <a:gd name="connsiteX73" fmla="*/ 2577465 w 3240568"/>
              <a:gd name="connsiteY73" fmla="*/ 2261066 h 3906564"/>
              <a:gd name="connsiteX74" fmla="*/ 2547320 w 3240568"/>
              <a:gd name="connsiteY74" fmla="*/ 2230921 h 3906564"/>
              <a:gd name="connsiteX75" fmla="*/ 2512151 w 3240568"/>
              <a:gd name="connsiteY75" fmla="*/ 2215848 h 3906564"/>
              <a:gd name="connsiteX76" fmla="*/ 2491034 w 3240568"/>
              <a:gd name="connsiteY76" fmla="*/ 2203419 h 3906564"/>
              <a:gd name="connsiteX77" fmla="*/ 2466933 w 3240568"/>
              <a:gd name="connsiteY77" fmla="*/ 2195752 h 3906564"/>
              <a:gd name="connsiteX78" fmla="*/ 2438646 w 3240568"/>
              <a:gd name="connsiteY78" fmla="*/ 2177225 h 3906564"/>
              <a:gd name="connsiteX79" fmla="*/ 2401619 w 3240568"/>
              <a:gd name="connsiteY79" fmla="*/ 2170631 h 3906564"/>
              <a:gd name="connsiteX80" fmla="*/ 2367209 w 3240568"/>
              <a:gd name="connsiteY80" fmla="*/ 2146269 h 3906564"/>
              <a:gd name="connsiteX81" fmla="*/ 2327592 w 3240568"/>
              <a:gd name="connsiteY81" fmla="*/ 2128318 h 3906564"/>
              <a:gd name="connsiteX82" fmla="*/ 2366450 w 3240568"/>
              <a:gd name="connsiteY82" fmla="*/ 2004833 h 3906564"/>
              <a:gd name="connsiteX83" fmla="*/ 2396595 w 3240568"/>
              <a:gd name="connsiteY83" fmla="*/ 1934495 h 3906564"/>
              <a:gd name="connsiteX84" fmla="*/ 2492054 w 3240568"/>
              <a:gd name="connsiteY84" fmla="*/ 1813914 h 3906564"/>
              <a:gd name="connsiteX85" fmla="*/ 2512151 w 3240568"/>
              <a:gd name="connsiteY85" fmla="*/ 1758648 h 3906564"/>
              <a:gd name="connsiteX86" fmla="*/ 2582489 w 3240568"/>
              <a:gd name="connsiteY86" fmla="*/ 1733527 h 3906564"/>
              <a:gd name="connsiteX87" fmla="*/ 2652828 w 3240568"/>
              <a:gd name="connsiteY87" fmla="*/ 1693334 h 3906564"/>
              <a:gd name="connsiteX88" fmla="*/ 2763360 w 3240568"/>
              <a:gd name="connsiteY88" fmla="*/ 1663189 h 3906564"/>
              <a:gd name="connsiteX89" fmla="*/ 2808577 w 3240568"/>
              <a:gd name="connsiteY89" fmla="*/ 1643092 h 3906564"/>
              <a:gd name="connsiteX90" fmla="*/ 2843747 w 3240568"/>
              <a:gd name="connsiteY90" fmla="*/ 1602899 h 3906564"/>
              <a:gd name="connsiteX91" fmla="*/ 2863843 w 3240568"/>
              <a:gd name="connsiteY91" fmla="*/ 1517488 h 3906564"/>
              <a:gd name="connsiteX92" fmla="*/ 2899013 w 3240568"/>
              <a:gd name="connsiteY92" fmla="*/ 1447149 h 3906564"/>
              <a:gd name="connsiteX93" fmla="*/ 2964327 w 3240568"/>
              <a:gd name="connsiteY93" fmla="*/ 1341642 h 3906564"/>
              <a:gd name="connsiteX94" fmla="*/ 3079883 w 3240568"/>
              <a:gd name="connsiteY94" fmla="*/ 1241158 h 3906564"/>
              <a:gd name="connsiteX95" fmla="*/ 3034665 w 3240568"/>
              <a:gd name="connsiteY95" fmla="*/ 1211013 h 3906564"/>
              <a:gd name="connsiteX96" fmla="*/ 2893988 w 3240568"/>
              <a:gd name="connsiteY96" fmla="*/ 1190916 h 3906564"/>
              <a:gd name="connsiteX97" fmla="*/ 2733215 w 3240568"/>
              <a:gd name="connsiteY97" fmla="*/ 1165796 h 3906564"/>
              <a:gd name="connsiteX98" fmla="*/ 2672925 w 3240568"/>
              <a:gd name="connsiteY98" fmla="*/ 1135651 h 3906564"/>
              <a:gd name="connsiteX99" fmla="*/ 2602586 w 3240568"/>
              <a:gd name="connsiteY99" fmla="*/ 1120578 h 3906564"/>
              <a:gd name="connsiteX100" fmla="*/ 2190604 w 3240568"/>
              <a:gd name="connsiteY100" fmla="*/ 1010046 h 3906564"/>
              <a:gd name="connsiteX101" fmla="*/ 2125289 w 3240568"/>
              <a:gd name="connsiteY101" fmla="*/ 979901 h 3906564"/>
              <a:gd name="connsiteX102" fmla="*/ 2070024 w 3240568"/>
              <a:gd name="connsiteY102" fmla="*/ 954780 h 3906564"/>
              <a:gd name="connsiteX103" fmla="*/ 1984613 w 3240568"/>
              <a:gd name="connsiteY103" fmla="*/ 944732 h 3906564"/>
              <a:gd name="connsiteX104" fmla="*/ 1924322 w 3240568"/>
              <a:gd name="connsiteY104" fmla="*/ 944732 h 3906564"/>
              <a:gd name="connsiteX105" fmla="*/ 1889153 w 3240568"/>
              <a:gd name="connsiteY105" fmla="*/ 949756 h 3906564"/>
              <a:gd name="connsiteX106" fmla="*/ 1793694 w 3240568"/>
              <a:gd name="connsiteY106" fmla="*/ 849273 h 3906564"/>
              <a:gd name="connsiteX107" fmla="*/ 1723355 w 3240568"/>
              <a:gd name="connsiteY107" fmla="*/ 743765 h 3906564"/>
              <a:gd name="connsiteX108" fmla="*/ 1663065 w 3240568"/>
              <a:gd name="connsiteY108" fmla="*/ 663378 h 3906564"/>
              <a:gd name="connsiteX109" fmla="*/ 1622872 w 3240568"/>
              <a:gd name="connsiteY109" fmla="*/ 618160 h 3906564"/>
              <a:gd name="connsiteX110" fmla="*/ 1557558 w 3240568"/>
              <a:gd name="connsiteY110" fmla="*/ 552846 h 3906564"/>
              <a:gd name="connsiteX111" fmla="*/ 1462098 w 3240568"/>
              <a:gd name="connsiteY111" fmla="*/ 482508 h 3906564"/>
              <a:gd name="connsiteX112" fmla="*/ 1366639 w 3240568"/>
              <a:gd name="connsiteY112" fmla="*/ 477484 h 3906564"/>
              <a:gd name="connsiteX113" fmla="*/ 1266155 w 3240568"/>
              <a:gd name="connsiteY113" fmla="*/ 467435 h 3906564"/>
              <a:gd name="connsiteX114" fmla="*/ 1210889 w 3240568"/>
              <a:gd name="connsiteY114" fmla="*/ 452363 h 3906564"/>
              <a:gd name="connsiteX115" fmla="*/ 1145575 w 3240568"/>
              <a:gd name="connsiteY115" fmla="*/ 321734 h 3906564"/>
              <a:gd name="connsiteX116" fmla="*/ 1080261 w 3240568"/>
              <a:gd name="connsiteY116" fmla="*/ 291589 h 3906564"/>
              <a:gd name="connsiteX117" fmla="*/ 1035043 w 3240568"/>
              <a:gd name="connsiteY117" fmla="*/ 291589 h 3906564"/>
              <a:gd name="connsiteX118" fmla="*/ 1014947 w 3240568"/>
              <a:gd name="connsiteY118" fmla="*/ 231299 h 3906564"/>
              <a:gd name="connsiteX119" fmla="*/ 989826 w 3240568"/>
              <a:gd name="connsiteY119" fmla="*/ 176033 h 3906564"/>
              <a:gd name="connsiteX120" fmla="*/ 959681 w 3240568"/>
              <a:gd name="connsiteY120" fmla="*/ 150912 h 3906564"/>
              <a:gd name="connsiteX121" fmla="*/ 904415 w 3240568"/>
              <a:gd name="connsiteY121" fmla="*/ 186081 h 3906564"/>
              <a:gd name="connsiteX122" fmla="*/ 834076 w 3240568"/>
              <a:gd name="connsiteY122" fmla="*/ 211202 h 3906564"/>
              <a:gd name="connsiteX123" fmla="*/ 788859 w 3240568"/>
              <a:gd name="connsiteY123" fmla="*/ 221251 h 3906564"/>
              <a:gd name="connsiteX124" fmla="*/ 733593 w 3240568"/>
              <a:gd name="connsiteY124" fmla="*/ 191105 h 3906564"/>
              <a:gd name="connsiteX125" fmla="*/ 673303 w 3240568"/>
              <a:gd name="connsiteY125" fmla="*/ 155936 h 3906564"/>
              <a:gd name="connsiteX126" fmla="*/ 602964 w 3240568"/>
              <a:gd name="connsiteY126" fmla="*/ 120767 h 3906564"/>
              <a:gd name="connsiteX127" fmla="*/ 497456 w 3240568"/>
              <a:gd name="connsiteY127" fmla="*/ 165985 h 3906564"/>
              <a:gd name="connsiteX128" fmla="*/ 412045 w 3240568"/>
              <a:gd name="connsiteY128" fmla="*/ 181057 h 3906564"/>
              <a:gd name="connsiteX129" fmla="*/ 361804 w 3240568"/>
              <a:gd name="connsiteY129" fmla="*/ 145888 h 3906564"/>
              <a:gd name="connsiteX130" fmla="*/ 371852 w 3240568"/>
              <a:gd name="connsiteY130" fmla="*/ 105695 h 3906564"/>
              <a:gd name="connsiteX131" fmla="*/ 386925 w 3240568"/>
              <a:gd name="connsiteY131" fmla="*/ 85598 h 3906564"/>
              <a:gd name="connsiteX132" fmla="*/ 361804 w 3240568"/>
              <a:gd name="connsiteY132" fmla="*/ 20284 h 3906564"/>
              <a:gd name="connsiteX133" fmla="*/ 316586 w 3240568"/>
              <a:gd name="connsiteY133" fmla="*/ 187 h 3906564"/>
              <a:gd name="connsiteX134" fmla="*/ 286441 w 3240568"/>
              <a:gd name="connsiteY134" fmla="*/ 10235 h 3906564"/>
              <a:gd name="connsiteX135" fmla="*/ 226151 w 3240568"/>
              <a:gd name="connsiteY135" fmla="*/ 10235 h 3906564"/>
              <a:gd name="connsiteX136" fmla="*/ 140740 w 3240568"/>
              <a:gd name="connsiteY136" fmla="*/ 187 h 3906564"/>
              <a:gd name="connsiteX137" fmla="*/ 105571 w 3240568"/>
              <a:gd name="connsiteY137" fmla="*/ 10235 h 3906564"/>
              <a:gd name="connsiteX138" fmla="*/ 60353 w 3240568"/>
              <a:gd name="connsiteY138" fmla="*/ 55453 h 3906564"/>
              <a:gd name="connsiteX139" fmla="*/ 55329 w 3240568"/>
              <a:gd name="connsiteY139" fmla="*/ 105695 h 3906564"/>
              <a:gd name="connsiteX140" fmla="*/ 50305 w 3240568"/>
              <a:gd name="connsiteY140" fmla="*/ 140864 h 3906564"/>
              <a:gd name="connsiteX141" fmla="*/ 15136 w 3240568"/>
              <a:gd name="connsiteY141" fmla="*/ 216226 h 3906564"/>
              <a:gd name="connsiteX142" fmla="*/ 35232 w 3240568"/>
              <a:gd name="connsiteY142" fmla="*/ 206178 h 3906564"/>
              <a:gd name="connsiteX143" fmla="*/ 90498 w 3240568"/>
              <a:gd name="connsiteY143" fmla="*/ 171009 h 3906564"/>
              <a:gd name="connsiteX144" fmla="*/ 135716 w 3240568"/>
              <a:gd name="connsiteY144" fmla="*/ 216226 h 3906564"/>
              <a:gd name="connsiteX145" fmla="*/ 130692 w 3240568"/>
              <a:gd name="connsiteY145" fmla="*/ 256420 h 3906564"/>
              <a:gd name="connsiteX146" fmla="*/ 130692 w 3240568"/>
              <a:gd name="connsiteY146" fmla="*/ 276516 h 3906564"/>
              <a:gd name="connsiteX147" fmla="*/ 201030 w 3240568"/>
              <a:gd name="connsiteY147" fmla="*/ 361927 h 3906564"/>
              <a:gd name="connsiteX148" fmla="*/ 221127 w 3240568"/>
              <a:gd name="connsiteY148" fmla="*/ 412169 h 3906564"/>
              <a:gd name="connsiteX149" fmla="*/ 266344 w 3240568"/>
              <a:gd name="connsiteY149" fmla="*/ 427242 h 3906564"/>
              <a:gd name="connsiteX150" fmla="*/ 286441 w 3240568"/>
              <a:gd name="connsiteY150" fmla="*/ 442314 h 3906564"/>
              <a:gd name="connsiteX151" fmla="*/ 301514 w 3240568"/>
              <a:gd name="connsiteY151" fmla="*/ 472459 h 3906564"/>
              <a:gd name="connsiteX152" fmla="*/ 316586 w 3240568"/>
              <a:gd name="connsiteY152" fmla="*/ 517677 h 3906564"/>
              <a:gd name="connsiteX153" fmla="*/ 246248 w 3240568"/>
              <a:gd name="connsiteY153" fmla="*/ 582991 h 3906564"/>
              <a:gd name="connsiteX154" fmla="*/ 175909 w 3240568"/>
              <a:gd name="connsiteY154" fmla="*/ 638257 h 3906564"/>
              <a:gd name="connsiteX155" fmla="*/ 130692 w 3240568"/>
              <a:gd name="connsiteY155" fmla="*/ 638257 h 3906564"/>
              <a:gd name="connsiteX156" fmla="*/ 105571 w 3240568"/>
              <a:gd name="connsiteY156" fmla="*/ 708596 h 3906564"/>
              <a:gd name="connsiteX157" fmla="*/ 60353 w 3240568"/>
              <a:gd name="connsiteY157" fmla="*/ 723668 h 3906564"/>
              <a:gd name="connsiteX158" fmla="*/ 45281 w 3240568"/>
              <a:gd name="connsiteY158" fmla="*/ 768886 h 3906564"/>
              <a:gd name="connsiteX159" fmla="*/ 20160 w 3240568"/>
              <a:gd name="connsiteY159" fmla="*/ 914587 h 3906564"/>
              <a:gd name="connsiteX160" fmla="*/ 63 w 3240568"/>
              <a:gd name="connsiteY160" fmla="*/ 964829 h 3906564"/>
              <a:gd name="connsiteX161" fmla="*/ 15136 w 3240568"/>
              <a:gd name="connsiteY161" fmla="*/ 1025119 h 3906564"/>
              <a:gd name="connsiteX162" fmla="*/ 50305 w 3240568"/>
              <a:gd name="connsiteY162" fmla="*/ 1055264 h 3906564"/>
              <a:gd name="connsiteX163" fmla="*/ 40256 w 3240568"/>
              <a:gd name="connsiteY163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2989448 w 3240568"/>
              <a:gd name="connsiteY62" fmla="*/ 2944354 h 3906564"/>
              <a:gd name="connsiteX63" fmla="*/ 2929158 w 3240568"/>
              <a:gd name="connsiteY63" fmla="*/ 2838846 h 3906564"/>
              <a:gd name="connsiteX64" fmla="*/ 2893988 w 3240568"/>
              <a:gd name="connsiteY64" fmla="*/ 2768508 h 3906564"/>
              <a:gd name="connsiteX65" fmla="*/ 2828674 w 3240568"/>
              <a:gd name="connsiteY65" fmla="*/ 2698169 h 3906564"/>
              <a:gd name="connsiteX66" fmla="*/ 2798529 w 3240568"/>
              <a:gd name="connsiteY66" fmla="*/ 2663000 h 3906564"/>
              <a:gd name="connsiteX67" fmla="*/ 2763360 w 3240568"/>
              <a:gd name="connsiteY67" fmla="*/ 2622807 h 3906564"/>
              <a:gd name="connsiteX68" fmla="*/ 2752971 w 3240568"/>
              <a:gd name="connsiteY68" fmla="*/ 2558225 h 3906564"/>
              <a:gd name="connsiteX69" fmla="*/ 2758336 w 3240568"/>
              <a:gd name="connsiteY69" fmla="*/ 2532371 h 3906564"/>
              <a:gd name="connsiteX70" fmla="*/ 2687997 w 3240568"/>
              <a:gd name="connsiteY70" fmla="*/ 2512275 h 3906564"/>
              <a:gd name="connsiteX71" fmla="*/ 2687997 w 3240568"/>
              <a:gd name="connsiteY71" fmla="*/ 2436912 h 3906564"/>
              <a:gd name="connsiteX72" fmla="*/ 2662876 w 3240568"/>
              <a:gd name="connsiteY72" fmla="*/ 2371598 h 3906564"/>
              <a:gd name="connsiteX73" fmla="*/ 2632731 w 3240568"/>
              <a:gd name="connsiteY73" fmla="*/ 2326380 h 3906564"/>
              <a:gd name="connsiteX74" fmla="*/ 2577465 w 3240568"/>
              <a:gd name="connsiteY74" fmla="*/ 2261066 h 3906564"/>
              <a:gd name="connsiteX75" fmla="*/ 2547320 w 3240568"/>
              <a:gd name="connsiteY75" fmla="*/ 2230921 h 3906564"/>
              <a:gd name="connsiteX76" fmla="*/ 2512151 w 3240568"/>
              <a:gd name="connsiteY76" fmla="*/ 2215848 h 3906564"/>
              <a:gd name="connsiteX77" fmla="*/ 2491034 w 3240568"/>
              <a:gd name="connsiteY77" fmla="*/ 2203419 h 3906564"/>
              <a:gd name="connsiteX78" fmla="*/ 2466933 w 3240568"/>
              <a:gd name="connsiteY78" fmla="*/ 2195752 h 3906564"/>
              <a:gd name="connsiteX79" fmla="*/ 2438646 w 3240568"/>
              <a:gd name="connsiteY79" fmla="*/ 2177225 h 3906564"/>
              <a:gd name="connsiteX80" fmla="*/ 2401619 w 3240568"/>
              <a:gd name="connsiteY80" fmla="*/ 2170631 h 3906564"/>
              <a:gd name="connsiteX81" fmla="*/ 2367209 w 3240568"/>
              <a:gd name="connsiteY81" fmla="*/ 2146269 h 3906564"/>
              <a:gd name="connsiteX82" fmla="*/ 2327592 w 3240568"/>
              <a:gd name="connsiteY82" fmla="*/ 2128318 h 3906564"/>
              <a:gd name="connsiteX83" fmla="*/ 2366450 w 3240568"/>
              <a:gd name="connsiteY83" fmla="*/ 2004833 h 3906564"/>
              <a:gd name="connsiteX84" fmla="*/ 2396595 w 3240568"/>
              <a:gd name="connsiteY84" fmla="*/ 1934495 h 3906564"/>
              <a:gd name="connsiteX85" fmla="*/ 2492054 w 3240568"/>
              <a:gd name="connsiteY85" fmla="*/ 1813914 h 3906564"/>
              <a:gd name="connsiteX86" fmla="*/ 2512151 w 3240568"/>
              <a:gd name="connsiteY86" fmla="*/ 1758648 h 3906564"/>
              <a:gd name="connsiteX87" fmla="*/ 2582489 w 3240568"/>
              <a:gd name="connsiteY87" fmla="*/ 1733527 h 3906564"/>
              <a:gd name="connsiteX88" fmla="*/ 2652828 w 3240568"/>
              <a:gd name="connsiteY88" fmla="*/ 1693334 h 3906564"/>
              <a:gd name="connsiteX89" fmla="*/ 2763360 w 3240568"/>
              <a:gd name="connsiteY89" fmla="*/ 1663189 h 3906564"/>
              <a:gd name="connsiteX90" fmla="*/ 2808577 w 3240568"/>
              <a:gd name="connsiteY90" fmla="*/ 1643092 h 3906564"/>
              <a:gd name="connsiteX91" fmla="*/ 2843747 w 3240568"/>
              <a:gd name="connsiteY91" fmla="*/ 1602899 h 3906564"/>
              <a:gd name="connsiteX92" fmla="*/ 2863843 w 3240568"/>
              <a:gd name="connsiteY92" fmla="*/ 1517488 h 3906564"/>
              <a:gd name="connsiteX93" fmla="*/ 2899013 w 3240568"/>
              <a:gd name="connsiteY93" fmla="*/ 1447149 h 3906564"/>
              <a:gd name="connsiteX94" fmla="*/ 2964327 w 3240568"/>
              <a:gd name="connsiteY94" fmla="*/ 1341642 h 3906564"/>
              <a:gd name="connsiteX95" fmla="*/ 3079883 w 3240568"/>
              <a:gd name="connsiteY95" fmla="*/ 1241158 h 3906564"/>
              <a:gd name="connsiteX96" fmla="*/ 3034665 w 3240568"/>
              <a:gd name="connsiteY96" fmla="*/ 1211013 h 3906564"/>
              <a:gd name="connsiteX97" fmla="*/ 2893988 w 3240568"/>
              <a:gd name="connsiteY97" fmla="*/ 1190916 h 3906564"/>
              <a:gd name="connsiteX98" fmla="*/ 2733215 w 3240568"/>
              <a:gd name="connsiteY98" fmla="*/ 1165796 h 3906564"/>
              <a:gd name="connsiteX99" fmla="*/ 2672925 w 3240568"/>
              <a:gd name="connsiteY99" fmla="*/ 1135651 h 3906564"/>
              <a:gd name="connsiteX100" fmla="*/ 2602586 w 3240568"/>
              <a:gd name="connsiteY100" fmla="*/ 1120578 h 3906564"/>
              <a:gd name="connsiteX101" fmla="*/ 2190604 w 3240568"/>
              <a:gd name="connsiteY101" fmla="*/ 1010046 h 3906564"/>
              <a:gd name="connsiteX102" fmla="*/ 2125289 w 3240568"/>
              <a:gd name="connsiteY102" fmla="*/ 979901 h 3906564"/>
              <a:gd name="connsiteX103" fmla="*/ 2070024 w 3240568"/>
              <a:gd name="connsiteY103" fmla="*/ 954780 h 3906564"/>
              <a:gd name="connsiteX104" fmla="*/ 1984613 w 3240568"/>
              <a:gd name="connsiteY104" fmla="*/ 944732 h 3906564"/>
              <a:gd name="connsiteX105" fmla="*/ 1924322 w 3240568"/>
              <a:gd name="connsiteY105" fmla="*/ 944732 h 3906564"/>
              <a:gd name="connsiteX106" fmla="*/ 1889153 w 3240568"/>
              <a:gd name="connsiteY106" fmla="*/ 949756 h 3906564"/>
              <a:gd name="connsiteX107" fmla="*/ 1793694 w 3240568"/>
              <a:gd name="connsiteY107" fmla="*/ 849273 h 3906564"/>
              <a:gd name="connsiteX108" fmla="*/ 1723355 w 3240568"/>
              <a:gd name="connsiteY108" fmla="*/ 743765 h 3906564"/>
              <a:gd name="connsiteX109" fmla="*/ 1663065 w 3240568"/>
              <a:gd name="connsiteY109" fmla="*/ 663378 h 3906564"/>
              <a:gd name="connsiteX110" fmla="*/ 1622872 w 3240568"/>
              <a:gd name="connsiteY110" fmla="*/ 618160 h 3906564"/>
              <a:gd name="connsiteX111" fmla="*/ 1557558 w 3240568"/>
              <a:gd name="connsiteY111" fmla="*/ 552846 h 3906564"/>
              <a:gd name="connsiteX112" fmla="*/ 1462098 w 3240568"/>
              <a:gd name="connsiteY112" fmla="*/ 482508 h 3906564"/>
              <a:gd name="connsiteX113" fmla="*/ 1366639 w 3240568"/>
              <a:gd name="connsiteY113" fmla="*/ 477484 h 3906564"/>
              <a:gd name="connsiteX114" fmla="*/ 1266155 w 3240568"/>
              <a:gd name="connsiteY114" fmla="*/ 467435 h 3906564"/>
              <a:gd name="connsiteX115" fmla="*/ 1210889 w 3240568"/>
              <a:gd name="connsiteY115" fmla="*/ 452363 h 3906564"/>
              <a:gd name="connsiteX116" fmla="*/ 1145575 w 3240568"/>
              <a:gd name="connsiteY116" fmla="*/ 321734 h 3906564"/>
              <a:gd name="connsiteX117" fmla="*/ 1080261 w 3240568"/>
              <a:gd name="connsiteY117" fmla="*/ 291589 h 3906564"/>
              <a:gd name="connsiteX118" fmla="*/ 1035043 w 3240568"/>
              <a:gd name="connsiteY118" fmla="*/ 291589 h 3906564"/>
              <a:gd name="connsiteX119" fmla="*/ 1014947 w 3240568"/>
              <a:gd name="connsiteY119" fmla="*/ 231299 h 3906564"/>
              <a:gd name="connsiteX120" fmla="*/ 989826 w 3240568"/>
              <a:gd name="connsiteY120" fmla="*/ 176033 h 3906564"/>
              <a:gd name="connsiteX121" fmla="*/ 959681 w 3240568"/>
              <a:gd name="connsiteY121" fmla="*/ 150912 h 3906564"/>
              <a:gd name="connsiteX122" fmla="*/ 904415 w 3240568"/>
              <a:gd name="connsiteY122" fmla="*/ 186081 h 3906564"/>
              <a:gd name="connsiteX123" fmla="*/ 834076 w 3240568"/>
              <a:gd name="connsiteY123" fmla="*/ 211202 h 3906564"/>
              <a:gd name="connsiteX124" fmla="*/ 788859 w 3240568"/>
              <a:gd name="connsiteY124" fmla="*/ 221251 h 3906564"/>
              <a:gd name="connsiteX125" fmla="*/ 733593 w 3240568"/>
              <a:gd name="connsiteY125" fmla="*/ 191105 h 3906564"/>
              <a:gd name="connsiteX126" fmla="*/ 673303 w 3240568"/>
              <a:gd name="connsiteY126" fmla="*/ 155936 h 3906564"/>
              <a:gd name="connsiteX127" fmla="*/ 602964 w 3240568"/>
              <a:gd name="connsiteY127" fmla="*/ 120767 h 3906564"/>
              <a:gd name="connsiteX128" fmla="*/ 497456 w 3240568"/>
              <a:gd name="connsiteY128" fmla="*/ 165985 h 3906564"/>
              <a:gd name="connsiteX129" fmla="*/ 412045 w 3240568"/>
              <a:gd name="connsiteY129" fmla="*/ 181057 h 3906564"/>
              <a:gd name="connsiteX130" fmla="*/ 361804 w 3240568"/>
              <a:gd name="connsiteY130" fmla="*/ 145888 h 3906564"/>
              <a:gd name="connsiteX131" fmla="*/ 371852 w 3240568"/>
              <a:gd name="connsiteY131" fmla="*/ 105695 h 3906564"/>
              <a:gd name="connsiteX132" fmla="*/ 386925 w 3240568"/>
              <a:gd name="connsiteY132" fmla="*/ 85598 h 3906564"/>
              <a:gd name="connsiteX133" fmla="*/ 361804 w 3240568"/>
              <a:gd name="connsiteY133" fmla="*/ 20284 h 3906564"/>
              <a:gd name="connsiteX134" fmla="*/ 316586 w 3240568"/>
              <a:gd name="connsiteY134" fmla="*/ 187 h 3906564"/>
              <a:gd name="connsiteX135" fmla="*/ 286441 w 3240568"/>
              <a:gd name="connsiteY135" fmla="*/ 10235 h 3906564"/>
              <a:gd name="connsiteX136" fmla="*/ 226151 w 3240568"/>
              <a:gd name="connsiteY136" fmla="*/ 10235 h 3906564"/>
              <a:gd name="connsiteX137" fmla="*/ 140740 w 3240568"/>
              <a:gd name="connsiteY137" fmla="*/ 187 h 3906564"/>
              <a:gd name="connsiteX138" fmla="*/ 105571 w 3240568"/>
              <a:gd name="connsiteY138" fmla="*/ 10235 h 3906564"/>
              <a:gd name="connsiteX139" fmla="*/ 60353 w 3240568"/>
              <a:gd name="connsiteY139" fmla="*/ 55453 h 3906564"/>
              <a:gd name="connsiteX140" fmla="*/ 55329 w 3240568"/>
              <a:gd name="connsiteY140" fmla="*/ 105695 h 3906564"/>
              <a:gd name="connsiteX141" fmla="*/ 50305 w 3240568"/>
              <a:gd name="connsiteY141" fmla="*/ 140864 h 3906564"/>
              <a:gd name="connsiteX142" fmla="*/ 15136 w 3240568"/>
              <a:gd name="connsiteY142" fmla="*/ 216226 h 3906564"/>
              <a:gd name="connsiteX143" fmla="*/ 35232 w 3240568"/>
              <a:gd name="connsiteY143" fmla="*/ 206178 h 3906564"/>
              <a:gd name="connsiteX144" fmla="*/ 90498 w 3240568"/>
              <a:gd name="connsiteY144" fmla="*/ 171009 h 3906564"/>
              <a:gd name="connsiteX145" fmla="*/ 135716 w 3240568"/>
              <a:gd name="connsiteY145" fmla="*/ 216226 h 3906564"/>
              <a:gd name="connsiteX146" fmla="*/ 130692 w 3240568"/>
              <a:gd name="connsiteY146" fmla="*/ 256420 h 3906564"/>
              <a:gd name="connsiteX147" fmla="*/ 130692 w 3240568"/>
              <a:gd name="connsiteY147" fmla="*/ 276516 h 3906564"/>
              <a:gd name="connsiteX148" fmla="*/ 201030 w 3240568"/>
              <a:gd name="connsiteY148" fmla="*/ 361927 h 3906564"/>
              <a:gd name="connsiteX149" fmla="*/ 221127 w 3240568"/>
              <a:gd name="connsiteY149" fmla="*/ 412169 h 3906564"/>
              <a:gd name="connsiteX150" fmla="*/ 266344 w 3240568"/>
              <a:gd name="connsiteY150" fmla="*/ 427242 h 3906564"/>
              <a:gd name="connsiteX151" fmla="*/ 286441 w 3240568"/>
              <a:gd name="connsiteY151" fmla="*/ 442314 h 3906564"/>
              <a:gd name="connsiteX152" fmla="*/ 301514 w 3240568"/>
              <a:gd name="connsiteY152" fmla="*/ 472459 h 3906564"/>
              <a:gd name="connsiteX153" fmla="*/ 316586 w 3240568"/>
              <a:gd name="connsiteY153" fmla="*/ 517677 h 3906564"/>
              <a:gd name="connsiteX154" fmla="*/ 246248 w 3240568"/>
              <a:gd name="connsiteY154" fmla="*/ 582991 h 3906564"/>
              <a:gd name="connsiteX155" fmla="*/ 175909 w 3240568"/>
              <a:gd name="connsiteY155" fmla="*/ 638257 h 3906564"/>
              <a:gd name="connsiteX156" fmla="*/ 130692 w 3240568"/>
              <a:gd name="connsiteY156" fmla="*/ 638257 h 3906564"/>
              <a:gd name="connsiteX157" fmla="*/ 105571 w 3240568"/>
              <a:gd name="connsiteY157" fmla="*/ 708596 h 3906564"/>
              <a:gd name="connsiteX158" fmla="*/ 60353 w 3240568"/>
              <a:gd name="connsiteY158" fmla="*/ 723668 h 3906564"/>
              <a:gd name="connsiteX159" fmla="*/ 45281 w 3240568"/>
              <a:gd name="connsiteY159" fmla="*/ 768886 h 3906564"/>
              <a:gd name="connsiteX160" fmla="*/ 20160 w 3240568"/>
              <a:gd name="connsiteY160" fmla="*/ 914587 h 3906564"/>
              <a:gd name="connsiteX161" fmla="*/ 63 w 3240568"/>
              <a:gd name="connsiteY161" fmla="*/ 964829 h 3906564"/>
              <a:gd name="connsiteX162" fmla="*/ 15136 w 3240568"/>
              <a:gd name="connsiteY162" fmla="*/ 1025119 h 3906564"/>
              <a:gd name="connsiteX163" fmla="*/ 50305 w 3240568"/>
              <a:gd name="connsiteY163" fmla="*/ 1055264 h 3906564"/>
              <a:gd name="connsiteX164" fmla="*/ 40256 w 3240568"/>
              <a:gd name="connsiteY164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29158 w 3240568"/>
              <a:gd name="connsiteY64" fmla="*/ 2838846 h 3906564"/>
              <a:gd name="connsiteX65" fmla="*/ 2893988 w 3240568"/>
              <a:gd name="connsiteY65" fmla="*/ 2768508 h 3906564"/>
              <a:gd name="connsiteX66" fmla="*/ 2828674 w 3240568"/>
              <a:gd name="connsiteY66" fmla="*/ 2698169 h 3906564"/>
              <a:gd name="connsiteX67" fmla="*/ 2798529 w 3240568"/>
              <a:gd name="connsiteY67" fmla="*/ 2663000 h 3906564"/>
              <a:gd name="connsiteX68" fmla="*/ 2763360 w 3240568"/>
              <a:gd name="connsiteY68" fmla="*/ 2622807 h 3906564"/>
              <a:gd name="connsiteX69" fmla="*/ 2752971 w 3240568"/>
              <a:gd name="connsiteY69" fmla="*/ 2558225 h 3906564"/>
              <a:gd name="connsiteX70" fmla="*/ 2758336 w 3240568"/>
              <a:gd name="connsiteY70" fmla="*/ 2532371 h 3906564"/>
              <a:gd name="connsiteX71" fmla="*/ 2687997 w 3240568"/>
              <a:gd name="connsiteY71" fmla="*/ 2512275 h 3906564"/>
              <a:gd name="connsiteX72" fmla="*/ 2687997 w 3240568"/>
              <a:gd name="connsiteY72" fmla="*/ 2436912 h 3906564"/>
              <a:gd name="connsiteX73" fmla="*/ 2662876 w 3240568"/>
              <a:gd name="connsiteY73" fmla="*/ 2371598 h 3906564"/>
              <a:gd name="connsiteX74" fmla="*/ 2632731 w 3240568"/>
              <a:gd name="connsiteY74" fmla="*/ 2326380 h 3906564"/>
              <a:gd name="connsiteX75" fmla="*/ 2577465 w 3240568"/>
              <a:gd name="connsiteY75" fmla="*/ 2261066 h 3906564"/>
              <a:gd name="connsiteX76" fmla="*/ 2547320 w 3240568"/>
              <a:gd name="connsiteY76" fmla="*/ 2230921 h 3906564"/>
              <a:gd name="connsiteX77" fmla="*/ 2512151 w 3240568"/>
              <a:gd name="connsiteY77" fmla="*/ 2215848 h 3906564"/>
              <a:gd name="connsiteX78" fmla="*/ 2491034 w 3240568"/>
              <a:gd name="connsiteY78" fmla="*/ 2203419 h 3906564"/>
              <a:gd name="connsiteX79" fmla="*/ 2466933 w 3240568"/>
              <a:gd name="connsiteY79" fmla="*/ 2195752 h 3906564"/>
              <a:gd name="connsiteX80" fmla="*/ 2438646 w 3240568"/>
              <a:gd name="connsiteY80" fmla="*/ 2177225 h 3906564"/>
              <a:gd name="connsiteX81" fmla="*/ 2401619 w 3240568"/>
              <a:gd name="connsiteY81" fmla="*/ 2170631 h 3906564"/>
              <a:gd name="connsiteX82" fmla="*/ 2367209 w 3240568"/>
              <a:gd name="connsiteY82" fmla="*/ 2146269 h 3906564"/>
              <a:gd name="connsiteX83" fmla="*/ 2327592 w 3240568"/>
              <a:gd name="connsiteY83" fmla="*/ 2128318 h 3906564"/>
              <a:gd name="connsiteX84" fmla="*/ 2366450 w 3240568"/>
              <a:gd name="connsiteY84" fmla="*/ 2004833 h 3906564"/>
              <a:gd name="connsiteX85" fmla="*/ 2396595 w 3240568"/>
              <a:gd name="connsiteY85" fmla="*/ 1934495 h 3906564"/>
              <a:gd name="connsiteX86" fmla="*/ 2492054 w 3240568"/>
              <a:gd name="connsiteY86" fmla="*/ 1813914 h 3906564"/>
              <a:gd name="connsiteX87" fmla="*/ 2512151 w 3240568"/>
              <a:gd name="connsiteY87" fmla="*/ 1758648 h 3906564"/>
              <a:gd name="connsiteX88" fmla="*/ 2582489 w 3240568"/>
              <a:gd name="connsiteY88" fmla="*/ 1733527 h 3906564"/>
              <a:gd name="connsiteX89" fmla="*/ 2652828 w 3240568"/>
              <a:gd name="connsiteY89" fmla="*/ 1693334 h 3906564"/>
              <a:gd name="connsiteX90" fmla="*/ 2763360 w 3240568"/>
              <a:gd name="connsiteY90" fmla="*/ 1663189 h 3906564"/>
              <a:gd name="connsiteX91" fmla="*/ 2808577 w 3240568"/>
              <a:gd name="connsiteY91" fmla="*/ 1643092 h 3906564"/>
              <a:gd name="connsiteX92" fmla="*/ 2843747 w 3240568"/>
              <a:gd name="connsiteY92" fmla="*/ 1602899 h 3906564"/>
              <a:gd name="connsiteX93" fmla="*/ 2863843 w 3240568"/>
              <a:gd name="connsiteY93" fmla="*/ 1517488 h 3906564"/>
              <a:gd name="connsiteX94" fmla="*/ 2899013 w 3240568"/>
              <a:gd name="connsiteY94" fmla="*/ 1447149 h 3906564"/>
              <a:gd name="connsiteX95" fmla="*/ 2964327 w 3240568"/>
              <a:gd name="connsiteY95" fmla="*/ 1341642 h 3906564"/>
              <a:gd name="connsiteX96" fmla="*/ 3079883 w 3240568"/>
              <a:gd name="connsiteY96" fmla="*/ 1241158 h 3906564"/>
              <a:gd name="connsiteX97" fmla="*/ 3034665 w 3240568"/>
              <a:gd name="connsiteY97" fmla="*/ 1211013 h 3906564"/>
              <a:gd name="connsiteX98" fmla="*/ 2893988 w 3240568"/>
              <a:gd name="connsiteY98" fmla="*/ 1190916 h 3906564"/>
              <a:gd name="connsiteX99" fmla="*/ 2733215 w 3240568"/>
              <a:gd name="connsiteY99" fmla="*/ 1165796 h 3906564"/>
              <a:gd name="connsiteX100" fmla="*/ 2672925 w 3240568"/>
              <a:gd name="connsiteY100" fmla="*/ 1135651 h 3906564"/>
              <a:gd name="connsiteX101" fmla="*/ 2602586 w 3240568"/>
              <a:gd name="connsiteY101" fmla="*/ 1120578 h 3906564"/>
              <a:gd name="connsiteX102" fmla="*/ 2190604 w 3240568"/>
              <a:gd name="connsiteY102" fmla="*/ 1010046 h 3906564"/>
              <a:gd name="connsiteX103" fmla="*/ 2125289 w 3240568"/>
              <a:gd name="connsiteY103" fmla="*/ 979901 h 3906564"/>
              <a:gd name="connsiteX104" fmla="*/ 2070024 w 3240568"/>
              <a:gd name="connsiteY104" fmla="*/ 954780 h 3906564"/>
              <a:gd name="connsiteX105" fmla="*/ 1984613 w 3240568"/>
              <a:gd name="connsiteY105" fmla="*/ 944732 h 3906564"/>
              <a:gd name="connsiteX106" fmla="*/ 1924322 w 3240568"/>
              <a:gd name="connsiteY106" fmla="*/ 944732 h 3906564"/>
              <a:gd name="connsiteX107" fmla="*/ 1889153 w 3240568"/>
              <a:gd name="connsiteY107" fmla="*/ 949756 h 3906564"/>
              <a:gd name="connsiteX108" fmla="*/ 1793694 w 3240568"/>
              <a:gd name="connsiteY108" fmla="*/ 849273 h 3906564"/>
              <a:gd name="connsiteX109" fmla="*/ 1723355 w 3240568"/>
              <a:gd name="connsiteY109" fmla="*/ 743765 h 3906564"/>
              <a:gd name="connsiteX110" fmla="*/ 1663065 w 3240568"/>
              <a:gd name="connsiteY110" fmla="*/ 663378 h 3906564"/>
              <a:gd name="connsiteX111" fmla="*/ 1622872 w 3240568"/>
              <a:gd name="connsiteY111" fmla="*/ 618160 h 3906564"/>
              <a:gd name="connsiteX112" fmla="*/ 1557558 w 3240568"/>
              <a:gd name="connsiteY112" fmla="*/ 552846 h 3906564"/>
              <a:gd name="connsiteX113" fmla="*/ 1462098 w 3240568"/>
              <a:gd name="connsiteY113" fmla="*/ 482508 h 3906564"/>
              <a:gd name="connsiteX114" fmla="*/ 1366639 w 3240568"/>
              <a:gd name="connsiteY114" fmla="*/ 477484 h 3906564"/>
              <a:gd name="connsiteX115" fmla="*/ 1266155 w 3240568"/>
              <a:gd name="connsiteY115" fmla="*/ 467435 h 3906564"/>
              <a:gd name="connsiteX116" fmla="*/ 1210889 w 3240568"/>
              <a:gd name="connsiteY116" fmla="*/ 452363 h 3906564"/>
              <a:gd name="connsiteX117" fmla="*/ 1145575 w 3240568"/>
              <a:gd name="connsiteY117" fmla="*/ 321734 h 3906564"/>
              <a:gd name="connsiteX118" fmla="*/ 1080261 w 3240568"/>
              <a:gd name="connsiteY118" fmla="*/ 291589 h 3906564"/>
              <a:gd name="connsiteX119" fmla="*/ 1035043 w 3240568"/>
              <a:gd name="connsiteY119" fmla="*/ 291589 h 3906564"/>
              <a:gd name="connsiteX120" fmla="*/ 1014947 w 3240568"/>
              <a:gd name="connsiteY120" fmla="*/ 231299 h 3906564"/>
              <a:gd name="connsiteX121" fmla="*/ 989826 w 3240568"/>
              <a:gd name="connsiteY121" fmla="*/ 176033 h 3906564"/>
              <a:gd name="connsiteX122" fmla="*/ 959681 w 3240568"/>
              <a:gd name="connsiteY122" fmla="*/ 150912 h 3906564"/>
              <a:gd name="connsiteX123" fmla="*/ 904415 w 3240568"/>
              <a:gd name="connsiteY123" fmla="*/ 186081 h 3906564"/>
              <a:gd name="connsiteX124" fmla="*/ 834076 w 3240568"/>
              <a:gd name="connsiteY124" fmla="*/ 211202 h 3906564"/>
              <a:gd name="connsiteX125" fmla="*/ 788859 w 3240568"/>
              <a:gd name="connsiteY125" fmla="*/ 221251 h 3906564"/>
              <a:gd name="connsiteX126" fmla="*/ 733593 w 3240568"/>
              <a:gd name="connsiteY126" fmla="*/ 191105 h 3906564"/>
              <a:gd name="connsiteX127" fmla="*/ 673303 w 3240568"/>
              <a:gd name="connsiteY127" fmla="*/ 155936 h 3906564"/>
              <a:gd name="connsiteX128" fmla="*/ 602964 w 3240568"/>
              <a:gd name="connsiteY128" fmla="*/ 120767 h 3906564"/>
              <a:gd name="connsiteX129" fmla="*/ 497456 w 3240568"/>
              <a:gd name="connsiteY129" fmla="*/ 165985 h 3906564"/>
              <a:gd name="connsiteX130" fmla="*/ 412045 w 3240568"/>
              <a:gd name="connsiteY130" fmla="*/ 181057 h 3906564"/>
              <a:gd name="connsiteX131" fmla="*/ 361804 w 3240568"/>
              <a:gd name="connsiteY131" fmla="*/ 145888 h 3906564"/>
              <a:gd name="connsiteX132" fmla="*/ 371852 w 3240568"/>
              <a:gd name="connsiteY132" fmla="*/ 105695 h 3906564"/>
              <a:gd name="connsiteX133" fmla="*/ 386925 w 3240568"/>
              <a:gd name="connsiteY133" fmla="*/ 85598 h 3906564"/>
              <a:gd name="connsiteX134" fmla="*/ 361804 w 3240568"/>
              <a:gd name="connsiteY134" fmla="*/ 20284 h 3906564"/>
              <a:gd name="connsiteX135" fmla="*/ 316586 w 3240568"/>
              <a:gd name="connsiteY135" fmla="*/ 187 h 3906564"/>
              <a:gd name="connsiteX136" fmla="*/ 286441 w 3240568"/>
              <a:gd name="connsiteY136" fmla="*/ 10235 h 3906564"/>
              <a:gd name="connsiteX137" fmla="*/ 226151 w 3240568"/>
              <a:gd name="connsiteY137" fmla="*/ 10235 h 3906564"/>
              <a:gd name="connsiteX138" fmla="*/ 140740 w 3240568"/>
              <a:gd name="connsiteY138" fmla="*/ 187 h 3906564"/>
              <a:gd name="connsiteX139" fmla="*/ 105571 w 3240568"/>
              <a:gd name="connsiteY139" fmla="*/ 10235 h 3906564"/>
              <a:gd name="connsiteX140" fmla="*/ 60353 w 3240568"/>
              <a:gd name="connsiteY140" fmla="*/ 55453 h 3906564"/>
              <a:gd name="connsiteX141" fmla="*/ 55329 w 3240568"/>
              <a:gd name="connsiteY141" fmla="*/ 105695 h 3906564"/>
              <a:gd name="connsiteX142" fmla="*/ 50305 w 3240568"/>
              <a:gd name="connsiteY142" fmla="*/ 140864 h 3906564"/>
              <a:gd name="connsiteX143" fmla="*/ 15136 w 3240568"/>
              <a:gd name="connsiteY143" fmla="*/ 216226 h 3906564"/>
              <a:gd name="connsiteX144" fmla="*/ 35232 w 3240568"/>
              <a:gd name="connsiteY144" fmla="*/ 206178 h 3906564"/>
              <a:gd name="connsiteX145" fmla="*/ 90498 w 3240568"/>
              <a:gd name="connsiteY145" fmla="*/ 171009 h 3906564"/>
              <a:gd name="connsiteX146" fmla="*/ 135716 w 3240568"/>
              <a:gd name="connsiteY146" fmla="*/ 216226 h 3906564"/>
              <a:gd name="connsiteX147" fmla="*/ 130692 w 3240568"/>
              <a:gd name="connsiteY147" fmla="*/ 256420 h 3906564"/>
              <a:gd name="connsiteX148" fmla="*/ 130692 w 3240568"/>
              <a:gd name="connsiteY148" fmla="*/ 276516 h 3906564"/>
              <a:gd name="connsiteX149" fmla="*/ 201030 w 3240568"/>
              <a:gd name="connsiteY149" fmla="*/ 361927 h 3906564"/>
              <a:gd name="connsiteX150" fmla="*/ 221127 w 3240568"/>
              <a:gd name="connsiteY150" fmla="*/ 412169 h 3906564"/>
              <a:gd name="connsiteX151" fmla="*/ 266344 w 3240568"/>
              <a:gd name="connsiteY151" fmla="*/ 427242 h 3906564"/>
              <a:gd name="connsiteX152" fmla="*/ 286441 w 3240568"/>
              <a:gd name="connsiteY152" fmla="*/ 442314 h 3906564"/>
              <a:gd name="connsiteX153" fmla="*/ 301514 w 3240568"/>
              <a:gd name="connsiteY153" fmla="*/ 472459 h 3906564"/>
              <a:gd name="connsiteX154" fmla="*/ 316586 w 3240568"/>
              <a:gd name="connsiteY154" fmla="*/ 517677 h 3906564"/>
              <a:gd name="connsiteX155" fmla="*/ 246248 w 3240568"/>
              <a:gd name="connsiteY155" fmla="*/ 582991 h 3906564"/>
              <a:gd name="connsiteX156" fmla="*/ 175909 w 3240568"/>
              <a:gd name="connsiteY156" fmla="*/ 638257 h 3906564"/>
              <a:gd name="connsiteX157" fmla="*/ 130692 w 3240568"/>
              <a:gd name="connsiteY157" fmla="*/ 638257 h 3906564"/>
              <a:gd name="connsiteX158" fmla="*/ 105571 w 3240568"/>
              <a:gd name="connsiteY158" fmla="*/ 708596 h 3906564"/>
              <a:gd name="connsiteX159" fmla="*/ 60353 w 3240568"/>
              <a:gd name="connsiteY159" fmla="*/ 723668 h 3906564"/>
              <a:gd name="connsiteX160" fmla="*/ 45281 w 3240568"/>
              <a:gd name="connsiteY160" fmla="*/ 768886 h 3906564"/>
              <a:gd name="connsiteX161" fmla="*/ 20160 w 3240568"/>
              <a:gd name="connsiteY161" fmla="*/ 914587 h 3906564"/>
              <a:gd name="connsiteX162" fmla="*/ 63 w 3240568"/>
              <a:gd name="connsiteY162" fmla="*/ 964829 h 3906564"/>
              <a:gd name="connsiteX163" fmla="*/ 15136 w 3240568"/>
              <a:gd name="connsiteY163" fmla="*/ 1025119 h 3906564"/>
              <a:gd name="connsiteX164" fmla="*/ 50305 w 3240568"/>
              <a:gd name="connsiteY164" fmla="*/ 1055264 h 3906564"/>
              <a:gd name="connsiteX165" fmla="*/ 40256 w 3240568"/>
              <a:gd name="connsiteY165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29158 w 3240568"/>
              <a:gd name="connsiteY65" fmla="*/ 2838846 h 3906564"/>
              <a:gd name="connsiteX66" fmla="*/ 2893988 w 3240568"/>
              <a:gd name="connsiteY66" fmla="*/ 2768508 h 3906564"/>
              <a:gd name="connsiteX67" fmla="*/ 2828674 w 3240568"/>
              <a:gd name="connsiteY67" fmla="*/ 2698169 h 3906564"/>
              <a:gd name="connsiteX68" fmla="*/ 2798529 w 3240568"/>
              <a:gd name="connsiteY68" fmla="*/ 2663000 h 3906564"/>
              <a:gd name="connsiteX69" fmla="*/ 2763360 w 3240568"/>
              <a:gd name="connsiteY69" fmla="*/ 2622807 h 3906564"/>
              <a:gd name="connsiteX70" fmla="*/ 2752971 w 3240568"/>
              <a:gd name="connsiteY70" fmla="*/ 2558225 h 3906564"/>
              <a:gd name="connsiteX71" fmla="*/ 2758336 w 3240568"/>
              <a:gd name="connsiteY71" fmla="*/ 2532371 h 3906564"/>
              <a:gd name="connsiteX72" fmla="*/ 2687997 w 3240568"/>
              <a:gd name="connsiteY72" fmla="*/ 2512275 h 3906564"/>
              <a:gd name="connsiteX73" fmla="*/ 2687997 w 3240568"/>
              <a:gd name="connsiteY73" fmla="*/ 2436912 h 3906564"/>
              <a:gd name="connsiteX74" fmla="*/ 2662876 w 3240568"/>
              <a:gd name="connsiteY74" fmla="*/ 2371598 h 3906564"/>
              <a:gd name="connsiteX75" fmla="*/ 2632731 w 3240568"/>
              <a:gd name="connsiteY75" fmla="*/ 2326380 h 3906564"/>
              <a:gd name="connsiteX76" fmla="*/ 2577465 w 3240568"/>
              <a:gd name="connsiteY76" fmla="*/ 2261066 h 3906564"/>
              <a:gd name="connsiteX77" fmla="*/ 2547320 w 3240568"/>
              <a:gd name="connsiteY77" fmla="*/ 2230921 h 3906564"/>
              <a:gd name="connsiteX78" fmla="*/ 2512151 w 3240568"/>
              <a:gd name="connsiteY78" fmla="*/ 2215848 h 3906564"/>
              <a:gd name="connsiteX79" fmla="*/ 2491034 w 3240568"/>
              <a:gd name="connsiteY79" fmla="*/ 2203419 h 3906564"/>
              <a:gd name="connsiteX80" fmla="*/ 2466933 w 3240568"/>
              <a:gd name="connsiteY80" fmla="*/ 2195752 h 3906564"/>
              <a:gd name="connsiteX81" fmla="*/ 2438646 w 3240568"/>
              <a:gd name="connsiteY81" fmla="*/ 2177225 h 3906564"/>
              <a:gd name="connsiteX82" fmla="*/ 2401619 w 3240568"/>
              <a:gd name="connsiteY82" fmla="*/ 2170631 h 3906564"/>
              <a:gd name="connsiteX83" fmla="*/ 2367209 w 3240568"/>
              <a:gd name="connsiteY83" fmla="*/ 2146269 h 3906564"/>
              <a:gd name="connsiteX84" fmla="*/ 2327592 w 3240568"/>
              <a:gd name="connsiteY84" fmla="*/ 2128318 h 3906564"/>
              <a:gd name="connsiteX85" fmla="*/ 2366450 w 3240568"/>
              <a:gd name="connsiteY85" fmla="*/ 2004833 h 3906564"/>
              <a:gd name="connsiteX86" fmla="*/ 2396595 w 3240568"/>
              <a:gd name="connsiteY86" fmla="*/ 1934495 h 3906564"/>
              <a:gd name="connsiteX87" fmla="*/ 2492054 w 3240568"/>
              <a:gd name="connsiteY87" fmla="*/ 1813914 h 3906564"/>
              <a:gd name="connsiteX88" fmla="*/ 2512151 w 3240568"/>
              <a:gd name="connsiteY88" fmla="*/ 1758648 h 3906564"/>
              <a:gd name="connsiteX89" fmla="*/ 2582489 w 3240568"/>
              <a:gd name="connsiteY89" fmla="*/ 1733527 h 3906564"/>
              <a:gd name="connsiteX90" fmla="*/ 2652828 w 3240568"/>
              <a:gd name="connsiteY90" fmla="*/ 1693334 h 3906564"/>
              <a:gd name="connsiteX91" fmla="*/ 2763360 w 3240568"/>
              <a:gd name="connsiteY91" fmla="*/ 1663189 h 3906564"/>
              <a:gd name="connsiteX92" fmla="*/ 2808577 w 3240568"/>
              <a:gd name="connsiteY92" fmla="*/ 1643092 h 3906564"/>
              <a:gd name="connsiteX93" fmla="*/ 2843747 w 3240568"/>
              <a:gd name="connsiteY93" fmla="*/ 1602899 h 3906564"/>
              <a:gd name="connsiteX94" fmla="*/ 2863843 w 3240568"/>
              <a:gd name="connsiteY94" fmla="*/ 1517488 h 3906564"/>
              <a:gd name="connsiteX95" fmla="*/ 2899013 w 3240568"/>
              <a:gd name="connsiteY95" fmla="*/ 1447149 h 3906564"/>
              <a:gd name="connsiteX96" fmla="*/ 2964327 w 3240568"/>
              <a:gd name="connsiteY96" fmla="*/ 1341642 h 3906564"/>
              <a:gd name="connsiteX97" fmla="*/ 3079883 w 3240568"/>
              <a:gd name="connsiteY97" fmla="*/ 1241158 h 3906564"/>
              <a:gd name="connsiteX98" fmla="*/ 3034665 w 3240568"/>
              <a:gd name="connsiteY98" fmla="*/ 1211013 h 3906564"/>
              <a:gd name="connsiteX99" fmla="*/ 2893988 w 3240568"/>
              <a:gd name="connsiteY99" fmla="*/ 1190916 h 3906564"/>
              <a:gd name="connsiteX100" fmla="*/ 2733215 w 3240568"/>
              <a:gd name="connsiteY100" fmla="*/ 1165796 h 3906564"/>
              <a:gd name="connsiteX101" fmla="*/ 2672925 w 3240568"/>
              <a:gd name="connsiteY101" fmla="*/ 1135651 h 3906564"/>
              <a:gd name="connsiteX102" fmla="*/ 2602586 w 3240568"/>
              <a:gd name="connsiteY102" fmla="*/ 1120578 h 3906564"/>
              <a:gd name="connsiteX103" fmla="*/ 2190604 w 3240568"/>
              <a:gd name="connsiteY103" fmla="*/ 1010046 h 3906564"/>
              <a:gd name="connsiteX104" fmla="*/ 2125289 w 3240568"/>
              <a:gd name="connsiteY104" fmla="*/ 979901 h 3906564"/>
              <a:gd name="connsiteX105" fmla="*/ 2070024 w 3240568"/>
              <a:gd name="connsiteY105" fmla="*/ 954780 h 3906564"/>
              <a:gd name="connsiteX106" fmla="*/ 1984613 w 3240568"/>
              <a:gd name="connsiteY106" fmla="*/ 944732 h 3906564"/>
              <a:gd name="connsiteX107" fmla="*/ 1924322 w 3240568"/>
              <a:gd name="connsiteY107" fmla="*/ 944732 h 3906564"/>
              <a:gd name="connsiteX108" fmla="*/ 1889153 w 3240568"/>
              <a:gd name="connsiteY108" fmla="*/ 949756 h 3906564"/>
              <a:gd name="connsiteX109" fmla="*/ 1793694 w 3240568"/>
              <a:gd name="connsiteY109" fmla="*/ 849273 h 3906564"/>
              <a:gd name="connsiteX110" fmla="*/ 1723355 w 3240568"/>
              <a:gd name="connsiteY110" fmla="*/ 743765 h 3906564"/>
              <a:gd name="connsiteX111" fmla="*/ 1663065 w 3240568"/>
              <a:gd name="connsiteY111" fmla="*/ 663378 h 3906564"/>
              <a:gd name="connsiteX112" fmla="*/ 1622872 w 3240568"/>
              <a:gd name="connsiteY112" fmla="*/ 618160 h 3906564"/>
              <a:gd name="connsiteX113" fmla="*/ 1557558 w 3240568"/>
              <a:gd name="connsiteY113" fmla="*/ 552846 h 3906564"/>
              <a:gd name="connsiteX114" fmla="*/ 1462098 w 3240568"/>
              <a:gd name="connsiteY114" fmla="*/ 482508 h 3906564"/>
              <a:gd name="connsiteX115" fmla="*/ 1366639 w 3240568"/>
              <a:gd name="connsiteY115" fmla="*/ 477484 h 3906564"/>
              <a:gd name="connsiteX116" fmla="*/ 1266155 w 3240568"/>
              <a:gd name="connsiteY116" fmla="*/ 467435 h 3906564"/>
              <a:gd name="connsiteX117" fmla="*/ 1210889 w 3240568"/>
              <a:gd name="connsiteY117" fmla="*/ 452363 h 3906564"/>
              <a:gd name="connsiteX118" fmla="*/ 1145575 w 3240568"/>
              <a:gd name="connsiteY118" fmla="*/ 321734 h 3906564"/>
              <a:gd name="connsiteX119" fmla="*/ 1080261 w 3240568"/>
              <a:gd name="connsiteY119" fmla="*/ 291589 h 3906564"/>
              <a:gd name="connsiteX120" fmla="*/ 1035043 w 3240568"/>
              <a:gd name="connsiteY120" fmla="*/ 291589 h 3906564"/>
              <a:gd name="connsiteX121" fmla="*/ 1014947 w 3240568"/>
              <a:gd name="connsiteY121" fmla="*/ 231299 h 3906564"/>
              <a:gd name="connsiteX122" fmla="*/ 989826 w 3240568"/>
              <a:gd name="connsiteY122" fmla="*/ 176033 h 3906564"/>
              <a:gd name="connsiteX123" fmla="*/ 959681 w 3240568"/>
              <a:gd name="connsiteY123" fmla="*/ 150912 h 3906564"/>
              <a:gd name="connsiteX124" fmla="*/ 904415 w 3240568"/>
              <a:gd name="connsiteY124" fmla="*/ 186081 h 3906564"/>
              <a:gd name="connsiteX125" fmla="*/ 834076 w 3240568"/>
              <a:gd name="connsiteY125" fmla="*/ 211202 h 3906564"/>
              <a:gd name="connsiteX126" fmla="*/ 788859 w 3240568"/>
              <a:gd name="connsiteY126" fmla="*/ 221251 h 3906564"/>
              <a:gd name="connsiteX127" fmla="*/ 733593 w 3240568"/>
              <a:gd name="connsiteY127" fmla="*/ 191105 h 3906564"/>
              <a:gd name="connsiteX128" fmla="*/ 673303 w 3240568"/>
              <a:gd name="connsiteY128" fmla="*/ 155936 h 3906564"/>
              <a:gd name="connsiteX129" fmla="*/ 602964 w 3240568"/>
              <a:gd name="connsiteY129" fmla="*/ 120767 h 3906564"/>
              <a:gd name="connsiteX130" fmla="*/ 497456 w 3240568"/>
              <a:gd name="connsiteY130" fmla="*/ 165985 h 3906564"/>
              <a:gd name="connsiteX131" fmla="*/ 412045 w 3240568"/>
              <a:gd name="connsiteY131" fmla="*/ 181057 h 3906564"/>
              <a:gd name="connsiteX132" fmla="*/ 361804 w 3240568"/>
              <a:gd name="connsiteY132" fmla="*/ 145888 h 3906564"/>
              <a:gd name="connsiteX133" fmla="*/ 371852 w 3240568"/>
              <a:gd name="connsiteY133" fmla="*/ 105695 h 3906564"/>
              <a:gd name="connsiteX134" fmla="*/ 386925 w 3240568"/>
              <a:gd name="connsiteY134" fmla="*/ 85598 h 3906564"/>
              <a:gd name="connsiteX135" fmla="*/ 361804 w 3240568"/>
              <a:gd name="connsiteY135" fmla="*/ 20284 h 3906564"/>
              <a:gd name="connsiteX136" fmla="*/ 316586 w 3240568"/>
              <a:gd name="connsiteY136" fmla="*/ 187 h 3906564"/>
              <a:gd name="connsiteX137" fmla="*/ 286441 w 3240568"/>
              <a:gd name="connsiteY137" fmla="*/ 10235 h 3906564"/>
              <a:gd name="connsiteX138" fmla="*/ 226151 w 3240568"/>
              <a:gd name="connsiteY138" fmla="*/ 10235 h 3906564"/>
              <a:gd name="connsiteX139" fmla="*/ 140740 w 3240568"/>
              <a:gd name="connsiteY139" fmla="*/ 187 h 3906564"/>
              <a:gd name="connsiteX140" fmla="*/ 105571 w 3240568"/>
              <a:gd name="connsiteY140" fmla="*/ 10235 h 3906564"/>
              <a:gd name="connsiteX141" fmla="*/ 60353 w 3240568"/>
              <a:gd name="connsiteY141" fmla="*/ 55453 h 3906564"/>
              <a:gd name="connsiteX142" fmla="*/ 55329 w 3240568"/>
              <a:gd name="connsiteY142" fmla="*/ 105695 h 3906564"/>
              <a:gd name="connsiteX143" fmla="*/ 50305 w 3240568"/>
              <a:gd name="connsiteY143" fmla="*/ 140864 h 3906564"/>
              <a:gd name="connsiteX144" fmla="*/ 15136 w 3240568"/>
              <a:gd name="connsiteY144" fmla="*/ 216226 h 3906564"/>
              <a:gd name="connsiteX145" fmla="*/ 35232 w 3240568"/>
              <a:gd name="connsiteY145" fmla="*/ 206178 h 3906564"/>
              <a:gd name="connsiteX146" fmla="*/ 90498 w 3240568"/>
              <a:gd name="connsiteY146" fmla="*/ 171009 h 3906564"/>
              <a:gd name="connsiteX147" fmla="*/ 135716 w 3240568"/>
              <a:gd name="connsiteY147" fmla="*/ 216226 h 3906564"/>
              <a:gd name="connsiteX148" fmla="*/ 130692 w 3240568"/>
              <a:gd name="connsiteY148" fmla="*/ 256420 h 3906564"/>
              <a:gd name="connsiteX149" fmla="*/ 130692 w 3240568"/>
              <a:gd name="connsiteY149" fmla="*/ 276516 h 3906564"/>
              <a:gd name="connsiteX150" fmla="*/ 201030 w 3240568"/>
              <a:gd name="connsiteY150" fmla="*/ 361927 h 3906564"/>
              <a:gd name="connsiteX151" fmla="*/ 221127 w 3240568"/>
              <a:gd name="connsiteY151" fmla="*/ 412169 h 3906564"/>
              <a:gd name="connsiteX152" fmla="*/ 266344 w 3240568"/>
              <a:gd name="connsiteY152" fmla="*/ 427242 h 3906564"/>
              <a:gd name="connsiteX153" fmla="*/ 286441 w 3240568"/>
              <a:gd name="connsiteY153" fmla="*/ 442314 h 3906564"/>
              <a:gd name="connsiteX154" fmla="*/ 301514 w 3240568"/>
              <a:gd name="connsiteY154" fmla="*/ 472459 h 3906564"/>
              <a:gd name="connsiteX155" fmla="*/ 316586 w 3240568"/>
              <a:gd name="connsiteY155" fmla="*/ 517677 h 3906564"/>
              <a:gd name="connsiteX156" fmla="*/ 246248 w 3240568"/>
              <a:gd name="connsiteY156" fmla="*/ 582991 h 3906564"/>
              <a:gd name="connsiteX157" fmla="*/ 175909 w 3240568"/>
              <a:gd name="connsiteY157" fmla="*/ 638257 h 3906564"/>
              <a:gd name="connsiteX158" fmla="*/ 130692 w 3240568"/>
              <a:gd name="connsiteY158" fmla="*/ 638257 h 3906564"/>
              <a:gd name="connsiteX159" fmla="*/ 105571 w 3240568"/>
              <a:gd name="connsiteY159" fmla="*/ 708596 h 3906564"/>
              <a:gd name="connsiteX160" fmla="*/ 60353 w 3240568"/>
              <a:gd name="connsiteY160" fmla="*/ 723668 h 3906564"/>
              <a:gd name="connsiteX161" fmla="*/ 45281 w 3240568"/>
              <a:gd name="connsiteY161" fmla="*/ 768886 h 3906564"/>
              <a:gd name="connsiteX162" fmla="*/ 20160 w 3240568"/>
              <a:gd name="connsiteY162" fmla="*/ 914587 h 3906564"/>
              <a:gd name="connsiteX163" fmla="*/ 63 w 3240568"/>
              <a:gd name="connsiteY163" fmla="*/ 964829 h 3906564"/>
              <a:gd name="connsiteX164" fmla="*/ 15136 w 3240568"/>
              <a:gd name="connsiteY164" fmla="*/ 1025119 h 3906564"/>
              <a:gd name="connsiteX165" fmla="*/ 50305 w 3240568"/>
              <a:gd name="connsiteY165" fmla="*/ 1055264 h 3906564"/>
              <a:gd name="connsiteX166" fmla="*/ 40256 w 3240568"/>
              <a:gd name="connsiteY166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50615 w 3240568"/>
              <a:gd name="connsiteY65" fmla="*/ 2867788 h 3906564"/>
              <a:gd name="connsiteX66" fmla="*/ 2929158 w 3240568"/>
              <a:gd name="connsiteY66" fmla="*/ 2838846 h 3906564"/>
              <a:gd name="connsiteX67" fmla="*/ 2893988 w 3240568"/>
              <a:gd name="connsiteY67" fmla="*/ 2768508 h 3906564"/>
              <a:gd name="connsiteX68" fmla="*/ 2828674 w 3240568"/>
              <a:gd name="connsiteY68" fmla="*/ 2698169 h 3906564"/>
              <a:gd name="connsiteX69" fmla="*/ 2798529 w 3240568"/>
              <a:gd name="connsiteY69" fmla="*/ 2663000 h 3906564"/>
              <a:gd name="connsiteX70" fmla="*/ 2763360 w 3240568"/>
              <a:gd name="connsiteY70" fmla="*/ 2622807 h 3906564"/>
              <a:gd name="connsiteX71" fmla="*/ 2752971 w 3240568"/>
              <a:gd name="connsiteY71" fmla="*/ 2558225 h 3906564"/>
              <a:gd name="connsiteX72" fmla="*/ 2758336 w 3240568"/>
              <a:gd name="connsiteY72" fmla="*/ 2532371 h 3906564"/>
              <a:gd name="connsiteX73" fmla="*/ 2687997 w 3240568"/>
              <a:gd name="connsiteY73" fmla="*/ 2512275 h 3906564"/>
              <a:gd name="connsiteX74" fmla="*/ 2687997 w 3240568"/>
              <a:gd name="connsiteY74" fmla="*/ 2436912 h 3906564"/>
              <a:gd name="connsiteX75" fmla="*/ 2662876 w 3240568"/>
              <a:gd name="connsiteY75" fmla="*/ 2371598 h 3906564"/>
              <a:gd name="connsiteX76" fmla="*/ 2632731 w 3240568"/>
              <a:gd name="connsiteY76" fmla="*/ 2326380 h 3906564"/>
              <a:gd name="connsiteX77" fmla="*/ 2577465 w 3240568"/>
              <a:gd name="connsiteY77" fmla="*/ 2261066 h 3906564"/>
              <a:gd name="connsiteX78" fmla="*/ 2547320 w 3240568"/>
              <a:gd name="connsiteY78" fmla="*/ 2230921 h 3906564"/>
              <a:gd name="connsiteX79" fmla="*/ 2512151 w 3240568"/>
              <a:gd name="connsiteY79" fmla="*/ 2215848 h 3906564"/>
              <a:gd name="connsiteX80" fmla="*/ 2491034 w 3240568"/>
              <a:gd name="connsiteY80" fmla="*/ 2203419 h 3906564"/>
              <a:gd name="connsiteX81" fmla="*/ 2466933 w 3240568"/>
              <a:gd name="connsiteY81" fmla="*/ 2195752 h 3906564"/>
              <a:gd name="connsiteX82" fmla="*/ 2438646 w 3240568"/>
              <a:gd name="connsiteY82" fmla="*/ 2177225 h 3906564"/>
              <a:gd name="connsiteX83" fmla="*/ 2401619 w 3240568"/>
              <a:gd name="connsiteY83" fmla="*/ 2170631 h 3906564"/>
              <a:gd name="connsiteX84" fmla="*/ 2367209 w 3240568"/>
              <a:gd name="connsiteY84" fmla="*/ 2146269 h 3906564"/>
              <a:gd name="connsiteX85" fmla="*/ 2327592 w 3240568"/>
              <a:gd name="connsiteY85" fmla="*/ 2128318 h 3906564"/>
              <a:gd name="connsiteX86" fmla="*/ 2366450 w 3240568"/>
              <a:gd name="connsiteY86" fmla="*/ 2004833 h 3906564"/>
              <a:gd name="connsiteX87" fmla="*/ 2396595 w 3240568"/>
              <a:gd name="connsiteY87" fmla="*/ 1934495 h 3906564"/>
              <a:gd name="connsiteX88" fmla="*/ 2492054 w 3240568"/>
              <a:gd name="connsiteY88" fmla="*/ 1813914 h 3906564"/>
              <a:gd name="connsiteX89" fmla="*/ 2512151 w 3240568"/>
              <a:gd name="connsiteY89" fmla="*/ 1758648 h 3906564"/>
              <a:gd name="connsiteX90" fmla="*/ 2582489 w 3240568"/>
              <a:gd name="connsiteY90" fmla="*/ 1733527 h 3906564"/>
              <a:gd name="connsiteX91" fmla="*/ 2652828 w 3240568"/>
              <a:gd name="connsiteY91" fmla="*/ 1693334 h 3906564"/>
              <a:gd name="connsiteX92" fmla="*/ 2763360 w 3240568"/>
              <a:gd name="connsiteY92" fmla="*/ 1663189 h 3906564"/>
              <a:gd name="connsiteX93" fmla="*/ 2808577 w 3240568"/>
              <a:gd name="connsiteY93" fmla="*/ 1643092 h 3906564"/>
              <a:gd name="connsiteX94" fmla="*/ 2843747 w 3240568"/>
              <a:gd name="connsiteY94" fmla="*/ 1602899 h 3906564"/>
              <a:gd name="connsiteX95" fmla="*/ 2863843 w 3240568"/>
              <a:gd name="connsiteY95" fmla="*/ 1517488 h 3906564"/>
              <a:gd name="connsiteX96" fmla="*/ 2899013 w 3240568"/>
              <a:gd name="connsiteY96" fmla="*/ 1447149 h 3906564"/>
              <a:gd name="connsiteX97" fmla="*/ 2964327 w 3240568"/>
              <a:gd name="connsiteY97" fmla="*/ 1341642 h 3906564"/>
              <a:gd name="connsiteX98" fmla="*/ 3079883 w 3240568"/>
              <a:gd name="connsiteY98" fmla="*/ 1241158 h 3906564"/>
              <a:gd name="connsiteX99" fmla="*/ 3034665 w 3240568"/>
              <a:gd name="connsiteY99" fmla="*/ 1211013 h 3906564"/>
              <a:gd name="connsiteX100" fmla="*/ 2893988 w 3240568"/>
              <a:gd name="connsiteY100" fmla="*/ 1190916 h 3906564"/>
              <a:gd name="connsiteX101" fmla="*/ 2733215 w 3240568"/>
              <a:gd name="connsiteY101" fmla="*/ 1165796 h 3906564"/>
              <a:gd name="connsiteX102" fmla="*/ 2672925 w 3240568"/>
              <a:gd name="connsiteY102" fmla="*/ 1135651 h 3906564"/>
              <a:gd name="connsiteX103" fmla="*/ 2602586 w 3240568"/>
              <a:gd name="connsiteY103" fmla="*/ 1120578 h 3906564"/>
              <a:gd name="connsiteX104" fmla="*/ 2190604 w 3240568"/>
              <a:gd name="connsiteY104" fmla="*/ 1010046 h 3906564"/>
              <a:gd name="connsiteX105" fmla="*/ 2125289 w 3240568"/>
              <a:gd name="connsiteY105" fmla="*/ 979901 h 3906564"/>
              <a:gd name="connsiteX106" fmla="*/ 2070024 w 3240568"/>
              <a:gd name="connsiteY106" fmla="*/ 954780 h 3906564"/>
              <a:gd name="connsiteX107" fmla="*/ 1984613 w 3240568"/>
              <a:gd name="connsiteY107" fmla="*/ 944732 h 3906564"/>
              <a:gd name="connsiteX108" fmla="*/ 1924322 w 3240568"/>
              <a:gd name="connsiteY108" fmla="*/ 944732 h 3906564"/>
              <a:gd name="connsiteX109" fmla="*/ 1889153 w 3240568"/>
              <a:gd name="connsiteY109" fmla="*/ 949756 h 3906564"/>
              <a:gd name="connsiteX110" fmla="*/ 1793694 w 3240568"/>
              <a:gd name="connsiteY110" fmla="*/ 849273 h 3906564"/>
              <a:gd name="connsiteX111" fmla="*/ 1723355 w 3240568"/>
              <a:gd name="connsiteY111" fmla="*/ 743765 h 3906564"/>
              <a:gd name="connsiteX112" fmla="*/ 1663065 w 3240568"/>
              <a:gd name="connsiteY112" fmla="*/ 663378 h 3906564"/>
              <a:gd name="connsiteX113" fmla="*/ 1622872 w 3240568"/>
              <a:gd name="connsiteY113" fmla="*/ 618160 h 3906564"/>
              <a:gd name="connsiteX114" fmla="*/ 1557558 w 3240568"/>
              <a:gd name="connsiteY114" fmla="*/ 552846 h 3906564"/>
              <a:gd name="connsiteX115" fmla="*/ 1462098 w 3240568"/>
              <a:gd name="connsiteY115" fmla="*/ 482508 h 3906564"/>
              <a:gd name="connsiteX116" fmla="*/ 1366639 w 3240568"/>
              <a:gd name="connsiteY116" fmla="*/ 477484 h 3906564"/>
              <a:gd name="connsiteX117" fmla="*/ 1266155 w 3240568"/>
              <a:gd name="connsiteY117" fmla="*/ 467435 h 3906564"/>
              <a:gd name="connsiteX118" fmla="*/ 1210889 w 3240568"/>
              <a:gd name="connsiteY118" fmla="*/ 452363 h 3906564"/>
              <a:gd name="connsiteX119" fmla="*/ 1145575 w 3240568"/>
              <a:gd name="connsiteY119" fmla="*/ 321734 h 3906564"/>
              <a:gd name="connsiteX120" fmla="*/ 1080261 w 3240568"/>
              <a:gd name="connsiteY120" fmla="*/ 291589 h 3906564"/>
              <a:gd name="connsiteX121" fmla="*/ 1035043 w 3240568"/>
              <a:gd name="connsiteY121" fmla="*/ 291589 h 3906564"/>
              <a:gd name="connsiteX122" fmla="*/ 1014947 w 3240568"/>
              <a:gd name="connsiteY122" fmla="*/ 231299 h 3906564"/>
              <a:gd name="connsiteX123" fmla="*/ 989826 w 3240568"/>
              <a:gd name="connsiteY123" fmla="*/ 176033 h 3906564"/>
              <a:gd name="connsiteX124" fmla="*/ 959681 w 3240568"/>
              <a:gd name="connsiteY124" fmla="*/ 150912 h 3906564"/>
              <a:gd name="connsiteX125" fmla="*/ 904415 w 3240568"/>
              <a:gd name="connsiteY125" fmla="*/ 186081 h 3906564"/>
              <a:gd name="connsiteX126" fmla="*/ 834076 w 3240568"/>
              <a:gd name="connsiteY126" fmla="*/ 211202 h 3906564"/>
              <a:gd name="connsiteX127" fmla="*/ 788859 w 3240568"/>
              <a:gd name="connsiteY127" fmla="*/ 221251 h 3906564"/>
              <a:gd name="connsiteX128" fmla="*/ 733593 w 3240568"/>
              <a:gd name="connsiteY128" fmla="*/ 191105 h 3906564"/>
              <a:gd name="connsiteX129" fmla="*/ 673303 w 3240568"/>
              <a:gd name="connsiteY129" fmla="*/ 155936 h 3906564"/>
              <a:gd name="connsiteX130" fmla="*/ 602964 w 3240568"/>
              <a:gd name="connsiteY130" fmla="*/ 120767 h 3906564"/>
              <a:gd name="connsiteX131" fmla="*/ 497456 w 3240568"/>
              <a:gd name="connsiteY131" fmla="*/ 165985 h 3906564"/>
              <a:gd name="connsiteX132" fmla="*/ 412045 w 3240568"/>
              <a:gd name="connsiteY132" fmla="*/ 181057 h 3906564"/>
              <a:gd name="connsiteX133" fmla="*/ 361804 w 3240568"/>
              <a:gd name="connsiteY133" fmla="*/ 145888 h 3906564"/>
              <a:gd name="connsiteX134" fmla="*/ 371852 w 3240568"/>
              <a:gd name="connsiteY134" fmla="*/ 105695 h 3906564"/>
              <a:gd name="connsiteX135" fmla="*/ 386925 w 3240568"/>
              <a:gd name="connsiteY135" fmla="*/ 85598 h 3906564"/>
              <a:gd name="connsiteX136" fmla="*/ 361804 w 3240568"/>
              <a:gd name="connsiteY136" fmla="*/ 20284 h 3906564"/>
              <a:gd name="connsiteX137" fmla="*/ 316586 w 3240568"/>
              <a:gd name="connsiteY137" fmla="*/ 187 h 3906564"/>
              <a:gd name="connsiteX138" fmla="*/ 286441 w 3240568"/>
              <a:gd name="connsiteY138" fmla="*/ 10235 h 3906564"/>
              <a:gd name="connsiteX139" fmla="*/ 226151 w 3240568"/>
              <a:gd name="connsiteY139" fmla="*/ 10235 h 3906564"/>
              <a:gd name="connsiteX140" fmla="*/ 140740 w 3240568"/>
              <a:gd name="connsiteY140" fmla="*/ 187 h 3906564"/>
              <a:gd name="connsiteX141" fmla="*/ 105571 w 3240568"/>
              <a:gd name="connsiteY141" fmla="*/ 10235 h 3906564"/>
              <a:gd name="connsiteX142" fmla="*/ 60353 w 3240568"/>
              <a:gd name="connsiteY142" fmla="*/ 55453 h 3906564"/>
              <a:gd name="connsiteX143" fmla="*/ 55329 w 3240568"/>
              <a:gd name="connsiteY143" fmla="*/ 105695 h 3906564"/>
              <a:gd name="connsiteX144" fmla="*/ 50305 w 3240568"/>
              <a:gd name="connsiteY144" fmla="*/ 140864 h 3906564"/>
              <a:gd name="connsiteX145" fmla="*/ 15136 w 3240568"/>
              <a:gd name="connsiteY145" fmla="*/ 216226 h 3906564"/>
              <a:gd name="connsiteX146" fmla="*/ 35232 w 3240568"/>
              <a:gd name="connsiteY146" fmla="*/ 206178 h 3906564"/>
              <a:gd name="connsiteX147" fmla="*/ 90498 w 3240568"/>
              <a:gd name="connsiteY147" fmla="*/ 171009 h 3906564"/>
              <a:gd name="connsiteX148" fmla="*/ 135716 w 3240568"/>
              <a:gd name="connsiteY148" fmla="*/ 216226 h 3906564"/>
              <a:gd name="connsiteX149" fmla="*/ 130692 w 3240568"/>
              <a:gd name="connsiteY149" fmla="*/ 256420 h 3906564"/>
              <a:gd name="connsiteX150" fmla="*/ 130692 w 3240568"/>
              <a:gd name="connsiteY150" fmla="*/ 276516 h 3906564"/>
              <a:gd name="connsiteX151" fmla="*/ 201030 w 3240568"/>
              <a:gd name="connsiteY151" fmla="*/ 361927 h 3906564"/>
              <a:gd name="connsiteX152" fmla="*/ 221127 w 3240568"/>
              <a:gd name="connsiteY152" fmla="*/ 412169 h 3906564"/>
              <a:gd name="connsiteX153" fmla="*/ 266344 w 3240568"/>
              <a:gd name="connsiteY153" fmla="*/ 427242 h 3906564"/>
              <a:gd name="connsiteX154" fmla="*/ 286441 w 3240568"/>
              <a:gd name="connsiteY154" fmla="*/ 442314 h 3906564"/>
              <a:gd name="connsiteX155" fmla="*/ 301514 w 3240568"/>
              <a:gd name="connsiteY155" fmla="*/ 472459 h 3906564"/>
              <a:gd name="connsiteX156" fmla="*/ 316586 w 3240568"/>
              <a:gd name="connsiteY156" fmla="*/ 517677 h 3906564"/>
              <a:gd name="connsiteX157" fmla="*/ 246248 w 3240568"/>
              <a:gd name="connsiteY157" fmla="*/ 582991 h 3906564"/>
              <a:gd name="connsiteX158" fmla="*/ 175909 w 3240568"/>
              <a:gd name="connsiteY158" fmla="*/ 638257 h 3906564"/>
              <a:gd name="connsiteX159" fmla="*/ 130692 w 3240568"/>
              <a:gd name="connsiteY159" fmla="*/ 638257 h 3906564"/>
              <a:gd name="connsiteX160" fmla="*/ 105571 w 3240568"/>
              <a:gd name="connsiteY160" fmla="*/ 708596 h 3906564"/>
              <a:gd name="connsiteX161" fmla="*/ 60353 w 3240568"/>
              <a:gd name="connsiteY161" fmla="*/ 723668 h 3906564"/>
              <a:gd name="connsiteX162" fmla="*/ 45281 w 3240568"/>
              <a:gd name="connsiteY162" fmla="*/ 768886 h 3906564"/>
              <a:gd name="connsiteX163" fmla="*/ 20160 w 3240568"/>
              <a:gd name="connsiteY163" fmla="*/ 914587 h 3906564"/>
              <a:gd name="connsiteX164" fmla="*/ 63 w 3240568"/>
              <a:gd name="connsiteY164" fmla="*/ 964829 h 3906564"/>
              <a:gd name="connsiteX165" fmla="*/ 15136 w 3240568"/>
              <a:gd name="connsiteY165" fmla="*/ 1025119 h 3906564"/>
              <a:gd name="connsiteX166" fmla="*/ 50305 w 3240568"/>
              <a:gd name="connsiteY166" fmla="*/ 1055264 h 3906564"/>
              <a:gd name="connsiteX167" fmla="*/ 40256 w 3240568"/>
              <a:gd name="connsiteY167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0366 w 3240568"/>
              <a:gd name="connsiteY57" fmla="*/ 3195563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50615 w 3240568"/>
              <a:gd name="connsiteY65" fmla="*/ 2867788 h 3906564"/>
              <a:gd name="connsiteX66" fmla="*/ 2929158 w 3240568"/>
              <a:gd name="connsiteY66" fmla="*/ 2838846 h 3906564"/>
              <a:gd name="connsiteX67" fmla="*/ 2929184 w 3240568"/>
              <a:gd name="connsiteY67" fmla="*/ 2820163 h 3906564"/>
              <a:gd name="connsiteX68" fmla="*/ 2893988 w 3240568"/>
              <a:gd name="connsiteY68" fmla="*/ 2768508 h 3906564"/>
              <a:gd name="connsiteX69" fmla="*/ 2828674 w 3240568"/>
              <a:gd name="connsiteY69" fmla="*/ 2698169 h 3906564"/>
              <a:gd name="connsiteX70" fmla="*/ 2798529 w 3240568"/>
              <a:gd name="connsiteY70" fmla="*/ 2663000 h 3906564"/>
              <a:gd name="connsiteX71" fmla="*/ 2763360 w 3240568"/>
              <a:gd name="connsiteY71" fmla="*/ 2622807 h 3906564"/>
              <a:gd name="connsiteX72" fmla="*/ 2752971 w 3240568"/>
              <a:gd name="connsiteY72" fmla="*/ 2558225 h 3906564"/>
              <a:gd name="connsiteX73" fmla="*/ 2758336 w 3240568"/>
              <a:gd name="connsiteY73" fmla="*/ 2532371 h 3906564"/>
              <a:gd name="connsiteX74" fmla="*/ 2687997 w 3240568"/>
              <a:gd name="connsiteY74" fmla="*/ 2512275 h 3906564"/>
              <a:gd name="connsiteX75" fmla="*/ 2687997 w 3240568"/>
              <a:gd name="connsiteY75" fmla="*/ 2436912 h 3906564"/>
              <a:gd name="connsiteX76" fmla="*/ 2662876 w 3240568"/>
              <a:gd name="connsiteY76" fmla="*/ 2371598 h 3906564"/>
              <a:gd name="connsiteX77" fmla="*/ 2632731 w 3240568"/>
              <a:gd name="connsiteY77" fmla="*/ 2326380 h 3906564"/>
              <a:gd name="connsiteX78" fmla="*/ 2577465 w 3240568"/>
              <a:gd name="connsiteY78" fmla="*/ 2261066 h 3906564"/>
              <a:gd name="connsiteX79" fmla="*/ 2547320 w 3240568"/>
              <a:gd name="connsiteY79" fmla="*/ 2230921 h 3906564"/>
              <a:gd name="connsiteX80" fmla="*/ 2512151 w 3240568"/>
              <a:gd name="connsiteY80" fmla="*/ 2215848 h 3906564"/>
              <a:gd name="connsiteX81" fmla="*/ 2491034 w 3240568"/>
              <a:gd name="connsiteY81" fmla="*/ 2203419 h 3906564"/>
              <a:gd name="connsiteX82" fmla="*/ 2466933 w 3240568"/>
              <a:gd name="connsiteY82" fmla="*/ 2195752 h 3906564"/>
              <a:gd name="connsiteX83" fmla="*/ 2438646 w 3240568"/>
              <a:gd name="connsiteY83" fmla="*/ 2177225 h 3906564"/>
              <a:gd name="connsiteX84" fmla="*/ 2401619 w 3240568"/>
              <a:gd name="connsiteY84" fmla="*/ 2170631 h 3906564"/>
              <a:gd name="connsiteX85" fmla="*/ 2367209 w 3240568"/>
              <a:gd name="connsiteY85" fmla="*/ 2146269 h 3906564"/>
              <a:gd name="connsiteX86" fmla="*/ 2327592 w 3240568"/>
              <a:gd name="connsiteY86" fmla="*/ 2128318 h 3906564"/>
              <a:gd name="connsiteX87" fmla="*/ 2366450 w 3240568"/>
              <a:gd name="connsiteY87" fmla="*/ 2004833 h 3906564"/>
              <a:gd name="connsiteX88" fmla="*/ 2396595 w 3240568"/>
              <a:gd name="connsiteY88" fmla="*/ 1934495 h 3906564"/>
              <a:gd name="connsiteX89" fmla="*/ 2492054 w 3240568"/>
              <a:gd name="connsiteY89" fmla="*/ 1813914 h 3906564"/>
              <a:gd name="connsiteX90" fmla="*/ 2512151 w 3240568"/>
              <a:gd name="connsiteY90" fmla="*/ 1758648 h 3906564"/>
              <a:gd name="connsiteX91" fmla="*/ 2582489 w 3240568"/>
              <a:gd name="connsiteY91" fmla="*/ 1733527 h 3906564"/>
              <a:gd name="connsiteX92" fmla="*/ 2652828 w 3240568"/>
              <a:gd name="connsiteY92" fmla="*/ 1693334 h 3906564"/>
              <a:gd name="connsiteX93" fmla="*/ 2763360 w 3240568"/>
              <a:gd name="connsiteY93" fmla="*/ 1663189 h 3906564"/>
              <a:gd name="connsiteX94" fmla="*/ 2808577 w 3240568"/>
              <a:gd name="connsiteY94" fmla="*/ 1643092 h 3906564"/>
              <a:gd name="connsiteX95" fmla="*/ 2843747 w 3240568"/>
              <a:gd name="connsiteY95" fmla="*/ 1602899 h 3906564"/>
              <a:gd name="connsiteX96" fmla="*/ 2863843 w 3240568"/>
              <a:gd name="connsiteY96" fmla="*/ 1517488 h 3906564"/>
              <a:gd name="connsiteX97" fmla="*/ 2899013 w 3240568"/>
              <a:gd name="connsiteY97" fmla="*/ 1447149 h 3906564"/>
              <a:gd name="connsiteX98" fmla="*/ 2964327 w 3240568"/>
              <a:gd name="connsiteY98" fmla="*/ 1341642 h 3906564"/>
              <a:gd name="connsiteX99" fmla="*/ 3079883 w 3240568"/>
              <a:gd name="connsiteY99" fmla="*/ 1241158 h 3906564"/>
              <a:gd name="connsiteX100" fmla="*/ 3034665 w 3240568"/>
              <a:gd name="connsiteY100" fmla="*/ 1211013 h 3906564"/>
              <a:gd name="connsiteX101" fmla="*/ 2893988 w 3240568"/>
              <a:gd name="connsiteY101" fmla="*/ 1190916 h 3906564"/>
              <a:gd name="connsiteX102" fmla="*/ 2733215 w 3240568"/>
              <a:gd name="connsiteY102" fmla="*/ 1165796 h 3906564"/>
              <a:gd name="connsiteX103" fmla="*/ 2672925 w 3240568"/>
              <a:gd name="connsiteY103" fmla="*/ 1135651 h 3906564"/>
              <a:gd name="connsiteX104" fmla="*/ 2602586 w 3240568"/>
              <a:gd name="connsiteY104" fmla="*/ 1120578 h 3906564"/>
              <a:gd name="connsiteX105" fmla="*/ 2190604 w 3240568"/>
              <a:gd name="connsiteY105" fmla="*/ 1010046 h 3906564"/>
              <a:gd name="connsiteX106" fmla="*/ 2125289 w 3240568"/>
              <a:gd name="connsiteY106" fmla="*/ 979901 h 3906564"/>
              <a:gd name="connsiteX107" fmla="*/ 2070024 w 3240568"/>
              <a:gd name="connsiteY107" fmla="*/ 954780 h 3906564"/>
              <a:gd name="connsiteX108" fmla="*/ 1984613 w 3240568"/>
              <a:gd name="connsiteY108" fmla="*/ 944732 h 3906564"/>
              <a:gd name="connsiteX109" fmla="*/ 1924322 w 3240568"/>
              <a:gd name="connsiteY109" fmla="*/ 944732 h 3906564"/>
              <a:gd name="connsiteX110" fmla="*/ 1889153 w 3240568"/>
              <a:gd name="connsiteY110" fmla="*/ 949756 h 3906564"/>
              <a:gd name="connsiteX111" fmla="*/ 1793694 w 3240568"/>
              <a:gd name="connsiteY111" fmla="*/ 849273 h 3906564"/>
              <a:gd name="connsiteX112" fmla="*/ 1723355 w 3240568"/>
              <a:gd name="connsiteY112" fmla="*/ 743765 h 3906564"/>
              <a:gd name="connsiteX113" fmla="*/ 1663065 w 3240568"/>
              <a:gd name="connsiteY113" fmla="*/ 663378 h 3906564"/>
              <a:gd name="connsiteX114" fmla="*/ 1622872 w 3240568"/>
              <a:gd name="connsiteY114" fmla="*/ 618160 h 3906564"/>
              <a:gd name="connsiteX115" fmla="*/ 1557558 w 3240568"/>
              <a:gd name="connsiteY115" fmla="*/ 552846 h 3906564"/>
              <a:gd name="connsiteX116" fmla="*/ 1462098 w 3240568"/>
              <a:gd name="connsiteY116" fmla="*/ 482508 h 3906564"/>
              <a:gd name="connsiteX117" fmla="*/ 1366639 w 3240568"/>
              <a:gd name="connsiteY117" fmla="*/ 477484 h 3906564"/>
              <a:gd name="connsiteX118" fmla="*/ 1266155 w 3240568"/>
              <a:gd name="connsiteY118" fmla="*/ 467435 h 3906564"/>
              <a:gd name="connsiteX119" fmla="*/ 1210889 w 3240568"/>
              <a:gd name="connsiteY119" fmla="*/ 452363 h 3906564"/>
              <a:gd name="connsiteX120" fmla="*/ 1145575 w 3240568"/>
              <a:gd name="connsiteY120" fmla="*/ 321734 h 3906564"/>
              <a:gd name="connsiteX121" fmla="*/ 1080261 w 3240568"/>
              <a:gd name="connsiteY121" fmla="*/ 291589 h 3906564"/>
              <a:gd name="connsiteX122" fmla="*/ 1035043 w 3240568"/>
              <a:gd name="connsiteY122" fmla="*/ 291589 h 3906564"/>
              <a:gd name="connsiteX123" fmla="*/ 1014947 w 3240568"/>
              <a:gd name="connsiteY123" fmla="*/ 231299 h 3906564"/>
              <a:gd name="connsiteX124" fmla="*/ 989826 w 3240568"/>
              <a:gd name="connsiteY124" fmla="*/ 176033 h 3906564"/>
              <a:gd name="connsiteX125" fmla="*/ 959681 w 3240568"/>
              <a:gd name="connsiteY125" fmla="*/ 150912 h 3906564"/>
              <a:gd name="connsiteX126" fmla="*/ 904415 w 3240568"/>
              <a:gd name="connsiteY126" fmla="*/ 186081 h 3906564"/>
              <a:gd name="connsiteX127" fmla="*/ 834076 w 3240568"/>
              <a:gd name="connsiteY127" fmla="*/ 211202 h 3906564"/>
              <a:gd name="connsiteX128" fmla="*/ 788859 w 3240568"/>
              <a:gd name="connsiteY128" fmla="*/ 221251 h 3906564"/>
              <a:gd name="connsiteX129" fmla="*/ 733593 w 3240568"/>
              <a:gd name="connsiteY129" fmla="*/ 191105 h 3906564"/>
              <a:gd name="connsiteX130" fmla="*/ 673303 w 3240568"/>
              <a:gd name="connsiteY130" fmla="*/ 155936 h 3906564"/>
              <a:gd name="connsiteX131" fmla="*/ 602964 w 3240568"/>
              <a:gd name="connsiteY131" fmla="*/ 120767 h 3906564"/>
              <a:gd name="connsiteX132" fmla="*/ 497456 w 3240568"/>
              <a:gd name="connsiteY132" fmla="*/ 165985 h 3906564"/>
              <a:gd name="connsiteX133" fmla="*/ 412045 w 3240568"/>
              <a:gd name="connsiteY133" fmla="*/ 181057 h 3906564"/>
              <a:gd name="connsiteX134" fmla="*/ 361804 w 3240568"/>
              <a:gd name="connsiteY134" fmla="*/ 145888 h 3906564"/>
              <a:gd name="connsiteX135" fmla="*/ 371852 w 3240568"/>
              <a:gd name="connsiteY135" fmla="*/ 105695 h 3906564"/>
              <a:gd name="connsiteX136" fmla="*/ 386925 w 3240568"/>
              <a:gd name="connsiteY136" fmla="*/ 85598 h 3906564"/>
              <a:gd name="connsiteX137" fmla="*/ 361804 w 3240568"/>
              <a:gd name="connsiteY137" fmla="*/ 20284 h 3906564"/>
              <a:gd name="connsiteX138" fmla="*/ 316586 w 3240568"/>
              <a:gd name="connsiteY138" fmla="*/ 187 h 3906564"/>
              <a:gd name="connsiteX139" fmla="*/ 286441 w 3240568"/>
              <a:gd name="connsiteY139" fmla="*/ 10235 h 3906564"/>
              <a:gd name="connsiteX140" fmla="*/ 226151 w 3240568"/>
              <a:gd name="connsiteY140" fmla="*/ 10235 h 3906564"/>
              <a:gd name="connsiteX141" fmla="*/ 140740 w 3240568"/>
              <a:gd name="connsiteY141" fmla="*/ 187 h 3906564"/>
              <a:gd name="connsiteX142" fmla="*/ 105571 w 3240568"/>
              <a:gd name="connsiteY142" fmla="*/ 10235 h 3906564"/>
              <a:gd name="connsiteX143" fmla="*/ 60353 w 3240568"/>
              <a:gd name="connsiteY143" fmla="*/ 55453 h 3906564"/>
              <a:gd name="connsiteX144" fmla="*/ 55329 w 3240568"/>
              <a:gd name="connsiteY144" fmla="*/ 105695 h 3906564"/>
              <a:gd name="connsiteX145" fmla="*/ 50305 w 3240568"/>
              <a:gd name="connsiteY145" fmla="*/ 140864 h 3906564"/>
              <a:gd name="connsiteX146" fmla="*/ 15136 w 3240568"/>
              <a:gd name="connsiteY146" fmla="*/ 216226 h 3906564"/>
              <a:gd name="connsiteX147" fmla="*/ 35232 w 3240568"/>
              <a:gd name="connsiteY147" fmla="*/ 206178 h 3906564"/>
              <a:gd name="connsiteX148" fmla="*/ 90498 w 3240568"/>
              <a:gd name="connsiteY148" fmla="*/ 171009 h 3906564"/>
              <a:gd name="connsiteX149" fmla="*/ 135716 w 3240568"/>
              <a:gd name="connsiteY149" fmla="*/ 216226 h 3906564"/>
              <a:gd name="connsiteX150" fmla="*/ 130692 w 3240568"/>
              <a:gd name="connsiteY150" fmla="*/ 256420 h 3906564"/>
              <a:gd name="connsiteX151" fmla="*/ 130692 w 3240568"/>
              <a:gd name="connsiteY151" fmla="*/ 276516 h 3906564"/>
              <a:gd name="connsiteX152" fmla="*/ 201030 w 3240568"/>
              <a:gd name="connsiteY152" fmla="*/ 361927 h 3906564"/>
              <a:gd name="connsiteX153" fmla="*/ 221127 w 3240568"/>
              <a:gd name="connsiteY153" fmla="*/ 412169 h 3906564"/>
              <a:gd name="connsiteX154" fmla="*/ 266344 w 3240568"/>
              <a:gd name="connsiteY154" fmla="*/ 427242 h 3906564"/>
              <a:gd name="connsiteX155" fmla="*/ 286441 w 3240568"/>
              <a:gd name="connsiteY155" fmla="*/ 442314 h 3906564"/>
              <a:gd name="connsiteX156" fmla="*/ 301514 w 3240568"/>
              <a:gd name="connsiteY156" fmla="*/ 472459 h 3906564"/>
              <a:gd name="connsiteX157" fmla="*/ 316586 w 3240568"/>
              <a:gd name="connsiteY157" fmla="*/ 517677 h 3906564"/>
              <a:gd name="connsiteX158" fmla="*/ 246248 w 3240568"/>
              <a:gd name="connsiteY158" fmla="*/ 582991 h 3906564"/>
              <a:gd name="connsiteX159" fmla="*/ 175909 w 3240568"/>
              <a:gd name="connsiteY159" fmla="*/ 638257 h 3906564"/>
              <a:gd name="connsiteX160" fmla="*/ 130692 w 3240568"/>
              <a:gd name="connsiteY160" fmla="*/ 638257 h 3906564"/>
              <a:gd name="connsiteX161" fmla="*/ 105571 w 3240568"/>
              <a:gd name="connsiteY161" fmla="*/ 708596 h 3906564"/>
              <a:gd name="connsiteX162" fmla="*/ 60353 w 3240568"/>
              <a:gd name="connsiteY162" fmla="*/ 723668 h 3906564"/>
              <a:gd name="connsiteX163" fmla="*/ 45281 w 3240568"/>
              <a:gd name="connsiteY163" fmla="*/ 768886 h 3906564"/>
              <a:gd name="connsiteX164" fmla="*/ 20160 w 3240568"/>
              <a:gd name="connsiteY164" fmla="*/ 914587 h 3906564"/>
              <a:gd name="connsiteX165" fmla="*/ 63 w 3240568"/>
              <a:gd name="connsiteY165" fmla="*/ 964829 h 3906564"/>
              <a:gd name="connsiteX166" fmla="*/ 15136 w 3240568"/>
              <a:gd name="connsiteY166" fmla="*/ 1025119 h 3906564"/>
              <a:gd name="connsiteX167" fmla="*/ 50305 w 3240568"/>
              <a:gd name="connsiteY167" fmla="*/ 1055264 h 3906564"/>
              <a:gd name="connsiteX168" fmla="*/ 40256 w 3240568"/>
              <a:gd name="connsiteY168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182747 w 3240568"/>
              <a:gd name="connsiteY57" fmla="*/ 3181276 h 3906564"/>
              <a:gd name="connsiteX58" fmla="*/ 3160270 w 3240568"/>
              <a:gd name="connsiteY58" fmla="*/ 3180490 h 3906564"/>
              <a:gd name="connsiteX59" fmla="*/ 3115052 w 3240568"/>
              <a:gd name="connsiteY59" fmla="*/ 3130248 h 3906564"/>
              <a:gd name="connsiteX60" fmla="*/ 3084907 w 3240568"/>
              <a:gd name="connsiteY60" fmla="*/ 3100103 h 3906564"/>
              <a:gd name="connsiteX61" fmla="*/ 3059786 w 3240568"/>
              <a:gd name="connsiteY61" fmla="*/ 3095079 h 3906564"/>
              <a:gd name="connsiteX62" fmla="*/ 3010146 w 3240568"/>
              <a:gd name="connsiteY62" fmla="*/ 3015425 h 3906564"/>
              <a:gd name="connsiteX63" fmla="*/ 2989448 w 3240568"/>
              <a:gd name="connsiteY63" fmla="*/ 2944354 h 3906564"/>
              <a:gd name="connsiteX64" fmla="*/ 2957759 w 3240568"/>
              <a:gd name="connsiteY64" fmla="*/ 2905888 h 3906564"/>
              <a:gd name="connsiteX65" fmla="*/ 2950615 w 3240568"/>
              <a:gd name="connsiteY65" fmla="*/ 2867788 h 3906564"/>
              <a:gd name="connsiteX66" fmla="*/ 2929158 w 3240568"/>
              <a:gd name="connsiteY66" fmla="*/ 2838846 h 3906564"/>
              <a:gd name="connsiteX67" fmla="*/ 2929184 w 3240568"/>
              <a:gd name="connsiteY67" fmla="*/ 2820163 h 3906564"/>
              <a:gd name="connsiteX68" fmla="*/ 2893988 w 3240568"/>
              <a:gd name="connsiteY68" fmla="*/ 2768508 h 3906564"/>
              <a:gd name="connsiteX69" fmla="*/ 2828674 w 3240568"/>
              <a:gd name="connsiteY69" fmla="*/ 2698169 h 3906564"/>
              <a:gd name="connsiteX70" fmla="*/ 2798529 w 3240568"/>
              <a:gd name="connsiteY70" fmla="*/ 2663000 h 3906564"/>
              <a:gd name="connsiteX71" fmla="*/ 2763360 w 3240568"/>
              <a:gd name="connsiteY71" fmla="*/ 2622807 h 3906564"/>
              <a:gd name="connsiteX72" fmla="*/ 2752971 w 3240568"/>
              <a:gd name="connsiteY72" fmla="*/ 2558225 h 3906564"/>
              <a:gd name="connsiteX73" fmla="*/ 2758336 w 3240568"/>
              <a:gd name="connsiteY73" fmla="*/ 2532371 h 3906564"/>
              <a:gd name="connsiteX74" fmla="*/ 2687997 w 3240568"/>
              <a:gd name="connsiteY74" fmla="*/ 2512275 h 3906564"/>
              <a:gd name="connsiteX75" fmla="*/ 2687997 w 3240568"/>
              <a:gd name="connsiteY75" fmla="*/ 2436912 h 3906564"/>
              <a:gd name="connsiteX76" fmla="*/ 2662876 w 3240568"/>
              <a:gd name="connsiteY76" fmla="*/ 2371598 h 3906564"/>
              <a:gd name="connsiteX77" fmla="*/ 2632731 w 3240568"/>
              <a:gd name="connsiteY77" fmla="*/ 2326380 h 3906564"/>
              <a:gd name="connsiteX78" fmla="*/ 2577465 w 3240568"/>
              <a:gd name="connsiteY78" fmla="*/ 2261066 h 3906564"/>
              <a:gd name="connsiteX79" fmla="*/ 2547320 w 3240568"/>
              <a:gd name="connsiteY79" fmla="*/ 2230921 h 3906564"/>
              <a:gd name="connsiteX80" fmla="*/ 2512151 w 3240568"/>
              <a:gd name="connsiteY80" fmla="*/ 2215848 h 3906564"/>
              <a:gd name="connsiteX81" fmla="*/ 2491034 w 3240568"/>
              <a:gd name="connsiteY81" fmla="*/ 2203419 h 3906564"/>
              <a:gd name="connsiteX82" fmla="*/ 2466933 w 3240568"/>
              <a:gd name="connsiteY82" fmla="*/ 2195752 h 3906564"/>
              <a:gd name="connsiteX83" fmla="*/ 2438646 w 3240568"/>
              <a:gd name="connsiteY83" fmla="*/ 2177225 h 3906564"/>
              <a:gd name="connsiteX84" fmla="*/ 2401619 w 3240568"/>
              <a:gd name="connsiteY84" fmla="*/ 2170631 h 3906564"/>
              <a:gd name="connsiteX85" fmla="*/ 2367209 w 3240568"/>
              <a:gd name="connsiteY85" fmla="*/ 2146269 h 3906564"/>
              <a:gd name="connsiteX86" fmla="*/ 2327592 w 3240568"/>
              <a:gd name="connsiteY86" fmla="*/ 2128318 h 3906564"/>
              <a:gd name="connsiteX87" fmla="*/ 2366450 w 3240568"/>
              <a:gd name="connsiteY87" fmla="*/ 2004833 h 3906564"/>
              <a:gd name="connsiteX88" fmla="*/ 2396595 w 3240568"/>
              <a:gd name="connsiteY88" fmla="*/ 1934495 h 3906564"/>
              <a:gd name="connsiteX89" fmla="*/ 2492054 w 3240568"/>
              <a:gd name="connsiteY89" fmla="*/ 1813914 h 3906564"/>
              <a:gd name="connsiteX90" fmla="*/ 2512151 w 3240568"/>
              <a:gd name="connsiteY90" fmla="*/ 1758648 h 3906564"/>
              <a:gd name="connsiteX91" fmla="*/ 2582489 w 3240568"/>
              <a:gd name="connsiteY91" fmla="*/ 1733527 h 3906564"/>
              <a:gd name="connsiteX92" fmla="*/ 2652828 w 3240568"/>
              <a:gd name="connsiteY92" fmla="*/ 1693334 h 3906564"/>
              <a:gd name="connsiteX93" fmla="*/ 2763360 w 3240568"/>
              <a:gd name="connsiteY93" fmla="*/ 1663189 h 3906564"/>
              <a:gd name="connsiteX94" fmla="*/ 2808577 w 3240568"/>
              <a:gd name="connsiteY94" fmla="*/ 1643092 h 3906564"/>
              <a:gd name="connsiteX95" fmla="*/ 2843747 w 3240568"/>
              <a:gd name="connsiteY95" fmla="*/ 1602899 h 3906564"/>
              <a:gd name="connsiteX96" fmla="*/ 2863843 w 3240568"/>
              <a:gd name="connsiteY96" fmla="*/ 1517488 h 3906564"/>
              <a:gd name="connsiteX97" fmla="*/ 2899013 w 3240568"/>
              <a:gd name="connsiteY97" fmla="*/ 1447149 h 3906564"/>
              <a:gd name="connsiteX98" fmla="*/ 2964327 w 3240568"/>
              <a:gd name="connsiteY98" fmla="*/ 1341642 h 3906564"/>
              <a:gd name="connsiteX99" fmla="*/ 3079883 w 3240568"/>
              <a:gd name="connsiteY99" fmla="*/ 1241158 h 3906564"/>
              <a:gd name="connsiteX100" fmla="*/ 3034665 w 3240568"/>
              <a:gd name="connsiteY100" fmla="*/ 1211013 h 3906564"/>
              <a:gd name="connsiteX101" fmla="*/ 2893988 w 3240568"/>
              <a:gd name="connsiteY101" fmla="*/ 1190916 h 3906564"/>
              <a:gd name="connsiteX102" fmla="*/ 2733215 w 3240568"/>
              <a:gd name="connsiteY102" fmla="*/ 1165796 h 3906564"/>
              <a:gd name="connsiteX103" fmla="*/ 2672925 w 3240568"/>
              <a:gd name="connsiteY103" fmla="*/ 1135651 h 3906564"/>
              <a:gd name="connsiteX104" fmla="*/ 2602586 w 3240568"/>
              <a:gd name="connsiteY104" fmla="*/ 1120578 h 3906564"/>
              <a:gd name="connsiteX105" fmla="*/ 2190604 w 3240568"/>
              <a:gd name="connsiteY105" fmla="*/ 1010046 h 3906564"/>
              <a:gd name="connsiteX106" fmla="*/ 2125289 w 3240568"/>
              <a:gd name="connsiteY106" fmla="*/ 979901 h 3906564"/>
              <a:gd name="connsiteX107" fmla="*/ 2070024 w 3240568"/>
              <a:gd name="connsiteY107" fmla="*/ 954780 h 3906564"/>
              <a:gd name="connsiteX108" fmla="*/ 1984613 w 3240568"/>
              <a:gd name="connsiteY108" fmla="*/ 944732 h 3906564"/>
              <a:gd name="connsiteX109" fmla="*/ 1924322 w 3240568"/>
              <a:gd name="connsiteY109" fmla="*/ 944732 h 3906564"/>
              <a:gd name="connsiteX110" fmla="*/ 1889153 w 3240568"/>
              <a:gd name="connsiteY110" fmla="*/ 949756 h 3906564"/>
              <a:gd name="connsiteX111" fmla="*/ 1793694 w 3240568"/>
              <a:gd name="connsiteY111" fmla="*/ 849273 h 3906564"/>
              <a:gd name="connsiteX112" fmla="*/ 1723355 w 3240568"/>
              <a:gd name="connsiteY112" fmla="*/ 743765 h 3906564"/>
              <a:gd name="connsiteX113" fmla="*/ 1663065 w 3240568"/>
              <a:gd name="connsiteY113" fmla="*/ 663378 h 3906564"/>
              <a:gd name="connsiteX114" fmla="*/ 1622872 w 3240568"/>
              <a:gd name="connsiteY114" fmla="*/ 618160 h 3906564"/>
              <a:gd name="connsiteX115" fmla="*/ 1557558 w 3240568"/>
              <a:gd name="connsiteY115" fmla="*/ 552846 h 3906564"/>
              <a:gd name="connsiteX116" fmla="*/ 1462098 w 3240568"/>
              <a:gd name="connsiteY116" fmla="*/ 482508 h 3906564"/>
              <a:gd name="connsiteX117" fmla="*/ 1366639 w 3240568"/>
              <a:gd name="connsiteY117" fmla="*/ 477484 h 3906564"/>
              <a:gd name="connsiteX118" fmla="*/ 1266155 w 3240568"/>
              <a:gd name="connsiteY118" fmla="*/ 467435 h 3906564"/>
              <a:gd name="connsiteX119" fmla="*/ 1210889 w 3240568"/>
              <a:gd name="connsiteY119" fmla="*/ 452363 h 3906564"/>
              <a:gd name="connsiteX120" fmla="*/ 1145575 w 3240568"/>
              <a:gd name="connsiteY120" fmla="*/ 321734 h 3906564"/>
              <a:gd name="connsiteX121" fmla="*/ 1080261 w 3240568"/>
              <a:gd name="connsiteY121" fmla="*/ 291589 h 3906564"/>
              <a:gd name="connsiteX122" fmla="*/ 1035043 w 3240568"/>
              <a:gd name="connsiteY122" fmla="*/ 291589 h 3906564"/>
              <a:gd name="connsiteX123" fmla="*/ 1014947 w 3240568"/>
              <a:gd name="connsiteY123" fmla="*/ 231299 h 3906564"/>
              <a:gd name="connsiteX124" fmla="*/ 989826 w 3240568"/>
              <a:gd name="connsiteY124" fmla="*/ 176033 h 3906564"/>
              <a:gd name="connsiteX125" fmla="*/ 959681 w 3240568"/>
              <a:gd name="connsiteY125" fmla="*/ 150912 h 3906564"/>
              <a:gd name="connsiteX126" fmla="*/ 904415 w 3240568"/>
              <a:gd name="connsiteY126" fmla="*/ 186081 h 3906564"/>
              <a:gd name="connsiteX127" fmla="*/ 834076 w 3240568"/>
              <a:gd name="connsiteY127" fmla="*/ 211202 h 3906564"/>
              <a:gd name="connsiteX128" fmla="*/ 788859 w 3240568"/>
              <a:gd name="connsiteY128" fmla="*/ 221251 h 3906564"/>
              <a:gd name="connsiteX129" fmla="*/ 733593 w 3240568"/>
              <a:gd name="connsiteY129" fmla="*/ 191105 h 3906564"/>
              <a:gd name="connsiteX130" fmla="*/ 673303 w 3240568"/>
              <a:gd name="connsiteY130" fmla="*/ 155936 h 3906564"/>
              <a:gd name="connsiteX131" fmla="*/ 602964 w 3240568"/>
              <a:gd name="connsiteY131" fmla="*/ 120767 h 3906564"/>
              <a:gd name="connsiteX132" fmla="*/ 497456 w 3240568"/>
              <a:gd name="connsiteY132" fmla="*/ 165985 h 3906564"/>
              <a:gd name="connsiteX133" fmla="*/ 412045 w 3240568"/>
              <a:gd name="connsiteY133" fmla="*/ 181057 h 3906564"/>
              <a:gd name="connsiteX134" fmla="*/ 361804 w 3240568"/>
              <a:gd name="connsiteY134" fmla="*/ 145888 h 3906564"/>
              <a:gd name="connsiteX135" fmla="*/ 371852 w 3240568"/>
              <a:gd name="connsiteY135" fmla="*/ 105695 h 3906564"/>
              <a:gd name="connsiteX136" fmla="*/ 386925 w 3240568"/>
              <a:gd name="connsiteY136" fmla="*/ 85598 h 3906564"/>
              <a:gd name="connsiteX137" fmla="*/ 361804 w 3240568"/>
              <a:gd name="connsiteY137" fmla="*/ 20284 h 3906564"/>
              <a:gd name="connsiteX138" fmla="*/ 316586 w 3240568"/>
              <a:gd name="connsiteY138" fmla="*/ 187 h 3906564"/>
              <a:gd name="connsiteX139" fmla="*/ 286441 w 3240568"/>
              <a:gd name="connsiteY139" fmla="*/ 10235 h 3906564"/>
              <a:gd name="connsiteX140" fmla="*/ 226151 w 3240568"/>
              <a:gd name="connsiteY140" fmla="*/ 10235 h 3906564"/>
              <a:gd name="connsiteX141" fmla="*/ 140740 w 3240568"/>
              <a:gd name="connsiteY141" fmla="*/ 187 h 3906564"/>
              <a:gd name="connsiteX142" fmla="*/ 105571 w 3240568"/>
              <a:gd name="connsiteY142" fmla="*/ 10235 h 3906564"/>
              <a:gd name="connsiteX143" fmla="*/ 60353 w 3240568"/>
              <a:gd name="connsiteY143" fmla="*/ 55453 h 3906564"/>
              <a:gd name="connsiteX144" fmla="*/ 55329 w 3240568"/>
              <a:gd name="connsiteY144" fmla="*/ 105695 h 3906564"/>
              <a:gd name="connsiteX145" fmla="*/ 50305 w 3240568"/>
              <a:gd name="connsiteY145" fmla="*/ 140864 h 3906564"/>
              <a:gd name="connsiteX146" fmla="*/ 15136 w 3240568"/>
              <a:gd name="connsiteY146" fmla="*/ 216226 h 3906564"/>
              <a:gd name="connsiteX147" fmla="*/ 35232 w 3240568"/>
              <a:gd name="connsiteY147" fmla="*/ 206178 h 3906564"/>
              <a:gd name="connsiteX148" fmla="*/ 90498 w 3240568"/>
              <a:gd name="connsiteY148" fmla="*/ 171009 h 3906564"/>
              <a:gd name="connsiteX149" fmla="*/ 135716 w 3240568"/>
              <a:gd name="connsiteY149" fmla="*/ 216226 h 3906564"/>
              <a:gd name="connsiteX150" fmla="*/ 130692 w 3240568"/>
              <a:gd name="connsiteY150" fmla="*/ 256420 h 3906564"/>
              <a:gd name="connsiteX151" fmla="*/ 130692 w 3240568"/>
              <a:gd name="connsiteY151" fmla="*/ 276516 h 3906564"/>
              <a:gd name="connsiteX152" fmla="*/ 201030 w 3240568"/>
              <a:gd name="connsiteY152" fmla="*/ 361927 h 3906564"/>
              <a:gd name="connsiteX153" fmla="*/ 221127 w 3240568"/>
              <a:gd name="connsiteY153" fmla="*/ 412169 h 3906564"/>
              <a:gd name="connsiteX154" fmla="*/ 266344 w 3240568"/>
              <a:gd name="connsiteY154" fmla="*/ 427242 h 3906564"/>
              <a:gd name="connsiteX155" fmla="*/ 286441 w 3240568"/>
              <a:gd name="connsiteY155" fmla="*/ 442314 h 3906564"/>
              <a:gd name="connsiteX156" fmla="*/ 301514 w 3240568"/>
              <a:gd name="connsiteY156" fmla="*/ 472459 h 3906564"/>
              <a:gd name="connsiteX157" fmla="*/ 316586 w 3240568"/>
              <a:gd name="connsiteY157" fmla="*/ 517677 h 3906564"/>
              <a:gd name="connsiteX158" fmla="*/ 246248 w 3240568"/>
              <a:gd name="connsiteY158" fmla="*/ 582991 h 3906564"/>
              <a:gd name="connsiteX159" fmla="*/ 175909 w 3240568"/>
              <a:gd name="connsiteY159" fmla="*/ 638257 h 3906564"/>
              <a:gd name="connsiteX160" fmla="*/ 130692 w 3240568"/>
              <a:gd name="connsiteY160" fmla="*/ 638257 h 3906564"/>
              <a:gd name="connsiteX161" fmla="*/ 105571 w 3240568"/>
              <a:gd name="connsiteY161" fmla="*/ 708596 h 3906564"/>
              <a:gd name="connsiteX162" fmla="*/ 60353 w 3240568"/>
              <a:gd name="connsiteY162" fmla="*/ 723668 h 3906564"/>
              <a:gd name="connsiteX163" fmla="*/ 45281 w 3240568"/>
              <a:gd name="connsiteY163" fmla="*/ 768886 h 3906564"/>
              <a:gd name="connsiteX164" fmla="*/ 20160 w 3240568"/>
              <a:gd name="connsiteY164" fmla="*/ 914587 h 3906564"/>
              <a:gd name="connsiteX165" fmla="*/ 63 w 3240568"/>
              <a:gd name="connsiteY165" fmla="*/ 964829 h 3906564"/>
              <a:gd name="connsiteX166" fmla="*/ 15136 w 3240568"/>
              <a:gd name="connsiteY166" fmla="*/ 1025119 h 3906564"/>
              <a:gd name="connsiteX167" fmla="*/ 50305 w 3240568"/>
              <a:gd name="connsiteY167" fmla="*/ 1055264 h 3906564"/>
              <a:gd name="connsiteX168" fmla="*/ 40256 w 3240568"/>
              <a:gd name="connsiteY168" fmla="*/ 1110530 h 3906564"/>
              <a:gd name="connsiteX0" fmla="*/ 40256 w 3240568"/>
              <a:gd name="connsiteY0" fmla="*/ 1110530 h 3906564"/>
              <a:gd name="connsiteX1" fmla="*/ 95522 w 3240568"/>
              <a:gd name="connsiteY1" fmla="*/ 1251207 h 3906564"/>
              <a:gd name="connsiteX2" fmla="*/ 155813 w 3240568"/>
              <a:gd name="connsiteY2" fmla="*/ 1316521 h 3906564"/>
              <a:gd name="connsiteX3" fmla="*/ 170885 w 3240568"/>
              <a:gd name="connsiteY3" fmla="*/ 1437101 h 3906564"/>
              <a:gd name="connsiteX4" fmla="*/ 201030 w 3240568"/>
              <a:gd name="connsiteY4" fmla="*/ 1557681 h 3906564"/>
              <a:gd name="connsiteX5" fmla="*/ 216103 w 3240568"/>
              <a:gd name="connsiteY5" fmla="*/ 1633044 h 3906564"/>
              <a:gd name="connsiteX6" fmla="*/ 216103 w 3240568"/>
              <a:gd name="connsiteY6" fmla="*/ 1758648 h 3906564"/>
              <a:gd name="connsiteX7" fmla="*/ 241224 w 3240568"/>
              <a:gd name="connsiteY7" fmla="*/ 1798842 h 3906564"/>
              <a:gd name="connsiteX8" fmla="*/ 231175 w 3240568"/>
              <a:gd name="connsiteY8" fmla="*/ 2014881 h 3906564"/>
              <a:gd name="connsiteX9" fmla="*/ 231175 w 3240568"/>
              <a:gd name="connsiteY9" fmla="*/ 2085220 h 3906564"/>
              <a:gd name="connsiteX10" fmla="*/ 261320 w 3240568"/>
              <a:gd name="connsiteY10" fmla="*/ 2140486 h 3906564"/>
              <a:gd name="connsiteX11" fmla="*/ 281417 w 3240568"/>
              <a:gd name="connsiteY11" fmla="*/ 2225897 h 3906564"/>
              <a:gd name="connsiteX12" fmla="*/ 291465 w 3240568"/>
              <a:gd name="connsiteY12" fmla="*/ 2326380 h 3906564"/>
              <a:gd name="connsiteX13" fmla="*/ 291465 w 3240568"/>
              <a:gd name="connsiteY13" fmla="*/ 2391695 h 3906564"/>
              <a:gd name="connsiteX14" fmla="*/ 316586 w 3240568"/>
              <a:gd name="connsiteY14" fmla="*/ 2482130 h 3906564"/>
              <a:gd name="connsiteX15" fmla="*/ 356780 w 3240568"/>
              <a:gd name="connsiteY15" fmla="*/ 2652952 h 3906564"/>
              <a:gd name="connsiteX16" fmla="*/ 371852 w 3240568"/>
              <a:gd name="connsiteY16" fmla="*/ 2738363 h 3906564"/>
              <a:gd name="connsiteX17" fmla="*/ 517553 w 3240568"/>
              <a:gd name="connsiteY17" fmla="*/ 2813725 h 3906564"/>
              <a:gd name="connsiteX18" fmla="*/ 582867 w 3240568"/>
              <a:gd name="connsiteY18" fmla="*/ 2879040 h 3906564"/>
              <a:gd name="connsiteX19" fmla="*/ 753689 w 3240568"/>
              <a:gd name="connsiteY19" fmla="*/ 2989571 h 3906564"/>
              <a:gd name="connsiteX20" fmla="*/ 864221 w 3240568"/>
              <a:gd name="connsiteY20" fmla="*/ 3115176 h 3906564"/>
              <a:gd name="connsiteX21" fmla="*/ 929536 w 3240568"/>
              <a:gd name="connsiteY21" fmla="*/ 3210635 h 3906564"/>
              <a:gd name="connsiteX22" fmla="*/ 1019971 w 3240568"/>
              <a:gd name="connsiteY22" fmla="*/ 3265901 h 3906564"/>
              <a:gd name="connsiteX23" fmla="*/ 1110406 w 3240568"/>
              <a:gd name="connsiteY23" fmla="*/ 3321167 h 3906564"/>
              <a:gd name="connsiteX24" fmla="*/ 1180744 w 3240568"/>
              <a:gd name="connsiteY24" fmla="*/ 3396530 h 3906564"/>
              <a:gd name="connsiteX25" fmla="*/ 1301325 w 3240568"/>
              <a:gd name="connsiteY25" fmla="*/ 3431699 h 3906564"/>
              <a:gd name="connsiteX26" fmla="*/ 1336494 w 3240568"/>
              <a:gd name="connsiteY26" fmla="*/ 3461844 h 3906564"/>
              <a:gd name="connsiteX27" fmla="*/ 1401808 w 3240568"/>
              <a:gd name="connsiteY27" fmla="*/ 3587448 h 3906564"/>
              <a:gd name="connsiteX28" fmla="*/ 1487219 w 3240568"/>
              <a:gd name="connsiteY28" fmla="*/ 3617593 h 3906564"/>
              <a:gd name="connsiteX29" fmla="*/ 1803742 w 3240568"/>
              <a:gd name="connsiteY29" fmla="*/ 3738174 h 3906564"/>
              <a:gd name="connsiteX30" fmla="*/ 1894177 w 3240568"/>
              <a:gd name="connsiteY30" fmla="*/ 3753246 h 3906564"/>
              <a:gd name="connsiteX31" fmla="*/ 1999685 w 3240568"/>
              <a:gd name="connsiteY31" fmla="*/ 3768319 h 3906564"/>
              <a:gd name="connsiteX32" fmla="*/ 2070024 w 3240568"/>
              <a:gd name="connsiteY32" fmla="*/ 3768319 h 3906564"/>
              <a:gd name="connsiteX33" fmla="*/ 2210700 w 3240568"/>
              <a:gd name="connsiteY33" fmla="*/ 3798464 h 3906564"/>
              <a:gd name="connsiteX34" fmla="*/ 2230797 w 3240568"/>
              <a:gd name="connsiteY34" fmla="*/ 3843681 h 3906564"/>
              <a:gd name="connsiteX35" fmla="*/ 2265966 w 3240568"/>
              <a:gd name="connsiteY35" fmla="*/ 3898947 h 3906564"/>
              <a:gd name="connsiteX36" fmla="*/ 2336305 w 3240568"/>
              <a:gd name="connsiteY36" fmla="*/ 3903971 h 3906564"/>
              <a:gd name="connsiteX37" fmla="*/ 2416692 w 3240568"/>
              <a:gd name="connsiteY37" fmla="*/ 3878851 h 3906564"/>
              <a:gd name="connsiteX38" fmla="*/ 2492054 w 3240568"/>
              <a:gd name="connsiteY38" fmla="*/ 3823585 h 3906564"/>
              <a:gd name="connsiteX39" fmla="*/ 2547320 w 3240568"/>
              <a:gd name="connsiteY39" fmla="*/ 3778367 h 3906564"/>
              <a:gd name="connsiteX40" fmla="*/ 2698045 w 3240568"/>
              <a:gd name="connsiteY40" fmla="*/ 3823585 h 3906564"/>
              <a:gd name="connsiteX41" fmla="*/ 2748287 w 3240568"/>
              <a:gd name="connsiteY41" fmla="*/ 3808512 h 3906564"/>
              <a:gd name="connsiteX42" fmla="*/ 2798529 w 3240568"/>
              <a:gd name="connsiteY42" fmla="*/ 3738174 h 3906564"/>
              <a:gd name="connsiteX43" fmla="*/ 2813602 w 3240568"/>
              <a:gd name="connsiteY43" fmla="*/ 3692956 h 3906564"/>
              <a:gd name="connsiteX44" fmla="*/ 2798529 w 3240568"/>
              <a:gd name="connsiteY44" fmla="*/ 3652763 h 3906564"/>
              <a:gd name="connsiteX45" fmla="*/ 2843747 w 3240568"/>
              <a:gd name="connsiteY45" fmla="*/ 3632666 h 3906564"/>
              <a:gd name="connsiteX46" fmla="*/ 2904037 w 3240568"/>
              <a:gd name="connsiteY46" fmla="*/ 3667835 h 3906564"/>
              <a:gd name="connsiteX47" fmla="*/ 2979399 w 3240568"/>
              <a:gd name="connsiteY47" fmla="*/ 3667835 h 3906564"/>
              <a:gd name="connsiteX48" fmla="*/ 3034665 w 3240568"/>
              <a:gd name="connsiteY48" fmla="*/ 3622618 h 3906564"/>
              <a:gd name="connsiteX49" fmla="*/ 3054762 w 3240568"/>
              <a:gd name="connsiteY49" fmla="*/ 3547255 h 3906564"/>
              <a:gd name="connsiteX50" fmla="*/ 3054762 w 3240568"/>
              <a:gd name="connsiteY50" fmla="*/ 3486965 h 3906564"/>
              <a:gd name="connsiteX51" fmla="*/ 3115052 w 3240568"/>
              <a:gd name="connsiteY51" fmla="*/ 3411602 h 3906564"/>
              <a:gd name="connsiteX52" fmla="*/ 3135149 w 3240568"/>
              <a:gd name="connsiteY52" fmla="*/ 3366385 h 3906564"/>
              <a:gd name="connsiteX53" fmla="*/ 3155245 w 3240568"/>
              <a:gd name="connsiteY53" fmla="*/ 3341264 h 3906564"/>
              <a:gd name="connsiteX54" fmla="*/ 3235632 w 3240568"/>
              <a:gd name="connsiteY54" fmla="*/ 3321167 h 3906564"/>
              <a:gd name="connsiteX55" fmla="*/ 3230608 w 3240568"/>
              <a:gd name="connsiteY55" fmla="*/ 3270925 h 3906564"/>
              <a:gd name="connsiteX56" fmla="*/ 3220560 w 3240568"/>
              <a:gd name="connsiteY56" fmla="*/ 3235756 h 3906564"/>
              <a:gd name="connsiteX57" fmla="*/ 3219696 w 3240568"/>
              <a:gd name="connsiteY57" fmla="*/ 3217831 h 3906564"/>
              <a:gd name="connsiteX58" fmla="*/ 3182747 w 3240568"/>
              <a:gd name="connsiteY58" fmla="*/ 3181276 h 3906564"/>
              <a:gd name="connsiteX59" fmla="*/ 3160270 w 3240568"/>
              <a:gd name="connsiteY59" fmla="*/ 3180490 h 3906564"/>
              <a:gd name="connsiteX60" fmla="*/ 3115052 w 3240568"/>
              <a:gd name="connsiteY60" fmla="*/ 3130248 h 3906564"/>
              <a:gd name="connsiteX61" fmla="*/ 3084907 w 3240568"/>
              <a:gd name="connsiteY61" fmla="*/ 3100103 h 3906564"/>
              <a:gd name="connsiteX62" fmla="*/ 3059786 w 3240568"/>
              <a:gd name="connsiteY62" fmla="*/ 3095079 h 3906564"/>
              <a:gd name="connsiteX63" fmla="*/ 3010146 w 3240568"/>
              <a:gd name="connsiteY63" fmla="*/ 3015425 h 3906564"/>
              <a:gd name="connsiteX64" fmla="*/ 2989448 w 3240568"/>
              <a:gd name="connsiteY64" fmla="*/ 2944354 h 3906564"/>
              <a:gd name="connsiteX65" fmla="*/ 2957759 w 3240568"/>
              <a:gd name="connsiteY65" fmla="*/ 2905888 h 3906564"/>
              <a:gd name="connsiteX66" fmla="*/ 2950615 w 3240568"/>
              <a:gd name="connsiteY66" fmla="*/ 2867788 h 3906564"/>
              <a:gd name="connsiteX67" fmla="*/ 2929158 w 3240568"/>
              <a:gd name="connsiteY67" fmla="*/ 2838846 h 3906564"/>
              <a:gd name="connsiteX68" fmla="*/ 2929184 w 3240568"/>
              <a:gd name="connsiteY68" fmla="*/ 2820163 h 3906564"/>
              <a:gd name="connsiteX69" fmla="*/ 2893988 w 3240568"/>
              <a:gd name="connsiteY69" fmla="*/ 2768508 h 3906564"/>
              <a:gd name="connsiteX70" fmla="*/ 2828674 w 3240568"/>
              <a:gd name="connsiteY70" fmla="*/ 2698169 h 3906564"/>
              <a:gd name="connsiteX71" fmla="*/ 2798529 w 3240568"/>
              <a:gd name="connsiteY71" fmla="*/ 2663000 h 3906564"/>
              <a:gd name="connsiteX72" fmla="*/ 2763360 w 3240568"/>
              <a:gd name="connsiteY72" fmla="*/ 2622807 h 3906564"/>
              <a:gd name="connsiteX73" fmla="*/ 2752971 w 3240568"/>
              <a:gd name="connsiteY73" fmla="*/ 2558225 h 3906564"/>
              <a:gd name="connsiteX74" fmla="*/ 2758336 w 3240568"/>
              <a:gd name="connsiteY74" fmla="*/ 2532371 h 3906564"/>
              <a:gd name="connsiteX75" fmla="*/ 2687997 w 3240568"/>
              <a:gd name="connsiteY75" fmla="*/ 2512275 h 3906564"/>
              <a:gd name="connsiteX76" fmla="*/ 2687997 w 3240568"/>
              <a:gd name="connsiteY76" fmla="*/ 2436912 h 3906564"/>
              <a:gd name="connsiteX77" fmla="*/ 2662876 w 3240568"/>
              <a:gd name="connsiteY77" fmla="*/ 2371598 h 3906564"/>
              <a:gd name="connsiteX78" fmla="*/ 2632731 w 3240568"/>
              <a:gd name="connsiteY78" fmla="*/ 2326380 h 3906564"/>
              <a:gd name="connsiteX79" fmla="*/ 2577465 w 3240568"/>
              <a:gd name="connsiteY79" fmla="*/ 2261066 h 3906564"/>
              <a:gd name="connsiteX80" fmla="*/ 2547320 w 3240568"/>
              <a:gd name="connsiteY80" fmla="*/ 2230921 h 3906564"/>
              <a:gd name="connsiteX81" fmla="*/ 2512151 w 3240568"/>
              <a:gd name="connsiteY81" fmla="*/ 2215848 h 3906564"/>
              <a:gd name="connsiteX82" fmla="*/ 2491034 w 3240568"/>
              <a:gd name="connsiteY82" fmla="*/ 2203419 h 3906564"/>
              <a:gd name="connsiteX83" fmla="*/ 2466933 w 3240568"/>
              <a:gd name="connsiteY83" fmla="*/ 2195752 h 3906564"/>
              <a:gd name="connsiteX84" fmla="*/ 2438646 w 3240568"/>
              <a:gd name="connsiteY84" fmla="*/ 2177225 h 3906564"/>
              <a:gd name="connsiteX85" fmla="*/ 2401619 w 3240568"/>
              <a:gd name="connsiteY85" fmla="*/ 2170631 h 3906564"/>
              <a:gd name="connsiteX86" fmla="*/ 2367209 w 3240568"/>
              <a:gd name="connsiteY86" fmla="*/ 2146269 h 3906564"/>
              <a:gd name="connsiteX87" fmla="*/ 2327592 w 3240568"/>
              <a:gd name="connsiteY87" fmla="*/ 2128318 h 3906564"/>
              <a:gd name="connsiteX88" fmla="*/ 2366450 w 3240568"/>
              <a:gd name="connsiteY88" fmla="*/ 2004833 h 3906564"/>
              <a:gd name="connsiteX89" fmla="*/ 2396595 w 3240568"/>
              <a:gd name="connsiteY89" fmla="*/ 1934495 h 3906564"/>
              <a:gd name="connsiteX90" fmla="*/ 2492054 w 3240568"/>
              <a:gd name="connsiteY90" fmla="*/ 1813914 h 3906564"/>
              <a:gd name="connsiteX91" fmla="*/ 2512151 w 3240568"/>
              <a:gd name="connsiteY91" fmla="*/ 1758648 h 3906564"/>
              <a:gd name="connsiteX92" fmla="*/ 2582489 w 3240568"/>
              <a:gd name="connsiteY92" fmla="*/ 1733527 h 3906564"/>
              <a:gd name="connsiteX93" fmla="*/ 2652828 w 3240568"/>
              <a:gd name="connsiteY93" fmla="*/ 1693334 h 3906564"/>
              <a:gd name="connsiteX94" fmla="*/ 2763360 w 3240568"/>
              <a:gd name="connsiteY94" fmla="*/ 1663189 h 3906564"/>
              <a:gd name="connsiteX95" fmla="*/ 2808577 w 3240568"/>
              <a:gd name="connsiteY95" fmla="*/ 1643092 h 3906564"/>
              <a:gd name="connsiteX96" fmla="*/ 2843747 w 3240568"/>
              <a:gd name="connsiteY96" fmla="*/ 1602899 h 3906564"/>
              <a:gd name="connsiteX97" fmla="*/ 2863843 w 3240568"/>
              <a:gd name="connsiteY97" fmla="*/ 1517488 h 3906564"/>
              <a:gd name="connsiteX98" fmla="*/ 2899013 w 3240568"/>
              <a:gd name="connsiteY98" fmla="*/ 1447149 h 3906564"/>
              <a:gd name="connsiteX99" fmla="*/ 2964327 w 3240568"/>
              <a:gd name="connsiteY99" fmla="*/ 1341642 h 3906564"/>
              <a:gd name="connsiteX100" fmla="*/ 3079883 w 3240568"/>
              <a:gd name="connsiteY100" fmla="*/ 1241158 h 3906564"/>
              <a:gd name="connsiteX101" fmla="*/ 3034665 w 3240568"/>
              <a:gd name="connsiteY101" fmla="*/ 1211013 h 3906564"/>
              <a:gd name="connsiteX102" fmla="*/ 2893988 w 3240568"/>
              <a:gd name="connsiteY102" fmla="*/ 1190916 h 3906564"/>
              <a:gd name="connsiteX103" fmla="*/ 2733215 w 3240568"/>
              <a:gd name="connsiteY103" fmla="*/ 1165796 h 3906564"/>
              <a:gd name="connsiteX104" fmla="*/ 2672925 w 3240568"/>
              <a:gd name="connsiteY104" fmla="*/ 1135651 h 3906564"/>
              <a:gd name="connsiteX105" fmla="*/ 2602586 w 3240568"/>
              <a:gd name="connsiteY105" fmla="*/ 1120578 h 3906564"/>
              <a:gd name="connsiteX106" fmla="*/ 2190604 w 3240568"/>
              <a:gd name="connsiteY106" fmla="*/ 1010046 h 3906564"/>
              <a:gd name="connsiteX107" fmla="*/ 2125289 w 3240568"/>
              <a:gd name="connsiteY107" fmla="*/ 979901 h 3906564"/>
              <a:gd name="connsiteX108" fmla="*/ 2070024 w 3240568"/>
              <a:gd name="connsiteY108" fmla="*/ 954780 h 3906564"/>
              <a:gd name="connsiteX109" fmla="*/ 1984613 w 3240568"/>
              <a:gd name="connsiteY109" fmla="*/ 944732 h 3906564"/>
              <a:gd name="connsiteX110" fmla="*/ 1924322 w 3240568"/>
              <a:gd name="connsiteY110" fmla="*/ 944732 h 3906564"/>
              <a:gd name="connsiteX111" fmla="*/ 1889153 w 3240568"/>
              <a:gd name="connsiteY111" fmla="*/ 949756 h 3906564"/>
              <a:gd name="connsiteX112" fmla="*/ 1793694 w 3240568"/>
              <a:gd name="connsiteY112" fmla="*/ 849273 h 3906564"/>
              <a:gd name="connsiteX113" fmla="*/ 1723355 w 3240568"/>
              <a:gd name="connsiteY113" fmla="*/ 743765 h 3906564"/>
              <a:gd name="connsiteX114" fmla="*/ 1663065 w 3240568"/>
              <a:gd name="connsiteY114" fmla="*/ 663378 h 3906564"/>
              <a:gd name="connsiteX115" fmla="*/ 1622872 w 3240568"/>
              <a:gd name="connsiteY115" fmla="*/ 618160 h 3906564"/>
              <a:gd name="connsiteX116" fmla="*/ 1557558 w 3240568"/>
              <a:gd name="connsiteY116" fmla="*/ 552846 h 3906564"/>
              <a:gd name="connsiteX117" fmla="*/ 1462098 w 3240568"/>
              <a:gd name="connsiteY117" fmla="*/ 482508 h 3906564"/>
              <a:gd name="connsiteX118" fmla="*/ 1366639 w 3240568"/>
              <a:gd name="connsiteY118" fmla="*/ 477484 h 3906564"/>
              <a:gd name="connsiteX119" fmla="*/ 1266155 w 3240568"/>
              <a:gd name="connsiteY119" fmla="*/ 467435 h 3906564"/>
              <a:gd name="connsiteX120" fmla="*/ 1210889 w 3240568"/>
              <a:gd name="connsiteY120" fmla="*/ 452363 h 3906564"/>
              <a:gd name="connsiteX121" fmla="*/ 1145575 w 3240568"/>
              <a:gd name="connsiteY121" fmla="*/ 321734 h 3906564"/>
              <a:gd name="connsiteX122" fmla="*/ 1080261 w 3240568"/>
              <a:gd name="connsiteY122" fmla="*/ 291589 h 3906564"/>
              <a:gd name="connsiteX123" fmla="*/ 1035043 w 3240568"/>
              <a:gd name="connsiteY123" fmla="*/ 291589 h 3906564"/>
              <a:gd name="connsiteX124" fmla="*/ 1014947 w 3240568"/>
              <a:gd name="connsiteY124" fmla="*/ 231299 h 3906564"/>
              <a:gd name="connsiteX125" fmla="*/ 989826 w 3240568"/>
              <a:gd name="connsiteY125" fmla="*/ 176033 h 3906564"/>
              <a:gd name="connsiteX126" fmla="*/ 959681 w 3240568"/>
              <a:gd name="connsiteY126" fmla="*/ 150912 h 3906564"/>
              <a:gd name="connsiteX127" fmla="*/ 904415 w 3240568"/>
              <a:gd name="connsiteY127" fmla="*/ 186081 h 3906564"/>
              <a:gd name="connsiteX128" fmla="*/ 834076 w 3240568"/>
              <a:gd name="connsiteY128" fmla="*/ 211202 h 3906564"/>
              <a:gd name="connsiteX129" fmla="*/ 788859 w 3240568"/>
              <a:gd name="connsiteY129" fmla="*/ 221251 h 3906564"/>
              <a:gd name="connsiteX130" fmla="*/ 733593 w 3240568"/>
              <a:gd name="connsiteY130" fmla="*/ 191105 h 3906564"/>
              <a:gd name="connsiteX131" fmla="*/ 673303 w 3240568"/>
              <a:gd name="connsiteY131" fmla="*/ 155936 h 3906564"/>
              <a:gd name="connsiteX132" fmla="*/ 602964 w 3240568"/>
              <a:gd name="connsiteY132" fmla="*/ 120767 h 3906564"/>
              <a:gd name="connsiteX133" fmla="*/ 497456 w 3240568"/>
              <a:gd name="connsiteY133" fmla="*/ 165985 h 3906564"/>
              <a:gd name="connsiteX134" fmla="*/ 412045 w 3240568"/>
              <a:gd name="connsiteY134" fmla="*/ 181057 h 3906564"/>
              <a:gd name="connsiteX135" fmla="*/ 361804 w 3240568"/>
              <a:gd name="connsiteY135" fmla="*/ 145888 h 3906564"/>
              <a:gd name="connsiteX136" fmla="*/ 371852 w 3240568"/>
              <a:gd name="connsiteY136" fmla="*/ 105695 h 3906564"/>
              <a:gd name="connsiteX137" fmla="*/ 386925 w 3240568"/>
              <a:gd name="connsiteY137" fmla="*/ 85598 h 3906564"/>
              <a:gd name="connsiteX138" fmla="*/ 361804 w 3240568"/>
              <a:gd name="connsiteY138" fmla="*/ 20284 h 3906564"/>
              <a:gd name="connsiteX139" fmla="*/ 316586 w 3240568"/>
              <a:gd name="connsiteY139" fmla="*/ 187 h 3906564"/>
              <a:gd name="connsiteX140" fmla="*/ 286441 w 3240568"/>
              <a:gd name="connsiteY140" fmla="*/ 10235 h 3906564"/>
              <a:gd name="connsiteX141" fmla="*/ 226151 w 3240568"/>
              <a:gd name="connsiteY141" fmla="*/ 10235 h 3906564"/>
              <a:gd name="connsiteX142" fmla="*/ 140740 w 3240568"/>
              <a:gd name="connsiteY142" fmla="*/ 187 h 3906564"/>
              <a:gd name="connsiteX143" fmla="*/ 105571 w 3240568"/>
              <a:gd name="connsiteY143" fmla="*/ 10235 h 3906564"/>
              <a:gd name="connsiteX144" fmla="*/ 60353 w 3240568"/>
              <a:gd name="connsiteY144" fmla="*/ 55453 h 3906564"/>
              <a:gd name="connsiteX145" fmla="*/ 55329 w 3240568"/>
              <a:gd name="connsiteY145" fmla="*/ 105695 h 3906564"/>
              <a:gd name="connsiteX146" fmla="*/ 50305 w 3240568"/>
              <a:gd name="connsiteY146" fmla="*/ 140864 h 3906564"/>
              <a:gd name="connsiteX147" fmla="*/ 15136 w 3240568"/>
              <a:gd name="connsiteY147" fmla="*/ 216226 h 3906564"/>
              <a:gd name="connsiteX148" fmla="*/ 35232 w 3240568"/>
              <a:gd name="connsiteY148" fmla="*/ 206178 h 3906564"/>
              <a:gd name="connsiteX149" fmla="*/ 90498 w 3240568"/>
              <a:gd name="connsiteY149" fmla="*/ 171009 h 3906564"/>
              <a:gd name="connsiteX150" fmla="*/ 135716 w 3240568"/>
              <a:gd name="connsiteY150" fmla="*/ 216226 h 3906564"/>
              <a:gd name="connsiteX151" fmla="*/ 130692 w 3240568"/>
              <a:gd name="connsiteY151" fmla="*/ 256420 h 3906564"/>
              <a:gd name="connsiteX152" fmla="*/ 130692 w 3240568"/>
              <a:gd name="connsiteY152" fmla="*/ 276516 h 3906564"/>
              <a:gd name="connsiteX153" fmla="*/ 201030 w 3240568"/>
              <a:gd name="connsiteY153" fmla="*/ 361927 h 3906564"/>
              <a:gd name="connsiteX154" fmla="*/ 221127 w 3240568"/>
              <a:gd name="connsiteY154" fmla="*/ 412169 h 3906564"/>
              <a:gd name="connsiteX155" fmla="*/ 266344 w 3240568"/>
              <a:gd name="connsiteY155" fmla="*/ 427242 h 3906564"/>
              <a:gd name="connsiteX156" fmla="*/ 286441 w 3240568"/>
              <a:gd name="connsiteY156" fmla="*/ 442314 h 3906564"/>
              <a:gd name="connsiteX157" fmla="*/ 301514 w 3240568"/>
              <a:gd name="connsiteY157" fmla="*/ 472459 h 3906564"/>
              <a:gd name="connsiteX158" fmla="*/ 316586 w 3240568"/>
              <a:gd name="connsiteY158" fmla="*/ 517677 h 3906564"/>
              <a:gd name="connsiteX159" fmla="*/ 246248 w 3240568"/>
              <a:gd name="connsiteY159" fmla="*/ 582991 h 3906564"/>
              <a:gd name="connsiteX160" fmla="*/ 175909 w 3240568"/>
              <a:gd name="connsiteY160" fmla="*/ 638257 h 3906564"/>
              <a:gd name="connsiteX161" fmla="*/ 130692 w 3240568"/>
              <a:gd name="connsiteY161" fmla="*/ 638257 h 3906564"/>
              <a:gd name="connsiteX162" fmla="*/ 105571 w 3240568"/>
              <a:gd name="connsiteY162" fmla="*/ 708596 h 3906564"/>
              <a:gd name="connsiteX163" fmla="*/ 60353 w 3240568"/>
              <a:gd name="connsiteY163" fmla="*/ 723668 h 3906564"/>
              <a:gd name="connsiteX164" fmla="*/ 45281 w 3240568"/>
              <a:gd name="connsiteY164" fmla="*/ 768886 h 3906564"/>
              <a:gd name="connsiteX165" fmla="*/ 20160 w 3240568"/>
              <a:gd name="connsiteY165" fmla="*/ 914587 h 3906564"/>
              <a:gd name="connsiteX166" fmla="*/ 63 w 3240568"/>
              <a:gd name="connsiteY166" fmla="*/ 964829 h 3906564"/>
              <a:gd name="connsiteX167" fmla="*/ 15136 w 3240568"/>
              <a:gd name="connsiteY167" fmla="*/ 1025119 h 3906564"/>
              <a:gd name="connsiteX168" fmla="*/ 50305 w 3240568"/>
              <a:gd name="connsiteY168" fmla="*/ 1055264 h 3906564"/>
              <a:gd name="connsiteX169" fmla="*/ 40256 w 3240568"/>
              <a:gd name="connsiteY169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687997 w 3238147"/>
              <a:gd name="connsiteY76" fmla="*/ 2512275 h 3906564"/>
              <a:gd name="connsiteX77" fmla="*/ 2687997 w 3238147"/>
              <a:gd name="connsiteY77" fmla="*/ 2436912 h 3906564"/>
              <a:gd name="connsiteX78" fmla="*/ 2662876 w 3238147"/>
              <a:gd name="connsiteY78" fmla="*/ 2371598 h 3906564"/>
              <a:gd name="connsiteX79" fmla="*/ 2632731 w 3238147"/>
              <a:gd name="connsiteY79" fmla="*/ 2326380 h 3906564"/>
              <a:gd name="connsiteX80" fmla="*/ 2577465 w 3238147"/>
              <a:gd name="connsiteY80" fmla="*/ 2261066 h 3906564"/>
              <a:gd name="connsiteX81" fmla="*/ 2547320 w 3238147"/>
              <a:gd name="connsiteY81" fmla="*/ 2230921 h 3906564"/>
              <a:gd name="connsiteX82" fmla="*/ 2512151 w 3238147"/>
              <a:gd name="connsiteY82" fmla="*/ 2215848 h 3906564"/>
              <a:gd name="connsiteX83" fmla="*/ 2491034 w 3238147"/>
              <a:gd name="connsiteY83" fmla="*/ 2203419 h 3906564"/>
              <a:gd name="connsiteX84" fmla="*/ 2466933 w 3238147"/>
              <a:gd name="connsiteY84" fmla="*/ 2195752 h 3906564"/>
              <a:gd name="connsiteX85" fmla="*/ 2438646 w 3238147"/>
              <a:gd name="connsiteY85" fmla="*/ 2177225 h 3906564"/>
              <a:gd name="connsiteX86" fmla="*/ 2401619 w 3238147"/>
              <a:gd name="connsiteY86" fmla="*/ 2170631 h 3906564"/>
              <a:gd name="connsiteX87" fmla="*/ 2367209 w 3238147"/>
              <a:gd name="connsiteY87" fmla="*/ 2146269 h 3906564"/>
              <a:gd name="connsiteX88" fmla="*/ 2327592 w 3238147"/>
              <a:gd name="connsiteY88" fmla="*/ 2128318 h 3906564"/>
              <a:gd name="connsiteX89" fmla="*/ 2366450 w 3238147"/>
              <a:gd name="connsiteY89" fmla="*/ 2004833 h 3906564"/>
              <a:gd name="connsiteX90" fmla="*/ 2396595 w 3238147"/>
              <a:gd name="connsiteY90" fmla="*/ 1934495 h 3906564"/>
              <a:gd name="connsiteX91" fmla="*/ 2492054 w 3238147"/>
              <a:gd name="connsiteY91" fmla="*/ 1813914 h 3906564"/>
              <a:gd name="connsiteX92" fmla="*/ 2512151 w 3238147"/>
              <a:gd name="connsiteY92" fmla="*/ 1758648 h 3906564"/>
              <a:gd name="connsiteX93" fmla="*/ 2582489 w 3238147"/>
              <a:gd name="connsiteY93" fmla="*/ 1733527 h 3906564"/>
              <a:gd name="connsiteX94" fmla="*/ 2652828 w 3238147"/>
              <a:gd name="connsiteY94" fmla="*/ 1693334 h 3906564"/>
              <a:gd name="connsiteX95" fmla="*/ 2763360 w 3238147"/>
              <a:gd name="connsiteY95" fmla="*/ 1663189 h 3906564"/>
              <a:gd name="connsiteX96" fmla="*/ 2808577 w 3238147"/>
              <a:gd name="connsiteY96" fmla="*/ 1643092 h 3906564"/>
              <a:gd name="connsiteX97" fmla="*/ 2843747 w 3238147"/>
              <a:gd name="connsiteY97" fmla="*/ 1602899 h 3906564"/>
              <a:gd name="connsiteX98" fmla="*/ 2863843 w 3238147"/>
              <a:gd name="connsiteY98" fmla="*/ 1517488 h 3906564"/>
              <a:gd name="connsiteX99" fmla="*/ 2899013 w 3238147"/>
              <a:gd name="connsiteY99" fmla="*/ 1447149 h 3906564"/>
              <a:gd name="connsiteX100" fmla="*/ 2964327 w 3238147"/>
              <a:gd name="connsiteY100" fmla="*/ 1341642 h 3906564"/>
              <a:gd name="connsiteX101" fmla="*/ 3079883 w 3238147"/>
              <a:gd name="connsiteY101" fmla="*/ 1241158 h 3906564"/>
              <a:gd name="connsiteX102" fmla="*/ 3034665 w 3238147"/>
              <a:gd name="connsiteY102" fmla="*/ 1211013 h 3906564"/>
              <a:gd name="connsiteX103" fmla="*/ 2893988 w 3238147"/>
              <a:gd name="connsiteY103" fmla="*/ 1190916 h 3906564"/>
              <a:gd name="connsiteX104" fmla="*/ 2733215 w 3238147"/>
              <a:gd name="connsiteY104" fmla="*/ 1165796 h 3906564"/>
              <a:gd name="connsiteX105" fmla="*/ 2672925 w 3238147"/>
              <a:gd name="connsiteY105" fmla="*/ 1135651 h 3906564"/>
              <a:gd name="connsiteX106" fmla="*/ 2602586 w 3238147"/>
              <a:gd name="connsiteY106" fmla="*/ 1120578 h 3906564"/>
              <a:gd name="connsiteX107" fmla="*/ 2190604 w 3238147"/>
              <a:gd name="connsiteY107" fmla="*/ 1010046 h 3906564"/>
              <a:gd name="connsiteX108" fmla="*/ 2125289 w 3238147"/>
              <a:gd name="connsiteY108" fmla="*/ 979901 h 3906564"/>
              <a:gd name="connsiteX109" fmla="*/ 2070024 w 3238147"/>
              <a:gd name="connsiteY109" fmla="*/ 954780 h 3906564"/>
              <a:gd name="connsiteX110" fmla="*/ 1984613 w 3238147"/>
              <a:gd name="connsiteY110" fmla="*/ 944732 h 3906564"/>
              <a:gd name="connsiteX111" fmla="*/ 1924322 w 3238147"/>
              <a:gd name="connsiteY111" fmla="*/ 944732 h 3906564"/>
              <a:gd name="connsiteX112" fmla="*/ 1889153 w 3238147"/>
              <a:gd name="connsiteY112" fmla="*/ 949756 h 3906564"/>
              <a:gd name="connsiteX113" fmla="*/ 1793694 w 3238147"/>
              <a:gd name="connsiteY113" fmla="*/ 849273 h 3906564"/>
              <a:gd name="connsiteX114" fmla="*/ 1723355 w 3238147"/>
              <a:gd name="connsiteY114" fmla="*/ 743765 h 3906564"/>
              <a:gd name="connsiteX115" fmla="*/ 1663065 w 3238147"/>
              <a:gd name="connsiteY115" fmla="*/ 663378 h 3906564"/>
              <a:gd name="connsiteX116" fmla="*/ 1622872 w 3238147"/>
              <a:gd name="connsiteY116" fmla="*/ 618160 h 3906564"/>
              <a:gd name="connsiteX117" fmla="*/ 1557558 w 3238147"/>
              <a:gd name="connsiteY117" fmla="*/ 552846 h 3906564"/>
              <a:gd name="connsiteX118" fmla="*/ 1462098 w 3238147"/>
              <a:gd name="connsiteY118" fmla="*/ 482508 h 3906564"/>
              <a:gd name="connsiteX119" fmla="*/ 1366639 w 3238147"/>
              <a:gd name="connsiteY119" fmla="*/ 477484 h 3906564"/>
              <a:gd name="connsiteX120" fmla="*/ 1266155 w 3238147"/>
              <a:gd name="connsiteY120" fmla="*/ 467435 h 3906564"/>
              <a:gd name="connsiteX121" fmla="*/ 1210889 w 3238147"/>
              <a:gd name="connsiteY121" fmla="*/ 452363 h 3906564"/>
              <a:gd name="connsiteX122" fmla="*/ 1145575 w 3238147"/>
              <a:gd name="connsiteY122" fmla="*/ 321734 h 3906564"/>
              <a:gd name="connsiteX123" fmla="*/ 1080261 w 3238147"/>
              <a:gd name="connsiteY123" fmla="*/ 291589 h 3906564"/>
              <a:gd name="connsiteX124" fmla="*/ 1035043 w 3238147"/>
              <a:gd name="connsiteY124" fmla="*/ 291589 h 3906564"/>
              <a:gd name="connsiteX125" fmla="*/ 1014947 w 3238147"/>
              <a:gd name="connsiteY125" fmla="*/ 231299 h 3906564"/>
              <a:gd name="connsiteX126" fmla="*/ 989826 w 3238147"/>
              <a:gd name="connsiteY126" fmla="*/ 176033 h 3906564"/>
              <a:gd name="connsiteX127" fmla="*/ 959681 w 3238147"/>
              <a:gd name="connsiteY127" fmla="*/ 150912 h 3906564"/>
              <a:gd name="connsiteX128" fmla="*/ 904415 w 3238147"/>
              <a:gd name="connsiteY128" fmla="*/ 186081 h 3906564"/>
              <a:gd name="connsiteX129" fmla="*/ 834076 w 3238147"/>
              <a:gd name="connsiteY129" fmla="*/ 211202 h 3906564"/>
              <a:gd name="connsiteX130" fmla="*/ 788859 w 3238147"/>
              <a:gd name="connsiteY130" fmla="*/ 221251 h 3906564"/>
              <a:gd name="connsiteX131" fmla="*/ 733593 w 3238147"/>
              <a:gd name="connsiteY131" fmla="*/ 191105 h 3906564"/>
              <a:gd name="connsiteX132" fmla="*/ 673303 w 3238147"/>
              <a:gd name="connsiteY132" fmla="*/ 155936 h 3906564"/>
              <a:gd name="connsiteX133" fmla="*/ 602964 w 3238147"/>
              <a:gd name="connsiteY133" fmla="*/ 120767 h 3906564"/>
              <a:gd name="connsiteX134" fmla="*/ 497456 w 3238147"/>
              <a:gd name="connsiteY134" fmla="*/ 165985 h 3906564"/>
              <a:gd name="connsiteX135" fmla="*/ 412045 w 3238147"/>
              <a:gd name="connsiteY135" fmla="*/ 181057 h 3906564"/>
              <a:gd name="connsiteX136" fmla="*/ 361804 w 3238147"/>
              <a:gd name="connsiteY136" fmla="*/ 145888 h 3906564"/>
              <a:gd name="connsiteX137" fmla="*/ 371852 w 3238147"/>
              <a:gd name="connsiteY137" fmla="*/ 105695 h 3906564"/>
              <a:gd name="connsiteX138" fmla="*/ 386925 w 3238147"/>
              <a:gd name="connsiteY138" fmla="*/ 85598 h 3906564"/>
              <a:gd name="connsiteX139" fmla="*/ 361804 w 3238147"/>
              <a:gd name="connsiteY139" fmla="*/ 20284 h 3906564"/>
              <a:gd name="connsiteX140" fmla="*/ 316586 w 3238147"/>
              <a:gd name="connsiteY140" fmla="*/ 187 h 3906564"/>
              <a:gd name="connsiteX141" fmla="*/ 286441 w 3238147"/>
              <a:gd name="connsiteY141" fmla="*/ 10235 h 3906564"/>
              <a:gd name="connsiteX142" fmla="*/ 226151 w 3238147"/>
              <a:gd name="connsiteY142" fmla="*/ 10235 h 3906564"/>
              <a:gd name="connsiteX143" fmla="*/ 140740 w 3238147"/>
              <a:gd name="connsiteY143" fmla="*/ 187 h 3906564"/>
              <a:gd name="connsiteX144" fmla="*/ 105571 w 3238147"/>
              <a:gd name="connsiteY144" fmla="*/ 10235 h 3906564"/>
              <a:gd name="connsiteX145" fmla="*/ 60353 w 3238147"/>
              <a:gd name="connsiteY145" fmla="*/ 55453 h 3906564"/>
              <a:gd name="connsiteX146" fmla="*/ 55329 w 3238147"/>
              <a:gd name="connsiteY146" fmla="*/ 105695 h 3906564"/>
              <a:gd name="connsiteX147" fmla="*/ 50305 w 3238147"/>
              <a:gd name="connsiteY147" fmla="*/ 140864 h 3906564"/>
              <a:gd name="connsiteX148" fmla="*/ 15136 w 3238147"/>
              <a:gd name="connsiteY148" fmla="*/ 216226 h 3906564"/>
              <a:gd name="connsiteX149" fmla="*/ 35232 w 3238147"/>
              <a:gd name="connsiteY149" fmla="*/ 206178 h 3906564"/>
              <a:gd name="connsiteX150" fmla="*/ 90498 w 3238147"/>
              <a:gd name="connsiteY150" fmla="*/ 171009 h 3906564"/>
              <a:gd name="connsiteX151" fmla="*/ 135716 w 3238147"/>
              <a:gd name="connsiteY151" fmla="*/ 216226 h 3906564"/>
              <a:gd name="connsiteX152" fmla="*/ 130692 w 3238147"/>
              <a:gd name="connsiteY152" fmla="*/ 256420 h 3906564"/>
              <a:gd name="connsiteX153" fmla="*/ 130692 w 3238147"/>
              <a:gd name="connsiteY153" fmla="*/ 276516 h 3906564"/>
              <a:gd name="connsiteX154" fmla="*/ 201030 w 3238147"/>
              <a:gd name="connsiteY154" fmla="*/ 361927 h 3906564"/>
              <a:gd name="connsiteX155" fmla="*/ 221127 w 3238147"/>
              <a:gd name="connsiteY155" fmla="*/ 412169 h 3906564"/>
              <a:gd name="connsiteX156" fmla="*/ 266344 w 3238147"/>
              <a:gd name="connsiteY156" fmla="*/ 427242 h 3906564"/>
              <a:gd name="connsiteX157" fmla="*/ 286441 w 3238147"/>
              <a:gd name="connsiteY157" fmla="*/ 442314 h 3906564"/>
              <a:gd name="connsiteX158" fmla="*/ 301514 w 3238147"/>
              <a:gd name="connsiteY158" fmla="*/ 472459 h 3906564"/>
              <a:gd name="connsiteX159" fmla="*/ 316586 w 3238147"/>
              <a:gd name="connsiteY159" fmla="*/ 517677 h 3906564"/>
              <a:gd name="connsiteX160" fmla="*/ 246248 w 3238147"/>
              <a:gd name="connsiteY160" fmla="*/ 582991 h 3906564"/>
              <a:gd name="connsiteX161" fmla="*/ 175909 w 3238147"/>
              <a:gd name="connsiteY161" fmla="*/ 638257 h 3906564"/>
              <a:gd name="connsiteX162" fmla="*/ 130692 w 3238147"/>
              <a:gd name="connsiteY162" fmla="*/ 638257 h 3906564"/>
              <a:gd name="connsiteX163" fmla="*/ 105571 w 3238147"/>
              <a:gd name="connsiteY163" fmla="*/ 708596 h 3906564"/>
              <a:gd name="connsiteX164" fmla="*/ 60353 w 3238147"/>
              <a:gd name="connsiteY164" fmla="*/ 723668 h 3906564"/>
              <a:gd name="connsiteX165" fmla="*/ 45281 w 3238147"/>
              <a:gd name="connsiteY165" fmla="*/ 768886 h 3906564"/>
              <a:gd name="connsiteX166" fmla="*/ 20160 w 3238147"/>
              <a:gd name="connsiteY166" fmla="*/ 914587 h 3906564"/>
              <a:gd name="connsiteX167" fmla="*/ 63 w 3238147"/>
              <a:gd name="connsiteY167" fmla="*/ 964829 h 3906564"/>
              <a:gd name="connsiteX168" fmla="*/ 15136 w 3238147"/>
              <a:gd name="connsiteY168" fmla="*/ 1025119 h 3906564"/>
              <a:gd name="connsiteX169" fmla="*/ 50305 w 3238147"/>
              <a:gd name="connsiteY169" fmla="*/ 1055264 h 3906564"/>
              <a:gd name="connsiteX170" fmla="*/ 40256 w 3238147"/>
              <a:gd name="connsiteY170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87997 w 3238147"/>
              <a:gd name="connsiteY78" fmla="*/ 2436912 h 3906564"/>
              <a:gd name="connsiteX79" fmla="*/ 2662876 w 3238147"/>
              <a:gd name="connsiteY79" fmla="*/ 2371598 h 3906564"/>
              <a:gd name="connsiteX80" fmla="*/ 2632731 w 3238147"/>
              <a:gd name="connsiteY80" fmla="*/ 2326380 h 3906564"/>
              <a:gd name="connsiteX81" fmla="*/ 2577465 w 3238147"/>
              <a:gd name="connsiteY81" fmla="*/ 2261066 h 3906564"/>
              <a:gd name="connsiteX82" fmla="*/ 2547320 w 3238147"/>
              <a:gd name="connsiteY82" fmla="*/ 2230921 h 3906564"/>
              <a:gd name="connsiteX83" fmla="*/ 2512151 w 3238147"/>
              <a:gd name="connsiteY83" fmla="*/ 2215848 h 3906564"/>
              <a:gd name="connsiteX84" fmla="*/ 2491034 w 3238147"/>
              <a:gd name="connsiteY84" fmla="*/ 2203419 h 3906564"/>
              <a:gd name="connsiteX85" fmla="*/ 2466933 w 3238147"/>
              <a:gd name="connsiteY85" fmla="*/ 2195752 h 3906564"/>
              <a:gd name="connsiteX86" fmla="*/ 2438646 w 3238147"/>
              <a:gd name="connsiteY86" fmla="*/ 2177225 h 3906564"/>
              <a:gd name="connsiteX87" fmla="*/ 2401619 w 3238147"/>
              <a:gd name="connsiteY87" fmla="*/ 2170631 h 3906564"/>
              <a:gd name="connsiteX88" fmla="*/ 2367209 w 3238147"/>
              <a:gd name="connsiteY88" fmla="*/ 2146269 h 3906564"/>
              <a:gd name="connsiteX89" fmla="*/ 2327592 w 3238147"/>
              <a:gd name="connsiteY89" fmla="*/ 2128318 h 3906564"/>
              <a:gd name="connsiteX90" fmla="*/ 2366450 w 3238147"/>
              <a:gd name="connsiteY90" fmla="*/ 2004833 h 3906564"/>
              <a:gd name="connsiteX91" fmla="*/ 2396595 w 3238147"/>
              <a:gd name="connsiteY91" fmla="*/ 1934495 h 3906564"/>
              <a:gd name="connsiteX92" fmla="*/ 2492054 w 3238147"/>
              <a:gd name="connsiteY92" fmla="*/ 1813914 h 3906564"/>
              <a:gd name="connsiteX93" fmla="*/ 2512151 w 3238147"/>
              <a:gd name="connsiteY93" fmla="*/ 1758648 h 3906564"/>
              <a:gd name="connsiteX94" fmla="*/ 2582489 w 3238147"/>
              <a:gd name="connsiteY94" fmla="*/ 1733527 h 3906564"/>
              <a:gd name="connsiteX95" fmla="*/ 2652828 w 3238147"/>
              <a:gd name="connsiteY95" fmla="*/ 1693334 h 3906564"/>
              <a:gd name="connsiteX96" fmla="*/ 2763360 w 3238147"/>
              <a:gd name="connsiteY96" fmla="*/ 1663189 h 3906564"/>
              <a:gd name="connsiteX97" fmla="*/ 2808577 w 3238147"/>
              <a:gd name="connsiteY97" fmla="*/ 1643092 h 3906564"/>
              <a:gd name="connsiteX98" fmla="*/ 2843747 w 3238147"/>
              <a:gd name="connsiteY98" fmla="*/ 1602899 h 3906564"/>
              <a:gd name="connsiteX99" fmla="*/ 2863843 w 3238147"/>
              <a:gd name="connsiteY99" fmla="*/ 1517488 h 3906564"/>
              <a:gd name="connsiteX100" fmla="*/ 2899013 w 3238147"/>
              <a:gd name="connsiteY100" fmla="*/ 1447149 h 3906564"/>
              <a:gd name="connsiteX101" fmla="*/ 2964327 w 3238147"/>
              <a:gd name="connsiteY101" fmla="*/ 1341642 h 3906564"/>
              <a:gd name="connsiteX102" fmla="*/ 3079883 w 3238147"/>
              <a:gd name="connsiteY102" fmla="*/ 1241158 h 3906564"/>
              <a:gd name="connsiteX103" fmla="*/ 3034665 w 3238147"/>
              <a:gd name="connsiteY103" fmla="*/ 1211013 h 3906564"/>
              <a:gd name="connsiteX104" fmla="*/ 2893988 w 3238147"/>
              <a:gd name="connsiteY104" fmla="*/ 1190916 h 3906564"/>
              <a:gd name="connsiteX105" fmla="*/ 2733215 w 3238147"/>
              <a:gd name="connsiteY105" fmla="*/ 1165796 h 3906564"/>
              <a:gd name="connsiteX106" fmla="*/ 2672925 w 3238147"/>
              <a:gd name="connsiteY106" fmla="*/ 1135651 h 3906564"/>
              <a:gd name="connsiteX107" fmla="*/ 2602586 w 3238147"/>
              <a:gd name="connsiteY107" fmla="*/ 1120578 h 3906564"/>
              <a:gd name="connsiteX108" fmla="*/ 2190604 w 3238147"/>
              <a:gd name="connsiteY108" fmla="*/ 1010046 h 3906564"/>
              <a:gd name="connsiteX109" fmla="*/ 2125289 w 3238147"/>
              <a:gd name="connsiteY109" fmla="*/ 979901 h 3906564"/>
              <a:gd name="connsiteX110" fmla="*/ 2070024 w 3238147"/>
              <a:gd name="connsiteY110" fmla="*/ 954780 h 3906564"/>
              <a:gd name="connsiteX111" fmla="*/ 1984613 w 3238147"/>
              <a:gd name="connsiteY111" fmla="*/ 944732 h 3906564"/>
              <a:gd name="connsiteX112" fmla="*/ 1924322 w 3238147"/>
              <a:gd name="connsiteY112" fmla="*/ 944732 h 3906564"/>
              <a:gd name="connsiteX113" fmla="*/ 1889153 w 3238147"/>
              <a:gd name="connsiteY113" fmla="*/ 949756 h 3906564"/>
              <a:gd name="connsiteX114" fmla="*/ 1793694 w 3238147"/>
              <a:gd name="connsiteY114" fmla="*/ 849273 h 3906564"/>
              <a:gd name="connsiteX115" fmla="*/ 1723355 w 3238147"/>
              <a:gd name="connsiteY115" fmla="*/ 743765 h 3906564"/>
              <a:gd name="connsiteX116" fmla="*/ 1663065 w 3238147"/>
              <a:gd name="connsiteY116" fmla="*/ 663378 h 3906564"/>
              <a:gd name="connsiteX117" fmla="*/ 1622872 w 3238147"/>
              <a:gd name="connsiteY117" fmla="*/ 618160 h 3906564"/>
              <a:gd name="connsiteX118" fmla="*/ 1557558 w 3238147"/>
              <a:gd name="connsiteY118" fmla="*/ 552846 h 3906564"/>
              <a:gd name="connsiteX119" fmla="*/ 1462098 w 3238147"/>
              <a:gd name="connsiteY119" fmla="*/ 482508 h 3906564"/>
              <a:gd name="connsiteX120" fmla="*/ 1366639 w 3238147"/>
              <a:gd name="connsiteY120" fmla="*/ 477484 h 3906564"/>
              <a:gd name="connsiteX121" fmla="*/ 1266155 w 3238147"/>
              <a:gd name="connsiteY121" fmla="*/ 467435 h 3906564"/>
              <a:gd name="connsiteX122" fmla="*/ 1210889 w 3238147"/>
              <a:gd name="connsiteY122" fmla="*/ 452363 h 3906564"/>
              <a:gd name="connsiteX123" fmla="*/ 1145575 w 3238147"/>
              <a:gd name="connsiteY123" fmla="*/ 321734 h 3906564"/>
              <a:gd name="connsiteX124" fmla="*/ 1080261 w 3238147"/>
              <a:gd name="connsiteY124" fmla="*/ 291589 h 3906564"/>
              <a:gd name="connsiteX125" fmla="*/ 1035043 w 3238147"/>
              <a:gd name="connsiteY125" fmla="*/ 291589 h 3906564"/>
              <a:gd name="connsiteX126" fmla="*/ 1014947 w 3238147"/>
              <a:gd name="connsiteY126" fmla="*/ 231299 h 3906564"/>
              <a:gd name="connsiteX127" fmla="*/ 989826 w 3238147"/>
              <a:gd name="connsiteY127" fmla="*/ 176033 h 3906564"/>
              <a:gd name="connsiteX128" fmla="*/ 959681 w 3238147"/>
              <a:gd name="connsiteY128" fmla="*/ 150912 h 3906564"/>
              <a:gd name="connsiteX129" fmla="*/ 904415 w 3238147"/>
              <a:gd name="connsiteY129" fmla="*/ 186081 h 3906564"/>
              <a:gd name="connsiteX130" fmla="*/ 834076 w 3238147"/>
              <a:gd name="connsiteY130" fmla="*/ 211202 h 3906564"/>
              <a:gd name="connsiteX131" fmla="*/ 788859 w 3238147"/>
              <a:gd name="connsiteY131" fmla="*/ 221251 h 3906564"/>
              <a:gd name="connsiteX132" fmla="*/ 733593 w 3238147"/>
              <a:gd name="connsiteY132" fmla="*/ 191105 h 3906564"/>
              <a:gd name="connsiteX133" fmla="*/ 673303 w 3238147"/>
              <a:gd name="connsiteY133" fmla="*/ 155936 h 3906564"/>
              <a:gd name="connsiteX134" fmla="*/ 602964 w 3238147"/>
              <a:gd name="connsiteY134" fmla="*/ 120767 h 3906564"/>
              <a:gd name="connsiteX135" fmla="*/ 497456 w 3238147"/>
              <a:gd name="connsiteY135" fmla="*/ 165985 h 3906564"/>
              <a:gd name="connsiteX136" fmla="*/ 412045 w 3238147"/>
              <a:gd name="connsiteY136" fmla="*/ 181057 h 3906564"/>
              <a:gd name="connsiteX137" fmla="*/ 361804 w 3238147"/>
              <a:gd name="connsiteY137" fmla="*/ 145888 h 3906564"/>
              <a:gd name="connsiteX138" fmla="*/ 371852 w 3238147"/>
              <a:gd name="connsiteY138" fmla="*/ 105695 h 3906564"/>
              <a:gd name="connsiteX139" fmla="*/ 386925 w 3238147"/>
              <a:gd name="connsiteY139" fmla="*/ 85598 h 3906564"/>
              <a:gd name="connsiteX140" fmla="*/ 361804 w 3238147"/>
              <a:gd name="connsiteY140" fmla="*/ 20284 h 3906564"/>
              <a:gd name="connsiteX141" fmla="*/ 316586 w 3238147"/>
              <a:gd name="connsiteY141" fmla="*/ 187 h 3906564"/>
              <a:gd name="connsiteX142" fmla="*/ 286441 w 3238147"/>
              <a:gd name="connsiteY142" fmla="*/ 10235 h 3906564"/>
              <a:gd name="connsiteX143" fmla="*/ 226151 w 3238147"/>
              <a:gd name="connsiteY143" fmla="*/ 10235 h 3906564"/>
              <a:gd name="connsiteX144" fmla="*/ 140740 w 3238147"/>
              <a:gd name="connsiteY144" fmla="*/ 187 h 3906564"/>
              <a:gd name="connsiteX145" fmla="*/ 105571 w 3238147"/>
              <a:gd name="connsiteY145" fmla="*/ 10235 h 3906564"/>
              <a:gd name="connsiteX146" fmla="*/ 60353 w 3238147"/>
              <a:gd name="connsiteY146" fmla="*/ 55453 h 3906564"/>
              <a:gd name="connsiteX147" fmla="*/ 55329 w 3238147"/>
              <a:gd name="connsiteY147" fmla="*/ 105695 h 3906564"/>
              <a:gd name="connsiteX148" fmla="*/ 50305 w 3238147"/>
              <a:gd name="connsiteY148" fmla="*/ 140864 h 3906564"/>
              <a:gd name="connsiteX149" fmla="*/ 15136 w 3238147"/>
              <a:gd name="connsiteY149" fmla="*/ 216226 h 3906564"/>
              <a:gd name="connsiteX150" fmla="*/ 35232 w 3238147"/>
              <a:gd name="connsiteY150" fmla="*/ 206178 h 3906564"/>
              <a:gd name="connsiteX151" fmla="*/ 90498 w 3238147"/>
              <a:gd name="connsiteY151" fmla="*/ 171009 h 3906564"/>
              <a:gd name="connsiteX152" fmla="*/ 135716 w 3238147"/>
              <a:gd name="connsiteY152" fmla="*/ 216226 h 3906564"/>
              <a:gd name="connsiteX153" fmla="*/ 130692 w 3238147"/>
              <a:gd name="connsiteY153" fmla="*/ 256420 h 3906564"/>
              <a:gd name="connsiteX154" fmla="*/ 130692 w 3238147"/>
              <a:gd name="connsiteY154" fmla="*/ 276516 h 3906564"/>
              <a:gd name="connsiteX155" fmla="*/ 201030 w 3238147"/>
              <a:gd name="connsiteY155" fmla="*/ 361927 h 3906564"/>
              <a:gd name="connsiteX156" fmla="*/ 221127 w 3238147"/>
              <a:gd name="connsiteY156" fmla="*/ 412169 h 3906564"/>
              <a:gd name="connsiteX157" fmla="*/ 266344 w 3238147"/>
              <a:gd name="connsiteY157" fmla="*/ 427242 h 3906564"/>
              <a:gd name="connsiteX158" fmla="*/ 286441 w 3238147"/>
              <a:gd name="connsiteY158" fmla="*/ 442314 h 3906564"/>
              <a:gd name="connsiteX159" fmla="*/ 301514 w 3238147"/>
              <a:gd name="connsiteY159" fmla="*/ 472459 h 3906564"/>
              <a:gd name="connsiteX160" fmla="*/ 316586 w 3238147"/>
              <a:gd name="connsiteY160" fmla="*/ 517677 h 3906564"/>
              <a:gd name="connsiteX161" fmla="*/ 246248 w 3238147"/>
              <a:gd name="connsiteY161" fmla="*/ 582991 h 3906564"/>
              <a:gd name="connsiteX162" fmla="*/ 175909 w 3238147"/>
              <a:gd name="connsiteY162" fmla="*/ 638257 h 3906564"/>
              <a:gd name="connsiteX163" fmla="*/ 130692 w 3238147"/>
              <a:gd name="connsiteY163" fmla="*/ 638257 h 3906564"/>
              <a:gd name="connsiteX164" fmla="*/ 105571 w 3238147"/>
              <a:gd name="connsiteY164" fmla="*/ 708596 h 3906564"/>
              <a:gd name="connsiteX165" fmla="*/ 60353 w 3238147"/>
              <a:gd name="connsiteY165" fmla="*/ 723668 h 3906564"/>
              <a:gd name="connsiteX166" fmla="*/ 45281 w 3238147"/>
              <a:gd name="connsiteY166" fmla="*/ 768886 h 3906564"/>
              <a:gd name="connsiteX167" fmla="*/ 20160 w 3238147"/>
              <a:gd name="connsiteY167" fmla="*/ 914587 h 3906564"/>
              <a:gd name="connsiteX168" fmla="*/ 63 w 3238147"/>
              <a:gd name="connsiteY168" fmla="*/ 964829 h 3906564"/>
              <a:gd name="connsiteX169" fmla="*/ 15136 w 3238147"/>
              <a:gd name="connsiteY169" fmla="*/ 1025119 h 3906564"/>
              <a:gd name="connsiteX170" fmla="*/ 50305 w 3238147"/>
              <a:gd name="connsiteY170" fmla="*/ 1055264 h 3906564"/>
              <a:gd name="connsiteX171" fmla="*/ 40256 w 3238147"/>
              <a:gd name="connsiteY171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78472 w 3238147"/>
              <a:gd name="connsiteY78" fmla="*/ 2472631 h 3906564"/>
              <a:gd name="connsiteX79" fmla="*/ 2662876 w 3238147"/>
              <a:gd name="connsiteY79" fmla="*/ 2371598 h 3906564"/>
              <a:gd name="connsiteX80" fmla="*/ 2632731 w 3238147"/>
              <a:gd name="connsiteY80" fmla="*/ 2326380 h 3906564"/>
              <a:gd name="connsiteX81" fmla="*/ 2577465 w 3238147"/>
              <a:gd name="connsiteY81" fmla="*/ 2261066 h 3906564"/>
              <a:gd name="connsiteX82" fmla="*/ 2547320 w 3238147"/>
              <a:gd name="connsiteY82" fmla="*/ 2230921 h 3906564"/>
              <a:gd name="connsiteX83" fmla="*/ 2512151 w 3238147"/>
              <a:gd name="connsiteY83" fmla="*/ 2215848 h 3906564"/>
              <a:gd name="connsiteX84" fmla="*/ 2491034 w 3238147"/>
              <a:gd name="connsiteY84" fmla="*/ 2203419 h 3906564"/>
              <a:gd name="connsiteX85" fmla="*/ 2466933 w 3238147"/>
              <a:gd name="connsiteY85" fmla="*/ 2195752 h 3906564"/>
              <a:gd name="connsiteX86" fmla="*/ 2438646 w 3238147"/>
              <a:gd name="connsiteY86" fmla="*/ 2177225 h 3906564"/>
              <a:gd name="connsiteX87" fmla="*/ 2401619 w 3238147"/>
              <a:gd name="connsiteY87" fmla="*/ 2170631 h 3906564"/>
              <a:gd name="connsiteX88" fmla="*/ 2367209 w 3238147"/>
              <a:gd name="connsiteY88" fmla="*/ 2146269 h 3906564"/>
              <a:gd name="connsiteX89" fmla="*/ 2327592 w 3238147"/>
              <a:gd name="connsiteY89" fmla="*/ 2128318 h 3906564"/>
              <a:gd name="connsiteX90" fmla="*/ 2366450 w 3238147"/>
              <a:gd name="connsiteY90" fmla="*/ 2004833 h 3906564"/>
              <a:gd name="connsiteX91" fmla="*/ 2396595 w 3238147"/>
              <a:gd name="connsiteY91" fmla="*/ 1934495 h 3906564"/>
              <a:gd name="connsiteX92" fmla="*/ 2492054 w 3238147"/>
              <a:gd name="connsiteY92" fmla="*/ 1813914 h 3906564"/>
              <a:gd name="connsiteX93" fmla="*/ 2512151 w 3238147"/>
              <a:gd name="connsiteY93" fmla="*/ 1758648 h 3906564"/>
              <a:gd name="connsiteX94" fmla="*/ 2582489 w 3238147"/>
              <a:gd name="connsiteY94" fmla="*/ 1733527 h 3906564"/>
              <a:gd name="connsiteX95" fmla="*/ 2652828 w 3238147"/>
              <a:gd name="connsiteY95" fmla="*/ 1693334 h 3906564"/>
              <a:gd name="connsiteX96" fmla="*/ 2763360 w 3238147"/>
              <a:gd name="connsiteY96" fmla="*/ 1663189 h 3906564"/>
              <a:gd name="connsiteX97" fmla="*/ 2808577 w 3238147"/>
              <a:gd name="connsiteY97" fmla="*/ 1643092 h 3906564"/>
              <a:gd name="connsiteX98" fmla="*/ 2843747 w 3238147"/>
              <a:gd name="connsiteY98" fmla="*/ 1602899 h 3906564"/>
              <a:gd name="connsiteX99" fmla="*/ 2863843 w 3238147"/>
              <a:gd name="connsiteY99" fmla="*/ 1517488 h 3906564"/>
              <a:gd name="connsiteX100" fmla="*/ 2899013 w 3238147"/>
              <a:gd name="connsiteY100" fmla="*/ 1447149 h 3906564"/>
              <a:gd name="connsiteX101" fmla="*/ 2964327 w 3238147"/>
              <a:gd name="connsiteY101" fmla="*/ 1341642 h 3906564"/>
              <a:gd name="connsiteX102" fmla="*/ 3079883 w 3238147"/>
              <a:gd name="connsiteY102" fmla="*/ 1241158 h 3906564"/>
              <a:gd name="connsiteX103" fmla="*/ 3034665 w 3238147"/>
              <a:gd name="connsiteY103" fmla="*/ 1211013 h 3906564"/>
              <a:gd name="connsiteX104" fmla="*/ 2893988 w 3238147"/>
              <a:gd name="connsiteY104" fmla="*/ 1190916 h 3906564"/>
              <a:gd name="connsiteX105" fmla="*/ 2733215 w 3238147"/>
              <a:gd name="connsiteY105" fmla="*/ 1165796 h 3906564"/>
              <a:gd name="connsiteX106" fmla="*/ 2672925 w 3238147"/>
              <a:gd name="connsiteY106" fmla="*/ 1135651 h 3906564"/>
              <a:gd name="connsiteX107" fmla="*/ 2602586 w 3238147"/>
              <a:gd name="connsiteY107" fmla="*/ 1120578 h 3906564"/>
              <a:gd name="connsiteX108" fmla="*/ 2190604 w 3238147"/>
              <a:gd name="connsiteY108" fmla="*/ 1010046 h 3906564"/>
              <a:gd name="connsiteX109" fmla="*/ 2125289 w 3238147"/>
              <a:gd name="connsiteY109" fmla="*/ 979901 h 3906564"/>
              <a:gd name="connsiteX110" fmla="*/ 2070024 w 3238147"/>
              <a:gd name="connsiteY110" fmla="*/ 954780 h 3906564"/>
              <a:gd name="connsiteX111" fmla="*/ 1984613 w 3238147"/>
              <a:gd name="connsiteY111" fmla="*/ 944732 h 3906564"/>
              <a:gd name="connsiteX112" fmla="*/ 1924322 w 3238147"/>
              <a:gd name="connsiteY112" fmla="*/ 944732 h 3906564"/>
              <a:gd name="connsiteX113" fmla="*/ 1889153 w 3238147"/>
              <a:gd name="connsiteY113" fmla="*/ 949756 h 3906564"/>
              <a:gd name="connsiteX114" fmla="*/ 1793694 w 3238147"/>
              <a:gd name="connsiteY114" fmla="*/ 849273 h 3906564"/>
              <a:gd name="connsiteX115" fmla="*/ 1723355 w 3238147"/>
              <a:gd name="connsiteY115" fmla="*/ 743765 h 3906564"/>
              <a:gd name="connsiteX116" fmla="*/ 1663065 w 3238147"/>
              <a:gd name="connsiteY116" fmla="*/ 663378 h 3906564"/>
              <a:gd name="connsiteX117" fmla="*/ 1622872 w 3238147"/>
              <a:gd name="connsiteY117" fmla="*/ 618160 h 3906564"/>
              <a:gd name="connsiteX118" fmla="*/ 1557558 w 3238147"/>
              <a:gd name="connsiteY118" fmla="*/ 552846 h 3906564"/>
              <a:gd name="connsiteX119" fmla="*/ 1462098 w 3238147"/>
              <a:gd name="connsiteY119" fmla="*/ 482508 h 3906564"/>
              <a:gd name="connsiteX120" fmla="*/ 1366639 w 3238147"/>
              <a:gd name="connsiteY120" fmla="*/ 477484 h 3906564"/>
              <a:gd name="connsiteX121" fmla="*/ 1266155 w 3238147"/>
              <a:gd name="connsiteY121" fmla="*/ 467435 h 3906564"/>
              <a:gd name="connsiteX122" fmla="*/ 1210889 w 3238147"/>
              <a:gd name="connsiteY122" fmla="*/ 452363 h 3906564"/>
              <a:gd name="connsiteX123" fmla="*/ 1145575 w 3238147"/>
              <a:gd name="connsiteY123" fmla="*/ 321734 h 3906564"/>
              <a:gd name="connsiteX124" fmla="*/ 1080261 w 3238147"/>
              <a:gd name="connsiteY124" fmla="*/ 291589 h 3906564"/>
              <a:gd name="connsiteX125" fmla="*/ 1035043 w 3238147"/>
              <a:gd name="connsiteY125" fmla="*/ 291589 h 3906564"/>
              <a:gd name="connsiteX126" fmla="*/ 1014947 w 3238147"/>
              <a:gd name="connsiteY126" fmla="*/ 231299 h 3906564"/>
              <a:gd name="connsiteX127" fmla="*/ 989826 w 3238147"/>
              <a:gd name="connsiteY127" fmla="*/ 176033 h 3906564"/>
              <a:gd name="connsiteX128" fmla="*/ 959681 w 3238147"/>
              <a:gd name="connsiteY128" fmla="*/ 150912 h 3906564"/>
              <a:gd name="connsiteX129" fmla="*/ 904415 w 3238147"/>
              <a:gd name="connsiteY129" fmla="*/ 186081 h 3906564"/>
              <a:gd name="connsiteX130" fmla="*/ 834076 w 3238147"/>
              <a:gd name="connsiteY130" fmla="*/ 211202 h 3906564"/>
              <a:gd name="connsiteX131" fmla="*/ 788859 w 3238147"/>
              <a:gd name="connsiteY131" fmla="*/ 221251 h 3906564"/>
              <a:gd name="connsiteX132" fmla="*/ 733593 w 3238147"/>
              <a:gd name="connsiteY132" fmla="*/ 191105 h 3906564"/>
              <a:gd name="connsiteX133" fmla="*/ 673303 w 3238147"/>
              <a:gd name="connsiteY133" fmla="*/ 155936 h 3906564"/>
              <a:gd name="connsiteX134" fmla="*/ 602964 w 3238147"/>
              <a:gd name="connsiteY134" fmla="*/ 120767 h 3906564"/>
              <a:gd name="connsiteX135" fmla="*/ 497456 w 3238147"/>
              <a:gd name="connsiteY135" fmla="*/ 165985 h 3906564"/>
              <a:gd name="connsiteX136" fmla="*/ 412045 w 3238147"/>
              <a:gd name="connsiteY136" fmla="*/ 181057 h 3906564"/>
              <a:gd name="connsiteX137" fmla="*/ 361804 w 3238147"/>
              <a:gd name="connsiteY137" fmla="*/ 145888 h 3906564"/>
              <a:gd name="connsiteX138" fmla="*/ 371852 w 3238147"/>
              <a:gd name="connsiteY138" fmla="*/ 105695 h 3906564"/>
              <a:gd name="connsiteX139" fmla="*/ 386925 w 3238147"/>
              <a:gd name="connsiteY139" fmla="*/ 85598 h 3906564"/>
              <a:gd name="connsiteX140" fmla="*/ 361804 w 3238147"/>
              <a:gd name="connsiteY140" fmla="*/ 20284 h 3906564"/>
              <a:gd name="connsiteX141" fmla="*/ 316586 w 3238147"/>
              <a:gd name="connsiteY141" fmla="*/ 187 h 3906564"/>
              <a:gd name="connsiteX142" fmla="*/ 286441 w 3238147"/>
              <a:gd name="connsiteY142" fmla="*/ 10235 h 3906564"/>
              <a:gd name="connsiteX143" fmla="*/ 226151 w 3238147"/>
              <a:gd name="connsiteY143" fmla="*/ 10235 h 3906564"/>
              <a:gd name="connsiteX144" fmla="*/ 140740 w 3238147"/>
              <a:gd name="connsiteY144" fmla="*/ 187 h 3906564"/>
              <a:gd name="connsiteX145" fmla="*/ 105571 w 3238147"/>
              <a:gd name="connsiteY145" fmla="*/ 10235 h 3906564"/>
              <a:gd name="connsiteX146" fmla="*/ 60353 w 3238147"/>
              <a:gd name="connsiteY146" fmla="*/ 55453 h 3906564"/>
              <a:gd name="connsiteX147" fmla="*/ 55329 w 3238147"/>
              <a:gd name="connsiteY147" fmla="*/ 105695 h 3906564"/>
              <a:gd name="connsiteX148" fmla="*/ 50305 w 3238147"/>
              <a:gd name="connsiteY148" fmla="*/ 140864 h 3906564"/>
              <a:gd name="connsiteX149" fmla="*/ 15136 w 3238147"/>
              <a:gd name="connsiteY149" fmla="*/ 216226 h 3906564"/>
              <a:gd name="connsiteX150" fmla="*/ 35232 w 3238147"/>
              <a:gd name="connsiteY150" fmla="*/ 206178 h 3906564"/>
              <a:gd name="connsiteX151" fmla="*/ 90498 w 3238147"/>
              <a:gd name="connsiteY151" fmla="*/ 171009 h 3906564"/>
              <a:gd name="connsiteX152" fmla="*/ 135716 w 3238147"/>
              <a:gd name="connsiteY152" fmla="*/ 216226 h 3906564"/>
              <a:gd name="connsiteX153" fmla="*/ 130692 w 3238147"/>
              <a:gd name="connsiteY153" fmla="*/ 256420 h 3906564"/>
              <a:gd name="connsiteX154" fmla="*/ 130692 w 3238147"/>
              <a:gd name="connsiteY154" fmla="*/ 276516 h 3906564"/>
              <a:gd name="connsiteX155" fmla="*/ 201030 w 3238147"/>
              <a:gd name="connsiteY155" fmla="*/ 361927 h 3906564"/>
              <a:gd name="connsiteX156" fmla="*/ 221127 w 3238147"/>
              <a:gd name="connsiteY156" fmla="*/ 412169 h 3906564"/>
              <a:gd name="connsiteX157" fmla="*/ 266344 w 3238147"/>
              <a:gd name="connsiteY157" fmla="*/ 427242 h 3906564"/>
              <a:gd name="connsiteX158" fmla="*/ 286441 w 3238147"/>
              <a:gd name="connsiteY158" fmla="*/ 442314 h 3906564"/>
              <a:gd name="connsiteX159" fmla="*/ 301514 w 3238147"/>
              <a:gd name="connsiteY159" fmla="*/ 472459 h 3906564"/>
              <a:gd name="connsiteX160" fmla="*/ 316586 w 3238147"/>
              <a:gd name="connsiteY160" fmla="*/ 517677 h 3906564"/>
              <a:gd name="connsiteX161" fmla="*/ 246248 w 3238147"/>
              <a:gd name="connsiteY161" fmla="*/ 582991 h 3906564"/>
              <a:gd name="connsiteX162" fmla="*/ 175909 w 3238147"/>
              <a:gd name="connsiteY162" fmla="*/ 638257 h 3906564"/>
              <a:gd name="connsiteX163" fmla="*/ 130692 w 3238147"/>
              <a:gd name="connsiteY163" fmla="*/ 638257 h 3906564"/>
              <a:gd name="connsiteX164" fmla="*/ 105571 w 3238147"/>
              <a:gd name="connsiteY164" fmla="*/ 708596 h 3906564"/>
              <a:gd name="connsiteX165" fmla="*/ 60353 w 3238147"/>
              <a:gd name="connsiteY165" fmla="*/ 723668 h 3906564"/>
              <a:gd name="connsiteX166" fmla="*/ 45281 w 3238147"/>
              <a:gd name="connsiteY166" fmla="*/ 768886 h 3906564"/>
              <a:gd name="connsiteX167" fmla="*/ 20160 w 3238147"/>
              <a:gd name="connsiteY167" fmla="*/ 914587 h 3906564"/>
              <a:gd name="connsiteX168" fmla="*/ 63 w 3238147"/>
              <a:gd name="connsiteY168" fmla="*/ 964829 h 3906564"/>
              <a:gd name="connsiteX169" fmla="*/ 15136 w 3238147"/>
              <a:gd name="connsiteY169" fmla="*/ 1025119 h 3906564"/>
              <a:gd name="connsiteX170" fmla="*/ 50305 w 3238147"/>
              <a:gd name="connsiteY170" fmla="*/ 1055264 h 3906564"/>
              <a:gd name="connsiteX171" fmla="*/ 40256 w 3238147"/>
              <a:gd name="connsiteY171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78472 w 3238147"/>
              <a:gd name="connsiteY78" fmla="*/ 2472631 h 3906564"/>
              <a:gd name="connsiteX79" fmla="*/ 2681535 w 3238147"/>
              <a:gd name="connsiteY79" fmla="*/ 2398681 h 3906564"/>
              <a:gd name="connsiteX80" fmla="*/ 2662876 w 3238147"/>
              <a:gd name="connsiteY80" fmla="*/ 2371598 h 3906564"/>
              <a:gd name="connsiteX81" fmla="*/ 2632731 w 3238147"/>
              <a:gd name="connsiteY81" fmla="*/ 2326380 h 3906564"/>
              <a:gd name="connsiteX82" fmla="*/ 2577465 w 3238147"/>
              <a:gd name="connsiteY82" fmla="*/ 2261066 h 3906564"/>
              <a:gd name="connsiteX83" fmla="*/ 2547320 w 3238147"/>
              <a:gd name="connsiteY83" fmla="*/ 2230921 h 3906564"/>
              <a:gd name="connsiteX84" fmla="*/ 2512151 w 3238147"/>
              <a:gd name="connsiteY84" fmla="*/ 2215848 h 3906564"/>
              <a:gd name="connsiteX85" fmla="*/ 2491034 w 3238147"/>
              <a:gd name="connsiteY85" fmla="*/ 2203419 h 3906564"/>
              <a:gd name="connsiteX86" fmla="*/ 2466933 w 3238147"/>
              <a:gd name="connsiteY86" fmla="*/ 2195752 h 3906564"/>
              <a:gd name="connsiteX87" fmla="*/ 2438646 w 3238147"/>
              <a:gd name="connsiteY87" fmla="*/ 2177225 h 3906564"/>
              <a:gd name="connsiteX88" fmla="*/ 2401619 w 3238147"/>
              <a:gd name="connsiteY88" fmla="*/ 2170631 h 3906564"/>
              <a:gd name="connsiteX89" fmla="*/ 2367209 w 3238147"/>
              <a:gd name="connsiteY89" fmla="*/ 2146269 h 3906564"/>
              <a:gd name="connsiteX90" fmla="*/ 2327592 w 3238147"/>
              <a:gd name="connsiteY90" fmla="*/ 2128318 h 3906564"/>
              <a:gd name="connsiteX91" fmla="*/ 2366450 w 3238147"/>
              <a:gd name="connsiteY91" fmla="*/ 2004833 h 3906564"/>
              <a:gd name="connsiteX92" fmla="*/ 2396595 w 3238147"/>
              <a:gd name="connsiteY92" fmla="*/ 1934495 h 3906564"/>
              <a:gd name="connsiteX93" fmla="*/ 2492054 w 3238147"/>
              <a:gd name="connsiteY93" fmla="*/ 1813914 h 3906564"/>
              <a:gd name="connsiteX94" fmla="*/ 2512151 w 3238147"/>
              <a:gd name="connsiteY94" fmla="*/ 1758648 h 3906564"/>
              <a:gd name="connsiteX95" fmla="*/ 2582489 w 3238147"/>
              <a:gd name="connsiteY95" fmla="*/ 1733527 h 3906564"/>
              <a:gd name="connsiteX96" fmla="*/ 2652828 w 3238147"/>
              <a:gd name="connsiteY96" fmla="*/ 1693334 h 3906564"/>
              <a:gd name="connsiteX97" fmla="*/ 2763360 w 3238147"/>
              <a:gd name="connsiteY97" fmla="*/ 1663189 h 3906564"/>
              <a:gd name="connsiteX98" fmla="*/ 2808577 w 3238147"/>
              <a:gd name="connsiteY98" fmla="*/ 1643092 h 3906564"/>
              <a:gd name="connsiteX99" fmla="*/ 2843747 w 3238147"/>
              <a:gd name="connsiteY99" fmla="*/ 1602899 h 3906564"/>
              <a:gd name="connsiteX100" fmla="*/ 2863843 w 3238147"/>
              <a:gd name="connsiteY100" fmla="*/ 1517488 h 3906564"/>
              <a:gd name="connsiteX101" fmla="*/ 2899013 w 3238147"/>
              <a:gd name="connsiteY101" fmla="*/ 1447149 h 3906564"/>
              <a:gd name="connsiteX102" fmla="*/ 2964327 w 3238147"/>
              <a:gd name="connsiteY102" fmla="*/ 1341642 h 3906564"/>
              <a:gd name="connsiteX103" fmla="*/ 3079883 w 3238147"/>
              <a:gd name="connsiteY103" fmla="*/ 1241158 h 3906564"/>
              <a:gd name="connsiteX104" fmla="*/ 3034665 w 3238147"/>
              <a:gd name="connsiteY104" fmla="*/ 1211013 h 3906564"/>
              <a:gd name="connsiteX105" fmla="*/ 2893988 w 3238147"/>
              <a:gd name="connsiteY105" fmla="*/ 1190916 h 3906564"/>
              <a:gd name="connsiteX106" fmla="*/ 2733215 w 3238147"/>
              <a:gd name="connsiteY106" fmla="*/ 1165796 h 3906564"/>
              <a:gd name="connsiteX107" fmla="*/ 2672925 w 3238147"/>
              <a:gd name="connsiteY107" fmla="*/ 1135651 h 3906564"/>
              <a:gd name="connsiteX108" fmla="*/ 2602586 w 3238147"/>
              <a:gd name="connsiteY108" fmla="*/ 1120578 h 3906564"/>
              <a:gd name="connsiteX109" fmla="*/ 2190604 w 3238147"/>
              <a:gd name="connsiteY109" fmla="*/ 1010046 h 3906564"/>
              <a:gd name="connsiteX110" fmla="*/ 2125289 w 3238147"/>
              <a:gd name="connsiteY110" fmla="*/ 979901 h 3906564"/>
              <a:gd name="connsiteX111" fmla="*/ 2070024 w 3238147"/>
              <a:gd name="connsiteY111" fmla="*/ 954780 h 3906564"/>
              <a:gd name="connsiteX112" fmla="*/ 1984613 w 3238147"/>
              <a:gd name="connsiteY112" fmla="*/ 944732 h 3906564"/>
              <a:gd name="connsiteX113" fmla="*/ 1924322 w 3238147"/>
              <a:gd name="connsiteY113" fmla="*/ 944732 h 3906564"/>
              <a:gd name="connsiteX114" fmla="*/ 1889153 w 3238147"/>
              <a:gd name="connsiteY114" fmla="*/ 949756 h 3906564"/>
              <a:gd name="connsiteX115" fmla="*/ 1793694 w 3238147"/>
              <a:gd name="connsiteY115" fmla="*/ 849273 h 3906564"/>
              <a:gd name="connsiteX116" fmla="*/ 1723355 w 3238147"/>
              <a:gd name="connsiteY116" fmla="*/ 743765 h 3906564"/>
              <a:gd name="connsiteX117" fmla="*/ 1663065 w 3238147"/>
              <a:gd name="connsiteY117" fmla="*/ 663378 h 3906564"/>
              <a:gd name="connsiteX118" fmla="*/ 1622872 w 3238147"/>
              <a:gd name="connsiteY118" fmla="*/ 618160 h 3906564"/>
              <a:gd name="connsiteX119" fmla="*/ 1557558 w 3238147"/>
              <a:gd name="connsiteY119" fmla="*/ 552846 h 3906564"/>
              <a:gd name="connsiteX120" fmla="*/ 1462098 w 3238147"/>
              <a:gd name="connsiteY120" fmla="*/ 482508 h 3906564"/>
              <a:gd name="connsiteX121" fmla="*/ 1366639 w 3238147"/>
              <a:gd name="connsiteY121" fmla="*/ 477484 h 3906564"/>
              <a:gd name="connsiteX122" fmla="*/ 1266155 w 3238147"/>
              <a:gd name="connsiteY122" fmla="*/ 467435 h 3906564"/>
              <a:gd name="connsiteX123" fmla="*/ 1210889 w 3238147"/>
              <a:gd name="connsiteY123" fmla="*/ 452363 h 3906564"/>
              <a:gd name="connsiteX124" fmla="*/ 1145575 w 3238147"/>
              <a:gd name="connsiteY124" fmla="*/ 321734 h 3906564"/>
              <a:gd name="connsiteX125" fmla="*/ 1080261 w 3238147"/>
              <a:gd name="connsiteY125" fmla="*/ 291589 h 3906564"/>
              <a:gd name="connsiteX126" fmla="*/ 1035043 w 3238147"/>
              <a:gd name="connsiteY126" fmla="*/ 291589 h 3906564"/>
              <a:gd name="connsiteX127" fmla="*/ 1014947 w 3238147"/>
              <a:gd name="connsiteY127" fmla="*/ 231299 h 3906564"/>
              <a:gd name="connsiteX128" fmla="*/ 989826 w 3238147"/>
              <a:gd name="connsiteY128" fmla="*/ 176033 h 3906564"/>
              <a:gd name="connsiteX129" fmla="*/ 959681 w 3238147"/>
              <a:gd name="connsiteY129" fmla="*/ 150912 h 3906564"/>
              <a:gd name="connsiteX130" fmla="*/ 904415 w 3238147"/>
              <a:gd name="connsiteY130" fmla="*/ 186081 h 3906564"/>
              <a:gd name="connsiteX131" fmla="*/ 834076 w 3238147"/>
              <a:gd name="connsiteY131" fmla="*/ 211202 h 3906564"/>
              <a:gd name="connsiteX132" fmla="*/ 788859 w 3238147"/>
              <a:gd name="connsiteY132" fmla="*/ 221251 h 3906564"/>
              <a:gd name="connsiteX133" fmla="*/ 733593 w 3238147"/>
              <a:gd name="connsiteY133" fmla="*/ 191105 h 3906564"/>
              <a:gd name="connsiteX134" fmla="*/ 673303 w 3238147"/>
              <a:gd name="connsiteY134" fmla="*/ 155936 h 3906564"/>
              <a:gd name="connsiteX135" fmla="*/ 602964 w 3238147"/>
              <a:gd name="connsiteY135" fmla="*/ 120767 h 3906564"/>
              <a:gd name="connsiteX136" fmla="*/ 497456 w 3238147"/>
              <a:gd name="connsiteY136" fmla="*/ 165985 h 3906564"/>
              <a:gd name="connsiteX137" fmla="*/ 412045 w 3238147"/>
              <a:gd name="connsiteY137" fmla="*/ 181057 h 3906564"/>
              <a:gd name="connsiteX138" fmla="*/ 361804 w 3238147"/>
              <a:gd name="connsiteY138" fmla="*/ 145888 h 3906564"/>
              <a:gd name="connsiteX139" fmla="*/ 371852 w 3238147"/>
              <a:gd name="connsiteY139" fmla="*/ 105695 h 3906564"/>
              <a:gd name="connsiteX140" fmla="*/ 386925 w 3238147"/>
              <a:gd name="connsiteY140" fmla="*/ 85598 h 3906564"/>
              <a:gd name="connsiteX141" fmla="*/ 361804 w 3238147"/>
              <a:gd name="connsiteY141" fmla="*/ 20284 h 3906564"/>
              <a:gd name="connsiteX142" fmla="*/ 316586 w 3238147"/>
              <a:gd name="connsiteY142" fmla="*/ 187 h 3906564"/>
              <a:gd name="connsiteX143" fmla="*/ 286441 w 3238147"/>
              <a:gd name="connsiteY143" fmla="*/ 10235 h 3906564"/>
              <a:gd name="connsiteX144" fmla="*/ 226151 w 3238147"/>
              <a:gd name="connsiteY144" fmla="*/ 10235 h 3906564"/>
              <a:gd name="connsiteX145" fmla="*/ 140740 w 3238147"/>
              <a:gd name="connsiteY145" fmla="*/ 187 h 3906564"/>
              <a:gd name="connsiteX146" fmla="*/ 105571 w 3238147"/>
              <a:gd name="connsiteY146" fmla="*/ 10235 h 3906564"/>
              <a:gd name="connsiteX147" fmla="*/ 60353 w 3238147"/>
              <a:gd name="connsiteY147" fmla="*/ 55453 h 3906564"/>
              <a:gd name="connsiteX148" fmla="*/ 55329 w 3238147"/>
              <a:gd name="connsiteY148" fmla="*/ 105695 h 3906564"/>
              <a:gd name="connsiteX149" fmla="*/ 50305 w 3238147"/>
              <a:gd name="connsiteY149" fmla="*/ 140864 h 3906564"/>
              <a:gd name="connsiteX150" fmla="*/ 15136 w 3238147"/>
              <a:gd name="connsiteY150" fmla="*/ 216226 h 3906564"/>
              <a:gd name="connsiteX151" fmla="*/ 35232 w 3238147"/>
              <a:gd name="connsiteY151" fmla="*/ 206178 h 3906564"/>
              <a:gd name="connsiteX152" fmla="*/ 90498 w 3238147"/>
              <a:gd name="connsiteY152" fmla="*/ 171009 h 3906564"/>
              <a:gd name="connsiteX153" fmla="*/ 135716 w 3238147"/>
              <a:gd name="connsiteY153" fmla="*/ 216226 h 3906564"/>
              <a:gd name="connsiteX154" fmla="*/ 130692 w 3238147"/>
              <a:gd name="connsiteY154" fmla="*/ 256420 h 3906564"/>
              <a:gd name="connsiteX155" fmla="*/ 130692 w 3238147"/>
              <a:gd name="connsiteY155" fmla="*/ 276516 h 3906564"/>
              <a:gd name="connsiteX156" fmla="*/ 201030 w 3238147"/>
              <a:gd name="connsiteY156" fmla="*/ 361927 h 3906564"/>
              <a:gd name="connsiteX157" fmla="*/ 221127 w 3238147"/>
              <a:gd name="connsiteY157" fmla="*/ 412169 h 3906564"/>
              <a:gd name="connsiteX158" fmla="*/ 266344 w 3238147"/>
              <a:gd name="connsiteY158" fmla="*/ 427242 h 3906564"/>
              <a:gd name="connsiteX159" fmla="*/ 286441 w 3238147"/>
              <a:gd name="connsiteY159" fmla="*/ 442314 h 3906564"/>
              <a:gd name="connsiteX160" fmla="*/ 301514 w 3238147"/>
              <a:gd name="connsiteY160" fmla="*/ 472459 h 3906564"/>
              <a:gd name="connsiteX161" fmla="*/ 316586 w 3238147"/>
              <a:gd name="connsiteY161" fmla="*/ 517677 h 3906564"/>
              <a:gd name="connsiteX162" fmla="*/ 246248 w 3238147"/>
              <a:gd name="connsiteY162" fmla="*/ 582991 h 3906564"/>
              <a:gd name="connsiteX163" fmla="*/ 175909 w 3238147"/>
              <a:gd name="connsiteY163" fmla="*/ 638257 h 3906564"/>
              <a:gd name="connsiteX164" fmla="*/ 130692 w 3238147"/>
              <a:gd name="connsiteY164" fmla="*/ 638257 h 3906564"/>
              <a:gd name="connsiteX165" fmla="*/ 105571 w 3238147"/>
              <a:gd name="connsiteY165" fmla="*/ 708596 h 3906564"/>
              <a:gd name="connsiteX166" fmla="*/ 60353 w 3238147"/>
              <a:gd name="connsiteY166" fmla="*/ 723668 h 3906564"/>
              <a:gd name="connsiteX167" fmla="*/ 45281 w 3238147"/>
              <a:gd name="connsiteY167" fmla="*/ 768886 h 3906564"/>
              <a:gd name="connsiteX168" fmla="*/ 20160 w 3238147"/>
              <a:gd name="connsiteY168" fmla="*/ 914587 h 3906564"/>
              <a:gd name="connsiteX169" fmla="*/ 63 w 3238147"/>
              <a:gd name="connsiteY169" fmla="*/ 964829 h 3906564"/>
              <a:gd name="connsiteX170" fmla="*/ 15136 w 3238147"/>
              <a:gd name="connsiteY170" fmla="*/ 1025119 h 3906564"/>
              <a:gd name="connsiteX171" fmla="*/ 50305 w 3238147"/>
              <a:gd name="connsiteY171" fmla="*/ 1055264 h 3906564"/>
              <a:gd name="connsiteX172" fmla="*/ 40256 w 3238147"/>
              <a:gd name="connsiteY172" fmla="*/ 1110530 h 3906564"/>
              <a:gd name="connsiteX0" fmla="*/ 40256 w 3238147"/>
              <a:gd name="connsiteY0" fmla="*/ 1110530 h 3906564"/>
              <a:gd name="connsiteX1" fmla="*/ 95522 w 3238147"/>
              <a:gd name="connsiteY1" fmla="*/ 1251207 h 3906564"/>
              <a:gd name="connsiteX2" fmla="*/ 155813 w 3238147"/>
              <a:gd name="connsiteY2" fmla="*/ 1316521 h 3906564"/>
              <a:gd name="connsiteX3" fmla="*/ 170885 w 3238147"/>
              <a:gd name="connsiteY3" fmla="*/ 1437101 h 3906564"/>
              <a:gd name="connsiteX4" fmla="*/ 201030 w 3238147"/>
              <a:gd name="connsiteY4" fmla="*/ 1557681 h 3906564"/>
              <a:gd name="connsiteX5" fmla="*/ 216103 w 3238147"/>
              <a:gd name="connsiteY5" fmla="*/ 1633044 h 3906564"/>
              <a:gd name="connsiteX6" fmla="*/ 216103 w 3238147"/>
              <a:gd name="connsiteY6" fmla="*/ 1758648 h 3906564"/>
              <a:gd name="connsiteX7" fmla="*/ 241224 w 3238147"/>
              <a:gd name="connsiteY7" fmla="*/ 1798842 h 3906564"/>
              <a:gd name="connsiteX8" fmla="*/ 231175 w 3238147"/>
              <a:gd name="connsiteY8" fmla="*/ 2014881 h 3906564"/>
              <a:gd name="connsiteX9" fmla="*/ 231175 w 3238147"/>
              <a:gd name="connsiteY9" fmla="*/ 2085220 h 3906564"/>
              <a:gd name="connsiteX10" fmla="*/ 261320 w 3238147"/>
              <a:gd name="connsiteY10" fmla="*/ 2140486 h 3906564"/>
              <a:gd name="connsiteX11" fmla="*/ 281417 w 3238147"/>
              <a:gd name="connsiteY11" fmla="*/ 2225897 h 3906564"/>
              <a:gd name="connsiteX12" fmla="*/ 291465 w 3238147"/>
              <a:gd name="connsiteY12" fmla="*/ 2326380 h 3906564"/>
              <a:gd name="connsiteX13" fmla="*/ 291465 w 3238147"/>
              <a:gd name="connsiteY13" fmla="*/ 2391695 h 3906564"/>
              <a:gd name="connsiteX14" fmla="*/ 316586 w 3238147"/>
              <a:gd name="connsiteY14" fmla="*/ 2482130 h 3906564"/>
              <a:gd name="connsiteX15" fmla="*/ 356780 w 3238147"/>
              <a:gd name="connsiteY15" fmla="*/ 2652952 h 3906564"/>
              <a:gd name="connsiteX16" fmla="*/ 371852 w 3238147"/>
              <a:gd name="connsiteY16" fmla="*/ 2738363 h 3906564"/>
              <a:gd name="connsiteX17" fmla="*/ 517553 w 3238147"/>
              <a:gd name="connsiteY17" fmla="*/ 2813725 h 3906564"/>
              <a:gd name="connsiteX18" fmla="*/ 582867 w 3238147"/>
              <a:gd name="connsiteY18" fmla="*/ 2879040 h 3906564"/>
              <a:gd name="connsiteX19" fmla="*/ 753689 w 3238147"/>
              <a:gd name="connsiteY19" fmla="*/ 2989571 h 3906564"/>
              <a:gd name="connsiteX20" fmla="*/ 864221 w 3238147"/>
              <a:gd name="connsiteY20" fmla="*/ 3115176 h 3906564"/>
              <a:gd name="connsiteX21" fmla="*/ 929536 w 3238147"/>
              <a:gd name="connsiteY21" fmla="*/ 3210635 h 3906564"/>
              <a:gd name="connsiteX22" fmla="*/ 1019971 w 3238147"/>
              <a:gd name="connsiteY22" fmla="*/ 3265901 h 3906564"/>
              <a:gd name="connsiteX23" fmla="*/ 1110406 w 3238147"/>
              <a:gd name="connsiteY23" fmla="*/ 3321167 h 3906564"/>
              <a:gd name="connsiteX24" fmla="*/ 1180744 w 3238147"/>
              <a:gd name="connsiteY24" fmla="*/ 3396530 h 3906564"/>
              <a:gd name="connsiteX25" fmla="*/ 1301325 w 3238147"/>
              <a:gd name="connsiteY25" fmla="*/ 3431699 h 3906564"/>
              <a:gd name="connsiteX26" fmla="*/ 1336494 w 3238147"/>
              <a:gd name="connsiteY26" fmla="*/ 3461844 h 3906564"/>
              <a:gd name="connsiteX27" fmla="*/ 1401808 w 3238147"/>
              <a:gd name="connsiteY27" fmla="*/ 3587448 h 3906564"/>
              <a:gd name="connsiteX28" fmla="*/ 1487219 w 3238147"/>
              <a:gd name="connsiteY28" fmla="*/ 3617593 h 3906564"/>
              <a:gd name="connsiteX29" fmla="*/ 1803742 w 3238147"/>
              <a:gd name="connsiteY29" fmla="*/ 3738174 h 3906564"/>
              <a:gd name="connsiteX30" fmla="*/ 1894177 w 3238147"/>
              <a:gd name="connsiteY30" fmla="*/ 3753246 h 3906564"/>
              <a:gd name="connsiteX31" fmla="*/ 1999685 w 3238147"/>
              <a:gd name="connsiteY31" fmla="*/ 3768319 h 3906564"/>
              <a:gd name="connsiteX32" fmla="*/ 2070024 w 3238147"/>
              <a:gd name="connsiteY32" fmla="*/ 3768319 h 3906564"/>
              <a:gd name="connsiteX33" fmla="*/ 2210700 w 3238147"/>
              <a:gd name="connsiteY33" fmla="*/ 3798464 h 3906564"/>
              <a:gd name="connsiteX34" fmla="*/ 2230797 w 3238147"/>
              <a:gd name="connsiteY34" fmla="*/ 3843681 h 3906564"/>
              <a:gd name="connsiteX35" fmla="*/ 2265966 w 3238147"/>
              <a:gd name="connsiteY35" fmla="*/ 3898947 h 3906564"/>
              <a:gd name="connsiteX36" fmla="*/ 2336305 w 3238147"/>
              <a:gd name="connsiteY36" fmla="*/ 3903971 h 3906564"/>
              <a:gd name="connsiteX37" fmla="*/ 2416692 w 3238147"/>
              <a:gd name="connsiteY37" fmla="*/ 3878851 h 3906564"/>
              <a:gd name="connsiteX38" fmla="*/ 2492054 w 3238147"/>
              <a:gd name="connsiteY38" fmla="*/ 3823585 h 3906564"/>
              <a:gd name="connsiteX39" fmla="*/ 2547320 w 3238147"/>
              <a:gd name="connsiteY39" fmla="*/ 3778367 h 3906564"/>
              <a:gd name="connsiteX40" fmla="*/ 2698045 w 3238147"/>
              <a:gd name="connsiteY40" fmla="*/ 3823585 h 3906564"/>
              <a:gd name="connsiteX41" fmla="*/ 2748287 w 3238147"/>
              <a:gd name="connsiteY41" fmla="*/ 3808512 h 3906564"/>
              <a:gd name="connsiteX42" fmla="*/ 2798529 w 3238147"/>
              <a:gd name="connsiteY42" fmla="*/ 3738174 h 3906564"/>
              <a:gd name="connsiteX43" fmla="*/ 2813602 w 3238147"/>
              <a:gd name="connsiteY43" fmla="*/ 3692956 h 3906564"/>
              <a:gd name="connsiteX44" fmla="*/ 2798529 w 3238147"/>
              <a:gd name="connsiteY44" fmla="*/ 3652763 h 3906564"/>
              <a:gd name="connsiteX45" fmla="*/ 2843747 w 3238147"/>
              <a:gd name="connsiteY45" fmla="*/ 3632666 h 3906564"/>
              <a:gd name="connsiteX46" fmla="*/ 2904037 w 3238147"/>
              <a:gd name="connsiteY46" fmla="*/ 3667835 h 3906564"/>
              <a:gd name="connsiteX47" fmla="*/ 2979399 w 3238147"/>
              <a:gd name="connsiteY47" fmla="*/ 3667835 h 3906564"/>
              <a:gd name="connsiteX48" fmla="*/ 3034665 w 3238147"/>
              <a:gd name="connsiteY48" fmla="*/ 3622618 h 3906564"/>
              <a:gd name="connsiteX49" fmla="*/ 3054762 w 3238147"/>
              <a:gd name="connsiteY49" fmla="*/ 3547255 h 3906564"/>
              <a:gd name="connsiteX50" fmla="*/ 3054762 w 3238147"/>
              <a:gd name="connsiteY50" fmla="*/ 3486965 h 3906564"/>
              <a:gd name="connsiteX51" fmla="*/ 3115052 w 3238147"/>
              <a:gd name="connsiteY51" fmla="*/ 3411602 h 3906564"/>
              <a:gd name="connsiteX52" fmla="*/ 3135149 w 3238147"/>
              <a:gd name="connsiteY52" fmla="*/ 3366385 h 3906564"/>
              <a:gd name="connsiteX53" fmla="*/ 3155245 w 3238147"/>
              <a:gd name="connsiteY53" fmla="*/ 3341264 h 3906564"/>
              <a:gd name="connsiteX54" fmla="*/ 3188740 w 3238147"/>
              <a:gd name="connsiteY54" fmla="*/ 3322606 h 3906564"/>
              <a:gd name="connsiteX55" fmla="*/ 3235632 w 3238147"/>
              <a:gd name="connsiteY55" fmla="*/ 3321167 h 3906564"/>
              <a:gd name="connsiteX56" fmla="*/ 3230608 w 3238147"/>
              <a:gd name="connsiteY56" fmla="*/ 3270925 h 3906564"/>
              <a:gd name="connsiteX57" fmla="*/ 3220560 w 3238147"/>
              <a:gd name="connsiteY57" fmla="*/ 3235756 h 3906564"/>
              <a:gd name="connsiteX58" fmla="*/ 3219696 w 3238147"/>
              <a:gd name="connsiteY58" fmla="*/ 3217831 h 3906564"/>
              <a:gd name="connsiteX59" fmla="*/ 3182747 w 3238147"/>
              <a:gd name="connsiteY59" fmla="*/ 3181276 h 3906564"/>
              <a:gd name="connsiteX60" fmla="*/ 3160270 w 3238147"/>
              <a:gd name="connsiteY60" fmla="*/ 3180490 h 3906564"/>
              <a:gd name="connsiteX61" fmla="*/ 3115052 w 3238147"/>
              <a:gd name="connsiteY61" fmla="*/ 3130248 h 3906564"/>
              <a:gd name="connsiteX62" fmla="*/ 3084907 w 3238147"/>
              <a:gd name="connsiteY62" fmla="*/ 3100103 h 3906564"/>
              <a:gd name="connsiteX63" fmla="*/ 3059786 w 3238147"/>
              <a:gd name="connsiteY63" fmla="*/ 3095079 h 3906564"/>
              <a:gd name="connsiteX64" fmla="*/ 3010146 w 3238147"/>
              <a:gd name="connsiteY64" fmla="*/ 3015425 h 3906564"/>
              <a:gd name="connsiteX65" fmla="*/ 2989448 w 3238147"/>
              <a:gd name="connsiteY65" fmla="*/ 2944354 h 3906564"/>
              <a:gd name="connsiteX66" fmla="*/ 2957759 w 3238147"/>
              <a:gd name="connsiteY66" fmla="*/ 2905888 h 3906564"/>
              <a:gd name="connsiteX67" fmla="*/ 2950615 w 3238147"/>
              <a:gd name="connsiteY67" fmla="*/ 2867788 h 3906564"/>
              <a:gd name="connsiteX68" fmla="*/ 2929158 w 3238147"/>
              <a:gd name="connsiteY68" fmla="*/ 2838846 h 3906564"/>
              <a:gd name="connsiteX69" fmla="*/ 2929184 w 3238147"/>
              <a:gd name="connsiteY69" fmla="*/ 2820163 h 3906564"/>
              <a:gd name="connsiteX70" fmla="*/ 2893988 w 3238147"/>
              <a:gd name="connsiteY70" fmla="*/ 2768508 h 3906564"/>
              <a:gd name="connsiteX71" fmla="*/ 2828674 w 3238147"/>
              <a:gd name="connsiteY71" fmla="*/ 2698169 h 3906564"/>
              <a:gd name="connsiteX72" fmla="*/ 2798529 w 3238147"/>
              <a:gd name="connsiteY72" fmla="*/ 2663000 h 3906564"/>
              <a:gd name="connsiteX73" fmla="*/ 2763360 w 3238147"/>
              <a:gd name="connsiteY73" fmla="*/ 2622807 h 3906564"/>
              <a:gd name="connsiteX74" fmla="*/ 2752971 w 3238147"/>
              <a:gd name="connsiteY74" fmla="*/ 2558225 h 3906564"/>
              <a:gd name="connsiteX75" fmla="*/ 2758336 w 3238147"/>
              <a:gd name="connsiteY75" fmla="*/ 2532371 h 3906564"/>
              <a:gd name="connsiteX76" fmla="*/ 2714872 w 3238147"/>
              <a:gd name="connsiteY76" fmla="*/ 2510600 h 3906564"/>
              <a:gd name="connsiteX77" fmla="*/ 2687997 w 3238147"/>
              <a:gd name="connsiteY77" fmla="*/ 2512275 h 3906564"/>
              <a:gd name="connsiteX78" fmla="*/ 2678472 w 3238147"/>
              <a:gd name="connsiteY78" fmla="*/ 2472631 h 3906564"/>
              <a:gd name="connsiteX79" fmla="*/ 2681535 w 3238147"/>
              <a:gd name="connsiteY79" fmla="*/ 2398681 h 3906564"/>
              <a:gd name="connsiteX80" fmla="*/ 2662876 w 3238147"/>
              <a:gd name="connsiteY80" fmla="*/ 2371598 h 3906564"/>
              <a:gd name="connsiteX81" fmla="*/ 2632731 w 3238147"/>
              <a:gd name="connsiteY81" fmla="*/ 2326380 h 3906564"/>
              <a:gd name="connsiteX82" fmla="*/ 2577465 w 3238147"/>
              <a:gd name="connsiteY82" fmla="*/ 2272973 h 3906564"/>
              <a:gd name="connsiteX83" fmla="*/ 2547320 w 3238147"/>
              <a:gd name="connsiteY83" fmla="*/ 2230921 h 3906564"/>
              <a:gd name="connsiteX84" fmla="*/ 2512151 w 3238147"/>
              <a:gd name="connsiteY84" fmla="*/ 2215848 h 3906564"/>
              <a:gd name="connsiteX85" fmla="*/ 2491034 w 3238147"/>
              <a:gd name="connsiteY85" fmla="*/ 2203419 h 3906564"/>
              <a:gd name="connsiteX86" fmla="*/ 2466933 w 3238147"/>
              <a:gd name="connsiteY86" fmla="*/ 2195752 h 3906564"/>
              <a:gd name="connsiteX87" fmla="*/ 2438646 w 3238147"/>
              <a:gd name="connsiteY87" fmla="*/ 2177225 h 3906564"/>
              <a:gd name="connsiteX88" fmla="*/ 2401619 w 3238147"/>
              <a:gd name="connsiteY88" fmla="*/ 2170631 h 3906564"/>
              <a:gd name="connsiteX89" fmla="*/ 2367209 w 3238147"/>
              <a:gd name="connsiteY89" fmla="*/ 2146269 h 3906564"/>
              <a:gd name="connsiteX90" fmla="*/ 2327592 w 3238147"/>
              <a:gd name="connsiteY90" fmla="*/ 2128318 h 3906564"/>
              <a:gd name="connsiteX91" fmla="*/ 2366450 w 3238147"/>
              <a:gd name="connsiteY91" fmla="*/ 2004833 h 3906564"/>
              <a:gd name="connsiteX92" fmla="*/ 2396595 w 3238147"/>
              <a:gd name="connsiteY92" fmla="*/ 1934495 h 3906564"/>
              <a:gd name="connsiteX93" fmla="*/ 2492054 w 3238147"/>
              <a:gd name="connsiteY93" fmla="*/ 1813914 h 3906564"/>
              <a:gd name="connsiteX94" fmla="*/ 2512151 w 3238147"/>
              <a:gd name="connsiteY94" fmla="*/ 1758648 h 3906564"/>
              <a:gd name="connsiteX95" fmla="*/ 2582489 w 3238147"/>
              <a:gd name="connsiteY95" fmla="*/ 1733527 h 3906564"/>
              <a:gd name="connsiteX96" fmla="*/ 2652828 w 3238147"/>
              <a:gd name="connsiteY96" fmla="*/ 1693334 h 3906564"/>
              <a:gd name="connsiteX97" fmla="*/ 2763360 w 3238147"/>
              <a:gd name="connsiteY97" fmla="*/ 1663189 h 3906564"/>
              <a:gd name="connsiteX98" fmla="*/ 2808577 w 3238147"/>
              <a:gd name="connsiteY98" fmla="*/ 1643092 h 3906564"/>
              <a:gd name="connsiteX99" fmla="*/ 2843747 w 3238147"/>
              <a:gd name="connsiteY99" fmla="*/ 1602899 h 3906564"/>
              <a:gd name="connsiteX100" fmla="*/ 2863843 w 3238147"/>
              <a:gd name="connsiteY100" fmla="*/ 1517488 h 3906564"/>
              <a:gd name="connsiteX101" fmla="*/ 2899013 w 3238147"/>
              <a:gd name="connsiteY101" fmla="*/ 1447149 h 3906564"/>
              <a:gd name="connsiteX102" fmla="*/ 2964327 w 3238147"/>
              <a:gd name="connsiteY102" fmla="*/ 1341642 h 3906564"/>
              <a:gd name="connsiteX103" fmla="*/ 3079883 w 3238147"/>
              <a:gd name="connsiteY103" fmla="*/ 1241158 h 3906564"/>
              <a:gd name="connsiteX104" fmla="*/ 3034665 w 3238147"/>
              <a:gd name="connsiteY104" fmla="*/ 1211013 h 3906564"/>
              <a:gd name="connsiteX105" fmla="*/ 2893988 w 3238147"/>
              <a:gd name="connsiteY105" fmla="*/ 1190916 h 3906564"/>
              <a:gd name="connsiteX106" fmla="*/ 2733215 w 3238147"/>
              <a:gd name="connsiteY106" fmla="*/ 1165796 h 3906564"/>
              <a:gd name="connsiteX107" fmla="*/ 2672925 w 3238147"/>
              <a:gd name="connsiteY107" fmla="*/ 1135651 h 3906564"/>
              <a:gd name="connsiteX108" fmla="*/ 2602586 w 3238147"/>
              <a:gd name="connsiteY108" fmla="*/ 1120578 h 3906564"/>
              <a:gd name="connsiteX109" fmla="*/ 2190604 w 3238147"/>
              <a:gd name="connsiteY109" fmla="*/ 1010046 h 3906564"/>
              <a:gd name="connsiteX110" fmla="*/ 2125289 w 3238147"/>
              <a:gd name="connsiteY110" fmla="*/ 979901 h 3906564"/>
              <a:gd name="connsiteX111" fmla="*/ 2070024 w 3238147"/>
              <a:gd name="connsiteY111" fmla="*/ 954780 h 3906564"/>
              <a:gd name="connsiteX112" fmla="*/ 1984613 w 3238147"/>
              <a:gd name="connsiteY112" fmla="*/ 944732 h 3906564"/>
              <a:gd name="connsiteX113" fmla="*/ 1924322 w 3238147"/>
              <a:gd name="connsiteY113" fmla="*/ 944732 h 3906564"/>
              <a:gd name="connsiteX114" fmla="*/ 1889153 w 3238147"/>
              <a:gd name="connsiteY114" fmla="*/ 949756 h 3906564"/>
              <a:gd name="connsiteX115" fmla="*/ 1793694 w 3238147"/>
              <a:gd name="connsiteY115" fmla="*/ 849273 h 3906564"/>
              <a:gd name="connsiteX116" fmla="*/ 1723355 w 3238147"/>
              <a:gd name="connsiteY116" fmla="*/ 743765 h 3906564"/>
              <a:gd name="connsiteX117" fmla="*/ 1663065 w 3238147"/>
              <a:gd name="connsiteY117" fmla="*/ 663378 h 3906564"/>
              <a:gd name="connsiteX118" fmla="*/ 1622872 w 3238147"/>
              <a:gd name="connsiteY118" fmla="*/ 618160 h 3906564"/>
              <a:gd name="connsiteX119" fmla="*/ 1557558 w 3238147"/>
              <a:gd name="connsiteY119" fmla="*/ 552846 h 3906564"/>
              <a:gd name="connsiteX120" fmla="*/ 1462098 w 3238147"/>
              <a:gd name="connsiteY120" fmla="*/ 482508 h 3906564"/>
              <a:gd name="connsiteX121" fmla="*/ 1366639 w 3238147"/>
              <a:gd name="connsiteY121" fmla="*/ 477484 h 3906564"/>
              <a:gd name="connsiteX122" fmla="*/ 1266155 w 3238147"/>
              <a:gd name="connsiteY122" fmla="*/ 467435 h 3906564"/>
              <a:gd name="connsiteX123" fmla="*/ 1210889 w 3238147"/>
              <a:gd name="connsiteY123" fmla="*/ 452363 h 3906564"/>
              <a:gd name="connsiteX124" fmla="*/ 1145575 w 3238147"/>
              <a:gd name="connsiteY124" fmla="*/ 321734 h 3906564"/>
              <a:gd name="connsiteX125" fmla="*/ 1080261 w 3238147"/>
              <a:gd name="connsiteY125" fmla="*/ 291589 h 3906564"/>
              <a:gd name="connsiteX126" fmla="*/ 1035043 w 3238147"/>
              <a:gd name="connsiteY126" fmla="*/ 291589 h 3906564"/>
              <a:gd name="connsiteX127" fmla="*/ 1014947 w 3238147"/>
              <a:gd name="connsiteY127" fmla="*/ 231299 h 3906564"/>
              <a:gd name="connsiteX128" fmla="*/ 989826 w 3238147"/>
              <a:gd name="connsiteY128" fmla="*/ 176033 h 3906564"/>
              <a:gd name="connsiteX129" fmla="*/ 959681 w 3238147"/>
              <a:gd name="connsiteY129" fmla="*/ 150912 h 3906564"/>
              <a:gd name="connsiteX130" fmla="*/ 904415 w 3238147"/>
              <a:gd name="connsiteY130" fmla="*/ 186081 h 3906564"/>
              <a:gd name="connsiteX131" fmla="*/ 834076 w 3238147"/>
              <a:gd name="connsiteY131" fmla="*/ 211202 h 3906564"/>
              <a:gd name="connsiteX132" fmla="*/ 788859 w 3238147"/>
              <a:gd name="connsiteY132" fmla="*/ 221251 h 3906564"/>
              <a:gd name="connsiteX133" fmla="*/ 733593 w 3238147"/>
              <a:gd name="connsiteY133" fmla="*/ 191105 h 3906564"/>
              <a:gd name="connsiteX134" fmla="*/ 673303 w 3238147"/>
              <a:gd name="connsiteY134" fmla="*/ 155936 h 3906564"/>
              <a:gd name="connsiteX135" fmla="*/ 602964 w 3238147"/>
              <a:gd name="connsiteY135" fmla="*/ 120767 h 3906564"/>
              <a:gd name="connsiteX136" fmla="*/ 497456 w 3238147"/>
              <a:gd name="connsiteY136" fmla="*/ 165985 h 3906564"/>
              <a:gd name="connsiteX137" fmla="*/ 412045 w 3238147"/>
              <a:gd name="connsiteY137" fmla="*/ 181057 h 3906564"/>
              <a:gd name="connsiteX138" fmla="*/ 361804 w 3238147"/>
              <a:gd name="connsiteY138" fmla="*/ 145888 h 3906564"/>
              <a:gd name="connsiteX139" fmla="*/ 371852 w 3238147"/>
              <a:gd name="connsiteY139" fmla="*/ 105695 h 3906564"/>
              <a:gd name="connsiteX140" fmla="*/ 386925 w 3238147"/>
              <a:gd name="connsiteY140" fmla="*/ 85598 h 3906564"/>
              <a:gd name="connsiteX141" fmla="*/ 361804 w 3238147"/>
              <a:gd name="connsiteY141" fmla="*/ 20284 h 3906564"/>
              <a:gd name="connsiteX142" fmla="*/ 316586 w 3238147"/>
              <a:gd name="connsiteY142" fmla="*/ 187 h 3906564"/>
              <a:gd name="connsiteX143" fmla="*/ 286441 w 3238147"/>
              <a:gd name="connsiteY143" fmla="*/ 10235 h 3906564"/>
              <a:gd name="connsiteX144" fmla="*/ 226151 w 3238147"/>
              <a:gd name="connsiteY144" fmla="*/ 10235 h 3906564"/>
              <a:gd name="connsiteX145" fmla="*/ 140740 w 3238147"/>
              <a:gd name="connsiteY145" fmla="*/ 187 h 3906564"/>
              <a:gd name="connsiteX146" fmla="*/ 105571 w 3238147"/>
              <a:gd name="connsiteY146" fmla="*/ 10235 h 3906564"/>
              <a:gd name="connsiteX147" fmla="*/ 60353 w 3238147"/>
              <a:gd name="connsiteY147" fmla="*/ 55453 h 3906564"/>
              <a:gd name="connsiteX148" fmla="*/ 55329 w 3238147"/>
              <a:gd name="connsiteY148" fmla="*/ 105695 h 3906564"/>
              <a:gd name="connsiteX149" fmla="*/ 50305 w 3238147"/>
              <a:gd name="connsiteY149" fmla="*/ 140864 h 3906564"/>
              <a:gd name="connsiteX150" fmla="*/ 15136 w 3238147"/>
              <a:gd name="connsiteY150" fmla="*/ 216226 h 3906564"/>
              <a:gd name="connsiteX151" fmla="*/ 35232 w 3238147"/>
              <a:gd name="connsiteY151" fmla="*/ 206178 h 3906564"/>
              <a:gd name="connsiteX152" fmla="*/ 90498 w 3238147"/>
              <a:gd name="connsiteY152" fmla="*/ 171009 h 3906564"/>
              <a:gd name="connsiteX153" fmla="*/ 135716 w 3238147"/>
              <a:gd name="connsiteY153" fmla="*/ 216226 h 3906564"/>
              <a:gd name="connsiteX154" fmla="*/ 130692 w 3238147"/>
              <a:gd name="connsiteY154" fmla="*/ 256420 h 3906564"/>
              <a:gd name="connsiteX155" fmla="*/ 130692 w 3238147"/>
              <a:gd name="connsiteY155" fmla="*/ 276516 h 3906564"/>
              <a:gd name="connsiteX156" fmla="*/ 201030 w 3238147"/>
              <a:gd name="connsiteY156" fmla="*/ 361927 h 3906564"/>
              <a:gd name="connsiteX157" fmla="*/ 221127 w 3238147"/>
              <a:gd name="connsiteY157" fmla="*/ 412169 h 3906564"/>
              <a:gd name="connsiteX158" fmla="*/ 266344 w 3238147"/>
              <a:gd name="connsiteY158" fmla="*/ 427242 h 3906564"/>
              <a:gd name="connsiteX159" fmla="*/ 286441 w 3238147"/>
              <a:gd name="connsiteY159" fmla="*/ 442314 h 3906564"/>
              <a:gd name="connsiteX160" fmla="*/ 301514 w 3238147"/>
              <a:gd name="connsiteY160" fmla="*/ 472459 h 3906564"/>
              <a:gd name="connsiteX161" fmla="*/ 316586 w 3238147"/>
              <a:gd name="connsiteY161" fmla="*/ 517677 h 3906564"/>
              <a:gd name="connsiteX162" fmla="*/ 246248 w 3238147"/>
              <a:gd name="connsiteY162" fmla="*/ 582991 h 3906564"/>
              <a:gd name="connsiteX163" fmla="*/ 175909 w 3238147"/>
              <a:gd name="connsiteY163" fmla="*/ 638257 h 3906564"/>
              <a:gd name="connsiteX164" fmla="*/ 130692 w 3238147"/>
              <a:gd name="connsiteY164" fmla="*/ 638257 h 3906564"/>
              <a:gd name="connsiteX165" fmla="*/ 105571 w 3238147"/>
              <a:gd name="connsiteY165" fmla="*/ 708596 h 3906564"/>
              <a:gd name="connsiteX166" fmla="*/ 60353 w 3238147"/>
              <a:gd name="connsiteY166" fmla="*/ 723668 h 3906564"/>
              <a:gd name="connsiteX167" fmla="*/ 45281 w 3238147"/>
              <a:gd name="connsiteY167" fmla="*/ 768886 h 3906564"/>
              <a:gd name="connsiteX168" fmla="*/ 20160 w 3238147"/>
              <a:gd name="connsiteY168" fmla="*/ 914587 h 3906564"/>
              <a:gd name="connsiteX169" fmla="*/ 63 w 3238147"/>
              <a:gd name="connsiteY169" fmla="*/ 964829 h 3906564"/>
              <a:gd name="connsiteX170" fmla="*/ 15136 w 3238147"/>
              <a:gd name="connsiteY170" fmla="*/ 1025119 h 3906564"/>
              <a:gd name="connsiteX171" fmla="*/ 50305 w 3238147"/>
              <a:gd name="connsiteY171" fmla="*/ 1055264 h 3906564"/>
              <a:gd name="connsiteX172" fmla="*/ 40256 w 3238147"/>
              <a:gd name="connsiteY172" fmla="*/ 1110530 h 3906564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98045 w 3238147"/>
              <a:gd name="connsiteY41" fmla="*/ 3823585 h 3920348"/>
              <a:gd name="connsiteX42" fmla="*/ 2748287 w 3238147"/>
              <a:gd name="connsiteY42" fmla="*/ 3808512 h 3920348"/>
              <a:gd name="connsiteX43" fmla="*/ 2798529 w 3238147"/>
              <a:gd name="connsiteY43" fmla="*/ 3738174 h 3920348"/>
              <a:gd name="connsiteX44" fmla="*/ 2813602 w 3238147"/>
              <a:gd name="connsiteY44" fmla="*/ 3692956 h 3920348"/>
              <a:gd name="connsiteX45" fmla="*/ 2798529 w 3238147"/>
              <a:gd name="connsiteY45" fmla="*/ 3652763 h 3920348"/>
              <a:gd name="connsiteX46" fmla="*/ 2843747 w 3238147"/>
              <a:gd name="connsiteY46" fmla="*/ 3632666 h 3920348"/>
              <a:gd name="connsiteX47" fmla="*/ 2904037 w 3238147"/>
              <a:gd name="connsiteY47" fmla="*/ 3667835 h 3920348"/>
              <a:gd name="connsiteX48" fmla="*/ 2979399 w 3238147"/>
              <a:gd name="connsiteY48" fmla="*/ 3667835 h 3920348"/>
              <a:gd name="connsiteX49" fmla="*/ 3034665 w 3238147"/>
              <a:gd name="connsiteY49" fmla="*/ 3622618 h 3920348"/>
              <a:gd name="connsiteX50" fmla="*/ 3054762 w 3238147"/>
              <a:gd name="connsiteY50" fmla="*/ 3547255 h 3920348"/>
              <a:gd name="connsiteX51" fmla="*/ 3054762 w 3238147"/>
              <a:gd name="connsiteY51" fmla="*/ 3486965 h 3920348"/>
              <a:gd name="connsiteX52" fmla="*/ 3115052 w 3238147"/>
              <a:gd name="connsiteY52" fmla="*/ 3411602 h 3920348"/>
              <a:gd name="connsiteX53" fmla="*/ 3135149 w 3238147"/>
              <a:gd name="connsiteY53" fmla="*/ 3366385 h 3920348"/>
              <a:gd name="connsiteX54" fmla="*/ 3155245 w 3238147"/>
              <a:gd name="connsiteY54" fmla="*/ 3341264 h 3920348"/>
              <a:gd name="connsiteX55" fmla="*/ 3188740 w 3238147"/>
              <a:gd name="connsiteY55" fmla="*/ 3322606 h 3920348"/>
              <a:gd name="connsiteX56" fmla="*/ 3235632 w 3238147"/>
              <a:gd name="connsiteY56" fmla="*/ 3321167 h 3920348"/>
              <a:gd name="connsiteX57" fmla="*/ 3230608 w 3238147"/>
              <a:gd name="connsiteY57" fmla="*/ 3270925 h 3920348"/>
              <a:gd name="connsiteX58" fmla="*/ 3220560 w 3238147"/>
              <a:gd name="connsiteY58" fmla="*/ 3235756 h 3920348"/>
              <a:gd name="connsiteX59" fmla="*/ 3219696 w 3238147"/>
              <a:gd name="connsiteY59" fmla="*/ 3217831 h 3920348"/>
              <a:gd name="connsiteX60" fmla="*/ 3182747 w 3238147"/>
              <a:gd name="connsiteY60" fmla="*/ 3181276 h 3920348"/>
              <a:gd name="connsiteX61" fmla="*/ 3160270 w 3238147"/>
              <a:gd name="connsiteY61" fmla="*/ 3180490 h 3920348"/>
              <a:gd name="connsiteX62" fmla="*/ 3115052 w 3238147"/>
              <a:gd name="connsiteY62" fmla="*/ 3130248 h 3920348"/>
              <a:gd name="connsiteX63" fmla="*/ 3084907 w 3238147"/>
              <a:gd name="connsiteY63" fmla="*/ 3100103 h 3920348"/>
              <a:gd name="connsiteX64" fmla="*/ 3059786 w 3238147"/>
              <a:gd name="connsiteY64" fmla="*/ 3095079 h 3920348"/>
              <a:gd name="connsiteX65" fmla="*/ 3010146 w 3238147"/>
              <a:gd name="connsiteY65" fmla="*/ 3015425 h 3920348"/>
              <a:gd name="connsiteX66" fmla="*/ 2989448 w 3238147"/>
              <a:gd name="connsiteY66" fmla="*/ 2944354 h 3920348"/>
              <a:gd name="connsiteX67" fmla="*/ 2957759 w 3238147"/>
              <a:gd name="connsiteY67" fmla="*/ 2905888 h 3920348"/>
              <a:gd name="connsiteX68" fmla="*/ 2950615 w 3238147"/>
              <a:gd name="connsiteY68" fmla="*/ 2867788 h 3920348"/>
              <a:gd name="connsiteX69" fmla="*/ 2929158 w 3238147"/>
              <a:gd name="connsiteY69" fmla="*/ 2838846 h 3920348"/>
              <a:gd name="connsiteX70" fmla="*/ 2929184 w 3238147"/>
              <a:gd name="connsiteY70" fmla="*/ 2820163 h 3920348"/>
              <a:gd name="connsiteX71" fmla="*/ 2893988 w 3238147"/>
              <a:gd name="connsiteY71" fmla="*/ 2768508 h 3920348"/>
              <a:gd name="connsiteX72" fmla="*/ 2828674 w 3238147"/>
              <a:gd name="connsiteY72" fmla="*/ 2698169 h 3920348"/>
              <a:gd name="connsiteX73" fmla="*/ 2798529 w 3238147"/>
              <a:gd name="connsiteY73" fmla="*/ 2663000 h 3920348"/>
              <a:gd name="connsiteX74" fmla="*/ 2763360 w 3238147"/>
              <a:gd name="connsiteY74" fmla="*/ 2622807 h 3920348"/>
              <a:gd name="connsiteX75" fmla="*/ 2752971 w 3238147"/>
              <a:gd name="connsiteY75" fmla="*/ 2558225 h 3920348"/>
              <a:gd name="connsiteX76" fmla="*/ 2758336 w 3238147"/>
              <a:gd name="connsiteY76" fmla="*/ 2532371 h 3920348"/>
              <a:gd name="connsiteX77" fmla="*/ 2714872 w 3238147"/>
              <a:gd name="connsiteY77" fmla="*/ 2510600 h 3920348"/>
              <a:gd name="connsiteX78" fmla="*/ 2687997 w 3238147"/>
              <a:gd name="connsiteY78" fmla="*/ 2512275 h 3920348"/>
              <a:gd name="connsiteX79" fmla="*/ 2678472 w 3238147"/>
              <a:gd name="connsiteY79" fmla="*/ 2472631 h 3920348"/>
              <a:gd name="connsiteX80" fmla="*/ 2681535 w 3238147"/>
              <a:gd name="connsiteY80" fmla="*/ 2398681 h 3920348"/>
              <a:gd name="connsiteX81" fmla="*/ 2662876 w 3238147"/>
              <a:gd name="connsiteY81" fmla="*/ 2371598 h 3920348"/>
              <a:gd name="connsiteX82" fmla="*/ 2632731 w 3238147"/>
              <a:gd name="connsiteY82" fmla="*/ 2326380 h 3920348"/>
              <a:gd name="connsiteX83" fmla="*/ 2577465 w 3238147"/>
              <a:gd name="connsiteY83" fmla="*/ 2272973 h 3920348"/>
              <a:gd name="connsiteX84" fmla="*/ 2547320 w 3238147"/>
              <a:gd name="connsiteY84" fmla="*/ 2230921 h 3920348"/>
              <a:gd name="connsiteX85" fmla="*/ 2512151 w 3238147"/>
              <a:gd name="connsiteY85" fmla="*/ 2215848 h 3920348"/>
              <a:gd name="connsiteX86" fmla="*/ 2491034 w 3238147"/>
              <a:gd name="connsiteY86" fmla="*/ 2203419 h 3920348"/>
              <a:gd name="connsiteX87" fmla="*/ 2466933 w 3238147"/>
              <a:gd name="connsiteY87" fmla="*/ 2195752 h 3920348"/>
              <a:gd name="connsiteX88" fmla="*/ 2438646 w 3238147"/>
              <a:gd name="connsiteY88" fmla="*/ 2177225 h 3920348"/>
              <a:gd name="connsiteX89" fmla="*/ 2401619 w 3238147"/>
              <a:gd name="connsiteY89" fmla="*/ 2170631 h 3920348"/>
              <a:gd name="connsiteX90" fmla="*/ 2367209 w 3238147"/>
              <a:gd name="connsiteY90" fmla="*/ 2146269 h 3920348"/>
              <a:gd name="connsiteX91" fmla="*/ 2327592 w 3238147"/>
              <a:gd name="connsiteY91" fmla="*/ 2128318 h 3920348"/>
              <a:gd name="connsiteX92" fmla="*/ 2366450 w 3238147"/>
              <a:gd name="connsiteY92" fmla="*/ 2004833 h 3920348"/>
              <a:gd name="connsiteX93" fmla="*/ 2396595 w 3238147"/>
              <a:gd name="connsiteY93" fmla="*/ 1934495 h 3920348"/>
              <a:gd name="connsiteX94" fmla="*/ 2492054 w 3238147"/>
              <a:gd name="connsiteY94" fmla="*/ 1813914 h 3920348"/>
              <a:gd name="connsiteX95" fmla="*/ 2512151 w 3238147"/>
              <a:gd name="connsiteY95" fmla="*/ 1758648 h 3920348"/>
              <a:gd name="connsiteX96" fmla="*/ 2582489 w 3238147"/>
              <a:gd name="connsiteY96" fmla="*/ 1733527 h 3920348"/>
              <a:gd name="connsiteX97" fmla="*/ 2652828 w 3238147"/>
              <a:gd name="connsiteY97" fmla="*/ 1693334 h 3920348"/>
              <a:gd name="connsiteX98" fmla="*/ 2763360 w 3238147"/>
              <a:gd name="connsiteY98" fmla="*/ 1663189 h 3920348"/>
              <a:gd name="connsiteX99" fmla="*/ 2808577 w 3238147"/>
              <a:gd name="connsiteY99" fmla="*/ 1643092 h 3920348"/>
              <a:gd name="connsiteX100" fmla="*/ 2843747 w 3238147"/>
              <a:gd name="connsiteY100" fmla="*/ 1602899 h 3920348"/>
              <a:gd name="connsiteX101" fmla="*/ 2863843 w 3238147"/>
              <a:gd name="connsiteY101" fmla="*/ 1517488 h 3920348"/>
              <a:gd name="connsiteX102" fmla="*/ 2899013 w 3238147"/>
              <a:gd name="connsiteY102" fmla="*/ 1447149 h 3920348"/>
              <a:gd name="connsiteX103" fmla="*/ 2964327 w 3238147"/>
              <a:gd name="connsiteY103" fmla="*/ 1341642 h 3920348"/>
              <a:gd name="connsiteX104" fmla="*/ 3079883 w 3238147"/>
              <a:gd name="connsiteY104" fmla="*/ 1241158 h 3920348"/>
              <a:gd name="connsiteX105" fmla="*/ 3034665 w 3238147"/>
              <a:gd name="connsiteY105" fmla="*/ 1211013 h 3920348"/>
              <a:gd name="connsiteX106" fmla="*/ 2893988 w 3238147"/>
              <a:gd name="connsiteY106" fmla="*/ 1190916 h 3920348"/>
              <a:gd name="connsiteX107" fmla="*/ 2733215 w 3238147"/>
              <a:gd name="connsiteY107" fmla="*/ 1165796 h 3920348"/>
              <a:gd name="connsiteX108" fmla="*/ 2672925 w 3238147"/>
              <a:gd name="connsiteY108" fmla="*/ 1135651 h 3920348"/>
              <a:gd name="connsiteX109" fmla="*/ 2602586 w 3238147"/>
              <a:gd name="connsiteY109" fmla="*/ 1120578 h 3920348"/>
              <a:gd name="connsiteX110" fmla="*/ 2190604 w 3238147"/>
              <a:gd name="connsiteY110" fmla="*/ 1010046 h 3920348"/>
              <a:gd name="connsiteX111" fmla="*/ 2125289 w 3238147"/>
              <a:gd name="connsiteY111" fmla="*/ 979901 h 3920348"/>
              <a:gd name="connsiteX112" fmla="*/ 2070024 w 3238147"/>
              <a:gd name="connsiteY112" fmla="*/ 954780 h 3920348"/>
              <a:gd name="connsiteX113" fmla="*/ 1984613 w 3238147"/>
              <a:gd name="connsiteY113" fmla="*/ 944732 h 3920348"/>
              <a:gd name="connsiteX114" fmla="*/ 1924322 w 3238147"/>
              <a:gd name="connsiteY114" fmla="*/ 944732 h 3920348"/>
              <a:gd name="connsiteX115" fmla="*/ 1889153 w 3238147"/>
              <a:gd name="connsiteY115" fmla="*/ 949756 h 3920348"/>
              <a:gd name="connsiteX116" fmla="*/ 1793694 w 3238147"/>
              <a:gd name="connsiteY116" fmla="*/ 849273 h 3920348"/>
              <a:gd name="connsiteX117" fmla="*/ 1723355 w 3238147"/>
              <a:gd name="connsiteY117" fmla="*/ 743765 h 3920348"/>
              <a:gd name="connsiteX118" fmla="*/ 1663065 w 3238147"/>
              <a:gd name="connsiteY118" fmla="*/ 663378 h 3920348"/>
              <a:gd name="connsiteX119" fmla="*/ 1622872 w 3238147"/>
              <a:gd name="connsiteY119" fmla="*/ 618160 h 3920348"/>
              <a:gd name="connsiteX120" fmla="*/ 1557558 w 3238147"/>
              <a:gd name="connsiteY120" fmla="*/ 552846 h 3920348"/>
              <a:gd name="connsiteX121" fmla="*/ 1462098 w 3238147"/>
              <a:gd name="connsiteY121" fmla="*/ 482508 h 3920348"/>
              <a:gd name="connsiteX122" fmla="*/ 1366639 w 3238147"/>
              <a:gd name="connsiteY122" fmla="*/ 477484 h 3920348"/>
              <a:gd name="connsiteX123" fmla="*/ 1266155 w 3238147"/>
              <a:gd name="connsiteY123" fmla="*/ 467435 h 3920348"/>
              <a:gd name="connsiteX124" fmla="*/ 1210889 w 3238147"/>
              <a:gd name="connsiteY124" fmla="*/ 452363 h 3920348"/>
              <a:gd name="connsiteX125" fmla="*/ 1145575 w 3238147"/>
              <a:gd name="connsiteY125" fmla="*/ 321734 h 3920348"/>
              <a:gd name="connsiteX126" fmla="*/ 1080261 w 3238147"/>
              <a:gd name="connsiteY126" fmla="*/ 291589 h 3920348"/>
              <a:gd name="connsiteX127" fmla="*/ 1035043 w 3238147"/>
              <a:gd name="connsiteY127" fmla="*/ 291589 h 3920348"/>
              <a:gd name="connsiteX128" fmla="*/ 1014947 w 3238147"/>
              <a:gd name="connsiteY128" fmla="*/ 231299 h 3920348"/>
              <a:gd name="connsiteX129" fmla="*/ 989826 w 3238147"/>
              <a:gd name="connsiteY129" fmla="*/ 176033 h 3920348"/>
              <a:gd name="connsiteX130" fmla="*/ 959681 w 3238147"/>
              <a:gd name="connsiteY130" fmla="*/ 150912 h 3920348"/>
              <a:gd name="connsiteX131" fmla="*/ 904415 w 3238147"/>
              <a:gd name="connsiteY131" fmla="*/ 186081 h 3920348"/>
              <a:gd name="connsiteX132" fmla="*/ 834076 w 3238147"/>
              <a:gd name="connsiteY132" fmla="*/ 211202 h 3920348"/>
              <a:gd name="connsiteX133" fmla="*/ 788859 w 3238147"/>
              <a:gd name="connsiteY133" fmla="*/ 221251 h 3920348"/>
              <a:gd name="connsiteX134" fmla="*/ 733593 w 3238147"/>
              <a:gd name="connsiteY134" fmla="*/ 191105 h 3920348"/>
              <a:gd name="connsiteX135" fmla="*/ 673303 w 3238147"/>
              <a:gd name="connsiteY135" fmla="*/ 155936 h 3920348"/>
              <a:gd name="connsiteX136" fmla="*/ 602964 w 3238147"/>
              <a:gd name="connsiteY136" fmla="*/ 120767 h 3920348"/>
              <a:gd name="connsiteX137" fmla="*/ 497456 w 3238147"/>
              <a:gd name="connsiteY137" fmla="*/ 165985 h 3920348"/>
              <a:gd name="connsiteX138" fmla="*/ 412045 w 3238147"/>
              <a:gd name="connsiteY138" fmla="*/ 181057 h 3920348"/>
              <a:gd name="connsiteX139" fmla="*/ 361804 w 3238147"/>
              <a:gd name="connsiteY139" fmla="*/ 145888 h 3920348"/>
              <a:gd name="connsiteX140" fmla="*/ 371852 w 3238147"/>
              <a:gd name="connsiteY140" fmla="*/ 105695 h 3920348"/>
              <a:gd name="connsiteX141" fmla="*/ 386925 w 3238147"/>
              <a:gd name="connsiteY141" fmla="*/ 85598 h 3920348"/>
              <a:gd name="connsiteX142" fmla="*/ 361804 w 3238147"/>
              <a:gd name="connsiteY142" fmla="*/ 20284 h 3920348"/>
              <a:gd name="connsiteX143" fmla="*/ 316586 w 3238147"/>
              <a:gd name="connsiteY143" fmla="*/ 187 h 3920348"/>
              <a:gd name="connsiteX144" fmla="*/ 286441 w 3238147"/>
              <a:gd name="connsiteY144" fmla="*/ 10235 h 3920348"/>
              <a:gd name="connsiteX145" fmla="*/ 226151 w 3238147"/>
              <a:gd name="connsiteY145" fmla="*/ 10235 h 3920348"/>
              <a:gd name="connsiteX146" fmla="*/ 140740 w 3238147"/>
              <a:gd name="connsiteY146" fmla="*/ 187 h 3920348"/>
              <a:gd name="connsiteX147" fmla="*/ 105571 w 3238147"/>
              <a:gd name="connsiteY147" fmla="*/ 10235 h 3920348"/>
              <a:gd name="connsiteX148" fmla="*/ 60353 w 3238147"/>
              <a:gd name="connsiteY148" fmla="*/ 55453 h 3920348"/>
              <a:gd name="connsiteX149" fmla="*/ 55329 w 3238147"/>
              <a:gd name="connsiteY149" fmla="*/ 105695 h 3920348"/>
              <a:gd name="connsiteX150" fmla="*/ 50305 w 3238147"/>
              <a:gd name="connsiteY150" fmla="*/ 140864 h 3920348"/>
              <a:gd name="connsiteX151" fmla="*/ 15136 w 3238147"/>
              <a:gd name="connsiteY151" fmla="*/ 216226 h 3920348"/>
              <a:gd name="connsiteX152" fmla="*/ 35232 w 3238147"/>
              <a:gd name="connsiteY152" fmla="*/ 206178 h 3920348"/>
              <a:gd name="connsiteX153" fmla="*/ 90498 w 3238147"/>
              <a:gd name="connsiteY153" fmla="*/ 171009 h 3920348"/>
              <a:gd name="connsiteX154" fmla="*/ 135716 w 3238147"/>
              <a:gd name="connsiteY154" fmla="*/ 216226 h 3920348"/>
              <a:gd name="connsiteX155" fmla="*/ 130692 w 3238147"/>
              <a:gd name="connsiteY155" fmla="*/ 256420 h 3920348"/>
              <a:gd name="connsiteX156" fmla="*/ 130692 w 3238147"/>
              <a:gd name="connsiteY156" fmla="*/ 276516 h 3920348"/>
              <a:gd name="connsiteX157" fmla="*/ 201030 w 3238147"/>
              <a:gd name="connsiteY157" fmla="*/ 361927 h 3920348"/>
              <a:gd name="connsiteX158" fmla="*/ 221127 w 3238147"/>
              <a:gd name="connsiteY158" fmla="*/ 412169 h 3920348"/>
              <a:gd name="connsiteX159" fmla="*/ 266344 w 3238147"/>
              <a:gd name="connsiteY159" fmla="*/ 427242 h 3920348"/>
              <a:gd name="connsiteX160" fmla="*/ 286441 w 3238147"/>
              <a:gd name="connsiteY160" fmla="*/ 442314 h 3920348"/>
              <a:gd name="connsiteX161" fmla="*/ 301514 w 3238147"/>
              <a:gd name="connsiteY161" fmla="*/ 472459 h 3920348"/>
              <a:gd name="connsiteX162" fmla="*/ 316586 w 3238147"/>
              <a:gd name="connsiteY162" fmla="*/ 517677 h 3920348"/>
              <a:gd name="connsiteX163" fmla="*/ 246248 w 3238147"/>
              <a:gd name="connsiteY163" fmla="*/ 582991 h 3920348"/>
              <a:gd name="connsiteX164" fmla="*/ 175909 w 3238147"/>
              <a:gd name="connsiteY164" fmla="*/ 638257 h 3920348"/>
              <a:gd name="connsiteX165" fmla="*/ 130692 w 3238147"/>
              <a:gd name="connsiteY165" fmla="*/ 638257 h 3920348"/>
              <a:gd name="connsiteX166" fmla="*/ 105571 w 3238147"/>
              <a:gd name="connsiteY166" fmla="*/ 708596 h 3920348"/>
              <a:gd name="connsiteX167" fmla="*/ 60353 w 3238147"/>
              <a:gd name="connsiteY167" fmla="*/ 723668 h 3920348"/>
              <a:gd name="connsiteX168" fmla="*/ 45281 w 3238147"/>
              <a:gd name="connsiteY168" fmla="*/ 768886 h 3920348"/>
              <a:gd name="connsiteX169" fmla="*/ 20160 w 3238147"/>
              <a:gd name="connsiteY169" fmla="*/ 914587 h 3920348"/>
              <a:gd name="connsiteX170" fmla="*/ 63 w 3238147"/>
              <a:gd name="connsiteY170" fmla="*/ 964829 h 3920348"/>
              <a:gd name="connsiteX171" fmla="*/ 15136 w 3238147"/>
              <a:gd name="connsiteY171" fmla="*/ 1025119 h 3920348"/>
              <a:gd name="connsiteX172" fmla="*/ 50305 w 3238147"/>
              <a:gd name="connsiteY172" fmla="*/ 1055264 h 3920348"/>
              <a:gd name="connsiteX173" fmla="*/ 40256 w 3238147"/>
              <a:gd name="connsiteY173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798529 w 3238147"/>
              <a:gd name="connsiteY46" fmla="*/ 3652763 h 3920348"/>
              <a:gd name="connsiteX47" fmla="*/ 2843747 w 3238147"/>
              <a:gd name="connsiteY47" fmla="*/ 3632666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798529 w 3238147"/>
              <a:gd name="connsiteY46" fmla="*/ 3652763 h 3920348"/>
              <a:gd name="connsiteX47" fmla="*/ 2812504 w 3238147"/>
              <a:gd name="connsiteY47" fmla="*/ 3667888 h 3920348"/>
              <a:gd name="connsiteX48" fmla="*/ 2843747 w 3238147"/>
              <a:gd name="connsiteY48" fmla="*/ 3632666 h 3920348"/>
              <a:gd name="connsiteX49" fmla="*/ 2904037 w 3238147"/>
              <a:gd name="connsiteY49" fmla="*/ 3667835 h 3920348"/>
              <a:gd name="connsiteX50" fmla="*/ 2979399 w 3238147"/>
              <a:gd name="connsiteY50" fmla="*/ 3667835 h 3920348"/>
              <a:gd name="connsiteX51" fmla="*/ 3034665 w 3238147"/>
              <a:gd name="connsiteY51" fmla="*/ 3622618 h 3920348"/>
              <a:gd name="connsiteX52" fmla="*/ 3054762 w 3238147"/>
              <a:gd name="connsiteY52" fmla="*/ 3547255 h 3920348"/>
              <a:gd name="connsiteX53" fmla="*/ 3054762 w 3238147"/>
              <a:gd name="connsiteY53" fmla="*/ 3486965 h 3920348"/>
              <a:gd name="connsiteX54" fmla="*/ 3115052 w 3238147"/>
              <a:gd name="connsiteY54" fmla="*/ 3411602 h 3920348"/>
              <a:gd name="connsiteX55" fmla="*/ 3135149 w 3238147"/>
              <a:gd name="connsiteY55" fmla="*/ 3366385 h 3920348"/>
              <a:gd name="connsiteX56" fmla="*/ 3155245 w 3238147"/>
              <a:gd name="connsiteY56" fmla="*/ 3341264 h 3920348"/>
              <a:gd name="connsiteX57" fmla="*/ 3188740 w 3238147"/>
              <a:gd name="connsiteY57" fmla="*/ 3322606 h 3920348"/>
              <a:gd name="connsiteX58" fmla="*/ 3235632 w 3238147"/>
              <a:gd name="connsiteY58" fmla="*/ 3321167 h 3920348"/>
              <a:gd name="connsiteX59" fmla="*/ 3230608 w 3238147"/>
              <a:gd name="connsiteY59" fmla="*/ 3270925 h 3920348"/>
              <a:gd name="connsiteX60" fmla="*/ 3220560 w 3238147"/>
              <a:gd name="connsiteY60" fmla="*/ 3235756 h 3920348"/>
              <a:gd name="connsiteX61" fmla="*/ 3219696 w 3238147"/>
              <a:gd name="connsiteY61" fmla="*/ 3217831 h 3920348"/>
              <a:gd name="connsiteX62" fmla="*/ 3182747 w 3238147"/>
              <a:gd name="connsiteY62" fmla="*/ 3181276 h 3920348"/>
              <a:gd name="connsiteX63" fmla="*/ 3160270 w 3238147"/>
              <a:gd name="connsiteY63" fmla="*/ 3180490 h 3920348"/>
              <a:gd name="connsiteX64" fmla="*/ 3115052 w 3238147"/>
              <a:gd name="connsiteY64" fmla="*/ 3130248 h 3920348"/>
              <a:gd name="connsiteX65" fmla="*/ 3084907 w 3238147"/>
              <a:gd name="connsiteY65" fmla="*/ 3100103 h 3920348"/>
              <a:gd name="connsiteX66" fmla="*/ 3059786 w 3238147"/>
              <a:gd name="connsiteY66" fmla="*/ 3095079 h 3920348"/>
              <a:gd name="connsiteX67" fmla="*/ 3010146 w 3238147"/>
              <a:gd name="connsiteY67" fmla="*/ 3015425 h 3920348"/>
              <a:gd name="connsiteX68" fmla="*/ 2989448 w 3238147"/>
              <a:gd name="connsiteY68" fmla="*/ 2944354 h 3920348"/>
              <a:gd name="connsiteX69" fmla="*/ 2957759 w 3238147"/>
              <a:gd name="connsiteY69" fmla="*/ 2905888 h 3920348"/>
              <a:gd name="connsiteX70" fmla="*/ 2950615 w 3238147"/>
              <a:gd name="connsiteY70" fmla="*/ 2867788 h 3920348"/>
              <a:gd name="connsiteX71" fmla="*/ 2929158 w 3238147"/>
              <a:gd name="connsiteY71" fmla="*/ 2838846 h 3920348"/>
              <a:gd name="connsiteX72" fmla="*/ 2929184 w 3238147"/>
              <a:gd name="connsiteY72" fmla="*/ 2820163 h 3920348"/>
              <a:gd name="connsiteX73" fmla="*/ 2893988 w 3238147"/>
              <a:gd name="connsiteY73" fmla="*/ 2768508 h 3920348"/>
              <a:gd name="connsiteX74" fmla="*/ 2828674 w 3238147"/>
              <a:gd name="connsiteY74" fmla="*/ 2698169 h 3920348"/>
              <a:gd name="connsiteX75" fmla="*/ 2798529 w 3238147"/>
              <a:gd name="connsiteY75" fmla="*/ 2663000 h 3920348"/>
              <a:gd name="connsiteX76" fmla="*/ 2763360 w 3238147"/>
              <a:gd name="connsiteY76" fmla="*/ 2622807 h 3920348"/>
              <a:gd name="connsiteX77" fmla="*/ 2752971 w 3238147"/>
              <a:gd name="connsiteY77" fmla="*/ 2558225 h 3920348"/>
              <a:gd name="connsiteX78" fmla="*/ 2758336 w 3238147"/>
              <a:gd name="connsiteY78" fmla="*/ 2532371 h 3920348"/>
              <a:gd name="connsiteX79" fmla="*/ 2714872 w 3238147"/>
              <a:gd name="connsiteY79" fmla="*/ 2510600 h 3920348"/>
              <a:gd name="connsiteX80" fmla="*/ 2687997 w 3238147"/>
              <a:gd name="connsiteY80" fmla="*/ 2512275 h 3920348"/>
              <a:gd name="connsiteX81" fmla="*/ 2678472 w 3238147"/>
              <a:gd name="connsiteY81" fmla="*/ 2472631 h 3920348"/>
              <a:gd name="connsiteX82" fmla="*/ 2681535 w 3238147"/>
              <a:gd name="connsiteY82" fmla="*/ 2398681 h 3920348"/>
              <a:gd name="connsiteX83" fmla="*/ 2662876 w 3238147"/>
              <a:gd name="connsiteY83" fmla="*/ 2371598 h 3920348"/>
              <a:gd name="connsiteX84" fmla="*/ 2632731 w 3238147"/>
              <a:gd name="connsiteY84" fmla="*/ 2326380 h 3920348"/>
              <a:gd name="connsiteX85" fmla="*/ 2577465 w 3238147"/>
              <a:gd name="connsiteY85" fmla="*/ 2272973 h 3920348"/>
              <a:gd name="connsiteX86" fmla="*/ 2547320 w 3238147"/>
              <a:gd name="connsiteY86" fmla="*/ 2230921 h 3920348"/>
              <a:gd name="connsiteX87" fmla="*/ 2512151 w 3238147"/>
              <a:gd name="connsiteY87" fmla="*/ 2215848 h 3920348"/>
              <a:gd name="connsiteX88" fmla="*/ 2491034 w 3238147"/>
              <a:gd name="connsiteY88" fmla="*/ 2203419 h 3920348"/>
              <a:gd name="connsiteX89" fmla="*/ 2466933 w 3238147"/>
              <a:gd name="connsiteY89" fmla="*/ 2195752 h 3920348"/>
              <a:gd name="connsiteX90" fmla="*/ 2438646 w 3238147"/>
              <a:gd name="connsiteY90" fmla="*/ 2177225 h 3920348"/>
              <a:gd name="connsiteX91" fmla="*/ 2401619 w 3238147"/>
              <a:gd name="connsiteY91" fmla="*/ 2170631 h 3920348"/>
              <a:gd name="connsiteX92" fmla="*/ 2367209 w 3238147"/>
              <a:gd name="connsiteY92" fmla="*/ 2146269 h 3920348"/>
              <a:gd name="connsiteX93" fmla="*/ 2327592 w 3238147"/>
              <a:gd name="connsiteY93" fmla="*/ 2128318 h 3920348"/>
              <a:gd name="connsiteX94" fmla="*/ 2366450 w 3238147"/>
              <a:gd name="connsiteY94" fmla="*/ 2004833 h 3920348"/>
              <a:gd name="connsiteX95" fmla="*/ 2396595 w 3238147"/>
              <a:gd name="connsiteY95" fmla="*/ 1934495 h 3920348"/>
              <a:gd name="connsiteX96" fmla="*/ 2492054 w 3238147"/>
              <a:gd name="connsiteY96" fmla="*/ 1813914 h 3920348"/>
              <a:gd name="connsiteX97" fmla="*/ 2512151 w 3238147"/>
              <a:gd name="connsiteY97" fmla="*/ 1758648 h 3920348"/>
              <a:gd name="connsiteX98" fmla="*/ 2582489 w 3238147"/>
              <a:gd name="connsiteY98" fmla="*/ 1733527 h 3920348"/>
              <a:gd name="connsiteX99" fmla="*/ 2652828 w 3238147"/>
              <a:gd name="connsiteY99" fmla="*/ 1693334 h 3920348"/>
              <a:gd name="connsiteX100" fmla="*/ 2763360 w 3238147"/>
              <a:gd name="connsiteY100" fmla="*/ 1663189 h 3920348"/>
              <a:gd name="connsiteX101" fmla="*/ 2808577 w 3238147"/>
              <a:gd name="connsiteY101" fmla="*/ 1643092 h 3920348"/>
              <a:gd name="connsiteX102" fmla="*/ 2843747 w 3238147"/>
              <a:gd name="connsiteY102" fmla="*/ 1602899 h 3920348"/>
              <a:gd name="connsiteX103" fmla="*/ 2863843 w 3238147"/>
              <a:gd name="connsiteY103" fmla="*/ 1517488 h 3920348"/>
              <a:gd name="connsiteX104" fmla="*/ 2899013 w 3238147"/>
              <a:gd name="connsiteY104" fmla="*/ 1447149 h 3920348"/>
              <a:gd name="connsiteX105" fmla="*/ 2964327 w 3238147"/>
              <a:gd name="connsiteY105" fmla="*/ 1341642 h 3920348"/>
              <a:gd name="connsiteX106" fmla="*/ 3079883 w 3238147"/>
              <a:gd name="connsiteY106" fmla="*/ 1241158 h 3920348"/>
              <a:gd name="connsiteX107" fmla="*/ 3034665 w 3238147"/>
              <a:gd name="connsiteY107" fmla="*/ 1211013 h 3920348"/>
              <a:gd name="connsiteX108" fmla="*/ 2893988 w 3238147"/>
              <a:gd name="connsiteY108" fmla="*/ 1190916 h 3920348"/>
              <a:gd name="connsiteX109" fmla="*/ 2733215 w 3238147"/>
              <a:gd name="connsiteY109" fmla="*/ 1165796 h 3920348"/>
              <a:gd name="connsiteX110" fmla="*/ 2672925 w 3238147"/>
              <a:gd name="connsiteY110" fmla="*/ 1135651 h 3920348"/>
              <a:gd name="connsiteX111" fmla="*/ 2602586 w 3238147"/>
              <a:gd name="connsiteY111" fmla="*/ 1120578 h 3920348"/>
              <a:gd name="connsiteX112" fmla="*/ 2190604 w 3238147"/>
              <a:gd name="connsiteY112" fmla="*/ 1010046 h 3920348"/>
              <a:gd name="connsiteX113" fmla="*/ 2125289 w 3238147"/>
              <a:gd name="connsiteY113" fmla="*/ 979901 h 3920348"/>
              <a:gd name="connsiteX114" fmla="*/ 2070024 w 3238147"/>
              <a:gd name="connsiteY114" fmla="*/ 954780 h 3920348"/>
              <a:gd name="connsiteX115" fmla="*/ 1984613 w 3238147"/>
              <a:gd name="connsiteY115" fmla="*/ 944732 h 3920348"/>
              <a:gd name="connsiteX116" fmla="*/ 1924322 w 3238147"/>
              <a:gd name="connsiteY116" fmla="*/ 944732 h 3920348"/>
              <a:gd name="connsiteX117" fmla="*/ 1889153 w 3238147"/>
              <a:gd name="connsiteY117" fmla="*/ 949756 h 3920348"/>
              <a:gd name="connsiteX118" fmla="*/ 1793694 w 3238147"/>
              <a:gd name="connsiteY118" fmla="*/ 849273 h 3920348"/>
              <a:gd name="connsiteX119" fmla="*/ 1723355 w 3238147"/>
              <a:gd name="connsiteY119" fmla="*/ 743765 h 3920348"/>
              <a:gd name="connsiteX120" fmla="*/ 1663065 w 3238147"/>
              <a:gd name="connsiteY120" fmla="*/ 663378 h 3920348"/>
              <a:gd name="connsiteX121" fmla="*/ 1622872 w 3238147"/>
              <a:gd name="connsiteY121" fmla="*/ 618160 h 3920348"/>
              <a:gd name="connsiteX122" fmla="*/ 1557558 w 3238147"/>
              <a:gd name="connsiteY122" fmla="*/ 552846 h 3920348"/>
              <a:gd name="connsiteX123" fmla="*/ 1462098 w 3238147"/>
              <a:gd name="connsiteY123" fmla="*/ 482508 h 3920348"/>
              <a:gd name="connsiteX124" fmla="*/ 1366639 w 3238147"/>
              <a:gd name="connsiteY124" fmla="*/ 477484 h 3920348"/>
              <a:gd name="connsiteX125" fmla="*/ 1266155 w 3238147"/>
              <a:gd name="connsiteY125" fmla="*/ 467435 h 3920348"/>
              <a:gd name="connsiteX126" fmla="*/ 1210889 w 3238147"/>
              <a:gd name="connsiteY126" fmla="*/ 452363 h 3920348"/>
              <a:gd name="connsiteX127" fmla="*/ 1145575 w 3238147"/>
              <a:gd name="connsiteY127" fmla="*/ 321734 h 3920348"/>
              <a:gd name="connsiteX128" fmla="*/ 1080261 w 3238147"/>
              <a:gd name="connsiteY128" fmla="*/ 291589 h 3920348"/>
              <a:gd name="connsiteX129" fmla="*/ 1035043 w 3238147"/>
              <a:gd name="connsiteY129" fmla="*/ 291589 h 3920348"/>
              <a:gd name="connsiteX130" fmla="*/ 1014947 w 3238147"/>
              <a:gd name="connsiteY130" fmla="*/ 231299 h 3920348"/>
              <a:gd name="connsiteX131" fmla="*/ 989826 w 3238147"/>
              <a:gd name="connsiteY131" fmla="*/ 176033 h 3920348"/>
              <a:gd name="connsiteX132" fmla="*/ 959681 w 3238147"/>
              <a:gd name="connsiteY132" fmla="*/ 150912 h 3920348"/>
              <a:gd name="connsiteX133" fmla="*/ 904415 w 3238147"/>
              <a:gd name="connsiteY133" fmla="*/ 186081 h 3920348"/>
              <a:gd name="connsiteX134" fmla="*/ 834076 w 3238147"/>
              <a:gd name="connsiteY134" fmla="*/ 211202 h 3920348"/>
              <a:gd name="connsiteX135" fmla="*/ 788859 w 3238147"/>
              <a:gd name="connsiteY135" fmla="*/ 221251 h 3920348"/>
              <a:gd name="connsiteX136" fmla="*/ 733593 w 3238147"/>
              <a:gd name="connsiteY136" fmla="*/ 191105 h 3920348"/>
              <a:gd name="connsiteX137" fmla="*/ 673303 w 3238147"/>
              <a:gd name="connsiteY137" fmla="*/ 155936 h 3920348"/>
              <a:gd name="connsiteX138" fmla="*/ 602964 w 3238147"/>
              <a:gd name="connsiteY138" fmla="*/ 120767 h 3920348"/>
              <a:gd name="connsiteX139" fmla="*/ 497456 w 3238147"/>
              <a:gd name="connsiteY139" fmla="*/ 165985 h 3920348"/>
              <a:gd name="connsiteX140" fmla="*/ 412045 w 3238147"/>
              <a:gd name="connsiteY140" fmla="*/ 181057 h 3920348"/>
              <a:gd name="connsiteX141" fmla="*/ 361804 w 3238147"/>
              <a:gd name="connsiteY141" fmla="*/ 145888 h 3920348"/>
              <a:gd name="connsiteX142" fmla="*/ 371852 w 3238147"/>
              <a:gd name="connsiteY142" fmla="*/ 105695 h 3920348"/>
              <a:gd name="connsiteX143" fmla="*/ 386925 w 3238147"/>
              <a:gd name="connsiteY143" fmla="*/ 85598 h 3920348"/>
              <a:gd name="connsiteX144" fmla="*/ 361804 w 3238147"/>
              <a:gd name="connsiteY144" fmla="*/ 20284 h 3920348"/>
              <a:gd name="connsiteX145" fmla="*/ 316586 w 3238147"/>
              <a:gd name="connsiteY145" fmla="*/ 187 h 3920348"/>
              <a:gd name="connsiteX146" fmla="*/ 286441 w 3238147"/>
              <a:gd name="connsiteY146" fmla="*/ 10235 h 3920348"/>
              <a:gd name="connsiteX147" fmla="*/ 226151 w 3238147"/>
              <a:gd name="connsiteY147" fmla="*/ 10235 h 3920348"/>
              <a:gd name="connsiteX148" fmla="*/ 140740 w 3238147"/>
              <a:gd name="connsiteY148" fmla="*/ 187 h 3920348"/>
              <a:gd name="connsiteX149" fmla="*/ 105571 w 3238147"/>
              <a:gd name="connsiteY149" fmla="*/ 10235 h 3920348"/>
              <a:gd name="connsiteX150" fmla="*/ 60353 w 3238147"/>
              <a:gd name="connsiteY150" fmla="*/ 55453 h 3920348"/>
              <a:gd name="connsiteX151" fmla="*/ 55329 w 3238147"/>
              <a:gd name="connsiteY151" fmla="*/ 105695 h 3920348"/>
              <a:gd name="connsiteX152" fmla="*/ 50305 w 3238147"/>
              <a:gd name="connsiteY152" fmla="*/ 140864 h 3920348"/>
              <a:gd name="connsiteX153" fmla="*/ 15136 w 3238147"/>
              <a:gd name="connsiteY153" fmla="*/ 216226 h 3920348"/>
              <a:gd name="connsiteX154" fmla="*/ 35232 w 3238147"/>
              <a:gd name="connsiteY154" fmla="*/ 206178 h 3920348"/>
              <a:gd name="connsiteX155" fmla="*/ 90498 w 3238147"/>
              <a:gd name="connsiteY155" fmla="*/ 171009 h 3920348"/>
              <a:gd name="connsiteX156" fmla="*/ 135716 w 3238147"/>
              <a:gd name="connsiteY156" fmla="*/ 216226 h 3920348"/>
              <a:gd name="connsiteX157" fmla="*/ 130692 w 3238147"/>
              <a:gd name="connsiteY157" fmla="*/ 256420 h 3920348"/>
              <a:gd name="connsiteX158" fmla="*/ 130692 w 3238147"/>
              <a:gd name="connsiteY158" fmla="*/ 276516 h 3920348"/>
              <a:gd name="connsiteX159" fmla="*/ 201030 w 3238147"/>
              <a:gd name="connsiteY159" fmla="*/ 361927 h 3920348"/>
              <a:gd name="connsiteX160" fmla="*/ 221127 w 3238147"/>
              <a:gd name="connsiteY160" fmla="*/ 412169 h 3920348"/>
              <a:gd name="connsiteX161" fmla="*/ 266344 w 3238147"/>
              <a:gd name="connsiteY161" fmla="*/ 427242 h 3920348"/>
              <a:gd name="connsiteX162" fmla="*/ 286441 w 3238147"/>
              <a:gd name="connsiteY162" fmla="*/ 442314 h 3920348"/>
              <a:gd name="connsiteX163" fmla="*/ 301514 w 3238147"/>
              <a:gd name="connsiteY163" fmla="*/ 472459 h 3920348"/>
              <a:gd name="connsiteX164" fmla="*/ 316586 w 3238147"/>
              <a:gd name="connsiteY164" fmla="*/ 517677 h 3920348"/>
              <a:gd name="connsiteX165" fmla="*/ 246248 w 3238147"/>
              <a:gd name="connsiteY165" fmla="*/ 582991 h 3920348"/>
              <a:gd name="connsiteX166" fmla="*/ 175909 w 3238147"/>
              <a:gd name="connsiteY166" fmla="*/ 638257 h 3920348"/>
              <a:gd name="connsiteX167" fmla="*/ 130692 w 3238147"/>
              <a:gd name="connsiteY167" fmla="*/ 638257 h 3920348"/>
              <a:gd name="connsiteX168" fmla="*/ 105571 w 3238147"/>
              <a:gd name="connsiteY168" fmla="*/ 708596 h 3920348"/>
              <a:gd name="connsiteX169" fmla="*/ 60353 w 3238147"/>
              <a:gd name="connsiteY169" fmla="*/ 723668 h 3920348"/>
              <a:gd name="connsiteX170" fmla="*/ 45281 w 3238147"/>
              <a:gd name="connsiteY170" fmla="*/ 768886 h 3920348"/>
              <a:gd name="connsiteX171" fmla="*/ 20160 w 3238147"/>
              <a:gd name="connsiteY171" fmla="*/ 914587 h 3920348"/>
              <a:gd name="connsiteX172" fmla="*/ 63 w 3238147"/>
              <a:gd name="connsiteY172" fmla="*/ 964829 h 3920348"/>
              <a:gd name="connsiteX173" fmla="*/ 15136 w 3238147"/>
              <a:gd name="connsiteY173" fmla="*/ 1025119 h 3920348"/>
              <a:gd name="connsiteX174" fmla="*/ 50305 w 3238147"/>
              <a:gd name="connsiteY174" fmla="*/ 1055264 h 3920348"/>
              <a:gd name="connsiteX175" fmla="*/ 40256 w 3238147"/>
              <a:gd name="connsiteY17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798529 w 3238147"/>
              <a:gd name="connsiteY46" fmla="*/ 3652763 h 3920348"/>
              <a:gd name="connsiteX47" fmla="*/ 2812504 w 3238147"/>
              <a:gd name="connsiteY47" fmla="*/ 3667888 h 3920348"/>
              <a:gd name="connsiteX48" fmla="*/ 2853272 w 3238147"/>
              <a:gd name="connsiteY48" fmla="*/ 3646953 h 3920348"/>
              <a:gd name="connsiteX49" fmla="*/ 2904037 w 3238147"/>
              <a:gd name="connsiteY49" fmla="*/ 3667835 h 3920348"/>
              <a:gd name="connsiteX50" fmla="*/ 2979399 w 3238147"/>
              <a:gd name="connsiteY50" fmla="*/ 3667835 h 3920348"/>
              <a:gd name="connsiteX51" fmla="*/ 3034665 w 3238147"/>
              <a:gd name="connsiteY51" fmla="*/ 3622618 h 3920348"/>
              <a:gd name="connsiteX52" fmla="*/ 3054762 w 3238147"/>
              <a:gd name="connsiteY52" fmla="*/ 3547255 h 3920348"/>
              <a:gd name="connsiteX53" fmla="*/ 3054762 w 3238147"/>
              <a:gd name="connsiteY53" fmla="*/ 3486965 h 3920348"/>
              <a:gd name="connsiteX54" fmla="*/ 3115052 w 3238147"/>
              <a:gd name="connsiteY54" fmla="*/ 3411602 h 3920348"/>
              <a:gd name="connsiteX55" fmla="*/ 3135149 w 3238147"/>
              <a:gd name="connsiteY55" fmla="*/ 3366385 h 3920348"/>
              <a:gd name="connsiteX56" fmla="*/ 3155245 w 3238147"/>
              <a:gd name="connsiteY56" fmla="*/ 3341264 h 3920348"/>
              <a:gd name="connsiteX57" fmla="*/ 3188740 w 3238147"/>
              <a:gd name="connsiteY57" fmla="*/ 3322606 h 3920348"/>
              <a:gd name="connsiteX58" fmla="*/ 3235632 w 3238147"/>
              <a:gd name="connsiteY58" fmla="*/ 3321167 h 3920348"/>
              <a:gd name="connsiteX59" fmla="*/ 3230608 w 3238147"/>
              <a:gd name="connsiteY59" fmla="*/ 3270925 h 3920348"/>
              <a:gd name="connsiteX60" fmla="*/ 3220560 w 3238147"/>
              <a:gd name="connsiteY60" fmla="*/ 3235756 h 3920348"/>
              <a:gd name="connsiteX61" fmla="*/ 3219696 w 3238147"/>
              <a:gd name="connsiteY61" fmla="*/ 3217831 h 3920348"/>
              <a:gd name="connsiteX62" fmla="*/ 3182747 w 3238147"/>
              <a:gd name="connsiteY62" fmla="*/ 3181276 h 3920348"/>
              <a:gd name="connsiteX63" fmla="*/ 3160270 w 3238147"/>
              <a:gd name="connsiteY63" fmla="*/ 3180490 h 3920348"/>
              <a:gd name="connsiteX64" fmla="*/ 3115052 w 3238147"/>
              <a:gd name="connsiteY64" fmla="*/ 3130248 h 3920348"/>
              <a:gd name="connsiteX65" fmla="*/ 3084907 w 3238147"/>
              <a:gd name="connsiteY65" fmla="*/ 3100103 h 3920348"/>
              <a:gd name="connsiteX66" fmla="*/ 3059786 w 3238147"/>
              <a:gd name="connsiteY66" fmla="*/ 3095079 h 3920348"/>
              <a:gd name="connsiteX67" fmla="*/ 3010146 w 3238147"/>
              <a:gd name="connsiteY67" fmla="*/ 3015425 h 3920348"/>
              <a:gd name="connsiteX68" fmla="*/ 2989448 w 3238147"/>
              <a:gd name="connsiteY68" fmla="*/ 2944354 h 3920348"/>
              <a:gd name="connsiteX69" fmla="*/ 2957759 w 3238147"/>
              <a:gd name="connsiteY69" fmla="*/ 2905888 h 3920348"/>
              <a:gd name="connsiteX70" fmla="*/ 2950615 w 3238147"/>
              <a:gd name="connsiteY70" fmla="*/ 2867788 h 3920348"/>
              <a:gd name="connsiteX71" fmla="*/ 2929158 w 3238147"/>
              <a:gd name="connsiteY71" fmla="*/ 2838846 h 3920348"/>
              <a:gd name="connsiteX72" fmla="*/ 2929184 w 3238147"/>
              <a:gd name="connsiteY72" fmla="*/ 2820163 h 3920348"/>
              <a:gd name="connsiteX73" fmla="*/ 2893988 w 3238147"/>
              <a:gd name="connsiteY73" fmla="*/ 2768508 h 3920348"/>
              <a:gd name="connsiteX74" fmla="*/ 2828674 w 3238147"/>
              <a:gd name="connsiteY74" fmla="*/ 2698169 h 3920348"/>
              <a:gd name="connsiteX75" fmla="*/ 2798529 w 3238147"/>
              <a:gd name="connsiteY75" fmla="*/ 2663000 h 3920348"/>
              <a:gd name="connsiteX76" fmla="*/ 2763360 w 3238147"/>
              <a:gd name="connsiteY76" fmla="*/ 2622807 h 3920348"/>
              <a:gd name="connsiteX77" fmla="*/ 2752971 w 3238147"/>
              <a:gd name="connsiteY77" fmla="*/ 2558225 h 3920348"/>
              <a:gd name="connsiteX78" fmla="*/ 2758336 w 3238147"/>
              <a:gd name="connsiteY78" fmla="*/ 2532371 h 3920348"/>
              <a:gd name="connsiteX79" fmla="*/ 2714872 w 3238147"/>
              <a:gd name="connsiteY79" fmla="*/ 2510600 h 3920348"/>
              <a:gd name="connsiteX80" fmla="*/ 2687997 w 3238147"/>
              <a:gd name="connsiteY80" fmla="*/ 2512275 h 3920348"/>
              <a:gd name="connsiteX81" fmla="*/ 2678472 w 3238147"/>
              <a:gd name="connsiteY81" fmla="*/ 2472631 h 3920348"/>
              <a:gd name="connsiteX82" fmla="*/ 2681535 w 3238147"/>
              <a:gd name="connsiteY82" fmla="*/ 2398681 h 3920348"/>
              <a:gd name="connsiteX83" fmla="*/ 2662876 w 3238147"/>
              <a:gd name="connsiteY83" fmla="*/ 2371598 h 3920348"/>
              <a:gd name="connsiteX84" fmla="*/ 2632731 w 3238147"/>
              <a:gd name="connsiteY84" fmla="*/ 2326380 h 3920348"/>
              <a:gd name="connsiteX85" fmla="*/ 2577465 w 3238147"/>
              <a:gd name="connsiteY85" fmla="*/ 2272973 h 3920348"/>
              <a:gd name="connsiteX86" fmla="*/ 2547320 w 3238147"/>
              <a:gd name="connsiteY86" fmla="*/ 2230921 h 3920348"/>
              <a:gd name="connsiteX87" fmla="*/ 2512151 w 3238147"/>
              <a:gd name="connsiteY87" fmla="*/ 2215848 h 3920348"/>
              <a:gd name="connsiteX88" fmla="*/ 2491034 w 3238147"/>
              <a:gd name="connsiteY88" fmla="*/ 2203419 h 3920348"/>
              <a:gd name="connsiteX89" fmla="*/ 2466933 w 3238147"/>
              <a:gd name="connsiteY89" fmla="*/ 2195752 h 3920348"/>
              <a:gd name="connsiteX90" fmla="*/ 2438646 w 3238147"/>
              <a:gd name="connsiteY90" fmla="*/ 2177225 h 3920348"/>
              <a:gd name="connsiteX91" fmla="*/ 2401619 w 3238147"/>
              <a:gd name="connsiteY91" fmla="*/ 2170631 h 3920348"/>
              <a:gd name="connsiteX92" fmla="*/ 2367209 w 3238147"/>
              <a:gd name="connsiteY92" fmla="*/ 2146269 h 3920348"/>
              <a:gd name="connsiteX93" fmla="*/ 2327592 w 3238147"/>
              <a:gd name="connsiteY93" fmla="*/ 2128318 h 3920348"/>
              <a:gd name="connsiteX94" fmla="*/ 2366450 w 3238147"/>
              <a:gd name="connsiteY94" fmla="*/ 2004833 h 3920348"/>
              <a:gd name="connsiteX95" fmla="*/ 2396595 w 3238147"/>
              <a:gd name="connsiteY95" fmla="*/ 1934495 h 3920348"/>
              <a:gd name="connsiteX96" fmla="*/ 2492054 w 3238147"/>
              <a:gd name="connsiteY96" fmla="*/ 1813914 h 3920348"/>
              <a:gd name="connsiteX97" fmla="*/ 2512151 w 3238147"/>
              <a:gd name="connsiteY97" fmla="*/ 1758648 h 3920348"/>
              <a:gd name="connsiteX98" fmla="*/ 2582489 w 3238147"/>
              <a:gd name="connsiteY98" fmla="*/ 1733527 h 3920348"/>
              <a:gd name="connsiteX99" fmla="*/ 2652828 w 3238147"/>
              <a:gd name="connsiteY99" fmla="*/ 1693334 h 3920348"/>
              <a:gd name="connsiteX100" fmla="*/ 2763360 w 3238147"/>
              <a:gd name="connsiteY100" fmla="*/ 1663189 h 3920348"/>
              <a:gd name="connsiteX101" fmla="*/ 2808577 w 3238147"/>
              <a:gd name="connsiteY101" fmla="*/ 1643092 h 3920348"/>
              <a:gd name="connsiteX102" fmla="*/ 2843747 w 3238147"/>
              <a:gd name="connsiteY102" fmla="*/ 1602899 h 3920348"/>
              <a:gd name="connsiteX103" fmla="*/ 2863843 w 3238147"/>
              <a:gd name="connsiteY103" fmla="*/ 1517488 h 3920348"/>
              <a:gd name="connsiteX104" fmla="*/ 2899013 w 3238147"/>
              <a:gd name="connsiteY104" fmla="*/ 1447149 h 3920348"/>
              <a:gd name="connsiteX105" fmla="*/ 2964327 w 3238147"/>
              <a:gd name="connsiteY105" fmla="*/ 1341642 h 3920348"/>
              <a:gd name="connsiteX106" fmla="*/ 3079883 w 3238147"/>
              <a:gd name="connsiteY106" fmla="*/ 1241158 h 3920348"/>
              <a:gd name="connsiteX107" fmla="*/ 3034665 w 3238147"/>
              <a:gd name="connsiteY107" fmla="*/ 1211013 h 3920348"/>
              <a:gd name="connsiteX108" fmla="*/ 2893988 w 3238147"/>
              <a:gd name="connsiteY108" fmla="*/ 1190916 h 3920348"/>
              <a:gd name="connsiteX109" fmla="*/ 2733215 w 3238147"/>
              <a:gd name="connsiteY109" fmla="*/ 1165796 h 3920348"/>
              <a:gd name="connsiteX110" fmla="*/ 2672925 w 3238147"/>
              <a:gd name="connsiteY110" fmla="*/ 1135651 h 3920348"/>
              <a:gd name="connsiteX111" fmla="*/ 2602586 w 3238147"/>
              <a:gd name="connsiteY111" fmla="*/ 1120578 h 3920348"/>
              <a:gd name="connsiteX112" fmla="*/ 2190604 w 3238147"/>
              <a:gd name="connsiteY112" fmla="*/ 1010046 h 3920348"/>
              <a:gd name="connsiteX113" fmla="*/ 2125289 w 3238147"/>
              <a:gd name="connsiteY113" fmla="*/ 979901 h 3920348"/>
              <a:gd name="connsiteX114" fmla="*/ 2070024 w 3238147"/>
              <a:gd name="connsiteY114" fmla="*/ 954780 h 3920348"/>
              <a:gd name="connsiteX115" fmla="*/ 1984613 w 3238147"/>
              <a:gd name="connsiteY115" fmla="*/ 944732 h 3920348"/>
              <a:gd name="connsiteX116" fmla="*/ 1924322 w 3238147"/>
              <a:gd name="connsiteY116" fmla="*/ 944732 h 3920348"/>
              <a:gd name="connsiteX117" fmla="*/ 1889153 w 3238147"/>
              <a:gd name="connsiteY117" fmla="*/ 949756 h 3920348"/>
              <a:gd name="connsiteX118" fmla="*/ 1793694 w 3238147"/>
              <a:gd name="connsiteY118" fmla="*/ 849273 h 3920348"/>
              <a:gd name="connsiteX119" fmla="*/ 1723355 w 3238147"/>
              <a:gd name="connsiteY119" fmla="*/ 743765 h 3920348"/>
              <a:gd name="connsiteX120" fmla="*/ 1663065 w 3238147"/>
              <a:gd name="connsiteY120" fmla="*/ 663378 h 3920348"/>
              <a:gd name="connsiteX121" fmla="*/ 1622872 w 3238147"/>
              <a:gd name="connsiteY121" fmla="*/ 618160 h 3920348"/>
              <a:gd name="connsiteX122" fmla="*/ 1557558 w 3238147"/>
              <a:gd name="connsiteY122" fmla="*/ 552846 h 3920348"/>
              <a:gd name="connsiteX123" fmla="*/ 1462098 w 3238147"/>
              <a:gd name="connsiteY123" fmla="*/ 482508 h 3920348"/>
              <a:gd name="connsiteX124" fmla="*/ 1366639 w 3238147"/>
              <a:gd name="connsiteY124" fmla="*/ 477484 h 3920348"/>
              <a:gd name="connsiteX125" fmla="*/ 1266155 w 3238147"/>
              <a:gd name="connsiteY125" fmla="*/ 467435 h 3920348"/>
              <a:gd name="connsiteX126" fmla="*/ 1210889 w 3238147"/>
              <a:gd name="connsiteY126" fmla="*/ 452363 h 3920348"/>
              <a:gd name="connsiteX127" fmla="*/ 1145575 w 3238147"/>
              <a:gd name="connsiteY127" fmla="*/ 321734 h 3920348"/>
              <a:gd name="connsiteX128" fmla="*/ 1080261 w 3238147"/>
              <a:gd name="connsiteY128" fmla="*/ 291589 h 3920348"/>
              <a:gd name="connsiteX129" fmla="*/ 1035043 w 3238147"/>
              <a:gd name="connsiteY129" fmla="*/ 291589 h 3920348"/>
              <a:gd name="connsiteX130" fmla="*/ 1014947 w 3238147"/>
              <a:gd name="connsiteY130" fmla="*/ 231299 h 3920348"/>
              <a:gd name="connsiteX131" fmla="*/ 989826 w 3238147"/>
              <a:gd name="connsiteY131" fmla="*/ 176033 h 3920348"/>
              <a:gd name="connsiteX132" fmla="*/ 959681 w 3238147"/>
              <a:gd name="connsiteY132" fmla="*/ 150912 h 3920348"/>
              <a:gd name="connsiteX133" fmla="*/ 904415 w 3238147"/>
              <a:gd name="connsiteY133" fmla="*/ 186081 h 3920348"/>
              <a:gd name="connsiteX134" fmla="*/ 834076 w 3238147"/>
              <a:gd name="connsiteY134" fmla="*/ 211202 h 3920348"/>
              <a:gd name="connsiteX135" fmla="*/ 788859 w 3238147"/>
              <a:gd name="connsiteY135" fmla="*/ 221251 h 3920348"/>
              <a:gd name="connsiteX136" fmla="*/ 733593 w 3238147"/>
              <a:gd name="connsiteY136" fmla="*/ 191105 h 3920348"/>
              <a:gd name="connsiteX137" fmla="*/ 673303 w 3238147"/>
              <a:gd name="connsiteY137" fmla="*/ 155936 h 3920348"/>
              <a:gd name="connsiteX138" fmla="*/ 602964 w 3238147"/>
              <a:gd name="connsiteY138" fmla="*/ 120767 h 3920348"/>
              <a:gd name="connsiteX139" fmla="*/ 497456 w 3238147"/>
              <a:gd name="connsiteY139" fmla="*/ 165985 h 3920348"/>
              <a:gd name="connsiteX140" fmla="*/ 412045 w 3238147"/>
              <a:gd name="connsiteY140" fmla="*/ 181057 h 3920348"/>
              <a:gd name="connsiteX141" fmla="*/ 361804 w 3238147"/>
              <a:gd name="connsiteY141" fmla="*/ 145888 h 3920348"/>
              <a:gd name="connsiteX142" fmla="*/ 371852 w 3238147"/>
              <a:gd name="connsiteY142" fmla="*/ 105695 h 3920348"/>
              <a:gd name="connsiteX143" fmla="*/ 386925 w 3238147"/>
              <a:gd name="connsiteY143" fmla="*/ 85598 h 3920348"/>
              <a:gd name="connsiteX144" fmla="*/ 361804 w 3238147"/>
              <a:gd name="connsiteY144" fmla="*/ 20284 h 3920348"/>
              <a:gd name="connsiteX145" fmla="*/ 316586 w 3238147"/>
              <a:gd name="connsiteY145" fmla="*/ 187 h 3920348"/>
              <a:gd name="connsiteX146" fmla="*/ 286441 w 3238147"/>
              <a:gd name="connsiteY146" fmla="*/ 10235 h 3920348"/>
              <a:gd name="connsiteX147" fmla="*/ 226151 w 3238147"/>
              <a:gd name="connsiteY147" fmla="*/ 10235 h 3920348"/>
              <a:gd name="connsiteX148" fmla="*/ 140740 w 3238147"/>
              <a:gd name="connsiteY148" fmla="*/ 187 h 3920348"/>
              <a:gd name="connsiteX149" fmla="*/ 105571 w 3238147"/>
              <a:gd name="connsiteY149" fmla="*/ 10235 h 3920348"/>
              <a:gd name="connsiteX150" fmla="*/ 60353 w 3238147"/>
              <a:gd name="connsiteY150" fmla="*/ 55453 h 3920348"/>
              <a:gd name="connsiteX151" fmla="*/ 55329 w 3238147"/>
              <a:gd name="connsiteY151" fmla="*/ 105695 h 3920348"/>
              <a:gd name="connsiteX152" fmla="*/ 50305 w 3238147"/>
              <a:gd name="connsiteY152" fmla="*/ 140864 h 3920348"/>
              <a:gd name="connsiteX153" fmla="*/ 15136 w 3238147"/>
              <a:gd name="connsiteY153" fmla="*/ 216226 h 3920348"/>
              <a:gd name="connsiteX154" fmla="*/ 35232 w 3238147"/>
              <a:gd name="connsiteY154" fmla="*/ 206178 h 3920348"/>
              <a:gd name="connsiteX155" fmla="*/ 90498 w 3238147"/>
              <a:gd name="connsiteY155" fmla="*/ 171009 h 3920348"/>
              <a:gd name="connsiteX156" fmla="*/ 135716 w 3238147"/>
              <a:gd name="connsiteY156" fmla="*/ 216226 h 3920348"/>
              <a:gd name="connsiteX157" fmla="*/ 130692 w 3238147"/>
              <a:gd name="connsiteY157" fmla="*/ 256420 h 3920348"/>
              <a:gd name="connsiteX158" fmla="*/ 130692 w 3238147"/>
              <a:gd name="connsiteY158" fmla="*/ 276516 h 3920348"/>
              <a:gd name="connsiteX159" fmla="*/ 201030 w 3238147"/>
              <a:gd name="connsiteY159" fmla="*/ 361927 h 3920348"/>
              <a:gd name="connsiteX160" fmla="*/ 221127 w 3238147"/>
              <a:gd name="connsiteY160" fmla="*/ 412169 h 3920348"/>
              <a:gd name="connsiteX161" fmla="*/ 266344 w 3238147"/>
              <a:gd name="connsiteY161" fmla="*/ 427242 h 3920348"/>
              <a:gd name="connsiteX162" fmla="*/ 286441 w 3238147"/>
              <a:gd name="connsiteY162" fmla="*/ 442314 h 3920348"/>
              <a:gd name="connsiteX163" fmla="*/ 301514 w 3238147"/>
              <a:gd name="connsiteY163" fmla="*/ 472459 h 3920348"/>
              <a:gd name="connsiteX164" fmla="*/ 316586 w 3238147"/>
              <a:gd name="connsiteY164" fmla="*/ 517677 h 3920348"/>
              <a:gd name="connsiteX165" fmla="*/ 246248 w 3238147"/>
              <a:gd name="connsiteY165" fmla="*/ 582991 h 3920348"/>
              <a:gd name="connsiteX166" fmla="*/ 175909 w 3238147"/>
              <a:gd name="connsiteY166" fmla="*/ 638257 h 3920348"/>
              <a:gd name="connsiteX167" fmla="*/ 130692 w 3238147"/>
              <a:gd name="connsiteY167" fmla="*/ 638257 h 3920348"/>
              <a:gd name="connsiteX168" fmla="*/ 105571 w 3238147"/>
              <a:gd name="connsiteY168" fmla="*/ 708596 h 3920348"/>
              <a:gd name="connsiteX169" fmla="*/ 60353 w 3238147"/>
              <a:gd name="connsiteY169" fmla="*/ 723668 h 3920348"/>
              <a:gd name="connsiteX170" fmla="*/ 45281 w 3238147"/>
              <a:gd name="connsiteY170" fmla="*/ 768886 h 3920348"/>
              <a:gd name="connsiteX171" fmla="*/ 20160 w 3238147"/>
              <a:gd name="connsiteY171" fmla="*/ 914587 h 3920348"/>
              <a:gd name="connsiteX172" fmla="*/ 63 w 3238147"/>
              <a:gd name="connsiteY172" fmla="*/ 964829 h 3920348"/>
              <a:gd name="connsiteX173" fmla="*/ 15136 w 3238147"/>
              <a:gd name="connsiteY173" fmla="*/ 1025119 h 3920348"/>
              <a:gd name="connsiteX174" fmla="*/ 50305 w 3238147"/>
              <a:gd name="connsiteY174" fmla="*/ 1055264 h 3920348"/>
              <a:gd name="connsiteX175" fmla="*/ 40256 w 3238147"/>
              <a:gd name="connsiteY17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210700 w 3238147"/>
              <a:gd name="connsiteY33" fmla="*/ 3798464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812504 w 3238147"/>
              <a:gd name="connsiteY46" fmla="*/ 3667888 h 3920348"/>
              <a:gd name="connsiteX47" fmla="*/ 2853272 w 3238147"/>
              <a:gd name="connsiteY47" fmla="*/ 3646953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77362 w 3238147"/>
              <a:gd name="connsiteY33" fmla="*/ 3796083 h 3920348"/>
              <a:gd name="connsiteX34" fmla="*/ 2230797 w 3238147"/>
              <a:gd name="connsiteY34" fmla="*/ 3843681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812504 w 3238147"/>
              <a:gd name="connsiteY46" fmla="*/ 3667888 h 3920348"/>
              <a:gd name="connsiteX47" fmla="*/ 2853272 w 3238147"/>
              <a:gd name="connsiteY47" fmla="*/ 3646953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77362 w 3238147"/>
              <a:gd name="connsiteY33" fmla="*/ 3796083 h 3920348"/>
              <a:gd name="connsiteX34" fmla="*/ 2214128 w 3238147"/>
              <a:gd name="connsiteY34" fmla="*/ 3838919 h 3920348"/>
              <a:gd name="connsiteX35" fmla="*/ 2265966 w 3238147"/>
              <a:gd name="connsiteY35" fmla="*/ 3898947 h 3920348"/>
              <a:gd name="connsiteX36" fmla="*/ 2310060 w 3238147"/>
              <a:gd name="connsiteY36" fmla="*/ 3920300 h 3920348"/>
              <a:gd name="connsiteX37" fmla="*/ 2336305 w 3238147"/>
              <a:gd name="connsiteY37" fmla="*/ 3903971 h 3920348"/>
              <a:gd name="connsiteX38" fmla="*/ 2416692 w 3238147"/>
              <a:gd name="connsiteY38" fmla="*/ 3878851 h 3920348"/>
              <a:gd name="connsiteX39" fmla="*/ 2492054 w 3238147"/>
              <a:gd name="connsiteY39" fmla="*/ 3823585 h 3920348"/>
              <a:gd name="connsiteX40" fmla="*/ 2547320 w 3238147"/>
              <a:gd name="connsiteY40" fmla="*/ 3778367 h 3920348"/>
              <a:gd name="connsiteX41" fmla="*/ 2643435 w 3238147"/>
              <a:gd name="connsiteY41" fmla="*/ 3820288 h 3920348"/>
              <a:gd name="connsiteX42" fmla="*/ 2698045 w 3238147"/>
              <a:gd name="connsiteY42" fmla="*/ 3823585 h 3920348"/>
              <a:gd name="connsiteX43" fmla="*/ 2748287 w 3238147"/>
              <a:gd name="connsiteY43" fmla="*/ 3808512 h 3920348"/>
              <a:gd name="connsiteX44" fmla="*/ 2798529 w 3238147"/>
              <a:gd name="connsiteY44" fmla="*/ 3738174 h 3920348"/>
              <a:gd name="connsiteX45" fmla="*/ 2813602 w 3238147"/>
              <a:gd name="connsiteY45" fmla="*/ 3692956 h 3920348"/>
              <a:gd name="connsiteX46" fmla="*/ 2812504 w 3238147"/>
              <a:gd name="connsiteY46" fmla="*/ 3667888 h 3920348"/>
              <a:gd name="connsiteX47" fmla="*/ 2853272 w 3238147"/>
              <a:gd name="connsiteY47" fmla="*/ 3646953 h 3920348"/>
              <a:gd name="connsiteX48" fmla="*/ 2904037 w 3238147"/>
              <a:gd name="connsiteY48" fmla="*/ 3667835 h 3920348"/>
              <a:gd name="connsiteX49" fmla="*/ 2979399 w 3238147"/>
              <a:gd name="connsiteY49" fmla="*/ 3667835 h 3920348"/>
              <a:gd name="connsiteX50" fmla="*/ 3034665 w 3238147"/>
              <a:gd name="connsiteY50" fmla="*/ 3622618 h 3920348"/>
              <a:gd name="connsiteX51" fmla="*/ 3054762 w 3238147"/>
              <a:gd name="connsiteY51" fmla="*/ 3547255 h 3920348"/>
              <a:gd name="connsiteX52" fmla="*/ 3054762 w 3238147"/>
              <a:gd name="connsiteY52" fmla="*/ 3486965 h 3920348"/>
              <a:gd name="connsiteX53" fmla="*/ 3115052 w 3238147"/>
              <a:gd name="connsiteY53" fmla="*/ 3411602 h 3920348"/>
              <a:gd name="connsiteX54" fmla="*/ 3135149 w 3238147"/>
              <a:gd name="connsiteY54" fmla="*/ 3366385 h 3920348"/>
              <a:gd name="connsiteX55" fmla="*/ 3155245 w 3238147"/>
              <a:gd name="connsiteY55" fmla="*/ 3341264 h 3920348"/>
              <a:gd name="connsiteX56" fmla="*/ 3188740 w 3238147"/>
              <a:gd name="connsiteY56" fmla="*/ 3322606 h 3920348"/>
              <a:gd name="connsiteX57" fmla="*/ 3235632 w 3238147"/>
              <a:gd name="connsiteY57" fmla="*/ 3321167 h 3920348"/>
              <a:gd name="connsiteX58" fmla="*/ 3230608 w 3238147"/>
              <a:gd name="connsiteY58" fmla="*/ 3270925 h 3920348"/>
              <a:gd name="connsiteX59" fmla="*/ 3220560 w 3238147"/>
              <a:gd name="connsiteY59" fmla="*/ 3235756 h 3920348"/>
              <a:gd name="connsiteX60" fmla="*/ 3219696 w 3238147"/>
              <a:gd name="connsiteY60" fmla="*/ 3217831 h 3920348"/>
              <a:gd name="connsiteX61" fmla="*/ 3182747 w 3238147"/>
              <a:gd name="connsiteY61" fmla="*/ 3181276 h 3920348"/>
              <a:gd name="connsiteX62" fmla="*/ 3160270 w 3238147"/>
              <a:gd name="connsiteY62" fmla="*/ 3180490 h 3920348"/>
              <a:gd name="connsiteX63" fmla="*/ 3115052 w 3238147"/>
              <a:gd name="connsiteY63" fmla="*/ 3130248 h 3920348"/>
              <a:gd name="connsiteX64" fmla="*/ 3084907 w 3238147"/>
              <a:gd name="connsiteY64" fmla="*/ 3100103 h 3920348"/>
              <a:gd name="connsiteX65" fmla="*/ 3059786 w 3238147"/>
              <a:gd name="connsiteY65" fmla="*/ 3095079 h 3920348"/>
              <a:gd name="connsiteX66" fmla="*/ 3010146 w 3238147"/>
              <a:gd name="connsiteY66" fmla="*/ 3015425 h 3920348"/>
              <a:gd name="connsiteX67" fmla="*/ 2989448 w 3238147"/>
              <a:gd name="connsiteY67" fmla="*/ 2944354 h 3920348"/>
              <a:gd name="connsiteX68" fmla="*/ 2957759 w 3238147"/>
              <a:gd name="connsiteY68" fmla="*/ 2905888 h 3920348"/>
              <a:gd name="connsiteX69" fmla="*/ 2950615 w 3238147"/>
              <a:gd name="connsiteY69" fmla="*/ 2867788 h 3920348"/>
              <a:gd name="connsiteX70" fmla="*/ 2929158 w 3238147"/>
              <a:gd name="connsiteY70" fmla="*/ 2838846 h 3920348"/>
              <a:gd name="connsiteX71" fmla="*/ 2929184 w 3238147"/>
              <a:gd name="connsiteY71" fmla="*/ 2820163 h 3920348"/>
              <a:gd name="connsiteX72" fmla="*/ 2893988 w 3238147"/>
              <a:gd name="connsiteY72" fmla="*/ 2768508 h 3920348"/>
              <a:gd name="connsiteX73" fmla="*/ 2828674 w 3238147"/>
              <a:gd name="connsiteY73" fmla="*/ 2698169 h 3920348"/>
              <a:gd name="connsiteX74" fmla="*/ 2798529 w 3238147"/>
              <a:gd name="connsiteY74" fmla="*/ 2663000 h 3920348"/>
              <a:gd name="connsiteX75" fmla="*/ 2763360 w 3238147"/>
              <a:gd name="connsiteY75" fmla="*/ 2622807 h 3920348"/>
              <a:gd name="connsiteX76" fmla="*/ 2752971 w 3238147"/>
              <a:gd name="connsiteY76" fmla="*/ 2558225 h 3920348"/>
              <a:gd name="connsiteX77" fmla="*/ 2758336 w 3238147"/>
              <a:gd name="connsiteY77" fmla="*/ 2532371 h 3920348"/>
              <a:gd name="connsiteX78" fmla="*/ 2714872 w 3238147"/>
              <a:gd name="connsiteY78" fmla="*/ 2510600 h 3920348"/>
              <a:gd name="connsiteX79" fmla="*/ 2687997 w 3238147"/>
              <a:gd name="connsiteY79" fmla="*/ 2512275 h 3920348"/>
              <a:gd name="connsiteX80" fmla="*/ 2678472 w 3238147"/>
              <a:gd name="connsiteY80" fmla="*/ 2472631 h 3920348"/>
              <a:gd name="connsiteX81" fmla="*/ 2681535 w 3238147"/>
              <a:gd name="connsiteY81" fmla="*/ 2398681 h 3920348"/>
              <a:gd name="connsiteX82" fmla="*/ 2662876 w 3238147"/>
              <a:gd name="connsiteY82" fmla="*/ 2371598 h 3920348"/>
              <a:gd name="connsiteX83" fmla="*/ 2632731 w 3238147"/>
              <a:gd name="connsiteY83" fmla="*/ 2326380 h 3920348"/>
              <a:gd name="connsiteX84" fmla="*/ 2577465 w 3238147"/>
              <a:gd name="connsiteY84" fmla="*/ 2272973 h 3920348"/>
              <a:gd name="connsiteX85" fmla="*/ 2547320 w 3238147"/>
              <a:gd name="connsiteY85" fmla="*/ 2230921 h 3920348"/>
              <a:gd name="connsiteX86" fmla="*/ 2512151 w 3238147"/>
              <a:gd name="connsiteY86" fmla="*/ 2215848 h 3920348"/>
              <a:gd name="connsiteX87" fmla="*/ 2491034 w 3238147"/>
              <a:gd name="connsiteY87" fmla="*/ 2203419 h 3920348"/>
              <a:gd name="connsiteX88" fmla="*/ 2466933 w 3238147"/>
              <a:gd name="connsiteY88" fmla="*/ 2195752 h 3920348"/>
              <a:gd name="connsiteX89" fmla="*/ 2438646 w 3238147"/>
              <a:gd name="connsiteY89" fmla="*/ 2177225 h 3920348"/>
              <a:gd name="connsiteX90" fmla="*/ 2401619 w 3238147"/>
              <a:gd name="connsiteY90" fmla="*/ 2170631 h 3920348"/>
              <a:gd name="connsiteX91" fmla="*/ 2367209 w 3238147"/>
              <a:gd name="connsiteY91" fmla="*/ 2146269 h 3920348"/>
              <a:gd name="connsiteX92" fmla="*/ 2327592 w 3238147"/>
              <a:gd name="connsiteY92" fmla="*/ 2128318 h 3920348"/>
              <a:gd name="connsiteX93" fmla="*/ 2366450 w 3238147"/>
              <a:gd name="connsiteY93" fmla="*/ 2004833 h 3920348"/>
              <a:gd name="connsiteX94" fmla="*/ 2396595 w 3238147"/>
              <a:gd name="connsiteY94" fmla="*/ 1934495 h 3920348"/>
              <a:gd name="connsiteX95" fmla="*/ 2492054 w 3238147"/>
              <a:gd name="connsiteY95" fmla="*/ 1813914 h 3920348"/>
              <a:gd name="connsiteX96" fmla="*/ 2512151 w 3238147"/>
              <a:gd name="connsiteY96" fmla="*/ 1758648 h 3920348"/>
              <a:gd name="connsiteX97" fmla="*/ 2582489 w 3238147"/>
              <a:gd name="connsiteY97" fmla="*/ 1733527 h 3920348"/>
              <a:gd name="connsiteX98" fmla="*/ 2652828 w 3238147"/>
              <a:gd name="connsiteY98" fmla="*/ 1693334 h 3920348"/>
              <a:gd name="connsiteX99" fmla="*/ 2763360 w 3238147"/>
              <a:gd name="connsiteY99" fmla="*/ 1663189 h 3920348"/>
              <a:gd name="connsiteX100" fmla="*/ 2808577 w 3238147"/>
              <a:gd name="connsiteY100" fmla="*/ 1643092 h 3920348"/>
              <a:gd name="connsiteX101" fmla="*/ 2843747 w 3238147"/>
              <a:gd name="connsiteY101" fmla="*/ 1602899 h 3920348"/>
              <a:gd name="connsiteX102" fmla="*/ 2863843 w 3238147"/>
              <a:gd name="connsiteY102" fmla="*/ 1517488 h 3920348"/>
              <a:gd name="connsiteX103" fmla="*/ 2899013 w 3238147"/>
              <a:gd name="connsiteY103" fmla="*/ 1447149 h 3920348"/>
              <a:gd name="connsiteX104" fmla="*/ 2964327 w 3238147"/>
              <a:gd name="connsiteY104" fmla="*/ 1341642 h 3920348"/>
              <a:gd name="connsiteX105" fmla="*/ 3079883 w 3238147"/>
              <a:gd name="connsiteY105" fmla="*/ 1241158 h 3920348"/>
              <a:gd name="connsiteX106" fmla="*/ 3034665 w 3238147"/>
              <a:gd name="connsiteY106" fmla="*/ 1211013 h 3920348"/>
              <a:gd name="connsiteX107" fmla="*/ 2893988 w 3238147"/>
              <a:gd name="connsiteY107" fmla="*/ 1190916 h 3920348"/>
              <a:gd name="connsiteX108" fmla="*/ 2733215 w 3238147"/>
              <a:gd name="connsiteY108" fmla="*/ 1165796 h 3920348"/>
              <a:gd name="connsiteX109" fmla="*/ 2672925 w 3238147"/>
              <a:gd name="connsiteY109" fmla="*/ 1135651 h 3920348"/>
              <a:gd name="connsiteX110" fmla="*/ 2602586 w 3238147"/>
              <a:gd name="connsiteY110" fmla="*/ 1120578 h 3920348"/>
              <a:gd name="connsiteX111" fmla="*/ 2190604 w 3238147"/>
              <a:gd name="connsiteY111" fmla="*/ 1010046 h 3920348"/>
              <a:gd name="connsiteX112" fmla="*/ 2125289 w 3238147"/>
              <a:gd name="connsiteY112" fmla="*/ 979901 h 3920348"/>
              <a:gd name="connsiteX113" fmla="*/ 2070024 w 3238147"/>
              <a:gd name="connsiteY113" fmla="*/ 954780 h 3920348"/>
              <a:gd name="connsiteX114" fmla="*/ 1984613 w 3238147"/>
              <a:gd name="connsiteY114" fmla="*/ 944732 h 3920348"/>
              <a:gd name="connsiteX115" fmla="*/ 1924322 w 3238147"/>
              <a:gd name="connsiteY115" fmla="*/ 944732 h 3920348"/>
              <a:gd name="connsiteX116" fmla="*/ 1889153 w 3238147"/>
              <a:gd name="connsiteY116" fmla="*/ 949756 h 3920348"/>
              <a:gd name="connsiteX117" fmla="*/ 1793694 w 3238147"/>
              <a:gd name="connsiteY117" fmla="*/ 849273 h 3920348"/>
              <a:gd name="connsiteX118" fmla="*/ 1723355 w 3238147"/>
              <a:gd name="connsiteY118" fmla="*/ 743765 h 3920348"/>
              <a:gd name="connsiteX119" fmla="*/ 1663065 w 3238147"/>
              <a:gd name="connsiteY119" fmla="*/ 663378 h 3920348"/>
              <a:gd name="connsiteX120" fmla="*/ 1622872 w 3238147"/>
              <a:gd name="connsiteY120" fmla="*/ 618160 h 3920348"/>
              <a:gd name="connsiteX121" fmla="*/ 1557558 w 3238147"/>
              <a:gd name="connsiteY121" fmla="*/ 552846 h 3920348"/>
              <a:gd name="connsiteX122" fmla="*/ 1462098 w 3238147"/>
              <a:gd name="connsiteY122" fmla="*/ 482508 h 3920348"/>
              <a:gd name="connsiteX123" fmla="*/ 1366639 w 3238147"/>
              <a:gd name="connsiteY123" fmla="*/ 477484 h 3920348"/>
              <a:gd name="connsiteX124" fmla="*/ 1266155 w 3238147"/>
              <a:gd name="connsiteY124" fmla="*/ 467435 h 3920348"/>
              <a:gd name="connsiteX125" fmla="*/ 1210889 w 3238147"/>
              <a:gd name="connsiteY125" fmla="*/ 452363 h 3920348"/>
              <a:gd name="connsiteX126" fmla="*/ 1145575 w 3238147"/>
              <a:gd name="connsiteY126" fmla="*/ 321734 h 3920348"/>
              <a:gd name="connsiteX127" fmla="*/ 1080261 w 3238147"/>
              <a:gd name="connsiteY127" fmla="*/ 291589 h 3920348"/>
              <a:gd name="connsiteX128" fmla="*/ 1035043 w 3238147"/>
              <a:gd name="connsiteY128" fmla="*/ 291589 h 3920348"/>
              <a:gd name="connsiteX129" fmla="*/ 1014947 w 3238147"/>
              <a:gd name="connsiteY129" fmla="*/ 231299 h 3920348"/>
              <a:gd name="connsiteX130" fmla="*/ 989826 w 3238147"/>
              <a:gd name="connsiteY130" fmla="*/ 176033 h 3920348"/>
              <a:gd name="connsiteX131" fmla="*/ 959681 w 3238147"/>
              <a:gd name="connsiteY131" fmla="*/ 150912 h 3920348"/>
              <a:gd name="connsiteX132" fmla="*/ 904415 w 3238147"/>
              <a:gd name="connsiteY132" fmla="*/ 186081 h 3920348"/>
              <a:gd name="connsiteX133" fmla="*/ 834076 w 3238147"/>
              <a:gd name="connsiteY133" fmla="*/ 211202 h 3920348"/>
              <a:gd name="connsiteX134" fmla="*/ 788859 w 3238147"/>
              <a:gd name="connsiteY134" fmla="*/ 221251 h 3920348"/>
              <a:gd name="connsiteX135" fmla="*/ 733593 w 3238147"/>
              <a:gd name="connsiteY135" fmla="*/ 191105 h 3920348"/>
              <a:gd name="connsiteX136" fmla="*/ 673303 w 3238147"/>
              <a:gd name="connsiteY136" fmla="*/ 155936 h 3920348"/>
              <a:gd name="connsiteX137" fmla="*/ 602964 w 3238147"/>
              <a:gd name="connsiteY137" fmla="*/ 120767 h 3920348"/>
              <a:gd name="connsiteX138" fmla="*/ 497456 w 3238147"/>
              <a:gd name="connsiteY138" fmla="*/ 165985 h 3920348"/>
              <a:gd name="connsiteX139" fmla="*/ 412045 w 3238147"/>
              <a:gd name="connsiteY139" fmla="*/ 181057 h 3920348"/>
              <a:gd name="connsiteX140" fmla="*/ 361804 w 3238147"/>
              <a:gd name="connsiteY140" fmla="*/ 145888 h 3920348"/>
              <a:gd name="connsiteX141" fmla="*/ 371852 w 3238147"/>
              <a:gd name="connsiteY141" fmla="*/ 105695 h 3920348"/>
              <a:gd name="connsiteX142" fmla="*/ 386925 w 3238147"/>
              <a:gd name="connsiteY142" fmla="*/ 85598 h 3920348"/>
              <a:gd name="connsiteX143" fmla="*/ 361804 w 3238147"/>
              <a:gd name="connsiteY143" fmla="*/ 20284 h 3920348"/>
              <a:gd name="connsiteX144" fmla="*/ 316586 w 3238147"/>
              <a:gd name="connsiteY144" fmla="*/ 187 h 3920348"/>
              <a:gd name="connsiteX145" fmla="*/ 286441 w 3238147"/>
              <a:gd name="connsiteY145" fmla="*/ 10235 h 3920348"/>
              <a:gd name="connsiteX146" fmla="*/ 226151 w 3238147"/>
              <a:gd name="connsiteY146" fmla="*/ 10235 h 3920348"/>
              <a:gd name="connsiteX147" fmla="*/ 140740 w 3238147"/>
              <a:gd name="connsiteY147" fmla="*/ 187 h 3920348"/>
              <a:gd name="connsiteX148" fmla="*/ 105571 w 3238147"/>
              <a:gd name="connsiteY148" fmla="*/ 10235 h 3920348"/>
              <a:gd name="connsiteX149" fmla="*/ 60353 w 3238147"/>
              <a:gd name="connsiteY149" fmla="*/ 55453 h 3920348"/>
              <a:gd name="connsiteX150" fmla="*/ 55329 w 3238147"/>
              <a:gd name="connsiteY150" fmla="*/ 105695 h 3920348"/>
              <a:gd name="connsiteX151" fmla="*/ 50305 w 3238147"/>
              <a:gd name="connsiteY151" fmla="*/ 140864 h 3920348"/>
              <a:gd name="connsiteX152" fmla="*/ 15136 w 3238147"/>
              <a:gd name="connsiteY152" fmla="*/ 216226 h 3920348"/>
              <a:gd name="connsiteX153" fmla="*/ 35232 w 3238147"/>
              <a:gd name="connsiteY153" fmla="*/ 206178 h 3920348"/>
              <a:gd name="connsiteX154" fmla="*/ 90498 w 3238147"/>
              <a:gd name="connsiteY154" fmla="*/ 171009 h 3920348"/>
              <a:gd name="connsiteX155" fmla="*/ 135716 w 3238147"/>
              <a:gd name="connsiteY155" fmla="*/ 216226 h 3920348"/>
              <a:gd name="connsiteX156" fmla="*/ 130692 w 3238147"/>
              <a:gd name="connsiteY156" fmla="*/ 256420 h 3920348"/>
              <a:gd name="connsiteX157" fmla="*/ 130692 w 3238147"/>
              <a:gd name="connsiteY157" fmla="*/ 276516 h 3920348"/>
              <a:gd name="connsiteX158" fmla="*/ 201030 w 3238147"/>
              <a:gd name="connsiteY158" fmla="*/ 361927 h 3920348"/>
              <a:gd name="connsiteX159" fmla="*/ 221127 w 3238147"/>
              <a:gd name="connsiteY159" fmla="*/ 412169 h 3920348"/>
              <a:gd name="connsiteX160" fmla="*/ 266344 w 3238147"/>
              <a:gd name="connsiteY160" fmla="*/ 427242 h 3920348"/>
              <a:gd name="connsiteX161" fmla="*/ 286441 w 3238147"/>
              <a:gd name="connsiteY161" fmla="*/ 442314 h 3920348"/>
              <a:gd name="connsiteX162" fmla="*/ 301514 w 3238147"/>
              <a:gd name="connsiteY162" fmla="*/ 472459 h 3920348"/>
              <a:gd name="connsiteX163" fmla="*/ 316586 w 3238147"/>
              <a:gd name="connsiteY163" fmla="*/ 517677 h 3920348"/>
              <a:gd name="connsiteX164" fmla="*/ 246248 w 3238147"/>
              <a:gd name="connsiteY164" fmla="*/ 582991 h 3920348"/>
              <a:gd name="connsiteX165" fmla="*/ 175909 w 3238147"/>
              <a:gd name="connsiteY165" fmla="*/ 638257 h 3920348"/>
              <a:gd name="connsiteX166" fmla="*/ 130692 w 3238147"/>
              <a:gd name="connsiteY166" fmla="*/ 638257 h 3920348"/>
              <a:gd name="connsiteX167" fmla="*/ 105571 w 3238147"/>
              <a:gd name="connsiteY167" fmla="*/ 708596 h 3920348"/>
              <a:gd name="connsiteX168" fmla="*/ 60353 w 3238147"/>
              <a:gd name="connsiteY168" fmla="*/ 723668 h 3920348"/>
              <a:gd name="connsiteX169" fmla="*/ 45281 w 3238147"/>
              <a:gd name="connsiteY169" fmla="*/ 768886 h 3920348"/>
              <a:gd name="connsiteX170" fmla="*/ 20160 w 3238147"/>
              <a:gd name="connsiteY170" fmla="*/ 914587 h 3920348"/>
              <a:gd name="connsiteX171" fmla="*/ 63 w 3238147"/>
              <a:gd name="connsiteY171" fmla="*/ 964829 h 3920348"/>
              <a:gd name="connsiteX172" fmla="*/ 15136 w 3238147"/>
              <a:gd name="connsiteY172" fmla="*/ 1025119 h 3920348"/>
              <a:gd name="connsiteX173" fmla="*/ 50305 w 3238147"/>
              <a:gd name="connsiteY173" fmla="*/ 1055264 h 3920348"/>
              <a:gd name="connsiteX174" fmla="*/ 40256 w 3238147"/>
              <a:gd name="connsiteY17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77362 w 3238147"/>
              <a:gd name="connsiteY33" fmla="*/ 3796083 h 3920348"/>
              <a:gd name="connsiteX34" fmla="*/ 2214128 w 3238147"/>
              <a:gd name="connsiteY34" fmla="*/ 3838919 h 3920348"/>
              <a:gd name="connsiteX35" fmla="*/ 2233860 w 3238147"/>
              <a:gd name="connsiteY35" fmla="*/ 3875056 h 3920348"/>
              <a:gd name="connsiteX36" fmla="*/ 2265966 w 3238147"/>
              <a:gd name="connsiteY36" fmla="*/ 3898947 h 3920348"/>
              <a:gd name="connsiteX37" fmla="*/ 2310060 w 3238147"/>
              <a:gd name="connsiteY37" fmla="*/ 3920300 h 3920348"/>
              <a:gd name="connsiteX38" fmla="*/ 2336305 w 3238147"/>
              <a:gd name="connsiteY38" fmla="*/ 3903971 h 3920348"/>
              <a:gd name="connsiteX39" fmla="*/ 2416692 w 3238147"/>
              <a:gd name="connsiteY39" fmla="*/ 3878851 h 3920348"/>
              <a:gd name="connsiteX40" fmla="*/ 2492054 w 3238147"/>
              <a:gd name="connsiteY40" fmla="*/ 3823585 h 3920348"/>
              <a:gd name="connsiteX41" fmla="*/ 2547320 w 3238147"/>
              <a:gd name="connsiteY41" fmla="*/ 3778367 h 3920348"/>
              <a:gd name="connsiteX42" fmla="*/ 2643435 w 3238147"/>
              <a:gd name="connsiteY42" fmla="*/ 3820288 h 3920348"/>
              <a:gd name="connsiteX43" fmla="*/ 2698045 w 3238147"/>
              <a:gd name="connsiteY43" fmla="*/ 3823585 h 3920348"/>
              <a:gd name="connsiteX44" fmla="*/ 2748287 w 3238147"/>
              <a:gd name="connsiteY44" fmla="*/ 3808512 h 3920348"/>
              <a:gd name="connsiteX45" fmla="*/ 2798529 w 3238147"/>
              <a:gd name="connsiteY45" fmla="*/ 3738174 h 3920348"/>
              <a:gd name="connsiteX46" fmla="*/ 2813602 w 3238147"/>
              <a:gd name="connsiteY46" fmla="*/ 3692956 h 3920348"/>
              <a:gd name="connsiteX47" fmla="*/ 2812504 w 3238147"/>
              <a:gd name="connsiteY47" fmla="*/ 3667888 h 3920348"/>
              <a:gd name="connsiteX48" fmla="*/ 2853272 w 3238147"/>
              <a:gd name="connsiteY48" fmla="*/ 3646953 h 3920348"/>
              <a:gd name="connsiteX49" fmla="*/ 2904037 w 3238147"/>
              <a:gd name="connsiteY49" fmla="*/ 3667835 h 3920348"/>
              <a:gd name="connsiteX50" fmla="*/ 2979399 w 3238147"/>
              <a:gd name="connsiteY50" fmla="*/ 3667835 h 3920348"/>
              <a:gd name="connsiteX51" fmla="*/ 3034665 w 3238147"/>
              <a:gd name="connsiteY51" fmla="*/ 3622618 h 3920348"/>
              <a:gd name="connsiteX52" fmla="*/ 3054762 w 3238147"/>
              <a:gd name="connsiteY52" fmla="*/ 3547255 h 3920348"/>
              <a:gd name="connsiteX53" fmla="*/ 3054762 w 3238147"/>
              <a:gd name="connsiteY53" fmla="*/ 3486965 h 3920348"/>
              <a:gd name="connsiteX54" fmla="*/ 3115052 w 3238147"/>
              <a:gd name="connsiteY54" fmla="*/ 3411602 h 3920348"/>
              <a:gd name="connsiteX55" fmla="*/ 3135149 w 3238147"/>
              <a:gd name="connsiteY55" fmla="*/ 3366385 h 3920348"/>
              <a:gd name="connsiteX56" fmla="*/ 3155245 w 3238147"/>
              <a:gd name="connsiteY56" fmla="*/ 3341264 h 3920348"/>
              <a:gd name="connsiteX57" fmla="*/ 3188740 w 3238147"/>
              <a:gd name="connsiteY57" fmla="*/ 3322606 h 3920348"/>
              <a:gd name="connsiteX58" fmla="*/ 3235632 w 3238147"/>
              <a:gd name="connsiteY58" fmla="*/ 3321167 h 3920348"/>
              <a:gd name="connsiteX59" fmla="*/ 3230608 w 3238147"/>
              <a:gd name="connsiteY59" fmla="*/ 3270925 h 3920348"/>
              <a:gd name="connsiteX60" fmla="*/ 3220560 w 3238147"/>
              <a:gd name="connsiteY60" fmla="*/ 3235756 h 3920348"/>
              <a:gd name="connsiteX61" fmla="*/ 3219696 w 3238147"/>
              <a:gd name="connsiteY61" fmla="*/ 3217831 h 3920348"/>
              <a:gd name="connsiteX62" fmla="*/ 3182747 w 3238147"/>
              <a:gd name="connsiteY62" fmla="*/ 3181276 h 3920348"/>
              <a:gd name="connsiteX63" fmla="*/ 3160270 w 3238147"/>
              <a:gd name="connsiteY63" fmla="*/ 3180490 h 3920348"/>
              <a:gd name="connsiteX64" fmla="*/ 3115052 w 3238147"/>
              <a:gd name="connsiteY64" fmla="*/ 3130248 h 3920348"/>
              <a:gd name="connsiteX65" fmla="*/ 3084907 w 3238147"/>
              <a:gd name="connsiteY65" fmla="*/ 3100103 h 3920348"/>
              <a:gd name="connsiteX66" fmla="*/ 3059786 w 3238147"/>
              <a:gd name="connsiteY66" fmla="*/ 3095079 h 3920348"/>
              <a:gd name="connsiteX67" fmla="*/ 3010146 w 3238147"/>
              <a:gd name="connsiteY67" fmla="*/ 3015425 h 3920348"/>
              <a:gd name="connsiteX68" fmla="*/ 2989448 w 3238147"/>
              <a:gd name="connsiteY68" fmla="*/ 2944354 h 3920348"/>
              <a:gd name="connsiteX69" fmla="*/ 2957759 w 3238147"/>
              <a:gd name="connsiteY69" fmla="*/ 2905888 h 3920348"/>
              <a:gd name="connsiteX70" fmla="*/ 2950615 w 3238147"/>
              <a:gd name="connsiteY70" fmla="*/ 2867788 h 3920348"/>
              <a:gd name="connsiteX71" fmla="*/ 2929158 w 3238147"/>
              <a:gd name="connsiteY71" fmla="*/ 2838846 h 3920348"/>
              <a:gd name="connsiteX72" fmla="*/ 2929184 w 3238147"/>
              <a:gd name="connsiteY72" fmla="*/ 2820163 h 3920348"/>
              <a:gd name="connsiteX73" fmla="*/ 2893988 w 3238147"/>
              <a:gd name="connsiteY73" fmla="*/ 2768508 h 3920348"/>
              <a:gd name="connsiteX74" fmla="*/ 2828674 w 3238147"/>
              <a:gd name="connsiteY74" fmla="*/ 2698169 h 3920348"/>
              <a:gd name="connsiteX75" fmla="*/ 2798529 w 3238147"/>
              <a:gd name="connsiteY75" fmla="*/ 2663000 h 3920348"/>
              <a:gd name="connsiteX76" fmla="*/ 2763360 w 3238147"/>
              <a:gd name="connsiteY76" fmla="*/ 2622807 h 3920348"/>
              <a:gd name="connsiteX77" fmla="*/ 2752971 w 3238147"/>
              <a:gd name="connsiteY77" fmla="*/ 2558225 h 3920348"/>
              <a:gd name="connsiteX78" fmla="*/ 2758336 w 3238147"/>
              <a:gd name="connsiteY78" fmla="*/ 2532371 h 3920348"/>
              <a:gd name="connsiteX79" fmla="*/ 2714872 w 3238147"/>
              <a:gd name="connsiteY79" fmla="*/ 2510600 h 3920348"/>
              <a:gd name="connsiteX80" fmla="*/ 2687997 w 3238147"/>
              <a:gd name="connsiteY80" fmla="*/ 2512275 h 3920348"/>
              <a:gd name="connsiteX81" fmla="*/ 2678472 w 3238147"/>
              <a:gd name="connsiteY81" fmla="*/ 2472631 h 3920348"/>
              <a:gd name="connsiteX82" fmla="*/ 2681535 w 3238147"/>
              <a:gd name="connsiteY82" fmla="*/ 2398681 h 3920348"/>
              <a:gd name="connsiteX83" fmla="*/ 2662876 w 3238147"/>
              <a:gd name="connsiteY83" fmla="*/ 2371598 h 3920348"/>
              <a:gd name="connsiteX84" fmla="*/ 2632731 w 3238147"/>
              <a:gd name="connsiteY84" fmla="*/ 2326380 h 3920348"/>
              <a:gd name="connsiteX85" fmla="*/ 2577465 w 3238147"/>
              <a:gd name="connsiteY85" fmla="*/ 2272973 h 3920348"/>
              <a:gd name="connsiteX86" fmla="*/ 2547320 w 3238147"/>
              <a:gd name="connsiteY86" fmla="*/ 2230921 h 3920348"/>
              <a:gd name="connsiteX87" fmla="*/ 2512151 w 3238147"/>
              <a:gd name="connsiteY87" fmla="*/ 2215848 h 3920348"/>
              <a:gd name="connsiteX88" fmla="*/ 2491034 w 3238147"/>
              <a:gd name="connsiteY88" fmla="*/ 2203419 h 3920348"/>
              <a:gd name="connsiteX89" fmla="*/ 2466933 w 3238147"/>
              <a:gd name="connsiteY89" fmla="*/ 2195752 h 3920348"/>
              <a:gd name="connsiteX90" fmla="*/ 2438646 w 3238147"/>
              <a:gd name="connsiteY90" fmla="*/ 2177225 h 3920348"/>
              <a:gd name="connsiteX91" fmla="*/ 2401619 w 3238147"/>
              <a:gd name="connsiteY91" fmla="*/ 2170631 h 3920348"/>
              <a:gd name="connsiteX92" fmla="*/ 2367209 w 3238147"/>
              <a:gd name="connsiteY92" fmla="*/ 2146269 h 3920348"/>
              <a:gd name="connsiteX93" fmla="*/ 2327592 w 3238147"/>
              <a:gd name="connsiteY93" fmla="*/ 2128318 h 3920348"/>
              <a:gd name="connsiteX94" fmla="*/ 2366450 w 3238147"/>
              <a:gd name="connsiteY94" fmla="*/ 2004833 h 3920348"/>
              <a:gd name="connsiteX95" fmla="*/ 2396595 w 3238147"/>
              <a:gd name="connsiteY95" fmla="*/ 1934495 h 3920348"/>
              <a:gd name="connsiteX96" fmla="*/ 2492054 w 3238147"/>
              <a:gd name="connsiteY96" fmla="*/ 1813914 h 3920348"/>
              <a:gd name="connsiteX97" fmla="*/ 2512151 w 3238147"/>
              <a:gd name="connsiteY97" fmla="*/ 1758648 h 3920348"/>
              <a:gd name="connsiteX98" fmla="*/ 2582489 w 3238147"/>
              <a:gd name="connsiteY98" fmla="*/ 1733527 h 3920348"/>
              <a:gd name="connsiteX99" fmla="*/ 2652828 w 3238147"/>
              <a:gd name="connsiteY99" fmla="*/ 1693334 h 3920348"/>
              <a:gd name="connsiteX100" fmla="*/ 2763360 w 3238147"/>
              <a:gd name="connsiteY100" fmla="*/ 1663189 h 3920348"/>
              <a:gd name="connsiteX101" fmla="*/ 2808577 w 3238147"/>
              <a:gd name="connsiteY101" fmla="*/ 1643092 h 3920348"/>
              <a:gd name="connsiteX102" fmla="*/ 2843747 w 3238147"/>
              <a:gd name="connsiteY102" fmla="*/ 1602899 h 3920348"/>
              <a:gd name="connsiteX103" fmla="*/ 2863843 w 3238147"/>
              <a:gd name="connsiteY103" fmla="*/ 1517488 h 3920348"/>
              <a:gd name="connsiteX104" fmla="*/ 2899013 w 3238147"/>
              <a:gd name="connsiteY104" fmla="*/ 1447149 h 3920348"/>
              <a:gd name="connsiteX105" fmla="*/ 2964327 w 3238147"/>
              <a:gd name="connsiteY105" fmla="*/ 1341642 h 3920348"/>
              <a:gd name="connsiteX106" fmla="*/ 3079883 w 3238147"/>
              <a:gd name="connsiteY106" fmla="*/ 1241158 h 3920348"/>
              <a:gd name="connsiteX107" fmla="*/ 3034665 w 3238147"/>
              <a:gd name="connsiteY107" fmla="*/ 1211013 h 3920348"/>
              <a:gd name="connsiteX108" fmla="*/ 2893988 w 3238147"/>
              <a:gd name="connsiteY108" fmla="*/ 1190916 h 3920348"/>
              <a:gd name="connsiteX109" fmla="*/ 2733215 w 3238147"/>
              <a:gd name="connsiteY109" fmla="*/ 1165796 h 3920348"/>
              <a:gd name="connsiteX110" fmla="*/ 2672925 w 3238147"/>
              <a:gd name="connsiteY110" fmla="*/ 1135651 h 3920348"/>
              <a:gd name="connsiteX111" fmla="*/ 2602586 w 3238147"/>
              <a:gd name="connsiteY111" fmla="*/ 1120578 h 3920348"/>
              <a:gd name="connsiteX112" fmla="*/ 2190604 w 3238147"/>
              <a:gd name="connsiteY112" fmla="*/ 1010046 h 3920348"/>
              <a:gd name="connsiteX113" fmla="*/ 2125289 w 3238147"/>
              <a:gd name="connsiteY113" fmla="*/ 979901 h 3920348"/>
              <a:gd name="connsiteX114" fmla="*/ 2070024 w 3238147"/>
              <a:gd name="connsiteY114" fmla="*/ 954780 h 3920348"/>
              <a:gd name="connsiteX115" fmla="*/ 1984613 w 3238147"/>
              <a:gd name="connsiteY115" fmla="*/ 944732 h 3920348"/>
              <a:gd name="connsiteX116" fmla="*/ 1924322 w 3238147"/>
              <a:gd name="connsiteY116" fmla="*/ 944732 h 3920348"/>
              <a:gd name="connsiteX117" fmla="*/ 1889153 w 3238147"/>
              <a:gd name="connsiteY117" fmla="*/ 949756 h 3920348"/>
              <a:gd name="connsiteX118" fmla="*/ 1793694 w 3238147"/>
              <a:gd name="connsiteY118" fmla="*/ 849273 h 3920348"/>
              <a:gd name="connsiteX119" fmla="*/ 1723355 w 3238147"/>
              <a:gd name="connsiteY119" fmla="*/ 743765 h 3920348"/>
              <a:gd name="connsiteX120" fmla="*/ 1663065 w 3238147"/>
              <a:gd name="connsiteY120" fmla="*/ 663378 h 3920348"/>
              <a:gd name="connsiteX121" fmla="*/ 1622872 w 3238147"/>
              <a:gd name="connsiteY121" fmla="*/ 618160 h 3920348"/>
              <a:gd name="connsiteX122" fmla="*/ 1557558 w 3238147"/>
              <a:gd name="connsiteY122" fmla="*/ 552846 h 3920348"/>
              <a:gd name="connsiteX123" fmla="*/ 1462098 w 3238147"/>
              <a:gd name="connsiteY123" fmla="*/ 482508 h 3920348"/>
              <a:gd name="connsiteX124" fmla="*/ 1366639 w 3238147"/>
              <a:gd name="connsiteY124" fmla="*/ 477484 h 3920348"/>
              <a:gd name="connsiteX125" fmla="*/ 1266155 w 3238147"/>
              <a:gd name="connsiteY125" fmla="*/ 467435 h 3920348"/>
              <a:gd name="connsiteX126" fmla="*/ 1210889 w 3238147"/>
              <a:gd name="connsiteY126" fmla="*/ 452363 h 3920348"/>
              <a:gd name="connsiteX127" fmla="*/ 1145575 w 3238147"/>
              <a:gd name="connsiteY127" fmla="*/ 321734 h 3920348"/>
              <a:gd name="connsiteX128" fmla="*/ 1080261 w 3238147"/>
              <a:gd name="connsiteY128" fmla="*/ 291589 h 3920348"/>
              <a:gd name="connsiteX129" fmla="*/ 1035043 w 3238147"/>
              <a:gd name="connsiteY129" fmla="*/ 291589 h 3920348"/>
              <a:gd name="connsiteX130" fmla="*/ 1014947 w 3238147"/>
              <a:gd name="connsiteY130" fmla="*/ 231299 h 3920348"/>
              <a:gd name="connsiteX131" fmla="*/ 989826 w 3238147"/>
              <a:gd name="connsiteY131" fmla="*/ 176033 h 3920348"/>
              <a:gd name="connsiteX132" fmla="*/ 959681 w 3238147"/>
              <a:gd name="connsiteY132" fmla="*/ 150912 h 3920348"/>
              <a:gd name="connsiteX133" fmla="*/ 904415 w 3238147"/>
              <a:gd name="connsiteY133" fmla="*/ 186081 h 3920348"/>
              <a:gd name="connsiteX134" fmla="*/ 834076 w 3238147"/>
              <a:gd name="connsiteY134" fmla="*/ 211202 h 3920348"/>
              <a:gd name="connsiteX135" fmla="*/ 788859 w 3238147"/>
              <a:gd name="connsiteY135" fmla="*/ 221251 h 3920348"/>
              <a:gd name="connsiteX136" fmla="*/ 733593 w 3238147"/>
              <a:gd name="connsiteY136" fmla="*/ 191105 h 3920348"/>
              <a:gd name="connsiteX137" fmla="*/ 673303 w 3238147"/>
              <a:gd name="connsiteY137" fmla="*/ 155936 h 3920348"/>
              <a:gd name="connsiteX138" fmla="*/ 602964 w 3238147"/>
              <a:gd name="connsiteY138" fmla="*/ 120767 h 3920348"/>
              <a:gd name="connsiteX139" fmla="*/ 497456 w 3238147"/>
              <a:gd name="connsiteY139" fmla="*/ 165985 h 3920348"/>
              <a:gd name="connsiteX140" fmla="*/ 412045 w 3238147"/>
              <a:gd name="connsiteY140" fmla="*/ 181057 h 3920348"/>
              <a:gd name="connsiteX141" fmla="*/ 361804 w 3238147"/>
              <a:gd name="connsiteY141" fmla="*/ 145888 h 3920348"/>
              <a:gd name="connsiteX142" fmla="*/ 371852 w 3238147"/>
              <a:gd name="connsiteY142" fmla="*/ 105695 h 3920348"/>
              <a:gd name="connsiteX143" fmla="*/ 386925 w 3238147"/>
              <a:gd name="connsiteY143" fmla="*/ 85598 h 3920348"/>
              <a:gd name="connsiteX144" fmla="*/ 361804 w 3238147"/>
              <a:gd name="connsiteY144" fmla="*/ 20284 h 3920348"/>
              <a:gd name="connsiteX145" fmla="*/ 316586 w 3238147"/>
              <a:gd name="connsiteY145" fmla="*/ 187 h 3920348"/>
              <a:gd name="connsiteX146" fmla="*/ 286441 w 3238147"/>
              <a:gd name="connsiteY146" fmla="*/ 10235 h 3920348"/>
              <a:gd name="connsiteX147" fmla="*/ 226151 w 3238147"/>
              <a:gd name="connsiteY147" fmla="*/ 10235 h 3920348"/>
              <a:gd name="connsiteX148" fmla="*/ 140740 w 3238147"/>
              <a:gd name="connsiteY148" fmla="*/ 187 h 3920348"/>
              <a:gd name="connsiteX149" fmla="*/ 105571 w 3238147"/>
              <a:gd name="connsiteY149" fmla="*/ 10235 h 3920348"/>
              <a:gd name="connsiteX150" fmla="*/ 60353 w 3238147"/>
              <a:gd name="connsiteY150" fmla="*/ 55453 h 3920348"/>
              <a:gd name="connsiteX151" fmla="*/ 55329 w 3238147"/>
              <a:gd name="connsiteY151" fmla="*/ 105695 h 3920348"/>
              <a:gd name="connsiteX152" fmla="*/ 50305 w 3238147"/>
              <a:gd name="connsiteY152" fmla="*/ 140864 h 3920348"/>
              <a:gd name="connsiteX153" fmla="*/ 15136 w 3238147"/>
              <a:gd name="connsiteY153" fmla="*/ 216226 h 3920348"/>
              <a:gd name="connsiteX154" fmla="*/ 35232 w 3238147"/>
              <a:gd name="connsiteY154" fmla="*/ 206178 h 3920348"/>
              <a:gd name="connsiteX155" fmla="*/ 90498 w 3238147"/>
              <a:gd name="connsiteY155" fmla="*/ 171009 h 3920348"/>
              <a:gd name="connsiteX156" fmla="*/ 135716 w 3238147"/>
              <a:gd name="connsiteY156" fmla="*/ 216226 h 3920348"/>
              <a:gd name="connsiteX157" fmla="*/ 130692 w 3238147"/>
              <a:gd name="connsiteY157" fmla="*/ 256420 h 3920348"/>
              <a:gd name="connsiteX158" fmla="*/ 130692 w 3238147"/>
              <a:gd name="connsiteY158" fmla="*/ 276516 h 3920348"/>
              <a:gd name="connsiteX159" fmla="*/ 201030 w 3238147"/>
              <a:gd name="connsiteY159" fmla="*/ 361927 h 3920348"/>
              <a:gd name="connsiteX160" fmla="*/ 221127 w 3238147"/>
              <a:gd name="connsiteY160" fmla="*/ 412169 h 3920348"/>
              <a:gd name="connsiteX161" fmla="*/ 266344 w 3238147"/>
              <a:gd name="connsiteY161" fmla="*/ 427242 h 3920348"/>
              <a:gd name="connsiteX162" fmla="*/ 286441 w 3238147"/>
              <a:gd name="connsiteY162" fmla="*/ 442314 h 3920348"/>
              <a:gd name="connsiteX163" fmla="*/ 301514 w 3238147"/>
              <a:gd name="connsiteY163" fmla="*/ 472459 h 3920348"/>
              <a:gd name="connsiteX164" fmla="*/ 316586 w 3238147"/>
              <a:gd name="connsiteY164" fmla="*/ 517677 h 3920348"/>
              <a:gd name="connsiteX165" fmla="*/ 246248 w 3238147"/>
              <a:gd name="connsiteY165" fmla="*/ 582991 h 3920348"/>
              <a:gd name="connsiteX166" fmla="*/ 175909 w 3238147"/>
              <a:gd name="connsiteY166" fmla="*/ 638257 h 3920348"/>
              <a:gd name="connsiteX167" fmla="*/ 130692 w 3238147"/>
              <a:gd name="connsiteY167" fmla="*/ 638257 h 3920348"/>
              <a:gd name="connsiteX168" fmla="*/ 105571 w 3238147"/>
              <a:gd name="connsiteY168" fmla="*/ 708596 h 3920348"/>
              <a:gd name="connsiteX169" fmla="*/ 60353 w 3238147"/>
              <a:gd name="connsiteY169" fmla="*/ 723668 h 3920348"/>
              <a:gd name="connsiteX170" fmla="*/ 45281 w 3238147"/>
              <a:gd name="connsiteY170" fmla="*/ 768886 h 3920348"/>
              <a:gd name="connsiteX171" fmla="*/ 20160 w 3238147"/>
              <a:gd name="connsiteY171" fmla="*/ 914587 h 3920348"/>
              <a:gd name="connsiteX172" fmla="*/ 63 w 3238147"/>
              <a:gd name="connsiteY172" fmla="*/ 964829 h 3920348"/>
              <a:gd name="connsiteX173" fmla="*/ 15136 w 3238147"/>
              <a:gd name="connsiteY173" fmla="*/ 1025119 h 3920348"/>
              <a:gd name="connsiteX174" fmla="*/ 50305 w 3238147"/>
              <a:gd name="connsiteY174" fmla="*/ 1055264 h 3920348"/>
              <a:gd name="connsiteX175" fmla="*/ 40256 w 3238147"/>
              <a:gd name="connsiteY17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45754 w 3238147"/>
              <a:gd name="connsiteY33" fmla="*/ 3786950 h 3920348"/>
              <a:gd name="connsiteX34" fmla="*/ 2177362 w 3238147"/>
              <a:gd name="connsiteY34" fmla="*/ 3796083 h 3920348"/>
              <a:gd name="connsiteX35" fmla="*/ 2214128 w 3238147"/>
              <a:gd name="connsiteY35" fmla="*/ 3838919 h 3920348"/>
              <a:gd name="connsiteX36" fmla="*/ 2233860 w 3238147"/>
              <a:gd name="connsiteY36" fmla="*/ 3875056 h 3920348"/>
              <a:gd name="connsiteX37" fmla="*/ 2265966 w 3238147"/>
              <a:gd name="connsiteY37" fmla="*/ 3898947 h 3920348"/>
              <a:gd name="connsiteX38" fmla="*/ 2310060 w 3238147"/>
              <a:gd name="connsiteY38" fmla="*/ 3920300 h 3920348"/>
              <a:gd name="connsiteX39" fmla="*/ 2336305 w 3238147"/>
              <a:gd name="connsiteY39" fmla="*/ 3903971 h 3920348"/>
              <a:gd name="connsiteX40" fmla="*/ 2416692 w 3238147"/>
              <a:gd name="connsiteY40" fmla="*/ 3878851 h 3920348"/>
              <a:gd name="connsiteX41" fmla="*/ 2492054 w 3238147"/>
              <a:gd name="connsiteY41" fmla="*/ 3823585 h 3920348"/>
              <a:gd name="connsiteX42" fmla="*/ 2547320 w 3238147"/>
              <a:gd name="connsiteY42" fmla="*/ 3778367 h 3920348"/>
              <a:gd name="connsiteX43" fmla="*/ 2643435 w 3238147"/>
              <a:gd name="connsiteY43" fmla="*/ 3820288 h 3920348"/>
              <a:gd name="connsiteX44" fmla="*/ 2698045 w 3238147"/>
              <a:gd name="connsiteY44" fmla="*/ 3823585 h 3920348"/>
              <a:gd name="connsiteX45" fmla="*/ 2748287 w 3238147"/>
              <a:gd name="connsiteY45" fmla="*/ 3808512 h 3920348"/>
              <a:gd name="connsiteX46" fmla="*/ 2798529 w 3238147"/>
              <a:gd name="connsiteY46" fmla="*/ 3738174 h 3920348"/>
              <a:gd name="connsiteX47" fmla="*/ 2813602 w 3238147"/>
              <a:gd name="connsiteY47" fmla="*/ 3692956 h 3920348"/>
              <a:gd name="connsiteX48" fmla="*/ 2812504 w 3238147"/>
              <a:gd name="connsiteY48" fmla="*/ 3667888 h 3920348"/>
              <a:gd name="connsiteX49" fmla="*/ 2853272 w 3238147"/>
              <a:gd name="connsiteY49" fmla="*/ 3646953 h 3920348"/>
              <a:gd name="connsiteX50" fmla="*/ 2904037 w 3238147"/>
              <a:gd name="connsiteY50" fmla="*/ 3667835 h 3920348"/>
              <a:gd name="connsiteX51" fmla="*/ 2979399 w 3238147"/>
              <a:gd name="connsiteY51" fmla="*/ 3667835 h 3920348"/>
              <a:gd name="connsiteX52" fmla="*/ 3034665 w 3238147"/>
              <a:gd name="connsiteY52" fmla="*/ 3622618 h 3920348"/>
              <a:gd name="connsiteX53" fmla="*/ 3054762 w 3238147"/>
              <a:gd name="connsiteY53" fmla="*/ 3547255 h 3920348"/>
              <a:gd name="connsiteX54" fmla="*/ 3054762 w 3238147"/>
              <a:gd name="connsiteY54" fmla="*/ 3486965 h 3920348"/>
              <a:gd name="connsiteX55" fmla="*/ 3115052 w 3238147"/>
              <a:gd name="connsiteY55" fmla="*/ 3411602 h 3920348"/>
              <a:gd name="connsiteX56" fmla="*/ 3135149 w 3238147"/>
              <a:gd name="connsiteY56" fmla="*/ 3366385 h 3920348"/>
              <a:gd name="connsiteX57" fmla="*/ 3155245 w 3238147"/>
              <a:gd name="connsiteY57" fmla="*/ 3341264 h 3920348"/>
              <a:gd name="connsiteX58" fmla="*/ 3188740 w 3238147"/>
              <a:gd name="connsiteY58" fmla="*/ 3322606 h 3920348"/>
              <a:gd name="connsiteX59" fmla="*/ 3235632 w 3238147"/>
              <a:gd name="connsiteY59" fmla="*/ 3321167 h 3920348"/>
              <a:gd name="connsiteX60" fmla="*/ 3230608 w 3238147"/>
              <a:gd name="connsiteY60" fmla="*/ 3270925 h 3920348"/>
              <a:gd name="connsiteX61" fmla="*/ 3220560 w 3238147"/>
              <a:gd name="connsiteY61" fmla="*/ 3235756 h 3920348"/>
              <a:gd name="connsiteX62" fmla="*/ 3219696 w 3238147"/>
              <a:gd name="connsiteY62" fmla="*/ 3217831 h 3920348"/>
              <a:gd name="connsiteX63" fmla="*/ 3182747 w 3238147"/>
              <a:gd name="connsiteY63" fmla="*/ 3181276 h 3920348"/>
              <a:gd name="connsiteX64" fmla="*/ 3160270 w 3238147"/>
              <a:gd name="connsiteY64" fmla="*/ 3180490 h 3920348"/>
              <a:gd name="connsiteX65" fmla="*/ 3115052 w 3238147"/>
              <a:gd name="connsiteY65" fmla="*/ 3130248 h 3920348"/>
              <a:gd name="connsiteX66" fmla="*/ 3084907 w 3238147"/>
              <a:gd name="connsiteY66" fmla="*/ 3100103 h 3920348"/>
              <a:gd name="connsiteX67" fmla="*/ 3059786 w 3238147"/>
              <a:gd name="connsiteY67" fmla="*/ 3095079 h 3920348"/>
              <a:gd name="connsiteX68" fmla="*/ 3010146 w 3238147"/>
              <a:gd name="connsiteY68" fmla="*/ 3015425 h 3920348"/>
              <a:gd name="connsiteX69" fmla="*/ 2989448 w 3238147"/>
              <a:gd name="connsiteY69" fmla="*/ 2944354 h 3920348"/>
              <a:gd name="connsiteX70" fmla="*/ 2957759 w 3238147"/>
              <a:gd name="connsiteY70" fmla="*/ 2905888 h 3920348"/>
              <a:gd name="connsiteX71" fmla="*/ 2950615 w 3238147"/>
              <a:gd name="connsiteY71" fmla="*/ 2867788 h 3920348"/>
              <a:gd name="connsiteX72" fmla="*/ 2929158 w 3238147"/>
              <a:gd name="connsiteY72" fmla="*/ 2838846 h 3920348"/>
              <a:gd name="connsiteX73" fmla="*/ 2929184 w 3238147"/>
              <a:gd name="connsiteY73" fmla="*/ 2820163 h 3920348"/>
              <a:gd name="connsiteX74" fmla="*/ 2893988 w 3238147"/>
              <a:gd name="connsiteY74" fmla="*/ 2768508 h 3920348"/>
              <a:gd name="connsiteX75" fmla="*/ 2828674 w 3238147"/>
              <a:gd name="connsiteY75" fmla="*/ 2698169 h 3920348"/>
              <a:gd name="connsiteX76" fmla="*/ 2798529 w 3238147"/>
              <a:gd name="connsiteY76" fmla="*/ 2663000 h 3920348"/>
              <a:gd name="connsiteX77" fmla="*/ 2763360 w 3238147"/>
              <a:gd name="connsiteY77" fmla="*/ 2622807 h 3920348"/>
              <a:gd name="connsiteX78" fmla="*/ 2752971 w 3238147"/>
              <a:gd name="connsiteY78" fmla="*/ 2558225 h 3920348"/>
              <a:gd name="connsiteX79" fmla="*/ 2758336 w 3238147"/>
              <a:gd name="connsiteY79" fmla="*/ 2532371 h 3920348"/>
              <a:gd name="connsiteX80" fmla="*/ 2714872 w 3238147"/>
              <a:gd name="connsiteY80" fmla="*/ 2510600 h 3920348"/>
              <a:gd name="connsiteX81" fmla="*/ 2687997 w 3238147"/>
              <a:gd name="connsiteY81" fmla="*/ 2512275 h 3920348"/>
              <a:gd name="connsiteX82" fmla="*/ 2678472 w 3238147"/>
              <a:gd name="connsiteY82" fmla="*/ 2472631 h 3920348"/>
              <a:gd name="connsiteX83" fmla="*/ 2681535 w 3238147"/>
              <a:gd name="connsiteY83" fmla="*/ 2398681 h 3920348"/>
              <a:gd name="connsiteX84" fmla="*/ 2662876 w 3238147"/>
              <a:gd name="connsiteY84" fmla="*/ 2371598 h 3920348"/>
              <a:gd name="connsiteX85" fmla="*/ 2632731 w 3238147"/>
              <a:gd name="connsiteY85" fmla="*/ 2326380 h 3920348"/>
              <a:gd name="connsiteX86" fmla="*/ 2577465 w 3238147"/>
              <a:gd name="connsiteY86" fmla="*/ 2272973 h 3920348"/>
              <a:gd name="connsiteX87" fmla="*/ 2547320 w 3238147"/>
              <a:gd name="connsiteY87" fmla="*/ 2230921 h 3920348"/>
              <a:gd name="connsiteX88" fmla="*/ 2512151 w 3238147"/>
              <a:gd name="connsiteY88" fmla="*/ 2215848 h 3920348"/>
              <a:gd name="connsiteX89" fmla="*/ 2491034 w 3238147"/>
              <a:gd name="connsiteY89" fmla="*/ 2203419 h 3920348"/>
              <a:gd name="connsiteX90" fmla="*/ 2466933 w 3238147"/>
              <a:gd name="connsiteY90" fmla="*/ 2195752 h 3920348"/>
              <a:gd name="connsiteX91" fmla="*/ 2438646 w 3238147"/>
              <a:gd name="connsiteY91" fmla="*/ 2177225 h 3920348"/>
              <a:gd name="connsiteX92" fmla="*/ 2401619 w 3238147"/>
              <a:gd name="connsiteY92" fmla="*/ 2170631 h 3920348"/>
              <a:gd name="connsiteX93" fmla="*/ 2367209 w 3238147"/>
              <a:gd name="connsiteY93" fmla="*/ 2146269 h 3920348"/>
              <a:gd name="connsiteX94" fmla="*/ 2327592 w 3238147"/>
              <a:gd name="connsiteY94" fmla="*/ 2128318 h 3920348"/>
              <a:gd name="connsiteX95" fmla="*/ 2366450 w 3238147"/>
              <a:gd name="connsiteY95" fmla="*/ 2004833 h 3920348"/>
              <a:gd name="connsiteX96" fmla="*/ 2396595 w 3238147"/>
              <a:gd name="connsiteY96" fmla="*/ 1934495 h 3920348"/>
              <a:gd name="connsiteX97" fmla="*/ 2492054 w 3238147"/>
              <a:gd name="connsiteY97" fmla="*/ 1813914 h 3920348"/>
              <a:gd name="connsiteX98" fmla="*/ 2512151 w 3238147"/>
              <a:gd name="connsiteY98" fmla="*/ 1758648 h 3920348"/>
              <a:gd name="connsiteX99" fmla="*/ 2582489 w 3238147"/>
              <a:gd name="connsiteY99" fmla="*/ 1733527 h 3920348"/>
              <a:gd name="connsiteX100" fmla="*/ 2652828 w 3238147"/>
              <a:gd name="connsiteY100" fmla="*/ 1693334 h 3920348"/>
              <a:gd name="connsiteX101" fmla="*/ 2763360 w 3238147"/>
              <a:gd name="connsiteY101" fmla="*/ 1663189 h 3920348"/>
              <a:gd name="connsiteX102" fmla="*/ 2808577 w 3238147"/>
              <a:gd name="connsiteY102" fmla="*/ 1643092 h 3920348"/>
              <a:gd name="connsiteX103" fmla="*/ 2843747 w 3238147"/>
              <a:gd name="connsiteY103" fmla="*/ 1602899 h 3920348"/>
              <a:gd name="connsiteX104" fmla="*/ 2863843 w 3238147"/>
              <a:gd name="connsiteY104" fmla="*/ 1517488 h 3920348"/>
              <a:gd name="connsiteX105" fmla="*/ 2899013 w 3238147"/>
              <a:gd name="connsiteY105" fmla="*/ 1447149 h 3920348"/>
              <a:gd name="connsiteX106" fmla="*/ 2964327 w 3238147"/>
              <a:gd name="connsiteY106" fmla="*/ 1341642 h 3920348"/>
              <a:gd name="connsiteX107" fmla="*/ 3079883 w 3238147"/>
              <a:gd name="connsiteY107" fmla="*/ 1241158 h 3920348"/>
              <a:gd name="connsiteX108" fmla="*/ 3034665 w 3238147"/>
              <a:gd name="connsiteY108" fmla="*/ 1211013 h 3920348"/>
              <a:gd name="connsiteX109" fmla="*/ 2893988 w 3238147"/>
              <a:gd name="connsiteY109" fmla="*/ 1190916 h 3920348"/>
              <a:gd name="connsiteX110" fmla="*/ 2733215 w 3238147"/>
              <a:gd name="connsiteY110" fmla="*/ 1165796 h 3920348"/>
              <a:gd name="connsiteX111" fmla="*/ 2672925 w 3238147"/>
              <a:gd name="connsiteY111" fmla="*/ 1135651 h 3920348"/>
              <a:gd name="connsiteX112" fmla="*/ 2602586 w 3238147"/>
              <a:gd name="connsiteY112" fmla="*/ 1120578 h 3920348"/>
              <a:gd name="connsiteX113" fmla="*/ 2190604 w 3238147"/>
              <a:gd name="connsiteY113" fmla="*/ 1010046 h 3920348"/>
              <a:gd name="connsiteX114" fmla="*/ 2125289 w 3238147"/>
              <a:gd name="connsiteY114" fmla="*/ 979901 h 3920348"/>
              <a:gd name="connsiteX115" fmla="*/ 2070024 w 3238147"/>
              <a:gd name="connsiteY115" fmla="*/ 954780 h 3920348"/>
              <a:gd name="connsiteX116" fmla="*/ 1984613 w 3238147"/>
              <a:gd name="connsiteY116" fmla="*/ 944732 h 3920348"/>
              <a:gd name="connsiteX117" fmla="*/ 1924322 w 3238147"/>
              <a:gd name="connsiteY117" fmla="*/ 944732 h 3920348"/>
              <a:gd name="connsiteX118" fmla="*/ 1889153 w 3238147"/>
              <a:gd name="connsiteY118" fmla="*/ 949756 h 3920348"/>
              <a:gd name="connsiteX119" fmla="*/ 1793694 w 3238147"/>
              <a:gd name="connsiteY119" fmla="*/ 849273 h 3920348"/>
              <a:gd name="connsiteX120" fmla="*/ 1723355 w 3238147"/>
              <a:gd name="connsiteY120" fmla="*/ 743765 h 3920348"/>
              <a:gd name="connsiteX121" fmla="*/ 1663065 w 3238147"/>
              <a:gd name="connsiteY121" fmla="*/ 663378 h 3920348"/>
              <a:gd name="connsiteX122" fmla="*/ 1622872 w 3238147"/>
              <a:gd name="connsiteY122" fmla="*/ 618160 h 3920348"/>
              <a:gd name="connsiteX123" fmla="*/ 1557558 w 3238147"/>
              <a:gd name="connsiteY123" fmla="*/ 552846 h 3920348"/>
              <a:gd name="connsiteX124" fmla="*/ 1462098 w 3238147"/>
              <a:gd name="connsiteY124" fmla="*/ 482508 h 3920348"/>
              <a:gd name="connsiteX125" fmla="*/ 1366639 w 3238147"/>
              <a:gd name="connsiteY125" fmla="*/ 477484 h 3920348"/>
              <a:gd name="connsiteX126" fmla="*/ 1266155 w 3238147"/>
              <a:gd name="connsiteY126" fmla="*/ 467435 h 3920348"/>
              <a:gd name="connsiteX127" fmla="*/ 1210889 w 3238147"/>
              <a:gd name="connsiteY127" fmla="*/ 452363 h 3920348"/>
              <a:gd name="connsiteX128" fmla="*/ 1145575 w 3238147"/>
              <a:gd name="connsiteY128" fmla="*/ 321734 h 3920348"/>
              <a:gd name="connsiteX129" fmla="*/ 1080261 w 3238147"/>
              <a:gd name="connsiteY129" fmla="*/ 291589 h 3920348"/>
              <a:gd name="connsiteX130" fmla="*/ 1035043 w 3238147"/>
              <a:gd name="connsiteY130" fmla="*/ 291589 h 3920348"/>
              <a:gd name="connsiteX131" fmla="*/ 1014947 w 3238147"/>
              <a:gd name="connsiteY131" fmla="*/ 231299 h 3920348"/>
              <a:gd name="connsiteX132" fmla="*/ 989826 w 3238147"/>
              <a:gd name="connsiteY132" fmla="*/ 176033 h 3920348"/>
              <a:gd name="connsiteX133" fmla="*/ 959681 w 3238147"/>
              <a:gd name="connsiteY133" fmla="*/ 150912 h 3920348"/>
              <a:gd name="connsiteX134" fmla="*/ 904415 w 3238147"/>
              <a:gd name="connsiteY134" fmla="*/ 186081 h 3920348"/>
              <a:gd name="connsiteX135" fmla="*/ 834076 w 3238147"/>
              <a:gd name="connsiteY135" fmla="*/ 211202 h 3920348"/>
              <a:gd name="connsiteX136" fmla="*/ 788859 w 3238147"/>
              <a:gd name="connsiteY136" fmla="*/ 221251 h 3920348"/>
              <a:gd name="connsiteX137" fmla="*/ 733593 w 3238147"/>
              <a:gd name="connsiteY137" fmla="*/ 191105 h 3920348"/>
              <a:gd name="connsiteX138" fmla="*/ 673303 w 3238147"/>
              <a:gd name="connsiteY138" fmla="*/ 155936 h 3920348"/>
              <a:gd name="connsiteX139" fmla="*/ 602964 w 3238147"/>
              <a:gd name="connsiteY139" fmla="*/ 120767 h 3920348"/>
              <a:gd name="connsiteX140" fmla="*/ 497456 w 3238147"/>
              <a:gd name="connsiteY140" fmla="*/ 165985 h 3920348"/>
              <a:gd name="connsiteX141" fmla="*/ 412045 w 3238147"/>
              <a:gd name="connsiteY141" fmla="*/ 181057 h 3920348"/>
              <a:gd name="connsiteX142" fmla="*/ 361804 w 3238147"/>
              <a:gd name="connsiteY142" fmla="*/ 145888 h 3920348"/>
              <a:gd name="connsiteX143" fmla="*/ 371852 w 3238147"/>
              <a:gd name="connsiteY143" fmla="*/ 105695 h 3920348"/>
              <a:gd name="connsiteX144" fmla="*/ 386925 w 3238147"/>
              <a:gd name="connsiteY144" fmla="*/ 85598 h 3920348"/>
              <a:gd name="connsiteX145" fmla="*/ 361804 w 3238147"/>
              <a:gd name="connsiteY145" fmla="*/ 20284 h 3920348"/>
              <a:gd name="connsiteX146" fmla="*/ 316586 w 3238147"/>
              <a:gd name="connsiteY146" fmla="*/ 187 h 3920348"/>
              <a:gd name="connsiteX147" fmla="*/ 286441 w 3238147"/>
              <a:gd name="connsiteY147" fmla="*/ 10235 h 3920348"/>
              <a:gd name="connsiteX148" fmla="*/ 226151 w 3238147"/>
              <a:gd name="connsiteY148" fmla="*/ 10235 h 3920348"/>
              <a:gd name="connsiteX149" fmla="*/ 140740 w 3238147"/>
              <a:gd name="connsiteY149" fmla="*/ 187 h 3920348"/>
              <a:gd name="connsiteX150" fmla="*/ 105571 w 3238147"/>
              <a:gd name="connsiteY150" fmla="*/ 10235 h 3920348"/>
              <a:gd name="connsiteX151" fmla="*/ 60353 w 3238147"/>
              <a:gd name="connsiteY151" fmla="*/ 55453 h 3920348"/>
              <a:gd name="connsiteX152" fmla="*/ 55329 w 3238147"/>
              <a:gd name="connsiteY152" fmla="*/ 105695 h 3920348"/>
              <a:gd name="connsiteX153" fmla="*/ 50305 w 3238147"/>
              <a:gd name="connsiteY153" fmla="*/ 140864 h 3920348"/>
              <a:gd name="connsiteX154" fmla="*/ 15136 w 3238147"/>
              <a:gd name="connsiteY154" fmla="*/ 216226 h 3920348"/>
              <a:gd name="connsiteX155" fmla="*/ 35232 w 3238147"/>
              <a:gd name="connsiteY155" fmla="*/ 206178 h 3920348"/>
              <a:gd name="connsiteX156" fmla="*/ 90498 w 3238147"/>
              <a:gd name="connsiteY156" fmla="*/ 171009 h 3920348"/>
              <a:gd name="connsiteX157" fmla="*/ 135716 w 3238147"/>
              <a:gd name="connsiteY157" fmla="*/ 216226 h 3920348"/>
              <a:gd name="connsiteX158" fmla="*/ 130692 w 3238147"/>
              <a:gd name="connsiteY158" fmla="*/ 256420 h 3920348"/>
              <a:gd name="connsiteX159" fmla="*/ 130692 w 3238147"/>
              <a:gd name="connsiteY159" fmla="*/ 276516 h 3920348"/>
              <a:gd name="connsiteX160" fmla="*/ 201030 w 3238147"/>
              <a:gd name="connsiteY160" fmla="*/ 361927 h 3920348"/>
              <a:gd name="connsiteX161" fmla="*/ 221127 w 3238147"/>
              <a:gd name="connsiteY161" fmla="*/ 412169 h 3920348"/>
              <a:gd name="connsiteX162" fmla="*/ 266344 w 3238147"/>
              <a:gd name="connsiteY162" fmla="*/ 427242 h 3920348"/>
              <a:gd name="connsiteX163" fmla="*/ 286441 w 3238147"/>
              <a:gd name="connsiteY163" fmla="*/ 442314 h 3920348"/>
              <a:gd name="connsiteX164" fmla="*/ 301514 w 3238147"/>
              <a:gd name="connsiteY164" fmla="*/ 472459 h 3920348"/>
              <a:gd name="connsiteX165" fmla="*/ 316586 w 3238147"/>
              <a:gd name="connsiteY165" fmla="*/ 517677 h 3920348"/>
              <a:gd name="connsiteX166" fmla="*/ 246248 w 3238147"/>
              <a:gd name="connsiteY166" fmla="*/ 582991 h 3920348"/>
              <a:gd name="connsiteX167" fmla="*/ 175909 w 3238147"/>
              <a:gd name="connsiteY167" fmla="*/ 638257 h 3920348"/>
              <a:gd name="connsiteX168" fmla="*/ 130692 w 3238147"/>
              <a:gd name="connsiteY168" fmla="*/ 638257 h 3920348"/>
              <a:gd name="connsiteX169" fmla="*/ 105571 w 3238147"/>
              <a:gd name="connsiteY169" fmla="*/ 708596 h 3920348"/>
              <a:gd name="connsiteX170" fmla="*/ 60353 w 3238147"/>
              <a:gd name="connsiteY170" fmla="*/ 723668 h 3920348"/>
              <a:gd name="connsiteX171" fmla="*/ 45281 w 3238147"/>
              <a:gd name="connsiteY171" fmla="*/ 768886 h 3920348"/>
              <a:gd name="connsiteX172" fmla="*/ 20160 w 3238147"/>
              <a:gd name="connsiteY172" fmla="*/ 914587 h 3920348"/>
              <a:gd name="connsiteX173" fmla="*/ 63 w 3238147"/>
              <a:gd name="connsiteY173" fmla="*/ 964829 h 3920348"/>
              <a:gd name="connsiteX174" fmla="*/ 15136 w 3238147"/>
              <a:gd name="connsiteY174" fmla="*/ 1025119 h 3920348"/>
              <a:gd name="connsiteX175" fmla="*/ 50305 w 3238147"/>
              <a:gd name="connsiteY175" fmla="*/ 1055264 h 3920348"/>
              <a:gd name="connsiteX176" fmla="*/ 40256 w 3238147"/>
              <a:gd name="connsiteY176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45754 w 3238147"/>
              <a:gd name="connsiteY33" fmla="*/ 3786950 h 3920348"/>
              <a:gd name="connsiteX34" fmla="*/ 2164804 w 3238147"/>
              <a:gd name="connsiteY34" fmla="*/ 3767900 h 3920348"/>
              <a:gd name="connsiteX35" fmla="*/ 2177362 w 3238147"/>
              <a:gd name="connsiteY35" fmla="*/ 3796083 h 3920348"/>
              <a:gd name="connsiteX36" fmla="*/ 2214128 w 3238147"/>
              <a:gd name="connsiteY36" fmla="*/ 3838919 h 3920348"/>
              <a:gd name="connsiteX37" fmla="*/ 2233860 w 3238147"/>
              <a:gd name="connsiteY37" fmla="*/ 3875056 h 3920348"/>
              <a:gd name="connsiteX38" fmla="*/ 2265966 w 3238147"/>
              <a:gd name="connsiteY38" fmla="*/ 3898947 h 3920348"/>
              <a:gd name="connsiteX39" fmla="*/ 2310060 w 3238147"/>
              <a:gd name="connsiteY39" fmla="*/ 3920300 h 3920348"/>
              <a:gd name="connsiteX40" fmla="*/ 2336305 w 3238147"/>
              <a:gd name="connsiteY40" fmla="*/ 3903971 h 3920348"/>
              <a:gd name="connsiteX41" fmla="*/ 2416692 w 3238147"/>
              <a:gd name="connsiteY41" fmla="*/ 3878851 h 3920348"/>
              <a:gd name="connsiteX42" fmla="*/ 2492054 w 3238147"/>
              <a:gd name="connsiteY42" fmla="*/ 3823585 h 3920348"/>
              <a:gd name="connsiteX43" fmla="*/ 2547320 w 3238147"/>
              <a:gd name="connsiteY43" fmla="*/ 3778367 h 3920348"/>
              <a:gd name="connsiteX44" fmla="*/ 2643435 w 3238147"/>
              <a:gd name="connsiteY44" fmla="*/ 3820288 h 3920348"/>
              <a:gd name="connsiteX45" fmla="*/ 2698045 w 3238147"/>
              <a:gd name="connsiteY45" fmla="*/ 3823585 h 3920348"/>
              <a:gd name="connsiteX46" fmla="*/ 2748287 w 3238147"/>
              <a:gd name="connsiteY46" fmla="*/ 3808512 h 3920348"/>
              <a:gd name="connsiteX47" fmla="*/ 2798529 w 3238147"/>
              <a:gd name="connsiteY47" fmla="*/ 3738174 h 3920348"/>
              <a:gd name="connsiteX48" fmla="*/ 2813602 w 3238147"/>
              <a:gd name="connsiteY48" fmla="*/ 3692956 h 3920348"/>
              <a:gd name="connsiteX49" fmla="*/ 2812504 w 3238147"/>
              <a:gd name="connsiteY49" fmla="*/ 3667888 h 3920348"/>
              <a:gd name="connsiteX50" fmla="*/ 2853272 w 3238147"/>
              <a:gd name="connsiteY50" fmla="*/ 3646953 h 3920348"/>
              <a:gd name="connsiteX51" fmla="*/ 2904037 w 3238147"/>
              <a:gd name="connsiteY51" fmla="*/ 3667835 h 3920348"/>
              <a:gd name="connsiteX52" fmla="*/ 2979399 w 3238147"/>
              <a:gd name="connsiteY52" fmla="*/ 3667835 h 3920348"/>
              <a:gd name="connsiteX53" fmla="*/ 3034665 w 3238147"/>
              <a:gd name="connsiteY53" fmla="*/ 3622618 h 3920348"/>
              <a:gd name="connsiteX54" fmla="*/ 3054762 w 3238147"/>
              <a:gd name="connsiteY54" fmla="*/ 3547255 h 3920348"/>
              <a:gd name="connsiteX55" fmla="*/ 3054762 w 3238147"/>
              <a:gd name="connsiteY55" fmla="*/ 3486965 h 3920348"/>
              <a:gd name="connsiteX56" fmla="*/ 3115052 w 3238147"/>
              <a:gd name="connsiteY56" fmla="*/ 3411602 h 3920348"/>
              <a:gd name="connsiteX57" fmla="*/ 3135149 w 3238147"/>
              <a:gd name="connsiteY57" fmla="*/ 3366385 h 3920348"/>
              <a:gd name="connsiteX58" fmla="*/ 3155245 w 3238147"/>
              <a:gd name="connsiteY58" fmla="*/ 3341264 h 3920348"/>
              <a:gd name="connsiteX59" fmla="*/ 3188740 w 3238147"/>
              <a:gd name="connsiteY59" fmla="*/ 3322606 h 3920348"/>
              <a:gd name="connsiteX60" fmla="*/ 3235632 w 3238147"/>
              <a:gd name="connsiteY60" fmla="*/ 3321167 h 3920348"/>
              <a:gd name="connsiteX61" fmla="*/ 3230608 w 3238147"/>
              <a:gd name="connsiteY61" fmla="*/ 3270925 h 3920348"/>
              <a:gd name="connsiteX62" fmla="*/ 3220560 w 3238147"/>
              <a:gd name="connsiteY62" fmla="*/ 3235756 h 3920348"/>
              <a:gd name="connsiteX63" fmla="*/ 3219696 w 3238147"/>
              <a:gd name="connsiteY63" fmla="*/ 3217831 h 3920348"/>
              <a:gd name="connsiteX64" fmla="*/ 3182747 w 3238147"/>
              <a:gd name="connsiteY64" fmla="*/ 3181276 h 3920348"/>
              <a:gd name="connsiteX65" fmla="*/ 3160270 w 3238147"/>
              <a:gd name="connsiteY65" fmla="*/ 3180490 h 3920348"/>
              <a:gd name="connsiteX66" fmla="*/ 3115052 w 3238147"/>
              <a:gd name="connsiteY66" fmla="*/ 3130248 h 3920348"/>
              <a:gd name="connsiteX67" fmla="*/ 3084907 w 3238147"/>
              <a:gd name="connsiteY67" fmla="*/ 3100103 h 3920348"/>
              <a:gd name="connsiteX68" fmla="*/ 3059786 w 3238147"/>
              <a:gd name="connsiteY68" fmla="*/ 3095079 h 3920348"/>
              <a:gd name="connsiteX69" fmla="*/ 3010146 w 3238147"/>
              <a:gd name="connsiteY69" fmla="*/ 3015425 h 3920348"/>
              <a:gd name="connsiteX70" fmla="*/ 2989448 w 3238147"/>
              <a:gd name="connsiteY70" fmla="*/ 2944354 h 3920348"/>
              <a:gd name="connsiteX71" fmla="*/ 2957759 w 3238147"/>
              <a:gd name="connsiteY71" fmla="*/ 2905888 h 3920348"/>
              <a:gd name="connsiteX72" fmla="*/ 2950615 w 3238147"/>
              <a:gd name="connsiteY72" fmla="*/ 2867788 h 3920348"/>
              <a:gd name="connsiteX73" fmla="*/ 2929158 w 3238147"/>
              <a:gd name="connsiteY73" fmla="*/ 2838846 h 3920348"/>
              <a:gd name="connsiteX74" fmla="*/ 2929184 w 3238147"/>
              <a:gd name="connsiteY74" fmla="*/ 2820163 h 3920348"/>
              <a:gd name="connsiteX75" fmla="*/ 2893988 w 3238147"/>
              <a:gd name="connsiteY75" fmla="*/ 2768508 h 3920348"/>
              <a:gd name="connsiteX76" fmla="*/ 2828674 w 3238147"/>
              <a:gd name="connsiteY76" fmla="*/ 2698169 h 3920348"/>
              <a:gd name="connsiteX77" fmla="*/ 2798529 w 3238147"/>
              <a:gd name="connsiteY77" fmla="*/ 2663000 h 3920348"/>
              <a:gd name="connsiteX78" fmla="*/ 2763360 w 3238147"/>
              <a:gd name="connsiteY78" fmla="*/ 2622807 h 3920348"/>
              <a:gd name="connsiteX79" fmla="*/ 2752971 w 3238147"/>
              <a:gd name="connsiteY79" fmla="*/ 2558225 h 3920348"/>
              <a:gd name="connsiteX80" fmla="*/ 2758336 w 3238147"/>
              <a:gd name="connsiteY80" fmla="*/ 2532371 h 3920348"/>
              <a:gd name="connsiteX81" fmla="*/ 2714872 w 3238147"/>
              <a:gd name="connsiteY81" fmla="*/ 2510600 h 3920348"/>
              <a:gd name="connsiteX82" fmla="*/ 2687997 w 3238147"/>
              <a:gd name="connsiteY82" fmla="*/ 2512275 h 3920348"/>
              <a:gd name="connsiteX83" fmla="*/ 2678472 w 3238147"/>
              <a:gd name="connsiteY83" fmla="*/ 2472631 h 3920348"/>
              <a:gd name="connsiteX84" fmla="*/ 2681535 w 3238147"/>
              <a:gd name="connsiteY84" fmla="*/ 2398681 h 3920348"/>
              <a:gd name="connsiteX85" fmla="*/ 2662876 w 3238147"/>
              <a:gd name="connsiteY85" fmla="*/ 2371598 h 3920348"/>
              <a:gd name="connsiteX86" fmla="*/ 2632731 w 3238147"/>
              <a:gd name="connsiteY86" fmla="*/ 2326380 h 3920348"/>
              <a:gd name="connsiteX87" fmla="*/ 2577465 w 3238147"/>
              <a:gd name="connsiteY87" fmla="*/ 2272973 h 3920348"/>
              <a:gd name="connsiteX88" fmla="*/ 2547320 w 3238147"/>
              <a:gd name="connsiteY88" fmla="*/ 2230921 h 3920348"/>
              <a:gd name="connsiteX89" fmla="*/ 2512151 w 3238147"/>
              <a:gd name="connsiteY89" fmla="*/ 2215848 h 3920348"/>
              <a:gd name="connsiteX90" fmla="*/ 2491034 w 3238147"/>
              <a:gd name="connsiteY90" fmla="*/ 2203419 h 3920348"/>
              <a:gd name="connsiteX91" fmla="*/ 2466933 w 3238147"/>
              <a:gd name="connsiteY91" fmla="*/ 2195752 h 3920348"/>
              <a:gd name="connsiteX92" fmla="*/ 2438646 w 3238147"/>
              <a:gd name="connsiteY92" fmla="*/ 2177225 h 3920348"/>
              <a:gd name="connsiteX93" fmla="*/ 2401619 w 3238147"/>
              <a:gd name="connsiteY93" fmla="*/ 2170631 h 3920348"/>
              <a:gd name="connsiteX94" fmla="*/ 2367209 w 3238147"/>
              <a:gd name="connsiteY94" fmla="*/ 2146269 h 3920348"/>
              <a:gd name="connsiteX95" fmla="*/ 2327592 w 3238147"/>
              <a:gd name="connsiteY95" fmla="*/ 2128318 h 3920348"/>
              <a:gd name="connsiteX96" fmla="*/ 2366450 w 3238147"/>
              <a:gd name="connsiteY96" fmla="*/ 2004833 h 3920348"/>
              <a:gd name="connsiteX97" fmla="*/ 2396595 w 3238147"/>
              <a:gd name="connsiteY97" fmla="*/ 1934495 h 3920348"/>
              <a:gd name="connsiteX98" fmla="*/ 2492054 w 3238147"/>
              <a:gd name="connsiteY98" fmla="*/ 1813914 h 3920348"/>
              <a:gd name="connsiteX99" fmla="*/ 2512151 w 3238147"/>
              <a:gd name="connsiteY99" fmla="*/ 1758648 h 3920348"/>
              <a:gd name="connsiteX100" fmla="*/ 2582489 w 3238147"/>
              <a:gd name="connsiteY100" fmla="*/ 1733527 h 3920348"/>
              <a:gd name="connsiteX101" fmla="*/ 2652828 w 3238147"/>
              <a:gd name="connsiteY101" fmla="*/ 1693334 h 3920348"/>
              <a:gd name="connsiteX102" fmla="*/ 2763360 w 3238147"/>
              <a:gd name="connsiteY102" fmla="*/ 1663189 h 3920348"/>
              <a:gd name="connsiteX103" fmla="*/ 2808577 w 3238147"/>
              <a:gd name="connsiteY103" fmla="*/ 1643092 h 3920348"/>
              <a:gd name="connsiteX104" fmla="*/ 2843747 w 3238147"/>
              <a:gd name="connsiteY104" fmla="*/ 1602899 h 3920348"/>
              <a:gd name="connsiteX105" fmla="*/ 2863843 w 3238147"/>
              <a:gd name="connsiteY105" fmla="*/ 1517488 h 3920348"/>
              <a:gd name="connsiteX106" fmla="*/ 2899013 w 3238147"/>
              <a:gd name="connsiteY106" fmla="*/ 1447149 h 3920348"/>
              <a:gd name="connsiteX107" fmla="*/ 2964327 w 3238147"/>
              <a:gd name="connsiteY107" fmla="*/ 1341642 h 3920348"/>
              <a:gd name="connsiteX108" fmla="*/ 3079883 w 3238147"/>
              <a:gd name="connsiteY108" fmla="*/ 1241158 h 3920348"/>
              <a:gd name="connsiteX109" fmla="*/ 3034665 w 3238147"/>
              <a:gd name="connsiteY109" fmla="*/ 1211013 h 3920348"/>
              <a:gd name="connsiteX110" fmla="*/ 2893988 w 3238147"/>
              <a:gd name="connsiteY110" fmla="*/ 1190916 h 3920348"/>
              <a:gd name="connsiteX111" fmla="*/ 2733215 w 3238147"/>
              <a:gd name="connsiteY111" fmla="*/ 1165796 h 3920348"/>
              <a:gd name="connsiteX112" fmla="*/ 2672925 w 3238147"/>
              <a:gd name="connsiteY112" fmla="*/ 1135651 h 3920348"/>
              <a:gd name="connsiteX113" fmla="*/ 2602586 w 3238147"/>
              <a:gd name="connsiteY113" fmla="*/ 1120578 h 3920348"/>
              <a:gd name="connsiteX114" fmla="*/ 2190604 w 3238147"/>
              <a:gd name="connsiteY114" fmla="*/ 1010046 h 3920348"/>
              <a:gd name="connsiteX115" fmla="*/ 2125289 w 3238147"/>
              <a:gd name="connsiteY115" fmla="*/ 979901 h 3920348"/>
              <a:gd name="connsiteX116" fmla="*/ 2070024 w 3238147"/>
              <a:gd name="connsiteY116" fmla="*/ 954780 h 3920348"/>
              <a:gd name="connsiteX117" fmla="*/ 1984613 w 3238147"/>
              <a:gd name="connsiteY117" fmla="*/ 944732 h 3920348"/>
              <a:gd name="connsiteX118" fmla="*/ 1924322 w 3238147"/>
              <a:gd name="connsiteY118" fmla="*/ 944732 h 3920348"/>
              <a:gd name="connsiteX119" fmla="*/ 1889153 w 3238147"/>
              <a:gd name="connsiteY119" fmla="*/ 949756 h 3920348"/>
              <a:gd name="connsiteX120" fmla="*/ 1793694 w 3238147"/>
              <a:gd name="connsiteY120" fmla="*/ 849273 h 3920348"/>
              <a:gd name="connsiteX121" fmla="*/ 1723355 w 3238147"/>
              <a:gd name="connsiteY121" fmla="*/ 743765 h 3920348"/>
              <a:gd name="connsiteX122" fmla="*/ 1663065 w 3238147"/>
              <a:gd name="connsiteY122" fmla="*/ 663378 h 3920348"/>
              <a:gd name="connsiteX123" fmla="*/ 1622872 w 3238147"/>
              <a:gd name="connsiteY123" fmla="*/ 618160 h 3920348"/>
              <a:gd name="connsiteX124" fmla="*/ 1557558 w 3238147"/>
              <a:gd name="connsiteY124" fmla="*/ 552846 h 3920348"/>
              <a:gd name="connsiteX125" fmla="*/ 1462098 w 3238147"/>
              <a:gd name="connsiteY125" fmla="*/ 482508 h 3920348"/>
              <a:gd name="connsiteX126" fmla="*/ 1366639 w 3238147"/>
              <a:gd name="connsiteY126" fmla="*/ 477484 h 3920348"/>
              <a:gd name="connsiteX127" fmla="*/ 1266155 w 3238147"/>
              <a:gd name="connsiteY127" fmla="*/ 467435 h 3920348"/>
              <a:gd name="connsiteX128" fmla="*/ 1210889 w 3238147"/>
              <a:gd name="connsiteY128" fmla="*/ 452363 h 3920348"/>
              <a:gd name="connsiteX129" fmla="*/ 1145575 w 3238147"/>
              <a:gd name="connsiteY129" fmla="*/ 321734 h 3920348"/>
              <a:gd name="connsiteX130" fmla="*/ 1080261 w 3238147"/>
              <a:gd name="connsiteY130" fmla="*/ 291589 h 3920348"/>
              <a:gd name="connsiteX131" fmla="*/ 1035043 w 3238147"/>
              <a:gd name="connsiteY131" fmla="*/ 291589 h 3920348"/>
              <a:gd name="connsiteX132" fmla="*/ 1014947 w 3238147"/>
              <a:gd name="connsiteY132" fmla="*/ 231299 h 3920348"/>
              <a:gd name="connsiteX133" fmla="*/ 989826 w 3238147"/>
              <a:gd name="connsiteY133" fmla="*/ 176033 h 3920348"/>
              <a:gd name="connsiteX134" fmla="*/ 959681 w 3238147"/>
              <a:gd name="connsiteY134" fmla="*/ 150912 h 3920348"/>
              <a:gd name="connsiteX135" fmla="*/ 904415 w 3238147"/>
              <a:gd name="connsiteY135" fmla="*/ 186081 h 3920348"/>
              <a:gd name="connsiteX136" fmla="*/ 834076 w 3238147"/>
              <a:gd name="connsiteY136" fmla="*/ 211202 h 3920348"/>
              <a:gd name="connsiteX137" fmla="*/ 788859 w 3238147"/>
              <a:gd name="connsiteY137" fmla="*/ 221251 h 3920348"/>
              <a:gd name="connsiteX138" fmla="*/ 733593 w 3238147"/>
              <a:gd name="connsiteY138" fmla="*/ 191105 h 3920348"/>
              <a:gd name="connsiteX139" fmla="*/ 673303 w 3238147"/>
              <a:gd name="connsiteY139" fmla="*/ 155936 h 3920348"/>
              <a:gd name="connsiteX140" fmla="*/ 602964 w 3238147"/>
              <a:gd name="connsiteY140" fmla="*/ 120767 h 3920348"/>
              <a:gd name="connsiteX141" fmla="*/ 497456 w 3238147"/>
              <a:gd name="connsiteY141" fmla="*/ 165985 h 3920348"/>
              <a:gd name="connsiteX142" fmla="*/ 412045 w 3238147"/>
              <a:gd name="connsiteY142" fmla="*/ 181057 h 3920348"/>
              <a:gd name="connsiteX143" fmla="*/ 361804 w 3238147"/>
              <a:gd name="connsiteY143" fmla="*/ 145888 h 3920348"/>
              <a:gd name="connsiteX144" fmla="*/ 371852 w 3238147"/>
              <a:gd name="connsiteY144" fmla="*/ 105695 h 3920348"/>
              <a:gd name="connsiteX145" fmla="*/ 386925 w 3238147"/>
              <a:gd name="connsiteY145" fmla="*/ 85598 h 3920348"/>
              <a:gd name="connsiteX146" fmla="*/ 361804 w 3238147"/>
              <a:gd name="connsiteY146" fmla="*/ 20284 h 3920348"/>
              <a:gd name="connsiteX147" fmla="*/ 316586 w 3238147"/>
              <a:gd name="connsiteY147" fmla="*/ 187 h 3920348"/>
              <a:gd name="connsiteX148" fmla="*/ 286441 w 3238147"/>
              <a:gd name="connsiteY148" fmla="*/ 10235 h 3920348"/>
              <a:gd name="connsiteX149" fmla="*/ 226151 w 3238147"/>
              <a:gd name="connsiteY149" fmla="*/ 10235 h 3920348"/>
              <a:gd name="connsiteX150" fmla="*/ 140740 w 3238147"/>
              <a:gd name="connsiteY150" fmla="*/ 187 h 3920348"/>
              <a:gd name="connsiteX151" fmla="*/ 105571 w 3238147"/>
              <a:gd name="connsiteY151" fmla="*/ 10235 h 3920348"/>
              <a:gd name="connsiteX152" fmla="*/ 60353 w 3238147"/>
              <a:gd name="connsiteY152" fmla="*/ 55453 h 3920348"/>
              <a:gd name="connsiteX153" fmla="*/ 55329 w 3238147"/>
              <a:gd name="connsiteY153" fmla="*/ 105695 h 3920348"/>
              <a:gd name="connsiteX154" fmla="*/ 50305 w 3238147"/>
              <a:gd name="connsiteY154" fmla="*/ 140864 h 3920348"/>
              <a:gd name="connsiteX155" fmla="*/ 15136 w 3238147"/>
              <a:gd name="connsiteY155" fmla="*/ 216226 h 3920348"/>
              <a:gd name="connsiteX156" fmla="*/ 35232 w 3238147"/>
              <a:gd name="connsiteY156" fmla="*/ 206178 h 3920348"/>
              <a:gd name="connsiteX157" fmla="*/ 90498 w 3238147"/>
              <a:gd name="connsiteY157" fmla="*/ 171009 h 3920348"/>
              <a:gd name="connsiteX158" fmla="*/ 135716 w 3238147"/>
              <a:gd name="connsiteY158" fmla="*/ 216226 h 3920348"/>
              <a:gd name="connsiteX159" fmla="*/ 130692 w 3238147"/>
              <a:gd name="connsiteY159" fmla="*/ 256420 h 3920348"/>
              <a:gd name="connsiteX160" fmla="*/ 130692 w 3238147"/>
              <a:gd name="connsiteY160" fmla="*/ 276516 h 3920348"/>
              <a:gd name="connsiteX161" fmla="*/ 201030 w 3238147"/>
              <a:gd name="connsiteY161" fmla="*/ 361927 h 3920348"/>
              <a:gd name="connsiteX162" fmla="*/ 221127 w 3238147"/>
              <a:gd name="connsiteY162" fmla="*/ 412169 h 3920348"/>
              <a:gd name="connsiteX163" fmla="*/ 266344 w 3238147"/>
              <a:gd name="connsiteY163" fmla="*/ 427242 h 3920348"/>
              <a:gd name="connsiteX164" fmla="*/ 286441 w 3238147"/>
              <a:gd name="connsiteY164" fmla="*/ 442314 h 3920348"/>
              <a:gd name="connsiteX165" fmla="*/ 301514 w 3238147"/>
              <a:gd name="connsiteY165" fmla="*/ 472459 h 3920348"/>
              <a:gd name="connsiteX166" fmla="*/ 316586 w 3238147"/>
              <a:gd name="connsiteY166" fmla="*/ 517677 h 3920348"/>
              <a:gd name="connsiteX167" fmla="*/ 246248 w 3238147"/>
              <a:gd name="connsiteY167" fmla="*/ 582991 h 3920348"/>
              <a:gd name="connsiteX168" fmla="*/ 175909 w 3238147"/>
              <a:gd name="connsiteY168" fmla="*/ 638257 h 3920348"/>
              <a:gd name="connsiteX169" fmla="*/ 130692 w 3238147"/>
              <a:gd name="connsiteY169" fmla="*/ 638257 h 3920348"/>
              <a:gd name="connsiteX170" fmla="*/ 105571 w 3238147"/>
              <a:gd name="connsiteY170" fmla="*/ 708596 h 3920348"/>
              <a:gd name="connsiteX171" fmla="*/ 60353 w 3238147"/>
              <a:gd name="connsiteY171" fmla="*/ 723668 h 3920348"/>
              <a:gd name="connsiteX172" fmla="*/ 45281 w 3238147"/>
              <a:gd name="connsiteY172" fmla="*/ 768886 h 3920348"/>
              <a:gd name="connsiteX173" fmla="*/ 20160 w 3238147"/>
              <a:gd name="connsiteY173" fmla="*/ 914587 h 3920348"/>
              <a:gd name="connsiteX174" fmla="*/ 63 w 3238147"/>
              <a:gd name="connsiteY174" fmla="*/ 964829 h 3920348"/>
              <a:gd name="connsiteX175" fmla="*/ 15136 w 3238147"/>
              <a:gd name="connsiteY175" fmla="*/ 1025119 h 3920348"/>
              <a:gd name="connsiteX176" fmla="*/ 50305 w 3238147"/>
              <a:gd name="connsiteY176" fmla="*/ 1055264 h 3920348"/>
              <a:gd name="connsiteX177" fmla="*/ 40256 w 3238147"/>
              <a:gd name="connsiteY17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803742 w 3238147"/>
              <a:gd name="connsiteY29" fmla="*/ 3738174 h 3920348"/>
              <a:gd name="connsiteX30" fmla="*/ 1894177 w 3238147"/>
              <a:gd name="connsiteY30" fmla="*/ 3753246 h 3920348"/>
              <a:gd name="connsiteX31" fmla="*/ 1999685 w 3238147"/>
              <a:gd name="connsiteY31" fmla="*/ 3768319 h 3920348"/>
              <a:gd name="connsiteX32" fmla="*/ 2070024 w 3238147"/>
              <a:gd name="connsiteY32" fmla="*/ 3768319 h 3920348"/>
              <a:gd name="connsiteX33" fmla="*/ 2138610 w 3238147"/>
              <a:gd name="connsiteY33" fmla="*/ 3779806 h 3920348"/>
              <a:gd name="connsiteX34" fmla="*/ 2164804 w 3238147"/>
              <a:gd name="connsiteY34" fmla="*/ 3767900 h 3920348"/>
              <a:gd name="connsiteX35" fmla="*/ 2177362 w 3238147"/>
              <a:gd name="connsiteY35" fmla="*/ 3796083 h 3920348"/>
              <a:gd name="connsiteX36" fmla="*/ 2214128 w 3238147"/>
              <a:gd name="connsiteY36" fmla="*/ 3838919 h 3920348"/>
              <a:gd name="connsiteX37" fmla="*/ 2233860 w 3238147"/>
              <a:gd name="connsiteY37" fmla="*/ 3875056 h 3920348"/>
              <a:gd name="connsiteX38" fmla="*/ 2265966 w 3238147"/>
              <a:gd name="connsiteY38" fmla="*/ 3898947 h 3920348"/>
              <a:gd name="connsiteX39" fmla="*/ 2310060 w 3238147"/>
              <a:gd name="connsiteY39" fmla="*/ 3920300 h 3920348"/>
              <a:gd name="connsiteX40" fmla="*/ 2336305 w 3238147"/>
              <a:gd name="connsiteY40" fmla="*/ 3903971 h 3920348"/>
              <a:gd name="connsiteX41" fmla="*/ 2416692 w 3238147"/>
              <a:gd name="connsiteY41" fmla="*/ 3878851 h 3920348"/>
              <a:gd name="connsiteX42" fmla="*/ 2492054 w 3238147"/>
              <a:gd name="connsiteY42" fmla="*/ 3823585 h 3920348"/>
              <a:gd name="connsiteX43" fmla="*/ 2547320 w 3238147"/>
              <a:gd name="connsiteY43" fmla="*/ 3778367 h 3920348"/>
              <a:gd name="connsiteX44" fmla="*/ 2643435 w 3238147"/>
              <a:gd name="connsiteY44" fmla="*/ 3820288 h 3920348"/>
              <a:gd name="connsiteX45" fmla="*/ 2698045 w 3238147"/>
              <a:gd name="connsiteY45" fmla="*/ 3823585 h 3920348"/>
              <a:gd name="connsiteX46" fmla="*/ 2748287 w 3238147"/>
              <a:gd name="connsiteY46" fmla="*/ 3808512 h 3920348"/>
              <a:gd name="connsiteX47" fmla="*/ 2798529 w 3238147"/>
              <a:gd name="connsiteY47" fmla="*/ 3738174 h 3920348"/>
              <a:gd name="connsiteX48" fmla="*/ 2813602 w 3238147"/>
              <a:gd name="connsiteY48" fmla="*/ 3692956 h 3920348"/>
              <a:gd name="connsiteX49" fmla="*/ 2812504 w 3238147"/>
              <a:gd name="connsiteY49" fmla="*/ 3667888 h 3920348"/>
              <a:gd name="connsiteX50" fmla="*/ 2853272 w 3238147"/>
              <a:gd name="connsiteY50" fmla="*/ 3646953 h 3920348"/>
              <a:gd name="connsiteX51" fmla="*/ 2904037 w 3238147"/>
              <a:gd name="connsiteY51" fmla="*/ 3667835 h 3920348"/>
              <a:gd name="connsiteX52" fmla="*/ 2979399 w 3238147"/>
              <a:gd name="connsiteY52" fmla="*/ 3667835 h 3920348"/>
              <a:gd name="connsiteX53" fmla="*/ 3034665 w 3238147"/>
              <a:gd name="connsiteY53" fmla="*/ 3622618 h 3920348"/>
              <a:gd name="connsiteX54" fmla="*/ 3054762 w 3238147"/>
              <a:gd name="connsiteY54" fmla="*/ 3547255 h 3920348"/>
              <a:gd name="connsiteX55" fmla="*/ 3054762 w 3238147"/>
              <a:gd name="connsiteY55" fmla="*/ 3486965 h 3920348"/>
              <a:gd name="connsiteX56" fmla="*/ 3115052 w 3238147"/>
              <a:gd name="connsiteY56" fmla="*/ 3411602 h 3920348"/>
              <a:gd name="connsiteX57" fmla="*/ 3135149 w 3238147"/>
              <a:gd name="connsiteY57" fmla="*/ 3366385 h 3920348"/>
              <a:gd name="connsiteX58" fmla="*/ 3155245 w 3238147"/>
              <a:gd name="connsiteY58" fmla="*/ 3341264 h 3920348"/>
              <a:gd name="connsiteX59" fmla="*/ 3188740 w 3238147"/>
              <a:gd name="connsiteY59" fmla="*/ 3322606 h 3920348"/>
              <a:gd name="connsiteX60" fmla="*/ 3235632 w 3238147"/>
              <a:gd name="connsiteY60" fmla="*/ 3321167 h 3920348"/>
              <a:gd name="connsiteX61" fmla="*/ 3230608 w 3238147"/>
              <a:gd name="connsiteY61" fmla="*/ 3270925 h 3920348"/>
              <a:gd name="connsiteX62" fmla="*/ 3220560 w 3238147"/>
              <a:gd name="connsiteY62" fmla="*/ 3235756 h 3920348"/>
              <a:gd name="connsiteX63" fmla="*/ 3219696 w 3238147"/>
              <a:gd name="connsiteY63" fmla="*/ 3217831 h 3920348"/>
              <a:gd name="connsiteX64" fmla="*/ 3182747 w 3238147"/>
              <a:gd name="connsiteY64" fmla="*/ 3181276 h 3920348"/>
              <a:gd name="connsiteX65" fmla="*/ 3160270 w 3238147"/>
              <a:gd name="connsiteY65" fmla="*/ 3180490 h 3920348"/>
              <a:gd name="connsiteX66" fmla="*/ 3115052 w 3238147"/>
              <a:gd name="connsiteY66" fmla="*/ 3130248 h 3920348"/>
              <a:gd name="connsiteX67" fmla="*/ 3084907 w 3238147"/>
              <a:gd name="connsiteY67" fmla="*/ 3100103 h 3920348"/>
              <a:gd name="connsiteX68" fmla="*/ 3059786 w 3238147"/>
              <a:gd name="connsiteY68" fmla="*/ 3095079 h 3920348"/>
              <a:gd name="connsiteX69" fmla="*/ 3010146 w 3238147"/>
              <a:gd name="connsiteY69" fmla="*/ 3015425 h 3920348"/>
              <a:gd name="connsiteX70" fmla="*/ 2989448 w 3238147"/>
              <a:gd name="connsiteY70" fmla="*/ 2944354 h 3920348"/>
              <a:gd name="connsiteX71" fmla="*/ 2957759 w 3238147"/>
              <a:gd name="connsiteY71" fmla="*/ 2905888 h 3920348"/>
              <a:gd name="connsiteX72" fmla="*/ 2950615 w 3238147"/>
              <a:gd name="connsiteY72" fmla="*/ 2867788 h 3920348"/>
              <a:gd name="connsiteX73" fmla="*/ 2929158 w 3238147"/>
              <a:gd name="connsiteY73" fmla="*/ 2838846 h 3920348"/>
              <a:gd name="connsiteX74" fmla="*/ 2929184 w 3238147"/>
              <a:gd name="connsiteY74" fmla="*/ 2820163 h 3920348"/>
              <a:gd name="connsiteX75" fmla="*/ 2893988 w 3238147"/>
              <a:gd name="connsiteY75" fmla="*/ 2768508 h 3920348"/>
              <a:gd name="connsiteX76" fmla="*/ 2828674 w 3238147"/>
              <a:gd name="connsiteY76" fmla="*/ 2698169 h 3920348"/>
              <a:gd name="connsiteX77" fmla="*/ 2798529 w 3238147"/>
              <a:gd name="connsiteY77" fmla="*/ 2663000 h 3920348"/>
              <a:gd name="connsiteX78" fmla="*/ 2763360 w 3238147"/>
              <a:gd name="connsiteY78" fmla="*/ 2622807 h 3920348"/>
              <a:gd name="connsiteX79" fmla="*/ 2752971 w 3238147"/>
              <a:gd name="connsiteY79" fmla="*/ 2558225 h 3920348"/>
              <a:gd name="connsiteX80" fmla="*/ 2758336 w 3238147"/>
              <a:gd name="connsiteY80" fmla="*/ 2532371 h 3920348"/>
              <a:gd name="connsiteX81" fmla="*/ 2714872 w 3238147"/>
              <a:gd name="connsiteY81" fmla="*/ 2510600 h 3920348"/>
              <a:gd name="connsiteX82" fmla="*/ 2687997 w 3238147"/>
              <a:gd name="connsiteY82" fmla="*/ 2512275 h 3920348"/>
              <a:gd name="connsiteX83" fmla="*/ 2678472 w 3238147"/>
              <a:gd name="connsiteY83" fmla="*/ 2472631 h 3920348"/>
              <a:gd name="connsiteX84" fmla="*/ 2681535 w 3238147"/>
              <a:gd name="connsiteY84" fmla="*/ 2398681 h 3920348"/>
              <a:gd name="connsiteX85" fmla="*/ 2662876 w 3238147"/>
              <a:gd name="connsiteY85" fmla="*/ 2371598 h 3920348"/>
              <a:gd name="connsiteX86" fmla="*/ 2632731 w 3238147"/>
              <a:gd name="connsiteY86" fmla="*/ 2326380 h 3920348"/>
              <a:gd name="connsiteX87" fmla="*/ 2577465 w 3238147"/>
              <a:gd name="connsiteY87" fmla="*/ 2272973 h 3920348"/>
              <a:gd name="connsiteX88" fmla="*/ 2547320 w 3238147"/>
              <a:gd name="connsiteY88" fmla="*/ 2230921 h 3920348"/>
              <a:gd name="connsiteX89" fmla="*/ 2512151 w 3238147"/>
              <a:gd name="connsiteY89" fmla="*/ 2215848 h 3920348"/>
              <a:gd name="connsiteX90" fmla="*/ 2491034 w 3238147"/>
              <a:gd name="connsiteY90" fmla="*/ 2203419 h 3920348"/>
              <a:gd name="connsiteX91" fmla="*/ 2466933 w 3238147"/>
              <a:gd name="connsiteY91" fmla="*/ 2195752 h 3920348"/>
              <a:gd name="connsiteX92" fmla="*/ 2438646 w 3238147"/>
              <a:gd name="connsiteY92" fmla="*/ 2177225 h 3920348"/>
              <a:gd name="connsiteX93" fmla="*/ 2401619 w 3238147"/>
              <a:gd name="connsiteY93" fmla="*/ 2170631 h 3920348"/>
              <a:gd name="connsiteX94" fmla="*/ 2367209 w 3238147"/>
              <a:gd name="connsiteY94" fmla="*/ 2146269 h 3920348"/>
              <a:gd name="connsiteX95" fmla="*/ 2327592 w 3238147"/>
              <a:gd name="connsiteY95" fmla="*/ 2128318 h 3920348"/>
              <a:gd name="connsiteX96" fmla="*/ 2366450 w 3238147"/>
              <a:gd name="connsiteY96" fmla="*/ 2004833 h 3920348"/>
              <a:gd name="connsiteX97" fmla="*/ 2396595 w 3238147"/>
              <a:gd name="connsiteY97" fmla="*/ 1934495 h 3920348"/>
              <a:gd name="connsiteX98" fmla="*/ 2492054 w 3238147"/>
              <a:gd name="connsiteY98" fmla="*/ 1813914 h 3920348"/>
              <a:gd name="connsiteX99" fmla="*/ 2512151 w 3238147"/>
              <a:gd name="connsiteY99" fmla="*/ 1758648 h 3920348"/>
              <a:gd name="connsiteX100" fmla="*/ 2582489 w 3238147"/>
              <a:gd name="connsiteY100" fmla="*/ 1733527 h 3920348"/>
              <a:gd name="connsiteX101" fmla="*/ 2652828 w 3238147"/>
              <a:gd name="connsiteY101" fmla="*/ 1693334 h 3920348"/>
              <a:gd name="connsiteX102" fmla="*/ 2763360 w 3238147"/>
              <a:gd name="connsiteY102" fmla="*/ 1663189 h 3920348"/>
              <a:gd name="connsiteX103" fmla="*/ 2808577 w 3238147"/>
              <a:gd name="connsiteY103" fmla="*/ 1643092 h 3920348"/>
              <a:gd name="connsiteX104" fmla="*/ 2843747 w 3238147"/>
              <a:gd name="connsiteY104" fmla="*/ 1602899 h 3920348"/>
              <a:gd name="connsiteX105" fmla="*/ 2863843 w 3238147"/>
              <a:gd name="connsiteY105" fmla="*/ 1517488 h 3920348"/>
              <a:gd name="connsiteX106" fmla="*/ 2899013 w 3238147"/>
              <a:gd name="connsiteY106" fmla="*/ 1447149 h 3920348"/>
              <a:gd name="connsiteX107" fmla="*/ 2964327 w 3238147"/>
              <a:gd name="connsiteY107" fmla="*/ 1341642 h 3920348"/>
              <a:gd name="connsiteX108" fmla="*/ 3079883 w 3238147"/>
              <a:gd name="connsiteY108" fmla="*/ 1241158 h 3920348"/>
              <a:gd name="connsiteX109" fmla="*/ 3034665 w 3238147"/>
              <a:gd name="connsiteY109" fmla="*/ 1211013 h 3920348"/>
              <a:gd name="connsiteX110" fmla="*/ 2893988 w 3238147"/>
              <a:gd name="connsiteY110" fmla="*/ 1190916 h 3920348"/>
              <a:gd name="connsiteX111" fmla="*/ 2733215 w 3238147"/>
              <a:gd name="connsiteY111" fmla="*/ 1165796 h 3920348"/>
              <a:gd name="connsiteX112" fmla="*/ 2672925 w 3238147"/>
              <a:gd name="connsiteY112" fmla="*/ 1135651 h 3920348"/>
              <a:gd name="connsiteX113" fmla="*/ 2602586 w 3238147"/>
              <a:gd name="connsiteY113" fmla="*/ 1120578 h 3920348"/>
              <a:gd name="connsiteX114" fmla="*/ 2190604 w 3238147"/>
              <a:gd name="connsiteY114" fmla="*/ 1010046 h 3920348"/>
              <a:gd name="connsiteX115" fmla="*/ 2125289 w 3238147"/>
              <a:gd name="connsiteY115" fmla="*/ 979901 h 3920348"/>
              <a:gd name="connsiteX116" fmla="*/ 2070024 w 3238147"/>
              <a:gd name="connsiteY116" fmla="*/ 954780 h 3920348"/>
              <a:gd name="connsiteX117" fmla="*/ 1984613 w 3238147"/>
              <a:gd name="connsiteY117" fmla="*/ 944732 h 3920348"/>
              <a:gd name="connsiteX118" fmla="*/ 1924322 w 3238147"/>
              <a:gd name="connsiteY118" fmla="*/ 944732 h 3920348"/>
              <a:gd name="connsiteX119" fmla="*/ 1889153 w 3238147"/>
              <a:gd name="connsiteY119" fmla="*/ 949756 h 3920348"/>
              <a:gd name="connsiteX120" fmla="*/ 1793694 w 3238147"/>
              <a:gd name="connsiteY120" fmla="*/ 849273 h 3920348"/>
              <a:gd name="connsiteX121" fmla="*/ 1723355 w 3238147"/>
              <a:gd name="connsiteY121" fmla="*/ 743765 h 3920348"/>
              <a:gd name="connsiteX122" fmla="*/ 1663065 w 3238147"/>
              <a:gd name="connsiteY122" fmla="*/ 663378 h 3920348"/>
              <a:gd name="connsiteX123" fmla="*/ 1622872 w 3238147"/>
              <a:gd name="connsiteY123" fmla="*/ 618160 h 3920348"/>
              <a:gd name="connsiteX124" fmla="*/ 1557558 w 3238147"/>
              <a:gd name="connsiteY124" fmla="*/ 552846 h 3920348"/>
              <a:gd name="connsiteX125" fmla="*/ 1462098 w 3238147"/>
              <a:gd name="connsiteY125" fmla="*/ 482508 h 3920348"/>
              <a:gd name="connsiteX126" fmla="*/ 1366639 w 3238147"/>
              <a:gd name="connsiteY126" fmla="*/ 477484 h 3920348"/>
              <a:gd name="connsiteX127" fmla="*/ 1266155 w 3238147"/>
              <a:gd name="connsiteY127" fmla="*/ 467435 h 3920348"/>
              <a:gd name="connsiteX128" fmla="*/ 1210889 w 3238147"/>
              <a:gd name="connsiteY128" fmla="*/ 452363 h 3920348"/>
              <a:gd name="connsiteX129" fmla="*/ 1145575 w 3238147"/>
              <a:gd name="connsiteY129" fmla="*/ 321734 h 3920348"/>
              <a:gd name="connsiteX130" fmla="*/ 1080261 w 3238147"/>
              <a:gd name="connsiteY130" fmla="*/ 291589 h 3920348"/>
              <a:gd name="connsiteX131" fmla="*/ 1035043 w 3238147"/>
              <a:gd name="connsiteY131" fmla="*/ 291589 h 3920348"/>
              <a:gd name="connsiteX132" fmla="*/ 1014947 w 3238147"/>
              <a:gd name="connsiteY132" fmla="*/ 231299 h 3920348"/>
              <a:gd name="connsiteX133" fmla="*/ 989826 w 3238147"/>
              <a:gd name="connsiteY133" fmla="*/ 176033 h 3920348"/>
              <a:gd name="connsiteX134" fmla="*/ 959681 w 3238147"/>
              <a:gd name="connsiteY134" fmla="*/ 150912 h 3920348"/>
              <a:gd name="connsiteX135" fmla="*/ 904415 w 3238147"/>
              <a:gd name="connsiteY135" fmla="*/ 186081 h 3920348"/>
              <a:gd name="connsiteX136" fmla="*/ 834076 w 3238147"/>
              <a:gd name="connsiteY136" fmla="*/ 211202 h 3920348"/>
              <a:gd name="connsiteX137" fmla="*/ 788859 w 3238147"/>
              <a:gd name="connsiteY137" fmla="*/ 221251 h 3920348"/>
              <a:gd name="connsiteX138" fmla="*/ 733593 w 3238147"/>
              <a:gd name="connsiteY138" fmla="*/ 191105 h 3920348"/>
              <a:gd name="connsiteX139" fmla="*/ 673303 w 3238147"/>
              <a:gd name="connsiteY139" fmla="*/ 155936 h 3920348"/>
              <a:gd name="connsiteX140" fmla="*/ 602964 w 3238147"/>
              <a:gd name="connsiteY140" fmla="*/ 120767 h 3920348"/>
              <a:gd name="connsiteX141" fmla="*/ 497456 w 3238147"/>
              <a:gd name="connsiteY141" fmla="*/ 165985 h 3920348"/>
              <a:gd name="connsiteX142" fmla="*/ 412045 w 3238147"/>
              <a:gd name="connsiteY142" fmla="*/ 181057 h 3920348"/>
              <a:gd name="connsiteX143" fmla="*/ 361804 w 3238147"/>
              <a:gd name="connsiteY143" fmla="*/ 145888 h 3920348"/>
              <a:gd name="connsiteX144" fmla="*/ 371852 w 3238147"/>
              <a:gd name="connsiteY144" fmla="*/ 105695 h 3920348"/>
              <a:gd name="connsiteX145" fmla="*/ 386925 w 3238147"/>
              <a:gd name="connsiteY145" fmla="*/ 85598 h 3920348"/>
              <a:gd name="connsiteX146" fmla="*/ 361804 w 3238147"/>
              <a:gd name="connsiteY146" fmla="*/ 20284 h 3920348"/>
              <a:gd name="connsiteX147" fmla="*/ 316586 w 3238147"/>
              <a:gd name="connsiteY147" fmla="*/ 187 h 3920348"/>
              <a:gd name="connsiteX148" fmla="*/ 286441 w 3238147"/>
              <a:gd name="connsiteY148" fmla="*/ 10235 h 3920348"/>
              <a:gd name="connsiteX149" fmla="*/ 226151 w 3238147"/>
              <a:gd name="connsiteY149" fmla="*/ 10235 h 3920348"/>
              <a:gd name="connsiteX150" fmla="*/ 140740 w 3238147"/>
              <a:gd name="connsiteY150" fmla="*/ 187 h 3920348"/>
              <a:gd name="connsiteX151" fmla="*/ 105571 w 3238147"/>
              <a:gd name="connsiteY151" fmla="*/ 10235 h 3920348"/>
              <a:gd name="connsiteX152" fmla="*/ 60353 w 3238147"/>
              <a:gd name="connsiteY152" fmla="*/ 55453 h 3920348"/>
              <a:gd name="connsiteX153" fmla="*/ 55329 w 3238147"/>
              <a:gd name="connsiteY153" fmla="*/ 105695 h 3920348"/>
              <a:gd name="connsiteX154" fmla="*/ 50305 w 3238147"/>
              <a:gd name="connsiteY154" fmla="*/ 140864 h 3920348"/>
              <a:gd name="connsiteX155" fmla="*/ 15136 w 3238147"/>
              <a:gd name="connsiteY155" fmla="*/ 216226 h 3920348"/>
              <a:gd name="connsiteX156" fmla="*/ 35232 w 3238147"/>
              <a:gd name="connsiteY156" fmla="*/ 206178 h 3920348"/>
              <a:gd name="connsiteX157" fmla="*/ 90498 w 3238147"/>
              <a:gd name="connsiteY157" fmla="*/ 171009 h 3920348"/>
              <a:gd name="connsiteX158" fmla="*/ 135716 w 3238147"/>
              <a:gd name="connsiteY158" fmla="*/ 216226 h 3920348"/>
              <a:gd name="connsiteX159" fmla="*/ 130692 w 3238147"/>
              <a:gd name="connsiteY159" fmla="*/ 256420 h 3920348"/>
              <a:gd name="connsiteX160" fmla="*/ 130692 w 3238147"/>
              <a:gd name="connsiteY160" fmla="*/ 276516 h 3920348"/>
              <a:gd name="connsiteX161" fmla="*/ 201030 w 3238147"/>
              <a:gd name="connsiteY161" fmla="*/ 361927 h 3920348"/>
              <a:gd name="connsiteX162" fmla="*/ 221127 w 3238147"/>
              <a:gd name="connsiteY162" fmla="*/ 412169 h 3920348"/>
              <a:gd name="connsiteX163" fmla="*/ 266344 w 3238147"/>
              <a:gd name="connsiteY163" fmla="*/ 427242 h 3920348"/>
              <a:gd name="connsiteX164" fmla="*/ 286441 w 3238147"/>
              <a:gd name="connsiteY164" fmla="*/ 442314 h 3920348"/>
              <a:gd name="connsiteX165" fmla="*/ 301514 w 3238147"/>
              <a:gd name="connsiteY165" fmla="*/ 472459 h 3920348"/>
              <a:gd name="connsiteX166" fmla="*/ 316586 w 3238147"/>
              <a:gd name="connsiteY166" fmla="*/ 517677 h 3920348"/>
              <a:gd name="connsiteX167" fmla="*/ 246248 w 3238147"/>
              <a:gd name="connsiteY167" fmla="*/ 582991 h 3920348"/>
              <a:gd name="connsiteX168" fmla="*/ 175909 w 3238147"/>
              <a:gd name="connsiteY168" fmla="*/ 638257 h 3920348"/>
              <a:gd name="connsiteX169" fmla="*/ 130692 w 3238147"/>
              <a:gd name="connsiteY169" fmla="*/ 638257 h 3920348"/>
              <a:gd name="connsiteX170" fmla="*/ 105571 w 3238147"/>
              <a:gd name="connsiteY170" fmla="*/ 708596 h 3920348"/>
              <a:gd name="connsiteX171" fmla="*/ 60353 w 3238147"/>
              <a:gd name="connsiteY171" fmla="*/ 723668 h 3920348"/>
              <a:gd name="connsiteX172" fmla="*/ 45281 w 3238147"/>
              <a:gd name="connsiteY172" fmla="*/ 768886 h 3920348"/>
              <a:gd name="connsiteX173" fmla="*/ 20160 w 3238147"/>
              <a:gd name="connsiteY173" fmla="*/ 914587 h 3920348"/>
              <a:gd name="connsiteX174" fmla="*/ 63 w 3238147"/>
              <a:gd name="connsiteY174" fmla="*/ 964829 h 3920348"/>
              <a:gd name="connsiteX175" fmla="*/ 15136 w 3238147"/>
              <a:gd name="connsiteY175" fmla="*/ 1025119 h 3920348"/>
              <a:gd name="connsiteX176" fmla="*/ 50305 w 3238147"/>
              <a:gd name="connsiteY176" fmla="*/ 1055264 h 3920348"/>
              <a:gd name="connsiteX177" fmla="*/ 40256 w 3238147"/>
              <a:gd name="connsiteY17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636166 w 3238147"/>
              <a:gd name="connsiteY29" fmla="*/ 3698844 h 3920348"/>
              <a:gd name="connsiteX30" fmla="*/ 1803742 w 3238147"/>
              <a:gd name="connsiteY30" fmla="*/ 3738174 h 3920348"/>
              <a:gd name="connsiteX31" fmla="*/ 1894177 w 3238147"/>
              <a:gd name="connsiteY31" fmla="*/ 3753246 h 3920348"/>
              <a:gd name="connsiteX32" fmla="*/ 1999685 w 3238147"/>
              <a:gd name="connsiteY32" fmla="*/ 3768319 h 3920348"/>
              <a:gd name="connsiteX33" fmla="*/ 2070024 w 3238147"/>
              <a:gd name="connsiteY33" fmla="*/ 3768319 h 3920348"/>
              <a:gd name="connsiteX34" fmla="*/ 2138610 w 3238147"/>
              <a:gd name="connsiteY34" fmla="*/ 3779806 h 3920348"/>
              <a:gd name="connsiteX35" fmla="*/ 2164804 w 3238147"/>
              <a:gd name="connsiteY35" fmla="*/ 3767900 h 3920348"/>
              <a:gd name="connsiteX36" fmla="*/ 2177362 w 3238147"/>
              <a:gd name="connsiteY36" fmla="*/ 3796083 h 3920348"/>
              <a:gd name="connsiteX37" fmla="*/ 2214128 w 3238147"/>
              <a:gd name="connsiteY37" fmla="*/ 3838919 h 3920348"/>
              <a:gd name="connsiteX38" fmla="*/ 2233860 w 3238147"/>
              <a:gd name="connsiteY38" fmla="*/ 3875056 h 3920348"/>
              <a:gd name="connsiteX39" fmla="*/ 2265966 w 3238147"/>
              <a:gd name="connsiteY39" fmla="*/ 3898947 h 3920348"/>
              <a:gd name="connsiteX40" fmla="*/ 2310060 w 3238147"/>
              <a:gd name="connsiteY40" fmla="*/ 3920300 h 3920348"/>
              <a:gd name="connsiteX41" fmla="*/ 2336305 w 3238147"/>
              <a:gd name="connsiteY41" fmla="*/ 3903971 h 3920348"/>
              <a:gd name="connsiteX42" fmla="*/ 2416692 w 3238147"/>
              <a:gd name="connsiteY42" fmla="*/ 3878851 h 3920348"/>
              <a:gd name="connsiteX43" fmla="*/ 2492054 w 3238147"/>
              <a:gd name="connsiteY43" fmla="*/ 3823585 h 3920348"/>
              <a:gd name="connsiteX44" fmla="*/ 2547320 w 3238147"/>
              <a:gd name="connsiteY44" fmla="*/ 3778367 h 3920348"/>
              <a:gd name="connsiteX45" fmla="*/ 2643435 w 3238147"/>
              <a:gd name="connsiteY45" fmla="*/ 3820288 h 3920348"/>
              <a:gd name="connsiteX46" fmla="*/ 2698045 w 3238147"/>
              <a:gd name="connsiteY46" fmla="*/ 3823585 h 3920348"/>
              <a:gd name="connsiteX47" fmla="*/ 2748287 w 3238147"/>
              <a:gd name="connsiteY47" fmla="*/ 3808512 h 3920348"/>
              <a:gd name="connsiteX48" fmla="*/ 2798529 w 3238147"/>
              <a:gd name="connsiteY48" fmla="*/ 3738174 h 3920348"/>
              <a:gd name="connsiteX49" fmla="*/ 2813602 w 3238147"/>
              <a:gd name="connsiteY49" fmla="*/ 3692956 h 3920348"/>
              <a:gd name="connsiteX50" fmla="*/ 2812504 w 3238147"/>
              <a:gd name="connsiteY50" fmla="*/ 3667888 h 3920348"/>
              <a:gd name="connsiteX51" fmla="*/ 2853272 w 3238147"/>
              <a:gd name="connsiteY51" fmla="*/ 3646953 h 3920348"/>
              <a:gd name="connsiteX52" fmla="*/ 2904037 w 3238147"/>
              <a:gd name="connsiteY52" fmla="*/ 3667835 h 3920348"/>
              <a:gd name="connsiteX53" fmla="*/ 2979399 w 3238147"/>
              <a:gd name="connsiteY53" fmla="*/ 3667835 h 3920348"/>
              <a:gd name="connsiteX54" fmla="*/ 3034665 w 3238147"/>
              <a:gd name="connsiteY54" fmla="*/ 3622618 h 3920348"/>
              <a:gd name="connsiteX55" fmla="*/ 3054762 w 3238147"/>
              <a:gd name="connsiteY55" fmla="*/ 3547255 h 3920348"/>
              <a:gd name="connsiteX56" fmla="*/ 3054762 w 3238147"/>
              <a:gd name="connsiteY56" fmla="*/ 3486965 h 3920348"/>
              <a:gd name="connsiteX57" fmla="*/ 3115052 w 3238147"/>
              <a:gd name="connsiteY57" fmla="*/ 3411602 h 3920348"/>
              <a:gd name="connsiteX58" fmla="*/ 3135149 w 3238147"/>
              <a:gd name="connsiteY58" fmla="*/ 3366385 h 3920348"/>
              <a:gd name="connsiteX59" fmla="*/ 3155245 w 3238147"/>
              <a:gd name="connsiteY59" fmla="*/ 3341264 h 3920348"/>
              <a:gd name="connsiteX60" fmla="*/ 3188740 w 3238147"/>
              <a:gd name="connsiteY60" fmla="*/ 3322606 h 3920348"/>
              <a:gd name="connsiteX61" fmla="*/ 3235632 w 3238147"/>
              <a:gd name="connsiteY61" fmla="*/ 3321167 h 3920348"/>
              <a:gd name="connsiteX62" fmla="*/ 3230608 w 3238147"/>
              <a:gd name="connsiteY62" fmla="*/ 3270925 h 3920348"/>
              <a:gd name="connsiteX63" fmla="*/ 3220560 w 3238147"/>
              <a:gd name="connsiteY63" fmla="*/ 3235756 h 3920348"/>
              <a:gd name="connsiteX64" fmla="*/ 3219696 w 3238147"/>
              <a:gd name="connsiteY64" fmla="*/ 3217831 h 3920348"/>
              <a:gd name="connsiteX65" fmla="*/ 3182747 w 3238147"/>
              <a:gd name="connsiteY65" fmla="*/ 3181276 h 3920348"/>
              <a:gd name="connsiteX66" fmla="*/ 3160270 w 3238147"/>
              <a:gd name="connsiteY66" fmla="*/ 3180490 h 3920348"/>
              <a:gd name="connsiteX67" fmla="*/ 3115052 w 3238147"/>
              <a:gd name="connsiteY67" fmla="*/ 3130248 h 3920348"/>
              <a:gd name="connsiteX68" fmla="*/ 3084907 w 3238147"/>
              <a:gd name="connsiteY68" fmla="*/ 3100103 h 3920348"/>
              <a:gd name="connsiteX69" fmla="*/ 3059786 w 3238147"/>
              <a:gd name="connsiteY69" fmla="*/ 3095079 h 3920348"/>
              <a:gd name="connsiteX70" fmla="*/ 3010146 w 3238147"/>
              <a:gd name="connsiteY70" fmla="*/ 3015425 h 3920348"/>
              <a:gd name="connsiteX71" fmla="*/ 2989448 w 3238147"/>
              <a:gd name="connsiteY71" fmla="*/ 2944354 h 3920348"/>
              <a:gd name="connsiteX72" fmla="*/ 2957759 w 3238147"/>
              <a:gd name="connsiteY72" fmla="*/ 2905888 h 3920348"/>
              <a:gd name="connsiteX73" fmla="*/ 2950615 w 3238147"/>
              <a:gd name="connsiteY73" fmla="*/ 2867788 h 3920348"/>
              <a:gd name="connsiteX74" fmla="*/ 2929158 w 3238147"/>
              <a:gd name="connsiteY74" fmla="*/ 2838846 h 3920348"/>
              <a:gd name="connsiteX75" fmla="*/ 2929184 w 3238147"/>
              <a:gd name="connsiteY75" fmla="*/ 2820163 h 3920348"/>
              <a:gd name="connsiteX76" fmla="*/ 2893988 w 3238147"/>
              <a:gd name="connsiteY76" fmla="*/ 2768508 h 3920348"/>
              <a:gd name="connsiteX77" fmla="*/ 2828674 w 3238147"/>
              <a:gd name="connsiteY77" fmla="*/ 2698169 h 3920348"/>
              <a:gd name="connsiteX78" fmla="*/ 2798529 w 3238147"/>
              <a:gd name="connsiteY78" fmla="*/ 2663000 h 3920348"/>
              <a:gd name="connsiteX79" fmla="*/ 2763360 w 3238147"/>
              <a:gd name="connsiteY79" fmla="*/ 2622807 h 3920348"/>
              <a:gd name="connsiteX80" fmla="*/ 2752971 w 3238147"/>
              <a:gd name="connsiteY80" fmla="*/ 2558225 h 3920348"/>
              <a:gd name="connsiteX81" fmla="*/ 2758336 w 3238147"/>
              <a:gd name="connsiteY81" fmla="*/ 2532371 h 3920348"/>
              <a:gd name="connsiteX82" fmla="*/ 2714872 w 3238147"/>
              <a:gd name="connsiteY82" fmla="*/ 2510600 h 3920348"/>
              <a:gd name="connsiteX83" fmla="*/ 2687997 w 3238147"/>
              <a:gd name="connsiteY83" fmla="*/ 2512275 h 3920348"/>
              <a:gd name="connsiteX84" fmla="*/ 2678472 w 3238147"/>
              <a:gd name="connsiteY84" fmla="*/ 2472631 h 3920348"/>
              <a:gd name="connsiteX85" fmla="*/ 2681535 w 3238147"/>
              <a:gd name="connsiteY85" fmla="*/ 2398681 h 3920348"/>
              <a:gd name="connsiteX86" fmla="*/ 2662876 w 3238147"/>
              <a:gd name="connsiteY86" fmla="*/ 2371598 h 3920348"/>
              <a:gd name="connsiteX87" fmla="*/ 2632731 w 3238147"/>
              <a:gd name="connsiteY87" fmla="*/ 2326380 h 3920348"/>
              <a:gd name="connsiteX88" fmla="*/ 2577465 w 3238147"/>
              <a:gd name="connsiteY88" fmla="*/ 2272973 h 3920348"/>
              <a:gd name="connsiteX89" fmla="*/ 2547320 w 3238147"/>
              <a:gd name="connsiteY89" fmla="*/ 2230921 h 3920348"/>
              <a:gd name="connsiteX90" fmla="*/ 2512151 w 3238147"/>
              <a:gd name="connsiteY90" fmla="*/ 2215848 h 3920348"/>
              <a:gd name="connsiteX91" fmla="*/ 2491034 w 3238147"/>
              <a:gd name="connsiteY91" fmla="*/ 2203419 h 3920348"/>
              <a:gd name="connsiteX92" fmla="*/ 2466933 w 3238147"/>
              <a:gd name="connsiteY92" fmla="*/ 2195752 h 3920348"/>
              <a:gd name="connsiteX93" fmla="*/ 2438646 w 3238147"/>
              <a:gd name="connsiteY93" fmla="*/ 2177225 h 3920348"/>
              <a:gd name="connsiteX94" fmla="*/ 2401619 w 3238147"/>
              <a:gd name="connsiteY94" fmla="*/ 2170631 h 3920348"/>
              <a:gd name="connsiteX95" fmla="*/ 2367209 w 3238147"/>
              <a:gd name="connsiteY95" fmla="*/ 2146269 h 3920348"/>
              <a:gd name="connsiteX96" fmla="*/ 2327592 w 3238147"/>
              <a:gd name="connsiteY96" fmla="*/ 2128318 h 3920348"/>
              <a:gd name="connsiteX97" fmla="*/ 2366450 w 3238147"/>
              <a:gd name="connsiteY97" fmla="*/ 2004833 h 3920348"/>
              <a:gd name="connsiteX98" fmla="*/ 2396595 w 3238147"/>
              <a:gd name="connsiteY98" fmla="*/ 1934495 h 3920348"/>
              <a:gd name="connsiteX99" fmla="*/ 2492054 w 3238147"/>
              <a:gd name="connsiteY99" fmla="*/ 1813914 h 3920348"/>
              <a:gd name="connsiteX100" fmla="*/ 2512151 w 3238147"/>
              <a:gd name="connsiteY100" fmla="*/ 1758648 h 3920348"/>
              <a:gd name="connsiteX101" fmla="*/ 2582489 w 3238147"/>
              <a:gd name="connsiteY101" fmla="*/ 1733527 h 3920348"/>
              <a:gd name="connsiteX102" fmla="*/ 2652828 w 3238147"/>
              <a:gd name="connsiteY102" fmla="*/ 1693334 h 3920348"/>
              <a:gd name="connsiteX103" fmla="*/ 2763360 w 3238147"/>
              <a:gd name="connsiteY103" fmla="*/ 1663189 h 3920348"/>
              <a:gd name="connsiteX104" fmla="*/ 2808577 w 3238147"/>
              <a:gd name="connsiteY104" fmla="*/ 1643092 h 3920348"/>
              <a:gd name="connsiteX105" fmla="*/ 2843747 w 3238147"/>
              <a:gd name="connsiteY105" fmla="*/ 1602899 h 3920348"/>
              <a:gd name="connsiteX106" fmla="*/ 2863843 w 3238147"/>
              <a:gd name="connsiteY106" fmla="*/ 1517488 h 3920348"/>
              <a:gd name="connsiteX107" fmla="*/ 2899013 w 3238147"/>
              <a:gd name="connsiteY107" fmla="*/ 1447149 h 3920348"/>
              <a:gd name="connsiteX108" fmla="*/ 2964327 w 3238147"/>
              <a:gd name="connsiteY108" fmla="*/ 1341642 h 3920348"/>
              <a:gd name="connsiteX109" fmla="*/ 3079883 w 3238147"/>
              <a:gd name="connsiteY109" fmla="*/ 1241158 h 3920348"/>
              <a:gd name="connsiteX110" fmla="*/ 3034665 w 3238147"/>
              <a:gd name="connsiteY110" fmla="*/ 1211013 h 3920348"/>
              <a:gd name="connsiteX111" fmla="*/ 2893988 w 3238147"/>
              <a:gd name="connsiteY111" fmla="*/ 1190916 h 3920348"/>
              <a:gd name="connsiteX112" fmla="*/ 2733215 w 3238147"/>
              <a:gd name="connsiteY112" fmla="*/ 1165796 h 3920348"/>
              <a:gd name="connsiteX113" fmla="*/ 2672925 w 3238147"/>
              <a:gd name="connsiteY113" fmla="*/ 1135651 h 3920348"/>
              <a:gd name="connsiteX114" fmla="*/ 2602586 w 3238147"/>
              <a:gd name="connsiteY114" fmla="*/ 1120578 h 3920348"/>
              <a:gd name="connsiteX115" fmla="*/ 2190604 w 3238147"/>
              <a:gd name="connsiteY115" fmla="*/ 1010046 h 3920348"/>
              <a:gd name="connsiteX116" fmla="*/ 2125289 w 3238147"/>
              <a:gd name="connsiteY116" fmla="*/ 979901 h 3920348"/>
              <a:gd name="connsiteX117" fmla="*/ 2070024 w 3238147"/>
              <a:gd name="connsiteY117" fmla="*/ 954780 h 3920348"/>
              <a:gd name="connsiteX118" fmla="*/ 1984613 w 3238147"/>
              <a:gd name="connsiteY118" fmla="*/ 944732 h 3920348"/>
              <a:gd name="connsiteX119" fmla="*/ 1924322 w 3238147"/>
              <a:gd name="connsiteY119" fmla="*/ 944732 h 3920348"/>
              <a:gd name="connsiteX120" fmla="*/ 1889153 w 3238147"/>
              <a:gd name="connsiteY120" fmla="*/ 949756 h 3920348"/>
              <a:gd name="connsiteX121" fmla="*/ 1793694 w 3238147"/>
              <a:gd name="connsiteY121" fmla="*/ 849273 h 3920348"/>
              <a:gd name="connsiteX122" fmla="*/ 1723355 w 3238147"/>
              <a:gd name="connsiteY122" fmla="*/ 743765 h 3920348"/>
              <a:gd name="connsiteX123" fmla="*/ 1663065 w 3238147"/>
              <a:gd name="connsiteY123" fmla="*/ 663378 h 3920348"/>
              <a:gd name="connsiteX124" fmla="*/ 1622872 w 3238147"/>
              <a:gd name="connsiteY124" fmla="*/ 618160 h 3920348"/>
              <a:gd name="connsiteX125" fmla="*/ 1557558 w 3238147"/>
              <a:gd name="connsiteY125" fmla="*/ 552846 h 3920348"/>
              <a:gd name="connsiteX126" fmla="*/ 1462098 w 3238147"/>
              <a:gd name="connsiteY126" fmla="*/ 482508 h 3920348"/>
              <a:gd name="connsiteX127" fmla="*/ 1366639 w 3238147"/>
              <a:gd name="connsiteY127" fmla="*/ 477484 h 3920348"/>
              <a:gd name="connsiteX128" fmla="*/ 1266155 w 3238147"/>
              <a:gd name="connsiteY128" fmla="*/ 467435 h 3920348"/>
              <a:gd name="connsiteX129" fmla="*/ 1210889 w 3238147"/>
              <a:gd name="connsiteY129" fmla="*/ 452363 h 3920348"/>
              <a:gd name="connsiteX130" fmla="*/ 1145575 w 3238147"/>
              <a:gd name="connsiteY130" fmla="*/ 321734 h 3920348"/>
              <a:gd name="connsiteX131" fmla="*/ 1080261 w 3238147"/>
              <a:gd name="connsiteY131" fmla="*/ 291589 h 3920348"/>
              <a:gd name="connsiteX132" fmla="*/ 1035043 w 3238147"/>
              <a:gd name="connsiteY132" fmla="*/ 291589 h 3920348"/>
              <a:gd name="connsiteX133" fmla="*/ 1014947 w 3238147"/>
              <a:gd name="connsiteY133" fmla="*/ 231299 h 3920348"/>
              <a:gd name="connsiteX134" fmla="*/ 989826 w 3238147"/>
              <a:gd name="connsiteY134" fmla="*/ 176033 h 3920348"/>
              <a:gd name="connsiteX135" fmla="*/ 959681 w 3238147"/>
              <a:gd name="connsiteY135" fmla="*/ 150912 h 3920348"/>
              <a:gd name="connsiteX136" fmla="*/ 904415 w 3238147"/>
              <a:gd name="connsiteY136" fmla="*/ 186081 h 3920348"/>
              <a:gd name="connsiteX137" fmla="*/ 834076 w 3238147"/>
              <a:gd name="connsiteY137" fmla="*/ 211202 h 3920348"/>
              <a:gd name="connsiteX138" fmla="*/ 788859 w 3238147"/>
              <a:gd name="connsiteY138" fmla="*/ 221251 h 3920348"/>
              <a:gd name="connsiteX139" fmla="*/ 733593 w 3238147"/>
              <a:gd name="connsiteY139" fmla="*/ 191105 h 3920348"/>
              <a:gd name="connsiteX140" fmla="*/ 673303 w 3238147"/>
              <a:gd name="connsiteY140" fmla="*/ 155936 h 3920348"/>
              <a:gd name="connsiteX141" fmla="*/ 602964 w 3238147"/>
              <a:gd name="connsiteY141" fmla="*/ 120767 h 3920348"/>
              <a:gd name="connsiteX142" fmla="*/ 497456 w 3238147"/>
              <a:gd name="connsiteY142" fmla="*/ 165985 h 3920348"/>
              <a:gd name="connsiteX143" fmla="*/ 412045 w 3238147"/>
              <a:gd name="connsiteY143" fmla="*/ 181057 h 3920348"/>
              <a:gd name="connsiteX144" fmla="*/ 361804 w 3238147"/>
              <a:gd name="connsiteY144" fmla="*/ 145888 h 3920348"/>
              <a:gd name="connsiteX145" fmla="*/ 371852 w 3238147"/>
              <a:gd name="connsiteY145" fmla="*/ 105695 h 3920348"/>
              <a:gd name="connsiteX146" fmla="*/ 386925 w 3238147"/>
              <a:gd name="connsiteY146" fmla="*/ 85598 h 3920348"/>
              <a:gd name="connsiteX147" fmla="*/ 361804 w 3238147"/>
              <a:gd name="connsiteY147" fmla="*/ 20284 h 3920348"/>
              <a:gd name="connsiteX148" fmla="*/ 316586 w 3238147"/>
              <a:gd name="connsiteY148" fmla="*/ 187 h 3920348"/>
              <a:gd name="connsiteX149" fmla="*/ 286441 w 3238147"/>
              <a:gd name="connsiteY149" fmla="*/ 10235 h 3920348"/>
              <a:gd name="connsiteX150" fmla="*/ 226151 w 3238147"/>
              <a:gd name="connsiteY150" fmla="*/ 10235 h 3920348"/>
              <a:gd name="connsiteX151" fmla="*/ 140740 w 3238147"/>
              <a:gd name="connsiteY151" fmla="*/ 187 h 3920348"/>
              <a:gd name="connsiteX152" fmla="*/ 105571 w 3238147"/>
              <a:gd name="connsiteY152" fmla="*/ 10235 h 3920348"/>
              <a:gd name="connsiteX153" fmla="*/ 60353 w 3238147"/>
              <a:gd name="connsiteY153" fmla="*/ 55453 h 3920348"/>
              <a:gd name="connsiteX154" fmla="*/ 55329 w 3238147"/>
              <a:gd name="connsiteY154" fmla="*/ 105695 h 3920348"/>
              <a:gd name="connsiteX155" fmla="*/ 50305 w 3238147"/>
              <a:gd name="connsiteY155" fmla="*/ 140864 h 3920348"/>
              <a:gd name="connsiteX156" fmla="*/ 15136 w 3238147"/>
              <a:gd name="connsiteY156" fmla="*/ 216226 h 3920348"/>
              <a:gd name="connsiteX157" fmla="*/ 35232 w 3238147"/>
              <a:gd name="connsiteY157" fmla="*/ 206178 h 3920348"/>
              <a:gd name="connsiteX158" fmla="*/ 90498 w 3238147"/>
              <a:gd name="connsiteY158" fmla="*/ 171009 h 3920348"/>
              <a:gd name="connsiteX159" fmla="*/ 135716 w 3238147"/>
              <a:gd name="connsiteY159" fmla="*/ 216226 h 3920348"/>
              <a:gd name="connsiteX160" fmla="*/ 130692 w 3238147"/>
              <a:gd name="connsiteY160" fmla="*/ 256420 h 3920348"/>
              <a:gd name="connsiteX161" fmla="*/ 130692 w 3238147"/>
              <a:gd name="connsiteY161" fmla="*/ 276516 h 3920348"/>
              <a:gd name="connsiteX162" fmla="*/ 201030 w 3238147"/>
              <a:gd name="connsiteY162" fmla="*/ 361927 h 3920348"/>
              <a:gd name="connsiteX163" fmla="*/ 221127 w 3238147"/>
              <a:gd name="connsiteY163" fmla="*/ 412169 h 3920348"/>
              <a:gd name="connsiteX164" fmla="*/ 266344 w 3238147"/>
              <a:gd name="connsiteY164" fmla="*/ 427242 h 3920348"/>
              <a:gd name="connsiteX165" fmla="*/ 286441 w 3238147"/>
              <a:gd name="connsiteY165" fmla="*/ 442314 h 3920348"/>
              <a:gd name="connsiteX166" fmla="*/ 301514 w 3238147"/>
              <a:gd name="connsiteY166" fmla="*/ 472459 h 3920348"/>
              <a:gd name="connsiteX167" fmla="*/ 316586 w 3238147"/>
              <a:gd name="connsiteY167" fmla="*/ 517677 h 3920348"/>
              <a:gd name="connsiteX168" fmla="*/ 246248 w 3238147"/>
              <a:gd name="connsiteY168" fmla="*/ 582991 h 3920348"/>
              <a:gd name="connsiteX169" fmla="*/ 175909 w 3238147"/>
              <a:gd name="connsiteY169" fmla="*/ 638257 h 3920348"/>
              <a:gd name="connsiteX170" fmla="*/ 130692 w 3238147"/>
              <a:gd name="connsiteY170" fmla="*/ 638257 h 3920348"/>
              <a:gd name="connsiteX171" fmla="*/ 105571 w 3238147"/>
              <a:gd name="connsiteY171" fmla="*/ 708596 h 3920348"/>
              <a:gd name="connsiteX172" fmla="*/ 60353 w 3238147"/>
              <a:gd name="connsiteY172" fmla="*/ 723668 h 3920348"/>
              <a:gd name="connsiteX173" fmla="*/ 45281 w 3238147"/>
              <a:gd name="connsiteY173" fmla="*/ 768886 h 3920348"/>
              <a:gd name="connsiteX174" fmla="*/ 20160 w 3238147"/>
              <a:gd name="connsiteY174" fmla="*/ 914587 h 3920348"/>
              <a:gd name="connsiteX175" fmla="*/ 63 w 3238147"/>
              <a:gd name="connsiteY175" fmla="*/ 964829 h 3920348"/>
              <a:gd name="connsiteX176" fmla="*/ 15136 w 3238147"/>
              <a:gd name="connsiteY176" fmla="*/ 1025119 h 3920348"/>
              <a:gd name="connsiteX177" fmla="*/ 50305 w 3238147"/>
              <a:gd name="connsiteY177" fmla="*/ 1055264 h 3920348"/>
              <a:gd name="connsiteX178" fmla="*/ 40256 w 3238147"/>
              <a:gd name="connsiteY17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301325 w 3238147"/>
              <a:gd name="connsiteY25" fmla="*/ 3431699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548060 w 3238147"/>
              <a:gd name="connsiteY29" fmla="*/ 3658363 h 3920348"/>
              <a:gd name="connsiteX30" fmla="*/ 1636166 w 3238147"/>
              <a:gd name="connsiteY30" fmla="*/ 3698844 h 3920348"/>
              <a:gd name="connsiteX31" fmla="*/ 1803742 w 3238147"/>
              <a:gd name="connsiteY31" fmla="*/ 3738174 h 3920348"/>
              <a:gd name="connsiteX32" fmla="*/ 1894177 w 3238147"/>
              <a:gd name="connsiteY32" fmla="*/ 3753246 h 3920348"/>
              <a:gd name="connsiteX33" fmla="*/ 1999685 w 3238147"/>
              <a:gd name="connsiteY33" fmla="*/ 3768319 h 3920348"/>
              <a:gd name="connsiteX34" fmla="*/ 2070024 w 3238147"/>
              <a:gd name="connsiteY34" fmla="*/ 3768319 h 3920348"/>
              <a:gd name="connsiteX35" fmla="*/ 2138610 w 3238147"/>
              <a:gd name="connsiteY35" fmla="*/ 3779806 h 3920348"/>
              <a:gd name="connsiteX36" fmla="*/ 2164804 w 3238147"/>
              <a:gd name="connsiteY36" fmla="*/ 3767900 h 3920348"/>
              <a:gd name="connsiteX37" fmla="*/ 2177362 w 3238147"/>
              <a:gd name="connsiteY37" fmla="*/ 3796083 h 3920348"/>
              <a:gd name="connsiteX38" fmla="*/ 2214128 w 3238147"/>
              <a:gd name="connsiteY38" fmla="*/ 3838919 h 3920348"/>
              <a:gd name="connsiteX39" fmla="*/ 2233860 w 3238147"/>
              <a:gd name="connsiteY39" fmla="*/ 3875056 h 3920348"/>
              <a:gd name="connsiteX40" fmla="*/ 2265966 w 3238147"/>
              <a:gd name="connsiteY40" fmla="*/ 3898947 h 3920348"/>
              <a:gd name="connsiteX41" fmla="*/ 2310060 w 3238147"/>
              <a:gd name="connsiteY41" fmla="*/ 3920300 h 3920348"/>
              <a:gd name="connsiteX42" fmla="*/ 2336305 w 3238147"/>
              <a:gd name="connsiteY42" fmla="*/ 3903971 h 3920348"/>
              <a:gd name="connsiteX43" fmla="*/ 2416692 w 3238147"/>
              <a:gd name="connsiteY43" fmla="*/ 3878851 h 3920348"/>
              <a:gd name="connsiteX44" fmla="*/ 2492054 w 3238147"/>
              <a:gd name="connsiteY44" fmla="*/ 3823585 h 3920348"/>
              <a:gd name="connsiteX45" fmla="*/ 2547320 w 3238147"/>
              <a:gd name="connsiteY45" fmla="*/ 3778367 h 3920348"/>
              <a:gd name="connsiteX46" fmla="*/ 2643435 w 3238147"/>
              <a:gd name="connsiteY46" fmla="*/ 3820288 h 3920348"/>
              <a:gd name="connsiteX47" fmla="*/ 2698045 w 3238147"/>
              <a:gd name="connsiteY47" fmla="*/ 3823585 h 3920348"/>
              <a:gd name="connsiteX48" fmla="*/ 2748287 w 3238147"/>
              <a:gd name="connsiteY48" fmla="*/ 3808512 h 3920348"/>
              <a:gd name="connsiteX49" fmla="*/ 2798529 w 3238147"/>
              <a:gd name="connsiteY49" fmla="*/ 3738174 h 3920348"/>
              <a:gd name="connsiteX50" fmla="*/ 2813602 w 3238147"/>
              <a:gd name="connsiteY50" fmla="*/ 3692956 h 3920348"/>
              <a:gd name="connsiteX51" fmla="*/ 2812504 w 3238147"/>
              <a:gd name="connsiteY51" fmla="*/ 3667888 h 3920348"/>
              <a:gd name="connsiteX52" fmla="*/ 2853272 w 3238147"/>
              <a:gd name="connsiteY52" fmla="*/ 3646953 h 3920348"/>
              <a:gd name="connsiteX53" fmla="*/ 2904037 w 3238147"/>
              <a:gd name="connsiteY53" fmla="*/ 3667835 h 3920348"/>
              <a:gd name="connsiteX54" fmla="*/ 2979399 w 3238147"/>
              <a:gd name="connsiteY54" fmla="*/ 3667835 h 3920348"/>
              <a:gd name="connsiteX55" fmla="*/ 3034665 w 3238147"/>
              <a:gd name="connsiteY55" fmla="*/ 3622618 h 3920348"/>
              <a:gd name="connsiteX56" fmla="*/ 3054762 w 3238147"/>
              <a:gd name="connsiteY56" fmla="*/ 3547255 h 3920348"/>
              <a:gd name="connsiteX57" fmla="*/ 3054762 w 3238147"/>
              <a:gd name="connsiteY57" fmla="*/ 3486965 h 3920348"/>
              <a:gd name="connsiteX58" fmla="*/ 3115052 w 3238147"/>
              <a:gd name="connsiteY58" fmla="*/ 3411602 h 3920348"/>
              <a:gd name="connsiteX59" fmla="*/ 3135149 w 3238147"/>
              <a:gd name="connsiteY59" fmla="*/ 3366385 h 3920348"/>
              <a:gd name="connsiteX60" fmla="*/ 3155245 w 3238147"/>
              <a:gd name="connsiteY60" fmla="*/ 3341264 h 3920348"/>
              <a:gd name="connsiteX61" fmla="*/ 3188740 w 3238147"/>
              <a:gd name="connsiteY61" fmla="*/ 3322606 h 3920348"/>
              <a:gd name="connsiteX62" fmla="*/ 3235632 w 3238147"/>
              <a:gd name="connsiteY62" fmla="*/ 3321167 h 3920348"/>
              <a:gd name="connsiteX63" fmla="*/ 3230608 w 3238147"/>
              <a:gd name="connsiteY63" fmla="*/ 3270925 h 3920348"/>
              <a:gd name="connsiteX64" fmla="*/ 3220560 w 3238147"/>
              <a:gd name="connsiteY64" fmla="*/ 3235756 h 3920348"/>
              <a:gd name="connsiteX65" fmla="*/ 3219696 w 3238147"/>
              <a:gd name="connsiteY65" fmla="*/ 3217831 h 3920348"/>
              <a:gd name="connsiteX66" fmla="*/ 3182747 w 3238147"/>
              <a:gd name="connsiteY66" fmla="*/ 3181276 h 3920348"/>
              <a:gd name="connsiteX67" fmla="*/ 3160270 w 3238147"/>
              <a:gd name="connsiteY67" fmla="*/ 3180490 h 3920348"/>
              <a:gd name="connsiteX68" fmla="*/ 3115052 w 3238147"/>
              <a:gd name="connsiteY68" fmla="*/ 3130248 h 3920348"/>
              <a:gd name="connsiteX69" fmla="*/ 3084907 w 3238147"/>
              <a:gd name="connsiteY69" fmla="*/ 3100103 h 3920348"/>
              <a:gd name="connsiteX70" fmla="*/ 3059786 w 3238147"/>
              <a:gd name="connsiteY70" fmla="*/ 3095079 h 3920348"/>
              <a:gd name="connsiteX71" fmla="*/ 3010146 w 3238147"/>
              <a:gd name="connsiteY71" fmla="*/ 3015425 h 3920348"/>
              <a:gd name="connsiteX72" fmla="*/ 2989448 w 3238147"/>
              <a:gd name="connsiteY72" fmla="*/ 2944354 h 3920348"/>
              <a:gd name="connsiteX73" fmla="*/ 2957759 w 3238147"/>
              <a:gd name="connsiteY73" fmla="*/ 2905888 h 3920348"/>
              <a:gd name="connsiteX74" fmla="*/ 2950615 w 3238147"/>
              <a:gd name="connsiteY74" fmla="*/ 2867788 h 3920348"/>
              <a:gd name="connsiteX75" fmla="*/ 2929158 w 3238147"/>
              <a:gd name="connsiteY75" fmla="*/ 2838846 h 3920348"/>
              <a:gd name="connsiteX76" fmla="*/ 2929184 w 3238147"/>
              <a:gd name="connsiteY76" fmla="*/ 2820163 h 3920348"/>
              <a:gd name="connsiteX77" fmla="*/ 2893988 w 3238147"/>
              <a:gd name="connsiteY77" fmla="*/ 2768508 h 3920348"/>
              <a:gd name="connsiteX78" fmla="*/ 2828674 w 3238147"/>
              <a:gd name="connsiteY78" fmla="*/ 2698169 h 3920348"/>
              <a:gd name="connsiteX79" fmla="*/ 2798529 w 3238147"/>
              <a:gd name="connsiteY79" fmla="*/ 2663000 h 3920348"/>
              <a:gd name="connsiteX80" fmla="*/ 2763360 w 3238147"/>
              <a:gd name="connsiteY80" fmla="*/ 2622807 h 3920348"/>
              <a:gd name="connsiteX81" fmla="*/ 2752971 w 3238147"/>
              <a:gd name="connsiteY81" fmla="*/ 2558225 h 3920348"/>
              <a:gd name="connsiteX82" fmla="*/ 2758336 w 3238147"/>
              <a:gd name="connsiteY82" fmla="*/ 2532371 h 3920348"/>
              <a:gd name="connsiteX83" fmla="*/ 2714872 w 3238147"/>
              <a:gd name="connsiteY83" fmla="*/ 2510600 h 3920348"/>
              <a:gd name="connsiteX84" fmla="*/ 2687997 w 3238147"/>
              <a:gd name="connsiteY84" fmla="*/ 2512275 h 3920348"/>
              <a:gd name="connsiteX85" fmla="*/ 2678472 w 3238147"/>
              <a:gd name="connsiteY85" fmla="*/ 2472631 h 3920348"/>
              <a:gd name="connsiteX86" fmla="*/ 2681535 w 3238147"/>
              <a:gd name="connsiteY86" fmla="*/ 2398681 h 3920348"/>
              <a:gd name="connsiteX87" fmla="*/ 2662876 w 3238147"/>
              <a:gd name="connsiteY87" fmla="*/ 2371598 h 3920348"/>
              <a:gd name="connsiteX88" fmla="*/ 2632731 w 3238147"/>
              <a:gd name="connsiteY88" fmla="*/ 2326380 h 3920348"/>
              <a:gd name="connsiteX89" fmla="*/ 2577465 w 3238147"/>
              <a:gd name="connsiteY89" fmla="*/ 2272973 h 3920348"/>
              <a:gd name="connsiteX90" fmla="*/ 2547320 w 3238147"/>
              <a:gd name="connsiteY90" fmla="*/ 2230921 h 3920348"/>
              <a:gd name="connsiteX91" fmla="*/ 2512151 w 3238147"/>
              <a:gd name="connsiteY91" fmla="*/ 2215848 h 3920348"/>
              <a:gd name="connsiteX92" fmla="*/ 2491034 w 3238147"/>
              <a:gd name="connsiteY92" fmla="*/ 2203419 h 3920348"/>
              <a:gd name="connsiteX93" fmla="*/ 2466933 w 3238147"/>
              <a:gd name="connsiteY93" fmla="*/ 2195752 h 3920348"/>
              <a:gd name="connsiteX94" fmla="*/ 2438646 w 3238147"/>
              <a:gd name="connsiteY94" fmla="*/ 2177225 h 3920348"/>
              <a:gd name="connsiteX95" fmla="*/ 2401619 w 3238147"/>
              <a:gd name="connsiteY95" fmla="*/ 2170631 h 3920348"/>
              <a:gd name="connsiteX96" fmla="*/ 2367209 w 3238147"/>
              <a:gd name="connsiteY96" fmla="*/ 2146269 h 3920348"/>
              <a:gd name="connsiteX97" fmla="*/ 2327592 w 3238147"/>
              <a:gd name="connsiteY97" fmla="*/ 2128318 h 3920348"/>
              <a:gd name="connsiteX98" fmla="*/ 2366450 w 3238147"/>
              <a:gd name="connsiteY98" fmla="*/ 2004833 h 3920348"/>
              <a:gd name="connsiteX99" fmla="*/ 2396595 w 3238147"/>
              <a:gd name="connsiteY99" fmla="*/ 1934495 h 3920348"/>
              <a:gd name="connsiteX100" fmla="*/ 2492054 w 3238147"/>
              <a:gd name="connsiteY100" fmla="*/ 1813914 h 3920348"/>
              <a:gd name="connsiteX101" fmla="*/ 2512151 w 3238147"/>
              <a:gd name="connsiteY101" fmla="*/ 1758648 h 3920348"/>
              <a:gd name="connsiteX102" fmla="*/ 2582489 w 3238147"/>
              <a:gd name="connsiteY102" fmla="*/ 1733527 h 3920348"/>
              <a:gd name="connsiteX103" fmla="*/ 2652828 w 3238147"/>
              <a:gd name="connsiteY103" fmla="*/ 1693334 h 3920348"/>
              <a:gd name="connsiteX104" fmla="*/ 2763360 w 3238147"/>
              <a:gd name="connsiteY104" fmla="*/ 1663189 h 3920348"/>
              <a:gd name="connsiteX105" fmla="*/ 2808577 w 3238147"/>
              <a:gd name="connsiteY105" fmla="*/ 1643092 h 3920348"/>
              <a:gd name="connsiteX106" fmla="*/ 2843747 w 3238147"/>
              <a:gd name="connsiteY106" fmla="*/ 1602899 h 3920348"/>
              <a:gd name="connsiteX107" fmla="*/ 2863843 w 3238147"/>
              <a:gd name="connsiteY107" fmla="*/ 1517488 h 3920348"/>
              <a:gd name="connsiteX108" fmla="*/ 2899013 w 3238147"/>
              <a:gd name="connsiteY108" fmla="*/ 1447149 h 3920348"/>
              <a:gd name="connsiteX109" fmla="*/ 2964327 w 3238147"/>
              <a:gd name="connsiteY109" fmla="*/ 1341642 h 3920348"/>
              <a:gd name="connsiteX110" fmla="*/ 3079883 w 3238147"/>
              <a:gd name="connsiteY110" fmla="*/ 1241158 h 3920348"/>
              <a:gd name="connsiteX111" fmla="*/ 3034665 w 3238147"/>
              <a:gd name="connsiteY111" fmla="*/ 1211013 h 3920348"/>
              <a:gd name="connsiteX112" fmla="*/ 2893988 w 3238147"/>
              <a:gd name="connsiteY112" fmla="*/ 1190916 h 3920348"/>
              <a:gd name="connsiteX113" fmla="*/ 2733215 w 3238147"/>
              <a:gd name="connsiteY113" fmla="*/ 1165796 h 3920348"/>
              <a:gd name="connsiteX114" fmla="*/ 2672925 w 3238147"/>
              <a:gd name="connsiteY114" fmla="*/ 1135651 h 3920348"/>
              <a:gd name="connsiteX115" fmla="*/ 2602586 w 3238147"/>
              <a:gd name="connsiteY115" fmla="*/ 1120578 h 3920348"/>
              <a:gd name="connsiteX116" fmla="*/ 2190604 w 3238147"/>
              <a:gd name="connsiteY116" fmla="*/ 1010046 h 3920348"/>
              <a:gd name="connsiteX117" fmla="*/ 2125289 w 3238147"/>
              <a:gd name="connsiteY117" fmla="*/ 979901 h 3920348"/>
              <a:gd name="connsiteX118" fmla="*/ 2070024 w 3238147"/>
              <a:gd name="connsiteY118" fmla="*/ 954780 h 3920348"/>
              <a:gd name="connsiteX119" fmla="*/ 1984613 w 3238147"/>
              <a:gd name="connsiteY119" fmla="*/ 944732 h 3920348"/>
              <a:gd name="connsiteX120" fmla="*/ 1924322 w 3238147"/>
              <a:gd name="connsiteY120" fmla="*/ 944732 h 3920348"/>
              <a:gd name="connsiteX121" fmla="*/ 1889153 w 3238147"/>
              <a:gd name="connsiteY121" fmla="*/ 949756 h 3920348"/>
              <a:gd name="connsiteX122" fmla="*/ 1793694 w 3238147"/>
              <a:gd name="connsiteY122" fmla="*/ 849273 h 3920348"/>
              <a:gd name="connsiteX123" fmla="*/ 1723355 w 3238147"/>
              <a:gd name="connsiteY123" fmla="*/ 743765 h 3920348"/>
              <a:gd name="connsiteX124" fmla="*/ 1663065 w 3238147"/>
              <a:gd name="connsiteY124" fmla="*/ 663378 h 3920348"/>
              <a:gd name="connsiteX125" fmla="*/ 1622872 w 3238147"/>
              <a:gd name="connsiteY125" fmla="*/ 618160 h 3920348"/>
              <a:gd name="connsiteX126" fmla="*/ 1557558 w 3238147"/>
              <a:gd name="connsiteY126" fmla="*/ 552846 h 3920348"/>
              <a:gd name="connsiteX127" fmla="*/ 1462098 w 3238147"/>
              <a:gd name="connsiteY127" fmla="*/ 482508 h 3920348"/>
              <a:gd name="connsiteX128" fmla="*/ 1366639 w 3238147"/>
              <a:gd name="connsiteY128" fmla="*/ 477484 h 3920348"/>
              <a:gd name="connsiteX129" fmla="*/ 1266155 w 3238147"/>
              <a:gd name="connsiteY129" fmla="*/ 467435 h 3920348"/>
              <a:gd name="connsiteX130" fmla="*/ 1210889 w 3238147"/>
              <a:gd name="connsiteY130" fmla="*/ 452363 h 3920348"/>
              <a:gd name="connsiteX131" fmla="*/ 1145575 w 3238147"/>
              <a:gd name="connsiteY131" fmla="*/ 321734 h 3920348"/>
              <a:gd name="connsiteX132" fmla="*/ 1080261 w 3238147"/>
              <a:gd name="connsiteY132" fmla="*/ 291589 h 3920348"/>
              <a:gd name="connsiteX133" fmla="*/ 1035043 w 3238147"/>
              <a:gd name="connsiteY133" fmla="*/ 291589 h 3920348"/>
              <a:gd name="connsiteX134" fmla="*/ 1014947 w 3238147"/>
              <a:gd name="connsiteY134" fmla="*/ 231299 h 3920348"/>
              <a:gd name="connsiteX135" fmla="*/ 989826 w 3238147"/>
              <a:gd name="connsiteY135" fmla="*/ 176033 h 3920348"/>
              <a:gd name="connsiteX136" fmla="*/ 959681 w 3238147"/>
              <a:gd name="connsiteY136" fmla="*/ 150912 h 3920348"/>
              <a:gd name="connsiteX137" fmla="*/ 904415 w 3238147"/>
              <a:gd name="connsiteY137" fmla="*/ 186081 h 3920348"/>
              <a:gd name="connsiteX138" fmla="*/ 834076 w 3238147"/>
              <a:gd name="connsiteY138" fmla="*/ 211202 h 3920348"/>
              <a:gd name="connsiteX139" fmla="*/ 788859 w 3238147"/>
              <a:gd name="connsiteY139" fmla="*/ 221251 h 3920348"/>
              <a:gd name="connsiteX140" fmla="*/ 733593 w 3238147"/>
              <a:gd name="connsiteY140" fmla="*/ 191105 h 3920348"/>
              <a:gd name="connsiteX141" fmla="*/ 673303 w 3238147"/>
              <a:gd name="connsiteY141" fmla="*/ 155936 h 3920348"/>
              <a:gd name="connsiteX142" fmla="*/ 602964 w 3238147"/>
              <a:gd name="connsiteY142" fmla="*/ 120767 h 3920348"/>
              <a:gd name="connsiteX143" fmla="*/ 497456 w 3238147"/>
              <a:gd name="connsiteY143" fmla="*/ 165985 h 3920348"/>
              <a:gd name="connsiteX144" fmla="*/ 412045 w 3238147"/>
              <a:gd name="connsiteY144" fmla="*/ 181057 h 3920348"/>
              <a:gd name="connsiteX145" fmla="*/ 361804 w 3238147"/>
              <a:gd name="connsiteY145" fmla="*/ 145888 h 3920348"/>
              <a:gd name="connsiteX146" fmla="*/ 371852 w 3238147"/>
              <a:gd name="connsiteY146" fmla="*/ 105695 h 3920348"/>
              <a:gd name="connsiteX147" fmla="*/ 386925 w 3238147"/>
              <a:gd name="connsiteY147" fmla="*/ 85598 h 3920348"/>
              <a:gd name="connsiteX148" fmla="*/ 361804 w 3238147"/>
              <a:gd name="connsiteY148" fmla="*/ 20284 h 3920348"/>
              <a:gd name="connsiteX149" fmla="*/ 316586 w 3238147"/>
              <a:gd name="connsiteY149" fmla="*/ 187 h 3920348"/>
              <a:gd name="connsiteX150" fmla="*/ 286441 w 3238147"/>
              <a:gd name="connsiteY150" fmla="*/ 10235 h 3920348"/>
              <a:gd name="connsiteX151" fmla="*/ 226151 w 3238147"/>
              <a:gd name="connsiteY151" fmla="*/ 10235 h 3920348"/>
              <a:gd name="connsiteX152" fmla="*/ 140740 w 3238147"/>
              <a:gd name="connsiteY152" fmla="*/ 187 h 3920348"/>
              <a:gd name="connsiteX153" fmla="*/ 105571 w 3238147"/>
              <a:gd name="connsiteY153" fmla="*/ 10235 h 3920348"/>
              <a:gd name="connsiteX154" fmla="*/ 60353 w 3238147"/>
              <a:gd name="connsiteY154" fmla="*/ 55453 h 3920348"/>
              <a:gd name="connsiteX155" fmla="*/ 55329 w 3238147"/>
              <a:gd name="connsiteY155" fmla="*/ 105695 h 3920348"/>
              <a:gd name="connsiteX156" fmla="*/ 50305 w 3238147"/>
              <a:gd name="connsiteY156" fmla="*/ 140864 h 3920348"/>
              <a:gd name="connsiteX157" fmla="*/ 15136 w 3238147"/>
              <a:gd name="connsiteY157" fmla="*/ 216226 h 3920348"/>
              <a:gd name="connsiteX158" fmla="*/ 35232 w 3238147"/>
              <a:gd name="connsiteY158" fmla="*/ 206178 h 3920348"/>
              <a:gd name="connsiteX159" fmla="*/ 90498 w 3238147"/>
              <a:gd name="connsiteY159" fmla="*/ 171009 h 3920348"/>
              <a:gd name="connsiteX160" fmla="*/ 135716 w 3238147"/>
              <a:gd name="connsiteY160" fmla="*/ 216226 h 3920348"/>
              <a:gd name="connsiteX161" fmla="*/ 130692 w 3238147"/>
              <a:gd name="connsiteY161" fmla="*/ 256420 h 3920348"/>
              <a:gd name="connsiteX162" fmla="*/ 130692 w 3238147"/>
              <a:gd name="connsiteY162" fmla="*/ 276516 h 3920348"/>
              <a:gd name="connsiteX163" fmla="*/ 201030 w 3238147"/>
              <a:gd name="connsiteY163" fmla="*/ 361927 h 3920348"/>
              <a:gd name="connsiteX164" fmla="*/ 221127 w 3238147"/>
              <a:gd name="connsiteY164" fmla="*/ 412169 h 3920348"/>
              <a:gd name="connsiteX165" fmla="*/ 266344 w 3238147"/>
              <a:gd name="connsiteY165" fmla="*/ 427242 h 3920348"/>
              <a:gd name="connsiteX166" fmla="*/ 286441 w 3238147"/>
              <a:gd name="connsiteY166" fmla="*/ 442314 h 3920348"/>
              <a:gd name="connsiteX167" fmla="*/ 301514 w 3238147"/>
              <a:gd name="connsiteY167" fmla="*/ 472459 h 3920348"/>
              <a:gd name="connsiteX168" fmla="*/ 316586 w 3238147"/>
              <a:gd name="connsiteY168" fmla="*/ 517677 h 3920348"/>
              <a:gd name="connsiteX169" fmla="*/ 246248 w 3238147"/>
              <a:gd name="connsiteY169" fmla="*/ 582991 h 3920348"/>
              <a:gd name="connsiteX170" fmla="*/ 175909 w 3238147"/>
              <a:gd name="connsiteY170" fmla="*/ 638257 h 3920348"/>
              <a:gd name="connsiteX171" fmla="*/ 130692 w 3238147"/>
              <a:gd name="connsiteY171" fmla="*/ 638257 h 3920348"/>
              <a:gd name="connsiteX172" fmla="*/ 105571 w 3238147"/>
              <a:gd name="connsiteY172" fmla="*/ 708596 h 3920348"/>
              <a:gd name="connsiteX173" fmla="*/ 60353 w 3238147"/>
              <a:gd name="connsiteY173" fmla="*/ 723668 h 3920348"/>
              <a:gd name="connsiteX174" fmla="*/ 45281 w 3238147"/>
              <a:gd name="connsiteY174" fmla="*/ 768886 h 3920348"/>
              <a:gd name="connsiteX175" fmla="*/ 20160 w 3238147"/>
              <a:gd name="connsiteY175" fmla="*/ 914587 h 3920348"/>
              <a:gd name="connsiteX176" fmla="*/ 63 w 3238147"/>
              <a:gd name="connsiteY176" fmla="*/ 964829 h 3920348"/>
              <a:gd name="connsiteX177" fmla="*/ 15136 w 3238147"/>
              <a:gd name="connsiteY177" fmla="*/ 1025119 h 3920348"/>
              <a:gd name="connsiteX178" fmla="*/ 50305 w 3238147"/>
              <a:gd name="connsiteY178" fmla="*/ 1055264 h 3920348"/>
              <a:gd name="connsiteX179" fmla="*/ 40256 w 3238147"/>
              <a:gd name="connsiteY17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294181 w 3238147"/>
              <a:gd name="connsiteY25" fmla="*/ 3436462 h 3920348"/>
              <a:gd name="connsiteX26" fmla="*/ 1336494 w 3238147"/>
              <a:gd name="connsiteY26" fmla="*/ 3461844 h 3920348"/>
              <a:gd name="connsiteX27" fmla="*/ 1401808 w 3238147"/>
              <a:gd name="connsiteY27" fmla="*/ 3587448 h 3920348"/>
              <a:gd name="connsiteX28" fmla="*/ 1487219 w 3238147"/>
              <a:gd name="connsiteY28" fmla="*/ 3617593 h 3920348"/>
              <a:gd name="connsiteX29" fmla="*/ 1548060 w 3238147"/>
              <a:gd name="connsiteY29" fmla="*/ 3658363 h 3920348"/>
              <a:gd name="connsiteX30" fmla="*/ 1636166 w 3238147"/>
              <a:gd name="connsiteY30" fmla="*/ 3698844 h 3920348"/>
              <a:gd name="connsiteX31" fmla="*/ 1803742 w 3238147"/>
              <a:gd name="connsiteY31" fmla="*/ 3738174 h 3920348"/>
              <a:gd name="connsiteX32" fmla="*/ 1894177 w 3238147"/>
              <a:gd name="connsiteY32" fmla="*/ 3753246 h 3920348"/>
              <a:gd name="connsiteX33" fmla="*/ 1999685 w 3238147"/>
              <a:gd name="connsiteY33" fmla="*/ 3768319 h 3920348"/>
              <a:gd name="connsiteX34" fmla="*/ 2070024 w 3238147"/>
              <a:gd name="connsiteY34" fmla="*/ 3768319 h 3920348"/>
              <a:gd name="connsiteX35" fmla="*/ 2138610 w 3238147"/>
              <a:gd name="connsiteY35" fmla="*/ 3779806 h 3920348"/>
              <a:gd name="connsiteX36" fmla="*/ 2164804 w 3238147"/>
              <a:gd name="connsiteY36" fmla="*/ 3767900 h 3920348"/>
              <a:gd name="connsiteX37" fmla="*/ 2177362 w 3238147"/>
              <a:gd name="connsiteY37" fmla="*/ 3796083 h 3920348"/>
              <a:gd name="connsiteX38" fmla="*/ 2214128 w 3238147"/>
              <a:gd name="connsiteY38" fmla="*/ 3838919 h 3920348"/>
              <a:gd name="connsiteX39" fmla="*/ 2233860 w 3238147"/>
              <a:gd name="connsiteY39" fmla="*/ 3875056 h 3920348"/>
              <a:gd name="connsiteX40" fmla="*/ 2265966 w 3238147"/>
              <a:gd name="connsiteY40" fmla="*/ 3898947 h 3920348"/>
              <a:gd name="connsiteX41" fmla="*/ 2310060 w 3238147"/>
              <a:gd name="connsiteY41" fmla="*/ 3920300 h 3920348"/>
              <a:gd name="connsiteX42" fmla="*/ 2336305 w 3238147"/>
              <a:gd name="connsiteY42" fmla="*/ 3903971 h 3920348"/>
              <a:gd name="connsiteX43" fmla="*/ 2416692 w 3238147"/>
              <a:gd name="connsiteY43" fmla="*/ 3878851 h 3920348"/>
              <a:gd name="connsiteX44" fmla="*/ 2492054 w 3238147"/>
              <a:gd name="connsiteY44" fmla="*/ 3823585 h 3920348"/>
              <a:gd name="connsiteX45" fmla="*/ 2547320 w 3238147"/>
              <a:gd name="connsiteY45" fmla="*/ 3778367 h 3920348"/>
              <a:gd name="connsiteX46" fmla="*/ 2643435 w 3238147"/>
              <a:gd name="connsiteY46" fmla="*/ 3820288 h 3920348"/>
              <a:gd name="connsiteX47" fmla="*/ 2698045 w 3238147"/>
              <a:gd name="connsiteY47" fmla="*/ 3823585 h 3920348"/>
              <a:gd name="connsiteX48" fmla="*/ 2748287 w 3238147"/>
              <a:gd name="connsiteY48" fmla="*/ 3808512 h 3920348"/>
              <a:gd name="connsiteX49" fmla="*/ 2798529 w 3238147"/>
              <a:gd name="connsiteY49" fmla="*/ 3738174 h 3920348"/>
              <a:gd name="connsiteX50" fmla="*/ 2813602 w 3238147"/>
              <a:gd name="connsiteY50" fmla="*/ 3692956 h 3920348"/>
              <a:gd name="connsiteX51" fmla="*/ 2812504 w 3238147"/>
              <a:gd name="connsiteY51" fmla="*/ 3667888 h 3920348"/>
              <a:gd name="connsiteX52" fmla="*/ 2853272 w 3238147"/>
              <a:gd name="connsiteY52" fmla="*/ 3646953 h 3920348"/>
              <a:gd name="connsiteX53" fmla="*/ 2904037 w 3238147"/>
              <a:gd name="connsiteY53" fmla="*/ 3667835 h 3920348"/>
              <a:gd name="connsiteX54" fmla="*/ 2979399 w 3238147"/>
              <a:gd name="connsiteY54" fmla="*/ 3667835 h 3920348"/>
              <a:gd name="connsiteX55" fmla="*/ 3034665 w 3238147"/>
              <a:gd name="connsiteY55" fmla="*/ 3622618 h 3920348"/>
              <a:gd name="connsiteX56" fmla="*/ 3054762 w 3238147"/>
              <a:gd name="connsiteY56" fmla="*/ 3547255 h 3920348"/>
              <a:gd name="connsiteX57" fmla="*/ 3054762 w 3238147"/>
              <a:gd name="connsiteY57" fmla="*/ 3486965 h 3920348"/>
              <a:gd name="connsiteX58" fmla="*/ 3115052 w 3238147"/>
              <a:gd name="connsiteY58" fmla="*/ 3411602 h 3920348"/>
              <a:gd name="connsiteX59" fmla="*/ 3135149 w 3238147"/>
              <a:gd name="connsiteY59" fmla="*/ 3366385 h 3920348"/>
              <a:gd name="connsiteX60" fmla="*/ 3155245 w 3238147"/>
              <a:gd name="connsiteY60" fmla="*/ 3341264 h 3920348"/>
              <a:gd name="connsiteX61" fmla="*/ 3188740 w 3238147"/>
              <a:gd name="connsiteY61" fmla="*/ 3322606 h 3920348"/>
              <a:gd name="connsiteX62" fmla="*/ 3235632 w 3238147"/>
              <a:gd name="connsiteY62" fmla="*/ 3321167 h 3920348"/>
              <a:gd name="connsiteX63" fmla="*/ 3230608 w 3238147"/>
              <a:gd name="connsiteY63" fmla="*/ 3270925 h 3920348"/>
              <a:gd name="connsiteX64" fmla="*/ 3220560 w 3238147"/>
              <a:gd name="connsiteY64" fmla="*/ 3235756 h 3920348"/>
              <a:gd name="connsiteX65" fmla="*/ 3219696 w 3238147"/>
              <a:gd name="connsiteY65" fmla="*/ 3217831 h 3920348"/>
              <a:gd name="connsiteX66" fmla="*/ 3182747 w 3238147"/>
              <a:gd name="connsiteY66" fmla="*/ 3181276 h 3920348"/>
              <a:gd name="connsiteX67" fmla="*/ 3160270 w 3238147"/>
              <a:gd name="connsiteY67" fmla="*/ 3180490 h 3920348"/>
              <a:gd name="connsiteX68" fmla="*/ 3115052 w 3238147"/>
              <a:gd name="connsiteY68" fmla="*/ 3130248 h 3920348"/>
              <a:gd name="connsiteX69" fmla="*/ 3084907 w 3238147"/>
              <a:gd name="connsiteY69" fmla="*/ 3100103 h 3920348"/>
              <a:gd name="connsiteX70" fmla="*/ 3059786 w 3238147"/>
              <a:gd name="connsiteY70" fmla="*/ 3095079 h 3920348"/>
              <a:gd name="connsiteX71" fmla="*/ 3010146 w 3238147"/>
              <a:gd name="connsiteY71" fmla="*/ 3015425 h 3920348"/>
              <a:gd name="connsiteX72" fmla="*/ 2989448 w 3238147"/>
              <a:gd name="connsiteY72" fmla="*/ 2944354 h 3920348"/>
              <a:gd name="connsiteX73" fmla="*/ 2957759 w 3238147"/>
              <a:gd name="connsiteY73" fmla="*/ 2905888 h 3920348"/>
              <a:gd name="connsiteX74" fmla="*/ 2950615 w 3238147"/>
              <a:gd name="connsiteY74" fmla="*/ 2867788 h 3920348"/>
              <a:gd name="connsiteX75" fmla="*/ 2929158 w 3238147"/>
              <a:gd name="connsiteY75" fmla="*/ 2838846 h 3920348"/>
              <a:gd name="connsiteX76" fmla="*/ 2929184 w 3238147"/>
              <a:gd name="connsiteY76" fmla="*/ 2820163 h 3920348"/>
              <a:gd name="connsiteX77" fmla="*/ 2893988 w 3238147"/>
              <a:gd name="connsiteY77" fmla="*/ 2768508 h 3920348"/>
              <a:gd name="connsiteX78" fmla="*/ 2828674 w 3238147"/>
              <a:gd name="connsiteY78" fmla="*/ 2698169 h 3920348"/>
              <a:gd name="connsiteX79" fmla="*/ 2798529 w 3238147"/>
              <a:gd name="connsiteY79" fmla="*/ 2663000 h 3920348"/>
              <a:gd name="connsiteX80" fmla="*/ 2763360 w 3238147"/>
              <a:gd name="connsiteY80" fmla="*/ 2622807 h 3920348"/>
              <a:gd name="connsiteX81" fmla="*/ 2752971 w 3238147"/>
              <a:gd name="connsiteY81" fmla="*/ 2558225 h 3920348"/>
              <a:gd name="connsiteX82" fmla="*/ 2758336 w 3238147"/>
              <a:gd name="connsiteY82" fmla="*/ 2532371 h 3920348"/>
              <a:gd name="connsiteX83" fmla="*/ 2714872 w 3238147"/>
              <a:gd name="connsiteY83" fmla="*/ 2510600 h 3920348"/>
              <a:gd name="connsiteX84" fmla="*/ 2687997 w 3238147"/>
              <a:gd name="connsiteY84" fmla="*/ 2512275 h 3920348"/>
              <a:gd name="connsiteX85" fmla="*/ 2678472 w 3238147"/>
              <a:gd name="connsiteY85" fmla="*/ 2472631 h 3920348"/>
              <a:gd name="connsiteX86" fmla="*/ 2681535 w 3238147"/>
              <a:gd name="connsiteY86" fmla="*/ 2398681 h 3920348"/>
              <a:gd name="connsiteX87" fmla="*/ 2662876 w 3238147"/>
              <a:gd name="connsiteY87" fmla="*/ 2371598 h 3920348"/>
              <a:gd name="connsiteX88" fmla="*/ 2632731 w 3238147"/>
              <a:gd name="connsiteY88" fmla="*/ 2326380 h 3920348"/>
              <a:gd name="connsiteX89" fmla="*/ 2577465 w 3238147"/>
              <a:gd name="connsiteY89" fmla="*/ 2272973 h 3920348"/>
              <a:gd name="connsiteX90" fmla="*/ 2547320 w 3238147"/>
              <a:gd name="connsiteY90" fmla="*/ 2230921 h 3920348"/>
              <a:gd name="connsiteX91" fmla="*/ 2512151 w 3238147"/>
              <a:gd name="connsiteY91" fmla="*/ 2215848 h 3920348"/>
              <a:gd name="connsiteX92" fmla="*/ 2491034 w 3238147"/>
              <a:gd name="connsiteY92" fmla="*/ 2203419 h 3920348"/>
              <a:gd name="connsiteX93" fmla="*/ 2466933 w 3238147"/>
              <a:gd name="connsiteY93" fmla="*/ 2195752 h 3920348"/>
              <a:gd name="connsiteX94" fmla="*/ 2438646 w 3238147"/>
              <a:gd name="connsiteY94" fmla="*/ 2177225 h 3920348"/>
              <a:gd name="connsiteX95" fmla="*/ 2401619 w 3238147"/>
              <a:gd name="connsiteY95" fmla="*/ 2170631 h 3920348"/>
              <a:gd name="connsiteX96" fmla="*/ 2367209 w 3238147"/>
              <a:gd name="connsiteY96" fmla="*/ 2146269 h 3920348"/>
              <a:gd name="connsiteX97" fmla="*/ 2327592 w 3238147"/>
              <a:gd name="connsiteY97" fmla="*/ 2128318 h 3920348"/>
              <a:gd name="connsiteX98" fmla="*/ 2366450 w 3238147"/>
              <a:gd name="connsiteY98" fmla="*/ 2004833 h 3920348"/>
              <a:gd name="connsiteX99" fmla="*/ 2396595 w 3238147"/>
              <a:gd name="connsiteY99" fmla="*/ 1934495 h 3920348"/>
              <a:gd name="connsiteX100" fmla="*/ 2492054 w 3238147"/>
              <a:gd name="connsiteY100" fmla="*/ 1813914 h 3920348"/>
              <a:gd name="connsiteX101" fmla="*/ 2512151 w 3238147"/>
              <a:gd name="connsiteY101" fmla="*/ 1758648 h 3920348"/>
              <a:gd name="connsiteX102" fmla="*/ 2582489 w 3238147"/>
              <a:gd name="connsiteY102" fmla="*/ 1733527 h 3920348"/>
              <a:gd name="connsiteX103" fmla="*/ 2652828 w 3238147"/>
              <a:gd name="connsiteY103" fmla="*/ 1693334 h 3920348"/>
              <a:gd name="connsiteX104" fmla="*/ 2763360 w 3238147"/>
              <a:gd name="connsiteY104" fmla="*/ 1663189 h 3920348"/>
              <a:gd name="connsiteX105" fmla="*/ 2808577 w 3238147"/>
              <a:gd name="connsiteY105" fmla="*/ 1643092 h 3920348"/>
              <a:gd name="connsiteX106" fmla="*/ 2843747 w 3238147"/>
              <a:gd name="connsiteY106" fmla="*/ 1602899 h 3920348"/>
              <a:gd name="connsiteX107" fmla="*/ 2863843 w 3238147"/>
              <a:gd name="connsiteY107" fmla="*/ 1517488 h 3920348"/>
              <a:gd name="connsiteX108" fmla="*/ 2899013 w 3238147"/>
              <a:gd name="connsiteY108" fmla="*/ 1447149 h 3920348"/>
              <a:gd name="connsiteX109" fmla="*/ 2964327 w 3238147"/>
              <a:gd name="connsiteY109" fmla="*/ 1341642 h 3920348"/>
              <a:gd name="connsiteX110" fmla="*/ 3079883 w 3238147"/>
              <a:gd name="connsiteY110" fmla="*/ 1241158 h 3920348"/>
              <a:gd name="connsiteX111" fmla="*/ 3034665 w 3238147"/>
              <a:gd name="connsiteY111" fmla="*/ 1211013 h 3920348"/>
              <a:gd name="connsiteX112" fmla="*/ 2893988 w 3238147"/>
              <a:gd name="connsiteY112" fmla="*/ 1190916 h 3920348"/>
              <a:gd name="connsiteX113" fmla="*/ 2733215 w 3238147"/>
              <a:gd name="connsiteY113" fmla="*/ 1165796 h 3920348"/>
              <a:gd name="connsiteX114" fmla="*/ 2672925 w 3238147"/>
              <a:gd name="connsiteY114" fmla="*/ 1135651 h 3920348"/>
              <a:gd name="connsiteX115" fmla="*/ 2602586 w 3238147"/>
              <a:gd name="connsiteY115" fmla="*/ 1120578 h 3920348"/>
              <a:gd name="connsiteX116" fmla="*/ 2190604 w 3238147"/>
              <a:gd name="connsiteY116" fmla="*/ 1010046 h 3920348"/>
              <a:gd name="connsiteX117" fmla="*/ 2125289 w 3238147"/>
              <a:gd name="connsiteY117" fmla="*/ 979901 h 3920348"/>
              <a:gd name="connsiteX118" fmla="*/ 2070024 w 3238147"/>
              <a:gd name="connsiteY118" fmla="*/ 954780 h 3920348"/>
              <a:gd name="connsiteX119" fmla="*/ 1984613 w 3238147"/>
              <a:gd name="connsiteY119" fmla="*/ 944732 h 3920348"/>
              <a:gd name="connsiteX120" fmla="*/ 1924322 w 3238147"/>
              <a:gd name="connsiteY120" fmla="*/ 944732 h 3920348"/>
              <a:gd name="connsiteX121" fmla="*/ 1889153 w 3238147"/>
              <a:gd name="connsiteY121" fmla="*/ 949756 h 3920348"/>
              <a:gd name="connsiteX122" fmla="*/ 1793694 w 3238147"/>
              <a:gd name="connsiteY122" fmla="*/ 849273 h 3920348"/>
              <a:gd name="connsiteX123" fmla="*/ 1723355 w 3238147"/>
              <a:gd name="connsiteY123" fmla="*/ 743765 h 3920348"/>
              <a:gd name="connsiteX124" fmla="*/ 1663065 w 3238147"/>
              <a:gd name="connsiteY124" fmla="*/ 663378 h 3920348"/>
              <a:gd name="connsiteX125" fmla="*/ 1622872 w 3238147"/>
              <a:gd name="connsiteY125" fmla="*/ 618160 h 3920348"/>
              <a:gd name="connsiteX126" fmla="*/ 1557558 w 3238147"/>
              <a:gd name="connsiteY126" fmla="*/ 552846 h 3920348"/>
              <a:gd name="connsiteX127" fmla="*/ 1462098 w 3238147"/>
              <a:gd name="connsiteY127" fmla="*/ 482508 h 3920348"/>
              <a:gd name="connsiteX128" fmla="*/ 1366639 w 3238147"/>
              <a:gd name="connsiteY128" fmla="*/ 477484 h 3920348"/>
              <a:gd name="connsiteX129" fmla="*/ 1266155 w 3238147"/>
              <a:gd name="connsiteY129" fmla="*/ 467435 h 3920348"/>
              <a:gd name="connsiteX130" fmla="*/ 1210889 w 3238147"/>
              <a:gd name="connsiteY130" fmla="*/ 452363 h 3920348"/>
              <a:gd name="connsiteX131" fmla="*/ 1145575 w 3238147"/>
              <a:gd name="connsiteY131" fmla="*/ 321734 h 3920348"/>
              <a:gd name="connsiteX132" fmla="*/ 1080261 w 3238147"/>
              <a:gd name="connsiteY132" fmla="*/ 291589 h 3920348"/>
              <a:gd name="connsiteX133" fmla="*/ 1035043 w 3238147"/>
              <a:gd name="connsiteY133" fmla="*/ 291589 h 3920348"/>
              <a:gd name="connsiteX134" fmla="*/ 1014947 w 3238147"/>
              <a:gd name="connsiteY134" fmla="*/ 231299 h 3920348"/>
              <a:gd name="connsiteX135" fmla="*/ 989826 w 3238147"/>
              <a:gd name="connsiteY135" fmla="*/ 176033 h 3920348"/>
              <a:gd name="connsiteX136" fmla="*/ 959681 w 3238147"/>
              <a:gd name="connsiteY136" fmla="*/ 150912 h 3920348"/>
              <a:gd name="connsiteX137" fmla="*/ 904415 w 3238147"/>
              <a:gd name="connsiteY137" fmla="*/ 186081 h 3920348"/>
              <a:gd name="connsiteX138" fmla="*/ 834076 w 3238147"/>
              <a:gd name="connsiteY138" fmla="*/ 211202 h 3920348"/>
              <a:gd name="connsiteX139" fmla="*/ 788859 w 3238147"/>
              <a:gd name="connsiteY139" fmla="*/ 221251 h 3920348"/>
              <a:gd name="connsiteX140" fmla="*/ 733593 w 3238147"/>
              <a:gd name="connsiteY140" fmla="*/ 191105 h 3920348"/>
              <a:gd name="connsiteX141" fmla="*/ 673303 w 3238147"/>
              <a:gd name="connsiteY141" fmla="*/ 155936 h 3920348"/>
              <a:gd name="connsiteX142" fmla="*/ 602964 w 3238147"/>
              <a:gd name="connsiteY142" fmla="*/ 120767 h 3920348"/>
              <a:gd name="connsiteX143" fmla="*/ 497456 w 3238147"/>
              <a:gd name="connsiteY143" fmla="*/ 165985 h 3920348"/>
              <a:gd name="connsiteX144" fmla="*/ 412045 w 3238147"/>
              <a:gd name="connsiteY144" fmla="*/ 181057 h 3920348"/>
              <a:gd name="connsiteX145" fmla="*/ 361804 w 3238147"/>
              <a:gd name="connsiteY145" fmla="*/ 145888 h 3920348"/>
              <a:gd name="connsiteX146" fmla="*/ 371852 w 3238147"/>
              <a:gd name="connsiteY146" fmla="*/ 105695 h 3920348"/>
              <a:gd name="connsiteX147" fmla="*/ 386925 w 3238147"/>
              <a:gd name="connsiteY147" fmla="*/ 85598 h 3920348"/>
              <a:gd name="connsiteX148" fmla="*/ 361804 w 3238147"/>
              <a:gd name="connsiteY148" fmla="*/ 20284 h 3920348"/>
              <a:gd name="connsiteX149" fmla="*/ 316586 w 3238147"/>
              <a:gd name="connsiteY149" fmla="*/ 187 h 3920348"/>
              <a:gd name="connsiteX150" fmla="*/ 286441 w 3238147"/>
              <a:gd name="connsiteY150" fmla="*/ 10235 h 3920348"/>
              <a:gd name="connsiteX151" fmla="*/ 226151 w 3238147"/>
              <a:gd name="connsiteY151" fmla="*/ 10235 h 3920348"/>
              <a:gd name="connsiteX152" fmla="*/ 140740 w 3238147"/>
              <a:gd name="connsiteY152" fmla="*/ 187 h 3920348"/>
              <a:gd name="connsiteX153" fmla="*/ 105571 w 3238147"/>
              <a:gd name="connsiteY153" fmla="*/ 10235 h 3920348"/>
              <a:gd name="connsiteX154" fmla="*/ 60353 w 3238147"/>
              <a:gd name="connsiteY154" fmla="*/ 55453 h 3920348"/>
              <a:gd name="connsiteX155" fmla="*/ 55329 w 3238147"/>
              <a:gd name="connsiteY155" fmla="*/ 105695 h 3920348"/>
              <a:gd name="connsiteX156" fmla="*/ 50305 w 3238147"/>
              <a:gd name="connsiteY156" fmla="*/ 140864 h 3920348"/>
              <a:gd name="connsiteX157" fmla="*/ 15136 w 3238147"/>
              <a:gd name="connsiteY157" fmla="*/ 216226 h 3920348"/>
              <a:gd name="connsiteX158" fmla="*/ 35232 w 3238147"/>
              <a:gd name="connsiteY158" fmla="*/ 206178 h 3920348"/>
              <a:gd name="connsiteX159" fmla="*/ 90498 w 3238147"/>
              <a:gd name="connsiteY159" fmla="*/ 171009 h 3920348"/>
              <a:gd name="connsiteX160" fmla="*/ 135716 w 3238147"/>
              <a:gd name="connsiteY160" fmla="*/ 216226 h 3920348"/>
              <a:gd name="connsiteX161" fmla="*/ 130692 w 3238147"/>
              <a:gd name="connsiteY161" fmla="*/ 256420 h 3920348"/>
              <a:gd name="connsiteX162" fmla="*/ 130692 w 3238147"/>
              <a:gd name="connsiteY162" fmla="*/ 276516 h 3920348"/>
              <a:gd name="connsiteX163" fmla="*/ 201030 w 3238147"/>
              <a:gd name="connsiteY163" fmla="*/ 361927 h 3920348"/>
              <a:gd name="connsiteX164" fmla="*/ 221127 w 3238147"/>
              <a:gd name="connsiteY164" fmla="*/ 412169 h 3920348"/>
              <a:gd name="connsiteX165" fmla="*/ 266344 w 3238147"/>
              <a:gd name="connsiteY165" fmla="*/ 427242 h 3920348"/>
              <a:gd name="connsiteX166" fmla="*/ 286441 w 3238147"/>
              <a:gd name="connsiteY166" fmla="*/ 442314 h 3920348"/>
              <a:gd name="connsiteX167" fmla="*/ 301514 w 3238147"/>
              <a:gd name="connsiteY167" fmla="*/ 472459 h 3920348"/>
              <a:gd name="connsiteX168" fmla="*/ 316586 w 3238147"/>
              <a:gd name="connsiteY168" fmla="*/ 517677 h 3920348"/>
              <a:gd name="connsiteX169" fmla="*/ 246248 w 3238147"/>
              <a:gd name="connsiteY169" fmla="*/ 582991 h 3920348"/>
              <a:gd name="connsiteX170" fmla="*/ 175909 w 3238147"/>
              <a:gd name="connsiteY170" fmla="*/ 638257 h 3920348"/>
              <a:gd name="connsiteX171" fmla="*/ 130692 w 3238147"/>
              <a:gd name="connsiteY171" fmla="*/ 638257 h 3920348"/>
              <a:gd name="connsiteX172" fmla="*/ 105571 w 3238147"/>
              <a:gd name="connsiteY172" fmla="*/ 708596 h 3920348"/>
              <a:gd name="connsiteX173" fmla="*/ 60353 w 3238147"/>
              <a:gd name="connsiteY173" fmla="*/ 723668 h 3920348"/>
              <a:gd name="connsiteX174" fmla="*/ 45281 w 3238147"/>
              <a:gd name="connsiteY174" fmla="*/ 768886 h 3920348"/>
              <a:gd name="connsiteX175" fmla="*/ 20160 w 3238147"/>
              <a:gd name="connsiteY175" fmla="*/ 914587 h 3920348"/>
              <a:gd name="connsiteX176" fmla="*/ 63 w 3238147"/>
              <a:gd name="connsiteY176" fmla="*/ 964829 h 3920348"/>
              <a:gd name="connsiteX177" fmla="*/ 15136 w 3238147"/>
              <a:gd name="connsiteY177" fmla="*/ 1025119 h 3920348"/>
              <a:gd name="connsiteX178" fmla="*/ 50305 w 3238147"/>
              <a:gd name="connsiteY178" fmla="*/ 1055264 h 3920348"/>
              <a:gd name="connsiteX179" fmla="*/ 40256 w 3238147"/>
              <a:gd name="connsiteY17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110406 w 3238147"/>
              <a:gd name="connsiteY23" fmla="*/ 3321167 h 3920348"/>
              <a:gd name="connsiteX24" fmla="*/ 1180744 w 3238147"/>
              <a:gd name="connsiteY24" fmla="*/ 3396530 h 3920348"/>
              <a:gd name="connsiteX25" fmla="*/ 1294181 w 3238147"/>
              <a:gd name="connsiteY25" fmla="*/ 3436462 h 3920348"/>
              <a:gd name="connsiteX26" fmla="*/ 1336494 w 3238147"/>
              <a:gd name="connsiteY26" fmla="*/ 3461844 h 3920348"/>
              <a:gd name="connsiteX27" fmla="*/ 1343272 w 3238147"/>
              <a:gd name="connsiteY27" fmla="*/ 3489294 h 3920348"/>
              <a:gd name="connsiteX28" fmla="*/ 1401808 w 3238147"/>
              <a:gd name="connsiteY28" fmla="*/ 3587448 h 3920348"/>
              <a:gd name="connsiteX29" fmla="*/ 1487219 w 3238147"/>
              <a:gd name="connsiteY29" fmla="*/ 3617593 h 3920348"/>
              <a:gd name="connsiteX30" fmla="*/ 1548060 w 3238147"/>
              <a:gd name="connsiteY30" fmla="*/ 3658363 h 3920348"/>
              <a:gd name="connsiteX31" fmla="*/ 1636166 w 3238147"/>
              <a:gd name="connsiteY31" fmla="*/ 3698844 h 3920348"/>
              <a:gd name="connsiteX32" fmla="*/ 1803742 w 3238147"/>
              <a:gd name="connsiteY32" fmla="*/ 3738174 h 3920348"/>
              <a:gd name="connsiteX33" fmla="*/ 1894177 w 3238147"/>
              <a:gd name="connsiteY33" fmla="*/ 3753246 h 3920348"/>
              <a:gd name="connsiteX34" fmla="*/ 1999685 w 3238147"/>
              <a:gd name="connsiteY34" fmla="*/ 3768319 h 3920348"/>
              <a:gd name="connsiteX35" fmla="*/ 2070024 w 3238147"/>
              <a:gd name="connsiteY35" fmla="*/ 3768319 h 3920348"/>
              <a:gd name="connsiteX36" fmla="*/ 2138610 w 3238147"/>
              <a:gd name="connsiteY36" fmla="*/ 3779806 h 3920348"/>
              <a:gd name="connsiteX37" fmla="*/ 2164804 w 3238147"/>
              <a:gd name="connsiteY37" fmla="*/ 3767900 h 3920348"/>
              <a:gd name="connsiteX38" fmla="*/ 2177362 w 3238147"/>
              <a:gd name="connsiteY38" fmla="*/ 3796083 h 3920348"/>
              <a:gd name="connsiteX39" fmla="*/ 2214128 w 3238147"/>
              <a:gd name="connsiteY39" fmla="*/ 3838919 h 3920348"/>
              <a:gd name="connsiteX40" fmla="*/ 2233860 w 3238147"/>
              <a:gd name="connsiteY40" fmla="*/ 3875056 h 3920348"/>
              <a:gd name="connsiteX41" fmla="*/ 2265966 w 3238147"/>
              <a:gd name="connsiteY41" fmla="*/ 3898947 h 3920348"/>
              <a:gd name="connsiteX42" fmla="*/ 2310060 w 3238147"/>
              <a:gd name="connsiteY42" fmla="*/ 3920300 h 3920348"/>
              <a:gd name="connsiteX43" fmla="*/ 2336305 w 3238147"/>
              <a:gd name="connsiteY43" fmla="*/ 3903971 h 3920348"/>
              <a:gd name="connsiteX44" fmla="*/ 2416692 w 3238147"/>
              <a:gd name="connsiteY44" fmla="*/ 3878851 h 3920348"/>
              <a:gd name="connsiteX45" fmla="*/ 2492054 w 3238147"/>
              <a:gd name="connsiteY45" fmla="*/ 3823585 h 3920348"/>
              <a:gd name="connsiteX46" fmla="*/ 2547320 w 3238147"/>
              <a:gd name="connsiteY46" fmla="*/ 3778367 h 3920348"/>
              <a:gd name="connsiteX47" fmla="*/ 2643435 w 3238147"/>
              <a:gd name="connsiteY47" fmla="*/ 3820288 h 3920348"/>
              <a:gd name="connsiteX48" fmla="*/ 2698045 w 3238147"/>
              <a:gd name="connsiteY48" fmla="*/ 3823585 h 3920348"/>
              <a:gd name="connsiteX49" fmla="*/ 2748287 w 3238147"/>
              <a:gd name="connsiteY49" fmla="*/ 3808512 h 3920348"/>
              <a:gd name="connsiteX50" fmla="*/ 2798529 w 3238147"/>
              <a:gd name="connsiteY50" fmla="*/ 3738174 h 3920348"/>
              <a:gd name="connsiteX51" fmla="*/ 2813602 w 3238147"/>
              <a:gd name="connsiteY51" fmla="*/ 3692956 h 3920348"/>
              <a:gd name="connsiteX52" fmla="*/ 2812504 w 3238147"/>
              <a:gd name="connsiteY52" fmla="*/ 3667888 h 3920348"/>
              <a:gd name="connsiteX53" fmla="*/ 2853272 w 3238147"/>
              <a:gd name="connsiteY53" fmla="*/ 3646953 h 3920348"/>
              <a:gd name="connsiteX54" fmla="*/ 2904037 w 3238147"/>
              <a:gd name="connsiteY54" fmla="*/ 3667835 h 3920348"/>
              <a:gd name="connsiteX55" fmla="*/ 2979399 w 3238147"/>
              <a:gd name="connsiteY55" fmla="*/ 3667835 h 3920348"/>
              <a:gd name="connsiteX56" fmla="*/ 3034665 w 3238147"/>
              <a:gd name="connsiteY56" fmla="*/ 3622618 h 3920348"/>
              <a:gd name="connsiteX57" fmla="*/ 3054762 w 3238147"/>
              <a:gd name="connsiteY57" fmla="*/ 3547255 h 3920348"/>
              <a:gd name="connsiteX58" fmla="*/ 3054762 w 3238147"/>
              <a:gd name="connsiteY58" fmla="*/ 3486965 h 3920348"/>
              <a:gd name="connsiteX59" fmla="*/ 3115052 w 3238147"/>
              <a:gd name="connsiteY59" fmla="*/ 3411602 h 3920348"/>
              <a:gd name="connsiteX60" fmla="*/ 3135149 w 3238147"/>
              <a:gd name="connsiteY60" fmla="*/ 3366385 h 3920348"/>
              <a:gd name="connsiteX61" fmla="*/ 3155245 w 3238147"/>
              <a:gd name="connsiteY61" fmla="*/ 3341264 h 3920348"/>
              <a:gd name="connsiteX62" fmla="*/ 3188740 w 3238147"/>
              <a:gd name="connsiteY62" fmla="*/ 3322606 h 3920348"/>
              <a:gd name="connsiteX63" fmla="*/ 3235632 w 3238147"/>
              <a:gd name="connsiteY63" fmla="*/ 3321167 h 3920348"/>
              <a:gd name="connsiteX64" fmla="*/ 3230608 w 3238147"/>
              <a:gd name="connsiteY64" fmla="*/ 3270925 h 3920348"/>
              <a:gd name="connsiteX65" fmla="*/ 3220560 w 3238147"/>
              <a:gd name="connsiteY65" fmla="*/ 3235756 h 3920348"/>
              <a:gd name="connsiteX66" fmla="*/ 3219696 w 3238147"/>
              <a:gd name="connsiteY66" fmla="*/ 3217831 h 3920348"/>
              <a:gd name="connsiteX67" fmla="*/ 3182747 w 3238147"/>
              <a:gd name="connsiteY67" fmla="*/ 3181276 h 3920348"/>
              <a:gd name="connsiteX68" fmla="*/ 3160270 w 3238147"/>
              <a:gd name="connsiteY68" fmla="*/ 3180490 h 3920348"/>
              <a:gd name="connsiteX69" fmla="*/ 3115052 w 3238147"/>
              <a:gd name="connsiteY69" fmla="*/ 3130248 h 3920348"/>
              <a:gd name="connsiteX70" fmla="*/ 3084907 w 3238147"/>
              <a:gd name="connsiteY70" fmla="*/ 3100103 h 3920348"/>
              <a:gd name="connsiteX71" fmla="*/ 3059786 w 3238147"/>
              <a:gd name="connsiteY71" fmla="*/ 3095079 h 3920348"/>
              <a:gd name="connsiteX72" fmla="*/ 3010146 w 3238147"/>
              <a:gd name="connsiteY72" fmla="*/ 3015425 h 3920348"/>
              <a:gd name="connsiteX73" fmla="*/ 2989448 w 3238147"/>
              <a:gd name="connsiteY73" fmla="*/ 2944354 h 3920348"/>
              <a:gd name="connsiteX74" fmla="*/ 2957759 w 3238147"/>
              <a:gd name="connsiteY74" fmla="*/ 2905888 h 3920348"/>
              <a:gd name="connsiteX75" fmla="*/ 2950615 w 3238147"/>
              <a:gd name="connsiteY75" fmla="*/ 2867788 h 3920348"/>
              <a:gd name="connsiteX76" fmla="*/ 2929158 w 3238147"/>
              <a:gd name="connsiteY76" fmla="*/ 2838846 h 3920348"/>
              <a:gd name="connsiteX77" fmla="*/ 2929184 w 3238147"/>
              <a:gd name="connsiteY77" fmla="*/ 2820163 h 3920348"/>
              <a:gd name="connsiteX78" fmla="*/ 2893988 w 3238147"/>
              <a:gd name="connsiteY78" fmla="*/ 2768508 h 3920348"/>
              <a:gd name="connsiteX79" fmla="*/ 2828674 w 3238147"/>
              <a:gd name="connsiteY79" fmla="*/ 2698169 h 3920348"/>
              <a:gd name="connsiteX80" fmla="*/ 2798529 w 3238147"/>
              <a:gd name="connsiteY80" fmla="*/ 2663000 h 3920348"/>
              <a:gd name="connsiteX81" fmla="*/ 2763360 w 3238147"/>
              <a:gd name="connsiteY81" fmla="*/ 2622807 h 3920348"/>
              <a:gd name="connsiteX82" fmla="*/ 2752971 w 3238147"/>
              <a:gd name="connsiteY82" fmla="*/ 2558225 h 3920348"/>
              <a:gd name="connsiteX83" fmla="*/ 2758336 w 3238147"/>
              <a:gd name="connsiteY83" fmla="*/ 2532371 h 3920348"/>
              <a:gd name="connsiteX84" fmla="*/ 2714872 w 3238147"/>
              <a:gd name="connsiteY84" fmla="*/ 2510600 h 3920348"/>
              <a:gd name="connsiteX85" fmla="*/ 2687997 w 3238147"/>
              <a:gd name="connsiteY85" fmla="*/ 2512275 h 3920348"/>
              <a:gd name="connsiteX86" fmla="*/ 2678472 w 3238147"/>
              <a:gd name="connsiteY86" fmla="*/ 2472631 h 3920348"/>
              <a:gd name="connsiteX87" fmla="*/ 2681535 w 3238147"/>
              <a:gd name="connsiteY87" fmla="*/ 2398681 h 3920348"/>
              <a:gd name="connsiteX88" fmla="*/ 2662876 w 3238147"/>
              <a:gd name="connsiteY88" fmla="*/ 2371598 h 3920348"/>
              <a:gd name="connsiteX89" fmla="*/ 2632731 w 3238147"/>
              <a:gd name="connsiteY89" fmla="*/ 2326380 h 3920348"/>
              <a:gd name="connsiteX90" fmla="*/ 2577465 w 3238147"/>
              <a:gd name="connsiteY90" fmla="*/ 2272973 h 3920348"/>
              <a:gd name="connsiteX91" fmla="*/ 2547320 w 3238147"/>
              <a:gd name="connsiteY91" fmla="*/ 2230921 h 3920348"/>
              <a:gd name="connsiteX92" fmla="*/ 2512151 w 3238147"/>
              <a:gd name="connsiteY92" fmla="*/ 2215848 h 3920348"/>
              <a:gd name="connsiteX93" fmla="*/ 2491034 w 3238147"/>
              <a:gd name="connsiteY93" fmla="*/ 2203419 h 3920348"/>
              <a:gd name="connsiteX94" fmla="*/ 2466933 w 3238147"/>
              <a:gd name="connsiteY94" fmla="*/ 2195752 h 3920348"/>
              <a:gd name="connsiteX95" fmla="*/ 2438646 w 3238147"/>
              <a:gd name="connsiteY95" fmla="*/ 2177225 h 3920348"/>
              <a:gd name="connsiteX96" fmla="*/ 2401619 w 3238147"/>
              <a:gd name="connsiteY96" fmla="*/ 2170631 h 3920348"/>
              <a:gd name="connsiteX97" fmla="*/ 2367209 w 3238147"/>
              <a:gd name="connsiteY97" fmla="*/ 2146269 h 3920348"/>
              <a:gd name="connsiteX98" fmla="*/ 2327592 w 3238147"/>
              <a:gd name="connsiteY98" fmla="*/ 2128318 h 3920348"/>
              <a:gd name="connsiteX99" fmla="*/ 2366450 w 3238147"/>
              <a:gd name="connsiteY99" fmla="*/ 2004833 h 3920348"/>
              <a:gd name="connsiteX100" fmla="*/ 2396595 w 3238147"/>
              <a:gd name="connsiteY100" fmla="*/ 1934495 h 3920348"/>
              <a:gd name="connsiteX101" fmla="*/ 2492054 w 3238147"/>
              <a:gd name="connsiteY101" fmla="*/ 1813914 h 3920348"/>
              <a:gd name="connsiteX102" fmla="*/ 2512151 w 3238147"/>
              <a:gd name="connsiteY102" fmla="*/ 1758648 h 3920348"/>
              <a:gd name="connsiteX103" fmla="*/ 2582489 w 3238147"/>
              <a:gd name="connsiteY103" fmla="*/ 1733527 h 3920348"/>
              <a:gd name="connsiteX104" fmla="*/ 2652828 w 3238147"/>
              <a:gd name="connsiteY104" fmla="*/ 1693334 h 3920348"/>
              <a:gd name="connsiteX105" fmla="*/ 2763360 w 3238147"/>
              <a:gd name="connsiteY105" fmla="*/ 1663189 h 3920348"/>
              <a:gd name="connsiteX106" fmla="*/ 2808577 w 3238147"/>
              <a:gd name="connsiteY106" fmla="*/ 1643092 h 3920348"/>
              <a:gd name="connsiteX107" fmla="*/ 2843747 w 3238147"/>
              <a:gd name="connsiteY107" fmla="*/ 1602899 h 3920348"/>
              <a:gd name="connsiteX108" fmla="*/ 2863843 w 3238147"/>
              <a:gd name="connsiteY108" fmla="*/ 1517488 h 3920348"/>
              <a:gd name="connsiteX109" fmla="*/ 2899013 w 3238147"/>
              <a:gd name="connsiteY109" fmla="*/ 1447149 h 3920348"/>
              <a:gd name="connsiteX110" fmla="*/ 2964327 w 3238147"/>
              <a:gd name="connsiteY110" fmla="*/ 1341642 h 3920348"/>
              <a:gd name="connsiteX111" fmla="*/ 3079883 w 3238147"/>
              <a:gd name="connsiteY111" fmla="*/ 1241158 h 3920348"/>
              <a:gd name="connsiteX112" fmla="*/ 3034665 w 3238147"/>
              <a:gd name="connsiteY112" fmla="*/ 1211013 h 3920348"/>
              <a:gd name="connsiteX113" fmla="*/ 2893988 w 3238147"/>
              <a:gd name="connsiteY113" fmla="*/ 1190916 h 3920348"/>
              <a:gd name="connsiteX114" fmla="*/ 2733215 w 3238147"/>
              <a:gd name="connsiteY114" fmla="*/ 1165796 h 3920348"/>
              <a:gd name="connsiteX115" fmla="*/ 2672925 w 3238147"/>
              <a:gd name="connsiteY115" fmla="*/ 1135651 h 3920348"/>
              <a:gd name="connsiteX116" fmla="*/ 2602586 w 3238147"/>
              <a:gd name="connsiteY116" fmla="*/ 1120578 h 3920348"/>
              <a:gd name="connsiteX117" fmla="*/ 2190604 w 3238147"/>
              <a:gd name="connsiteY117" fmla="*/ 1010046 h 3920348"/>
              <a:gd name="connsiteX118" fmla="*/ 2125289 w 3238147"/>
              <a:gd name="connsiteY118" fmla="*/ 979901 h 3920348"/>
              <a:gd name="connsiteX119" fmla="*/ 2070024 w 3238147"/>
              <a:gd name="connsiteY119" fmla="*/ 954780 h 3920348"/>
              <a:gd name="connsiteX120" fmla="*/ 1984613 w 3238147"/>
              <a:gd name="connsiteY120" fmla="*/ 944732 h 3920348"/>
              <a:gd name="connsiteX121" fmla="*/ 1924322 w 3238147"/>
              <a:gd name="connsiteY121" fmla="*/ 944732 h 3920348"/>
              <a:gd name="connsiteX122" fmla="*/ 1889153 w 3238147"/>
              <a:gd name="connsiteY122" fmla="*/ 949756 h 3920348"/>
              <a:gd name="connsiteX123" fmla="*/ 1793694 w 3238147"/>
              <a:gd name="connsiteY123" fmla="*/ 849273 h 3920348"/>
              <a:gd name="connsiteX124" fmla="*/ 1723355 w 3238147"/>
              <a:gd name="connsiteY124" fmla="*/ 743765 h 3920348"/>
              <a:gd name="connsiteX125" fmla="*/ 1663065 w 3238147"/>
              <a:gd name="connsiteY125" fmla="*/ 663378 h 3920348"/>
              <a:gd name="connsiteX126" fmla="*/ 1622872 w 3238147"/>
              <a:gd name="connsiteY126" fmla="*/ 618160 h 3920348"/>
              <a:gd name="connsiteX127" fmla="*/ 1557558 w 3238147"/>
              <a:gd name="connsiteY127" fmla="*/ 552846 h 3920348"/>
              <a:gd name="connsiteX128" fmla="*/ 1462098 w 3238147"/>
              <a:gd name="connsiteY128" fmla="*/ 482508 h 3920348"/>
              <a:gd name="connsiteX129" fmla="*/ 1366639 w 3238147"/>
              <a:gd name="connsiteY129" fmla="*/ 477484 h 3920348"/>
              <a:gd name="connsiteX130" fmla="*/ 1266155 w 3238147"/>
              <a:gd name="connsiteY130" fmla="*/ 467435 h 3920348"/>
              <a:gd name="connsiteX131" fmla="*/ 1210889 w 3238147"/>
              <a:gd name="connsiteY131" fmla="*/ 452363 h 3920348"/>
              <a:gd name="connsiteX132" fmla="*/ 1145575 w 3238147"/>
              <a:gd name="connsiteY132" fmla="*/ 321734 h 3920348"/>
              <a:gd name="connsiteX133" fmla="*/ 1080261 w 3238147"/>
              <a:gd name="connsiteY133" fmla="*/ 291589 h 3920348"/>
              <a:gd name="connsiteX134" fmla="*/ 1035043 w 3238147"/>
              <a:gd name="connsiteY134" fmla="*/ 291589 h 3920348"/>
              <a:gd name="connsiteX135" fmla="*/ 1014947 w 3238147"/>
              <a:gd name="connsiteY135" fmla="*/ 231299 h 3920348"/>
              <a:gd name="connsiteX136" fmla="*/ 989826 w 3238147"/>
              <a:gd name="connsiteY136" fmla="*/ 176033 h 3920348"/>
              <a:gd name="connsiteX137" fmla="*/ 959681 w 3238147"/>
              <a:gd name="connsiteY137" fmla="*/ 150912 h 3920348"/>
              <a:gd name="connsiteX138" fmla="*/ 904415 w 3238147"/>
              <a:gd name="connsiteY138" fmla="*/ 186081 h 3920348"/>
              <a:gd name="connsiteX139" fmla="*/ 834076 w 3238147"/>
              <a:gd name="connsiteY139" fmla="*/ 211202 h 3920348"/>
              <a:gd name="connsiteX140" fmla="*/ 788859 w 3238147"/>
              <a:gd name="connsiteY140" fmla="*/ 221251 h 3920348"/>
              <a:gd name="connsiteX141" fmla="*/ 733593 w 3238147"/>
              <a:gd name="connsiteY141" fmla="*/ 191105 h 3920348"/>
              <a:gd name="connsiteX142" fmla="*/ 673303 w 3238147"/>
              <a:gd name="connsiteY142" fmla="*/ 155936 h 3920348"/>
              <a:gd name="connsiteX143" fmla="*/ 602964 w 3238147"/>
              <a:gd name="connsiteY143" fmla="*/ 120767 h 3920348"/>
              <a:gd name="connsiteX144" fmla="*/ 497456 w 3238147"/>
              <a:gd name="connsiteY144" fmla="*/ 165985 h 3920348"/>
              <a:gd name="connsiteX145" fmla="*/ 412045 w 3238147"/>
              <a:gd name="connsiteY145" fmla="*/ 181057 h 3920348"/>
              <a:gd name="connsiteX146" fmla="*/ 361804 w 3238147"/>
              <a:gd name="connsiteY146" fmla="*/ 145888 h 3920348"/>
              <a:gd name="connsiteX147" fmla="*/ 371852 w 3238147"/>
              <a:gd name="connsiteY147" fmla="*/ 105695 h 3920348"/>
              <a:gd name="connsiteX148" fmla="*/ 386925 w 3238147"/>
              <a:gd name="connsiteY148" fmla="*/ 85598 h 3920348"/>
              <a:gd name="connsiteX149" fmla="*/ 361804 w 3238147"/>
              <a:gd name="connsiteY149" fmla="*/ 20284 h 3920348"/>
              <a:gd name="connsiteX150" fmla="*/ 316586 w 3238147"/>
              <a:gd name="connsiteY150" fmla="*/ 187 h 3920348"/>
              <a:gd name="connsiteX151" fmla="*/ 286441 w 3238147"/>
              <a:gd name="connsiteY151" fmla="*/ 10235 h 3920348"/>
              <a:gd name="connsiteX152" fmla="*/ 226151 w 3238147"/>
              <a:gd name="connsiteY152" fmla="*/ 10235 h 3920348"/>
              <a:gd name="connsiteX153" fmla="*/ 140740 w 3238147"/>
              <a:gd name="connsiteY153" fmla="*/ 187 h 3920348"/>
              <a:gd name="connsiteX154" fmla="*/ 105571 w 3238147"/>
              <a:gd name="connsiteY154" fmla="*/ 10235 h 3920348"/>
              <a:gd name="connsiteX155" fmla="*/ 60353 w 3238147"/>
              <a:gd name="connsiteY155" fmla="*/ 55453 h 3920348"/>
              <a:gd name="connsiteX156" fmla="*/ 55329 w 3238147"/>
              <a:gd name="connsiteY156" fmla="*/ 105695 h 3920348"/>
              <a:gd name="connsiteX157" fmla="*/ 50305 w 3238147"/>
              <a:gd name="connsiteY157" fmla="*/ 140864 h 3920348"/>
              <a:gd name="connsiteX158" fmla="*/ 15136 w 3238147"/>
              <a:gd name="connsiteY158" fmla="*/ 216226 h 3920348"/>
              <a:gd name="connsiteX159" fmla="*/ 35232 w 3238147"/>
              <a:gd name="connsiteY159" fmla="*/ 206178 h 3920348"/>
              <a:gd name="connsiteX160" fmla="*/ 90498 w 3238147"/>
              <a:gd name="connsiteY160" fmla="*/ 171009 h 3920348"/>
              <a:gd name="connsiteX161" fmla="*/ 135716 w 3238147"/>
              <a:gd name="connsiteY161" fmla="*/ 216226 h 3920348"/>
              <a:gd name="connsiteX162" fmla="*/ 130692 w 3238147"/>
              <a:gd name="connsiteY162" fmla="*/ 256420 h 3920348"/>
              <a:gd name="connsiteX163" fmla="*/ 130692 w 3238147"/>
              <a:gd name="connsiteY163" fmla="*/ 276516 h 3920348"/>
              <a:gd name="connsiteX164" fmla="*/ 201030 w 3238147"/>
              <a:gd name="connsiteY164" fmla="*/ 361927 h 3920348"/>
              <a:gd name="connsiteX165" fmla="*/ 221127 w 3238147"/>
              <a:gd name="connsiteY165" fmla="*/ 412169 h 3920348"/>
              <a:gd name="connsiteX166" fmla="*/ 266344 w 3238147"/>
              <a:gd name="connsiteY166" fmla="*/ 427242 h 3920348"/>
              <a:gd name="connsiteX167" fmla="*/ 286441 w 3238147"/>
              <a:gd name="connsiteY167" fmla="*/ 442314 h 3920348"/>
              <a:gd name="connsiteX168" fmla="*/ 301514 w 3238147"/>
              <a:gd name="connsiteY168" fmla="*/ 472459 h 3920348"/>
              <a:gd name="connsiteX169" fmla="*/ 316586 w 3238147"/>
              <a:gd name="connsiteY169" fmla="*/ 517677 h 3920348"/>
              <a:gd name="connsiteX170" fmla="*/ 246248 w 3238147"/>
              <a:gd name="connsiteY170" fmla="*/ 582991 h 3920348"/>
              <a:gd name="connsiteX171" fmla="*/ 175909 w 3238147"/>
              <a:gd name="connsiteY171" fmla="*/ 638257 h 3920348"/>
              <a:gd name="connsiteX172" fmla="*/ 130692 w 3238147"/>
              <a:gd name="connsiteY172" fmla="*/ 638257 h 3920348"/>
              <a:gd name="connsiteX173" fmla="*/ 105571 w 3238147"/>
              <a:gd name="connsiteY173" fmla="*/ 708596 h 3920348"/>
              <a:gd name="connsiteX174" fmla="*/ 60353 w 3238147"/>
              <a:gd name="connsiteY174" fmla="*/ 723668 h 3920348"/>
              <a:gd name="connsiteX175" fmla="*/ 45281 w 3238147"/>
              <a:gd name="connsiteY175" fmla="*/ 768886 h 3920348"/>
              <a:gd name="connsiteX176" fmla="*/ 20160 w 3238147"/>
              <a:gd name="connsiteY176" fmla="*/ 914587 h 3920348"/>
              <a:gd name="connsiteX177" fmla="*/ 63 w 3238147"/>
              <a:gd name="connsiteY177" fmla="*/ 964829 h 3920348"/>
              <a:gd name="connsiteX178" fmla="*/ 15136 w 3238147"/>
              <a:gd name="connsiteY178" fmla="*/ 1025119 h 3920348"/>
              <a:gd name="connsiteX179" fmla="*/ 50305 w 3238147"/>
              <a:gd name="connsiteY179" fmla="*/ 1055264 h 3920348"/>
              <a:gd name="connsiteX180" fmla="*/ 40256 w 3238147"/>
              <a:gd name="connsiteY18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80744 w 3238147"/>
              <a:gd name="connsiteY25" fmla="*/ 3396530 h 3920348"/>
              <a:gd name="connsiteX26" fmla="*/ 1294181 w 3238147"/>
              <a:gd name="connsiteY26" fmla="*/ 3436462 h 3920348"/>
              <a:gd name="connsiteX27" fmla="*/ 1336494 w 3238147"/>
              <a:gd name="connsiteY27" fmla="*/ 3461844 h 3920348"/>
              <a:gd name="connsiteX28" fmla="*/ 1343272 w 3238147"/>
              <a:gd name="connsiteY28" fmla="*/ 3489294 h 3920348"/>
              <a:gd name="connsiteX29" fmla="*/ 1401808 w 3238147"/>
              <a:gd name="connsiteY29" fmla="*/ 3587448 h 3920348"/>
              <a:gd name="connsiteX30" fmla="*/ 1487219 w 3238147"/>
              <a:gd name="connsiteY30" fmla="*/ 3617593 h 3920348"/>
              <a:gd name="connsiteX31" fmla="*/ 1548060 w 3238147"/>
              <a:gd name="connsiteY31" fmla="*/ 3658363 h 3920348"/>
              <a:gd name="connsiteX32" fmla="*/ 1636166 w 3238147"/>
              <a:gd name="connsiteY32" fmla="*/ 3698844 h 3920348"/>
              <a:gd name="connsiteX33" fmla="*/ 1803742 w 3238147"/>
              <a:gd name="connsiteY33" fmla="*/ 3738174 h 3920348"/>
              <a:gd name="connsiteX34" fmla="*/ 1894177 w 3238147"/>
              <a:gd name="connsiteY34" fmla="*/ 3753246 h 3920348"/>
              <a:gd name="connsiteX35" fmla="*/ 1999685 w 3238147"/>
              <a:gd name="connsiteY35" fmla="*/ 3768319 h 3920348"/>
              <a:gd name="connsiteX36" fmla="*/ 2070024 w 3238147"/>
              <a:gd name="connsiteY36" fmla="*/ 3768319 h 3920348"/>
              <a:gd name="connsiteX37" fmla="*/ 2138610 w 3238147"/>
              <a:gd name="connsiteY37" fmla="*/ 3779806 h 3920348"/>
              <a:gd name="connsiteX38" fmla="*/ 2164804 w 3238147"/>
              <a:gd name="connsiteY38" fmla="*/ 3767900 h 3920348"/>
              <a:gd name="connsiteX39" fmla="*/ 2177362 w 3238147"/>
              <a:gd name="connsiteY39" fmla="*/ 3796083 h 3920348"/>
              <a:gd name="connsiteX40" fmla="*/ 2214128 w 3238147"/>
              <a:gd name="connsiteY40" fmla="*/ 3838919 h 3920348"/>
              <a:gd name="connsiteX41" fmla="*/ 2233860 w 3238147"/>
              <a:gd name="connsiteY41" fmla="*/ 3875056 h 3920348"/>
              <a:gd name="connsiteX42" fmla="*/ 2265966 w 3238147"/>
              <a:gd name="connsiteY42" fmla="*/ 3898947 h 3920348"/>
              <a:gd name="connsiteX43" fmla="*/ 2310060 w 3238147"/>
              <a:gd name="connsiteY43" fmla="*/ 3920300 h 3920348"/>
              <a:gd name="connsiteX44" fmla="*/ 2336305 w 3238147"/>
              <a:gd name="connsiteY44" fmla="*/ 3903971 h 3920348"/>
              <a:gd name="connsiteX45" fmla="*/ 2416692 w 3238147"/>
              <a:gd name="connsiteY45" fmla="*/ 3878851 h 3920348"/>
              <a:gd name="connsiteX46" fmla="*/ 2492054 w 3238147"/>
              <a:gd name="connsiteY46" fmla="*/ 3823585 h 3920348"/>
              <a:gd name="connsiteX47" fmla="*/ 2547320 w 3238147"/>
              <a:gd name="connsiteY47" fmla="*/ 3778367 h 3920348"/>
              <a:gd name="connsiteX48" fmla="*/ 2643435 w 3238147"/>
              <a:gd name="connsiteY48" fmla="*/ 3820288 h 3920348"/>
              <a:gd name="connsiteX49" fmla="*/ 2698045 w 3238147"/>
              <a:gd name="connsiteY49" fmla="*/ 3823585 h 3920348"/>
              <a:gd name="connsiteX50" fmla="*/ 2748287 w 3238147"/>
              <a:gd name="connsiteY50" fmla="*/ 3808512 h 3920348"/>
              <a:gd name="connsiteX51" fmla="*/ 2798529 w 3238147"/>
              <a:gd name="connsiteY51" fmla="*/ 3738174 h 3920348"/>
              <a:gd name="connsiteX52" fmla="*/ 2813602 w 3238147"/>
              <a:gd name="connsiteY52" fmla="*/ 3692956 h 3920348"/>
              <a:gd name="connsiteX53" fmla="*/ 2812504 w 3238147"/>
              <a:gd name="connsiteY53" fmla="*/ 3667888 h 3920348"/>
              <a:gd name="connsiteX54" fmla="*/ 2853272 w 3238147"/>
              <a:gd name="connsiteY54" fmla="*/ 3646953 h 3920348"/>
              <a:gd name="connsiteX55" fmla="*/ 2904037 w 3238147"/>
              <a:gd name="connsiteY55" fmla="*/ 3667835 h 3920348"/>
              <a:gd name="connsiteX56" fmla="*/ 2979399 w 3238147"/>
              <a:gd name="connsiteY56" fmla="*/ 3667835 h 3920348"/>
              <a:gd name="connsiteX57" fmla="*/ 3034665 w 3238147"/>
              <a:gd name="connsiteY57" fmla="*/ 3622618 h 3920348"/>
              <a:gd name="connsiteX58" fmla="*/ 3054762 w 3238147"/>
              <a:gd name="connsiteY58" fmla="*/ 3547255 h 3920348"/>
              <a:gd name="connsiteX59" fmla="*/ 3054762 w 3238147"/>
              <a:gd name="connsiteY59" fmla="*/ 3486965 h 3920348"/>
              <a:gd name="connsiteX60" fmla="*/ 3115052 w 3238147"/>
              <a:gd name="connsiteY60" fmla="*/ 3411602 h 3920348"/>
              <a:gd name="connsiteX61" fmla="*/ 3135149 w 3238147"/>
              <a:gd name="connsiteY61" fmla="*/ 3366385 h 3920348"/>
              <a:gd name="connsiteX62" fmla="*/ 3155245 w 3238147"/>
              <a:gd name="connsiteY62" fmla="*/ 3341264 h 3920348"/>
              <a:gd name="connsiteX63" fmla="*/ 3188740 w 3238147"/>
              <a:gd name="connsiteY63" fmla="*/ 3322606 h 3920348"/>
              <a:gd name="connsiteX64" fmla="*/ 3235632 w 3238147"/>
              <a:gd name="connsiteY64" fmla="*/ 3321167 h 3920348"/>
              <a:gd name="connsiteX65" fmla="*/ 3230608 w 3238147"/>
              <a:gd name="connsiteY65" fmla="*/ 3270925 h 3920348"/>
              <a:gd name="connsiteX66" fmla="*/ 3220560 w 3238147"/>
              <a:gd name="connsiteY66" fmla="*/ 3235756 h 3920348"/>
              <a:gd name="connsiteX67" fmla="*/ 3219696 w 3238147"/>
              <a:gd name="connsiteY67" fmla="*/ 3217831 h 3920348"/>
              <a:gd name="connsiteX68" fmla="*/ 3182747 w 3238147"/>
              <a:gd name="connsiteY68" fmla="*/ 3181276 h 3920348"/>
              <a:gd name="connsiteX69" fmla="*/ 3160270 w 3238147"/>
              <a:gd name="connsiteY69" fmla="*/ 3180490 h 3920348"/>
              <a:gd name="connsiteX70" fmla="*/ 3115052 w 3238147"/>
              <a:gd name="connsiteY70" fmla="*/ 3130248 h 3920348"/>
              <a:gd name="connsiteX71" fmla="*/ 3084907 w 3238147"/>
              <a:gd name="connsiteY71" fmla="*/ 3100103 h 3920348"/>
              <a:gd name="connsiteX72" fmla="*/ 3059786 w 3238147"/>
              <a:gd name="connsiteY72" fmla="*/ 3095079 h 3920348"/>
              <a:gd name="connsiteX73" fmla="*/ 3010146 w 3238147"/>
              <a:gd name="connsiteY73" fmla="*/ 3015425 h 3920348"/>
              <a:gd name="connsiteX74" fmla="*/ 2989448 w 3238147"/>
              <a:gd name="connsiteY74" fmla="*/ 2944354 h 3920348"/>
              <a:gd name="connsiteX75" fmla="*/ 2957759 w 3238147"/>
              <a:gd name="connsiteY75" fmla="*/ 2905888 h 3920348"/>
              <a:gd name="connsiteX76" fmla="*/ 2950615 w 3238147"/>
              <a:gd name="connsiteY76" fmla="*/ 2867788 h 3920348"/>
              <a:gd name="connsiteX77" fmla="*/ 2929158 w 3238147"/>
              <a:gd name="connsiteY77" fmla="*/ 2838846 h 3920348"/>
              <a:gd name="connsiteX78" fmla="*/ 2929184 w 3238147"/>
              <a:gd name="connsiteY78" fmla="*/ 2820163 h 3920348"/>
              <a:gd name="connsiteX79" fmla="*/ 2893988 w 3238147"/>
              <a:gd name="connsiteY79" fmla="*/ 2768508 h 3920348"/>
              <a:gd name="connsiteX80" fmla="*/ 2828674 w 3238147"/>
              <a:gd name="connsiteY80" fmla="*/ 2698169 h 3920348"/>
              <a:gd name="connsiteX81" fmla="*/ 2798529 w 3238147"/>
              <a:gd name="connsiteY81" fmla="*/ 2663000 h 3920348"/>
              <a:gd name="connsiteX82" fmla="*/ 2763360 w 3238147"/>
              <a:gd name="connsiteY82" fmla="*/ 2622807 h 3920348"/>
              <a:gd name="connsiteX83" fmla="*/ 2752971 w 3238147"/>
              <a:gd name="connsiteY83" fmla="*/ 2558225 h 3920348"/>
              <a:gd name="connsiteX84" fmla="*/ 2758336 w 3238147"/>
              <a:gd name="connsiteY84" fmla="*/ 2532371 h 3920348"/>
              <a:gd name="connsiteX85" fmla="*/ 2714872 w 3238147"/>
              <a:gd name="connsiteY85" fmla="*/ 2510600 h 3920348"/>
              <a:gd name="connsiteX86" fmla="*/ 2687997 w 3238147"/>
              <a:gd name="connsiteY86" fmla="*/ 2512275 h 3920348"/>
              <a:gd name="connsiteX87" fmla="*/ 2678472 w 3238147"/>
              <a:gd name="connsiteY87" fmla="*/ 2472631 h 3920348"/>
              <a:gd name="connsiteX88" fmla="*/ 2681535 w 3238147"/>
              <a:gd name="connsiteY88" fmla="*/ 2398681 h 3920348"/>
              <a:gd name="connsiteX89" fmla="*/ 2662876 w 3238147"/>
              <a:gd name="connsiteY89" fmla="*/ 2371598 h 3920348"/>
              <a:gd name="connsiteX90" fmla="*/ 2632731 w 3238147"/>
              <a:gd name="connsiteY90" fmla="*/ 2326380 h 3920348"/>
              <a:gd name="connsiteX91" fmla="*/ 2577465 w 3238147"/>
              <a:gd name="connsiteY91" fmla="*/ 2272973 h 3920348"/>
              <a:gd name="connsiteX92" fmla="*/ 2547320 w 3238147"/>
              <a:gd name="connsiteY92" fmla="*/ 2230921 h 3920348"/>
              <a:gd name="connsiteX93" fmla="*/ 2512151 w 3238147"/>
              <a:gd name="connsiteY93" fmla="*/ 2215848 h 3920348"/>
              <a:gd name="connsiteX94" fmla="*/ 2491034 w 3238147"/>
              <a:gd name="connsiteY94" fmla="*/ 2203419 h 3920348"/>
              <a:gd name="connsiteX95" fmla="*/ 2466933 w 3238147"/>
              <a:gd name="connsiteY95" fmla="*/ 2195752 h 3920348"/>
              <a:gd name="connsiteX96" fmla="*/ 2438646 w 3238147"/>
              <a:gd name="connsiteY96" fmla="*/ 2177225 h 3920348"/>
              <a:gd name="connsiteX97" fmla="*/ 2401619 w 3238147"/>
              <a:gd name="connsiteY97" fmla="*/ 2170631 h 3920348"/>
              <a:gd name="connsiteX98" fmla="*/ 2367209 w 3238147"/>
              <a:gd name="connsiteY98" fmla="*/ 2146269 h 3920348"/>
              <a:gd name="connsiteX99" fmla="*/ 2327592 w 3238147"/>
              <a:gd name="connsiteY99" fmla="*/ 2128318 h 3920348"/>
              <a:gd name="connsiteX100" fmla="*/ 2366450 w 3238147"/>
              <a:gd name="connsiteY100" fmla="*/ 2004833 h 3920348"/>
              <a:gd name="connsiteX101" fmla="*/ 2396595 w 3238147"/>
              <a:gd name="connsiteY101" fmla="*/ 1934495 h 3920348"/>
              <a:gd name="connsiteX102" fmla="*/ 2492054 w 3238147"/>
              <a:gd name="connsiteY102" fmla="*/ 1813914 h 3920348"/>
              <a:gd name="connsiteX103" fmla="*/ 2512151 w 3238147"/>
              <a:gd name="connsiteY103" fmla="*/ 1758648 h 3920348"/>
              <a:gd name="connsiteX104" fmla="*/ 2582489 w 3238147"/>
              <a:gd name="connsiteY104" fmla="*/ 1733527 h 3920348"/>
              <a:gd name="connsiteX105" fmla="*/ 2652828 w 3238147"/>
              <a:gd name="connsiteY105" fmla="*/ 1693334 h 3920348"/>
              <a:gd name="connsiteX106" fmla="*/ 2763360 w 3238147"/>
              <a:gd name="connsiteY106" fmla="*/ 1663189 h 3920348"/>
              <a:gd name="connsiteX107" fmla="*/ 2808577 w 3238147"/>
              <a:gd name="connsiteY107" fmla="*/ 1643092 h 3920348"/>
              <a:gd name="connsiteX108" fmla="*/ 2843747 w 3238147"/>
              <a:gd name="connsiteY108" fmla="*/ 1602899 h 3920348"/>
              <a:gd name="connsiteX109" fmla="*/ 2863843 w 3238147"/>
              <a:gd name="connsiteY109" fmla="*/ 1517488 h 3920348"/>
              <a:gd name="connsiteX110" fmla="*/ 2899013 w 3238147"/>
              <a:gd name="connsiteY110" fmla="*/ 1447149 h 3920348"/>
              <a:gd name="connsiteX111" fmla="*/ 2964327 w 3238147"/>
              <a:gd name="connsiteY111" fmla="*/ 1341642 h 3920348"/>
              <a:gd name="connsiteX112" fmla="*/ 3079883 w 3238147"/>
              <a:gd name="connsiteY112" fmla="*/ 1241158 h 3920348"/>
              <a:gd name="connsiteX113" fmla="*/ 3034665 w 3238147"/>
              <a:gd name="connsiteY113" fmla="*/ 1211013 h 3920348"/>
              <a:gd name="connsiteX114" fmla="*/ 2893988 w 3238147"/>
              <a:gd name="connsiteY114" fmla="*/ 1190916 h 3920348"/>
              <a:gd name="connsiteX115" fmla="*/ 2733215 w 3238147"/>
              <a:gd name="connsiteY115" fmla="*/ 1165796 h 3920348"/>
              <a:gd name="connsiteX116" fmla="*/ 2672925 w 3238147"/>
              <a:gd name="connsiteY116" fmla="*/ 1135651 h 3920348"/>
              <a:gd name="connsiteX117" fmla="*/ 2602586 w 3238147"/>
              <a:gd name="connsiteY117" fmla="*/ 1120578 h 3920348"/>
              <a:gd name="connsiteX118" fmla="*/ 2190604 w 3238147"/>
              <a:gd name="connsiteY118" fmla="*/ 1010046 h 3920348"/>
              <a:gd name="connsiteX119" fmla="*/ 2125289 w 3238147"/>
              <a:gd name="connsiteY119" fmla="*/ 979901 h 3920348"/>
              <a:gd name="connsiteX120" fmla="*/ 2070024 w 3238147"/>
              <a:gd name="connsiteY120" fmla="*/ 954780 h 3920348"/>
              <a:gd name="connsiteX121" fmla="*/ 1984613 w 3238147"/>
              <a:gd name="connsiteY121" fmla="*/ 944732 h 3920348"/>
              <a:gd name="connsiteX122" fmla="*/ 1924322 w 3238147"/>
              <a:gd name="connsiteY122" fmla="*/ 944732 h 3920348"/>
              <a:gd name="connsiteX123" fmla="*/ 1889153 w 3238147"/>
              <a:gd name="connsiteY123" fmla="*/ 949756 h 3920348"/>
              <a:gd name="connsiteX124" fmla="*/ 1793694 w 3238147"/>
              <a:gd name="connsiteY124" fmla="*/ 849273 h 3920348"/>
              <a:gd name="connsiteX125" fmla="*/ 1723355 w 3238147"/>
              <a:gd name="connsiteY125" fmla="*/ 743765 h 3920348"/>
              <a:gd name="connsiteX126" fmla="*/ 1663065 w 3238147"/>
              <a:gd name="connsiteY126" fmla="*/ 663378 h 3920348"/>
              <a:gd name="connsiteX127" fmla="*/ 1622872 w 3238147"/>
              <a:gd name="connsiteY127" fmla="*/ 618160 h 3920348"/>
              <a:gd name="connsiteX128" fmla="*/ 1557558 w 3238147"/>
              <a:gd name="connsiteY128" fmla="*/ 552846 h 3920348"/>
              <a:gd name="connsiteX129" fmla="*/ 1462098 w 3238147"/>
              <a:gd name="connsiteY129" fmla="*/ 482508 h 3920348"/>
              <a:gd name="connsiteX130" fmla="*/ 1366639 w 3238147"/>
              <a:gd name="connsiteY130" fmla="*/ 477484 h 3920348"/>
              <a:gd name="connsiteX131" fmla="*/ 1266155 w 3238147"/>
              <a:gd name="connsiteY131" fmla="*/ 467435 h 3920348"/>
              <a:gd name="connsiteX132" fmla="*/ 1210889 w 3238147"/>
              <a:gd name="connsiteY132" fmla="*/ 452363 h 3920348"/>
              <a:gd name="connsiteX133" fmla="*/ 1145575 w 3238147"/>
              <a:gd name="connsiteY133" fmla="*/ 321734 h 3920348"/>
              <a:gd name="connsiteX134" fmla="*/ 1080261 w 3238147"/>
              <a:gd name="connsiteY134" fmla="*/ 291589 h 3920348"/>
              <a:gd name="connsiteX135" fmla="*/ 1035043 w 3238147"/>
              <a:gd name="connsiteY135" fmla="*/ 291589 h 3920348"/>
              <a:gd name="connsiteX136" fmla="*/ 1014947 w 3238147"/>
              <a:gd name="connsiteY136" fmla="*/ 231299 h 3920348"/>
              <a:gd name="connsiteX137" fmla="*/ 989826 w 3238147"/>
              <a:gd name="connsiteY137" fmla="*/ 176033 h 3920348"/>
              <a:gd name="connsiteX138" fmla="*/ 959681 w 3238147"/>
              <a:gd name="connsiteY138" fmla="*/ 150912 h 3920348"/>
              <a:gd name="connsiteX139" fmla="*/ 904415 w 3238147"/>
              <a:gd name="connsiteY139" fmla="*/ 186081 h 3920348"/>
              <a:gd name="connsiteX140" fmla="*/ 834076 w 3238147"/>
              <a:gd name="connsiteY140" fmla="*/ 211202 h 3920348"/>
              <a:gd name="connsiteX141" fmla="*/ 788859 w 3238147"/>
              <a:gd name="connsiteY141" fmla="*/ 221251 h 3920348"/>
              <a:gd name="connsiteX142" fmla="*/ 733593 w 3238147"/>
              <a:gd name="connsiteY142" fmla="*/ 191105 h 3920348"/>
              <a:gd name="connsiteX143" fmla="*/ 673303 w 3238147"/>
              <a:gd name="connsiteY143" fmla="*/ 155936 h 3920348"/>
              <a:gd name="connsiteX144" fmla="*/ 602964 w 3238147"/>
              <a:gd name="connsiteY144" fmla="*/ 120767 h 3920348"/>
              <a:gd name="connsiteX145" fmla="*/ 497456 w 3238147"/>
              <a:gd name="connsiteY145" fmla="*/ 165985 h 3920348"/>
              <a:gd name="connsiteX146" fmla="*/ 412045 w 3238147"/>
              <a:gd name="connsiteY146" fmla="*/ 181057 h 3920348"/>
              <a:gd name="connsiteX147" fmla="*/ 361804 w 3238147"/>
              <a:gd name="connsiteY147" fmla="*/ 145888 h 3920348"/>
              <a:gd name="connsiteX148" fmla="*/ 371852 w 3238147"/>
              <a:gd name="connsiteY148" fmla="*/ 105695 h 3920348"/>
              <a:gd name="connsiteX149" fmla="*/ 386925 w 3238147"/>
              <a:gd name="connsiteY149" fmla="*/ 85598 h 3920348"/>
              <a:gd name="connsiteX150" fmla="*/ 361804 w 3238147"/>
              <a:gd name="connsiteY150" fmla="*/ 20284 h 3920348"/>
              <a:gd name="connsiteX151" fmla="*/ 316586 w 3238147"/>
              <a:gd name="connsiteY151" fmla="*/ 187 h 3920348"/>
              <a:gd name="connsiteX152" fmla="*/ 286441 w 3238147"/>
              <a:gd name="connsiteY152" fmla="*/ 10235 h 3920348"/>
              <a:gd name="connsiteX153" fmla="*/ 226151 w 3238147"/>
              <a:gd name="connsiteY153" fmla="*/ 10235 h 3920348"/>
              <a:gd name="connsiteX154" fmla="*/ 140740 w 3238147"/>
              <a:gd name="connsiteY154" fmla="*/ 187 h 3920348"/>
              <a:gd name="connsiteX155" fmla="*/ 105571 w 3238147"/>
              <a:gd name="connsiteY155" fmla="*/ 10235 h 3920348"/>
              <a:gd name="connsiteX156" fmla="*/ 60353 w 3238147"/>
              <a:gd name="connsiteY156" fmla="*/ 55453 h 3920348"/>
              <a:gd name="connsiteX157" fmla="*/ 55329 w 3238147"/>
              <a:gd name="connsiteY157" fmla="*/ 105695 h 3920348"/>
              <a:gd name="connsiteX158" fmla="*/ 50305 w 3238147"/>
              <a:gd name="connsiteY158" fmla="*/ 140864 h 3920348"/>
              <a:gd name="connsiteX159" fmla="*/ 15136 w 3238147"/>
              <a:gd name="connsiteY159" fmla="*/ 216226 h 3920348"/>
              <a:gd name="connsiteX160" fmla="*/ 35232 w 3238147"/>
              <a:gd name="connsiteY160" fmla="*/ 206178 h 3920348"/>
              <a:gd name="connsiteX161" fmla="*/ 90498 w 3238147"/>
              <a:gd name="connsiteY161" fmla="*/ 171009 h 3920348"/>
              <a:gd name="connsiteX162" fmla="*/ 135716 w 3238147"/>
              <a:gd name="connsiteY162" fmla="*/ 216226 h 3920348"/>
              <a:gd name="connsiteX163" fmla="*/ 130692 w 3238147"/>
              <a:gd name="connsiteY163" fmla="*/ 256420 h 3920348"/>
              <a:gd name="connsiteX164" fmla="*/ 130692 w 3238147"/>
              <a:gd name="connsiteY164" fmla="*/ 276516 h 3920348"/>
              <a:gd name="connsiteX165" fmla="*/ 201030 w 3238147"/>
              <a:gd name="connsiteY165" fmla="*/ 361927 h 3920348"/>
              <a:gd name="connsiteX166" fmla="*/ 221127 w 3238147"/>
              <a:gd name="connsiteY166" fmla="*/ 412169 h 3920348"/>
              <a:gd name="connsiteX167" fmla="*/ 266344 w 3238147"/>
              <a:gd name="connsiteY167" fmla="*/ 427242 h 3920348"/>
              <a:gd name="connsiteX168" fmla="*/ 286441 w 3238147"/>
              <a:gd name="connsiteY168" fmla="*/ 442314 h 3920348"/>
              <a:gd name="connsiteX169" fmla="*/ 301514 w 3238147"/>
              <a:gd name="connsiteY169" fmla="*/ 472459 h 3920348"/>
              <a:gd name="connsiteX170" fmla="*/ 316586 w 3238147"/>
              <a:gd name="connsiteY170" fmla="*/ 517677 h 3920348"/>
              <a:gd name="connsiteX171" fmla="*/ 246248 w 3238147"/>
              <a:gd name="connsiteY171" fmla="*/ 582991 h 3920348"/>
              <a:gd name="connsiteX172" fmla="*/ 175909 w 3238147"/>
              <a:gd name="connsiteY172" fmla="*/ 638257 h 3920348"/>
              <a:gd name="connsiteX173" fmla="*/ 130692 w 3238147"/>
              <a:gd name="connsiteY173" fmla="*/ 638257 h 3920348"/>
              <a:gd name="connsiteX174" fmla="*/ 105571 w 3238147"/>
              <a:gd name="connsiteY174" fmla="*/ 708596 h 3920348"/>
              <a:gd name="connsiteX175" fmla="*/ 60353 w 3238147"/>
              <a:gd name="connsiteY175" fmla="*/ 723668 h 3920348"/>
              <a:gd name="connsiteX176" fmla="*/ 45281 w 3238147"/>
              <a:gd name="connsiteY176" fmla="*/ 768886 h 3920348"/>
              <a:gd name="connsiteX177" fmla="*/ 20160 w 3238147"/>
              <a:gd name="connsiteY177" fmla="*/ 914587 h 3920348"/>
              <a:gd name="connsiteX178" fmla="*/ 63 w 3238147"/>
              <a:gd name="connsiteY178" fmla="*/ 964829 h 3920348"/>
              <a:gd name="connsiteX179" fmla="*/ 15136 w 3238147"/>
              <a:gd name="connsiteY179" fmla="*/ 1025119 h 3920348"/>
              <a:gd name="connsiteX180" fmla="*/ 50305 w 3238147"/>
              <a:gd name="connsiteY180" fmla="*/ 1055264 h 3920348"/>
              <a:gd name="connsiteX181" fmla="*/ 40256 w 3238147"/>
              <a:gd name="connsiteY18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92650 w 3238147"/>
              <a:gd name="connsiteY25" fmla="*/ 3389387 h 3920348"/>
              <a:gd name="connsiteX26" fmla="*/ 1294181 w 3238147"/>
              <a:gd name="connsiteY26" fmla="*/ 3436462 h 3920348"/>
              <a:gd name="connsiteX27" fmla="*/ 1336494 w 3238147"/>
              <a:gd name="connsiteY27" fmla="*/ 3461844 h 3920348"/>
              <a:gd name="connsiteX28" fmla="*/ 1343272 w 3238147"/>
              <a:gd name="connsiteY28" fmla="*/ 3489294 h 3920348"/>
              <a:gd name="connsiteX29" fmla="*/ 1401808 w 3238147"/>
              <a:gd name="connsiteY29" fmla="*/ 3587448 h 3920348"/>
              <a:gd name="connsiteX30" fmla="*/ 1487219 w 3238147"/>
              <a:gd name="connsiteY30" fmla="*/ 3617593 h 3920348"/>
              <a:gd name="connsiteX31" fmla="*/ 1548060 w 3238147"/>
              <a:gd name="connsiteY31" fmla="*/ 3658363 h 3920348"/>
              <a:gd name="connsiteX32" fmla="*/ 1636166 w 3238147"/>
              <a:gd name="connsiteY32" fmla="*/ 3698844 h 3920348"/>
              <a:gd name="connsiteX33" fmla="*/ 1803742 w 3238147"/>
              <a:gd name="connsiteY33" fmla="*/ 3738174 h 3920348"/>
              <a:gd name="connsiteX34" fmla="*/ 1894177 w 3238147"/>
              <a:gd name="connsiteY34" fmla="*/ 3753246 h 3920348"/>
              <a:gd name="connsiteX35" fmla="*/ 1999685 w 3238147"/>
              <a:gd name="connsiteY35" fmla="*/ 3768319 h 3920348"/>
              <a:gd name="connsiteX36" fmla="*/ 2070024 w 3238147"/>
              <a:gd name="connsiteY36" fmla="*/ 3768319 h 3920348"/>
              <a:gd name="connsiteX37" fmla="*/ 2138610 w 3238147"/>
              <a:gd name="connsiteY37" fmla="*/ 3779806 h 3920348"/>
              <a:gd name="connsiteX38" fmla="*/ 2164804 w 3238147"/>
              <a:gd name="connsiteY38" fmla="*/ 3767900 h 3920348"/>
              <a:gd name="connsiteX39" fmla="*/ 2177362 w 3238147"/>
              <a:gd name="connsiteY39" fmla="*/ 3796083 h 3920348"/>
              <a:gd name="connsiteX40" fmla="*/ 2214128 w 3238147"/>
              <a:gd name="connsiteY40" fmla="*/ 3838919 h 3920348"/>
              <a:gd name="connsiteX41" fmla="*/ 2233860 w 3238147"/>
              <a:gd name="connsiteY41" fmla="*/ 3875056 h 3920348"/>
              <a:gd name="connsiteX42" fmla="*/ 2265966 w 3238147"/>
              <a:gd name="connsiteY42" fmla="*/ 3898947 h 3920348"/>
              <a:gd name="connsiteX43" fmla="*/ 2310060 w 3238147"/>
              <a:gd name="connsiteY43" fmla="*/ 3920300 h 3920348"/>
              <a:gd name="connsiteX44" fmla="*/ 2336305 w 3238147"/>
              <a:gd name="connsiteY44" fmla="*/ 3903971 h 3920348"/>
              <a:gd name="connsiteX45" fmla="*/ 2416692 w 3238147"/>
              <a:gd name="connsiteY45" fmla="*/ 3878851 h 3920348"/>
              <a:gd name="connsiteX46" fmla="*/ 2492054 w 3238147"/>
              <a:gd name="connsiteY46" fmla="*/ 3823585 h 3920348"/>
              <a:gd name="connsiteX47" fmla="*/ 2547320 w 3238147"/>
              <a:gd name="connsiteY47" fmla="*/ 3778367 h 3920348"/>
              <a:gd name="connsiteX48" fmla="*/ 2643435 w 3238147"/>
              <a:gd name="connsiteY48" fmla="*/ 3820288 h 3920348"/>
              <a:gd name="connsiteX49" fmla="*/ 2698045 w 3238147"/>
              <a:gd name="connsiteY49" fmla="*/ 3823585 h 3920348"/>
              <a:gd name="connsiteX50" fmla="*/ 2748287 w 3238147"/>
              <a:gd name="connsiteY50" fmla="*/ 3808512 h 3920348"/>
              <a:gd name="connsiteX51" fmla="*/ 2798529 w 3238147"/>
              <a:gd name="connsiteY51" fmla="*/ 3738174 h 3920348"/>
              <a:gd name="connsiteX52" fmla="*/ 2813602 w 3238147"/>
              <a:gd name="connsiteY52" fmla="*/ 3692956 h 3920348"/>
              <a:gd name="connsiteX53" fmla="*/ 2812504 w 3238147"/>
              <a:gd name="connsiteY53" fmla="*/ 3667888 h 3920348"/>
              <a:gd name="connsiteX54" fmla="*/ 2853272 w 3238147"/>
              <a:gd name="connsiteY54" fmla="*/ 3646953 h 3920348"/>
              <a:gd name="connsiteX55" fmla="*/ 2904037 w 3238147"/>
              <a:gd name="connsiteY55" fmla="*/ 3667835 h 3920348"/>
              <a:gd name="connsiteX56" fmla="*/ 2979399 w 3238147"/>
              <a:gd name="connsiteY56" fmla="*/ 3667835 h 3920348"/>
              <a:gd name="connsiteX57" fmla="*/ 3034665 w 3238147"/>
              <a:gd name="connsiteY57" fmla="*/ 3622618 h 3920348"/>
              <a:gd name="connsiteX58" fmla="*/ 3054762 w 3238147"/>
              <a:gd name="connsiteY58" fmla="*/ 3547255 h 3920348"/>
              <a:gd name="connsiteX59" fmla="*/ 3054762 w 3238147"/>
              <a:gd name="connsiteY59" fmla="*/ 3486965 h 3920348"/>
              <a:gd name="connsiteX60" fmla="*/ 3115052 w 3238147"/>
              <a:gd name="connsiteY60" fmla="*/ 3411602 h 3920348"/>
              <a:gd name="connsiteX61" fmla="*/ 3135149 w 3238147"/>
              <a:gd name="connsiteY61" fmla="*/ 3366385 h 3920348"/>
              <a:gd name="connsiteX62" fmla="*/ 3155245 w 3238147"/>
              <a:gd name="connsiteY62" fmla="*/ 3341264 h 3920348"/>
              <a:gd name="connsiteX63" fmla="*/ 3188740 w 3238147"/>
              <a:gd name="connsiteY63" fmla="*/ 3322606 h 3920348"/>
              <a:gd name="connsiteX64" fmla="*/ 3235632 w 3238147"/>
              <a:gd name="connsiteY64" fmla="*/ 3321167 h 3920348"/>
              <a:gd name="connsiteX65" fmla="*/ 3230608 w 3238147"/>
              <a:gd name="connsiteY65" fmla="*/ 3270925 h 3920348"/>
              <a:gd name="connsiteX66" fmla="*/ 3220560 w 3238147"/>
              <a:gd name="connsiteY66" fmla="*/ 3235756 h 3920348"/>
              <a:gd name="connsiteX67" fmla="*/ 3219696 w 3238147"/>
              <a:gd name="connsiteY67" fmla="*/ 3217831 h 3920348"/>
              <a:gd name="connsiteX68" fmla="*/ 3182747 w 3238147"/>
              <a:gd name="connsiteY68" fmla="*/ 3181276 h 3920348"/>
              <a:gd name="connsiteX69" fmla="*/ 3160270 w 3238147"/>
              <a:gd name="connsiteY69" fmla="*/ 3180490 h 3920348"/>
              <a:gd name="connsiteX70" fmla="*/ 3115052 w 3238147"/>
              <a:gd name="connsiteY70" fmla="*/ 3130248 h 3920348"/>
              <a:gd name="connsiteX71" fmla="*/ 3084907 w 3238147"/>
              <a:gd name="connsiteY71" fmla="*/ 3100103 h 3920348"/>
              <a:gd name="connsiteX72" fmla="*/ 3059786 w 3238147"/>
              <a:gd name="connsiteY72" fmla="*/ 3095079 h 3920348"/>
              <a:gd name="connsiteX73" fmla="*/ 3010146 w 3238147"/>
              <a:gd name="connsiteY73" fmla="*/ 3015425 h 3920348"/>
              <a:gd name="connsiteX74" fmla="*/ 2989448 w 3238147"/>
              <a:gd name="connsiteY74" fmla="*/ 2944354 h 3920348"/>
              <a:gd name="connsiteX75" fmla="*/ 2957759 w 3238147"/>
              <a:gd name="connsiteY75" fmla="*/ 2905888 h 3920348"/>
              <a:gd name="connsiteX76" fmla="*/ 2950615 w 3238147"/>
              <a:gd name="connsiteY76" fmla="*/ 2867788 h 3920348"/>
              <a:gd name="connsiteX77" fmla="*/ 2929158 w 3238147"/>
              <a:gd name="connsiteY77" fmla="*/ 2838846 h 3920348"/>
              <a:gd name="connsiteX78" fmla="*/ 2929184 w 3238147"/>
              <a:gd name="connsiteY78" fmla="*/ 2820163 h 3920348"/>
              <a:gd name="connsiteX79" fmla="*/ 2893988 w 3238147"/>
              <a:gd name="connsiteY79" fmla="*/ 2768508 h 3920348"/>
              <a:gd name="connsiteX80" fmla="*/ 2828674 w 3238147"/>
              <a:gd name="connsiteY80" fmla="*/ 2698169 h 3920348"/>
              <a:gd name="connsiteX81" fmla="*/ 2798529 w 3238147"/>
              <a:gd name="connsiteY81" fmla="*/ 2663000 h 3920348"/>
              <a:gd name="connsiteX82" fmla="*/ 2763360 w 3238147"/>
              <a:gd name="connsiteY82" fmla="*/ 2622807 h 3920348"/>
              <a:gd name="connsiteX83" fmla="*/ 2752971 w 3238147"/>
              <a:gd name="connsiteY83" fmla="*/ 2558225 h 3920348"/>
              <a:gd name="connsiteX84" fmla="*/ 2758336 w 3238147"/>
              <a:gd name="connsiteY84" fmla="*/ 2532371 h 3920348"/>
              <a:gd name="connsiteX85" fmla="*/ 2714872 w 3238147"/>
              <a:gd name="connsiteY85" fmla="*/ 2510600 h 3920348"/>
              <a:gd name="connsiteX86" fmla="*/ 2687997 w 3238147"/>
              <a:gd name="connsiteY86" fmla="*/ 2512275 h 3920348"/>
              <a:gd name="connsiteX87" fmla="*/ 2678472 w 3238147"/>
              <a:gd name="connsiteY87" fmla="*/ 2472631 h 3920348"/>
              <a:gd name="connsiteX88" fmla="*/ 2681535 w 3238147"/>
              <a:gd name="connsiteY88" fmla="*/ 2398681 h 3920348"/>
              <a:gd name="connsiteX89" fmla="*/ 2662876 w 3238147"/>
              <a:gd name="connsiteY89" fmla="*/ 2371598 h 3920348"/>
              <a:gd name="connsiteX90" fmla="*/ 2632731 w 3238147"/>
              <a:gd name="connsiteY90" fmla="*/ 2326380 h 3920348"/>
              <a:gd name="connsiteX91" fmla="*/ 2577465 w 3238147"/>
              <a:gd name="connsiteY91" fmla="*/ 2272973 h 3920348"/>
              <a:gd name="connsiteX92" fmla="*/ 2547320 w 3238147"/>
              <a:gd name="connsiteY92" fmla="*/ 2230921 h 3920348"/>
              <a:gd name="connsiteX93" fmla="*/ 2512151 w 3238147"/>
              <a:gd name="connsiteY93" fmla="*/ 2215848 h 3920348"/>
              <a:gd name="connsiteX94" fmla="*/ 2491034 w 3238147"/>
              <a:gd name="connsiteY94" fmla="*/ 2203419 h 3920348"/>
              <a:gd name="connsiteX95" fmla="*/ 2466933 w 3238147"/>
              <a:gd name="connsiteY95" fmla="*/ 2195752 h 3920348"/>
              <a:gd name="connsiteX96" fmla="*/ 2438646 w 3238147"/>
              <a:gd name="connsiteY96" fmla="*/ 2177225 h 3920348"/>
              <a:gd name="connsiteX97" fmla="*/ 2401619 w 3238147"/>
              <a:gd name="connsiteY97" fmla="*/ 2170631 h 3920348"/>
              <a:gd name="connsiteX98" fmla="*/ 2367209 w 3238147"/>
              <a:gd name="connsiteY98" fmla="*/ 2146269 h 3920348"/>
              <a:gd name="connsiteX99" fmla="*/ 2327592 w 3238147"/>
              <a:gd name="connsiteY99" fmla="*/ 2128318 h 3920348"/>
              <a:gd name="connsiteX100" fmla="*/ 2366450 w 3238147"/>
              <a:gd name="connsiteY100" fmla="*/ 2004833 h 3920348"/>
              <a:gd name="connsiteX101" fmla="*/ 2396595 w 3238147"/>
              <a:gd name="connsiteY101" fmla="*/ 1934495 h 3920348"/>
              <a:gd name="connsiteX102" fmla="*/ 2492054 w 3238147"/>
              <a:gd name="connsiteY102" fmla="*/ 1813914 h 3920348"/>
              <a:gd name="connsiteX103" fmla="*/ 2512151 w 3238147"/>
              <a:gd name="connsiteY103" fmla="*/ 1758648 h 3920348"/>
              <a:gd name="connsiteX104" fmla="*/ 2582489 w 3238147"/>
              <a:gd name="connsiteY104" fmla="*/ 1733527 h 3920348"/>
              <a:gd name="connsiteX105" fmla="*/ 2652828 w 3238147"/>
              <a:gd name="connsiteY105" fmla="*/ 1693334 h 3920348"/>
              <a:gd name="connsiteX106" fmla="*/ 2763360 w 3238147"/>
              <a:gd name="connsiteY106" fmla="*/ 1663189 h 3920348"/>
              <a:gd name="connsiteX107" fmla="*/ 2808577 w 3238147"/>
              <a:gd name="connsiteY107" fmla="*/ 1643092 h 3920348"/>
              <a:gd name="connsiteX108" fmla="*/ 2843747 w 3238147"/>
              <a:gd name="connsiteY108" fmla="*/ 1602899 h 3920348"/>
              <a:gd name="connsiteX109" fmla="*/ 2863843 w 3238147"/>
              <a:gd name="connsiteY109" fmla="*/ 1517488 h 3920348"/>
              <a:gd name="connsiteX110" fmla="*/ 2899013 w 3238147"/>
              <a:gd name="connsiteY110" fmla="*/ 1447149 h 3920348"/>
              <a:gd name="connsiteX111" fmla="*/ 2964327 w 3238147"/>
              <a:gd name="connsiteY111" fmla="*/ 1341642 h 3920348"/>
              <a:gd name="connsiteX112" fmla="*/ 3079883 w 3238147"/>
              <a:gd name="connsiteY112" fmla="*/ 1241158 h 3920348"/>
              <a:gd name="connsiteX113" fmla="*/ 3034665 w 3238147"/>
              <a:gd name="connsiteY113" fmla="*/ 1211013 h 3920348"/>
              <a:gd name="connsiteX114" fmla="*/ 2893988 w 3238147"/>
              <a:gd name="connsiteY114" fmla="*/ 1190916 h 3920348"/>
              <a:gd name="connsiteX115" fmla="*/ 2733215 w 3238147"/>
              <a:gd name="connsiteY115" fmla="*/ 1165796 h 3920348"/>
              <a:gd name="connsiteX116" fmla="*/ 2672925 w 3238147"/>
              <a:gd name="connsiteY116" fmla="*/ 1135651 h 3920348"/>
              <a:gd name="connsiteX117" fmla="*/ 2602586 w 3238147"/>
              <a:gd name="connsiteY117" fmla="*/ 1120578 h 3920348"/>
              <a:gd name="connsiteX118" fmla="*/ 2190604 w 3238147"/>
              <a:gd name="connsiteY118" fmla="*/ 1010046 h 3920348"/>
              <a:gd name="connsiteX119" fmla="*/ 2125289 w 3238147"/>
              <a:gd name="connsiteY119" fmla="*/ 979901 h 3920348"/>
              <a:gd name="connsiteX120" fmla="*/ 2070024 w 3238147"/>
              <a:gd name="connsiteY120" fmla="*/ 954780 h 3920348"/>
              <a:gd name="connsiteX121" fmla="*/ 1984613 w 3238147"/>
              <a:gd name="connsiteY121" fmla="*/ 944732 h 3920348"/>
              <a:gd name="connsiteX122" fmla="*/ 1924322 w 3238147"/>
              <a:gd name="connsiteY122" fmla="*/ 944732 h 3920348"/>
              <a:gd name="connsiteX123" fmla="*/ 1889153 w 3238147"/>
              <a:gd name="connsiteY123" fmla="*/ 949756 h 3920348"/>
              <a:gd name="connsiteX124" fmla="*/ 1793694 w 3238147"/>
              <a:gd name="connsiteY124" fmla="*/ 849273 h 3920348"/>
              <a:gd name="connsiteX125" fmla="*/ 1723355 w 3238147"/>
              <a:gd name="connsiteY125" fmla="*/ 743765 h 3920348"/>
              <a:gd name="connsiteX126" fmla="*/ 1663065 w 3238147"/>
              <a:gd name="connsiteY126" fmla="*/ 663378 h 3920348"/>
              <a:gd name="connsiteX127" fmla="*/ 1622872 w 3238147"/>
              <a:gd name="connsiteY127" fmla="*/ 618160 h 3920348"/>
              <a:gd name="connsiteX128" fmla="*/ 1557558 w 3238147"/>
              <a:gd name="connsiteY128" fmla="*/ 552846 h 3920348"/>
              <a:gd name="connsiteX129" fmla="*/ 1462098 w 3238147"/>
              <a:gd name="connsiteY129" fmla="*/ 482508 h 3920348"/>
              <a:gd name="connsiteX130" fmla="*/ 1366639 w 3238147"/>
              <a:gd name="connsiteY130" fmla="*/ 477484 h 3920348"/>
              <a:gd name="connsiteX131" fmla="*/ 1266155 w 3238147"/>
              <a:gd name="connsiteY131" fmla="*/ 467435 h 3920348"/>
              <a:gd name="connsiteX132" fmla="*/ 1210889 w 3238147"/>
              <a:gd name="connsiteY132" fmla="*/ 452363 h 3920348"/>
              <a:gd name="connsiteX133" fmla="*/ 1145575 w 3238147"/>
              <a:gd name="connsiteY133" fmla="*/ 321734 h 3920348"/>
              <a:gd name="connsiteX134" fmla="*/ 1080261 w 3238147"/>
              <a:gd name="connsiteY134" fmla="*/ 291589 h 3920348"/>
              <a:gd name="connsiteX135" fmla="*/ 1035043 w 3238147"/>
              <a:gd name="connsiteY135" fmla="*/ 291589 h 3920348"/>
              <a:gd name="connsiteX136" fmla="*/ 1014947 w 3238147"/>
              <a:gd name="connsiteY136" fmla="*/ 231299 h 3920348"/>
              <a:gd name="connsiteX137" fmla="*/ 989826 w 3238147"/>
              <a:gd name="connsiteY137" fmla="*/ 176033 h 3920348"/>
              <a:gd name="connsiteX138" fmla="*/ 959681 w 3238147"/>
              <a:gd name="connsiteY138" fmla="*/ 150912 h 3920348"/>
              <a:gd name="connsiteX139" fmla="*/ 904415 w 3238147"/>
              <a:gd name="connsiteY139" fmla="*/ 186081 h 3920348"/>
              <a:gd name="connsiteX140" fmla="*/ 834076 w 3238147"/>
              <a:gd name="connsiteY140" fmla="*/ 211202 h 3920348"/>
              <a:gd name="connsiteX141" fmla="*/ 788859 w 3238147"/>
              <a:gd name="connsiteY141" fmla="*/ 221251 h 3920348"/>
              <a:gd name="connsiteX142" fmla="*/ 733593 w 3238147"/>
              <a:gd name="connsiteY142" fmla="*/ 191105 h 3920348"/>
              <a:gd name="connsiteX143" fmla="*/ 673303 w 3238147"/>
              <a:gd name="connsiteY143" fmla="*/ 155936 h 3920348"/>
              <a:gd name="connsiteX144" fmla="*/ 602964 w 3238147"/>
              <a:gd name="connsiteY144" fmla="*/ 120767 h 3920348"/>
              <a:gd name="connsiteX145" fmla="*/ 497456 w 3238147"/>
              <a:gd name="connsiteY145" fmla="*/ 165985 h 3920348"/>
              <a:gd name="connsiteX146" fmla="*/ 412045 w 3238147"/>
              <a:gd name="connsiteY146" fmla="*/ 181057 h 3920348"/>
              <a:gd name="connsiteX147" fmla="*/ 361804 w 3238147"/>
              <a:gd name="connsiteY147" fmla="*/ 145888 h 3920348"/>
              <a:gd name="connsiteX148" fmla="*/ 371852 w 3238147"/>
              <a:gd name="connsiteY148" fmla="*/ 105695 h 3920348"/>
              <a:gd name="connsiteX149" fmla="*/ 386925 w 3238147"/>
              <a:gd name="connsiteY149" fmla="*/ 85598 h 3920348"/>
              <a:gd name="connsiteX150" fmla="*/ 361804 w 3238147"/>
              <a:gd name="connsiteY150" fmla="*/ 20284 h 3920348"/>
              <a:gd name="connsiteX151" fmla="*/ 316586 w 3238147"/>
              <a:gd name="connsiteY151" fmla="*/ 187 h 3920348"/>
              <a:gd name="connsiteX152" fmla="*/ 286441 w 3238147"/>
              <a:gd name="connsiteY152" fmla="*/ 10235 h 3920348"/>
              <a:gd name="connsiteX153" fmla="*/ 226151 w 3238147"/>
              <a:gd name="connsiteY153" fmla="*/ 10235 h 3920348"/>
              <a:gd name="connsiteX154" fmla="*/ 140740 w 3238147"/>
              <a:gd name="connsiteY154" fmla="*/ 187 h 3920348"/>
              <a:gd name="connsiteX155" fmla="*/ 105571 w 3238147"/>
              <a:gd name="connsiteY155" fmla="*/ 10235 h 3920348"/>
              <a:gd name="connsiteX156" fmla="*/ 60353 w 3238147"/>
              <a:gd name="connsiteY156" fmla="*/ 55453 h 3920348"/>
              <a:gd name="connsiteX157" fmla="*/ 55329 w 3238147"/>
              <a:gd name="connsiteY157" fmla="*/ 105695 h 3920348"/>
              <a:gd name="connsiteX158" fmla="*/ 50305 w 3238147"/>
              <a:gd name="connsiteY158" fmla="*/ 140864 h 3920348"/>
              <a:gd name="connsiteX159" fmla="*/ 15136 w 3238147"/>
              <a:gd name="connsiteY159" fmla="*/ 216226 h 3920348"/>
              <a:gd name="connsiteX160" fmla="*/ 35232 w 3238147"/>
              <a:gd name="connsiteY160" fmla="*/ 206178 h 3920348"/>
              <a:gd name="connsiteX161" fmla="*/ 90498 w 3238147"/>
              <a:gd name="connsiteY161" fmla="*/ 171009 h 3920348"/>
              <a:gd name="connsiteX162" fmla="*/ 135716 w 3238147"/>
              <a:gd name="connsiteY162" fmla="*/ 216226 h 3920348"/>
              <a:gd name="connsiteX163" fmla="*/ 130692 w 3238147"/>
              <a:gd name="connsiteY163" fmla="*/ 256420 h 3920348"/>
              <a:gd name="connsiteX164" fmla="*/ 130692 w 3238147"/>
              <a:gd name="connsiteY164" fmla="*/ 276516 h 3920348"/>
              <a:gd name="connsiteX165" fmla="*/ 201030 w 3238147"/>
              <a:gd name="connsiteY165" fmla="*/ 361927 h 3920348"/>
              <a:gd name="connsiteX166" fmla="*/ 221127 w 3238147"/>
              <a:gd name="connsiteY166" fmla="*/ 412169 h 3920348"/>
              <a:gd name="connsiteX167" fmla="*/ 266344 w 3238147"/>
              <a:gd name="connsiteY167" fmla="*/ 427242 h 3920348"/>
              <a:gd name="connsiteX168" fmla="*/ 286441 w 3238147"/>
              <a:gd name="connsiteY168" fmla="*/ 442314 h 3920348"/>
              <a:gd name="connsiteX169" fmla="*/ 301514 w 3238147"/>
              <a:gd name="connsiteY169" fmla="*/ 472459 h 3920348"/>
              <a:gd name="connsiteX170" fmla="*/ 316586 w 3238147"/>
              <a:gd name="connsiteY170" fmla="*/ 517677 h 3920348"/>
              <a:gd name="connsiteX171" fmla="*/ 246248 w 3238147"/>
              <a:gd name="connsiteY171" fmla="*/ 582991 h 3920348"/>
              <a:gd name="connsiteX172" fmla="*/ 175909 w 3238147"/>
              <a:gd name="connsiteY172" fmla="*/ 638257 h 3920348"/>
              <a:gd name="connsiteX173" fmla="*/ 130692 w 3238147"/>
              <a:gd name="connsiteY173" fmla="*/ 638257 h 3920348"/>
              <a:gd name="connsiteX174" fmla="*/ 105571 w 3238147"/>
              <a:gd name="connsiteY174" fmla="*/ 708596 h 3920348"/>
              <a:gd name="connsiteX175" fmla="*/ 60353 w 3238147"/>
              <a:gd name="connsiteY175" fmla="*/ 723668 h 3920348"/>
              <a:gd name="connsiteX176" fmla="*/ 45281 w 3238147"/>
              <a:gd name="connsiteY176" fmla="*/ 768886 h 3920348"/>
              <a:gd name="connsiteX177" fmla="*/ 20160 w 3238147"/>
              <a:gd name="connsiteY177" fmla="*/ 914587 h 3920348"/>
              <a:gd name="connsiteX178" fmla="*/ 63 w 3238147"/>
              <a:gd name="connsiteY178" fmla="*/ 964829 h 3920348"/>
              <a:gd name="connsiteX179" fmla="*/ 15136 w 3238147"/>
              <a:gd name="connsiteY179" fmla="*/ 1025119 h 3920348"/>
              <a:gd name="connsiteX180" fmla="*/ 50305 w 3238147"/>
              <a:gd name="connsiteY180" fmla="*/ 1055264 h 3920348"/>
              <a:gd name="connsiteX181" fmla="*/ 40256 w 3238147"/>
              <a:gd name="connsiteY18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92650 w 3238147"/>
              <a:gd name="connsiteY25" fmla="*/ 3389387 h 3920348"/>
              <a:gd name="connsiteX26" fmla="*/ 1294181 w 3238147"/>
              <a:gd name="connsiteY26" fmla="*/ 3436462 h 3920348"/>
              <a:gd name="connsiteX27" fmla="*/ 1336494 w 3238147"/>
              <a:gd name="connsiteY27" fmla="*/ 3461844 h 3920348"/>
              <a:gd name="connsiteX28" fmla="*/ 1338509 w 3238147"/>
              <a:gd name="connsiteY28" fmla="*/ 3503582 h 3920348"/>
              <a:gd name="connsiteX29" fmla="*/ 1401808 w 3238147"/>
              <a:gd name="connsiteY29" fmla="*/ 3587448 h 3920348"/>
              <a:gd name="connsiteX30" fmla="*/ 1487219 w 3238147"/>
              <a:gd name="connsiteY30" fmla="*/ 3617593 h 3920348"/>
              <a:gd name="connsiteX31" fmla="*/ 1548060 w 3238147"/>
              <a:gd name="connsiteY31" fmla="*/ 3658363 h 3920348"/>
              <a:gd name="connsiteX32" fmla="*/ 1636166 w 3238147"/>
              <a:gd name="connsiteY32" fmla="*/ 3698844 h 3920348"/>
              <a:gd name="connsiteX33" fmla="*/ 1803742 w 3238147"/>
              <a:gd name="connsiteY33" fmla="*/ 3738174 h 3920348"/>
              <a:gd name="connsiteX34" fmla="*/ 1894177 w 3238147"/>
              <a:gd name="connsiteY34" fmla="*/ 3753246 h 3920348"/>
              <a:gd name="connsiteX35" fmla="*/ 1999685 w 3238147"/>
              <a:gd name="connsiteY35" fmla="*/ 3768319 h 3920348"/>
              <a:gd name="connsiteX36" fmla="*/ 2070024 w 3238147"/>
              <a:gd name="connsiteY36" fmla="*/ 3768319 h 3920348"/>
              <a:gd name="connsiteX37" fmla="*/ 2138610 w 3238147"/>
              <a:gd name="connsiteY37" fmla="*/ 3779806 h 3920348"/>
              <a:gd name="connsiteX38" fmla="*/ 2164804 w 3238147"/>
              <a:gd name="connsiteY38" fmla="*/ 3767900 h 3920348"/>
              <a:gd name="connsiteX39" fmla="*/ 2177362 w 3238147"/>
              <a:gd name="connsiteY39" fmla="*/ 3796083 h 3920348"/>
              <a:gd name="connsiteX40" fmla="*/ 2214128 w 3238147"/>
              <a:gd name="connsiteY40" fmla="*/ 3838919 h 3920348"/>
              <a:gd name="connsiteX41" fmla="*/ 2233860 w 3238147"/>
              <a:gd name="connsiteY41" fmla="*/ 3875056 h 3920348"/>
              <a:gd name="connsiteX42" fmla="*/ 2265966 w 3238147"/>
              <a:gd name="connsiteY42" fmla="*/ 3898947 h 3920348"/>
              <a:gd name="connsiteX43" fmla="*/ 2310060 w 3238147"/>
              <a:gd name="connsiteY43" fmla="*/ 3920300 h 3920348"/>
              <a:gd name="connsiteX44" fmla="*/ 2336305 w 3238147"/>
              <a:gd name="connsiteY44" fmla="*/ 3903971 h 3920348"/>
              <a:gd name="connsiteX45" fmla="*/ 2416692 w 3238147"/>
              <a:gd name="connsiteY45" fmla="*/ 3878851 h 3920348"/>
              <a:gd name="connsiteX46" fmla="*/ 2492054 w 3238147"/>
              <a:gd name="connsiteY46" fmla="*/ 3823585 h 3920348"/>
              <a:gd name="connsiteX47" fmla="*/ 2547320 w 3238147"/>
              <a:gd name="connsiteY47" fmla="*/ 3778367 h 3920348"/>
              <a:gd name="connsiteX48" fmla="*/ 2643435 w 3238147"/>
              <a:gd name="connsiteY48" fmla="*/ 3820288 h 3920348"/>
              <a:gd name="connsiteX49" fmla="*/ 2698045 w 3238147"/>
              <a:gd name="connsiteY49" fmla="*/ 3823585 h 3920348"/>
              <a:gd name="connsiteX50" fmla="*/ 2748287 w 3238147"/>
              <a:gd name="connsiteY50" fmla="*/ 3808512 h 3920348"/>
              <a:gd name="connsiteX51" fmla="*/ 2798529 w 3238147"/>
              <a:gd name="connsiteY51" fmla="*/ 3738174 h 3920348"/>
              <a:gd name="connsiteX52" fmla="*/ 2813602 w 3238147"/>
              <a:gd name="connsiteY52" fmla="*/ 3692956 h 3920348"/>
              <a:gd name="connsiteX53" fmla="*/ 2812504 w 3238147"/>
              <a:gd name="connsiteY53" fmla="*/ 3667888 h 3920348"/>
              <a:gd name="connsiteX54" fmla="*/ 2853272 w 3238147"/>
              <a:gd name="connsiteY54" fmla="*/ 3646953 h 3920348"/>
              <a:gd name="connsiteX55" fmla="*/ 2904037 w 3238147"/>
              <a:gd name="connsiteY55" fmla="*/ 3667835 h 3920348"/>
              <a:gd name="connsiteX56" fmla="*/ 2979399 w 3238147"/>
              <a:gd name="connsiteY56" fmla="*/ 3667835 h 3920348"/>
              <a:gd name="connsiteX57" fmla="*/ 3034665 w 3238147"/>
              <a:gd name="connsiteY57" fmla="*/ 3622618 h 3920348"/>
              <a:gd name="connsiteX58" fmla="*/ 3054762 w 3238147"/>
              <a:gd name="connsiteY58" fmla="*/ 3547255 h 3920348"/>
              <a:gd name="connsiteX59" fmla="*/ 3054762 w 3238147"/>
              <a:gd name="connsiteY59" fmla="*/ 3486965 h 3920348"/>
              <a:gd name="connsiteX60" fmla="*/ 3115052 w 3238147"/>
              <a:gd name="connsiteY60" fmla="*/ 3411602 h 3920348"/>
              <a:gd name="connsiteX61" fmla="*/ 3135149 w 3238147"/>
              <a:gd name="connsiteY61" fmla="*/ 3366385 h 3920348"/>
              <a:gd name="connsiteX62" fmla="*/ 3155245 w 3238147"/>
              <a:gd name="connsiteY62" fmla="*/ 3341264 h 3920348"/>
              <a:gd name="connsiteX63" fmla="*/ 3188740 w 3238147"/>
              <a:gd name="connsiteY63" fmla="*/ 3322606 h 3920348"/>
              <a:gd name="connsiteX64" fmla="*/ 3235632 w 3238147"/>
              <a:gd name="connsiteY64" fmla="*/ 3321167 h 3920348"/>
              <a:gd name="connsiteX65" fmla="*/ 3230608 w 3238147"/>
              <a:gd name="connsiteY65" fmla="*/ 3270925 h 3920348"/>
              <a:gd name="connsiteX66" fmla="*/ 3220560 w 3238147"/>
              <a:gd name="connsiteY66" fmla="*/ 3235756 h 3920348"/>
              <a:gd name="connsiteX67" fmla="*/ 3219696 w 3238147"/>
              <a:gd name="connsiteY67" fmla="*/ 3217831 h 3920348"/>
              <a:gd name="connsiteX68" fmla="*/ 3182747 w 3238147"/>
              <a:gd name="connsiteY68" fmla="*/ 3181276 h 3920348"/>
              <a:gd name="connsiteX69" fmla="*/ 3160270 w 3238147"/>
              <a:gd name="connsiteY69" fmla="*/ 3180490 h 3920348"/>
              <a:gd name="connsiteX70" fmla="*/ 3115052 w 3238147"/>
              <a:gd name="connsiteY70" fmla="*/ 3130248 h 3920348"/>
              <a:gd name="connsiteX71" fmla="*/ 3084907 w 3238147"/>
              <a:gd name="connsiteY71" fmla="*/ 3100103 h 3920348"/>
              <a:gd name="connsiteX72" fmla="*/ 3059786 w 3238147"/>
              <a:gd name="connsiteY72" fmla="*/ 3095079 h 3920348"/>
              <a:gd name="connsiteX73" fmla="*/ 3010146 w 3238147"/>
              <a:gd name="connsiteY73" fmla="*/ 3015425 h 3920348"/>
              <a:gd name="connsiteX74" fmla="*/ 2989448 w 3238147"/>
              <a:gd name="connsiteY74" fmla="*/ 2944354 h 3920348"/>
              <a:gd name="connsiteX75" fmla="*/ 2957759 w 3238147"/>
              <a:gd name="connsiteY75" fmla="*/ 2905888 h 3920348"/>
              <a:gd name="connsiteX76" fmla="*/ 2950615 w 3238147"/>
              <a:gd name="connsiteY76" fmla="*/ 2867788 h 3920348"/>
              <a:gd name="connsiteX77" fmla="*/ 2929158 w 3238147"/>
              <a:gd name="connsiteY77" fmla="*/ 2838846 h 3920348"/>
              <a:gd name="connsiteX78" fmla="*/ 2929184 w 3238147"/>
              <a:gd name="connsiteY78" fmla="*/ 2820163 h 3920348"/>
              <a:gd name="connsiteX79" fmla="*/ 2893988 w 3238147"/>
              <a:gd name="connsiteY79" fmla="*/ 2768508 h 3920348"/>
              <a:gd name="connsiteX80" fmla="*/ 2828674 w 3238147"/>
              <a:gd name="connsiteY80" fmla="*/ 2698169 h 3920348"/>
              <a:gd name="connsiteX81" fmla="*/ 2798529 w 3238147"/>
              <a:gd name="connsiteY81" fmla="*/ 2663000 h 3920348"/>
              <a:gd name="connsiteX82" fmla="*/ 2763360 w 3238147"/>
              <a:gd name="connsiteY82" fmla="*/ 2622807 h 3920348"/>
              <a:gd name="connsiteX83" fmla="*/ 2752971 w 3238147"/>
              <a:gd name="connsiteY83" fmla="*/ 2558225 h 3920348"/>
              <a:gd name="connsiteX84" fmla="*/ 2758336 w 3238147"/>
              <a:gd name="connsiteY84" fmla="*/ 2532371 h 3920348"/>
              <a:gd name="connsiteX85" fmla="*/ 2714872 w 3238147"/>
              <a:gd name="connsiteY85" fmla="*/ 2510600 h 3920348"/>
              <a:gd name="connsiteX86" fmla="*/ 2687997 w 3238147"/>
              <a:gd name="connsiteY86" fmla="*/ 2512275 h 3920348"/>
              <a:gd name="connsiteX87" fmla="*/ 2678472 w 3238147"/>
              <a:gd name="connsiteY87" fmla="*/ 2472631 h 3920348"/>
              <a:gd name="connsiteX88" fmla="*/ 2681535 w 3238147"/>
              <a:gd name="connsiteY88" fmla="*/ 2398681 h 3920348"/>
              <a:gd name="connsiteX89" fmla="*/ 2662876 w 3238147"/>
              <a:gd name="connsiteY89" fmla="*/ 2371598 h 3920348"/>
              <a:gd name="connsiteX90" fmla="*/ 2632731 w 3238147"/>
              <a:gd name="connsiteY90" fmla="*/ 2326380 h 3920348"/>
              <a:gd name="connsiteX91" fmla="*/ 2577465 w 3238147"/>
              <a:gd name="connsiteY91" fmla="*/ 2272973 h 3920348"/>
              <a:gd name="connsiteX92" fmla="*/ 2547320 w 3238147"/>
              <a:gd name="connsiteY92" fmla="*/ 2230921 h 3920348"/>
              <a:gd name="connsiteX93" fmla="*/ 2512151 w 3238147"/>
              <a:gd name="connsiteY93" fmla="*/ 2215848 h 3920348"/>
              <a:gd name="connsiteX94" fmla="*/ 2491034 w 3238147"/>
              <a:gd name="connsiteY94" fmla="*/ 2203419 h 3920348"/>
              <a:gd name="connsiteX95" fmla="*/ 2466933 w 3238147"/>
              <a:gd name="connsiteY95" fmla="*/ 2195752 h 3920348"/>
              <a:gd name="connsiteX96" fmla="*/ 2438646 w 3238147"/>
              <a:gd name="connsiteY96" fmla="*/ 2177225 h 3920348"/>
              <a:gd name="connsiteX97" fmla="*/ 2401619 w 3238147"/>
              <a:gd name="connsiteY97" fmla="*/ 2170631 h 3920348"/>
              <a:gd name="connsiteX98" fmla="*/ 2367209 w 3238147"/>
              <a:gd name="connsiteY98" fmla="*/ 2146269 h 3920348"/>
              <a:gd name="connsiteX99" fmla="*/ 2327592 w 3238147"/>
              <a:gd name="connsiteY99" fmla="*/ 2128318 h 3920348"/>
              <a:gd name="connsiteX100" fmla="*/ 2366450 w 3238147"/>
              <a:gd name="connsiteY100" fmla="*/ 2004833 h 3920348"/>
              <a:gd name="connsiteX101" fmla="*/ 2396595 w 3238147"/>
              <a:gd name="connsiteY101" fmla="*/ 1934495 h 3920348"/>
              <a:gd name="connsiteX102" fmla="*/ 2492054 w 3238147"/>
              <a:gd name="connsiteY102" fmla="*/ 1813914 h 3920348"/>
              <a:gd name="connsiteX103" fmla="*/ 2512151 w 3238147"/>
              <a:gd name="connsiteY103" fmla="*/ 1758648 h 3920348"/>
              <a:gd name="connsiteX104" fmla="*/ 2582489 w 3238147"/>
              <a:gd name="connsiteY104" fmla="*/ 1733527 h 3920348"/>
              <a:gd name="connsiteX105" fmla="*/ 2652828 w 3238147"/>
              <a:gd name="connsiteY105" fmla="*/ 1693334 h 3920348"/>
              <a:gd name="connsiteX106" fmla="*/ 2763360 w 3238147"/>
              <a:gd name="connsiteY106" fmla="*/ 1663189 h 3920348"/>
              <a:gd name="connsiteX107" fmla="*/ 2808577 w 3238147"/>
              <a:gd name="connsiteY107" fmla="*/ 1643092 h 3920348"/>
              <a:gd name="connsiteX108" fmla="*/ 2843747 w 3238147"/>
              <a:gd name="connsiteY108" fmla="*/ 1602899 h 3920348"/>
              <a:gd name="connsiteX109" fmla="*/ 2863843 w 3238147"/>
              <a:gd name="connsiteY109" fmla="*/ 1517488 h 3920348"/>
              <a:gd name="connsiteX110" fmla="*/ 2899013 w 3238147"/>
              <a:gd name="connsiteY110" fmla="*/ 1447149 h 3920348"/>
              <a:gd name="connsiteX111" fmla="*/ 2964327 w 3238147"/>
              <a:gd name="connsiteY111" fmla="*/ 1341642 h 3920348"/>
              <a:gd name="connsiteX112" fmla="*/ 3079883 w 3238147"/>
              <a:gd name="connsiteY112" fmla="*/ 1241158 h 3920348"/>
              <a:gd name="connsiteX113" fmla="*/ 3034665 w 3238147"/>
              <a:gd name="connsiteY113" fmla="*/ 1211013 h 3920348"/>
              <a:gd name="connsiteX114" fmla="*/ 2893988 w 3238147"/>
              <a:gd name="connsiteY114" fmla="*/ 1190916 h 3920348"/>
              <a:gd name="connsiteX115" fmla="*/ 2733215 w 3238147"/>
              <a:gd name="connsiteY115" fmla="*/ 1165796 h 3920348"/>
              <a:gd name="connsiteX116" fmla="*/ 2672925 w 3238147"/>
              <a:gd name="connsiteY116" fmla="*/ 1135651 h 3920348"/>
              <a:gd name="connsiteX117" fmla="*/ 2602586 w 3238147"/>
              <a:gd name="connsiteY117" fmla="*/ 1120578 h 3920348"/>
              <a:gd name="connsiteX118" fmla="*/ 2190604 w 3238147"/>
              <a:gd name="connsiteY118" fmla="*/ 1010046 h 3920348"/>
              <a:gd name="connsiteX119" fmla="*/ 2125289 w 3238147"/>
              <a:gd name="connsiteY119" fmla="*/ 979901 h 3920348"/>
              <a:gd name="connsiteX120" fmla="*/ 2070024 w 3238147"/>
              <a:gd name="connsiteY120" fmla="*/ 954780 h 3920348"/>
              <a:gd name="connsiteX121" fmla="*/ 1984613 w 3238147"/>
              <a:gd name="connsiteY121" fmla="*/ 944732 h 3920348"/>
              <a:gd name="connsiteX122" fmla="*/ 1924322 w 3238147"/>
              <a:gd name="connsiteY122" fmla="*/ 944732 h 3920348"/>
              <a:gd name="connsiteX123" fmla="*/ 1889153 w 3238147"/>
              <a:gd name="connsiteY123" fmla="*/ 949756 h 3920348"/>
              <a:gd name="connsiteX124" fmla="*/ 1793694 w 3238147"/>
              <a:gd name="connsiteY124" fmla="*/ 849273 h 3920348"/>
              <a:gd name="connsiteX125" fmla="*/ 1723355 w 3238147"/>
              <a:gd name="connsiteY125" fmla="*/ 743765 h 3920348"/>
              <a:gd name="connsiteX126" fmla="*/ 1663065 w 3238147"/>
              <a:gd name="connsiteY126" fmla="*/ 663378 h 3920348"/>
              <a:gd name="connsiteX127" fmla="*/ 1622872 w 3238147"/>
              <a:gd name="connsiteY127" fmla="*/ 618160 h 3920348"/>
              <a:gd name="connsiteX128" fmla="*/ 1557558 w 3238147"/>
              <a:gd name="connsiteY128" fmla="*/ 552846 h 3920348"/>
              <a:gd name="connsiteX129" fmla="*/ 1462098 w 3238147"/>
              <a:gd name="connsiteY129" fmla="*/ 482508 h 3920348"/>
              <a:gd name="connsiteX130" fmla="*/ 1366639 w 3238147"/>
              <a:gd name="connsiteY130" fmla="*/ 477484 h 3920348"/>
              <a:gd name="connsiteX131" fmla="*/ 1266155 w 3238147"/>
              <a:gd name="connsiteY131" fmla="*/ 467435 h 3920348"/>
              <a:gd name="connsiteX132" fmla="*/ 1210889 w 3238147"/>
              <a:gd name="connsiteY132" fmla="*/ 452363 h 3920348"/>
              <a:gd name="connsiteX133" fmla="*/ 1145575 w 3238147"/>
              <a:gd name="connsiteY133" fmla="*/ 321734 h 3920348"/>
              <a:gd name="connsiteX134" fmla="*/ 1080261 w 3238147"/>
              <a:gd name="connsiteY134" fmla="*/ 291589 h 3920348"/>
              <a:gd name="connsiteX135" fmla="*/ 1035043 w 3238147"/>
              <a:gd name="connsiteY135" fmla="*/ 291589 h 3920348"/>
              <a:gd name="connsiteX136" fmla="*/ 1014947 w 3238147"/>
              <a:gd name="connsiteY136" fmla="*/ 231299 h 3920348"/>
              <a:gd name="connsiteX137" fmla="*/ 989826 w 3238147"/>
              <a:gd name="connsiteY137" fmla="*/ 176033 h 3920348"/>
              <a:gd name="connsiteX138" fmla="*/ 959681 w 3238147"/>
              <a:gd name="connsiteY138" fmla="*/ 150912 h 3920348"/>
              <a:gd name="connsiteX139" fmla="*/ 904415 w 3238147"/>
              <a:gd name="connsiteY139" fmla="*/ 186081 h 3920348"/>
              <a:gd name="connsiteX140" fmla="*/ 834076 w 3238147"/>
              <a:gd name="connsiteY140" fmla="*/ 211202 h 3920348"/>
              <a:gd name="connsiteX141" fmla="*/ 788859 w 3238147"/>
              <a:gd name="connsiteY141" fmla="*/ 221251 h 3920348"/>
              <a:gd name="connsiteX142" fmla="*/ 733593 w 3238147"/>
              <a:gd name="connsiteY142" fmla="*/ 191105 h 3920348"/>
              <a:gd name="connsiteX143" fmla="*/ 673303 w 3238147"/>
              <a:gd name="connsiteY143" fmla="*/ 155936 h 3920348"/>
              <a:gd name="connsiteX144" fmla="*/ 602964 w 3238147"/>
              <a:gd name="connsiteY144" fmla="*/ 120767 h 3920348"/>
              <a:gd name="connsiteX145" fmla="*/ 497456 w 3238147"/>
              <a:gd name="connsiteY145" fmla="*/ 165985 h 3920348"/>
              <a:gd name="connsiteX146" fmla="*/ 412045 w 3238147"/>
              <a:gd name="connsiteY146" fmla="*/ 181057 h 3920348"/>
              <a:gd name="connsiteX147" fmla="*/ 361804 w 3238147"/>
              <a:gd name="connsiteY147" fmla="*/ 145888 h 3920348"/>
              <a:gd name="connsiteX148" fmla="*/ 371852 w 3238147"/>
              <a:gd name="connsiteY148" fmla="*/ 105695 h 3920348"/>
              <a:gd name="connsiteX149" fmla="*/ 386925 w 3238147"/>
              <a:gd name="connsiteY149" fmla="*/ 85598 h 3920348"/>
              <a:gd name="connsiteX150" fmla="*/ 361804 w 3238147"/>
              <a:gd name="connsiteY150" fmla="*/ 20284 h 3920348"/>
              <a:gd name="connsiteX151" fmla="*/ 316586 w 3238147"/>
              <a:gd name="connsiteY151" fmla="*/ 187 h 3920348"/>
              <a:gd name="connsiteX152" fmla="*/ 286441 w 3238147"/>
              <a:gd name="connsiteY152" fmla="*/ 10235 h 3920348"/>
              <a:gd name="connsiteX153" fmla="*/ 226151 w 3238147"/>
              <a:gd name="connsiteY153" fmla="*/ 10235 h 3920348"/>
              <a:gd name="connsiteX154" fmla="*/ 140740 w 3238147"/>
              <a:gd name="connsiteY154" fmla="*/ 187 h 3920348"/>
              <a:gd name="connsiteX155" fmla="*/ 105571 w 3238147"/>
              <a:gd name="connsiteY155" fmla="*/ 10235 h 3920348"/>
              <a:gd name="connsiteX156" fmla="*/ 60353 w 3238147"/>
              <a:gd name="connsiteY156" fmla="*/ 55453 h 3920348"/>
              <a:gd name="connsiteX157" fmla="*/ 55329 w 3238147"/>
              <a:gd name="connsiteY157" fmla="*/ 105695 h 3920348"/>
              <a:gd name="connsiteX158" fmla="*/ 50305 w 3238147"/>
              <a:gd name="connsiteY158" fmla="*/ 140864 h 3920348"/>
              <a:gd name="connsiteX159" fmla="*/ 15136 w 3238147"/>
              <a:gd name="connsiteY159" fmla="*/ 216226 h 3920348"/>
              <a:gd name="connsiteX160" fmla="*/ 35232 w 3238147"/>
              <a:gd name="connsiteY160" fmla="*/ 206178 h 3920348"/>
              <a:gd name="connsiteX161" fmla="*/ 90498 w 3238147"/>
              <a:gd name="connsiteY161" fmla="*/ 171009 h 3920348"/>
              <a:gd name="connsiteX162" fmla="*/ 135716 w 3238147"/>
              <a:gd name="connsiteY162" fmla="*/ 216226 h 3920348"/>
              <a:gd name="connsiteX163" fmla="*/ 130692 w 3238147"/>
              <a:gd name="connsiteY163" fmla="*/ 256420 h 3920348"/>
              <a:gd name="connsiteX164" fmla="*/ 130692 w 3238147"/>
              <a:gd name="connsiteY164" fmla="*/ 276516 h 3920348"/>
              <a:gd name="connsiteX165" fmla="*/ 201030 w 3238147"/>
              <a:gd name="connsiteY165" fmla="*/ 361927 h 3920348"/>
              <a:gd name="connsiteX166" fmla="*/ 221127 w 3238147"/>
              <a:gd name="connsiteY166" fmla="*/ 412169 h 3920348"/>
              <a:gd name="connsiteX167" fmla="*/ 266344 w 3238147"/>
              <a:gd name="connsiteY167" fmla="*/ 427242 h 3920348"/>
              <a:gd name="connsiteX168" fmla="*/ 286441 w 3238147"/>
              <a:gd name="connsiteY168" fmla="*/ 442314 h 3920348"/>
              <a:gd name="connsiteX169" fmla="*/ 301514 w 3238147"/>
              <a:gd name="connsiteY169" fmla="*/ 472459 h 3920348"/>
              <a:gd name="connsiteX170" fmla="*/ 316586 w 3238147"/>
              <a:gd name="connsiteY170" fmla="*/ 517677 h 3920348"/>
              <a:gd name="connsiteX171" fmla="*/ 246248 w 3238147"/>
              <a:gd name="connsiteY171" fmla="*/ 582991 h 3920348"/>
              <a:gd name="connsiteX172" fmla="*/ 175909 w 3238147"/>
              <a:gd name="connsiteY172" fmla="*/ 638257 h 3920348"/>
              <a:gd name="connsiteX173" fmla="*/ 130692 w 3238147"/>
              <a:gd name="connsiteY173" fmla="*/ 638257 h 3920348"/>
              <a:gd name="connsiteX174" fmla="*/ 105571 w 3238147"/>
              <a:gd name="connsiteY174" fmla="*/ 708596 h 3920348"/>
              <a:gd name="connsiteX175" fmla="*/ 60353 w 3238147"/>
              <a:gd name="connsiteY175" fmla="*/ 723668 h 3920348"/>
              <a:gd name="connsiteX176" fmla="*/ 45281 w 3238147"/>
              <a:gd name="connsiteY176" fmla="*/ 768886 h 3920348"/>
              <a:gd name="connsiteX177" fmla="*/ 20160 w 3238147"/>
              <a:gd name="connsiteY177" fmla="*/ 914587 h 3920348"/>
              <a:gd name="connsiteX178" fmla="*/ 63 w 3238147"/>
              <a:gd name="connsiteY178" fmla="*/ 964829 h 3920348"/>
              <a:gd name="connsiteX179" fmla="*/ 15136 w 3238147"/>
              <a:gd name="connsiteY179" fmla="*/ 1025119 h 3920348"/>
              <a:gd name="connsiteX180" fmla="*/ 50305 w 3238147"/>
              <a:gd name="connsiteY180" fmla="*/ 1055264 h 3920348"/>
              <a:gd name="connsiteX181" fmla="*/ 40256 w 3238147"/>
              <a:gd name="connsiteY18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40866 w 3238147"/>
              <a:gd name="connsiteY25" fmla="*/ 3360706 h 3920348"/>
              <a:gd name="connsiteX26" fmla="*/ 1192650 w 3238147"/>
              <a:gd name="connsiteY26" fmla="*/ 3389387 h 3920348"/>
              <a:gd name="connsiteX27" fmla="*/ 1294181 w 3238147"/>
              <a:gd name="connsiteY27" fmla="*/ 3436462 h 3920348"/>
              <a:gd name="connsiteX28" fmla="*/ 1336494 w 3238147"/>
              <a:gd name="connsiteY28" fmla="*/ 3461844 h 3920348"/>
              <a:gd name="connsiteX29" fmla="*/ 1338509 w 3238147"/>
              <a:gd name="connsiteY29" fmla="*/ 3503582 h 3920348"/>
              <a:gd name="connsiteX30" fmla="*/ 1401808 w 3238147"/>
              <a:gd name="connsiteY30" fmla="*/ 3587448 h 3920348"/>
              <a:gd name="connsiteX31" fmla="*/ 1487219 w 3238147"/>
              <a:gd name="connsiteY31" fmla="*/ 3617593 h 3920348"/>
              <a:gd name="connsiteX32" fmla="*/ 1548060 w 3238147"/>
              <a:gd name="connsiteY32" fmla="*/ 3658363 h 3920348"/>
              <a:gd name="connsiteX33" fmla="*/ 1636166 w 3238147"/>
              <a:gd name="connsiteY33" fmla="*/ 3698844 h 3920348"/>
              <a:gd name="connsiteX34" fmla="*/ 1803742 w 3238147"/>
              <a:gd name="connsiteY34" fmla="*/ 3738174 h 3920348"/>
              <a:gd name="connsiteX35" fmla="*/ 1894177 w 3238147"/>
              <a:gd name="connsiteY35" fmla="*/ 3753246 h 3920348"/>
              <a:gd name="connsiteX36" fmla="*/ 1999685 w 3238147"/>
              <a:gd name="connsiteY36" fmla="*/ 3768319 h 3920348"/>
              <a:gd name="connsiteX37" fmla="*/ 2070024 w 3238147"/>
              <a:gd name="connsiteY37" fmla="*/ 3768319 h 3920348"/>
              <a:gd name="connsiteX38" fmla="*/ 2138610 w 3238147"/>
              <a:gd name="connsiteY38" fmla="*/ 3779806 h 3920348"/>
              <a:gd name="connsiteX39" fmla="*/ 2164804 w 3238147"/>
              <a:gd name="connsiteY39" fmla="*/ 3767900 h 3920348"/>
              <a:gd name="connsiteX40" fmla="*/ 2177362 w 3238147"/>
              <a:gd name="connsiteY40" fmla="*/ 3796083 h 3920348"/>
              <a:gd name="connsiteX41" fmla="*/ 2214128 w 3238147"/>
              <a:gd name="connsiteY41" fmla="*/ 3838919 h 3920348"/>
              <a:gd name="connsiteX42" fmla="*/ 2233860 w 3238147"/>
              <a:gd name="connsiteY42" fmla="*/ 3875056 h 3920348"/>
              <a:gd name="connsiteX43" fmla="*/ 2265966 w 3238147"/>
              <a:gd name="connsiteY43" fmla="*/ 3898947 h 3920348"/>
              <a:gd name="connsiteX44" fmla="*/ 2310060 w 3238147"/>
              <a:gd name="connsiteY44" fmla="*/ 3920300 h 3920348"/>
              <a:gd name="connsiteX45" fmla="*/ 2336305 w 3238147"/>
              <a:gd name="connsiteY45" fmla="*/ 3903971 h 3920348"/>
              <a:gd name="connsiteX46" fmla="*/ 2416692 w 3238147"/>
              <a:gd name="connsiteY46" fmla="*/ 3878851 h 3920348"/>
              <a:gd name="connsiteX47" fmla="*/ 2492054 w 3238147"/>
              <a:gd name="connsiteY47" fmla="*/ 3823585 h 3920348"/>
              <a:gd name="connsiteX48" fmla="*/ 2547320 w 3238147"/>
              <a:gd name="connsiteY48" fmla="*/ 3778367 h 3920348"/>
              <a:gd name="connsiteX49" fmla="*/ 2643435 w 3238147"/>
              <a:gd name="connsiteY49" fmla="*/ 3820288 h 3920348"/>
              <a:gd name="connsiteX50" fmla="*/ 2698045 w 3238147"/>
              <a:gd name="connsiteY50" fmla="*/ 3823585 h 3920348"/>
              <a:gd name="connsiteX51" fmla="*/ 2748287 w 3238147"/>
              <a:gd name="connsiteY51" fmla="*/ 3808512 h 3920348"/>
              <a:gd name="connsiteX52" fmla="*/ 2798529 w 3238147"/>
              <a:gd name="connsiteY52" fmla="*/ 3738174 h 3920348"/>
              <a:gd name="connsiteX53" fmla="*/ 2813602 w 3238147"/>
              <a:gd name="connsiteY53" fmla="*/ 3692956 h 3920348"/>
              <a:gd name="connsiteX54" fmla="*/ 2812504 w 3238147"/>
              <a:gd name="connsiteY54" fmla="*/ 3667888 h 3920348"/>
              <a:gd name="connsiteX55" fmla="*/ 2853272 w 3238147"/>
              <a:gd name="connsiteY55" fmla="*/ 3646953 h 3920348"/>
              <a:gd name="connsiteX56" fmla="*/ 2904037 w 3238147"/>
              <a:gd name="connsiteY56" fmla="*/ 3667835 h 3920348"/>
              <a:gd name="connsiteX57" fmla="*/ 2979399 w 3238147"/>
              <a:gd name="connsiteY57" fmla="*/ 3667835 h 3920348"/>
              <a:gd name="connsiteX58" fmla="*/ 3034665 w 3238147"/>
              <a:gd name="connsiteY58" fmla="*/ 3622618 h 3920348"/>
              <a:gd name="connsiteX59" fmla="*/ 3054762 w 3238147"/>
              <a:gd name="connsiteY59" fmla="*/ 3547255 h 3920348"/>
              <a:gd name="connsiteX60" fmla="*/ 3054762 w 3238147"/>
              <a:gd name="connsiteY60" fmla="*/ 3486965 h 3920348"/>
              <a:gd name="connsiteX61" fmla="*/ 3115052 w 3238147"/>
              <a:gd name="connsiteY61" fmla="*/ 3411602 h 3920348"/>
              <a:gd name="connsiteX62" fmla="*/ 3135149 w 3238147"/>
              <a:gd name="connsiteY62" fmla="*/ 3366385 h 3920348"/>
              <a:gd name="connsiteX63" fmla="*/ 3155245 w 3238147"/>
              <a:gd name="connsiteY63" fmla="*/ 3341264 h 3920348"/>
              <a:gd name="connsiteX64" fmla="*/ 3188740 w 3238147"/>
              <a:gd name="connsiteY64" fmla="*/ 3322606 h 3920348"/>
              <a:gd name="connsiteX65" fmla="*/ 3235632 w 3238147"/>
              <a:gd name="connsiteY65" fmla="*/ 3321167 h 3920348"/>
              <a:gd name="connsiteX66" fmla="*/ 3230608 w 3238147"/>
              <a:gd name="connsiteY66" fmla="*/ 3270925 h 3920348"/>
              <a:gd name="connsiteX67" fmla="*/ 3220560 w 3238147"/>
              <a:gd name="connsiteY67" fmla="*/ 3235756 h 3920348"/>
              <a:gd name="connsiteX68" fmla="*/ 3219696 w 3238147"/>
              <a:gd name="connsiteY68" fmla="*/ 3217831 h 3920348"/>
              <a:gd name="connsiteX69" fmla="*/ 3182747 w 3238147"/>
              <a:gd name="connsiteY69" fmla="*/ 3181276 h 3920348"/>
              <a:gd name="connsiteX70" fmla="*/ 3160270 w 3238147"/>
              <a:gd name="connsiteY70" fmla="*/ 3180490 h 3920348"/>
              <a:gd name="connsiteX71" fmla="*/ 3115052 w 3238147"/>
              <a:gd name="connsiteY71" fmla="*/ 3130248 h 3920348"/>
              <a:gd name="connsiteX72" fmla="*/ 3084907 w 3238147"/>
              <a:gd name="connsiteY72" fmla="*/ 3100103 h 3920348"/>
              <a:gd name="connsiteX73" fmla="*/ 3059786 w 3238147"/>
              <a:gd name="connsiteY73" fmla="*/ 3095079 h 3920348"/>
              <a:gd name="connsiteX74" fmla="*/ 3010146 w 3238147"/>
              <a:gd name="connsiteY74" fmla="*/ 3015425 h 3920348"/>
              <a:gd name="connsiteX75" fmla="*/ 2989448 w 3238147"/>
              <a:gd name="connsiteY75" fmla="*/ 2944354 h 3920348"/>
              <a:gd name="connsiteX76" fmla="*/ 2957759 w 3238147"/>
              <a:gd name="connsiteY76" fmla="*/ 2905888 h 3920348"/>
              <a:gd name="connsiteX77" fmla="*/ 2950615 w 3238147"/>
              <a:gd name="connsiteY77" fmla="*/ 2867788 h 3920348"/>
              <a:gd name="connsiteX78" fmla="*/ 2929158 w 3238147"/>
              <a:gd name="connsiteY78" fmla="*/ 2838846 h 3920348"/>
              <a:gd name="connsiteX79" fmla="*/ 2929184 w 3238147"/>
              <a:gd name="connsiteY79" fmla="*/ 2820163 h 3920348"/>
              <a:gd name="connsiteX80" fmla="*/ 2893988 w 3238147"/>
              <a:gd name="connsiteY80" fmla="*/ 2768508 h 3920348"/>
              <a:gd name="connsiteX81" fmla="*/ 2828674 w 3238147"/>
              <a:gd name="connsiteY81" fmla="*/ 2698169 h 3920348"/>
              <a:gd name="connsiteX82" fmla="*/ 2798529 w 3238147"/>
              <a:gd name="connsiteY82" fmla="*/ 2663000 h 3920348"/>
              <a:gd name="connsiteX83" fmla="*/ 2763360 w 3238147"/>
              <a:gd name="connsiteY83" fmla="*/ 2622807 h 3920348"/>
              <a:gd name="connsiteX84" fmla="*/ 2752971 w 3238147"/>
              <a:gd name="connsiteY84" fmla="*/ 2558225 h 3920348"/>
              <a:gd name="connsiteX85" fmla="*/ 2758336 w 3238147"/>
              <a:gd name="connsiteY85" fmla="*/ 2532371 h 3920348"/>
              <a:gd name="connsiteX86" fmla="*/ 2714872 w 3238147"/>
              <a:gd name="connsiteY86" fmla="*/ 2510600 h 3920348"/>
              <a:gd name="connsiteX87" fmla="*/ 2687997 w 3238147"/>
              <a:gd name="connsiteY87" fmla="*/ 2512275 h 3920348"/>
              <a:gd name="connsiteX88" fmla="*/ 2678472 w 3238147"/>
              <a:gd name="connsiteY88" fmla="*/ 2472631 h 3920348"/>
              <a:gd name="connsiteX89" fmla="*/ 2681535 w 3238147"/>
              <a:gd name="connsiteY89" fmla="*/ 2398681 h 3920348"/>
              <a:gd name="connsiteX90" fmla="*/ 2662876 w 3238147"/>
              <a:gd name="connsiteY90" fmla="*/ 2371598 h 3920348"/>
              <a:gd name="connsiteX91" fmla="*/ 2632731 w 3238147"/>
              <a:gd name="connsiteY91" fmla="*/ 2326380 h 3920348"/>
              <a:gd name="connsiteX92" fmla="*/ 2577465 w 3238147"/>
              <a:gd name="connsiteY92" fmla="*/ 2272973 h 3920348"/>
              <a:gd name="connsiteX93" fmla="*/ 2547320 w 3238147"/>
              <a:gd name="connsiteY93" fmla="*/ 2230921 h 3920348"/>
              <a:gd name="connsiteX94" fmla="*/ 2512151 w 3238147"/>
              <a:gd name="connsiteY94" fmla="*/ 2215848 h 3920348"/>
              <a:gd name="connsiteX95" fmla="*/ 2491034 w 3238147"/>
              <a:gd name="connsiteY95" fmla="*/ 2203419 h 3920348"/>
              <a:gd name="connsiteX96" fmla="*/ 2466933 w 3238147"/>
              <a:gd name="connsiteY96" fmla="*/ 2195752 h 3920348"/>
              <a:gd name="connsiteX97" fmla="*/ 2438646 w 3238147"/>
              <a:gd name="connsiteY97" fmla="*/ 2177225 h 3920348"/>
              <a:gd name="connsiteX98" fmla="*/ 2401619 w 3238147"/>
              <a:gd name="connsiteY98" fmla="*/ 2170631 h 3920348"/>
              <a:gd name="connsiteX99" fmla="*/ 2367209 w 3238147"/>
              <a:gd name="connsiteY99" fmla="*/ 2146269 h 3920348"/>
              <a:gd name="connsiteX100" fmla="*/ 2327592 w 3238147"/>
              <a:gd name="connsiteY100" fmla="*/ 2128318 h 3920348"/>
              <a:gd name="connsiteX101" fmla="*/ 2366450 w 3238147"/>
              <a:gd name="connsiteY101" fmla="*/ 2004833 h 3920348"/>
              <a:gd name="connsiteX102" fmla="*/ 2396595 w 3238147"/>
              <a:gd name="connsiteY102" fmla="*/ 1934495 h 3920348"/>
              <a:gd name="connsiteX103" fmla="*/ 2492054 w 3238147"/>
              <a:gd name="connsiteY103" fmla="*/ 1813914 h 3920348"/>
              <a:gd name="connsiteX104" fmla="*/ 2512151 w 3238147"/>
              <a:gd name="connsiteY104" fmla="*/ 1758648 h 3920348"/>
              <a:gd name="connsiteX105" fmla="*/ 2582489 w 3238147"/>
              <a:gd name="connsiteY105" fmla="*/ 1733527 h 3920348"/>
              <a:gd name="connsiteX106" fmla="*/ 2652828 w 3238147"/>
              <a:gd name="connsiteY106" fmla="*/ 1693334 h 3920348"/>
              <a:gd name="connsiteX107" fmla="*/ 2763360 w 3238147"/>
              <a:gd name="connsiteY107" fmla="*/ 1663189 h 3920348"/>
              <a:gd name="connsiteX108" fmla="*/ 2808577 w 3238147"/>
              <a:gd name="connsiteY108" fmla="*/ 1643092 h 3920348"/>
              <a:gd name="connsiteX109" fmla="*/ 2843747 w 3238147"/>
              <a:gd name="connsiteY109" fmla="*/ 1602899 h 3920348"/>
              <a:gd name="connsiteX110" fmla="*/ 2863843 w 3238147"/>
              <a:gd name="connsiteY110" fmla="*/ 1517488 h 3920348"/>
              <a:gd name="connsiteX111" fmla="*/ 2899013 w 3238147"/>
              <a:gd name="connsiteY111" fmla="*/ 1447149 h 3920348"/>
              <a:gd name="connsiteX112" fmla="*/ 2964327 w 3238147"/>
              <a:gd name="connsiteY112" fmla="*/ 1341642 h 3920348"/>
              <a:gd name="connsiteX113" fmla="*/ 3079883 w 3238147"/>
              <a:gd name="connsiteY113" fmla="*/ 1241158 h 3920348"/>
              <a:gd name="connsiteX114" fmla="*/ 3034665 w 3238147"/>
              <a:gd name="connsiteY114" fmla="*/ 1211013 h 3920348"/>
              <a:gd name="connsiteX115" fmla="*/ 2893988 w 3238147"/>
              <a:gd name="connsiteY115" fmla="*/ 1190916 h 3920348"/>
              <a:gd name="connsiteX116" fmla="*/ 2733215 w 3238147"/>
              <a:gd name="connsiteY116" fmla="*/ 1165796 h 3920348"/>
              <a:gd name="connsiteX117" fmla="*/ 2672925 w 3238147"/>
              <a:gd name="connsiteY117" fmla="*/ 1135651 h 3920348"/>
              <a:gd name="connsiteX118" fmla="*/ 2602586 w 3238147"/>
              <a:gd name="connsiteY118" fmla="*/ 1120578 h 3920348"/>
              <a:gd name="connsiteX119" fmla="*/ 2190604 w 3238147"/>
              <a:gd name="connsiteY119" fmla="*/ 1010046 h 3920348"/>
              <a:gd name="connsiteX120" fmla="*/ 2125289 w 3238147"/>
              <a:gd name="connsiteY120" fmla="*/ 979901 h 3920348"/>
              <a:gd name="connsiteX121" fmla="*/ 2070024 w 3238147"/>
              <a:gd name="connsiteY121" fmla="*/ 954780 h 3920348"/>
              <a:gd name="connsiteX122" fmla="*/ 1984613 w 3238147"/>
              <a:gd name="connsiteY122" fmla="*/ 944732 h 3920348"/>
              <a:gd name="connsiteX123" fmla="*/ 1924322 w 3238147"/>
              <a:gd name="connsiteY123" fmla="*/ 944732 h 3920348"/>
              <a:gd name="connsiteX124" fmla="*/ 1889153 w 3238147"/>
              <a:gd name="connsiteY124" fmla="*/ 949756 h 3920348"/>
              <a:gd name="connsiteX125" fmla="*/ 1793694 w 3238147"/>
              <a:gd name="connsiteY125" fmla="*/ 849273 h 3920348"/>
              <a:gd name="connsiteX126" fmla="*/ 1723355 w 3238147"/>
              <a:gd name="connsiteY126" fmla="*/ 743765 h 3920348"/>
              <a:gd name="connsiteX127" fmla="*/ 1663065 w 3238147"/>
              <a:gd name="connsiteY127" fmla="*/ 663378 h 3920348"/>
              <a:gd name="connsiteX128" fmla="*/ 1622872 w 3238147"/>
              <a:gd name="connsiteY128" fmla="*/ 618160 h 3920348"/>
              <a:gd name="connsiteX129" fmla="*/ 1557558 w 3238147"/>
              <a:gd name="connsiteY129" fmla="*/ 552846 h 3920348"/>
              <a:gd name="connsiteX130" fmla="*/ 1462098 w 3238147"/>
              <a:gd name="connsiteY130" fmla="*/ 482508 h 3920348"/>
              <a:gd name="connsiteX131" fmla="*/ 1366639 w 3238147"/>
              <a:gd name="connsiteY131" fmla="*/ 477484 h 3920348"/>
              <a:gd name="connsiteX132" fmla="*/ 1266155 w 3238147"/>
              <a:gd name="connsiteY132" fmla="*/ 467435 h 3920348"/>
              <a:gd name="connsiteX133" fmla="*/ 1210889 w 3238147"/>
              <a:gd name="connsiteY133" fmla="*/ 452363 h 3920348"/>
              <a:gd name="connsiteX134" fmla="*/ 1145575 w 3238147"/>
              <a:gd name="connsiteY134" fmla="*/ 321734 h 3920348"/>
              <a:gd name="connsiteX135" fmla="*/ 1080261 w 3238147"/>
              <a:gd name="connsiteY135" fmla="*/ 291589 h 3920348"/>
              <a:gd name="connsiteX136" fmla="*/ 1035043 w 3238147"/>
              <a:gd name="connsiteY136" fmla="*/ 291589 h 3920348"/>
              <a:gd name="connsiteX137" fmla="*/ 1014947 w 3238147"/>
              <a:gd name="connsiteY137" fmla="*/ 231299 h 3920348"/>
              <a:gd name="connsiteX138" fmla="*/ 989826 w 3238147"/>
              <a:gd name="connsiteY138" fmla="*/ 176033 h 3920348"/>
              <a:gd name="connsiteX139" fmla="*/ 959681 w 3238147"/>
              <a:gd name="connsiteY139" fmla="*/ 150912 h 3920348"/>
              <a:gd name="connsiteX140" fmla="*/ 904415 w 3238147"/>
              <a:gd name="connsiteY140" fmla="*/ 186081 h 3920348"/>
              <a:gd name="connsiteX141" fmla="*/ 834076 w 3238147"/>
              <a:gd name="connsiteY141" fmla="*/ 211202 h 3920348"/>
              <a:gd name="connsiteX142" fmla="*/ 788859 w 3238147"/>
              <a:gd name="connsiteY142" fmla="*/ 221251 h 3920348"/>
              <a:gd name="connsiteX143" fmla="*/ 733593 w 3238147"/>
              <a:gd name="connsiteY143" fmla="*/ 191105 h 3920348"/>
              <a:gd name="connsiteX144" fmla="*/ 673303 w 3238147"/>
              <a:gd name="connsiteY144" fmla="*/ 155936 h 3920348"/>
              <a:gd name="connsiteX145" fmla="*/ 602964 w 3238147"/>
              <a:gd name="connsiteY145" fmla="*/ 120767 h 3920348"/>
              <a:gd name="connsiteX146" fmla="*/ 497456 w 3238147"/>
              <a:gd name="connsiteY146" fmla="*/ 165985 h 3920348"/>
              <a:gd name="connsiteX147" fmla="*/ 412045 w 3238147"/>
              <a:gd name="connsiteY147" fmla="*/ 181057 h 3920348"/>
              <a:gd name="connsiteX148" fmla="*/ 361804 w 3238147"/>
              <a:gd name="connsiteY148" fmla="*/ 145888 h 3920348"/>
              <a:gd name="connsiteX149" fmla="*/ 371852 w 3238147"/>
              <a:gd name="connsiteY149" fmla="*/ 105695 h 3920348"/>
              <a:gd name="connsiteX150" fmla="*/ 386925 w 3238147"/>
              <a:gd name="connsiteY150" fmla="*/ 85598 h 3920348"/>
              <a:gd name="connsiteX151" fmla="*/ 361804 w 3238147"/>
              <a:gd name="connsiteY151" fmla="*/ 20284 h 3920348"/>
              <a:gd name="connsiteX152" fmla="*/ 316586 w 3238147"/>
              <a:gd name="connsiteY152" fmla="*/ 187 h 3920348"/>
              <a:gd name="connsiteX153" fmla="*/ 286441 w 3238147"/>
              <a:gd name="connsiteY153" fmla="*/ 10235 h 3920348"/>
              <a:gd name="connsiteX154" fmla="*/ 226151 w 3238147"/>
              <a:gd name="connsiteY154" fmla="*/ 10235 h 3920348"/>
              <a:gd name="connsiteX155" fmla="*/ 140740 w 3238147"/>
              <a:gd name="connsiteY155" fmla="*/ 187 h 3920348"/>
              <a:gd name="connsiteX156" fmla="*/ 105571 w 3238147"/>
              <a:gd name="connsiteY156" fmla="*/ 10235 h 3920348"/>
              <a:gd name="connsiteX157" fmla="*/ 60353 w 3238147"/>
              <a:gd name="connsiteY157" fmla="*/ 55453 h 3920348"/>
              <a:gd name="connsiteX158" fmla="*/ 55329 w 3238147"/>
              <a:gd name="connsiteY158" fmla="*/ 105695 h 3920348"/>
              <a:gd name="connsiteX159" fmla="*/ 50305 w 3238147"/>
              <a:gd name="connsiteY159" fmla="*/ 140864 h 3920348"/>
              <a:gd name="connsiteX160" fmla="*/ 15136 w 3238147"/>
              <a:gd name="connsiteY160" fmla="*/ 216226 h 3920348"/>
              <a:gd name="connsiteX161" fmla="*/ 35232 w 3238147"/>
              <a:gd name="connsiteY161" fmla="*/ 206178 h 3920348"/>
              <a:gd name="connsiteX162" fmla="*/ 90498 w 3238147"/>
              <a:gd name="connsiteY162" fmla="*/ 171009 h 3920348"/>
              <a:gd name="connsiteX163" fmla="*/ 135716 w 3238147"/>
              <a:gd name="connsiteY163" fmla="*/ 216226 h 3920348"/>
              <a:gd name="connsiteX164" fmla="*/ 130692 w 3238147"/>
              <a:gd name="connsiteY164" fmla="*/ 256420 h 3920348"/>
              <a:gd name="connsiteX165" fmla="*/ 130692 w 3238147"/>
              <a:gd name="connsiteY165" fmla="*/ 276516 h 3920348"/>
              <a:gd name="connsiteX166" fmla="*/ 201030 w 3238147"/>
              <a:gd name="connsiteY166" fmla="*/ 361927 h 3920348"/>
              <a:gd name="connsiteX167" fmla="*/ 221127 w 3238147"/>
              <a:gd name="connsiteY167" fmla="*/ 412169 h 3920348"/>
              <a:gd name="connsiteX168" fmla="*/ 266344 w 3238147"/>
              <a:gd name="connsiteY168" fmla="*/ 427242 h 3920348"/>
              <a:gd name="connsiteX169" fmla="*/ 286441 w 3238147"/>
              <a:gd name="connsiteY169" fmla="*/ 442314 h 3920348"/>
              <a:gd name="connsiteX170" fmla="*/ 301514 w 3238147"/>
              <a:gd name="connsiteY170" fmla="*/ 472459 h 3920348"/>
              <a:gd name="connsiteX171" fmla="*/ 316586 w 3238147"/>
              <a:gd name="connsiteY171" fmla="*/ 517677 h 3920348"/>
              <a:gd name="connsiteX172" fmla="*/ 246248 w 3238147"/>
              <a:gd name="connsiteY172" fmla="*/ 582991 h 3920348"/>
              <a:gd name="connsiteX173" fmla="*/ 175909 w 3238147"/>
              <a:gd name="connsiteY173" fmla="*/ 638257 h 3920348"/>
              <a:gd name="connsiteX174" fmla="*/ 130692 w 3238147"/>
              <a:gd name="connsiteY174" fmla="*/ 638257 h 3920348"/>
              <a:gd name="connsiteX175" fmla="*/ 105571 w 3238147"/>
              <a:gd name="connsiteY175" fmla="*/ 708596 h 3920348"/>
              <a:gd name="connsiteX176" fmla="*/ 60353 w 3238147"/>
              <a:gd name="connsiteY176" fmla="*/ 723668 h 3920348"/>
              <a:gd name="connsiteX177" fmla="*/ 45281 w 3238147"/>
              <a:gd name="connsiteY177" fmla="*/ 768886 h 3920348"/>
              <a:gd name="connsiteX178" fmla="*/ 20160 w 3238147"/>
              <a:gd name="connsiteY178" fmla="*/ 914587 h 3920348"/>
              <a:gd name="connsiteX179" fmla="*/ 63 w 3238147"/>
              <a:gd name="connsiteY179" fmla="*/ 964829 h 3920348"/>
              <a:gd name="connsiteX180" fmla="*/ 15136 w 3238147"/>
              <a:gd name="connsiteY180" fmla="*/ 1025119 h 3920348"/>
              <a:gd name="connsiteX181" fmla="*/ 50305 w 3238147"/>
              <a:gd name="connsiteY181" fmla="*/ 1055264 h 3920348"/>
              <a:gd name="connsiteX182" fmla="*/ 40256 w 3238147"/>
              <a:gd name="connsiteY18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64221 w 3238147"/>
              <a:gd name="connsiteY20" fmla="*/ 3115176 h 3920348"/>
              <a:gd name="connsiteX21" fmla="*/ 929536 w 3238147"/>
              <a:gd name="connsiteY21" fmla="*/ 3210635 h 3920348"/>
              <a:gd name="connsiteX22" fmla="*/ 1019971 w 3238147"/>
              <a:gd name="connsiteY22" fmla="*/ 3265901 h 3920348"/>
              <a:gd name="connsiteX23" fmla="*/ 1076572 w 3238147"/>
              <a:gd name="connsiteY23" fmla="*/ 3303556 h 3920348"/>
              <a:gd name="connsiteX24" fmla="*/ 1110406 w 3238147"/>
              <a:gd name="connsiteY24" fmla="*/ 3321167 h 3920348"/>
              <a:gd name="connsiteX25" fmla="*/ 1140866 w 3238147"/>
              <a:gd name="connsiteY25" fmla="*/ 3360706 h 3920348"/>
              <a:gd name="connsiteX26" fmla="*/ 1192650 w 3238147"/>
              <a:gd name="connsiteY26" fmla="*/ 3389387 h 3920348"/>
              <a:gd name="connsiteX27" fmla="*/ 1294181 w 3238147"/>
              <a:gd name="connsiteY27" fmla="*/ 3436462 h 3920348"/>
              <a:gd name="connsiteX28" fmla="*/ 1324587 w 3238147"/>
              <a:gd name="connsiteY28" fmla="*/ 3461844 h 3920348"/>
              <a:gd name="connsiteX29" fmla="*/ 1338509 w 3238147"/>
              <a:gd name="connsiteY29" fmla="*/ 3503582 h 3920348"/>
              <a:gd name="connsiteX30" fmla="*/ 1401808 w 3238147"/>
              <a:gd name="connsiteY30" fmla="*/ 3587448 h 3920348"/>
              <a:gd name="connsiteX31" fmla="*/ 1487219 w 3238147"/>
              <a:gd name="connsiteY31" fmla="*/ 3617593 h 3920348"/>
              <a:gd name="connsiteX32" fmla="*/ 1548060 w 3238147"/>
              <a:gd name="connsiteY32" fmla="*/ 3658363 h 3920348"/>
              <a:gd name="connsiteX33" fmla="*/ 1636166 w 3238147"/>
              <a:gd name="connsiteY33" fmla="*/ 3698844 h 3920348"/>
              <a:gd name="connsiteX34" fmla="*/ 1803742 w 3238147"/>
              <a:gd name="connsiteY34" fmla="*/ 3738174 h 3920348"/>
              <a:gd name="connsiteX35" fmla="*/ 1894177 w 3238147"/>
              <a:gd name="connsiteY35" fmla="*/ 3753246 h 3920348"/>
              <a:gd name="connsiteX36" fmla="*/ 1999685 w 3238147"/>
              <a:gd name="connsiteY36" fmla="*/ 3768319 h 3920348"/>
              <a:gd name="connsiteX37" fmla="*/ 2070024 w 3238147"/>
              <a:gd name="connsiteY37" fmla="*/ 3768319 h 3920348"/>
              <a:gd name="connsiteX38" fmla="*/ 2138610 w 3238147"/>
              <a:gd name="connsiteY38" fmla="*/ 3779806 h 3920348"/>
              <a:gd name="connsiteX39" fmla="*/ 2164804 w 3238147"/>
              <a:gd name="connsiteY39" fmla="*/ 3767900 h 3920348"/>
              <a:gd name="connsiteX40" fmla="*/ 2177362 w 3238147"/>
              <a:gd name="connsiteY40" fmla="*/ 3796083 h 3920348"/>
              <a:gd name="connsiteX41" fmla="*/ 2214128 w 3238147"/>
              <a:gd name="connsiteY41" fmla="*/ 3838919 h 3920348"/>
              <a:gd name="connsiteX42" fmla="*/ 2233860 w 3238147"/>
              <a:gd name="connsiteY42" fmla="*/ 3875056 h 3920348"/>
              <a:gd name="connsiteX43" fmla="*/ 2265966 w 3238147"/>
              <a:gd name="connsiteY43" fmla="*/ 3898947 h 3920348"/>
              <a:gd name="connsiteX44" fmla="*/ 2310060 w 3238147"/>
              <a:gd name="connsiteY44" fmla="*/ 3920300 h 3920348"/>
              <a:gd name="connsiteX45" fmla="*/ 2336305 w 3238147"/>
              <a:gd name="connsiteY45" fmla="*/ 3903971 h 3920348"/>
              <a:gd name="connsiteX46" fmla="*/ 2416692 w 3238147"/>
              <a:gd name="connsiteY46" fmla="*/ 3878851 h 3920348"/>
              <a:gd name="connsiteX47" fmla="*/ 2492054 w 3238147"/>
              <a:gd name="connsiteY47" fmla="*/ 3823585 h 3920348"/>
              <a:gd name="connsiteX48" fmla="*/ 2547320 w 3238147"/>
              <a:gd name="connsiteY48" fmla="*/ 3778367 h 3920348"/>
              <a:gd name="connsiteX49" fmla="*/ 2643435 w 3238147"/>
              <a:gd name="connsiteY49" fmla="*/ 3820288 h 3920348"/>
              <a:gd name="connsiteX50" fmla="*/ 2698045 w 3238147"/>
              <a:gd name="connsiteY50" fmla="*/ 3823585 h 3920348"/>
              <a:gd name="connsiteX51" fmla="*/ 2748287 w 3238147"/>
              <a:gd name="connsiteY51" fmla="*/ 3808512 h 3920348"/>
              <a:gd name="connsiteX52" fmla="*/ 2798529 w 3238147"/>
              <a:gd name="connsiteY52" fmla="*/ 3738174 h 3920348"/>
              <a:gd name="connsiteX53" fmla="*/ 2813602 w 3238147"/>
              <a:gd name="connsiteY53" fmla="*/ 3692956 h 3920348"/>
              <a:gd name="connsiteX54" fmla="*/ 2812504 w 3238147"/>
              <a:gd name="connsiteY54" fmla="*/ 3667888 h 3920348"/>
              <a:gd name="connsiteX55" fmla="*/ 2853272 w 3238147"/>
              <a:gd name="connsiteY55" fmla="*/ 3646953 h 3920348"/>
              <a:gd name="connsiteX56" fmla="*/ 2904037 w 3238147"/>
              <a:gd name="connsiteY56" fmla="*/ 3667835 h 3920348"/>
              <a:gd name="connsiteX57" fmla="*/ 2979399 w 3238147"/>
              <a:gd name="connsiteY57" fmla="*/ 3667835 h 3920348"/>
              <a:gd name="connsiteX58" fmla="*/ 3034665 w 3238147"/>
              <a:gd name="connsiteY58" fmla="*/ 3622618 h 3920348"/>
              <a:gd name="connsiteX59" fmla="*/ 3054762 w 3238147"/>
              <a:gd name="connsiteY59" fmla="*/ 3547255 h 3920348"/>
              <a:gd name="connsiteX60" fmla="*/ 3054762 w 3238147"/>
              <a:gd name="connsiteY60" fmla="*/ 3486965 h 3920348"/>
              <a:gd name="connsiteX61" fmla="*/ 3115052 w 3238147"/>
              <a:gd name="connsiteY61" fmla="*/ 3411602 h 3920348"/>
              <a:gd name="connsiteX62" fmla="*/ 3135149 w 3238147"/>
              <a:gd name="connsiteY62" fmla="*/ 3366385 h 3920348"/>
              <a:gd name="connsiteX63" fmla="*/ 3155245 w 3238147"/>
              <a:gd name="connsiteY63" fmla="*/ 3341264 h 3920348"/>
              <a:gd name="connsiteX64" fmla="*/ 3188740 w 3238147"/>
              <a:gd name="connsiteY64" fmla="*/ 3322606 h 3920348"/>
              <a:gd name="connsiteX65" fmla="*/ 3235632 w 3238147"/>
              <a:gd name="connsiteY65" fmla="*/ 3321167 h 3920348"/>
              <a:gd name="connsiteX66" fmla="*/ 3230608 w 3238147"/>
              <a:gd name="connsiteY66" fmla="*/ 3270925 h 3920348"/>
              <a:gd name="connsiteX67" fmla="*/ 3220560 w 3238147"/>
              <a:gd name="connsiteY67" fmla="*/ 3235756 h 3920348"/>
              <a:gd name="connsiteX68" fmla="*/ 3219696 w 3238147"/>
              <a:gd name="connsiteY68" fmla="*/ 3217831 h 3920348"/>
              <a:gd name="connsiteX69" fmla="*/ 3182747 w 3238147"/>
              <a:gd name="connsiteY69" fmla="*/ 3181276 h 3920348"/>
              <a:gd name="connsiteX70" fmla="*/ 3160270 w 3238147"/>
              <a:gd name="connsiteY70" fmla="*/ 3180490 h 3920348"/>
              <a:gd name="connsiteX71" fmla="*/ 3115052 w 3238147"/>
              <a:gd name="connsiteY71" fmla="*/ 3130248 h 3920348"/>
              <a:gd name="connsiteX72" fmla="*/ 3084907 w 3238147"/>
              <a:gd name="connsiteY72" fmla="*/ 3100103 h 3920348"/>
              <a:gd name="connsiteX73" fmla="*/ 3059786 w 3238147"/>
              <a:gd name="connsiteY73" fmla="*/ 3095079 h 3920348"/>
              <a:gd name="connsiteX74" fmla="*/ 3010146 w 3238147"/>
              <a:gd name="connsiteY74" fmla="*/ 3015425 h 3920348"/>
              <a:gd name="connsiteX75" fmla="*/ 2989448 w 3238147"/>
              <a:gd name="connsiteY75" fmla="*/ 2944354 h 3920348"/>
              <a:gd name="connsiteX76" fmla="*/ 2957759 w 3238147"/>
              <a:gd name="connsiteY76" fmla="*/ 2905888 h 3920348"/>
              <a:gd name="connsiteX77" fmla="*/ 2950615 w 3238147"/>
              <a:gd name="connsiteY77" fmla="*/ 2867788 h 3920348"/>
              <a:gd name="connsiteX78" fmla="*/ 2929158 w 3238147"/>
              <a:gd name="connsiteY78" fmla="*/ 2838846 h 3920348"/>
              <a:gd name="connsiteX79" fmla="*/ 2929184 w 3238147"/>
              <a:gd name="connsiteY79" fmla="*/ 2820163 h 3920348"/>
              <a:gd name="connsiteX80" fmla="*/ 2893988 w 3238147"/>
              <a:gd name="connsiteY80" fmla="*/ 2768508 h 3920348"/>
              <a:gd name="connsiteX81" fmla="*/ 2828674 w 3238147"/>
              <a:gd name="connsiteY81" fmla="*/ 2698169 h 3920348"/>
              <a:gd name="connsiteX82" fmla="*/ 2798529 w 3238147"/>
              <a:gd name="connsiteY82" fmla="*/ 2663000 h 3920348"/>
              <a:gd name="connsiteX83" fmla="*/ 2763360 w 3238147"/>
              <a:gd name="connsiteY83" fmla="*/ 2622807 h 3920348"/>
              <a:gd name="connsiteX84" fmla="*/ 2752971 w 3238147"/>
              <a:gd name="connsiteY84" fmla="*/ 2558225 h 3920348"/>
              <a:gd name="connsiteX85" fmla="*/ 2758336 w 3238147"/>
              <a:gd name="connsiteY85" fmla="*/ 2532371 h 3920348"/>
              <a:gd name="connsiteX86" fmla="*/ 2714872 w 3238147"/>
              <a:gd name="connsiteY86" fmla="*/ 2510600 h 3920348"/>
              <a:gd name="connsiteX87" fmla="*/ 2687997 w 3238147"/>
              <a:gd name="connsiteY87" fmla="*/ 2512275 h 3920348"/>
              <a:gd name="connsiteX88" fmla="*/ 2678472 w 3238147"/>
              <a:gd name="connsiteY88" fmla="*/ 2472631 h 3920348"/>
              <a:gd name="connsiteX89" fmla="*/ 2681535 w 3238147"/>
              <a:gd name="connsiteY89" fmla="*/ 2398681 h 3920348"/>
              <a:gd name="connsiteX90" fmla="*/ 2662876 w 3238147"/>
              <a:gd name="connsiteY90" fmla="*/ 2371598 h 3920348"/>
              <a:gd name="connsiteX91" fmla="*/ 2632731 w 3238147"/>
              <a:gd name="connsiteY91" fmla="*/ 2326380 h 3920348"/>
              <a:gd name="connsiteX92" fmla="*/ 2577465 w 3238147"/>
              <a:gd name="connsiteY92" fmla="*/ 2272973 h 3920348"/>
              <a:gd name="connsiteX93" fmla="*/ 2547320 w 3238147"/>
              <a:gd name="connsiteY93" fmla="*/ 2230921 h 3920348"/>
              <a:gd name="connsiteX94" fmla="*/ 2512151 w 3238147"/>
              <a:gd name="connsiteY94" fmla="*/ 2215848 h 3920348"/>
              <a:gd name="connsiteX95" fmla="*/ 2491034 w 3238147"/>
              <a:gd name="connsiteY95" fmla="*/ 2203419 h 3920348"/>
              <a:gd name="connsiteX96" fmla="*/ 2466933 w 3238147"/>
              <a:gd name="connsiteY96" fmla="*/ 2195752 h 3920348"/>
              <a:gd name="connsiteX97" fmla="*/ 2438646 w 3238147"/>
              <a:gd name="connsiteY97" fmla="*/ 2177225 h 3920348"/>
              <a:gd name="connsiteX98" fmla="*/ 2401619 w 3238147"/>
              <a:gd name="connsiteY98" fmla="*/ 2170631 h 3920348"/>
              <a:gd name="connsiteX99" fmla="*/ 2367209 w 3238147"/>
              <a:gd name="connsiteY99" fmla="*/ 2146269 h 3920348"/>
              <a:gd name="connsiteX100" fmla="*/ 2327592 w 3238147"/>
              <a:gd name="connsiteY100" fmla="*/ 2128318 h 3920348"/>
              <a:gd name="connsiteX101" fmla="*/ 2366450 w 3238147"/>
              <a:gd name="connsiteY101" fmla="*/ 2004833 h 3920348"/>
              <a:gd name="connsiteX102" fmla="*/ 2396595 w 3238147"/>
              <a:gd name="connsiteY102" fmla="*/ 1934495 h 3920348"/>
              <a:gd name="connsiteX103" fmla="*/ 2492054 w 3238147"/>
              <a:gd name="connsiteY103" fmla="*/ 1813914 h 3920348"/>
              <a:gd name="connsiteX104" fmla="*/ 2512151 w 3238147"/>
              <a:gd name="connsiteY104" fmla="*/ 1758648 h 3920348"/>
              <a:gd name="connsiteX105" fmla="*/ 2582489 w 3238147"/>
              <a:gd name="connsiteY105" fmla="*/ 1733527 h 3920348"/>
              <a:gd name="connsiteX106" fmla="*/ 2652828 w 3238147"/>
              <a:gd name="connsiteY106" fmla="*/ 1693334 h 3920348"/>
              <a:gd name="connsiteX107" fmla="*/ 2763360 w 3238147"/>
              <a:gd name="connsiteY107" fmla="*/ 1663189 h 3920348"/>
              <a:gd name="connsiteX108" fmla="*/ 2808577 w 3238147"/>
              <a:gd name="connsiteY108" fmla="*/ 1643092 h 3920348"/>
              <a:gd name="connsiteX109" fmla="*/ 2843747 w 3238147"/>
              <a:gd name="connsiteY109" fmla="*/ 1602899 h 3920348"/>
              <a:gd name="connsiteX110" fmla="*/ 2863843 w 3238147"/>
              <a:gd name="connsiteY110" fmla="*/ 1517488 h 3920348"/>
              <a:gd name="connsiteX111" fmla="*/ 2899013 w 3238147"/>
              <a:gd name="connsiteY111" fmla="*/ 1447149 h 3920348"/>
              <a:gd name="connsiteX112" fmla="*/ 2964327 w 3238147"/>
              <a:gd name="connsiteY112" fmla="*/ 1341642 h 3920348"/>
              <a:gd name="connsiteX113" fmla="*/ 3079883 w 3238147"/>
              <a:gd name="connsiteY113" fmla="*/ 1241158 h 3920348"/>
              <a:gd name="connsiteX114" fmla="*/ 3034665 w 3238147"/>
              <a:gd name="connsiteY114" fmla="*/ 1211013 h 3920348"/>
              <a:gd name="connsiteX115" fmla="*/ 2893988 w 3238147"/>
              <a:gd name="connsiteY115" fmla="*/ 1190916 h 3920348"/>
              <a:gd name="connsiteX116" fmla="*/ 2733215 w 3238147"/>
              <a:gd name="connsiteY116" fmla="*/ 1165796 h 3920348"/>
              <a:gd name="connsiteX117" fmla="*/ 2672925 w 3238147"/>
              <a:gd name="connsiteY117" fmla="*/ 1135651 h 3920348"/>
              <a:gd name="connsiteX118" fmla="*/ 2602586 w 3238147"/>
              <a:gd name="connsiteY118" fmla="*/ 1120578 h 3920348"/>
              <a:gd name="connsiteX119" fmla="*/ 2190604 w 3238147"/>
              <a:gd name="connsiteY119" fmla="*/ 1010046 h 3920348"/>
              <a:gd name="connsiteX120" fmla="*/ 2125289 w 3238147"/>
              <a:gd name="connsiteY120" fmla="*/ 979901 h 3920348"/>
              <a:gd name="connsiteX121" fmla="*/ 2070024 w 3238147"/>
              <a:gd name="connsiteY121" fmla="*/ 954780 h 3920348"/>
              <a:gd name="connsiteX122" fmla="*/ 1984613 w 3238147"/>
              <a:gd name="connsiteY122" fmla="*/ 944732 h 3920348"/>
              <a:gd name="connsiteX123" fmla="*/ 1924322 w 3238147"/>
              <a:gd name="connsiteY123" fmla="*/ 944732 h 3920348"/>
              <a:gd name="connsiteX124" fmla="*/ 1889153 w 3238147"/>
              <a:gd name="connsiteY124" fmla="*/ 949756 h 3920348"/>
              <a:gd name="connsiteX125" fmla="*/ 1793694 w 3238147"/>
              <a:gd name="connsiteY125" fmla="*/ 849273 h 3920348"/>
              <a:gd name="connsiteX126" fmla="*/ 1723355 w 3238147"/>
              <a:gd name="connsiteY126" fmla="*/ 743765 h 3920348"/>
              <a:gd name="connsiteX127" fmla="*/ 1663065 w 3238147"/>
              <a:gd name="connsiteY127" fmla="*/ 663378 h 3920348"/>
              <a:gd name="connsiteX128" fmla="*/ 1622872 w 3238147"/>
              <a:gd name="connsiteY128" fmla="*/ 618160 h 3920348"/>
              <a:gd name="connsiteX129" fmla="*/ 1557558 w 3238147"/>
              <a:gd name="connsiteY129" fmla="*/ 552846 h 3920348"/>
              <a:gd name="connsiteX130" fmla="*/ 1462098 w 3238147"/>
              <a:gd name="connsiteY130" fmla="*/ 482508 h 3920348"/>
              <a:gd name="connsiteX131" fmla="*/ 1366639 w 3238147"/>
              <a:gd name="connsiteY131" fmla="*/ 477484 h 3920348"/>
              <a:gd name="connsiteX132" fmla="*/ 1266155 w 3238147"/>
              <a:gd name="connsiteY132" fmla="*/ 467435 h 3920348"/>
              <a:gd name="connsiteX133" fmla="*/ 1210889 w 3238147"/>
              <a:gd name="connsiteY133" fmla="*/ 452363 h 3920348"/>
              <a:gd name="connsiteX134" fmla="*/ 1145575 w 3238147"/>
              <a:gd name="connsiteY134" fmla="*/ 321734 h 3920348"/>
              <a:gd name="connsiteX135" fmla="*/ 1080261 w 3238147"/>
              <a:gd name="connsiteY135" fmla="*/ 291589 h 3920348"/>
              <a:gd name="connsiteX136" fmla="*/ 1035043 w 3238147"/>
              <a:gd name="connsiteY136" fmla="*/ 291589 h 3920348"/>
              <a:gd name="connsiteX137" fmla="*/ 1014947 w 3238147"/>
              <a:gd name="connsiteY137" fmla="*/ 231299 h 3920348"/>
              <a:gd name="connsiteX138" fmla="*/ 989826 w 3238147"/>
              <a:gd name="connsiteY138" fmla="*/ 176033 h 3920348"/>
              <a:gd name="connsiteX139" fmla="*/ 959681 w 3238147"/>
              <a:gd name="connsiteY139" fmla="*/ 150912 h 3920348"/>
              <a:gd name="connsiteX140" fmla="*/ 904415 w 3238147"/>
              <a:gd name="connsiteY140" fmla="*/ 186081 h 3920348"/>
              <a:gd name="connsiteX141" fmla="*/ 834076 w 3238147"/>
              <a:gd name="connsiteY141" fmla="*/ 211202 h 3920348"/>
              <a:gd name="connsiteX142" fmla="*/ 788859 w 3238147"/>
              <a:gd name="connsiteY142" fmla="*/ 221251 h 3920348"/>
              <a:gd name="connsiteX143" fmla="*/ 733593 w 3238147"/>
              <a:gd name="connsiteY143" fmla="*/ 191105 h 3920348"/>
              <a:gd name="connsiteX144" fmla="*/ 673303 w 3238147"/>
              <a:gd name="connsiteY144" fmla="*/ 155936 h 3920348"/>
              <a:gd name="connsiteX145" fmla="*/ 602964 w 3238147"/>
              <a:gd name="connsiteY145" fmla="*/ 120767 h 3920348"/>
              <a:gd name="connsiteX146" fmla="*/ 497456 w 3238147"/>
              <a:gd name="connsiteY146" fmla="*/ 165985 h 3920348"/>
              <a:gd name="connsiteX147" fmla="*/ 412045 w 3238147"/>
              <a:gd name="connsiteY147" fmla="*/ 181057 h 3920348"/>
              <a:gd name="connsiteX148" fmla="*/ 361804 w 3238147"/>
              <a:gd name="connsiteY148" fmla="*/ 145888 h 3920348"/>
              <a:gd name="connsiteX149" fmla="*/ 371852 w 3238147"/>
              <a:gd name="connsiteY149" fmla="*/ 105695 h 3920348"/>
              <a:gd name="connsiteX150" fmla="*/ 386925 w 3238147"/>
              <a:gd name="connsiteY150" fmla="*/ 85598 h 3920348"/>
              <a:gd name="connsiteX151" fmla="*/ 361804 w 3238147"/>
              <a:gd name="connsiteY151" fmla="*/ 20284 h 3920348"/>
              <a:gd name="connsiteX152" fmla="*/ 316586 w 3238147"/>
              <a:gd name="connsiteY152" fmla="*/ 187 h 3920348"/>
              <a:gd name="connsiteX153" fmla="*/ 286441 w 3238147"/>
              <a:gd name="connsiteY153" fmla="*/ 10235 h 3920348"/>
              <a:gd name="connsiteX154" fmla="*/ 226151 w 3238147"/>
              <a:gd name="connsiteY154" fmla="*/ 10235 h 3920348"/>
              <a:gd name="connsiteX155" fmla="*/ 140740 w 3238147"/>
              <a:gd name="connsiteY155" fmla="*/ 187 h 3920348"/>
              <a:gd name="connsiteX156" fmla="*/ 105571 w 3238147"/>
              <a:gd name="connsiteY156" fmla="*/ 10235 h 3920348"/>
              <a:gd name="connsiteX157" fmla="*/ 60353 w 3238147"/>
              <a:gd name="connsiteY157" fmla="*/ 55453 h 3920348"/>
              <a:gd name="connsiteX158" fmla="*/ 55329 w 3238147"/>
              <a:gd name="connsiteY158" fmla="*/ 105695 h 3920348"/>
              <a:gd name="connsiteX159" fmla="*/ 50305 w 3238147"/>
              <a:gd name="connsiteY159" fmla="*/ 140864 h 3920348"/>
              <a:gd name="connsiteX160" fmla="*/ 15136 w 3238147"/>
              <a:gd name="connsiteY160" fmla="*/ 216226 h 3920348"/>
              <a:gd name="connsiteX161" fmla="*/ 35232 w 3238147"/>
              <a:gd name="connsiteY161" fmla="*/ 206178 h 3920348"/>
              <a:gd name="connsiteX162" fmla="*/ 90498 w 3238147"/>
              <a:gd name="connsiteY162" fmla="*/ 171009 h 3920348"/>
              <a:gd name="connsiteX163" fmla="*/ 135716 w 3238147"/>
              <a:gd name="connsiteY163" fmla="*/ 216226 h 3920348"/>
              <a:gd name="connsiteX164" fmla="*/ 130692 w 3238147"/>
              <a:gd name="connsiteY164" fmla="*/ 256420 h 3920348"/>
              <a:gd name="connsiteX165" fmla="*/ 130692 w 3238147"/>
              <a:gd name="connsiteY165" fmla="*/ 276516 h 3920348"/>
              <a:gd name="connsiteX166" fmla="*/ 201030 w 3238147"/>
              <a:gd name="connsiteY166" fmla="*/ 361927 h 3920348"/>
              <a:gd name="connsiteX167" fmla="*/ 221127 w 3238147"/>
              <a:gd name="connsiteY167" fmla="*/ 412169 h 3920348"/>
              <a:gd name="connsiteX168" fmla="*/ 266344 w 3238147"/>
              <a:gd name="connsiteY168" fmla="*/ 427242 h 3920348"/>
              <a:gd name="connsiteX169" fmla="*/ 286441 w 3238147"/>
              <a:gd name="connsiteY169" fmla="*/ 442314 h 3920348"/>
              <a:gd name="connsiteX170" fmla="*/ 301514 w 3238147"/>
              <a:gd name="connsiteY170" fmla="*/ 472459 h 3920348"/>
              <a:gd name="connsiteX171" fmla="*/ 316586 w 3238147"/>
              <a:gd name="connsiteY171" fmla="*/ 517677 h 3920348"/>
              <a:gd name="connsiteX172" fmla="*/ 246248 w 3238147"/>
              <a:gd name="connsiteY172" fmla="*/ 582991 h 3920348"/>
              <a:gd name="connsiteX173" fmla="*/ 175909 w 3238147"/>
              <a:gd name="connsiteY173" fmla="*/ 638257 h 3920348"/>
              <a:gd name="connsiteX174" fmla="*/ 130692 w 3238147"/>
              <a:gd name="connsiteY174" fmla="*/ 638257 h 3920348"/>
              <a:gd name="connsiteX175" fmla="*/ 105571 w 3238147"/>
              <a:gd name="connsiteY175" fmla="*/ 708596 h 3920348"/>
              <a:gd name="connsiteX176" fmla="*/ 60353 w 3238147"/>
              <a:gd name="connsiteY176" fmla="*/ 723668 h 3920348"/>
              <a:gd name="connsiteX177" fmla="*/ 45281 w 3238147"/>
              <a:gd name="connsiteY177" fmla="*/ 768886 h 3920348"/>
              <a:gd name="connsiteX178" fmla="*/ 20160 w 3238147"/>
              <a:gd name="connsiteY178" fmla="*/ 914587 h 3920348"/>
              <a:gd name="connsiteX179" fmla="*/ 63 w 3238147"/>
              <a:gd name="connsiteY179" fmla="*/ 964829 h 3920348"/>
              <a:gd name="connsiteX180" fmla="*/ 15136 w 3238147"/>
              <a:gd name="connsiteY180" fmla="*/ 1025119 h 3920348"/>
              <a:gd name="connsiteX181" fmla="*/ 50305 w 3238147"/>
              <a:gd name="connsiteY181" fmla="*/ 1055264 h 3920348"/>
              <a:gd name="connsiteX182" fmla="*/ 40256 w 3238147"/>
              <a:gd name="connsiteY18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24160 w 3238147"/>
              <a:gd name="connsiteY20" fmla="*/ 3067813 h 3920348"/>
              <a:gd name="connsiteX21" fmla="*/ 864221 w 3238147"/>
              <a:gd name="connsiteY21" fmla="*/ 3115176 h 3920348"/>
              <a:gd name="connsiteX22" fmla="*/ 929536 w 3238147"/>
              <a:gd name="connsiteY22" fmla="*/ 3210635 h 3920348"/>
              <a:gd name="connsiteX23" fmla="*/ 1019971 w 3238147"/>
              <a:gd name="connsiteY23" fmla="*/ 3265901 h 3920348"/>
              <a:gd name="connsiteX24" fmla="*/ 1076572 w 3238147"/>
              <a:gd name="connsiteY24" fmla="*/ 3303556 h 3920348"/>
              <a:gd name="connsiteX25" fmla="*/ 1110406 w 3238147"/>
              <a:gd name="connsiteY25" fmla="*/ 3321167 h 3920348"/>
              <a:gd name="connsiteX26" fmla="*/ 1140866 w 3238147"/>
              <a:gd name="connsiteY26" fmla="*/ 3360706 h 3920348"/>
              <a:gd name="connsiteX27" fmla="*/ 1192650 w 3238147"/>
              <a:gd name="connsiteY27" fmla="*/ 3389387 h 3920348"/>
              <a:gd name="connsiteX28" fmla="*/ 1294181 w 3238147"/>
              <a:gd name="connsiteY28" fmla="*/ 3436462 h 3920348"/>
              <a:gd name="connsiteX29" fmla="*/ 1324587 w 3238147"/>
              <a:gd name="connsiteY29" fmla="*/ 3461844 h 3920348"/>
              <a:gd name="connsiteX30" fmla="*/ 1338509 w 3238147"/>
              <a:gd name="connsiteY30" fmla="*/ 3503582 h 3920348"/>
              <a:gd name="connsiteX31" fmla="*/ 1401808 w 3238147"/>
              <a:gd name="connsiteY31" fmla="*/ 3587448 h 3920348"/>
              <a:gd name="connsiteX32" fmla="*/ 1487219 w 3238147"/>
              <a:gd name="connsiteY32" fmla="*/ 3617593 h 3920348"/>
              <a:gd name="connsiteX33" fmla="*/ 1548060 w 3238147"/>
              <a:gd name="connsiteY33" fmla="*/ 3658363 h 3920348"/>
              <a:gd name="connsiteX34" fmla="*/ 1636166 w 3238147"/>
              <a:gd name="connsiteY34" fmla="*/ 3698844 h 3920348"/>
              <a:gd name="connsiteX35" fmla="*/ 1803742 w 3238147"/>
              <a:gd name="connsiteY35" fmla="*/ 3738174 h 3920348"/>
              <a:gd name="connsiteX36" fmla="*/ 1894177 w 3238147"/>
              <a:gd name="connsiteY36" fmla="*/ 3753246 h 3920348"/>
              <a:gd name="connsiteX37" fmla="*/ 1999685 w 3238147"/>
              <a:gd name="connsiteY37" fmla="*/ 3768319 h 3920348"/>
              <a:gd name="connsiteX38" fmla="*/ 2070024 w 3238147"/>
              <a:gd name="connsiteY38" fmla="*/ 3768319 h 3920348"/>
              <a:gd name="connsiteX39" fmla="*/ 2138610 w 3238147"/>
              <a:gd name="connsiteY39" fmla="*/ 3779806 h 3920348"/>
              <a:gd name="connsiteX40" fmla="*/ 2164804 w 3238147"/>
              <a:gd name="connsiteY40" fmla="*/ 3767900 h 3920348"/>
              <a:gd name="connsiteX41" fmla="*/ 2177362 w 3238147"/>
              <a:gd name="connsiteY41" fmla="*/ 3796083 h 3920348"/>
              <a:gd name="connsiteX42" fmla="*/ 2214128 w 3238147"/>
              <a:gd name="connsiteY42" fmla="*/ 3838919 h 3920348"/>
              <a:gd name="connsiteX43" fmla="*/ 2233860 w 3238147"/>
              <a:gd name="connsiteY43" fmla="*/ 3875056 h 3920348"/>
              <a:gd name="connsiteX44" fmla="*/ 2265966 w 3238147"/>
              <a:gd name="connsiteY44" fmla="*/ 3898947 h 3920348"/>
              <a:gd name="connsiteX45" fmla="*/ 2310060 w 3238147"/>
              <a:gd name="connsiteY45" fmla="*/ 3920300 h 3920348"/>
              <a:gd name="connsiteX46" fmla="*/ 2336305 w 3238147"/>
              <a:gd name="connsiteY46" fmla="*/ 3903971 h 3920348"/>
              <a:gd name="connsiteX47" fmla="*/ 2416692 w 3238147"/>
              <a:gd name="connsiteY47" fmla="*/ 3878851 h 3920348"/>
              <a:gd name="connsiteX48" fmla="*/ 2492054 w 3238147"/>
              <a:gd name="connsiteY48" fmla="*/ 3823585 h 3920348"/>
              <a:gd name="connsiteX49" fmla="*/ 2547320 w 3238147"/>
              <a:gd name="connsiteY49" fmla="*/ 3778367 h 3920348"/>
              <a:gd name="connsiteX50" fmla="*/ 2643435 w 3238147"/>
              <a:gd name="connsiteY50" fmla="*/ 3820288 h 3920348"/>
              <a:gd name="connsiteX51" fmla="*/ 2698045 w 3238147"/>
              <a:gd name="connsiteY51" fmla="*/ 3823585 h 3920348"/>
              <a:gd name="connsiteX52" fmla="*/ 2748287 w 3238147"/>
              <a:gd name="connsiteY52" fmla="*/ 3808512 h 3920348"/>
              <a:gd name="connsiteX53" fmla="*/ 2798529 w 3238147"/>
              <a:gd name="connsiteY53" fmla="*/ 3738174 h 3920348"/>
              <a:gd name="connsiteX54" fmla="*/ 2813602 w 3238147"/>
              <a:gd name="connsiteY54" fmla="*/ 3692956 h 3920348"/>
              <a:gd name="connsiteX55" fmla="*/ 2812504 w 3238147"/>
              <a:gd name="connsiteY55" fmla="*/ 3667888 h 3920348"/>
              <a:gd name="connsiteX56" fmla="*/ 2853272 w 3238147"/>
              <a:gd name="connsiteY56" fmla="*/ 3646953 h 3920348"/>
              <a:gd name="connsiteX57" fmla="*/ 2904037 w 3238147"/>
              <a:gd name="connsiteY57" fmla="*/ 3667835 h 3920348"/>
              <a:gd name="connsiteX58" fmla="*/ 2979399 w 3238147"/>
              <a:gd name="connsiteY58" fmla="*/ 3667835 h 3920348"/>
              <a:gd name="connsiteX59" fmla="*/ 3034665 w 3238147"/>
              <a:gd name="connsiteY59" fmla="*/ 3622618 h 3920348"/>
              <a:gd name="connsiteX60" fmla="*/ 3054762 w 3238147"/>
              <a:gd name="connsiteY60" fmla="*/ 3547255 h 3920348"/>
              <a:gd name="connsiteX61" fmla="*/ 3054762 w 3238147"/>
              <a:gd name="connsiteY61" fmla="*/ 3486965 h 3920348"/>
              <a:gd name="connsiteX62" fmla="*/ 3115052 w 3238147"/>
              <a:gd name="connsiteY62" fmla="*/ 3411602 h 3920348"/>
              <a:gd name="connsiteX63" fmla="*/ 3135149 w 3238147"/>
              <a:gd name="connsiteY63" fmla="*/ 3366385 h 3920348"/>
              <a:gd name="connsiteX64" fmla="*/ 3155245 w 3238147"/>
              <a:gd name="connsiteY64" fmla="*/ 3341264 h 3920348"/>
              <a:gd name="connsiteX65" fmla="*/ 3188740 w 3238147"/>
              <a:gd name="connsiteY65" fmla="*/ 3322606 h 3920348"/>
              <a:gd name="connsiteX66" fmla="*/ 3235632 w 3238147"/>
              <a:gd name="connsiteY66" fmla="*/ 3321167 h 3920348"/>
              <a:gd name="connsiteX67" fmla="*/ 3230608 w 3238147"/>
              <a:gd name="connsiteY67" fmla="*/ 3270925 h 3920348"/>
              <a:gd name="connsiteX68" fmla="*/ 3220560 w 3238147"/>
              <a:gd name="connsiteY68" fmla="*/ 3235756 h 3920348"/>
              <a:gd name="connsiteX69" fmla="*/ 3219696 w 3238147"/>
              <a:gd name="connsiteY69" fmla="*/ 3217831 h 3920348"/>
              <a:gd name="connsiteX70" fmla="*/ 3182747 w 3238147"/>
              <a:gd name="connsiteY70" fmla="*/ 3181276 h 3920348"/>
              <a:gd name="connsiteX71" fmla="*/ 3160270 w 3238147"/>
              <a:gd name="connsiteY71" fmla="*/ 3180490 h 3920348"/>
              <a:gd name="connsiteX72" fmla="*/ 3115052 w 3238147"/>
              <a:gd name="connsiteY72" fmla="*/ 3130248 h 3920348"/>
              <a:gd name="connsiteX73" fmla="*/ 3084907 w 3238147"/>
              <a:gd name="connsiteY73" fmla="*/ 3100103 h 3920348"/>
              <a:gd name="connsiteX74" fmla="*/ 3059786 w 3238147"/>
              <a:gd name="connsiteY74" fmla="*/ 3095079 h 3920348"/>
              <a:gd name="connsiteX75" fmla="*/ 3010146 w 3238147"/>
              <a:gd name="connsiteY75" fmla="*/ 3015425 h 3920348"/>
              <a:gd name="connsiteX76" fmla="*/ 2989448 w 3238147"/>
              <a:gd name="connsiteY76" fmla="*/ 2944354 h 3920348"/>
              <a:gd name="connsiteX77" fmla="*/ 2957759 w 3238147"/>
              <a:gd name="connsiteY77" fmla="*/ 2905888 h 3920348"/>
              <a:gd name="connsiteX78" fmla="*/ 2950615 w 3238147"/>
              <a:gd name="connsiteY78" fmla="*/ 2867788 h 3920348"/>
              <a:gd name="connsiteX79" fmla="*/ 2929158 w 3238147"/>
              <a:gd name="connsiteY79" fmla="*/ 2838846 h 3920348"/>
              <a:gd name="connsiteX80" fmla="*/ 2929184 w 3238147"/>
              <a:gd name="connsiteY80" fmla="*/ 2820163 h 3920348"/>
              <a:gd name="connsiteX81" fmla="*/ 2893988 w 3238147"/>
              <a:gd name="connsiteY81" fmla="*/ 2768508 h 3920348"/>
              <a:gd name="connsiteX82" fmla="*/ 2828674 w 3238147"/>
              <a:gd name="connsiteY82" fmla="*/ 2698169 h 3920348"/>
              <a:gd name="connsiteX83" fmla="*/ 2798529 w 3238147"/>
              <a:gd name="connsiteY83" fmla="*/ 2663000 h 3920348"/>
              <a:gd name="connsiteX84" fmla="*/ 2763360 w 3238147"/>
              <a:gd name="connsiteY84" fmla="*/ 2622807 h 3920348"/>
              <a:gd name="connsiteX85" fmla="*/ 2752971 w 3238147"/>
              <a:gd name="connsiteY85" fmla="*/ 2558225 h 3920348"/>
              <a:gd name="connsiteX86" fmla="*/ 2758336 w 3238147"/>
              <a:gd name="connsiteY86" fmla="*/ 2532371 h 3920348"/>
              <a:gd name="connsiteX87" fmla="*/ 2714872 w 3238147"/>
              <a:gd name="connsiteY87" fmla="*/ 2510600 h 3920348"/>
              <a:gd name="connsiteX88" fmla="*/ 2687997 w 3238147"/>
              <a:gd name="connsiteY88" fmla="*/ 2512275 h 3920348"/>
              <a:gd name="connsiteX89" fmla="*/ 2678472 w 3238147"/>
              <a:gd name="connsiteY89" fmla="*/ 2472631 h 3920348"/>
              <a:gd name="connsiteX90" fmla="*/ 2681535 w 3238147"/>
              <a:gd name="connsiteY90" fmla="*/ 2398681 h 3920348"/>
              <a:gd name="connsiteX91" fmla="*/ 2662876 w 3238147"/>
              <a:gd name="connsiteY91" fmla="*/ 2371598 h 3920348"/>
              <a:gd name="connsiteX92" fmla="*/ 2632731 w 3238147"/>
              <a:gd name="connsiteY92" fmla="*/ 2326380 h 3920348"/>
              <a:gd name="connsiteX93" fmla="*/ 2577465 w 3238147"/>
              <a:gd name="connsiteY93" fmla="*/ 2272973 h 3920348"/>
              <a:gd name="connsiteX94" fmla="*/ 2547320 w 3238147"/>
              <a:gd name="connsiteY94" fmla="*/ 2230921 h 3920348"/>
              <a:gd name="connsiteX95" fmla="*/ 2512151 w 3238147"/>
              <a:gd name="connsiteY95" fmla="*/ 2215848 h 3920348"/>
              <a:gd name="connsiteX96" fmla="*/ 2491034 w 3238147"/>
              <a:gd name="connsiteY96" fmla="*/ 2203419 h 3920348"/>
              <a:gd name="connsiteX97" fmla="*/ 2466933 w 3238147"/>
              <a:gd name="connsiteY97" fmla="*/ 2195752 h 3920348"/>
              <a:gd name="connsiteX98" fmla="*/ 2438646 w 3238147"/>
              <a:gd name="connsiteY98" fmla="*/ 2177225 h 3920348"/>
              <a:gd name="connsiteX99" fmla="*/ 2401619 w 3238147"/>
              <a:gd name="connsiteY99" fmla="*/ 2170631 h 3920348"/>
              <a:gd name="connsiteX100" fmla="*/ 2367209 w 3238147"/>
              <a:gd name="connsiteY100" fmla="*/ 2146269 h 3920348"/>
              <a:gd name="connsiteX101" fmla="*/ 2327592 w 3238147"/>
              <a:gd name="connsiteY101" fmla="*/ 2128318 h 3920348"/>
              <a:gd name="connsiteX102" fmla="*/ 2366450 w 3238147"/>
              <a:gd name="connsiteY102" fmla="*/ 2004833 h 3920348"/>
              <a:gd name="connsiteX103" fmla="*/ 2396595 w 3238147"/>
              <a:gd name="connsiteY103" fmla="*/ 1934495 h 3920348"/>
              <a:gd name="connsiteX104" fmla="*/ 2492054 w 3238147"/>
              <a:gd name="connsiteY104" fmla="*/ 1813914 h 3920348"/>
              <a:gd name="connsiteX105" fmla="*/ 2512151 w 3238147"/>
              <a:gd name="connsiteY105" fmla="*/ 1758648 h 3920348"/>
              <a:gd name="connsiteX106" fmla="*/ 2582489 w 3238147"/>
              <a:gd name="connsiteY106" fmla="*/ 1733527 h 3920348"/>
              <a:gd name="connsiteX107" fmla="*/ 2652828 w 3238147"/>
              <a:gd name="connsiteY107" fmla="*/ 1693334 h 3920348"/>
              <a:gd name="connsiteX108" fmla="*/ 2763360 w 3238147"/>
              <a:gd name="connsiteY108" fmla="*/ 1663189 h 3920348"/>
              <a:gd name="connsiteX109" fmla="*/ 2808577 w 3238147"/>
              <a:gd name="connsiteY109" fmla="*/ 1643092 h 3920348"/>
              <a:gd name="connsiteX110" fmla="*/ 2843747 w 3238147"/>
              <a:gd name="connsiteY110" fmla="*/ 1602899 h 3920348"/>
              <a:gd name="connsiteX111" fmla="*/ 2863843 w 3238147"/>
              <a:gd name="connsiteY111" fmla="*/ 1517488 h 3920348"/>
              <a:gd name="connsiteX112" fmla="*/ 2899013 w 3238147"/>
              <a:gd name="connsiteY112" fmla="*/ 1447149 h 3920348"/>
              <a:gd name="connsiteX113" fmla="*/ 2964327 w 3238147"/>
              <a:gd name="connsiteY113" fmla="*/ 1341642 h 3920348"/>
              <a:gd name="connsiteX114" fmla="*/ 3079883 w 3238147"/>
              <a:gd name="connsiteY114" fmla="*/ 1241158 h 3920348"/>
              <a:gd name="connsiteX115" fmla="*/ 3034665 w 3238147"/>
              <a:gd name="connsiteY115" fmla="*/ 1211013 h 3920348"/>
              <a:gd name="connsiteX116" fmla="*/ 2893988 w 3238147"/>
              <a:gd name="connsiteY116" fmla="*/ 1190916 h 3920348"/>
              <a:gd name="connsiteX117" fmla="*/ 2733215 w 3238147"/>
              <a:gd name="connsiteY117" fmla="*/ 1165796 h 3920348"/>
              <a:gd name="connsiteX118" fmla="*/ 2672925 w 3238147"/>
              <a:gd name="connsiteY118" fmla="*/ 1135651 h 3920348"/>
              <a:gd name="connsiteX119" fmla="*/ 2602586 w 3238147"/>
              <a:gd name="connsiteY119" fmla="*/ 1120578 h 3920348"/>
              <a:gd name="connsiteX120" fmla="*/ 2190604 w 3238147"/>
              <a:gd name="connsiteY120" fmla="*/ 1010046 h 3920348"/>
              <a:gd name="connsiteX121" fmla="*/ 2125289 w 3238147"/>
              <a:gd name="connsiteY121" fmla="*/ 979901 h 3920348"/>
              <a:gd name="connsiteX122" fmla="*/ 2070024 w 3238147"/>
              <a:gd name="connsiteY122" fmla="*/ 954780 h 3920348"/>
              <a:gd name="connsiteX123" fmla="*/ 1984613 w 3238147"/>
              <a:gd name="connsiteY123" fmla="*/ 944732 h 3920348"/>
              <a:gd name="connsiteX124" fmla="*/ 1924322 w 3238147"/>
              <a:gd name="connsiteY124" fmla="*/ 944732 h 3920348"/>
              <a:gd name="connsiteX125" fmla="*/ 1889153 w 3238147"/>
              <a:gd name="connsiteY125" fmla="*/ 949756 h 3920348"/>
              <a:gd name="connsiteX126" fmla="*/ 1793694 w 3238147"/>
              <a:gd name="connsiteY126" fmla="*/ 849273 h 3920348"/>
              <a:gd name="connsiteX127" fmla="*/ 1723355 w 3238147"/>
              <a:gd name="connsiteY127" fmla="*/ 743765 h 3920348"/>
              <a:gd name="connsiteX128" fmla="*/ 1663065 w 3238147"/>
              <a:gd name="connsiteY128" fmla="*/ 663378 h 3920348"/>
              <a:gd name="connsiteX129" fmla="*/ 1622872 w 3238147"/>
              <a:gd name="connsiteY129" fmla="*/ 618160 h 3920348"/>
              <a:gd name="connsiteX130" fmla="*/ 1557558 w 3238147"/>
              <a:gd name="connsiteY130" fmla="*/ 552846 h 3920348"/>
              <a:gd name="connsiteX131" fmla="*/ 1462098 w 3238147"/>
              <a:gd name="connsiteY131" fmla="*/ 482508 h 3920348"/>
              <a:gd name="connsiteX132" fmla="*/ 1366639 w 3238147"/>
              <a:gd name="connsiteY132" fmla="*/ 477484 h 3920348"/>
              <a:gd name="connsiteX133" fmla="*/ 1266155 w 3238147"/>
              <a:gd name="connsiteY133" fmla="*/ 467435 h 3920348"/>
              <a:gd name="connsiteX134" fmla="*/ 1210889 w 3238147"/>
              <a:gd name="connsiteY134" fmla="*/ 452363 h 3920348"/>
              <a:gd name="connsiteX135" fmla="*/ 1145575 w 3238147"/>
              <a:gd name="connsiteY135" fmla="*/ 321734 h 3920348"/>
              <a:gd name="connsiteX136" fmla="*/ 1080261 w 3238147"/>
              <a:gd name="connsiteY136" fmla="*/ 291589 h 3920348"/>
              <a:gd name="connsiteX137" fmla="*/ 1035043 w 3238147"/>
              <a:gd name="connsiteY137" fmla="*/ 291589 h 3920348"/>
              <a:gd name="connsiteX138" fmla="*/ 1014947 w 3238147"/>
              <a:gd name="connsiteY138" fmla="*/ 231299 h 3920348"/>
              <a:gd name="connsiteX139" fmla="*/ 989826 w 3238147"/>
              <a:gd name="connsiteY139" fmla="*/ 176033 h 3920348"/>
              <a:gd name="connsiteX140" fmla="*/ 959681 w 3238147"/>
              <a:gd name="connsiteY140" fmla="*/ 150912 h 3920348"/>
              <a:gd name="connsiteX141" fmla="*/ 904415 w 3238147"/>
              <a:gd name="connsiteY141" fmla="*/ 186081 h 3920348"/>
              <a:gd name="connsiteX142" fmla="*/ 834076 w 3238147"/>
              <a:gd name="connsiteY142" fmla="*/ 211202 h 3920348"/>
              <a:gd name="connsiteX143" fmla="*/ 788859 w 3238147"/>
              <a:gd name="connsiteY143" fmla="*/ 221251 h 3920348"/>
              <a:gd name="connsiteX144" fmla="*/ 733593 w 3238147"/>
              <a:gd name="connsiteY144" fmla="*/ 191105 h 3920348"/>
              <a:gd name="connsiteX145" fmla="*/ 673303 w 3238147"/>
              <a:gd name="connsiteY145" fmla="*/ 155936 h 3920348"/>
              <a:gd name="connsiteX146" fmla="*/ 602964 w 3238147"/>
              <a:gd name="connsiteY146" fmla="*/ 120767 h 3920348"/>
              <a:gd name="connsiteX147" fmla="*/ 497456 w 3238147"/>
              <a:gd name="connsiteY147" fmla="*/ 165985 h 3920348"/>
              <a:gd name="connsiteX148" fmla="*/ 412045 w 3238147"/>
              <a:gd name="connsiteY148" fmla="*/ 181057 h 3920348"/>
              <a:gd name="connsiteX149" fmla="*/ 361804 w 3238147"/>
              <a:gd name="connsiteY149" fmla="*/ 145888 h 3920348"/>
              <a:gd name="connsiteX150" fmla="*/ 371852 w 3238147"/>
              <a:gd name="connsiteY150" fmla="*/ 105695 h 3920348"/>
              <a:gd name="connsiteX151" fmla="*/ 386925 w 3238147"/>
              <a:gd name="connsiteY151" fmla="*/ 85598 h 3920348"/>
              <a:gd name="connsiteX152" fmla="*/ 361804 w 3238147"/>
              <a:gd name="connsiteY152" fmla="*/ 20284 h 3920348"/>
              <a:gd name="connsiteX153" fmla="*/ 316586 w 3238147"/>
              <a:gd name="connsiteY153" fmla="*/ 187 h 3920348"/>
              <a:gd name="connsiteX154" fmla="*/ 286441 w 3238147"/>
              <a:gd name="connsiteY154" fmla="*/ 10235 h 3920348"/>
              <a:gd name="connsiteX155" fmla="*/ 226151 w 3238147"/>
              <a:gd name="connsiteY155" fmla="*/ 10235 h 3920348"/>
              <a:gd name="connsiteX156" fmla="*/ 140740 w 3238147"/>
              <a:gd name="connsiteY156" fmla="*/ 187 h 3920348"/>
              <a:gd name="connsiteX157" fmla="*/ 105571 w 3238147"/>
              <a:gd name="connsiteY157" fmla="*/ 10235 h 3920348"/>
              <a:gd name="connsiteX158" fmla="*/ 60353 w 3238147"/>
              <a:gd name="connsiteY158" fmla="*/ 55453 h 3920348"/>
              <a:gd name="connsiteX159" fmla="*/ 55329 w 3238147"/>
              <a:gd name="connsiteY159" fmla="*/ 105695 h 3920348"/>
              <a:gd name="connsiteX160" fmla="*/ 50305 w 3238147"/>
              <a:gd name="connsiteY160" fmla="*/ 140864 h 3920348"/>
              <a:gd name="connsiteX161" fmla="*/ 15136 w 3238147"/>
              <a:gd name="connsiteY161" fmla="*/ 216226 h 3920348"/>
              <a:gd name="connsiteX162" fmla="*/ 35232 w 3238147"/>
              <a:gd name="connsiteY162" fmla="*/ 206178 h 3920348"/>
              <a:gd name="connsiteX163" fmla="*/ 90498 w 3238147"/>
              <a:gd name="connsiteY163" fmla="*/ 171009 h 3920348"/>
              <a:gd name="connsiteX164" fmla="*/ 135716 w 3238147"/>
              <a:gd name="connsiteY164" fmla="*/ 216226 h 3920348"/>
              <a:gd name="connsiteX165" fmla="*/ 130692 w 3238147"/>
              <a:gd name="connsiteY165" fmla="*/ 256420 h 3920348"/>
              <a:gd name="connsiteX166" fmla="*/ 130692 w 3238147"/>
              <a:gd name="connsiteY166" fmla="*/ 276516 h 3920348"/>
              <a:gd name="connsiteX167" fmla="*/ 201030 w 3238147"/>
              <a:gd name="connsiteY167" fmla="*/ 361927 h 3920348"/>
              <a:gd name="connsiteX168" fmla="*/ 221127 w 3238147"/>
              <a:gd name="connsiteY168" fmla="*/ 412169 h 3920348"/>
              <a:gd name="connsiteX169" fmla="*/ 266344 w 3238147"/>
              <a:gd name="connsiteY169" fmla="*/ 427242 h 3920348"/>
              <a:gd name="connsiteX170" fmla="*/ 286441 w 3238147"/>
              <a:gd name="connsiteY170" fmla="*/ 442314 h 3920348"/>
              <a:gd name="connsiteX171" fmla="*/ 301514 w 3238147"/>
              <a:gd name="connsiteY171" fmla="*/ 472459 h 3920348"/>
              <a:gd name="connsiteX172" fmla="*/ 316586 w 3238147"/>
              <a:gd name="connsiteY172" fmla="*/ 517677 h 3920348"/>
              <a:gd name="connsiteX173" fmla="*/ 246248 w 3238147"/>
              <a:gd name="connsiteY173" fmla="*/ 582991 h 3920348"/>
              <a:gd name="connsiteX174" fmla="*/ 175909 w 3238147"/>
              <a:gd name="connsiteY174" fmla="*/ 638257 h 3920348"/>
              <a:gd name="connsiteX175" fmla="*/ 130692 w 3238147"/>
              <a:gd name="connsiteY175" fmla="*/ 638257 h 3920348"/>
              <a:gd name="connsiteX176" fmla="*/ 105571 w 3238147"/>
              <a:gd name="connsiteY176" fmla="*/ 708596 h 3920348"/>
              <a:gd name="connsiteX177" fmla="*/ 60353 w 3238147"/>
              <a:gd name="connsiteY177" fmla="*/ 723668 h 3920348"/>
              <a:gd name="connsiteX178" fmla="*/ 45281 w 3238147"/>
              <a:gd name="connsiteY178" fmla="*/ 768886 h 3920348"/>
              <a:gd name="connsiteX179" fmla="*/ 20160 w 3238147"/>
              <a:gd name="connsiteY179" fmla="*/ 914587 h 3920348"/>
              <a:gd name="connsiteX180" fmla="*/ 63 w 3238147"/>
              <a:gd name="connsiteY180" fmla="*/ 964829 h 3920348"/>
              <a:gd name="connsiteX181" fmla="*/ 15136 w 3238147"/>
              <a:gd name="connsiteY181" fmla="*/ 1025119 h 3920348"/>
              <a:gd name="connsiteX182" fmla="*/ 50305 w 3238147"/>
              <a:gd name="connsiteY182" fmla="*/ 1055264 h 3920348"/>
              <a:gd name="connsiteX183" fmla="*/ 40256 w 3238147"/>
              <a:gd name="connsiteY183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53689 w 3238147"/>
              <a:gd name="connsiteY19" fmla="*/ 2989571 h 3920348"/>
              <a:gd name="connsiteX20" fmla="*/ 824160 w 3238147"/>
              <a:gd name="connsiteY20" fmla="*/ 3067813 h 3920348"/>
              <a:gd name="connsiteX21" fmla="*/ 831304 w 3238147"/>
              <a:gd name="connsiteY21" fmla="*/ 3098769 h 3920348"/>
              <a:gd name="connsiteX22" fmla="*/ 864221 w 3238147"/>
              <a:gd name="connsiteY22" fmla="*/ 3115176 h 3920348"/>
              <a:gd name="connsiteX23" fmla="*/ 929536 w 3238147"/>
              <a:gd name="connsiteY23" fmla="*/ 3210635 h 3920348"/>
              <a:gd name="connsiteX24" fmla="*/ 1019971 w 3238147"/>
              <a:gd name="connsiteY24" fmla="*/ 3265901 h 3920348"/>
              <a:gd name="connsiteX25" fmla="*/ 1076572 w 3238147"/>
              <a:gd name="connsiteY25" fmla="*/ 3303556 h 3920348"/>
              <a:gd name="connsiteX26" fmla="*/ 1110406 w 3238147"/>
              <a:gd name="connsiteY26" fmla="*/ 3321167 h 3920348"/>
              <a:gd name="connsiteX27" fmla="*/ 1140866 w 3238147"/>
              <a:gd name="connsiteY27" fmla="*/ 3360706 h 3920348"/>
              <a:gd name="connsiteX28" fmla="*/ 1192650 w 3238147"/>
              <a:gd name="connsiteY28" fmla="*/ 3389387 h 3920348"/>
              <a:gd name="connsiteX29" fmla="*/ 1294181 w 3238147"/>
              <a:gd name="connsiteY29" fmla="*/ 3436462 h 3920348"/>
              <a:gd name="connsiteX30" fmla="*/ 1324587 w 3238147"/>
              <a:gd name="connsiteY30" fmla="*/ 3461844 h 3920348"/>
              <a:gd name="connsiteX31" fmla="*/ 1338509 w 3238147"/>
              <a:gd name="connsiteY31" fmla="*/ 3503582 h 3920348"/>
              <a:gd name="connsiteX32" fmla="*/ 1401808 w 3238147"/>
              <a:gd name="connsiteY32" fmla="*/ 3587448 h 3920348"/>
              <a:gd name="connsiteX33" fmla="*/ 1487219 w 3238147"/>
              <a:gd name="connsiteY33" fmla="*/ 3617593 h 3920348"/>
              <a:gd name="connsiteX34" fmla="*/ 1548060 w 3238147"/>
              <a:gd name="connsiteY34" fmla="*/ 3658363 h 3920348"/>
              <a:gd name="connsiteX35" fmla="*/ 1636166 w 3238147"/>
              <a:gd name="connsiteY35" fmla="*/ 3698844 h 3920348"/>
              <a:gd name="connsiteX36" fmla="*/ 1803742 w 3238147"/>
              <a:gd name="connsiteY36" fmla="*/ 3738174 h 3920348"/>
              <a:gd name="connsiteX37" fmla="*/ 1894177 w 3238147"/>
              <a:gd name="connsiteY37" fmla="*/ 3753246 h 3920348"/>
              <a:gd name="connsiteX38" fmla="*/ 1999685 w 3238147"/>
              <a:gd name="connsiteY38" fmla="*/ 3768319 h 3920348"/>
              <a:gd name="connsiteX39" fmla="*/ 2070024 w 3238147"/>
              <a:gd name="connsiteY39" fmla="*/ 3768319 h 3920348"/>
              <a:gd name="connsiteX40" fmla="*/ 2138610 w 3238147"/>
              <a:gd name="connsiteY40" fmla="*/ 3779806 h 3920348"/>
              <a:gd name="connsiteX41" fmla="*/ 2164804 w 3238147"/>
              <a:gd name="connsiteY41" fmla="*/ 3767900 h 3920348"/>
              <a:gd name="connsiteX42" fmla="*/ 2177362 w 3238147"/>
              <a:gd name="connsiteY42" fmla="*/ 3796083 h 3920348"/>
              <a:gd name="connsiteX43" fmla="*/ 2214128 w 3238147"/>
              <a:gd name="connsiteY43" fmla="*/ 3838919 h 3920348"/>
              <a:gd name="connsiteX44" fmla="*/ 2233860 w 3238147"/>
              <a:gd name="connsiteY44" fmla="*/ 3875056 h 3920348"/>
              <a:gd name="connsiteX45" fmla="*/ 2265966 w 3238147"/>
              <a:gd name="connsiteY45" fmla="*/ 3898947 h 3920348"/>
              <a:gd name="connsiteX46" fmla="*/ 2310060 w 3238147"/>
              <a:gd name="connsiteY46" fmla="*/ 3920300 h 3920348"/>
              <a:gd name="connsiteX47" fmla="*/ 2336305 w 3238147"/>
              <a:gd name="connsiteY47" fmla="*/ 3903971 h 3920348"/>
              <a:gd name="connsiteX48" fmla="*/ 2416692 w 3238147"/>
              <a:gd name="connsiteY48" fmla="*/ 3878851 h 3920348"/>
              <a:gd name="connsiteX49" fmla="*/ 2492054 w 3238147"/>
              <a:gd name="connsiteY49" fmla="*/ 3823585 h 3920348"/>
              <a:gd name="connsiteX50" fmla="*/ 2547320 w 3238147"/>
              <a:gd name="connsiteY50" fmla="*/ 3778367 h 3920348"/>
              <a:gd name="connsiteX51" fmla="*/ 2643435 w 3238147"/>
              <a:gd name="connsiteY51" fmla="*/ 3820288 h 3920348"/>
              <a:gd name="connsiteX52" fmla="*/ 2698045 w 3238147"/>
              <a:gd name="connsiteY52" fmla="*/ 3823585 h 3920348"/>
              <a:gd name="connsiteX53" fmla="*/ 2748287 w 3238147"/>
              <a:gd name="connsiteY53" fmla="*/ 3808512 h 3920348"/>
              <a:gd name="connsiteX54" fmla="*/ 2798529 w 3238147"/>
              <a:gd name="connsiteY54" fmla="*/ 3738174 h 3920348"/>
              <a:gd name="connsiteX55" fmla="*/ 2813602 w 3238147"/>
              <a:gd name="connsiteY55" fmla="*/ 3692956 h 3920348"/>
              <a:gd name="connsiteX56" fmla="*/ 2812504 w 3238147"/>
              <a:gd name="connsiteY56" fmla="*/ 3667888 h 3920348"/>
              <a:gd name="connsiteX57" fmla="*/ 2853272 w 3238147"/>
              <a:gd name="connsiteY57" fmla="*/ 3646953 h 3920348"/>
              <a:gd name="connsiteX58" fmla="*/ 2904037 w 3238147"/>
              <a:gd name="connsiteY58" fmla="*/ 3667835 h 3920348"/>
              <a:gd name="connsiteX59" fmla="*/ 2979399 w 3238147"/>
              <a:gd name="connsiteY59" fmla="*/ 3667835 h 3920348"/>
              <a:gd name="connsiteX60" fmla="*/ 3034665 w 3238147"/>
              <a:gd name="connsiteY60" fmla="*/ 3622618 h 3920348"/>
              <a:gd name="connsiteX61" fmla="*/ 3054762 w 3238147"/>
              <a:gd name="connsiteY61" fmla="*/ 3547255 h 3920348"/>
              <a:gd name="connsiteX62" fmla="*/ 3054762 w 3238147"/>
              <a:gd name="connsiteY62" fmla="*/ 3486965 h 3920348"/>
              <a:gd name="connsiteX63" fmla="*/ 3115052 w 3238147"/>
              <a:gd name="connsiteY63" fmla="*/ 3411602 h 3920348"/>
              <a:gd name="connsiteX64" fmla="*/ 3135149 w 3238147"/>
              <a:gd name="connsiteY64" fmla="*/ 3366385 h 3920348"/>
              <a:gd name="connsiteX65" fmla="*/ 3155245 w 3238147"/>
              <a:gd name="connsiteY65" fmla="*/ 3341264 h 3920348"/>
              <a:gd name="connsiteX66" fmla="*/ 3188740 w 3238147"/>
              <a:gd name="connsiteY66" fmla="*/ 3322606 h 3920348"/>
              <a:gd name="connsiteX67" fmla="*/ 3235632 w 3238147"/>
              <a:gd name="connsiteY67" fmla="*/ 3321167 h 3920348"/>
              <a:gd name="connsiteX68" fmla="*/ 3230608 w 3238147"/>
              <a:gd name="connsiteY68" fmla="*/ 3270925 h 3920348"/>
              <a:gd name="connsiteX69" fmla="*/ 3220560 w 3238147"/>
              <a:gd name="connsiteY69" fmla="*/ 3235756 h 3920348"/>
              <a:gd name="connsiteX70" fmla="*/ 3219696 w 3238147"/>
              <a:gd name="connsiteY70" fmla="*/ 3217831 h 3920348"/>
              <a:gd name="connsiteX71" fmla="*/ 3182747 w 3238147"/>
              <a:gd name="connsiteY71" fmla="*/ 3181276 h 3920348"/>
              <a:gd name="connsiteX72" fmla="*/ 3160270 w 3238147"/>
              <a:gd name="connsiteY72" fmla="*/ 3180490 h 3920348"/>
              <a:gd name="connsiteX73" fmla="*/ 3115052 w 3238147"/>
              <a:gd name="connsiteY73" fmla="*/ 3130248 h 3920348"/>
              <a:gd name="connsiteX74" fmla="*/ 3084907 w 3238147"/>
              <a:gd name="connsiteY74" fmla="*/ 3100103 h 3920348"/>
              <a:gd name="connsiteX75" fmla="*/ 3059786 w 3238147"/>
              <a:gd name="connsiteY75" fmla="*/ 3095079 h 3920348"/>
              <a:gd name="connsiteX76" fmla="*/ 3010146 w 3238147"/>
              <a:gd name="connsiteY76" fmla="*/ 3015425 h 3920348"/>
              <a:gd name="connsiteX77" fmla="*/ 2989448 w 3238147"/>
              <a:gd name="connsiteY77" fmla="*/ 2944354 h 3920348"/>
              <a:gd name="connsiteX78" fmla="*/ 2957759 w 3238147"/>
              <a:gd name="connsiteY78" fmla="*/ 2905888 h 3920348"/>
              <a:gd name="connsiteX79" fmla="*/ 2950615 w 3238147"/>
              <a:gd name="connsiteY79" fmla="*/ 2867788 h 3920348"/>
              <a:gd name="connsiteX80" fmla="*/ 2929158 w 3238147"/>
              <a:gd name="connsiteY80" fmla="*/ 2838846 h 3920348"/>
              <a:gd name="connsiteX81" fmla="*/ 2929184 w 3238147"/>
              <a:gd name="connsiteY81" fmla="*/ 2820163 h 3920348"/>
              <a:gd name="connsiteX82" fmla="*/ 2893988 w 3238147"/>
              <a:gd name="connsiteY82" fmla="*/ 2768508 h 3920348"/>
              <a:gd name="connsiteX83" fmla="*/ 2828674 w 3238147"/>
              <a:gd name="connsiteY83" fmla="*/ 2698169 h 3920348"/>
              <a:gd name="connsiteX84" fmla="*/ 2798529 w 3238147"/>
              <a:gd name="connsiteY84" fmla="*/ 2663000 h 3920348"/>
              <a:gd name="connsiteX85" fmla="*/ 2763360 w 3238147"/>
              <a:gd name="connsiteY85" fmla="*/ 2622807 h 3920348"/>
              <a:gd name="connsiteX86" fmla="*/ 2752971 w 3238147"/>
              <a:gd name="connsiteY86" fmla="*/ 2558225 h 3920348"/>
              <a:gd name="connsiteX87" fmla="*/ 2758336 w 3238147"/>
              <a:gd name="connsiteY87" fmla="*/ 2532371 h 3920348"/>
              <a:gd name="connsiteX88" fmla="*/ 2714872 w 3238147"/>
              <a:gd name="connsiteY88" fmla="*/ 2510600 h 3920348"/>
              <a:gd name="connsiteX89" fmla="*/ 2687997 w 3238147"/>
              <a:gd name="connsiteY89" fmla="*/ 2512275 h 3920348"/>
              <a:gd name="connsiteX90" fmla="*/ 2678472 w 3238147"/>
              <a:gd name="connsiteY90" fmla="*/ 2472631 h 3920348"/>
              <a:gd name="connsiteX91" fmla="*/ 2681535 w 3238147"/>
              <a:gd name="connsiteY91" fmla="*/ 2398681 h 3920348"/>
              <a:gd name="connsiteX92" fmla="*/ 2662876 w 3238147"/>
              <a:gd name="connsiteY92" fmla="*/ 2371598 h 3920348"/>
              <a:gd name="connsiteX93" fmla="*/ 2632731 w 3238147"/>
              <a:gd name="connsiteY93" fmla="*/ 2326380 h 3920348"/>
              <a:gd name="connsiteX94" fmla="*/ 2577465 w 3238147"/>
              <a:gd name="connsiteY94" fmla="*/ 2272973 h 3920348"/>
              <a:gd name="connsiteX95" fmla="*/ 2547320 w 3238147"/>
              <a:gd name="connsiteY95" fmla="*/ 2230921 h 3920348"/>
              <a:gd name="connsiteX96" fmla="*/ 2512151 w 3238147"/>
              <a:gd name="connsiteY96" fmla="*/ 2215848 h 3920348"/>
              <a:gd name="connsiteX97" fmla="*/ 2491034 w 3238147"/>
              <a:gd name="connsiteY97" fmla="*/ 2203419 h 3920348"/>
              <a:gd name="connsiteX98" fmla="*/ 2466933 w 3238147"/>
              <a:gd name="connsiteY98" fmla="*/ 2195752 h 3920348"/>
              <a:gd name="connsiteX99" fmla="*/ 2438646 w 3238147"/>
              <a:gd name="connsiteY99" fmla="*/ 2177225 h 3920348"/>
              <a:gd name="connsiteX100" fmla="*/ 2401619 w 3238147"/>
              <a:gd name="connsiteY100" fmla="*/ 2170631 h 3920348"/>
              <a:gd name="connsiteX101" fmla="*/ 2367209 w 3238147"/>
              <a:gd name="connsiteY101" fmla="*/ 2146269 h 3920348"/>
              <a:gd name="connsiteX102" fmla="*/ 2327592 w 3238147"/>
              <a:gd name="connsiteY102" fmla="*/ 2128318 h 3920348"/>
              <a:gd name="connsiteX103" fmla="*/ 2366450 w 3238147"/>
              <a:gd name="connsiteY103" fmla="*/ 2004833 h 3920348"/>
              <a:gd name="connsiteX104" fmla="*/ 2396595 w 3238147"/>
              <a:gd name="connsiteY104" fmla="*/ 1934495 h 3920348"/>
              <a:gd name="connsiteX105" fmla="*/ 2492054 w 3238147"/>
              <a:gd name="connsiteY105" fmla="*/ 1813914 h 3920348"/>
              <a:gd name="connsiteX106" fmla="*/ 2512151 w 3238147"/>
              <a:gd name="connsiteY106" fmla="*/ 1758648 h 3920348"/>
              <a:gd name="connsiteX107" fmla="*/ 2582489 w 3238147"/>
              <a:gd name="connsiteY107" fmla="*/ 1733527 h 3920348"/>
              <a:gd name="connsiteX108" fmla="*/ 2652828 w 3238147"/>
              <a:gd name="connsiteY108" fmla="*/ 1693334 h 3920348"/>
              <a:gd name="connsiteX109" fmla="*/ 2763360 w 3238147"/>
              <a:gd name="connsiteY109" fmla="*/ 1663189 h 3920348"/>
              <a:gd name="connsiteX110" fmla="*/ 2808577 w 3238147"/>
              <a:gd name="connsiteY110" fmla="*/ 1643092 h 3920348"/>
              <a:gd name="connsiteX111" fmla="*/ 2843747 w 3238147"/>
              <a:gd name="connsiteY111" fmla="*/ 1602899 h 3920348"/>
              <a:gd name="connsiteX112" fmla="*/ 2863843 w 3238147"/>
              <a:gd name="connsiteY112" fmla="*/ 1517488 h 3920348"/>
              <a:gd name="connsiteX113" fmla="*/ 2899013 w 3238147"/>
              <a:gd name="connsiteY113" fmla="*/ 1447149 h 3920348"/>
              <a:gd name="connsiteX114" fmla="*/ 2964327 w 3238147"/>
              <a:gd name="connsiteY114" fmla="*/ 1341642 h 3920348"/>
              <a:gd name="connsiteX115" fmla="*/ 3079883 w 3238147"/>
              <a:gd name="connsiteY115" fmla="*/ 1241158 h 3920348"/>
              <a:gd name="connsiteX116" fmla="*/ 3034665 w 3238147"/>
              <a:gd name="connsiteY116" fmla="*/ 1211013 h 3920348"/>
              <a:gd name="connsiteX117" fmla="*/ 2893988 w 3238147"/>
              <a:gd name="connsiteY117" fmla="*/ 1190916 h 3920348"/>
              <a:gd name="connsiteX118" fmla="*/ 2733215 w 3238147"/>
              <a:gd name="connsiteY118" fmla="*/ 1165796 h 3920348"/>
              <a:gd name="connsiteX119" fmla="*/ 2672925 w 3238147"/>
              <a:gd name="connsiteY119" fmla="*/ 1135651 h 3920348"/>
              <a:gd name="connsiteX120" fmla="*/ 2602586 w 3238147"/>
              <a:gd name="connsiteY120" fmla="*/ 1120578 h 3920348"/>
              <a:gd name="connsiteX121" fmla="*/ 2190604 w 3238147"/>
              <a:gd name="connsiteY121" fmla="*/ 1010046 h 3920348"/>
              <a:gd name="connsiteX122" fmla="*/ 2125289 w 3238147"/>
              <a:gd name="connsiteY122" fmla="*/ 979901 h 3920348"/>
              <a:gd name="connsiteX123" fmla="*/ 2070024 w 3238147"/>
              <a:gd name="connsiteY123" fmla="*/ 954780 h 3920348"/>
              <a:gd name="connsiteX124" fmla="*/ 1984613 w 3238147"/>
              <a:gd name="connsiteY124" fmla="*/ 944732 h 3920348"/>
              <a:gd name="connsiteX125" fmla="*/ 1924322 w 3238147"/>
              <a:gd name="connsiteY125" fmla="*/ 944732 h 3920348"/>
              <a:gd name="connsiteX126" fmla="*/ 1889153 w 3238147"/>
              <a:gd name="connsiteY126" fmla="*/ 949756 h 3920348"/>
              <a:gd name="connsiteX127" fmla="*/ 1793694 w 3238147"/>
              <a:gd name="connsiteY127" fmla="*/ 849273 h 3920348"/>
              <a:gd name="connsiteX128" fmla="*/ 1723355 w 3238147"/>
              <a:gd name="connsiteY128" fmla="*/ 743765 h 3920348"/>
              <a:gd name="connsiteX129" fmla="*/ 1663065 w 3238147"/>
              <a:gd name="connsiteY129" fmla="*/ 663378 h 3920348"/>
              <a:gd name="connsiteX130" fmla="*/ 1622872 w 3238147"/>
              <a:gd name="connsiteY130" fmla="*/ 618160 h 3920348"/>
              <a:gd name="connsiteX131" fmla="*/ 1557558 w 3238147"/>
              <a:gd name="connsiteY131" fmla="*/ 552846 h 3920348"/>
              <a:gd name="connsiteX132" fmla="*/ 1462098 w 3238147"/>
              <a:gd name="connsiteY132" fmla="*/ 482508 h 3920348"/>
              <a:gd name="connsiteX133" fmla="*/ 1366639 w 3238147"/>
              <a:gd name="connsiteY133" fmla="*/ 477484 h 3920348"/>
              <a:gd name="connsiteX134" fmla="*/ 1266155 w 3238147"/>
              <a:gd name="connsiteY134" fmla="*/ 467435 h 3920348"/>
              <a:gd name="connsiteX135" fmla="*/ 1210889 w 3238147"/>
              <a:gd name="connsiteY135" fmla="*/ 452363 h 3920348"/>
              <a:gd name="connsiteX136" fmla="*/ 1145575 w 3238147"/>
              <a:gd name="connsiteY136" fmla="*/ 321734 h 3920348"/>
              <a:gd name="connsiteX137" fmla="*/ 1080261 w 3238147"/>
              <a:gd name="connsiteY137" fmla="*/ 291589 h 3920348"/>
              <a:gd name="connsiteX138" fmla="*/ 1035043 w 3238147"/>
              <a:gd name="connsiteY138" fmla="*/ 291589 h 3920348"/>
              <a:gd name="connsiteX139" fmla="*/ 1014947 w 3238147"/>
              <a:gd name="connsiteY139" fmla="*/ 231299 h 3920348"/>
              <a:gd name="connsiteX140" fmla="*/ 989826 w 3238147"/>
              <a:gd name="connsiteY140" fmla="*/ 176033 h 3920348"/>
              <a:gd name="connsiteX141" fmla="*/ 959681 w 3238147"/>
              <a:gd name="connsiteY141" fmla="*/ 150912 h 3920348"/>
              <a:gd name="connsiteX142" fmla="*/ 904415 w 3238147"/>
              <a:gd name="connsiteY142" fmla="*/ 186081 h 3920348"/>
              <a:gd name="connsiteX143" fmla="*/ 834076 w 3238147"/>
              <a:gd name="connsiteY143" fmla="*/ 211202 h 3920348"/>
              <a:gd name="connsiteX144" fmla="*/ 788859 w 3238147"/>
              <a:gd name="connsiteY144" fmla="*/ 221251 h 3920348"/>
              <a:gd name="connsiteX145" fmla="*/ 733593 w 3238147"/>
              <a:gd name="connsiteY145" fmla="*/ 191105 h 3920348"/>
              <a:gd name="connsiteX146" fmla="*/ 673303 w 3238147"/>
              <a:gd name="connsiteY146" fmla="*/ 155936 h 3920348"/>
              <a:gd name="connsiteX147" fmla="*/ 602964 w 3238147"/>
              <a:gd name="connsiteY147" fmla="*/ 120767 h 3920348"/>
              <a:gd name="connsiteX148" fmla="*/ 497456 w 3238147"/>
              <a:gd name="connsiteY148" fmla="*/ 165985 h 3920348"/>
              <a:gd name="connsiteX149" fmla="*/ 412045 w 3238147"/>
              <a:gd name="connsiteY149" fmla="*/ 181057 h 3920348"/>
              <a:gd name="connsiteX150" fmla="*/ 361804 w 3238147"/>
              <a:gd name="connsiteY150" fmla="*/ 145888 h 3920348"/>
              <a:gd name="connsiteX151" fmla="*/ 371852 w 3238147"/>
              <a:gd name="connsiteY151" fmla="*/ 105695 h 3920348"/>
              <a:gd name="connsiteX152" fmla="*/ 386925 w 3238147"/>
              <a:gd name="connsiteY152" fmla="*/ 85598 h 3920348"/>
              <a:gd name="connsiteX153" fmla="*/ 361804 w 3238147"/>
              <a:gd name="connsiteY153" fmla="*/ 20284 h 3920348"/>
              <a:gd name="connsiteX154" fmla="*/ 316586 w 3238147"/>
              <a:gd name="connsiteY154" fmla="*/ 187 h 3920348"/>
              <a:gd name="connsiteX155" fmla="*/ 286441 w 3238147"/>
              <a:gd name="connsiteY155" fmla="*/ 10235 h 3920348"/>
              <a:gd name="connsiteX156" fmla="*/ 226151 w 3238147"/>
              <a:gd name="connsiteY156" fmla="*/ 10235 h 3920348"/>
              <a:gd name="connsiteX157" fmla="*/ 140740 w 3238147"/>
              <a:gd name="connsiteY157" fmla="*/ 187 h 3920348"/>
              <a:gd name="connsiteX158" fmla="*/ 105571 w 3238147"/>
              <a:gd name="connsiteY158" fmla="*/ 10235 h 3920348"/>
              <a:gd name="connsiteX159" fmla="*/ 60353 w 3238147"/>
              <a:gd name="connsiteY159" fmla="*/ 55453 h 3920348"/>
              <a:gd name="connsiteX160" fmla="*/ 55329 w 3238147"/>
              <a:gd name="connsiteY160" fmla="*/ 105695 h 3920348"/>
              <a:gd name="connsiteX161" fmla="*/ 50305 w 3238147"/>
              <a:gd name="connsiteY161" fmla="*/ 140864 h 3920348"/>
              <a:gd name="connsiteX162" fmla="*/ 15136 w 3238147"/>
              <a:gd name="connsiteY162" fmla="*/ 216226 h 3920348"/>
              <a:gd name="connsiteX163" fmla="*/ 35232 w 3238147"/>
              <a:gd name="connsiteY163" fmla="*/ 206178 h 3920348"/>
              <a:gd name="connsiteX164" fmla="*/ 90498 w 3238147"/>
              <a:gd name="connsiteY164" fmla="*/ 171009 h 3920348"/>
              <a:gd name="connsiteX165" fmla="*/ 135716 w 3238147"/>
              <a:gd name="connsiteY165" fmla="*/ 216226 h 3920348"/>
              <a:gd name="connsiteX166" fmla="*/ 130692 w 3238147"/>
              <a:gd name="connsiteY166" fmla="*/ 256420 h 3920348"/>
              <a:gd name="connsiteX167" fmla="*/ 130692 w 3238147"/>
              <a:gd name="connsiteY167" fmla="*/ 276516 h 3920348"/>
              <a:gd name="connsiteX168" fmla="*/ 201030 w 3238147"/>
              <a:gd name="connsiteY168" fmla="*/ 361927 h 3920348"/>
              <a:gd name="connsiteX169" fmla="*/ 221127 w 3238147"/>
              <a:gd name="connsiteY169" fmla="*/ 412169 h 3920348"/>
              <a:gd name="connsiteX170" fmla="*/ 266344 w 3238147"/>
              <a:gd name="connsiteY170" fmla="*/ 427242 h 3920348"/>
              <a:gd name="connsiteX171" fmla="*/ 286441 w 3238147"/>
              <a:gd name="connsiteY171" fmla="*/ 442314 h 3920348"/>
              <a:gd name="connsiteX172" fmla="*/ 301514 w 3238147"/>
              <a:gd name="connsiteY172" fmla="*/ 472459 h 3920348"/>
              <a:gd name="connsiteX173" fmla="*/ 316586 w 3238147"/>
              <a:gd name="connsiteY173" fmla="*/ 517677 h 3920348"/>
              <a:gd name="connsiteX174" fmla="*/ 246248 w 3238147"/>
              <a:gd name="connsiteY174" fmla="*/ 582991 h 3920348"/>
              <a:gd name="connsiteX175" fmla="*/ 175909 w 3238147"/>
              <a:gd name="connsiteY175" fmla="*/ 638257 h 3920348"/>
              <a:gd name="connsiteX176" fmla="*/ 130692 w 3238147"/>
              <a:gd name="connsiteY176" fmla="*/ 638257 h 3920348"/>
              <a:gd name="connsiteX177" fmla="*/ 105571 w 3238147"/>
              <a:gd name="connsiteY177" fmla="*/ 708596 h 3920348"/>
              <a:gd name="connsiteX178" fmla="*/ 60353 w 3238147"/>
              <a:gd name="connsiteY178" fmla="*/ 723668 h 3920348"/>
              <a:gd name="connsiteX179" fmla="*/ 45281 w 3238147"/>
              <a:gd name="connsiteY179" fmla="*/ 768886 h 3920348"/>
              <a:gd name="connsiteX180" fmla="*/ 20160 w 3238147"/>
              <a:gd name="connsiteY180" fmla="*/ 914587 h 3920348"/>
              <a:gd name="connsiteX181" fmla="*/ 63 w 3238147"/>
              <a:gd name="connsiteY181" fmla="*/ 964829 h 3920348"/>
              <a:gd name="connsiteX182" fmla="*/ 15136 w 3238147"/>
              <a:gd name="connsiteY182" fmla="*/ 1025119 h 3920348"/>
              <a:gd name="connsiteX183" fmla="*/ 50305 w 3238147"/>
              <a:gd name="connsiteY183" fmla="*/ 1055264 h 3920348"/>
              <a:gd name="connsiteX184" fmla="*/ 40256 w 3238147"/>
              <a:gd name="connsiteY18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33672 w 3238147"/>
              <a:gd name="connsiteY19" fmla="*/ 2996375 h 3920348"/>
              <a:gd name="connsiteX20" fmla="*/ 753689 w 3238147"/>
              <a:gd name="connsiteY20" fmla="*/ 2989571 h 3920348"/>
              <a:gd name="connsiteX21" fmla="*/ 824160 w 3238147"/>
              <a:gd name="connsiteY21" fmla="*/ 3067813 h 3920348"/>
              <a:gd name="connsiteX22" fmla="*/ 831304 w 3238147"/>
              <a:gd name="connsiteY22" fmla="*/ 3098769 h 3920348"/>
              <a:gd name="connsiteX23" fmla="*/ 864221 w 3238147"/>
              <a:gd name="connsiteY23" fmla="*/ 3115176 h 3920348"/>
              <a:gd name="connsiteX24" fmla="*/ 929536 w 3238147"/>
              <a:gd name="connsiteY24" fmla="*/ 3210635 h 3920348"/>
              <a:gd name="connsiteX25" fmla="*/ 1019971 w 3238147"/>
              <a:gd name="connsiteY25" fmla="*/ 3265901 h 3920348"/>
              <a:gd name="connsiteX26" fmla="*/ 1076572 w 3238147"/>
              <a:gd name="connsiteY26" fmla="*/ 3303556 h 3920348"/>
              <a:gd name="connsiteX27" fmla="*/ 1110406 w 3238147"/>
              <a:gd name="connsiteY27" fmla="*/ 3321167 h 3920348"/>
              <a:gd name="connsiteX28" fmla="*/ 1140866 w 3238147"/>
              <a:gd name="connsiteY28" fmla="*/ 3360706 h 3920348"/>
              <a:gd name="connsiteX29" fmla="*/ 1192650 w 3238147"/>
              <a:gd name="connsiteY29" fmla="*/ 3389387 h 3920348"/>
              <a:gd name="connsiteX30" fmla="*/ 1294181 w 3238147"/>
              <a:gd name="connsiteY30" fmla="*/ 3436462 h 3920348"/>
              <a:gd name="connsiteX31" fmla="*/ 1324587 w 3238147"/>
              <a:gd name="connsiteY31" fmla="*/ 3461844 h 3920348"/>
              <a:gd name="connsiteX32" fmla="*/ 1338509 w 3238147"/>
              <a:gd name="connsiteY32" fmla="*/ 3503582 h 3920348"/>
              <a:gd name="connsiteX33" fmla="*/ 1401808 w 3238147"/>
              <a:gd name="connsiteY33" fmla="*/ 3587448 h 3920348"/>
              <a:gd name="connsiteX34" fmla="*/ 1487219 w 3238147"/>
              <a:gd name="connsiteY34" fmla="*/ 3617593 h 3920348"/>
              <a:gd name="connsiteX35" fmla="*/ 1548060 w 3238147"/>
              <a:gd name="connsiteY35" fmla="*/ 3658363 h 3920348"/>
              <a:gd name="connsiteX36" fmla="*/ 1636166 w 3238147"/>
              <a:gd name="connsiteY36" fmla="*/ 3698844 h 3920348"/>
              <a:gd name="connsiteX37" fmla="*/ 1803742 w 3238147"/>
              <a:gd name="connsiteY37" fmla="*/ 3738174 h 3920348"/>
              <a:gd name="connsiteX38" fmla="*/ 1894177 w 3238147"/>
              <a:gd name="connsiteY38" fmla="*/ 3753246 h 3920348"/>
              <a:gd name="connsiteX39" fmla="*/ 1999685 w 3238147"/>
              <a:gd name="connsiteY39" fmla="*/ 3768319 h 3920348"/>
              <a:gd name="connsiteX40" fmla="*/ 2070024 w 3238147"/>
              <a:gd name="connsiteY40" fmla="*/ 3768319 h 3920348"/>
              <a:gd name="connsiteX41" fmla="*/ 2138610 w 3238147"/>
              <a:gd name="connsiteY41" fmla="*/ 3779806 h 3920348"/>
              <a:gd name="connsiteX42" fmla="*/ 2164804 w 3238147"/>
              <a:gd name="connsiteY42" fmla="*/ 3767900 h 3920348"/>
              <a:gd name="connsiteX43" fmla="*/ 2177362 w 3238147"/>
              <a:gd name="connsiteY43" fmla="*/ 3796083 h 3920348"/>
              <a:gd name="connsiteX44" fmla="*/ 2214128 w 3238147"/>
              <a:gd name="connsiteY44" fmla="*/ 3838919 h 3920348"/>
              <a:gd name="connsiteX45" fmla="*/ 2233860 w 3238147"/>
              <a:gd name="connsiteY45" fmla="*/ 3875056 h 3920348"/>
              <a:gd name="connsiteX46" fmla="*/ 2265966 w 3238147"/>
              <a:gd name="connsiteY46" fmla="*/ 3898947 h 3920348"/>
              <a:gd name="connsiteX47" fmla="*/ 2310060 w 3238147"/>
              <a:gd name="connsiteY47" fmla="*/ 3920300 h 3920348"/>
              <a:gd name="connsiteX48" fmla="*/ 2336305 w 3238147"/>
              <a:gd name="connsiteY48" fmla="*/ 3903971 h 3920348"/>
              <a:gd name="connsiteX49" fmla="*/ 2416692 w 3238147"/>
              <a:gd name="connsiteY49" fmla="*/ 3878851 h 3920348"/>
              <a:gd name="connsiteX50" fmla="*/ 2492054 w 3238147"/>
              <a:gd name="connsiteY50" fmla="*/ 3823585 h 3920348"/>
              <a:gd name="connsiteX51" fmla="*/ 2547320 w 3238147"/>
              <a:gd name="connsiteY51" fmla="*/ 3778367 h 3920348"/>
              <a:gd name="connsiteX52" fmla="*/ 2643435 w 3238147"/>
              <a:gd name="connsiteY52" fmla="*/ 3820288 h 3920348"/>
              <a:gd name="connsiteX53" fmla="*/ 2698045 w 3238147"/>
              <a:gd name="connsiteY53" fmla="*/ 3823585 h 3920348"/>
              <a:gd name="connsiteX54" fmla="*/ 2748287 w 3238147"/>
              <a:gd name="connsiteY54" fmla="*/ 3808512 h 3920348"/>
              <a:gd name="connsiteX55" fmla="*/ 2798529 w 3238147"/>
              <a:gd name="connsiteY55" fmla="*/ 3738174 h 3920348"/>
              <a:gd name="connsiteX56" fmla="*/ 2813602 w 3238147"/>
              <a:gd name="connsiteY56" fmla="*/ 3692956 h 3920348"/>
              <a:gd name="connsiteX57" fmla="*/ 2812504 w 3238147"/>
              <a:gd name="connsiteY57" fmla="*/ 3667888 h 3920348"/>
              <a:gd name="connsiteX58" fmla="*/ 2853272 w 3238147"/>
              <a:gd name="connsiteY58" fmla="*/ 3646953 h 3920348"/>
              <a:gd name="connsiteX59" fmla="*/ 2904037 w 3238147"/>
              <a:gd name="connsiteY59" fmla="*/ 3667835 h 3920348"/>
              <a:gd name="connsiteX60" fmla="*/ 2979399 w 3238147"/>
              <a:gd name="connsiteY60" fmla="*/ 3667835 h 3920348"/>
              <a:gd name="connsiteX61" fmla="*/ 3034665 w 3238147"/>
              <a:gd name="connsiteY61" fmla="*/ 3622618 h 3920348"/>
              <a:gd name="connsiteX62" fmla="*/ 3054762 w 3238147"/>
              <a:gd name="connsiteY62" fmla="*/ 3547255 h 3920348"/>
              <a:gd name="connsiteX63" fmla="*/ 3054762 w 3238147"/>
              <a:gd name="connsiteY63" fmla="*/ 3486965 h 3920348"/>
              <a:gd name="connsiteX64" fmla="*/ 3115052 w 3238147"/>
              <a:gd name="connsiteY64" fmla="*/ 3411602 h 3920348"/>
              <a:gd name="connsiteX65" fmla="*/ 3135149 w 3238147"/>
              <a:gd name="connsiteY65" fmla="*/ 3366385 h 3920348"/>
              <a:gd name="connsiteX66" fmla="*/ 3155245 w 3238147"/>
              <a:gd name="connsiteY66" fmla="*/ 3341264 h 3920348"/>
              <a:gd name="connsiteX67" fmla="*/ 3188740 w 3238147"/>
              <a:gd name="connsiteY67" fmla="*/ 3322606 h 3920348"/>
              <a:gd name="connsiteX68" fmla="*/ 3235632 w 3238147"/>
              <a:gd name="connsiteY68" fmla="*/ 3321167 h 3920348"/>
              <a:gd name="connsiteX69" fmla="*/ 3230608 w 3238147"/>
              <a:gd name="connsiteY69" fmla="*/ 3270925 h 3920348"/>
              <a:gd name="connsiteX70" fmla="*/ 3220560 w 3238147"/>
              <a:gd name="connsiteY70" fmla="*/ 3235756 h 3920348"/>
              <a:gd name="connsiteX71" fmla="*/ 3219696 w 3238147"/>
              <a:gd name="connsiteY71" fmla="*/ 3217831 h 3920348"/>
              <a:gd name="connsiteX72" fmla="*/ 3182747 w 3238147"/>
              <a:gd name="connsiteY72" fmla="*/ 3181276 h 3920348"/>
              <a:gd name="connsiteX73" fmla="*/ 3160270 w 3238147"/>
              <a:gd name="connsiteY73" fmla="*/ 3180490 h 3920348"/>
              <a:gd name="connsiteX74" fmla="*/ 3115052 w 3238147"/>
              <a:gd name="connsiteY74" fmla="*/ 3130248 h 3920348"/>
              <a:gd name="connsiteX75" fmla="*/ 3084907 w 3238147"/>
              <a:gd name="connsiteY75" fmla="*/ 3100103 h 3920348"/>
              <a:gd name="connsiteX76" fmla="*/ 3059786 w 3238147"/>
              <a:gd name="connsiteY76" fmla="*/ 3095079 h 3920348"/>
              <a:gd name="connsiteX77" fmla="*/ 3010146 w 3238147"/>
              <a:gd name="connsiteY77" fmla="*/ 3015425 h 3920348"/>
              <a:gd name="connsiteX78" fmla="*/ 2989448 w 3238147"/>
              <a:gd name="connsiteY78" fmla="*/ 2944354 h 3920348"/>
              <a:gd name="connsiteX79" fmla="*/ 2957759 w 3238147"/>
              <a:gd name="connsiteY79" fmla="*/ 2905888 h 3920348"/>
              <a:gd name="connsiteX80" fmla="*/ 2950615 w 3238147"/>
              <a:gd name="connsiteY80" fmla="*/ 2867788 h 3920348"/>
              <a:gd name="connsiteX81" fmla="*/ 2929158 w 3238147"/>
              <a:gd name="connsiteY81" fmla="*/ 2838846 h 3920348"/>
              <a:gd name="connsiteX82" fmla="*/ 2929184 w 3238147"/>
              <a:gd name="connsiteY82" fmla="*/ 2820163 h 3920348"/>
              <a:gd name="connsiteX83" fmla="*/ 2893988 w 3238147"/>
              <a:gd name="connsiteY83" fmla="*/ 2768508 h 3920348"/>
              <a:gd name="connsiteX84" fmla="*/ 2828674 w 3238147"/>
              <a:gd name="connsiteY84" fmla="*/ 2698169 h 3920348"/>
              <a:gd name="connsiteX85" fmla="*/ 2798529 w 3238147"/>
              <a:gd name="connsiteY85" fmla="*/ 2663000 h 3920348"/>
              <a:gd name="connsiteX86" fmla="*/ 2763360 w 3238147"/>
              <a:gd name="connsiteY86" fmla="*/ 2622807 h 3920348"/>
              <a:gd name="connsiteX87" fmla="*/ 2752971 w 3238147"/>
              <a:gd name="connsiteY87" fmla="*/ 2558225 h 3920348"/>
              <a:gd name="connsiteX88" fmla="*/ 2758336 w 3238147"/>
              <a:gd name="connsiteY88" fmla="*/ 2532371 h 3920348"/>
              <a:gd name="connsiteX89" fmla="*/ 2714872 w 3238147"/>
              <a:gd name="connsiteY89" fmla="*/ 2510600 h 3920348"/>
              <a:gd name="connsiteX90" fmla="*/ 2687997 w 3238147"/>
              <a:gd name="connsiteY90" fmla="*/ 2512275 h 3920348"/>
              <a:gd name="connsiteX91" fmla="*/ 2678472 w 3238147"/>
              <a:gd name="connsiteY91" fmla="*/ 2472631 h 3920348"/>
              <a:gd name="connsiteX92" fmla="*/ 2681535 w 3238147"/>
              <a:gd name="connsiteY92" fmla="*/ 2398681 h 3920348"/>
              <a:gd name="connsiteX93" fmla="*/ 2662876 w 3238147"/>
              <a:gd name="connsiteY93" fmla="*/ 2371598 h 3920348"/>
              <a:gd name="connsiteX94" fmla="*/ 2632731 w 3238147"/>
              <a:gd name="connsiteY94" fmla="*/ 2326380 h 3920348"/>
              <a:gd name="connsiteX95" fmla="*/ 2577465 w 3238147"/>
              <a:gd name="connsiteY95" fmla="*/ 2272973 h 3920348"/>
              <a:gd name="connsiteX96" fmla="*/ 2547320 w 3238147"/>
              <a:gd name="connsiteY96" fmla="*/ 2230921 h 3920348"/>
              <a:gd name="connsiteX97" fmla="*/ 2512151 w 3238147"/>
              <a:gd name="connsiteY97" fmla="*/ 2215848 h 3920348"/>
              <a:gd name="connsiteX98" fmla="*/ 2491034 w 3238147"/>
              <a:gd name="connsiteY98" fmla="*/ 2203419 h 3920348"/>
              <a:gd name="connsiteX99" fmla="*/ 2466933 w 3238147"/>
              <a:gd name="connsiteY99" fmla="*/ 2195752 h 3920348"/>
              <a:gd name="connsiteX100" fmla="*/ 2438646 w 3238147"/>
              <a:gd name="connsiteY100" fmla="*/ 2177225 h 3920348"/>
              <a:gd name="connsiteX101" fmla="*/ 2401619 w 3238147"/>
              <a:gd name="connsiteY101" fmla="*/ 2170631 h 3920348"/>
              <a:gd name="connsiteX102" fmla="*/ 2367209 w 3238147"/>
              <a:gd name="connsiteY102" fmla="*/ 2146269 h 3920348"/>
              <a:gd name="connsiteX103" fmla="*/ 2327592 w 3238147"/>
              <a:gd name="connsiteY103" fmla="*/ 2128318 h 3920348"/>
              <a:gd name="connsiteX104" fmla="*/ 2366450 w 3238147"/>
              <a:gd name="connsiteY104" fmla="*/ 2004833 h 3920348"/>
              <a:gd name="connsiteX105" fmla="*/ 2396595 w 3238147"/>
              <a:gd name="connsiteY105" fmla="*/ 1934495 h 3920348"/>
              <a:gd name="connsiteX106" fmla="*/ 2492054 w 3238147"/>
              <a:gd name="connsiteY106" fmla="*/ 1813914 h 3920348"/>
              <a:gd name="connsiteX107" fmla="*/ 2512151 w 3238147"/>
              <a:gd name="connsiteY107" fmla="*/ 1758648 h 3920348"/>
              <a:gd name="connsiteX108" fmla="*/ 2582489 w 3238147"/>
              <a:gd name="connsiteY108" fmla="*/ 1733527 h 3920348"/>
              <a:gd name="connsiteX109" fmla="*/ 2652828 w 3238147"/>
              <a:gd name="connsiteY109" fmla="*/ 1693334 h 3920348"/>
              <a:gd name="connsiteX110" fmla="*/ 2763360 w 3238147"/>
              <a:gd name="connsiteY110" fmla="*/ 1663189 h 3920348"/>
              <a:gd name="connsiteX111" fmla="*/ 2808577 w 3238147"/>
              <a:gd name="connsiteY111" fmla="*/ 1643092 h 3920348"/>
              <a:gd name="connsiteX112" fmla="*/ 2843747 w 3238147"/>
              <a:gd name="connsiteY112" fmla="*/ 1602899 h 3920348"/>
              <a:gd name="connsiteX113" fmla="*/ 2863843 w 3238147"/>
              <a:gd name="connsiteY113" fmla="*/ 1517488 h 3920348"/>
              <a:gd name="connsiteX114" fmla="*/ 2899013 w 3238147"/>
              <a:gd name="connsiteY114" fmla="*/ 1447149 h 3920348"/>
              <a:gd name="connsiteX115" fmla="*/ 2964327 w 3238147"/>
              <a:gd name="connsiteY115" fmla="*/ 1341642 h 3920348"/>
              <a:gd name="connsiteX116" fmla="*/ 3079883 w 3238147"/>
              <a:gd name="connsiteY116" fmla="*/ 1241158 h 3920348"/>
              <a:gd name="connsiteX117" fmla="*/ 3034665 w 3238147"/>
              <a:gd name="connsiteY117" fmla="*/ 1211013 h 3920348"/>
              <a:gd name="connsiteX118" fmla="*/ 2893988 w 3238147"/>
              <a:gd name="connsiteY118" fmla="*/ 1190916 h 3920348"/>
              <a:gd name="connsiteX119" fmla="*/ 2733215 w 3238147"/>
              <a:gd name="connsiteY119" fmla="*/ 1165796 h 3920348"/>
              <a:gd name="connsiteX120" fmla="*/ 2672925 w 3238147"/>
              <a:gd name="connsiteY120" fmla="*/ 1135651 h 3920348"/>
              <a:gd name="connsiteX121" fmla="*/ 2602586 w 3238147"/>
              <a:gd name="connsiteY121" fmla="*/ 1120578 h 3920348"/>
              <a:gd name="connsiteX122" fmla="*/ 2190604 w 3238147"/>
              <a:gd name="connsiteY122" fmla="*/ 1010046 h 3920348"/>
              <a:gd name="connsiteX123" fmla="*/ 2125289 w 3238147"/>
              <a:gd name="connsiteY123" fmla="*/ 979901 h 3920348"/>
              <a:gd name="connsiteX124" fmla="*/ 2070024 w 3238147"/>
              <a:gd name="connsiteY124" fmla="*/ 954780 h 3920348"/>
              <a:gd name="connsiteX125" fmla="*/ 1984613 w 3238147"/>
              <a:gd name="connsiteY125" fmla="*/ 944732 h 3920348"/>
              <a:gd name="connsiteX126" fmla="*/ 1924322 w 3238147"/>
              <a:gd name="connsiteY126" fmla="*/ 944732 h 3920348"/>
              <a:gd name="connsiteX127" fmla="*/ 1889153 w 3238147"/>
              <a:gd name="connsiteY127" fmla="*/ 949756 h 3920348"/>
              <a:gd name="connsiteX128" fmla="*/ 1793694 w 3238147"/>
              <a:gd name="connsiteY128" fmla="*/ 849273 h 3920348"/>
              <a:gd name="connsiteX129" fmla="*/ 1723355 w 3238147"/>
              <a:gd name="connsiteY129" fmla="*/ 743765 h 3920348"/>
              <a:gd name="connsiteX130" fmla="*/ 1663065 w 3238147"/>
              <a:gd name="connsiteY130" fmla="*/ 663378 h 3920348"/>
              <a:gd name="connsiteX131" fmla="*/ 1622872 w 3238147"/>
              <a:gd name="connsiteY131" fmla="*/ 618160 h 3920348"/>
              <a:gd name="connsiteX132" fmla="*/ 1557558 w 3238147"/>
              <a:gd name="connsiteY132" fmla="*/ 552846 h 3920348"/>
              <a:gd name="connsiteX133" fmla="*/ 1462098 w 3238147"/>
              <a:gd name="connsiteY133" fmla="*/ 482508 h 3920348"/>
              <a:gd name="connsiteX134" fmla="*/ 1366639 w 3238147"/>
              <a:gd name="connsiteY134" fmla="*/ 477484 h 3920348"/>
              <a:gd name="connsiteX135" fmla="*/ 1266155 w 3238147"/>
              <a:gd name="connsiteY135" fmla="*/ 467435 h 3920348"/>
              <a:gd name="connsiteX136" fmla="*/ 1210889 w 3238147"/>
              <a:gd name="connsiteY136" fmla="*/ 452363 h 3920348"/>
              <a:gd name="connsiteX137" fmla="*/ 1145575 w 3238147"/>
              <a:gd name="connsiteY137" fmla="*/ 321734 h 3920348"/>
              <a:gd name="connsiteX138" fmla="*/ 1080261 w 3238147"/>
              <a:gd name="connsiteY138" fmla="*/ 291589 h 3920348"/>
              <a:gd name="connsiteX139" fmla="*/ 1035043 w 3238147"/>
              <a:gd name="connsiteY139" fmla="*/ 291589 h 3920348"/>
              <a:gd name="connsiteX140" fmla="*/ 1014947 w 3238147"/>
              <a:gd name="connsiteY140" fmla="*/ 231299 h 3920348"/>
              <a:gd name="connsiteX141" fmla="*/ 989826 w 3238147"/>
              <a:gd name="connsiteY141" fmla="*/ 176033 h 3920348"/>
              <a:gd name="connsiteX142" fmla="*/ 959681 w 3238147"/>
              <a:gd name="connsiteY142" fmla="*/ 150912 h 3920348"/>
              <a:gd name="connsiteX143" fmla="*/ 904415 w 3238147"/>
              <a:gd name="connsiteY143" fmla="*/ 186081 h 3920348"/>
              <a:gd name="connsiteX144" fmla="*/ 834076 w 3238147"/>
              <a:gd name="connsiteY144" fmla="*/ 211202 h 3920348"/>
              <a:gd name="connsiteX145" fmla="*/ 788859 w 3238147"/>
              <a:gd name="connsiteY145" fmla="*/ 221251 h 3920348"/>
              <a:gd name="connsiteX146" fmla="*/ 733593 w 3238147"/>
              <a:gd name="connsiteY146" fmla="*/ 191105 h 3920348"/>
              <a:gd name="connsiteX147" fmla="*/ 673303 w 3238147"/>
              <a:gd name="connsiteY147" fmla="*/ 155936 h 3920348"/>
              <a:gd name="connsiteX148" fmla="*/ 602964 w 3238147"/>
              <a:gd name="connsiteY148" fmla="*/ 120767 h 3920348"/>
              <a:gd name="connsiteX149" fmla="*/ 497456 w 3238147"/>
              <a:gd name="connsiteY149" fmla="*/ 165985 h 3920348"/>
              <a:gd name="connsiteX150" fmla="*/ 412045 w 3238147"/>
              <a:gd name="connsiteY150" fmla="*/ 181057 h 3920348"/>
              <a:gd name="connsiteX151" fmla="*/ 361804 w 3238147"/>
              <a:gd name="connsiteY151" fmla="*/ 145888 h 3920348"/>
              <a:gd name="connsiteX152" fmla="*/ 371852 w 3238147"/>
              <a:gd name="connsiteY152" fmla="*/ 105695 h 3920348"/>
              <a:gd name="connsiteX153" fmla="*/ 386925 w 3238147"/>
              <a:gd name="connsiteY153" fmla="*/ 85598 h 3920348"/>
              <a:gd name="connsiteX154" fmla="*/ 361804 w 3238147"/>
              <a:gd name="connsiteY154" fmla="*/ 20284 h 3920348"/>
              <a:gd name="connsiteX155" fmla="*/ 316586 w 3238147"/>
              <a:gd name="connsiteY155" fmla="*/ 187 h 3920348"/>
              <a:gd name="connsiteX156" fmla="*/ 286441 w 3238147"/>
              <a:gd name="connsiteY156" fmla="*/ 10235 h 3920348"/>
              <a:gd name="connsiteX157" fmla="*/ 226151 w 3238147"/>
              <a:gd name="connsiteY157" fmla="*/ 10235 h 3920348"/>
              <a:gd name="connsiteX158" fmla="*/ 140740 w 3238147"/>
              <a:gd name="connsiteY158" fmla="*/ 187 h 3920348"/>
              <a:gd name="connsiteX159" fmla="*/ 105571 w 3238147"/>
              <a:gd name="connsiteY159" fmla="*/ 10235 h 3920348"/>
              <a:gd name="connsiteX160" fmla="*/ 60353 w 3238147"/>
              <a:gd name="connsiteY160" fmla="*/ 55453 h 3920348"/>
              <a:gd name="connsiteX161" fmla="*/ 55329 w 3238147"/>
              <a:gd name="connsiteY161" fmla="*/ 105695 h 3920348"/>
              <a:gd name="connsiteX162" fmla="*/ 50305 w 3238147"/>
              <a:gd name="connsiteY162" fmla="*/ 140864 h 3920348"/>
              <a:gd name="connsiteX163" fmla="*/ 15136 w 3238147"/>
              <a:gd name="connsiteY163" fmla="*/ 216226 h 3920348"/>
              <a:gd name="connsiteX164" fmla="*/ 35232 w 3238147"/>
              <a:gd name="connsiteY164" fmla="*/ 206178 h 3920348"/>
              <a:gd name="connsiteX165" fmla="*/ 90498 w 3238147"/>
              <a:gd name="connsiteY165" fmla="*/ 171009 h 3920348"/>
              <a:gd name="connsiteX166" fmla="*/ 135716 w 3238147"/>
              <a:gd name="connsiteY166" fmla="*/ 216226 h 3920348"/>
              <a:gd name="connsiteX167" fmla="*/ 130692 w 3238147"/>
              <a:gd name="connsiteY167" fmla="*/ 256420 h 3920348"/>
              <a:gd name="connsiteX168" fmla="*/ 130692 w 3238147"/>
              <a:gd name="connsiteY168" fmla="*/ 276516 h 3920348"/>
              <a:gd name="connsiteX169" fmla="*/ 201030 w 3238147"/>
              <a:gd name="connsiteY169" fmla="*/ 361927 h 3920348"/>
              <a:gd name="connsiteX170" fmla="*/ 221127 w 3238147"/>
              <a:gd name="connsiteY170" fmla="*/ 412169 h 3920348"/>
              <a:gd name="connsiteX171" fmla="*/ 266344 w 3238147"/>
              <a:gd name="connsiteY171" fmla="*/ 427242 h 3920348"/>
              <a:gd name="connsiteX172" fmla="*/ 286441 w 3238147"/>
              <a:gd name="connsiteY172" fmla="*/ 442314 h 3920348"/>
              <a:gd name="connsiteX173" fmla="*/ 301514 w 3238147"/>
              <a:gd name="connsiteY173" fmla="*/ 472459 h 3920348"/>
              <a:gd name="connsiteX174" fmla="*/ 316586 w 3238147"/>
              <a:gd name="connsiteY174" fmla="*/ 517677 h 3920348"/>
              <a:gd name="connsiteX175" fmla="*/ 246248 w 3238147"/>
              <a:gd name="connsiteY175" fmla="*/ 582991 h 3920348"/>
              <a:gd name="connsiteX176" fmla="*/ 175909 w 3238147"/>
              <a:gd name="connsiteY176" fmla="*/ 638257 h 3920348"/>
              <a:gd name="connsiteX177" fmla="*/ 130692 w 3238147"/>
              <a:gd name="connsiteY177" fmla="*/ 638257 h 3920348"/>
              <a:gd name="connsiteX178" fmla="*/ 105571 w 3238147"/>
              <a:gd name="connsiteY178" fmla="*/ 708596 h 3920348"/>
              <a:gd name="connsiteX179" fmla="*/ 60353 w 3238147"/>
              <a:gd name="connsiteY179" fmla="*/ 723668 h 3920348"/>
              <a:gd name="connsiteX180" fmla="*/ 45281 w 3238147"/>
              <a:gd name="connsiteY180" fmla="*/ 768886 h 3920348"/>
              <a:gd name="connsiteX181" fmla="*/ 20160 w 3238147"/>
              <a:gd name="connsiteY181" fmla="*/ 914587 h 3920348"/>
              <a:gd name="connsiteX182" fmla="*/ 63 w 3238147"/>
              <a:gd name="connsiteY182" fmla="*/ 964829 h 3920348"/>
              <a:gd name="connsiteX183" fmla="*/ 15136 w 3238147"/>
              <a:gd name="connsiteY183" fmla="*/ 1025119 h 3920348"/>
              <a:gd name="connsiteX184" fmla="*/ 50305 w 3238147"/>
              <a:gd name="connsiteY184" fmla="*/ 1055264 h 3920348"/>
              <a:gd name="connsiteX185" fmla="*/ 40256 w 3238147"/>
              <a:gd name="connsiteY18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33672 w 3238147"/>
              <a:gd name="connsiteY19" fmla="*/ 2996375 h 3920348"/>
              <a:gd name="connsiteX20" fmla="*/ 753689 w 3238147"/>
              <a:gd name="connsiteY20" fmla="*/ 2989571 h 3920348"/>
              <a:gd name="connsiteX21" fmla="*/ 783679 w 3238147"/>
              <a:gd name="connsiteY21" fmla="*/ 3029713 h 3920348"/>
              <a:gd name="connsiteX22" fmla="*/ 824160 w 3238147"/>
              <a:gd name="connsiteY22" fmla="*/ 3067813 h 3920348"/>
              <a:gd name="connsiteX23" fmla="*/ 831304 w 3238147"/>
              <a:gd name="connsiteY23" fmla="*/ 3098769 h 3920348"/>
              <a:gd name="connsiteX24" fmla="*/ 864221 w 3238147"/>
              <a:gd name="connsiteY24" fmla="*/ 3115176 h 3920348"/>
              <a:gd name="connsiteX25" fmla="*/ 929536 w 3238147"/>
              <a:gd name="connsiteY25" fmla="*/ 3210635 h 3920348"/>
              <a:gd name="connsiteX26" fmla="*/ 1019971 w 3238147"/>
              <a:gd name="connsiteY26" fmla="*/ 3265901 h 3920348"/>
              <a:gd name="connsiteX27" fmla="*/ 1076572 w 3238147"/>
              <a:gd name="connsiteY27" fmla="*/ 3303556 h 3920348"/>
              <a:gd name="connsiteX28" fmla="*/ 1110406 w 3238147"/>
              <a:gd name="connsiteY28" fmla="*/ 3321167 h 3920348"/>
              <a:gd name="connsiteX29" fmla="*/ 1140866 w 3238147"/>
              <a:gd name="connsiteY29" fmla="*/ 3360706 h 3920348"/>
              <a:gd name="connsiteX30" fmla="*/ 1192650 w 3238147"/>
              <a:gd name="connsiteY30" fmla="*/ 3389387 h 3920348"/>
              <a:gd name="connsiteX31" fmla="*/ 1294181 w 3238147"/>
              <a:gd name="connsiteY31" fmla="*/ 3436462 h 3920348"/>
              <a:gd name="connsiteX32" fmla="*/ 1324587 w 3238147"/>
              <a:gd name="connsiteY32" fmla="*/ 3461844 h 3920348"/>
              <a:gd name="connsiteX33" fmla="*/ 1338509 w 3238147"/>
              <a:gd name="connsiteY33" fmla="*/ 3503582 h 3920348"/>
              <a:gd name="connsiteX34" fmla="*/ 1401808 w 3238147"/>
              <a:gd name="connsiteY34" fmla="*/ 3587448 h 3920348"/>
              <a:gd name="connsiteX35" fmla="*/ 1487219 w 3238147"/>
              <a:gd name="connsiteY35" fmla="*/ 3617593 h 3920348"/>
              <a:gd name="connsiteX36" fmla="*/ 1548060 w 3238147"/>
              <a:gd name="connsiteY36" fmla="*/ 3658363 h 3920348"/>
              <a:gd name="connsiteX37" fmla="*/ 1636166 w 3238147"/>
              <a:gd name="connsiteY37" fmla="*/ 3698844 h 3920348"/>
              <a:gd name="connsiteX38" fmla="*/ 1803742 w 3238147"/>
              <a:gd name="connsiteY38" fmla="*/ 3738174 h 3920348"/>
              <a:gd name="connsiteX39" fmla="*/ 1894177 w 3238147"/>
              <a:gd name="connsiteY39" fmla="*/ 3753246 h 3920348"/>
              <a:gd name="connsiteX40" fmla="*/ 1999685 w 3238147"/>
              <a:gd name="connsiteY40" fmla="*/ 3768319 h 3920348"/>
              <a:gd name="connsiteX41" fmla="*/ 2070024 w 3238147"/>
              <a:gd name="connsiteY41" fmla="*/ 3768319 h 3920348"/>
              <a:gd name="connsiteX42" fmla="*/ 2138610 w 3238147"/>
              <a:gd name="connsiteY42" fmla="*/ 3779806 h 3920348"/>
              <a:gd name="connsiteX43" fmla="*/ 2164804 w 3238147"/>
              <a:gd name="connsiteY43" fmla="*/ 3767900 h 3920348"/>
              <a:gd name="connsiteX44" fmla="*/ 2177362 w 3238147"/>
              <a:gd name="connsiteY44" fmla="*/ 3796083 h 3920348"/>
              <a:gd name="connsiteX45" fmla="*/ 2214128 w 3238147"/>
              <a:gd name="connsiteY45" fmla="*/ 3838919 h 3920348"/>
              <a:gd name="connsiteX46" fmla="*/ 2233860 w 3238147"/>
              <a:gd name="connsiteY46" fmla="*/ 3875056 h 3920348"/>
              <a:gd name="connsiteX47" fmla="*/ 2265966 w 3238147"/>
              <a:gd name="connsiteY47" fmla="*/ 3898947 h 3920348"/>
              <a:gd name="connsiteX48" fmla="*/ 2310060 w 3238147"/>
              <a:gd name="connsiteY48" fmla="*/ 3920300 h 3920348"/>
              <a:gd name="connsiteX49" fmla="*/ 2336305 w 3238147"/>
              <a:gd name="connsiteY49" fmla="*/ 3903971 h 3920348"/>
              <a:gd name="connsiteX50" fmla="*/ 2416692 w 3238147"/>
              <a:gd name="connsiteY50" fmla="*/ 3878851 h 3920348"/>
              <a:gd name="connsiteX51" fmla="*/ 2492054 w 3238147"/>
              <a:gd name="connsiteY51" fmla="*/ 3823585 h 3920348"/>
              <a:gd name="connsiteX52" fmla="*/ 2547320 w 3238147"/>
              <a:gd name="connsiteY52" fmla="*/ 3778367 h 3920348"/>
              <a:gd name="connsiteX53" fmla="*/ 2643435 w 3238147"/>
              <a:gd name="connsiteY53" fmla="*/ 3820288 h 3920348"/>
              <a:gd name="connsiteX54" fmla="*/ 2698045 w 3238147"/>
              <a:gd name="connsiteY54" fmla="*/ 3823585 h 3920348"/>
              <a:gd name="connsiteX55" fmla="*/ 2748287 w 3238147"/>
              <a:gd name="connsiteY55" fmla="*/ 3808512 h 3920348"/>
              <a:gd name="connsiteX56" fmla="*/ 2798529 w 3238147"/>
              <a:gd name="connsiteY56" fmla="*/ 3738174 h 3920348"/>
              <a:gd name="connsiteX57" fmla="*/ 2813602 w 3238147"/>
              <a:gd name="connsiteY57" fmla="*/ 3692956 h 3920348"/>
              <a:gd name="connsiteX58" fmla="*/ 2812504 w 3238147"/>
              <a:gd name="connsiteY58" fmla="*/ 3667888 h 3920348"/>
              <a:gd name="connsiteX59" fmla="*/ 2853272 w 3238147"/>
              <a:gd name="connsiteY59" fmla="*/ 3646953 h 3920348"/>
              <a:gd name="connsiteX60" fmla="*/ 2904037 w 3238147"/>
              <a:gd name="connsiteY60" fmla="*/ 3667835 h 3920348"/>
              <a:gd name="connsiteX61" fmla="*/ 2979399 w 3238147"/>
              <a:gd name="connsiteY61" fmla="*/ 3667835 h 3920348"/>
              <a:gd name="connsiteX62" fmla="*/ 3034665 w 3238147"/>
              <a:gd name="connsiteY62" fmla="*/ 3622618 h 3920348"/>
              <a:gd name="connsiteX63" fmla="*/ 3054762 w 3238147"/>
              <a:gd name="connsiteY63" fmla="*/ 3547255 h 3920348"/>
              <a:gd name="connsiteX64" fmla="*/ 3054762 w 3238147"/>
              <a:gd name="connsiteY64" fmla="*/ 3486965 h 3920348"/>
              <a:gd name="connsiteX65" fmla="*/ 3115052 w 3238147"/>
              <a:gd name="connsiteY65" fmla="*/ 3411602 h 3920348"/>
              <a:gd name="connsiteX66" fmla="*/ 3135149 w 3238147"/>
              <a:gd name="connsiteY66" fmla="*/ 3366385 h 3920348"/>
              <a:gd name="connsiteX67" fmla="*/ 3155245 w 3238147"/>
              <a:gd name="connsiteY67" fmla="*/ 3341264 h 3920348"/>
              <a:gd name="connsiteX68" fmla="*/ 3188740 w 3238147"/>
              <a:gd name="connsiteY68" fmla="*/ 3322606 h 3920348"/>
              <a:gd name="connsiteX69" fmla="*/ 3235632 w 3238147"/>
              <a:gd name="connsiteY69" fmla="*/ 3321167 h 3920348"/>
              <a:gd name="connsiteX70" fmla="*/ 3230608 w 3238147"/>
              <a:gd name="connsiteY70" fmla="*/ 3270925 h 3920348"/>
              <a:gd name="connsiteX71" fmla="*/ 3220560 w 3238147"/>
              <a:gd name="connsiteY71" fmla="*/ 3235756 h 3920348"/>
              <a:gd name="connsiteX72" fmla="*/ 3219696 w 3238147"/>
              <a:gd name="connsiteY72" fmla="*/ 3217831 h 3920348"/>
              <a:gd name="connsiteX73" fmla="*/ 3182747 w 3238147"/>
              <a:gd name="connsiteY73" fmla="*/ 3181276 h 3920348"/>
              <a:gd name="connsiteX74" fmla="*/ 3160270 w 3238147"/>
              <a:gd name="connsiteY74" fmla="*/ 3180490 h 3920348"/>
              <a:gd name="connsiteX75" fmla="*/ 3115052 w 3238147"/>
              <a:gd name="connsiteY75" fmla="*/ 3130248 h 3920348"/>
              <a:gd name="connsiteX76" fmla="*/ 3084907 w 3238147"/>
              <a:gd name="connsiteY76" fmla="*/ 3100103 h 3920348"/>
              <a:gd name="connsiteX77" fmla="*/ 3059786 w 3238147"/>
              <a:gd name="connsiteY77" fmla="*/ 3095079 h 3920348"/>
              <a:gd name="connsiteX78" fmla="*/ 3010146 w 3238147"/>
              <a:gd name="connsiteY78" fmla="*/ 3015425 h 3920348"/>
              <a:gd name="connsiteX79" fmla="*/ 2989448 w 3238147"/>
              <a:gd name="connsiteY79" fmla="*/ 2944354 h 3920348"/>
              <a:gd name="connsiteX80" fmla="*/ 2957759 w 3238147"/>
              <a:gd name="connsiteY80" fmla="*/ 2905888 h 3920348"/>
              <a:gd name="connsiteX81" fmla="*/ 2950615 w 3238147"/>
              <a:gd name="connsiteY81" fmla="*/ 2867788 h 3920348"/>
              <a:gd name="connsiteX82" fmla="*/ 2929158 w 3238147"/>
              <a:gd name="connsiteY82" fmla="*/ 2838846 h 3920348"/>
              <a:gd name="connsiteX83" fmla="*/ 2929184 w 3238147"/>
              <a:gd name="connsiteY83" fmla="*/ 2820163 h 3920348"/>
              <a:gd name="connsiteX84" fmla="*/ 2893988 w 3238147"/>
              <a:gd name="connsiteY84" fmla="*/ 2768508 h 3920348"/>
              <a:gd name="connsiteX85" fmla="*/ 2828674 w 3238147"/>
              <a:gd name="connsiteY85" fmla="*/ 2698169 h 3920348"/>
              <a:gd name="connsiteX86" fmla="*/ 2798529 w 3238147"/>
              <a:gd name="connsiteY86" fmla="*/ 2663000 h 3920348"/>
              <a:gd name="connsiteX87" fmla="*/ 2763360 w 3238147"/>
              <a:gd name="connsiteY87" fmla="*/ 2622807 h 3920348"/>
              <a:gd name="connsiteX88" fmla="*/ 2752971 w 3238147"/>
              <a:gd name="connsiteY88" fmla="*/ 2558225 h 3920348"/>
              <a:gd name="connsiteX89" fmla="*/ 2758336 w 3238147"/>
              <a:gd name="connsiteY89" fmla="*/ 2532371 h 3920348"/>
              <a:gd name="connsiteX90" fmla="*/ 2714872 w 3238147"/>
              <a:gd name="connsiteY90" fmla="*/ 2510600 h 3920348"/>
              <a:gd name="connsiteX91" fmla="*/ 2687997 w 3238147"/>
              <a:gd name="connsiteY91" fmla="*/ 2512275 h 3920348"/>
              <a:gd name="connsiteX92" fmla="*/ 2678472 w 3238147"/>
              <a:gd name="connsiteY92" fmla="*/ 2472631 h 3920348"/>
              <a:gd name="connsiteX93" fmla="*/ 2681535 w 3238147"/>
              <a:gd name="connsiteY93" fmla="*/ 2398681 h 3920348"/>
              <a:gd name="connsiteX94" fmla="*/ 2662876 w 3238147"/>
              <a:gd name="connsiteY94" fmla="*/ 2371598 h 3920348"/>
              <a:gd name="connsiteX95" fmla="*/ 2632731 w 3238147"/>
              <a:gd name="connsiteY95" fmla="*/ 2326380 h 3920348"/>
              <a:gd name="connsiteX96" fmla="*/ 2577465 w 3238147"/>
              <a:gd name="connsiteY96" fmla="*/ 2272973 h 3920348"/>
              <a:gd name="connsiteX97" fmla="*/ 2547320 w 3238147"/>
              <a:gd name="connsiteY97" fmla="*/ 2230921 h 3920348"/>
              <a:gd name="connsiteX98" fmla="*/ 2512151 w 3238147"/>
              <a:gd name="connsiteY98" fmla="*/ 2215848 h 3920348"/>
              <a:gd name="connsiteX99" fmla="*/ 2491034 w 3238147"/>
              <a:gd name="connsiteY99" fmla="*/ 2203419 h 3920348"/>
              <a:gd name="connsiteX100" fmla="*/ 2466933 w 3238147"/>
              <a:gd name="connsiteY100" fmla="*/ 2195752 h 3920348"/>
              <a:gd name="connsiteX101" fmla="*/ 2438646 w 3238147"/>
              <a:gd name="connsiteY101" fmla="*/ 2177225 h 3920348"/>
              <a:gd name="connsiteX102" fmla="*/ 2401619 w 3238147"/>
              <a:gd name="connsiteY102" fmla="*/ 2170631 h 3920348"/>
              <a:gd name="connsiteX103" fmla="*/ 2367209 w 3238147"/>
              <a:gd name="connsiteY103" fmla="*/ 2146269 h 3920348"/>
              <a:gd name="connsiteX104" fmla="*/ 2327592 w 3238147"/>
              <a:gd name="connsiteY104" fmla="*/ 2128318 h 3920348"/>
              <a:gd name="connsiteX105" fmla="*/ 2366450 w 3238147"/>
              <a:gd name="connsiteY105" fmla="*/ 2004833 h 3920348"/>
              <a:gd name="connsiteX106" fmla="*/ 2396595 w 3238147"/>
              <a:gd name="connsiteY106" fmla="*/ 1934495 h 3920348"/>
              <a:gd name="connsiteX107" fmla="*/ 2492054 w 3238147"/>
              <a:gd name="connsiteY107" fmla="*/ 1813914 h 3920348"/>
              <a:gd name="connsiteX108" fmla="*/ 2512151 w 3238147"/>
              <a:gd name="connsiteY108" fmla="*/ 1758648 h 3920348"/>
              <a:gd name="connsiteX109" fmla="*/ 2582489 w 3238147"/>
              <a:gd name="connsiteY109" fmla="*/ 1733527 h 3920348"/>
              <a:gd name="connsiteX110" fmla="*/ 2652828 w 3238147"/>
              <a:gd name="connsiteY110" fmla="*/ 1693334 h 3920348"/>
              <a:gd name="connsiteX111" fmla="*/ 2763360 w 3238147"/>
              <a:gd name="connsiteY111" fmla="*/ 1663189 h 3920348"/>
              <a:gd name="connsiteX112" fmla="*/ 2808577 w 3238147"/>
              <a:gd name="connsiteY112" fmla="*/ 1643092 h 3920348"/>
              <a:gd name="connsiteX113" fmla="*/ 2843747 w 3238147"/>
              <a:gd name="connsiteY113" fmla="*/ 1602899 h 3920348"/>
              <a:gd name="connsiteX114" fmla="*/ 2863843 w 3238147"/>
              <a:gd name="connsiteY114" fmla="*/ 1517488 h 3920348"/>
              <a:gd name="connsiteX115" fmla="*/ 2899013 w 3238147"/>
              <a:gd name="connsiteY115" fmla="*/ 1447149 h 3920348"/>
              <a:gd name="connsiteX116" fmla="*/ 2964327 w 3238147"/>
              <a:gd name="connsiteY116" fmla="*/ 1341642 h 3920348"/>
              <a:gd name="connsiteX117" fmla="*/ 3079883 w 3238147"/>
              <a:gd name="connsiteY117" fmla="*/ 1241158 h 3920348"/>
              <a:gd name="connsiteX118" fmla="*/ 3034665 w 3238147"/>
              <a:gd name="connsiteY118" fmla="*/ 1211013 h 3920348"/>
              <a:gd name="connsiteX119" fmla="*/ 2893988 w 3238147"/>
              <a:gd name="connsiteY119" fmla="*/ 1190916 h 3920348"/>
              <a:gd name="connsiteX120" fmla="*/ 2733215 w 3238147"/>
              <a:gd name="connsiteY120" fmla="*/ 1165796 h 3920348"/>
              <a:gd name="connsiteX121" fmla="*/ 2672925 w 3238147"/>
              <a:gd name="connsiteY121" fmla="*/ 1135651 h 3920348"/>
              <a:gd name="connsiteX122" fmla="*/ 2602586 w 3238147"/>
              <a:gd name="connsiteY122" fmla="*/ 1120578 h 3920348"/>
              <a:gd name="connsiteX123" fmla="*/ 2190604 w 3238147"/>
              <a:gd name="connsiteY123" fmla="*/ 1010046 h 3920348"/>
              <a:gd name="connsiteX124" fmla="*/ 2125289 w 3238147"/>
              <a:gd name="connsiteY124" fmla="*/ 979901 h 3920348"/>
              <a:gd name="connsiteX125" fmla="*/ 2070024 w 3238147"/>
              <a:gd name="connsiteY125" fmla="*/ 954780 h 3920348"/>
              <a:gd name="connsiteX126" fmla="*/ 1984613 w 3238147"/>
              <a:gd name="connsiteY126" fmla="*/ 944732 h 3920348"/>
              <a:gd name="connsiteX127" fmla="*/ 1924322 w 3238147"/>
              <a:gd name="connsiteY127" fmla="*/ 944732 h 3920348"/>
              <a:gd name="connsiteX128" fmla="*/ 1889153 w 3238147"/>
              <a:gd name="connsiteY128" fmla="*/ 949756 h 3920348"/>
              <a:gd name="connsiteX129" fmla="*/ 1793694 w 3238147"/>
              <a:gd name="connsiteY129" fmla="*/ 849273 h 3920348"/>
              <a:gd name="connsiteX130" fmla="*/ 1723355 w 3238147"/>
              <a:gd name="connsiteY130" fmla="*/ 743765 h 3920348"/>
              <a:gd name="connsiteX131" fmla="*/ 1663065 w 3238147"/>
              <a:gd name="connsiteY131" fmla="*/ 663378 h 3920348"/>
              <a:gd name="connsiteX132" fmla="*/ 1622872 w 3238147"/>
              <a:gd name="connsiteY132" fmla="*/ 618160 h 3920348"/>
              <a:gd name="connsiteX133" fmla="*/ 1557558 w 3238147"/>
              <a:gd name="connsiteY133" fmla="*/ 552846 h 3920348"/>
              <a:gd name="connsiteX134" fmla="*/ 1462098 w 3238147"/>
              <a:gd name="connsiteY134" fmla="*/ 482508 h 3920348"/>
              <a:gd name="connsiteX135" fmla="*/ 1366639 w 3238147"/>
              <a:gd name="connsiteY135" fmla="*/ 477484 h 3920348"/>
              <a:gd name="connsiteX136" fmla="*/ 1266155 w 3238147"/>
              <a:gd name="connsiteY136" fmla="*/ 467435 h 3920348"/>
              <a:gd name="connsiteX137" fmla="*/ 1210889 w 3238147"/>
              <a:gd name="connsiteY137" fmla="*/ 452363 h 3920348"/>
              <a:gd name="connsiteX138" fmla="*/ 1145575 w 3238147"/>
              <a:gd name="connsiteY138" fmla="*/ 321734 h 3920348"/>
              <a:gd name="connsiteX139" fmla="*/ 1080261 w 3238147"/>
              <a:gd name="connsiteY139" fmla="*/ 291589 h 3920348"/>
              <a:gd name="connsiteX140" fmla="*/ 1035043 w 3238147"/>
              <a:gd name="connsiteY140" fmla="*/ 291589 h 3920348"/>
              <a:gd name="connsiteX141" fmla="*/ 1014947 w 3238147"/>
              <a:gd name="connsiteY141" fmla="*/ 231299 h 3920348"/>
              <a:gd name="connsiteX142" fmla="*/ 989826 w 3238147"/>
              <a:gd name="connsiteY142" fmla="*/ 176033 h 3920348"/>
              <a:gd name="connsiteX143" fmla="*/ 959681 w 3238147"/>
              <a:gd name="connsiteY143" fmla="*/ 150912 h 3920348"/>
              <a:gd name="connsiteX144" fmla="*/ 904415 w 3238147"/>
              <a:gd name="connsiteY144" fmla="*/ 186081 h 3920348"/>
              <a:gd name="connsiteX145" fmla="*/ 834076 w 3238147"/>
              <a:gd name="connsiteY145" fmla="*/ 211202 h 3920348"/>
              <a:gd name="connsiteX146" fmla="*/ 788859 w 3238147"/>
              <a:gd name="connsiteY146" fmla="*/ 221251 h 3920348"/>
              <a:gd name="connsiteX147" fmla="*/ 733593 w 3238147"/>
              <a:gd name="connsiteY147" fmla="*/ 191105 h 3920348"/>
              <a:gd name="connsiteX148" fmla="*/ 673303 w 3238147"/>
              <a:gd name="connsiteY148" fmla="*/ 155936 h 3920348"/>
              <a:gd name="connsiteX149" fmla="*/ 602964 w 3238147"/>
              <a:gd name="connsiteY149" fmla="*/ 120767 h 3920348"/>
              <a:gd name="connsiteX150" fmla="*/ 497456 w 3238147"/>
              <a:gd name="connsiteY150" fmla="*/ 165985 h 3920348"/>
              <a:gd name="connsiteX151" fmla="*/ 412045 w 3238147"/>
              <a:gd name="connsiteY151" fmla="*/ 181057 h 3920348"/>
              <a:gd name="connsiteX152" fmla="*/ 361804 w 3238147"/>
              <a:gd name="connsiteY152" fmla="*/ 145888 h 3920348"/>
              <a:gd name="connsiteX153" fmla="*/ 371852 w 3238147"/>
              <a:gd name="connsiteY153" fmla="*/ 105695 h 3920348"/>
              <a:gd name="connsiteX154" fmla="*/ 386925 w 3238147"/>
              <a:gd name="connsiteY154" fmla="*/ 85598 h 3920348"/>
              <a:gd name="connsiteX155" fmla="*/ 361804 w 3238147"/>
              <a:gd name="connsiteY155" fmla="*/ 20284 h 3920348"/>
              <a:gd name="connsiteX156" fmla="*/ 316586 w 3238147"/>
              <a:gd name="connsiteY156" fmla="*/ 187 h 3920348"/>
              <a:gd name="connsiteX157" fmla="*/ 286441 w 3238147"/>
              <a:gd name="connsiteY157" fmla="*/ 10235 h 3920348"/>
              <a:gd name="connsiteX158" fmla="*/ 226151 w 3238147"/>
              <a:gd name="connsiteY158" fmla="*/ 10235 h 3920348"/>
              <a:gd name="connsiteX159" fmla="*/ 140740 w 3238147"/>
              <a:gd name="connsiteY159" fmla="*/ 187 h 3920348"/>
              <a:gd name="connsiteX160" fmla="*/ 105571 w 3238147"/>
              <a:gd name="connsiteY160" fmla="*/ 10235 h 3920348"/>
              <a:gd name="connsiteX161" fmla="*/ 60353 w 3238147"/>
              <a:gd name="connsiteY161" fmla="*/ 55453 h 3920348"/>
              <a:gd name="connsiteX162" fmla="*/ 55329 w 3238147"/>
              <a:gd name="connsiteY162" fmla="*/ 105695 h 3920348"/>
              <a:gd name="connsiteX163" fmla="*/ 50305 w 3238147"/>
              <a:gd name="connsiteY163" fmla="*/ 140864 h 3920348"/>
              <a:gd name="connsiteX164" fmla="*/ 15136 w 3238147"/>
              <a:gd name="connsiteY164" fmla="*/ 216226 h 3920348"/>
              <a:gd name="connsiteX165" fmla="*/ 35232 w 3238147"/>
              <a:gd name="connsiteY165" fmla="*/ 206178 h 3920348"/>
              <a:gd name="connsiteX166" fmla="*/ 90498 w 3238147"/>
              <a:gd name="connsiteY166" fmla="*/ 171009 h 3920348"/>
              <a:gd name="connsiteX167" fmla="*/ 135716 w 3238147"/>
              <a:gd name="connsiteY167" fmla="*/ 216226 h 3920348"/>
              <a:gd name="connsiteX168" fmla="*/ 130692 w 3238147"/>
              <a:gd name="connsiteY168" fmla="*/ 256420 h 3920348"/>
              <a:gd name="connsiteX169" fmla="*/ 130692 w 3238147"/>
              <a:gd name="connsiteY169" fmla="*/ 276516 h 3920348"/>
              <a:gd name="connsiteX170" fmla="*/ 201030 w 3238147"/>
              <a:gd name="connsiteY170" fmla="*/ 361927 h 3920348"/>
              <a:gd name="connsiteX171" fmla="*/ 221127 w 3238147"/>
              <a:gd name="connsiteY171" fmla="*/ 412169 h 3920348"/>
              <a:gd name="connsiteX172" fmla="*/ 266344 w 3238147"/>
              <a:gd name="connsiteY172" fmla="*/ 427242 h 3920348"/>
              <a:gd name="connsiteX173" fmla="*/ 286441 w 3238147"/>
              <a:gd name="connsiteY173" fmla="*/ 442314 h 3920348"/>
              <a:gd name="connsiteX174" fmla="*/ 301514 w 3238147"/>
              <a:gd name="connsiteY174" fmla="*/ 472459 h 3920348"/>
              <a:gd name="connsiteX175" fmla="*/ 316586 w 3238147"/>
              <a:gd name="connsiteY175" fmla="*/ 517677 h 3920348"/>
              <a:gd name="connsiteX176" fmla="*/ 246248 w 3238147"/>
              <a:gd name="connsiteY176" fmla="*/ 582991 h 3920348"/>
              <a:gd name="connsiteX177" fmla="*/ 175909 w 3238147"/>
              <a:gd name="connsiteY177" fmla="*/ 638257 h 3920348"/>
              <a:gd name="connsiteX178" fmla="*/ 130692 w 3238147"/>
              <a:gd name="connsiteY178" fmla="*/ 638257 h 3920348"/>
              <a:gd name="connsiteX179" fmla="*/ 105571 w 3238147"/>
              <a:gd name="connsiteY179" fmla="*/ 708596 h 3920348"/>
              <a:gd name="connsiteX180" fmla="*/ 60353 w 3238147"/>
              <a:gd name="connsiteY180" fmla="*/ 723668 h 3920348"/>
              <a:gd name="connsiteX181" fmla="*/ 45281 w 3238147"/>
              <a:gd name="connsiteY181" fmla="*/ 768886 h 3920348"/>
              <a:gd name="connsiteX182" fmla="*/ 20160 w 3238147"/>
              <a:gd name="connsiteY182" fmla="*/ 914587 h 3920348"/>
              <a:gd name="connsiteX183" fmla="*/ 63 w 3238147"/>
              <a:gd name="connsiteY183" fmla="*/ 964829 h 3920348"/>
              <a:gd name="connsiteX184" fmla="*/ 15136 w 3238147"/>
              <a:gd name="connsiteY184" fmla="*/ 1025119 h 3920348"/>
              <a:gd name="connsiteX185" fmla="*/ 50305 w 3238147"/>
              <a:gd name="connsiteY185" fmla="*/ 1055264 h 3920348"/>
              <a:gd name="connsiteX186" fmla="*/ 40256 w 3238147"/>
              <a:gd name="connsiteY186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733672 w 3238147"/>
              <a:gd name="connsiteY19" fmla="*/ 2996375 h 3920348"/>
              <a:gd name="connsiteX20" fmla="*/ 753689 w 3238147"/>
              <a:gd name="connsiteY20" fmla="*/ 2989571 h 3920348"/>
              <a:gd name="connsiteX21" fmla="*/ 783679 w 3238147"/>
              <a:gd name="connsiteY21" fmla="*/ 3029713 h 3920348"/>
              <a:gd name="connsiteX22" fmla="*/ 824160 w 3238147"/>
              <a:gd name="connsiteY22" fmla="*/ 3067813 h 3920348"/>
              <a:gd name="connsiteX23" fmla="*/ 831304 w 3238147"/>
              <a:gd name="connsiteY23" fmla="*/ 3098769 h 3920348"/>
              <a:gd name="connsiteX24" fmla="*/ 864221 w 3238147"/>
              <a:gd name="connsiteY24" fmla="*/ 3115176 h 3920348"/>
              <a:gd name="connsiteX25" fmla="*/ 905122 w 3238147"/>
              <a:gd name="connsiteY25" fmla="*/ 3167825 h 3920348"/>
              <a:gd name="connsiteX26" fmla="*/ 929536 w 3238147"/>
              <a:gd name="connsiteY26" fmla="*/ 3210635 h 3920348"/>
              <a:gd name="connsiteX27" fmla="*/ 1019971 w 3238147"/>
              <a:gd name="connsiteY27" fmla="*/ 3265901 h 3920348"/>
              <a:gd name="connsiteX28" fmla="*/ 1076572 w 3238147"/>
              <a:gd name="connsiteY28" fmla="*/ 3303556 h 3920348"/>
              <a:gd name="connsiteX29" fmla="*/ 1110406 w 3238147"/>
              <a:gd name="connsiteY29" fmla="*/ 3321167 h 3920348"/>
              <a:gd name="connsiteX30" fmla="*/ 1140866 w 3238147"/>
              <a:gd name="connsiteY30" fmla="*/ 3360706 h 3920348"/>
              <a:gd name="connsiteX31" fmla="*/ 1192650 w 3238147"/>
              <a:gd name="connsiteY31" fmla="*/ 3389387 h 3920348"/>
              <a:gd name="connsiteX32" fmla="*/ 1294181 w 3238147"/>
              <a:gd name="connsiteY32" fmla="*/ 3436462 h 3920348"/>
              <a:gd name="connsiteX33" fmla="*/ 1324587 w 3238147"/>
              <a:gd name="connsiteY33" fmla="*/ 3461844 h 3920348"/>
              <a:gd name="connsiteX34" fmla="*/ 1338509 w 3238147"/>
              <a:gd name="connsiteY34" fmla="*/ 3503582 h 3920348"/>
              <a:gd name="connsiteX35" fmla="*/ 1401808 w 3238147"/>
              <a:gd name="connsiteY35" fmla="*/ 3587448 h 3920348"/>
              <a:gd name="connsiteX36" fmla="*/ 1487219 w 3238147"/>
              <a:gd name="connsiteY36" fmla="*/ 3617593 h 3920348"/>
              <a:gd name="connsiteX37" fmla="*/ 1548060 w 3238147"/>
              <a:gd name="connsiteY37" fmla="*/ 3658363 h 3920348"/>
              <a:gd name="connsiteX38" fmla="*/ 1636166 w 3238147"/>
              <a:gd name="connsiteY38" fmla="*/ 3698844 h 3920348"/>
              <a:gd name="connsiteX39" fmla="*/ 1803742 w 3238147"/>
              <a:gd name="connsiteY39" fmla="*/ 3738174 h 3920348"/>
              <a:gd name="connsiteX40" fmla="*/ 1894177 w 3238147"/>
              <a:gd name="connsiteY40" fmla="*/ 3753246 h 3920348"/>
              <a:gd name="connsiteX41" fmla="*/ 1999685 w 3238147"/>
              <a:gd name="connsiteY41" fmla="*/ 3768319 h 3920348"/>
              <a:gd name="connsiteX42" fmla="*/ 2070024 w 3238147"/>
              <a:gd name="connsiteY42" fmla="*/ 3768319 h 3920348"/>
              <a:gd name="connsiteX43" fmla="*/ 2138610 w 3238147"/>
              <a:gd name="connsiteY43" fmla="*/ 3779806 h 3920348"/>
              <a:gd name="connsiteX44" fmla="*/ 2164804 w 3238147"/>
              <a:gd name="connsiteY44" fmla="*/ 3767900 h 3920348"/>
              <a:gd name="connsiteX45" fmla="*/ 2177362 w 3238147"/>
              <a:gd name="connsiteY45" fmla="*/ 3796083 h 3920348"/>
              <a:gd name="connsiteX46" fmla="*/ 2214128 w 3238147"/>
              <a:gd name="connsiteY46" fmla="*/ 3838919 h 3920348"/>
              <a:gd name="connsiteX47" fmla="*/ 2233860 w 3238147"/>
              <a:gd name="connsiteY47" fmla="*/ 3875056 h 3920348"/>
              <a:gd name="connsiteX48" fmla="*/ 2265966 w 3238147"/>
              <a:gd name="connsiteY48" fmla="*/ 3898947 h 3920348"/>
              <a:gd name="connsiteX49" fmla="*/ 2310060 w 3238147"/>
              <a:gd name="connsiteY49" fmla="*/ 3920300 h 3920348"/>
              <a:gd name="connsiteX50" fmla="*/ 2336305 w 3238147"/>
              <a:gd name="connsiteY50" fmla="*/ 3903971 h 3920348"/>
              <a:gd name="connsiteX51" fmla="*/ 2416692 w 3238147"/>
              <a:gd name="connsiteY51" fmla="*/ 3878851 h 3920348"/>
              <a:gd name="connsiteX52" fmla="*/ 2492054 w 3238147"/>
              <a:gd name="connsiteY52" fmla="*/ 3823585 h 3920348"/>
              <a:gd name="connsiteX53" fmla="*/ 2547320 w 3238147"/>
              <a:gd name="connsiteY53" fmla="*/ 3778367 h 3920348"/>
              <a:gd name="connsiteX54" fmla="*/ 2643435 w 3238147"/>
              <a:gd name="connsiteY54" fmla="*/ 3820288 h 3920348"/>
              <a:gd name="connsiteX55" fmla="*/ 2698045 w 3238147"/>
              <a:gd name="connsiteY55" fmla="*/ 3823585 h 3920348"/>
              <a:gd name="connsiteX56" fmla="*/ 2748287 w 3238147"/>
              <a:gd name="connsiteY56" fmla="*/ 3808512 h 3920348"/>
              <a:gd name="connsiteX57" fmla="*/ 2798529 w 3238147"/>
              <a:gd name="connsiteY57" fmla="*/ 3738174 h 3920348"/>
              <a:gd name="connsiteX58" fmla="*/ 2813602 w 3238147"/>
              <a:gd name="connsiteY58" fmla="*/ 3692956 h 3920348"/>
              <a:gd name="connsiteX59" fmla="*/ 2812504 w 3238147"/>
              <a:gd name="connsiteY59" fmla="*/ 3667888 h 3920348"/>
              <a:gd name="connsiteX60" fmla="*/ 2853272 w 3238147"/>
              <a:gd name="connsiteY60" fmla="*/ 3646953 h 3920348"/>
              <a:gd name="connsiteX61" fmla="*/ 2904037 w 3238147"/>
              <a:gd name="connsiteY61" fmla="*/ 3667835 h 3920348"/>
              <a:gd name="connsiteX62" fmla="*/ 2979399 w 3238147"/>
              <a:gd name="connsiteY62" fmla="*/ 3667835 h 3920348"/>
              <a:gd name="connsiteX63" fmla="*/ 3034665 w 3238147"/>
              <a:gd name="connsiteY63" fmla="*/ 3622618 h 3920348"/>
              <a:gd name="connsiteX64" fmla="*/ 3054762 w 3238147"/>
              <a:gd name="connsiteY64" fmla="*/ 3547255 h 3920348"/>
              <a:gd name="connsiteX65" fmla="*/ 3054762 w 3238147"/>
              <a:gd name="connsiteY65" fmla="*/ 3486965 h 3920348"/>
              <a:gd name="connsiteX66" fmla="*/ 3115052 w 3238147"/>
              <a:gd name="connsiteY66" fmla="*/ 3411602 h 3920348"/>
              <a:gd name="connsiteX67" fmla="*/ 3135149 w 3238147"/>
              <a:gd name="connsiteY67" fmla="*/ 3366385 h 3920348"/>
              <a:gd name="connsiteX68" fmla="*/ 3155245 w 3238147"/>
              <a:gd name="connsiteY68" fmla="*/ 3341264 h 3920348"/>
              <a:gd name="connsiteX69" fmla="*/ 3188740 w 3238147"/>
              <a:gd name="connsiteY69" fmla="*/ 3322606 h 3920348"/>
              <a:gd name="connsiteX70" fmla="*/ 3235632 w 3238147"/>
              <a:gd name="connsiteY70" fmla="*/ 3321167 h 3920348"/>
              <a:gd name="connsiteX71" fmla="*/ 3230608 w 3238147"/>
              <a:gd name="connsiteY71" fmla="*/ 3270925 h 3920348"/>
              <a:gd name="connsiteX72" fmla="*/ 3220560 w 3238147"/>
              <a:gd name="connsiteY72" fmla="*/ 3235756 h 3920348"/>
              <a:gd name="connsiteX73" fmla="*/ 3219696 w 3238147"/>
              <a:gd name="connsiteY73" fmla="*/ 3217831 h 3920348"/>
              <a:gd name="connsiteX74" fmla="*/ 3182747 w 3238147"/>
              <a:gd name="connsiteY74" fmla="*/ 3181276 h 3920348"/>
              <a:gd name="connsiteX75" fmla="*/ 3160270 w 3238147"/>
              <a:gd name="connsiteY75" fmla="*/ 3180490 h 3920348"/>
              <a:gd name="connsiteX76" fmla="*/ 3115052 w 3238147"/>
              <a:gd name="connsiteY76" fmla="*/ 3130248 h 3920348"/>
              <a:gd name="connsiteX77" fmla="*/ 3084907 w 3238147"/>
              <a:gd name="connsiteY77" fmla="*/ 3100103 h 3920348"/>
              <a:gd name="connsiteX78" fmla="*/ 3059786 w 3238147"/>
              <a:gd name="connsiteY78" fmla="*/ 3095079 h 3920348"/>
              <a:gd name="connsiteX79" fmla="*/ 3010146 w 3238147"/>
              <a:gd name="connsiteY79" fmla="*/ 3015425 h 3920348"/>
              <a:gd name="connsiteX80" fmla="*/ 2989448 w 3238147"/>
              <a:gd name="connsiteY80" fmla="*/ 2944354 h 3920348"/>
              <a:gd name="connsiteX81" fmla="*/ 2957759 w 3238147"/>
              <a:gd name="connsiteY81" fmla="*/ 2905888 h 3920348"/>
              <a:gd name="connsiteX82" fmla="*/ 2950615 w 3238147"/>
              <a:gd name="connsiteY82" fmla="*/ 2867788 h 3920348"/>
              <a:gd name="connsiteX83" fmla="*/ 2929158 w 3238147"/>
              <a:gd name="connsiteY83" fmla="*/ 2838846 h 3920348"/>
              <a:gd name="connsiteX84" fmla="*/ 2929184 w 3238147"/>
              <a:gd name="connsiteY84" fmla="*/ 2820163 h 3920348"/>
              <a:gd name="connsiteX85" fmla="*/ 2893988 w 3238147"/>
              <a:gd name="connsiteY85" fmla="*/ 2768508 h 3920348"/>
              <a:gd name="connsiteX86" fmla="*/ 2828674 w 3238147"/>
              <a:gd name="connsiteY86" fmla="*/ 2698169 h 3920348"/>
              <a:gd name="connsiteX87" fmla="*/ 2798529 w 3238147"/>
              <a:gd name="connsiteY87" fmla="*/ 2663000 h 3920348"/>
              <a:gd name="connsiteX88" fmla="*/ 2763360 w 3238147"/>
              <a:gd name="connsiteY88" fmla="*/ 2622807 h 3920348"/>
              <a:gd name="connsiteX89" fmla="*/ 2752971 w 3238147"/>
              <a:gd name="connsiteY89" fmla="*/ 2558225 h 3920348"/>
              <a:gd name="connsiteX90" fmla="*/ 2758336 w 3238147"/>
              <a:gd name="connsiteY90" fmla="*/ 2532371 h 3920348"/>
              <a:gd name="connsiteX91" fmla="*/ 2714872 w 3238147"/>
              <a:gd name="connsiteY91" fmla="*/ 2510600 h 3920348"/>
              <a:gd name="connsiteX92" fmla="*/ 2687997 w 3238147"/>
              <a:gd name="connsiteY92" fmla="*/ 2512275 h 3920348"/>
              <a:gd name="connsiteX93" fmla="*/ 2678472 w 3238147"/>
              <a:gd name="connsiteY93" fmla="*/ 2472631 h 3920348"/>
              <a:gd name="connsiteX94" fmla="*/ 2681535 w 3238147"/>
              <a:gd name="connsiteY94" fmla="*/ 2398681 h 3920348"/>
              <a:gd name="connsiteX95" fmla="*/ 2662876 w 3238147"/>
              <a:gd name="connsiteY95" fmla="*/ 2371598 h 3920348"/>
              <a:gd name="connsiteX96" fmla="*/ 2632731 w 3238147"/>
              <a:gd name="connsiteY96" fmla="*/ 2326380 h 3920348"/>
              <a:gd name="connsiteX97" fmla="*/ 2577465 w 3238147"/>
              <a:gd name="connsiteY97" fmla="*/ 2272973 h 3920348"/>
              <a:gd name="connsiteX98" fmla="*/ 2547320 w 3238147"/>
              <a:gd name="connsiteY98" fmla="*/ 2230921 h 3920348"/>
              <a:gd name="connsiteX99" fmla="*/ 2512151 w 3238147"/>
              <a:gd name="connsiteY99" fmla="*/ 2215848 h 3920348"/>
              <a:gd name="connsiteX100" fmla="*/ 2491034 w 3238147"/>
              <a:gd name="connsiteY100" fmla="*/ 2203419 h 3920348"/>
              <a:gd name="connsiteX101" fmla="*/ 2466933 w 3238147"/>
              <a:gd name="connsiteY101" fmla="*/ 2195752 h 3920348"/>
              <a:gd name="connsiteX102" fmla="*/ 2438646 w 3238147"/>
              <a:gd name="connsiteY102" fmla="*/ 2177225 h 3920348"/>
              <a:gd name="connsiteX103" fmla="*/ 2401619 w 3238147"/>
              <a:gd name="connsiteY103" fmla="*/ 2170631 h 3920348"/>
              <a:gd name="connsiteX104" fmla="*/ 2367209 w 3238147"/>
              <a:gd name="connsiteY104" fmla="*/ 2146269 h 3920348"/>
              <a:gd name="connsiteX105" fmla="*/ 2327592 w 3238147"/>
              <a:gd name="connsiteY105" fmla="*/ 2128318 h 3920348"/>
              <a:gd name="connsiteX106" fmla="*/ 2366450 w 3238147"/>
              <a:gd name="connsiteY106" fmla="*/ 2004833 h 3920348"/>
              <a:gd name="connsiteX107" fmla="*/ 2396595 w 3238147"/>
              <a:gd name="connsiteY107" fmla="*/ 1934495 h 3920348"/>
              <a:gd name="connsiteX108" fmla="*/ 2492054 w 3238147"/>
              <a:gd name="connsiteY108" fmla="*/ 1813914 h 3920348"/>
              <a:gd name="connsiteX109" fmla="*/ 2512151 w 3238147"/>
              <a:gd name="connsiteY109" fmla="*/ 1758648 h 3920348"/>
              <a:gd name="connsiteX110" fmla="*/ 2582489 w 3238147"/>
              <a:gd name="connsiteY110" fmla="*/ 1733527 h 3920348"/>
              <a:gd name="connsiteX111" fmla="*/ 2652828 w 3238147"/>
              <a:gd name="connsiteY111" fmla="*/ 1693334 h 3920348"/>
              <a:gd name="connsiteX112" fmla="*/ 2763360 w 3238147"/>
              <a:gd name="connsiteY112" fmla="*/ 1663189 h 3920348"/>
              <a:gd name="connsiteX113" fmla="*/ 2808577 w 3238147"/>
              <a:gd name="connsiteY113" fmla="*/ 1643092 h 3920348"/>
              <a:gd name="connsiteX114" fmla="*/ 2843747 w 3238147"/>
              <a:gd name="connsiteY114" fmla="*/ 1602899 h 3920348"/>
              <a:gd name="connsiteX115" fmla="*/ 2863843 w 3238147"/>
              <a:gd name="connsiteY115" fmla="*/ 1517488 h 3920348"/>
              <a:gd name="connsiteX116" fmla="*/ 2899013 w 3238147"/>
              <a:gd name="connsiteY116" fmla="*/ 1447149 h 3920348"/>
              <a:gd name="connsiteX117" fmla="*/ 2964327 w 3238147"/>
              <a:gd name="connsiteY117" fmla="*/ 1341642 h 3920348"/>
              <a:gd name="connsiteX118" fmla="*/ 3079883 w 3238147"/>
              <a:gd name="connsiteY118" fmla="*/ 1241158 h 3920348"/>
              <a:gd name="connsiteX119" fmla="*/ 3034665 w 3238147"/>
              <a:gd name="connsiteY119" fmla="*/ 1211013 h 3920348"/>
              <a:gd name="connsiteX120" fmla="*/ 2893988 w 3238147"/>
              <a:gd name="connsiteY120" fmla="*/ 1190916 h 3920348"/>
              <a:gd name="connsiteX121" fmla="*/ 2733215 w 3238147"/>
              <a:gd name="connsiteY121" fmla="*/ 1165796 h 3920348"/>
              <a:gd name="connsiteX122" fmla="*/ 2672925 w 3238147"/>
              <a:gd name="connsiteY122" fmla="*/ 1135651 h 3920348"/>
              <a:gd name="connsiteX123" fmla="*/ 2602586 w 3238147"/>
              <a:gd name="connsiteY123" fmla="*/ 1120578 h 3920348"/>
              <a:gd name="connsiteX124" fmla="*/ 2190604 w 3238147"/>
              <a:gd name="connsiteY124" fmla="*/ 1010046 h 3920348"/>
              <a:gd name="connsiteX125" fmla="*/ 2125289 w 3238147"/>
              <a:gd name="connsiteY125" fmla="*/ 979901 h 3920348"/>
              <a:gd name="connsiteX126" fmla="*/ 2070024 w 3238147"/>
              <a:gd name="connsiteY126" fmla="*/ 954780 h 3920348"/>
              <a:gd name="connsiteX127" fmla="*/ 1984613 w 3238147"/>
              <a:gd name="connsiteY127" fmla="*/ 944732 h 3920348"/>
              <a:gd name="connsiteX128" fmla="*/ 1924322 w 3238147"/>
              <a:gd name="connsiteY128" fmla="*/ 944732 h 3920348"/>
              <a:gd name="connsiteX129" fmla="*/ 1889153 w 3238147"/>
              <a:gd name="connsiteY129" fmla="*/ 949756 h 3920348"/>
              <a:gd name="connsiteX130" fmla="*/ 1793694 w 3238147"/>
              <a:gd name="connsiteY130" fmla="*/ 849273 h 3920348"/>
              <a:gd name="connsiteX131" fmla="*/ 1723355 w 3238147"/>
              <a:gd name="connsiteY131" fmla="*/ 743765 h 3920348"/>
              <a:gd name="connsiteX132" fmla="*/ 1663065 w 3238147"/>
              <a:gd name="connsiteY132" fmla="*/ 663378 h 3920348"/>
              <a:gd name="connsiteX133" fmla="*/ 1622872 w 3238147"/>
              <a:gd name="connsiteY133" fmla="*/ 618160 h 3920348"/>
              <a:gd name="connsiteX134" fmla="*/ 1557558 w 3238147"/>
              <a:gd name="connsiteY134" fmla="*/ 552846 h 3920348"/>
              <a:gd name="connsiteX135" fmla="*/ 1462098 w 3238147"/>
              <a:gd name="connsiteY135" fmla="*/ 482508 h 3920348"/>
              <a:gd name="connsiteX136" fmla="*/ 1366639 w 3238147"/>
              <a:gd name="connsiteY136" fmla="*/ 477484 h 3920348"/>
              <a:gd name="connsiteX137" fmla="*/ 1266155 w 3238147"/>
              <a:gd name="connsiteY137" fmla="*/ 467435 h 3920348"/>
              <a:gd name="connsiteX138" fmla="*/ 1210889 w 3238147"/>
              <a:gd name="connsiteY138" fmla="*/ 452363 h 3920348"/>
              <a:gd name="connsiteX139" fmla="*/ 1145575 w 3238147"/>
              <a:gd name="connsiteY139" fmla="*/ 321734 h 3920348"/>
              <a:gd name="connsiteX140" fmla="*/ 1080261 w 3238147"/>
              <a:gd name="connsiteY140" fmla="*/ 291589 h 3920348"/>
              <a:gd name="connsiteX141" fmla="*/ 1035043 w 3238147"/>
              <a:gd name="connsiteY141" fmla="*/ 291589 h 3920348"/>
              <a:gd name="connsiteX142" fmla="*/ 1014947 w 3238147"/>
              <a:gd name="connsiteY142" fmla="*/ 231299 h 3920348"/>
              <a:gd name="connsiteX143" fmla="*/ 989826 w 3238147"/>
              <a:gd name="connsiteY143" fmla="*/ 176033 h 3920348"/>
              <a:gd name="connsiteX144" fmla="*/ 959681 w 3238147"/>
              <a:gd name="connsiteY144" fmla="*/ 150912 h 3920348"/>
              <a:gd name="connsiteX145" fmla="*/ 904415 w 3238147"/>
              <a:gd name="connsiteY145" fmla="*/ 186081 h 3920348"/>
              <a:gd name="connsiteX146" fmla="*/ 834076 w 3238147"/>
              <a:gd name="connsiteY146" fmla="*/ 211202 h 3920348"/>
              <a:gd name="connsiteX147" fmla="*/ 788859 w 3238147"/>
              <a:gd name="connsiteY147" fmla="*/ 221251 h 3920348"/>
              <a:gd name="connsiteX148" fmla="*/ 733593 w 3238147"/>
              <a:gd name="connsiteY148" fmla="*/ 191105 h 3920348"/>
              <a:gd name="connsiteX149" fmla="*/ 673303 w 3238147"/>
              <a:gd name="connsiteY149" fmla="*/ 155936 h 3920348"/>
              <a:gd name="connsiteX150" fmla="*/ 602964 w 3238147"/>
              <a:gd name="connsiteY150" fmla="*/ 120767 h 3920348"/>
              <a:gd name="connsiteX151" fmla="*/ 497456 w 3238147"/>
              <a:gd name="connsiteY151" fmla="*/ 165985 h 3920348"/>
              <a:gd name="connsiteX152" fmla="*/ 412045 w 3238147"/>
              <a:gd name="connsiteY152" fmla="*/ 181057 h 3920348"/>
              <a:gd name="connsiteX153" fmla="*/ 361804 w 3238147"/>
              <a:gd name="connsiteY153" fmla="*/ 145888 h 3920348"/>
              <a:gd name="connsiteX154" fmla="*/ 371852 w 3238147"/>
              <a:gd name="connsiteY154" fmla="*/ 105695 h 3920348"/>
              <a:gd name="connsiteX155" fmla="*/ 386925 w 3238147"/>
              <a:gd name="connsiteY155" fmla="*/ 85598 h 3920348"/>
              <a:gd name="connsiteX156" fmla="*/ 361804 w 3238147"/>
              <a:gd name="connsiteY156" fmla="*/ 20284 h 3920348"/>
              <a:gd name="connsiteX157" fmla="*/ 316586 w 3238147"/>
              <a:gd name="connsiteY157" fmla="*/ 187 h 3920348"/>
              <a:gd name="connsiteX158" fmla="*/ 286441 w 3238147"/>
              <a:gd name="connsiteY158" fmla="*/ 10235 h 3920348"/>
              <a:gd name="connsiteX159" fmla="*/ 226151 w 3238147"/>
              <a:gd name="connsiteY159" fmla="*/ 10235 h 3920348"/>
              <a:gd name="connsiteX160" fmla="*/ 140740 w 3238147"/>
              <a:gd name="connsiteY160" fmla="*/ 187 h 3920348"/>
              <a:gd name="connsiteX161" fmla="*/ 105571 w 3238147"/>
              <a:gd name="connsiteY161" fmla="*/ 10235 h 3920348"/>
              <a:gd name="connsiteX162" fmla="*/ 60353 w 3238147"/>
              <a:gd name="connsiteY162" fmla="*/ 55453 h 3920348"/>
              <a:gd name="connsiteX163" fmla="*/ 55329 w 3238147"/>
              <a:gd name="connsiteY163" fmla="*/ 105695 h 3920348"/>
              <a:gd name="connsiteX164" fmla="*/ 50305 w 3238147"/>
              <a:gd name="connsiteY164" fmla="*/ 140864 h 3920348"/>
              <a:gd name="connsiteX165" fmla="*/ 15136 w 3238147"/>
              <a:gd name="connsiteY165" fmla="*/ 216226 h 3920348"/>
              <a:gd name="connsiteX166" fmla="*/ 35232 w 3238147"/>
              <a:gd name="connsiteY166" fmla="*/ 206178 h 3920348"/>
              <a:gd name="connsiteX167" fmla="*/ 90498 w 3238147"/>
              <a:gd name="connsiteY167" fmla="*/ 171009 h 3920348"/>
              <a:gd name="connsiteX168" fmla="*/ 135716 w 3238147"/>
              <a:gd name="connsiteY168" fmla="*/ 216226 h 3920348"/>
              <a:gd name="connsiteX169" fmla="*/ 130692 w 3238147"/>
              <a:gd name="connsiteY169" fmla="*/ 256420 h 3920348"/>
              <a:gd name="connsiteX170" fmla="*/ 130692 w 3238147"/>
              <a:gd name="connsiteY170" fmla="*/ 276516 h 3920348"/>
              <a:gd name="connsiteX171" fmla="*/ 201030 w 3238147"/>
              <a:gd name="connsiteY171" fmla="*/ 361927 h 3920348"/>
              <a:gd name="connsiteX172" fmla="*/ 221127 w 3238147"/>
              <a:gd name="connsiteY172" fmla="*/ 412169 h 3920348"/>
              <a:gd name="connsiteX173" fmla="*/ 266344 w 3238147"/>
              <a:gd name="connsiteY173" fmla="*/ 427242 h 3920348"/>
              <a:gd name="connsiteX174" fmla="*/ 286441 w 3238147"/>
              <a:gd name="connsiteY174" fmla="*/ 442314 h 3920348"/>
              <a:gd name="connsiteX175" fmla="*/ 301514 w 3238147"/>
              <a:gd name="connsiteY175" fmla="*/ 472459 h 3920348"/>
              <a:gd name="connsiteX176" fmla="*/ 316586 w 3238147"/>
              <a:gd name="connsiteY176" fmla="*/ 517677 h 3920348"/>
              <a:gd name="connsiteX177" fmla="*/ 246248 w 3238147"/>
              <a:gd name="connsiteY177" fmla="*/ 582991 h 3920348"/>
              <a:gd name="connsiteX178" fmla="*/ 175909 w 3238147"/>
              <a:gd name="connsiteY178" fmla="*/ 638257 h 3920348"/>
              <a:gd name="connsiteX179" fmla="*/ 130692 w 3238147"/>
              <a:gd name="connsiteY179" fmla="*/ 638257 h 3920348"/>
              <a:gd name="connsiteX180" fmla="*/ 105571 w 3238147"/>
              <a:gd name="connsiteY180" fmla="*/ 708596 h 3920348"/>
              <a:gd name="connsiteX181" fmla="*/ 60353 w 3238147"/>
              <a:gd name="connsiteY181" fmla="*/ 723668 h 3920348"/>
              <a:gd name="connsiteX182" fmla="*/ 45281 w 3238147"/>
              <a:gd name="connsiteY182" fmla="*/ 768886 h 3920348"/>
              <a:gd name="connsiteX183" fmla="*/ 20160 w 3238147"/>
              <a:gd name="connsiteY183" fmla="*/ 914587 h 3920348"/>
              <a:gd name="connsiteX184" fmla="*/ 63 w 3238147"/>
              <a:gd name="connsiteY184" fmla="*/ 964829 h 3920348"/>
              <a:gd name="connsiteX185" fmla="*/ 15136 w 3238147"/>
              <a:gd name="connsiteY185" fmla="*/ 1025119 h 3920348"/>
              <a:gd name="connsiteX186" fmla="*/ 50305 w 3238147"/>
              <a:gd name="connsiteY186" fmla="*/ 1055264 h 3920348"/>
              <a:gd name="connsiteX187" fmla="*/ 40256 w 3238147"/>
              <a:gd name="connsiteY18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56780 w 3238147"/>
              <a:gd name="connsiteY15" fmla="*/ 2652952 h 3920348"/>
              <a:gd name="connsiteX16" fmla="*/ 371852 w 3238147"/>
              <a:gd name="connsiteY16" fmla="*/ 2738363 h 3920348"/>
              <a:gd name="connsiteX17" fmla="*/ 517553 w 3238147"/>
              <a:gd name="connsiteY17" fmla="*/ 2813725 h 3920348"/>
              <a:gd name="connsiteX18" fmla="*/ 582867 w 3238147"/>
              <a:gd name="connsiteY18" fmla="*/ 2879040 h 3920348"/>
              <a:gd name="connsiteX19" fmla="*/ 633660 w 3238147"/>
              <a:gd name="connsiteY19" fmla="*/ 2910650 h 3920348"/>
              <a:gd name="connsiteX20" fmla="*/ 733672 w 3238147"/>
              <a:gd name="connsiteY20" fmla="*/ 2996375 h 3920348"/>
              <a:gd name="connsiteX21" fmla="*/ 753689 w 3238147"/>
              <a:gd name="connsiteY21" fmla="*/ 2989571 h 3920348"/>
              <a:gd name="connsiteX22" fmla="*/ 783679 w 3238147"/>
              <a:gd name="connsiteY22" fmla="*/ 3029713 h 3920348"/>
              <a:gd name="connsiteX23" fmla="*/ 824160 w 3238147"/>
              <a:gd name="connsiteY23" fmla="*/ 3067813 h 3920348"/>
              <a:gd name="connsiteX24" fmla="*/ 831304 w 3238147"/>
              <a:gd name="connsiteY24" fmla="*/ 3098769 h 3920348"/>
              <a:gd name="connsiteX25" fmla="*/ 864221 w 3238147"/>
              <a:gd name="connsiteY25" fmla="*/ 3115176 h 3920348"/>
              <a:gd name="connsiteX26" fmla="*/ 905122 w 3238147"/>
              <a:gd name="connsiteY26" fmla="*/ 3167825 h 3920348"/>
              <a:gd name="connsiteX27" fmla="*/ 929536 w 3238147"/>
              <a:gd name="connsiteY27" fmla="*/ 3210635 h 3920348"/>
              <a:gd name="connsiteX28" fmla="*/ 1019971 w 3238147"/>
              <a:gd name="connsiteY28" fmla="*/ 3265901 h 3920348"/>
              <a:gd name="connsiteX29" fmla="*/ 1076572 w 3238147"/>
              <a:gd name="connsiteY29" fmla="*/ 3303556 h 3920348"/>
              <a:gd name="connsiteX30" fmla="*/ 1110406 w 3238147"/>
              <a:gd name="connsiteY30" fmla="*/ 3321167 h 3920348"/>
              <a:gd name="connsiteX31" fmla="*/ 1140866 w 3238147"/>
              <a:gd name="connsiteY31" fmla="*/ 3360706 h 3920348"/>
              <a:gd name="connsiteX32" fmla="*/ 1192650 w 3238147"/>
              <a:gd name="connsiteY32" fmla="*/ 3389387 h 3920348"/>
              <a:gd name="connsiteX33" fmla="*/ 1294181 w 3238147"/>
              <a:gd name="connsiteY33" fmla="*/ 3436462 h 3920348"/>
              <a:gd name="connsiteX34" fmla="*/ 1324587 w 3238147"/>
              <a:gd name="connsiteY34" fmla="*/ 3461844 h 3920348"/>
              <a:gd name="connsiteX35" fmla="*/ 1338509 w 3238147"/>
              <a:gd name="connsiteY35" fmla="*/ 3503582 h 3920348"/>
              <a:gd name="connsiteX36" fmla="*/ 1401808 w 3238147"/>
              <a:gd name="connsiteY36" fmla="*/ 3587448 h 3920348"/>
              <a:gd name="connsiteX37" fmla="*/ 1487219 w 3238147"/>
              <a:gd name="connsiteY37" fmla="*/ 3617593 h 3920348"/>
              <a:gd name="connsiteX38" fmla="*/ 1548060 w 3238147"/>
              <a:gd name="connsiteY38" fmla="*/ 3658363 h 3920348"/>
              <a:gd name="connsiteX39" fmla="*/ 1636166 w 3238147"/>
              <a:gd name="connsiteY39" fmla="*/ 3698844 h 3920348"/>
              <a:gd name="connsiteX40" fmla="*/ 1803742 w 3238147"/>
              <a:gd name="connsiteY40" fmla="*/ 3738174 h 3920348"/>
              <a:gd name="connsiteX41" fmla="*/ 1894177 w 3238147"/>
              <a:gd name="connsiteY41" fmla="*/ 3753246 h 3920348"/>
              <a:gd name="connsiteX42" fmla="*/ 1999685 w 3238147"/>
              <a:gd name="connsiteY42" fmla="*/ 3768319 h 3920348"/>
              <a:gd name="connsiteX43" fmla="*/ 2070024 w 3238147"/>
              <a:gd name="connsiteY43" fmla="*/ 3768319 h 3920348"/>
              <a:gd name="connsiteX44" fmla="*/ 2138610 w 3238147"/>
              <a:gd name="connsiteY44" fmla="*/ 3779806 h 3920348"/>
              <a:gd name="connsiteX45" fmla="*/ 2164804 w 3238147"/>
              <a:gd name="connsiteY45" fmla="*/ 3767900 h 3920348"/>
              <a:gd name="connsiteX46" fmla="*/ 2177362 w 3238147"/>
              <a:gd name="connsiteY46" fmla="*/ 3796083 h 3920348"/>
              <a:gd name="connsiteX47" fmla="*/ 2214128 w 3238147"/>
              <a:gd name="connsiteY47" fmla="*/ 3838919 h 3920348"/>
              <a:gd name="connsiteX48" fmla="*/ 2233860 w 3238147"/>
              <a:gd name="connsiteY48" fmla="*/ 3875056 h 3920348"/>
              <a:gd name="connsiteX49" fmla="*/ 2265966 w 3238147"/>
              <a:gd name="connsiteY49" fmla="*/ 3898947 h 3920348"/>
              <a:gd name="connsiteX50" fmla="*/ 2310060 w 3238147"/>
              <a:gd name="connsiteY50" fmla="*/ 3920300 h 3920348"/>
              <a:gd name="connsiteX51" fmla="*/ 2336305 w 3238147"/>
              <a:gd name="connsiteY51" fmla="*/ 3903971 h 3920348"/>
              <a:gd name="connsiteX52" fmla="*/ 2416692 w 3238147"/>
              <a:gd name="connsiteY52" fmla="*/ 3878851 h 3920348"/>
              <a:gd name="connsiteX53" fmla="*/ 2492054 w 3238147"/>
              <a:gd name="connsiteY53" fmla="*/ 3823585 h 3920348"/>
              <a:gd name="connsiteX54" fmla="*/ 2547320 w 3238147"/>
              <a:gd name="connsiteY54" fmla="*/ 3778367 h 3920348"/>
              <a:gd name="connsiteX55" fmla="*/ 2643435 w 3238147"/>
              <a:gd name="connsiteY55" fmla="*/ 3820288 h 3920348"/>
              <a:gd name="connsiteX56" fmla="*/ 2698045 w 3238147"/>
              <a:gd name="connsiteY56" fmla="*/ 3823585 h 3920348"/>
              <a:gd name="connsiteX57" fmla="*/ 2748287 w 3238147"/>
              <a:gd name="connsiteY57" fmla="*/ 3808512 h 3920348"/>
              <a:gd name="connsiteX58" fmla="*/ 2798529 w 3238147"/>
              <a:gd name="connsiteY58" fmla="*/ 3738174 h 3920348"/>
              <a:gd name="connsiteX59" fmla="*/ 2813602 w 3238147"/>
              <a:gd name="connsiteY59" fmla="*/ 3692956 h 3920348"/>
              <a:gd name="connsiteX60" fmla="*/ 2812504 w 3238147"/>
              <a:gd name="connsiteY60" fmla="*/ 3667888 h 3920348"/>
              <a:gd name="connsiteX61" fmla="*/ 2853272 w 3238147"/>
              <a:gd name="connsiteY61" fmla="*/ 3646953 h 3920348"/>
              <a:gd name="connsiteX62" fmla="*/ 2904037 w 3238147"/>
              <a:gd name="connsiteY62" fmla="*/ 3667835 h 3920348"/>
              <a:gd name="connsiteX63" fmla="*/ 2979399 w 3238147"/>
              <a:gd name="connsiteY63" fmla="*/ 3667835 h 3920348"/>
              <a:gd name="connsiteX64" fmla="*/ 3034665 w 3238147"/>
              <a:gd name="connsiteY64" fmla="*/ 3622618 h 3920348"/>
              <a:gd name="connsiteX65" fmla="*/ 3054762 w 3238147"/>
              <a:gd name="connsiteY65" fmla="*/ 3547255 h 3920348"/>
              <a:gd name="connsiteX66" fmla="*/ 3054762 w 3238147"/>
              <a:gd name="connsiteY66" fmla="*/ 3486965 h 3920348"/>
              <a:gd name="connsiteX67" fmla="*/ 3115052 w 3238147"/>
              <a:gd name="connsiteY67" fmla="*/ 3411602 h 3920348"/>
              <a:gd name="connsiteX68" fmla="*/ 3135149 w 3238147"/>
              <a:gd name="connsiteY68" fmla="*/ 3366385 h 3920348"/>
              <a:gd name="connsiteX69" fmla="*/ 3155245 w 3238147"/>
              <a:gd name="connsiteY69" fmla="*/ 3341264 h 3920348"/>
              <a:gd name="connsiteX70" fmla="*/ 3188740 w 3238147"/>
              <a:gd name="connsiteY70" fmla="*/ 3322606 h 3920348"/>
              <a:gd name="connsiteX71" fmla="*/ 3235632 w 3238147"/>
              <a:gd name="connsiteY71" fmla="*/ 3321167 h 3920348"/>
              <a:gd name="connsiteX72" fmla="*/ 3230608 w 3238147"/>
              <a:gd name="connsiteY72" fmla="*/ 3270925 h 3920348"/>
              <a:gd name="connsiteX73" fmla="*/ 3220560 w 3238147"/>
              <a:gd name="connsiteY73" fmla="*/ 3235756 h 3920348"/>
              <a:gd name="connsiteX74" fmla="*/ 3219696 w 3238147"/>
              <a:gd name="connsiteY74" fmla="*/ 3217831 h 3920348"/>
              <a:gd name="connsiteX75" fmla="*/ 3182747 w 3238147"/>
              <a:gd name="connsiteY75" fmla="*/ 3181276 h 3920348"/>
              <a:gd name="connsiteX76" fmla="*/ 3160270 w 3238147"/>
              <a:gd name="connsiteY76" fmla="*/ 3180490 h 3920348"/>
              <a:gd name="connsiteX77" fmla="*/ 3115052 w 3238147"/>
              <a:gd name="connsiteY77" fmla="*/ 3130248 h 3920348"/>
              <a:gd name="connsiteX78" fmla="*/ 3084907 w 3238147"/>
              <a:gd name="connsiteY78" fmla="*/ 3100103 h 3920348"/>
              <a:gd name="connsiteX79" fmla="*/ 3059786 w 3238147"/>
              <a:gd name="connsiteY79" fmla="*/ 3095079 h 3920348"/>
              <a:gd name="connsiteX80" fmla="*/ 3010146 w 3238147"/>
              <a:gd name="connsiteY80" fmla="*/ 3015425 h 3920348"/>
              <a:gd name="connsiteX81" fmla="*/ 2989448 w 3238147"/>
              <a:gd name="connsiteY81" fmla="*/ 2944354 h 3920348"/>
              <a:gd name="connsiteX82" fmla="*/ 2957759 w 3238147"/>
              <a:gd name="connsiteY82" fmla="*/ 2905888 h 3920348"/>
              <a:gd name="connsiteX83" fmla="*/ 2950615 w 3238147"/>
              <a:gd name="connsiteY83" fmla="*/ 2867788 h 3920348"/>
              <a:gd name="connsiteX84" fmla="*/ 2929158 w 3238147"/>
              <a:gd name="connsiteY84" fmla="*/ 2838846 h 3920348"/>
              <a:gd name="connsiteX85" fmla="*/ 2929184 w 3238147"/>
              <a:gd name="connsiteY85" fmla="*/ 2820163 h 3920348"/>
              <a:gd name="connsiteX86" fmla="*/ 2893988 w 3238147"/>
              <a:gd name="connsiteY86" fmla="*/ 2768508 h 3920348"/>
              <a:gd name="connsiteX87" fmla="*/ 2828674 w 3238147"/>
              <a:gd name="connsiteY87" fmla="*/ 2698169 h 3920348"/>
              <a:gd name="connsiteX88" fmla="*/ 2798529 w 3238147"/>
              <a:gd name="connsiteY88" fmla="*/ 2663000 h 3920348"/>
              <a:gd name="connsiteX89" fmla="*/ 2763360 w 3238147"/>
              <a:gd name="connsiteY89" fmla="*/ 2622807 h 3920348"/>
              <a:gd name="connsiteX90" fmla="*/ 2752971 w 3238147"/>
              <a:gd name="connsiteY90" fmla="*/ 2558225 h 3920348"/>
              <a:gd name="connsiteX91" fmla="*/ 2758336 w 3238147"/>
              <a:gd name="connsiteY91" fmla="*/ 2532371 h 3920348"/>
              <a:gd name="connsiteX92" fmla="*/ 2714872 w 3238147"/>
              <a:gd name="connsiteY92" fmla="*/ 2510600 h 3920348"/>
              <a:gd name="connsiteX93" fmla="*/ 2687997 w 3238147"/>
              <a:gd name="connsiteY93" fmla="*/ 2512275 h 3920348"/>
              <a:gd name="connsiteX94" fmla="*/ 2678472 w 3238147"/>
              <a:gd name="connsiteY94" fmla="*/ 2472631 h 3920348"/>
              <a:gd name="connsiteX95" fmla="*/ 2681535 w 3238147"/>
              <a:gd name="connsiteY95" fmla="*/ 2398681 h 3920348"/>
              <a:gd name="connsiteX96" fmla="*/ 2662876 w 3238147"/>
              <a:gd name="connsiteY96" fmla="*/ 2371598 h 3920348"/>
              <a:gd name="connsiteX97" fmla="*/ 2632731 w 3238147"/>
              <a:gd name="connsiteY97" fmla="*/ 2326380 h 3920348"/>
              <a:gd name="connsiteX98" fmla="*/ 2577465 w 3238147"/>
              <a:gd name="connsiteY98" fmla="*/ 2272973 h 3920348"/>
              <a:gd name="connsiteX99" fmla="*/ 2547320 w 3238147"/>
              <a:gd name="connsiteY99" fmla="*/ 2230921 h 3920348"/>
              <a:gd name="connsiteX100" fmla="*/ 2512151 w 3238147"/>
              <a:gd name="connsiteY100" fmla="*/ 2215848 h 3920348"/>
              <a:gd name="connsiteX101" fmla="*/ 2491034 w 3238147"/>
              <a:gd name="connsiteY101" fmla="*/ 2203419 h 3920348"/>
              <a:gd name="connsiteX102" fmla="*/ 2466933 w 3238147"/>
              <a:gd name="connsiteY102" fmla="*/ 2195752 h 3920348"/>
              <a:gd name="connsiteX103" fmla="*/ 2438646 w 3238147"/>
              <a:gd name="connsiteY103" fmla="*/ 2177225 h 3920348"/>
              <a:gd name="connsiteX104" fmla="*/ 2401619 w 3238147"/>
              <a:gd name="connsiteY104" fmla="*/ 2170631 h 3920348"/>
              <a:gd name="connsiteX105" fmla="*/ 2367209 w 3238147"/>
              <a:gd name="connsiteY105" fmla="*/ 2146269 h 3920348"/>
              <a:gd name="connsiteX106" fmla="*/ 2327592 w 3238147"/>
              <a:gd name="connsiteY106" fmla="*/ 2128318 h 3920348"/>
              <a:gd name="connsiteX107" fmla="*/ 2366450 w 3238147"/>
              <a:gd name="connsiteY107" fmla="*/ 2004833 h 3920348"/>
              <a:gd name="connsiteX108" fmla="*/ 2396595 w 3238147"/>
              <a:gd name="connsiteY108" fmla="*/ 1934495 h 3920348"/>
              <a:gd name="connsiteX109" fmla="*/ 2492054 w 3238147"/>
              <a:gd name="connsiteY109" fmla="*/ 1813914 h 3920348"/>
              <a:gd name="connsiteX110" fmla="*/ 2512151 w 3238147"/>
              <a:gd name="connsiteY110" fmla="*/ 1758648 h 3920348"/>
              <a:gd name="connsiteX111" fmla="*/ 2582489 w 3238147"/>
              <a:gd name="connsiteY111" fmla="*/ 1733527 h 3920348"/>
              <a:gd name="connsiteX112" fmla="*/ 2652828 w 3238147"/>
              <a:gd name="connsiteY112" fmla="*/ 1693334 h 3920348"/>
              <a:gd name="connsiteX113" fmla="*/ 2763360 w 3238147"/>
              <a:gd name="connsiteY113" fmla="*/ 1663189 h 3920348"/>
              <a:gd name="connsiteX114" fmla="*/ 2808577 w 3238147"/>
              <a:gd name="connsiteY114" fmla="*/ 1643092 h 3920348"/>
              <a:gd name="connsiteX115" fmla="*/ 2843747 w 3238147"/>
              <a:gd name="connsiteY115" fmla="*/ 1602899 h 3920348"/>
              <a:gd name="connsiteX116" fmla="*/ 2863843 w 3238147"/>
              <a:gd name="connsiteY116" fmla="*/ 1517488 h 3920348"/>
              <a:gd name="connsiteX117" fmla="*/ 2899013 w 3238147"/>
              <a:gd name="connsiteY117" fmla="*/ 1447149 h 3920348"/>
              <a:gd name="connsiteX118" fmla="*/ 2964327 w 3238147"/>
              <a:gd name="connsiteY118" fmla="*/ 1341642 h 3920348"/>
              <a:gd name="connsiteX119" fmla="*/ 3079883 w 3238147"/>
              <a:gd name="connsiteY119" fmla="*/ 1241158 h 3920348"/>
              <a:gd name="connsiteX120" fmla="*/ 3034665 w 3238147"/>
              <a:gd name="connsiteY120" fmla="*/ 1211013 h 3920348"/>
              <a:gd name="connsiteX121" fmla="*/ 2893988 w 3238147"/>
              <a:gd name="connsiteY121" fmla="*/ 1190916 h 3920348"/>
              <a:gd name="connsiteX122" fmla="*/ 2733215 w 3238147"/>
              <a:gd name="connsiteY122" fmla="*/ 1165796 h 3920348"/>
              <a:gd name="connsiteX123" fmla="*/ 2672925 w 3238147"/>
              <a:gd name="connsiteY123" fmla="*/ 1135651 h 3920348"/>
              <a:gd name="connsiteX124" fmla="*/ 2602586 w 3238147"/>
              <a:gd name="connsiteY124" fmla="*/ 1120578 h 3920348"/>
              <a:gd name="connsiteX125" fmla="*/ 2190604 w 3238147"/>
              <a:gd name="connsiteY125" fmla="*/ 1010046 h 3920348"/>
              <a:gd name="connsiteX126" fmla="*/ 2125289 w 3238147"/>
              <a:gd name="connsiteY126" fmla="*/ 979901 h 3920348"/>
              <a:gd name="connsiteX127" fmla="*/ 2070024 w 3238147"/>
              <a:gd name="connsiteY127" fmla="*/ 954780 h 3920348"/>
              <a:gd name="connsiteX128" fmla="*/ 1984613 w 3238147"/>
              <a:gd name="connsiteY128" fmla="*/ 944732 h 3920348"/>
              <a:gd name="connsiteX129" fmla="*/ 1924322 w 3238147"/>
              <a:gd name="connsiteY129" fmla="*/ 944732 h 3920348"/>
              <a:gd name="connsiteX130" fmla="*/ 1889153 w 3238147"/>
              <a:gd name="connsiteY130" fmla="*/ 949756 h 3920348"/>
              <a:gd name="connsiteX131" fmla="*/ 1793694 w 3238147"/>
              <a:gd name="connsiteY131" fmla="*/ 849273 h 3920348"/>
              <a:gd name="connsiteX132" fmla="*/ 1723355 w 3238147"/>
              <a:gd name="connsiteY132" fmla="*/ 743765 h 3920348"/>
              <a:gd name="connsiteX133" fmla="*/ 1663065 w 3238147"/>
              <a:gd name="connsiteY133" fmla="*/ 663378 h 3920348"/>
              <a:gd name="connsiteX134" fmla="*/ 1622872 w 3238147"/>
              <a:gd name="connsiteY134" fmla="*/ 618160 h 3920348"/>
              <a:gd name="connsiteX135" fmla="*/ 1557558 w 3238147"/>
              <a:gd name="connsiteY135" fmla="*/ 552846 h 3920348"/>
              <a:gd name="connsiteX136" fmla="*/ 1462098 w 3238147"/>
              <a:gd name="connsiteY136" fmla="*/ 482508 h 3920348"/>
              <a:gd name="connsiteX137" fmla="*/ 1366639 w 3238147"/>
              <a:gd name="connsiteY137" fmla="*/ 477484 h 3920348"/>
              <a:gd name="connsiteX138" fmla="*/ 1266155 w 3238147"/>
              <a:gd name="connsiteY138" fmla="*/ 467435 h 3920348"/>
              <a:gd name="connsiteX139" fmla="*/ 1210889 w 3238147"/>
              <a:gd name="connsiteY139" fmla="*/ 452363 h 3920348"/>
              <a:gd name="connsiteX140" fmla="*/ 1145575 w 3238147"/>
              <a:gd name="connsiteY140" fmla="*/ 321734 h 3920348"/>
              <a:gd name="connsiteX141" fmla="*/ 1080261 w 3238147"/>
              <a:gd name="connsiteY141" fmla="*/ 291589 h 3920348"/>
              <a:gd name="connsiteX142" fmla="*/ 1035043 w 3238147"/>
              <a:gd name="connsiteY142" fmla="*/ 291589 h 3920348"/>
              <a:gd name="connsiteX143" fmla="*/ 1014947 w 3238147"/>
              <a:gd name="connsiteY143" fmla="*/ 231299 h 3920348"/>
              <a:gd name="connsiteX144" fmla="*/ 989826 w 3238147"/>
              <a:gd name="connsiteY144" fmla="*/ 176033 h 3920348"/>
              <a:gd name="connsiteX145" fmla="*/ 959681 w 3238147"/>
              <a:gd name="connsiteY145" fmla="*/ 150912 h 3920348"/>
              <a:gd name="connsiteX146" fmla="*/ 904415 w 3238147"/>
              <a:gd name="connsiteY146" fmla="*/ 186081 h 3920348"/>
              <a:gd name="connsiteX147" fmla="*/ 834076 w 3238147"/>
              <a:gd name="connsiteY147" fmla="*/ 211202 h 3920348"/>
              <a:gd name="connsiteX148" fmla="*/ 788859 w 3238147"/>
              <a:gd name="connsiteY148" fmla="*/ 221251 h 3920348"/>
              <a:gd name="connsiteX149" fmla="*/ 733593 w 3238147"/>
              <a:gd name="connsiteY149" fmla="*/ 191105 h 3920348"/>
              <a:gd name="connsiteX150" fmla="*/ 673303 w 3238147"/>
              <a:gd name="connsiteY150" fmla="*/ 155936 h 3920348"/>
              <a:gd name="connsiteX151" fmla="*/ 602964 w 3238147"/>
              <a:gd name="connsiteY151" fmla="*/ 120767 h 3920348"/>
              <a:gd name="connsiteX152" fmla="*/ 497456 w 3238147"/>
              <a:gd name="connsiteY152" fmla="*/ 165985 h 3920348"/>
              <a:gd name="connsiteX153" fmla="*/ 412045 w 3238147"/>
              <a:gd name="connsiteY153" fmla="*/ 181057 h 3920348"/>
              <a:gd name="connsiteX154" fmla="*/ 361804 w 3238147"/>
              <a:gd name="connsiteY154" fmla="*/ 145888 h 3920348"/>
              <a:gd name="connsiteX155" fmla="*/ 371852 w 3238147"/>
              <a:gd name="connsiteY155" fmla="*/ 105695 h 3920348"/>
              <a:gd name="connsiteX156" fmla="*/ 386925 w 3238147"/>
              <a:gd name="connsiteY156" fmla="*/ 85598 h 3920348"/>
              <a:gd name="connsiteX157" fmla="*/ 361804 w 3238147"/>
              <a:gd name="connsiteY157" fmla="*/ 20284 h 3920348"/>
              <a:gd name="connsiteX158" fmla="*/ 316586 w 3238147"/>
              <a:gd name="connsiteY158" fmla="*/ 187 h 3920348"/>
              <a:gd name="connsiteX159" fmla="*/ 286441 w 3238147"/>
              <a:gd name="connsiteY159" fmla="*/ 10235 h 3920348"/>
              <a:gd name="connsiteX160" fmla="*/ 226151 w 3238147"/>
              <a:gd name="connsiteY160" fmla="*/ 10235 h 3920348"/>
              <a:gd name="connsiteX161" fmla="*/ 140740 w 3238147"/>
              <a:gd name="connsiteY161" fmla="*/ 187 h 3920348"/>
              <a:gd name="connsiteX162" fmla="*/ 105571 w 3238147"/>
              <a:gd name="connsiteY162" fmla="*/ 10235 h 3920348"/>
              <a:gd name="connsiteX163" fmla="*/ 60353 w 3238147"/>
              <a:gd name="connsiteY163" fmla="*/ 55453 h 3920348"/>
              <a:gd name="connsiteX164" fmla="*/ 55329 w 3238147"/>
              <a:gd name="connsiteY164" fmla="*/ 105695 h 3920348"/>
              <a:gd name="connsiteX165" fmla="*/ 50305 w 3238147"/>
              <a:gd name="connsiteY165" fmla="*/ 140864 h 3920348"/>
              <a:gd name="connsiteX166" fmla="*/ 15136 w 3238147"/>
              <a:gd name="connsiteY166" fmla="*/ 216226 h 3920348"/>
              <a:gd name="connsiteX167" fmla="*/ 35232 w 3238147"/>
              <a:gd name="connsiteY167" fmla="*/ 206178 h 3920348"/>
              <a:gd name="connsiteX168" fmla="*/ 90498 w 3238147"/>
              <a:gd name="connsiteY168" fmla="*/ 171009 h 3920348"/>
              <a:gd name="connsiteX169" fmla="*/ 135716 w 3238147"/>
              <a:gd name="connsiteY169" fmla="*/ 216226 h 3920348"/>
              <a:gd name="connsiteX170" fmla="*/ 130692 w 3238147"/>
              <a:gd name="connsiteY170" fmla="*/ 256420 h 3920348"/>
              <a:gd name="connsiteX171" fmla="*/ 130692 w 3238147"/>
              <a:gd name="connsiteY171" fmla="*/ 276516 h 3920348"/>
              <a:gd name="connsiteX172" fmla="*/ 201030 w 3238147"/>
              <a:gd name="connsiteY172" fmla="*/ 361927 h 3920348"/>
              <a:gd name="connsiteX173" fmla="*/ 221127 w 3238147"/>
              <a:gd name="connsiteY173" fmla="*/ 412169 h 3920348"/>
              <a:gd name="connsiteX174" fmla="*/ 266344 w 3238147"/>
              <a:gd name="connsiteY174" fmla="*/ 427242 h 3920348"/>
              <a:gd name="connsiteX175" fmla="*/ 286441 w 3238147"/>
              <a:gd name="connsiteY175" fmla="*/ 442314 h 3920348"/>
              <a:gd name="connsiteX176" fmla="*/ 301514 w 3238147"/>
              <a:gd name="connsiteY176" fmla="*/ 472459 h 3920348"/>
              <a:gd name="connsiteX177" fmla="*/ 316586 w 3238147"/>
              <a:gd name="connsiteY177" fmla="*/ 517677 h 3920348"/>
              <a:gd name="connsiteX178" fmla="*/ 246248 w 3238147"/>
              <a:gd name="connsiteY178" fmla="*/ 582991 h 3920348"/>
              <a:gd name="connsiteX179" fmla="*/ 175909 w 3238147"/>
              <a:gd name="connsiteY179" fmla="*/ 638257 h 3920348"/>
              <a:gd name="connsiteX180" fmla="*/ 130692 w 3238147"/>
              <a:gd name="connsiteY180" fmla="*/ 638257 h 3920348"/>
              <a:gd name="connsiteX181" fmla="*/ 105571 w 3238147"/>
              <a:gd name="connsiteY181" fmla="*/ 708596 h 3920348"/>
              <a:gd name="connsiteX182" fmla="*/ 60353 w 3238147"/>
              <a:gd name="connsiteY182" fmla="*/ 723668 h 3920348"/>
              <a:gd name="connsiteX183" fmla="*/ 45281 w 3238147"/>
              <a:gd name="connsiteY183" fmla="*/ 768886 h 3920348"/>
              <a:gd name="connsiteX184" fmla="*/ 20160 w 3238147"/>
              <a:gd name="connsiteY184" fmla="*/ 914587 h 3920348"/>
              <a:gd name="connsiteX185" fmla="*/ 63 w 3238147"/>
              <a:gd name="connsiteY185" fmla="*/ 964829 h 3920348"/>
              <a:gd name="connsiteX186" fmla="*/ 15136 w 3238147"/>
              <a:gd name="connsiteY186" fmla="*/ 1025119 h 3920348"/>
              <a:gd name="connsiteX187" fmla="*/ 50305 w 3238147"/>
              <a:gd name="connsiteY187" fmla="*/ 1055264 h 3920348"/>
              <a:gd name="connsiteX188" fmla="*/ 40256 w 3238147"/>
              <a:gd name="connsiteY18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56780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31175 w 3238147"/>
              <a:gd name="connsiteY9" fmla="*/ 208522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44873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2589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44873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4494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316586 w 3238147"/>
              <a:gd name="connsiteY14" fmla="*/ 2482130 h 3920348"/>
              <a:gd name="connsiteX15" fmla="*/ 316954 w 3238147"/>
              <a:gd name="connsiteY15" fmla="*/ 2560606 h 3920348"/>
              <a:gd name="connsiteX16" fmla="*/ 344873 w 3238147"/>
              <a:gd name="connsiteY16" fmla="*/ 2652952 h 3920348"/>
              <a:gd name="connsiteX17" fmla="*/ 371852 w 3238147"/>
              <a:gd name="connsiteY17" fmla="*/ 2738363 h 3920348"/>
              <a:gd name="connsiteX18" fmla="*/ 517553 w 3238147"/>
              <a:gd name="connsiteY18" fmla="*/ 2813725 h 3920348"/>
              <a:gd name="connsiteX19" fmla="*/ 582867 w 3238147"/>
              <a:gd name="connsiteY19" fmla="*/ 2879040 h 3920348"/>
              <a:gd name="connsiteX20" fmla="*/ 633660 w 3238147"/>
              <a:gd name="connsiteY20" fmla="*/ 2910650 h 3920348"/>
              <a:gd name="connsiteX21" fmla="*/ 733672 w 3238147"/>
              <a:gd name="connsiteY21" fmla="*/ 2996375 h 3920348"/>
              <a:gd name="connsiteX22" fmla="*/ 753689 w 3238147"/>
              <a:gd name="connsiteY22" fmla="*/ 2989571 h 3920348"/>
              <a:gd name="connsiteX23" fmla="*/ 783679 w 3238147"/>
              <a:gd name="connsiteY23" fmla="*/ 3029713 h 3920348"/>
              <a:gd name="connsiteX24" fmla="*/ 824160 w 3238147"/>
              <a:gd name="connsiteY24" fmla="*/ 3067813 h 3920348"/>
              <a:gd name="connsiteX25" fmla="*/ 831304 w 3238147"/>
              <a:gd name="connsiteY25" fmla="*/ 3098769 h 3920348"/>
              <a:gd name="connsiteX26" fmla="*/ 864221 w 3238147"/>
              <a:gd name="connsiteY26" fmla="*/ 3115176 h 3920348"/>
              <a:gd name="connsiteX27" fmla="*/ 905122 w 3238147"/>
              <a:gd name="connsiteY27" fmla="*/ 3167825 h 3920348"/>
              <a:gd name="connsiteX28" fmla="*/ 929536 w 3238147"/>
              <a:gd name="connsiteY28" fmla="*/ 3210635 h 3920348"/>
              <a:gd name="connsiteX29" fmla="*/ 1019971 w 3238147"/>
              <a:gd name="connsiteY29" fmla="*/ 3265901 h 3920348"/>
              <a:gd name="connsiteX30" fmla="*/ 1076572 w 3238147"/>
              <a:gd name="connsiteY30" fmla="*/ 3303556 h 3920348"/>
              <a:gd name="connsiteX31" fmla="*/ 1110406 w 3238147"/>
              <a:gd name="connsiteY31" fmla="*/ 3321167 h 3920348"/>
              <a:gd name="connsiteX32" fmla="*/ 1140866 w 3238147"/>
              <a:gd name="connsiteY32" fmla="*/ 3360706 h 3920348"/>
              <a:gd name="connsiteX33" fmla="*/ 1192650 w 3238147"/>
              <a:gd name="connsiteY33" fmla="*/ 3389387 h 3920348"/>
              <a:gd name="connsiteX34" fmla="*/ 1294181 w 3238147"/>
              <a:gd name="connsiteY34" fmla="*/ 3436462 h 3920348"/>
              <a:gd name="connsiteX35" fmla="*/ 1324587 w 3238147"/>
              <a:gd name="connsiteY35" fmla="*/ 3461844 h 3920348"/>
              <a:gd name="connsiteX36" fmla="*/ 1338509 w 3238147"/>
              <a:gd name="connsiteY36" fmla="*/ 3503582 h 3920348"/>
              <a:gd name="connsiteX37" fmla="*/ 1401808 w 3238147"/>
              <a:gd name="connsiteY37" fmla="*/ 3587448 h 3920348"/>
              <a:gd name="connsiteX38" fmla="*/ 1487219 w 3238147"/>
              <a:gd name="connsiteY38" fmla="*/ 3617593 h 3920348"/>
              <a:gd name="connsiteX39" fmla="*/ 1548060 w 3238147"/>
              <a:gd name="connsiteY39" fmla="*/ 3658363 h 3920348"/>
              <a:gd name="connsiteX40" fmla="*/ 1636166 w 3238147"/>
              <a:gd name="connsiteY40" fmla="*/ 3698844 h 3920348"/>
              <a:gd name="connsiteX41" fmla="*/ 1803742 w 3238147"/>
              <a:gd name="connsiteY41" fmla="*/ 3738174 h 3920348"/>
              <a:gd name="connsiteX42" fmla="*/ 1894177 w 3238147"/>
              <a:gd name="connsiteY42" fmla="*/ 3753246 h 3920348"/>
              <a:gd name="connsiteX43" fmla="*/ 1999685 w 3238147"/>
              <a:gd name="connsiteY43" fmla="*/ 3768319 h 3920348"/>
              <a:gd name="connsiteX44" fmla="*/ 2070024 w 3238147"/>
              <a:gd name="connsiteY44" fmla="*/ 3768319 h 3920348"/>
              <a:gd name="connsiteX45" fmla="*/ 2138610 w 3238147"/>
              <a:gd name="connsiteY45" fmla="*/ 3779806 h 3920348"/>
              <a:gd name="connsiteX46" fmla="*/ 2164804 w 3238147"/>
              <a:gd name="connsiteY46" fmla="*/ 3767900 h 3920348"/>
              <a:gd name="connsiteX47" fmla="*/ 2177362 w 3238147"/>
              <a:gd name="connsiteY47" fmla="*/ 3796083 h 3920348"/>
              <a:gd name="connsiteX48" fmla="*/ 2214128 w 3238147"/>
              <a:gd name="connsiteY48" fmla="*/ 3838919 h 3920348"/>
              <a:gd name="connsiteX49" fmla="*/ 2233860 w 3238147"/>
              <a:gd name="connsiteY49" fmla="*/ 3875056 h 3920348"/>
              <a:gd name="connsiteX50" fmla="*/ 2265966 w 3238147"/>
              <a:gd name="connsiteY50" fmla="*/ 3898947 h 3920348"/>
              <a:gd name="connsiteX51" fmla="*/ 2310060 w 3238147"/>
              <a:gd name="connsiteY51" fmla="*/ 3920300 h 3920348"/>
              <a:gd name="connsiteX52" fmla="*/ 2336305 w 3238147"/>
              <a:gd name="connsiteY52" fmla="*/ 3903971 h 3920348"/>
              <a:gd name="connsiteX53" fmla="*/ 2416692 w 3238147"/>
              <a:gd name="connsiteY53" fmla="*/ 3878851 h 3920348"/>
              <a:gd name="connsiteX54" fmla="*/ 2492054 w 3238147"/>
              <a:gd name="connsiteY54" fmla="*/ 3823585 h 3920348"/>
              <a:gd name="connsiteX55" fmla="*/ 2547320 w 3238147"/>
              <a:gd name="connsiteY55" fmla="*/ 3778367 h 3920348"/>
              <a:gd name="connsiteX56" fmla="*/ 2643435 w 3238147"/>
              <a:gd name="connsiteY56" fmla="*/ 3820288 h 3920348"/>
              <a:gd name="connsiteX57" fmla="*/ 2698045 w 3238147"/>
              <a:gd name="connsiteY57" fmla="*/ 3823585 h 3920348"/>
              <a:gd name="connsiteX58" fmla="*/ 2748287 w 3238147"/>
              <a:gd name="connsiteY58" fmla="*/ 3808512 h 3920348"/>
              <a:gd name="connsiteX59" fmla="*/ 2798529 w 3238147"/>
              <a:gd name="connsiteY59" fmla="*/ 3738174 h 3920348"/>
              <a:gd name="connsiteX60" fmla="*/ 2813602 w 3238147"/>
              <a:gd name="connsiteY60" fmla="*/ 3692956 h 3920348"/>
              <a:gd name="connsiteX61" fmla="*/ 2812504 w 3238147"/>
              <a:gd name="connsiteY61" fmla="*/ 3667888 h 3920348"/>
              <a:gd name="connsiteX62" fmla="*/ 2853272 w 3238147"/>
              <a:gd name="connsiteY62" fmla="*/ 3646953 h 3920348"/>
              <a:gd name="connsiteX63" fmla="*/ 2904037 w 3238147"/>
              <a:gd name="connsiteY63" fmla="*/ 3667835 h 3920348"/>
              <a:gd name="connsiteX64" fmla="*/ 2979399 w 3238147"/>
              <a:gd name="connsiteY64" fmla="*/ 3667835 h 3920348"/>
              <a:gd name="connsiteX65" fmla="*/ 3034665 w 3238147"/>
              <a:gd name="connsiteY65" fmla="*/ 3622618 h 3920348"/>
              <a:gd name="connsiteX66" fmla="*/ 3054762 w 3238147"/>
              <a:gd name="connsiteY66" fmla="*/ 3547255 h 3920348"/>
              <a:gd name="connsiteX67" fmla="*/ 3054762 w 3238147"/>
              <a:gd name="connsiteY67" fmla="*/ 3486965 h 3920348"/>
              <a:gd name="connsiteX68" fmla="*/ 3115052 w 3238147"/>
              <a:gd name="connsiteY68" fmla="*/ 3411602 h 3920348"/>
              <a:gd name="connsiteX69" fmla="*/ 3135149 w 3238147"/>
              <a:gd name="connsiteY69" fmla="*/ 3366385 h 3920348"/>
              <a:gd name="connsiteX70" fmla="*/ 3155245 w 3238147"/>
              <a:gd name="connsiteY70" fmla="*/ 3341264 h 3920348"/>
              <a:gd name="connsiteX71" fmla="*/ 3188740 w 3238147"/>
              <a:gd name="connsiteY71" fmla="*/ 3322606 h 3920348"/>
              <a:gd name="connsiteX72" fmla="*/ 3235632 w 3238147"/>
              <a:gd name="connsiteY72" fmla="*/ 3321167 h 3920348"/>
              <a:gd name="connsiteX73" fmla="*/ 3230608 w 3238147"/>
              <a:gd name="connsiteY73" fmla="*/ 3270925 h 3920348"/>
              <a:gd name="connsiteX74" fmla="*/ 3220560 w 3238147"/>
              <a:gd name="connsiteY74" fmla="*/ 3235756 h 3920348"/>
              <a:gd name="connsiteX75" fmla="*/ 3219696 w 3238147"/>
              <a:gd name="connsiteY75" fmla="*/ 3217831 h 3920348"/>
              <a:gd name="connsiteX76" fmla="*/ 3182747 w 3238147"/>
              <a:gd name="connsiteY76" fmla="*/ 3181276 h 3920348"/>
              <a:gd name="connsiteX77" fmla="*/ 3160270 w 3238147"/>
              <a:gd name="connsiteY77" fmla="*/ 3180490 h 3920348"/>
              <a:gd name="connsiteX78" fmla="*/ 3115052 w 3238147"/>
              <a:gd name="connsiteY78" fmla="*/ 3130248 h 3920348"/>
              <a:gd name="connsiteX79" fmla="*/ 3084907 w 3238147"/>
              <a:gd name="connsiteY79" fmla="*/ 3100103 h 3920348"/>
              <a:gd name="connsiteX80" fmla="*/ 3059786 w 3238147"/>
              <a:gd name="connsiteY80" fmla="*/ 3095079 h 3920348"/>
              <a:gd name="connsiteX81" fmla="*/ 3010146 w 3238147"/>
              <a:gd name="connsiteY81" fmla="*/ 3015425 h 3920348"/>
              <a:gd name="connsiteX82" fmla="*/ 2989448 w 3238147"/>
              <a:gd name="connsiteY82" fmla="*/ 2944354 h 3920348"/>
              <a:gd name="connsiteX83" fmla="*/ 2957759 w 3238147"/>
              <a:gd name="connsiteY83" fmla="*/ 2905888 h 3920348"/>
              <a:gd name="connsiteX84" fmla="*/ 2950615 w 3238147"/>
              <a:gd name="connsiteY84" fmla="*/ 2867788 h 3920348"/>
              <a:gd name="connsiteX85" fmla="*/ 2929158 w 3238147"/>
              <a:gd name="connsiteY85" fmla="*/ 2838846 h 3920348"/>
              <a:gd name="connsiteX86" fmla="*/ 2929184 w 3238147"/>
              <a:gd name="connsiteY86" fmla="*/ 2820163 h 3920348"/>
              <a:gd name="connsiteX87" fmla="*/ 2893988 w 3238147"/>
              <a:gd name="connsiteY87" fmla="*/ 2768508 h 3920348"/>
              <a:gd name="connsiteX88" fmla="*/ 2828674 w 3238147"/>
              <a:gd name="connsiteY88" fmla="*/ 2698169 h 3920348"/>
              <a:gd name="connsiteX89" fmla="*/ 2798529 w 3238147"/>
              <a:gd name="connsiteY89" fmla="*/ 2663000 h 3920348"/>
              <a:gd name="connsiteX90" fmla="*/ 2763360 w 3238147"/>
              <a:gd name="connsiteY90" fmla="*/ 2622807 h 3920348"/>
              <a:gd name="connsiteX91" fmla="*/ 2752971 w 3238147"/>
              <a:gd name="connsiteY91" fmla="*/ 2558225 h 3920348"/>
              <a:gd name="connsiteX92" fmla="*/ 2758336 w 3238147"/>
              <a:gd name="connsiteY92" fmla="*/ 2532371 h 3920348"/>
              <a:gd name="connsiteX93" fmla="*/ 2714872 w 3238147"/>
              <a:gd name="connsiteY93" fmla="*/ 2510600 h 3920348"/>
              <a:gd name="connsiteX94" fmla="*/ 2687997 w 3238147"/>
              <a:gd name="connsiteY94" fmla="*/ 2512275 h 3920348"/>
              <a:gd name="connsiteX95" fmla="*/ 2678472 w 3238147"/>
              <a:gd name="connsiteY95" fmla="*/ 2472631 h 3920348"/>
              <a:gd name="connsiteX96" fmla="*/ 2681535 w 3238147"/>
              <a:gd name="connsiteY96" fmla="*/ 2398681 h 3920348"/>
              <a:gd name="connsiteX97" fmla="*/ 2662876 w 3238147"/>
              <a:gd name="connsiteY97" fmla="*/ 2371598 h 3920348"/>
              <a:gd name="connsiteX98" fmla="*/ 2632731 w 3238147"/>
              <a:gd name="connsiteY98" fmla="*/ 2326380 h 3920348"/>
              <a:gd name="connsiteX99" fmla="*/ 2577465 w 3238147"/>
              <a:gd name="connsiteY99" fmla="*/ 2272973 h 3920348"/>
              <a:gd name="connsiteX100" fmla="*/ 2547320 w 3238147"/>
              <a:gd name="connsiteY100" fmla="*/ 2230921 h 3920348"/>
              <a:gd name="connsiteX101" fmla="*/ 2512151 w 3238147"/>
              <a:gd name="connsiteY101" fmla="*/ 2215848 h 3920348"/>
              <a:gd name="connsiteX102" fmla="*/ 2491034 w 3238147"/>
              <a:gd name="connsiteY102" fmla="*/ 2203419 h 3920348"/>
              <a:gd name="connsiteX103" fmla="*/ 2466933 w 3238147"/>
              <a:gd name="connsiteY103" fmla="*/ 2195752 h 3920348"/>
              <a:gd name="connsiteX104" fmla="*/ 2438646 w 3238147"/>
              <a:gd name="connsiteY104" fmla="*/ 2177225 h 3920348"/>
              <a:gd name="connsiteX105" fmla="*/ 2401619 w 3238147"/>
              <a:gd name="connsiteY105" fmla="*/ 2170631 h 3920348"/>
              <a:gd name="connsiteX106" fmla="*/ 2367209 w 3238147"/>
              <a:gd name="connsiteY106" fmla="*/ 2146269 h 3920348"/>
              <a:gd name="connsiteX107" fmla="*/ 2327592 w 3238147"/>
              <a:gd name="connsiteY107" fmla="*/ 2128318 h 3920348"/>
              <a:gd name="connsiteX108" fmla="*/ 2366450 w 3238147"/>
              <a:gd name="connsiteY108" fmla="*/ 2004833 h 3920348"/>
              <a:gd name="connsiteX109" fmla="*/ 2396595 w 3238147"/>
              <a:gd name="connsiteY109" fmla="*/ 1934495 h 3920348"/>
              <a:gd name="connsiteX110" fmla="*/ 2492054 w 3238147"/>
              <a:gd name="connsiteY110" fmla="*/ 1813914 h 3920348"/>
              <a:gd name="connsiteX111" fmla="*/ 2512151 w 3238147"/>
              <a:gd name="connsiteY111" fmla="*/ 1758648 h 3920348"/>
              <a:gd name="connsiteX112" fmla="*/ 2582489 w 3238147"/>
              <a:gd name="connsiteY112" fmla="*/ 1733527 h 3920348"/>
              <a:gd name="connsiteX113" fmla="*/ 2652828 w 3238147"/>
              <a:gd name="connsiteY113" fmla="*/ 1693334 h 3920348"/>
              <a:gd name="connsiteX114" fmla="*/ 2763360 w 3238147"/>
              <a:gd name="connsiteY114" fmla="*/ 1663189 h 3920348"/>
              <a:gd name="connsiteX115" fmla="*/ 2808577 w 3238147"/>
              <a:gd name="connsiteY115" fmla="*/ 1643092 h 3920348"/>
              <a:gd name="connsiteX116" fmla="*/ 2843747 w 3238147"/>
              <a:gd name="connsiteY116" fmla="*/ 1602899 h 3920348"/>
              <a:gd name="connsiteX117" fmla="*/ 2863843 w 3238147"/>
              <a:gd name="connsiteY117" fmla="*/ 1517488 h 3920348"/>
              <a:gd name="connsiteX118" fmla="*/ 2899013 w 3238147"/>
              <a:gd name="connsiteY118" fmla="*/ 1447149 h 3920348"/>
              <a:gd name="connsiteX119" fmla="*/ 2964327 w 3238147"/>
              <a:gd name="connsiteY119" fmla="*/ 1341642 h 3920348"/>
              <a:gd name="connsiteX120" fmla="*/ 3079883 w 3238147"/>
              <a:gd name="connsiteY120" fmla="*/ 1241158 h 3920348"/>
              <a:gd name="connsiteX121" fmla="*/ 3034665 w 3238147"/>
              <a:gd name="connsiteY121" fmla="*/ 1211013 h 3920348"/>
              <a:gd name="connsiteX122" fmla="*/ 2893988 w 3238147"/>
              <a:gd name="connsiteY122" fmla="*/ 1190916 h 3920348"/>
              <a:gd name="connsiteX123" fmla="*/ 2733215 w 3238147"/>
              <a:gd name="connsiteY123" fmla="*/ 1165796 h 3920348"/>
              <a:gd name="connsiteX124" fmla="*/ 2672925 w 3238147"/>
              <a:gd name="connsiteY124" fmla="*/ 1135651 h 3920348"/>
              <a:gd name="connsiteX125" fmla="*/ 2602586 w 3238147"/>
              <a:gd name="connsiteY125" fmla="*/ 1120578 h 3920348"/>
              <a:gd name="connsiteX126" fmla="*/ 2190604 w 3238147"/>
              <a:gd name="connsiteY126" fmla="*/ 1010046 h 3920348"/>
              <a:gd name="connsiteX127" fmla="*/ 2125289 w 3238147"/>
              <a:gd name="connsiteY127" fmla="*/ 979901 h 3920348"/>
              <a:gd name="connsiteX128" fmla="*/ 2070024 w 3238147"/>
              <a:gd name="connsiteY128" fmla="*/ 954780 h 3920348"/>
              <a:gd name="connsiteX129" fmla="*/ 1984613 w 3238147"/>
              <a:gd name="connsiteY129" fmla="*/ 944732 h 3920348"/>
              <a:gd name="connsiteX130" fmla="*/ 1924322 w 3238147"/>
              <a:gd name="connsiteY130" fmla="*/ 944732 h 3920348"/>
              <a:gd name="connsiteX131" fmla="*/ 1889153 w 3238147"/>
              <a:gd name="connsiteY131" fmla="*/ 949756 h 3920348"/>
              <a:gd name="connsiteX132" fmla="*/ 1793694 w 3238147"/>
              <a:gd name="connsiteY132" fmla="*/ 849273 h 3920348"/>
              <a:gd name="connsiteX133" fmla="*/ 1723355 w 3238147"/>
              <a:gd name="connsiteY133" fmla="*/ 743765 h 3920348"/>
              <a:gd name="connsiteX134" fmla="*/ 1663065 w 3238147"/>
              <a:gd name="connsiteY134" fmla="*/ 663378 h 3920348"/>
              <a:gd name="connsiteX135" fmla="*/ 1622872 w 3238147"/>
              <a:gd name="connsiteY135" fmla="*/ 618160 h 3920348"/>
              <a:gd name="connsiteX136" fmla="*/ 1557558 w 3238147"/>
              <a:gd name="connsiteY136" fmla="*/ 552846 h 3920348"/>
              <a:gd name="connsiteX137" fmla="*/ 1462098 w 3238147"/>
              <a:gd name="connsiteY137" fmla="*/ 482508 h 3920348"/>
              <a:gd name="connsiteX138" fmla="*/ 1366639 w 3238147"/>
              <a:gd name="connsiteY138" fmla="*/ 477484 h 3920348"/>
              <a:gd name="connsiteX139" fmla="*/ 1266155 w 3238147"/>
              <a:gd name="connsiteY139" fmla="*/ 467435 h 3920348"/>
              <a:gd name="connsiteX140" fmla="*/ 1210889 w 3238147"/>
              <a:gd name="connsiteY140" fmla="*/ 452363 h 3920348"/>
              <a:gd name="connsiteX141" fmla="*/ 1145575 w 3238147"/>
              <a:gd name="connsiteY141" fmla="*/ 321734 h 3920348"/>
              <a:gd name="connsiteX142" fmla="*/ 1080261 w 3238147"/>
              <a:gd name="connsiteY142" fmla="*/ 291589 h 3920348"/>
              <a:gd name="connsiteX143" fmla="*/ 1035043 w 3238147"/>
              <a:gd name="connsiteY143" fmla="*/ 291589 h 3920348"/>
              <a:gd name="connsiteX144" fmla="*/ 1014947 w 3238147"/>
              <a:gd name="connsiteY144" fmla="*/ 231299 h 3920348"/>
              <a:gd name="connsiteX145" fmla="*/ 989826 w 3238147"/>
              <a:gd name="connsiteY145" fmla="*/ 176033 h 3920348"/>
              <a:gd name="connsiteX146" fmla="*/ 959681 w 3238147"/>
              <a:gd name="connsiteY146" fmla="*/ 150912 h 3920348"/>
              <a:gd name="connsiteX147" fmla="*/ 904415 w 3238147"/>
              <a:gd name="connsiteY147" fmla="*/ 186081 h 3920348"/>
              <a:gd name="connsiteX148" fmla="*/ 834076 w 3238147"/>
              <a:gd name="connsiteY148" fmla="*/ 211202 h 3920348"/>
              <a:gd name="connsiteX149" fmla="*/ 788859 w 3238147"/>
              <a:gd name="connsiteY149" fmla="*/ 221251 h 3920348"/>
              <a:gd name="connsiteX150" fmla="*/ 733593 w 3238147"/>
              <a:gd name="connsiteY150" fmla="*/ 191105 h 3920348"/>
              <a:gd name="connsiteX151" fmla="*/ 673303 w 3238147"/>
              <a:gd name="connsiteY151" fmla="*/ 155936 h 3920348"/>
              <a:gd name="connsiteX152" fmla="*/ 602964 w 3238147"/>
              <a:gd name="connsiteY152" fmla="*/ 120767 h 3920348"/>
              <a:gd name="connsiteX153" fmla="*/ 497456 w 3238147"/>
              <a:gd name="connsiteY153" fmla="*/ 165985 h 3920348"/>
              <a:gd name="connsiteX154" fmla="*/ 412045 w 3238147"/>
              <a:gd name="connsiteY154" fmla="*/ 181057 h 3920348"/>
              <a:gd name="connsiteX155" fmla="*/ 361804 w 3238147"/>
              <a:gd name="connsiteY155" fmla="*/ 145888 h 3920348"/>
              <a:gd name="connsiteX156" fmla="*/ 371852 w 3238147"/>
              <a:gd name="connsiteY156" fmla="*/ 105695 h 3920348"/>
              <a:gd name="connsiteX157" fmla="*/ 386925 w 3238147"/>
              <a:gd name="connsiteY157" fmla="*/ 85598 h 3920348"/>
              <a:gd name="connsiteX158" fmla="*/ 361804 w 3238147"/>
              <a:gd name="connsiteY158" fmla="*/ 20284 h 3920348"/>
              <a:gd name="connsiteX159" fmla="*/ 316586 w 3238147"/>
              <a:gd name="connsiteY159" fmla="*/ 187 h 3920348"/>
              <a:gd name="connsiteX160" fmla="*/ 286441 w 3238147"/>
              <a:gd name="connsiteY160" fmla="*/ 10235 h 3920348"/>
              <a:gd name="connsiteX161" fmla="*/ 226151 w 3238147"/>
              <a:gd name="connsiteY161" fmla="*/ 10235 h 3920348"/>
              <a:gd name="connsiteX162" fmla="*/ 140740 w 3238147"/>
              <a:gd name="connsiteY162" fmla="*/ 187 h 3920348"/>
              <a:gd name="connsiteX163" fmla="*/ 105571 w 3238147"/>
              <a:gd name="connsiteY163" fmla="*/ 10235 h 3920348"/>
              <a:gd name="connsiteX164" fmla="*/ 60353 w 3238147"/>
              <a:gd name="connsiteY164" fmla="*/ 55453 h 3920348"/>
              <a:gd name="connsiteX165" fmla="*/ 55329 w 3238147"/>
              <a:gd name="connsiteY165" fmla="*/ 105695 h 3920348"/>
              <a:gd name="connsiteX166" fmla="*/ 50305 w 3238147"/>
              <a:gd name="connsiteY166" fmla="*/ 140864 h 3920348"/>
              <a:gd name="connsiteX167" fmla="*/ 15136 w 3238147"/>
              <a:gd name="connsiteY167" fmla="*/ 216226 h 3920348"/>
              <a:gd name="connsiteX168" fmla="*/ 35232 w 3238147"/>
              <a:gd name="connsiteY168" fmla="*/ 206178 h 3920348"/>
              <a:gd name="connsiteX169" fmla="*/ 90498 w 3238147"/>
              <a:gd name="connsiteY169" fmla="*/ 171009 h 3920348"/>
              <a:gd name="connsiteX170" fmla="*/ 135716 w 3238147"/>
              <a:gd name="connsiteY170" fmla="*/ 216226 h 3920348"/>
              <a:gd name="connsiteX171" fmla="*/ 130692 w 3238147"/>
              <a:gd name="connsiteY171" fmla="*/ 256420 h 3920348"/>
              <a:gd name="connsiteX172" fmla="*/ 130692 w 3238147"/>
              <a:gd name="connsiteY172" fmla="*/ 276516 h 3920348"/>
              <a:gd name="connsiteX173" fmla="*/ 201030 w 3238147"/>
              <a:gd name="connsiteY173" fmla="*/ 361927 h 3920348"/>
              <a:gd name="connsiteX174" fmla="*/ 221127 w 3238147"/>
              <a:gd name="connsiteY174" fmla="*/ 412169 h 3920348"/>
              <a:gd name="connsiteX175" fmla="*/ 266344 w 3238147"/>
              <a:gd name="connsiteY175" fmla="*/ 427242 h 3920348"/>
              <a:gd name="connsiteX176" fmla="*/ 286441 w 3238147"/>
              <a:gd name="connsiteY176" fmla="*/ 442314 h 3920348"/>
              <a:gd name="connsiteX177" fmla="*/ 301514 w 3238147"/>
              <a:gd name="connsiteY177" fmla="*/ 472459 h 3920348"/>
              <a:gd name="connsiteX178" fmla="*/ 316586 w 3238147"/>
              <a:gd name="connsiteY178" fmla="*/ 517677 h 3920348"/>
              <a:gd name="connsiteX179" fmla="*/ 246248 w 3238147"/>
              <a:gd name="connsiteY179" fmla="*/ 582991 h 3920348"/>
              <a:gd name="connsiteX180" fmla="*/ 175909 w 3238147"/>
              <a:gd name="connsiteY180" fmla="*/ 638257 h 3920348"/>
              <a:gd name="connsiteX181" fmla="*/ 130692 w 3238147"/>
              <a:gd name="connsiteY181" fmla="*/ 638257 h 3920348"/>
              <a:gd name="connsiteX182" fmla="*/ 105571 w 3238147"/>
              <a:gd name="connsiteY182" fmla="*/ 708596 h 3920348"/>
              <a:gd name="connsiteX183" fmla="*/ 60353 w 3238147"/>
              <a:gd name="connsiteY183" fmla="*/ 723668 h 3920348"/>
              <a:gd name="connsiteX184" fmla="*/ 45281 w 3238147"/>
              <a:gd name="connsiteY184" fmla="*/ 768886 h 3920348"/>
              <a:gd name="connsiteX185" fmla="*/ 20160 w 3238147"/>
              <a:gd name="connsiteY185" fmla="*/ 914587 h 3920348"/>
              <a:gd name="connsiteX186" fmla="*/ 63 w 3238147"/>
              <a:gd name="connsiteY186" fmla="*/ 964829 h 3920348"/>
              <a:gd name="connsiteX187" fmla="*/ 15136 w 3238147"/>
              <a:gd name="connsiteY187" fmla="*/ 1025119 h 3920348"/>
              <a:gd name="connsiteX188" fmla="*/ 50305 w 3238147"/>
              <a:gd name="connsiteY188" fmla="*/ 1055264 h 3920348"/>
              <a:gd name="connsiteX189" fmla="*/ 40256 w 3238147"/>
              <a:gd name="connsiteY18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44947 h 3920348"/>
              <a:gd name="connsiteX12" fmla="*/ 291465 w 3238147"/>
              <a:gd name="connsiteY12" fmla="*/ 2326380 h 3920348"/>
              <a:gd name="connsiteX13" fmla="*/ 291465 w 3238147"/>
              <a:gd name="connsiteY13" fmla="*/ 2391695 h 3920348"/>
              <a:gd name="connsiteX14" fmla="*/ 295522 w 3238147"/>
              <a:gd name="connsiteY14" fmla="*/ 2453450 h 3920348"/>
              <a:gd name="connsiteX15" fmla="*/ 316586 w 3238147"/>
              <a:gd name="connsiteY15" fmla="*/ 2482130 h 3920348"/>
              <a:gd name="connsiteX16" fmla="*/ 316954 w 3238147"/>
              <a:gd name="connsiteY16" fmla="*/ 2560606 h 3920348"/>
              <a:gd name="connsiteX17" fmla="*/ 344873 w 3238147"/>
              <a:gd name="connsiteY17" fmla="*/ 2652952 h 3920348"/>
              <a:gd name="connsiteX18" fmla="*/ 371852 w 3238147"/>
              <a:gd name="connsiteY18" fmla="*/ 2738363 h 3920348"/>
              <a:gd name="connsiteX19" fmla="*/ 517553 w 3238147"/>
              <a:gd name="connsiteY19" fmla="*/ 2813725 h 3920348"/>
              <a:gd name="connsiteX20" fmla="*/ 582867 w 3238147"/>
              <a:gd name="connsiteY20" fmla="*/ 2879040 h 3920348"/>
              <a:gd name="connsiteX21" fmla="*/ 633660 w 3238147"/>
              <a:gd name="connsiteY21" fmla="*/ 2910650 h 3920348"/>
              <a:gd name="connsiteX22" fmla="*/ 733672 w 3238147"/>
              <a:gd name="connsiteY22" fmla="*/ 2996375 h 3920348"/>
              <a:gd name="connsiteX23" fmla="*/ 753689 w 3238147"/>
              <a:gd name="connsiteY23" fmla="*/ 2989571 h 3920348"/>
              <a:gd name="connsiteX24" fmla="*/ 783679 w 3238147"/>
              <a:gd name="connsiteY24" fmla="*/ 3029713 h 3920348"/>
              <a:gd name="connsiteX25" fmla="*/ 824160 w 3238147"/>
              <a:gd name="connsiteY25" fmla="*/ 3067813 h 3920348"/>
              <a:gd name="connsiteX26" fmla="*/ 831304 w 3238147"/>
              <a:gd name="connsiteY26" fmla="*/ 3098769 h 3920348"/>
              <a:gd name="connsiteX27" fmla="*/ 864221 w 3238147"/>
              <a:gd name="connsiteY27" fmla="*/ 3115176 h 3920348"/>
              <a:gd name="connsiteX28" fmla="*/ 905122 w 3238147"/>
              <a:gd name="connsiteY28" fmla="*/ 3167825 h 3920348"/>
              <a:gd name="connsiteX29" fmla="*/ 929536 w 3238147"/>
              <a:gd name="connsiteY29" fmla="*/ 3210635 h 3920348"/>
              <a:gd name="connsiteX30" fmla="*/ 1019971 w 3238147"/>
              <a:gd name="connsiteY30" fmla="*/ 3265901 h 3920348"/>
              <a:gd name="connsiteX31" fmla="*/ 1076572 w 3238147"/>
              <a:gd name="connsiteY31" fmla="*/ 3303556 h 3920348"/>
              <a:gd name="connsiteX32" fmla="*/ 1110406 w 3238147"/>
              <a:gd name="connsiteY32" fmla="*/ 3321167 h 3920348"/>
              <a:gd name="connsiteX33" fmla="*/ 1140866 w 3238147"/>
              <a:gd name="connsiteY33" fmla="*/ 3360706 h 3920348"/>
              <a:gd name="connsiteX34" fmla="*/ 1192650 w 3238147"/>
              <a:gd name="connsiteY34" fmla="*/ 3389387 h 3920348"/>
              <a:gd name="connsiteX35" fmla="*/ 1294181 w 3238147"/>
              <a:gd name="connsiteY35" fmla="*/ 3436462 h 3920348"/>
              <a:gd name="connsiteX36" fmla="*/ 1324587 w 3238147"/>
              <a:gd name="connsiteY36" fmla="*/ 3461844 h 3920348"/>
              <a:gd name="connsiteX37" fmla="*/ 1338509 w 3238147"/>
              <a:gd name="connsiteY37" fmla="*/ 3503582 h 3920348"/>
              <a:gd name="connsiteX38" fmla="*/ 1401808 w 3238147"/>
              <a:gd name="connsiteY38" fmla="*/ 3587448 h 3920348"/>
              <a:gd name="connsiteX39" fmla="*/ 1487219 w 3238147"/>
              <a:gd name="connsiteY39" fmla="*/ 3617593 h 3920348"/>
              <a:gd name="connsiteX40" fmla="*/ 1548060 w 3238147"/>
              <a:gd name="connsiteY40" fmla="*/ 3658363 h 3920348"/>
              <a:gd name="connsiteX41" fmla="*/ 1636166 w 3238147"/>
              <a:gd name="connsiteY41" fmla="*/ 3698844 h 3920348"/>
              <a:gd name="connsiteX42" fmla="*/ 1803742 w 3238147"/>
              <a:gd name="connsiteY42" fmla="*/ 3738174 h 3920348"/>
              <a:gd name="connsiteX43" fmla="*/ 1894177 w 3238147"/>
              <a:gd name="connsiteY43" fmla="*/ 3753246 h 3920348"/>
              <a:gd name="connsiteX44" fmla="*/ 1999685 w 3238147"/>
              <a:gd name="connsiteY44" fmla="*/ 3768319 h 3920348"/>
              <a:gd name="connsiteX45" fmla="*/ 2070024 w 3238147"/>
              <a:gd name="connsiteY45" fmla="*/ 3768319 h 3920348"/>
              <a:gd name="connsiteX46" fmla="*/ 2138610 w 3238147"/>
              <a:gd name="connsiteY46" fmla="*/ 3779806 h 3920348"/>
              <a:gd name="connsiteX47" fmla="*/ 2164804 w 3238147"/>
              <a:gd name="connsiteY47" fmla="*/ 3767900 h 3920348"/>
              <a:gd name="connsiteX48" fmla="*/ 2177362 w 3238147"/>
              <a:gd name="connsiteY48" fmla="*/ 3796083 h 3920348"/>
              <a:gd name="connsiteX49" fmla="*/ 2214128 w 3238147"/>
              <a:gd name="connsiteY49" fmla="*/ 3838919 h 3920348"/>
              <a:gd name="connsiteX50" fmla="*/ 2233860 w 3238147"/>
              <a:gd name="connsiteY50" fmla="*/ 3875056 h 3920348"/>
              <a:gd name="connsiteX51" fmla="*/ 2265966 w 3238147"/>
              <a:gd name="connsiteY51" fmla="*/ 3898947 h 3920348"/>
              <a:gd name="connsiteX52" fmla="*/ 2310060 w 3238147"/>
              <a:gd name="connsiteY52" fmla="*/ 3920300 h 3920348"/>
              <a:gd name="connsiteX53" fmla="*/ 2336305 w 3238147"/>
              <a:gd name="connsiteY53" fmla="*/ 3903971 h 3920348"/>
              <a:gd name="connsiteX54" fmla="*/ 2416692 w 3238147"/>
              <a:gd name="connsiteY54" fmla="*/ 3878851 h 3920348"/>
              <a:gd name="connsiteX55" fmla="*/ 2492054 w 3238147"/>
              <a:gd name="connsiteY55" fmla="*/ 3823585 h 3920348"/>
              <a:gd name="connsiteX56" fmla="*/ 2547320 w 3238147"/>
              <a:gd name="connsiteY56" fmla="*/ 3778367 h 3920348"/>
              <a:gd name="connsiteX57" fmla="*/ 2643435 w 3238147"/>
              <a:gd name="connsiteY57" fmla="*/ 3820288 h 3920348"/>
              <a:gd name="connsiteX58" fmla="*/ 2698045 w 3238147"/>
              <a:gd name="connsiteY58" fmla="*/ 3823585 h 3920348"/>
              <a:gd name="connsiteX59" fmla="*/ 2748287 w 3238147"/>
              <a:gd name="connsiteY59" fmla="*/ 3808512 h 3920348"/>
              <a:gd name="connsiteX60" fmla="*/ 2798529 w 3238147"/>
              <a:gd name="connsiteY60" fmla="*/ 3738174 h 3920348"/>
              <a:gd name="connsiteX61" fmla="*/ 2813602 w 3238147"/>
              <a:gd name="connsiteY61" fmla="*/ 3692956 h 3920348"/>
              <a:gd name="connsiteX62" fmla="*/ 2812504 w 3238147"/>
              <a:gd name="connsiteY62" fmla="*/ 3667888 h 3920348"/>
              <a:gd name="connsiteX63" fmla="*/ 2853272 w 3238147"/>
              <a:gd name="connsiteY63" fmla="*/ 3646953 h 3920348"/>
              <a:gd name="connsiteX64" fmla="*/ 2904037 w 3238147"/>
              <a:gd name="connsiteY64" fmla="*/ 3667835 h 3920348"/>
              <a:gd name="connsiteX65" fmla="*/ 2979399 w 3238147"/>
              <a:gd name="connsiteY65" fmla="*/ 3667835 h 3920348"/>
              <a:gd name="connsiteX66" fmla="*/ 3034665 w 3238147"/>
              <a:gd name="connsiteY66" fmla="*/ 3622618 h 3920348"/>
              <a:gd name="connsiteX67" fmla="*/ 3054762 w 3238147"/>
              <a:gd name="connsiteY67" fmla="*/ 3547255 h 3920348"/>
              <a:gd name="connsiteX68" fmla="*/ 3054762 w 3238147"/>
              <a:gd name="connsiteY68" fmla="*/ 3486965 h 3920348"/>
              <a:gd name="connsiteX69" fmla="*/ 3115052 w 3238147"/>
              <a:gd name="connsiteY69" fmla="*/ 3411602 h 3920348"/>
              <a:gd name="connsiteX70" fmla="*/ 3135149 w 3238147"/>
              <a:gd name="connsiteY70" fmla="*/ 3366385 h 3920348"/>
              <a:gd name="connsiteX71" fmla="*/ 3155245 w 3238147"/>
              <a:gd name="connsiteY71" fmla="*/ 3341264 h 3920348"/>
              <a:gd name="connsiteX72" fmla="*/ 3188740 w 3238147"/>
              <a:gd name="connsiteY72" fmla="*/ 3322606 h 3920348"/>
              <a:gd name="connsiteX73" fmla="*/ 3235632 w 3238147"/>
              <a:gd name="connsiteY73" fmla="*/ 3321167 h 3920348"/>
              <a:gd name="connsiteX74" fmla="*/ 3230608 w 3238147"/>
              <a:gd name="connsiteY74" fmla="*/ 3270925 h 3920348"/>
              <a:gd name="connsiteX75" fmla="*/ 3220560 w 3238147"/>
              <a:gd name="connsiteY75" fmla="*/ 3235756 h 3920348"/>
              <a:gd name="connsiteX76" fmla="*/ 3219696 w 3238147"/>
              <a:gd name="connsiteY76" fmla="*/ 3217831 h 3920348"/>
              <a:gd name="connsiteX77" fmla="*/ 3182747 w 3238147"/>
              <a:gd name="connsiteY77" fmla="*/ 3181276 h 3920348"/>
              <a:gd name="connsiteX78" fmla="*/ 3160270 w 3238147"/>
              <a:gd name="connsiteY78" fmla="*/ 3180490 h 3920348"/>
              <a:gd name="connsiteX79" fmla="*/ 3115052 w 3238147"/>
              <a:gd name="connsiteY79" fmla="*/ 3130248 h 3920348"/>
              <a:gd name="connsiteX80" fmla="*/ 3084907 w 3238147"/>
              <a:gd name="connsiteY80" fmla="*/ 3100103 h 3920348"/>
              <a:gd name="connsiteX81" fmla="*/ 3059786 w 3238147"/>
              <a:gd name="connsiteY81" fmla="*/ 3095079 h 3920348"/>
              <a:gd name="connsiteX82" fmla="*/ 3010146 w 3238147"/>
              <a:gd name="connsiteY82" fmla="*/ 3015425 h 3920348"/>
              <a:gd name="connsiteX83" fmla="*/ 2989448 w 3238147"/>
              <a:gd name="connsiteY83" fmla="*/ 2944354 h 3920348"/>
              <a:gd name="connsiteX84" fmla="*/ 2957759 w 3238147"/>
              <a:gd name="connsiteY84" fmla="*/ 2905888 h 3920348"/>
              <a:gd name="connsiteX85" fmla="*/ 2950615 w 3238147"/>
              <a:gd name="connsiteY85" fmla="*/ 2867788 h 3920348"/>
              <a:gd name="connsiteX86" fmla="*/ 2929158 w 3238147"/>
              <a:gd name="connsiteY86" fmla="*/ 2838846 h 3920348"/>
              <a:gd name="connsiteX87" fmla="*/ 2929184 w 3238147"/>
              <a:gd name="connsiteY87" fmla="*/ 2820163 h 3920348"/>
              <a:gd name="connsiteX88" fmla="*/ 2893988 w 3238147"/>
              <a:gd name="connsiteY88" fmla="*/ 2768508 h 3920348"/>
              <a:gd name="connsiteX89" fmla="*/ 2828674 w 3238147"/>
              <a:gd name="connsiteY89" fmla="*/ 2698169 h 3920348"/>
              <a:gd name="connsiteX90" fmla="*/ 2798529 w 3238147"/>
              <a:gd name="connsiteY90" fmla="*/ 2663000 h 3920348"/>
              <a:gd name="connsiteX91" fmla="*/ 2763360 w 3238147"/>
              <a:gd name="connsiteY91" fmla="*/ 2622807 h 3920348"/>
              <a:gd name="connsiteX92" fmla="*/ 2752971 w 3238147"/>
              <a:gd name="connsiteY92" fmla="*/ 2558225 h 3920348"/>
              <a:gd name="connsiteX93" fmla="*/ 2758336 w 3238147"/>
              <a:gd name="connsiteY93" fmla="*/ 2532371 h 3920348"/>
              <a:gd name="connsiteX94" fmla="*/ 2714872 w 3238147"/>
              <a:gd name="connsiteY94" fmla="*/ 2510600 h 3920348"/>
              <a:gd name="connsiteX95" fmla="*/ 2687997 w 3238147"/>
              <a:gd name="connsiteY95" fmla="*/ 2512275 h 3920348"/>
              <a:gd name="connsiteX96" fmla="*/ 2678472 w 3238147"/>
              <a:gd name="connsiteY96" fmla="*/ 2472631 h 3920348"/>
              <a:gd name="connsiteX97" fmla="*/ 2681535 w 3238147"/>
              <a:gd name="connsiteY97" fmla="*/ 2398681 h 3920348"/>
              <a:gd name="connsiteX98" fmla="*/ 2662876 w 3238147"/>
              <a:gd name="connsiteY98" fmla="*/ 2371598 h 3920348"/>
              <a:gd name="connsiteX99" fmla="*/ 2632731 w 3238147"/>
              <a:gd name="connsiteY99" fmla="*/ 2326380 h 3920348"/>
              <a:gd name="connsiteX100" fmla="*/ 2577465 w 3238147"/>
              <a:gd name="connsiteY100" fmla="*/ 2272973 h 3920348"/>
              <a:gd name="connsiteX101" fmla="*/ 2547320 w 3238147"/>
              <a:gd name="connsiteY101" fmla="*/ 2230921 h 3920348"/>
              <a:gd name="connsiteX102" fmla="*/ 2512151 w 3238147"/>
              <a:gd name="connsiteY102" fmla="*/ 2215848 h 3920348"/>
              <a:gd name="connsiteX103" fmla="*/ 2491034 w 3238147"/>
              <a:gd name="connsiteY103" fmla="*/ 2203419 h 3920348"/>
              <a:gd name="connsiteX104" fmla="*/ 2466933 w 3238147"/>
              <a:gd name="connsiteY104" fmla="*/ 2195752 h 3920348"/>
              <a:gd name="connsiteX105" fmla="*/ 2438646 w 3238147"/>
              <a:gd name="connsiteY105" fmla="*/ 2177225 h 3920348"/>
              <a:gd name="connsiteX106" fmla="*/ 2401619 w 3238147"/>
              <a:gd name="connsiteY106" fmla="*/ 2170631 h 3920348"/>
              <a:gd name="connsiteX107" fmla="*/ 2367209 w 3238147"/>
              <a:gd name="connsiteY107" fmla="*/ 2146269 h 3920348"/>
              <a:gd name="connsiteX108" fmla="*/ 2327592 w 3238147"/>
              <a:gd name="connsiteY108" fmla="*/ 2128318 h 3920348"/>
              <a:gd name="connsiteX109" fmla="*/ 2366450 w 3238147"/>
              <a:gd name="connsiteY109" fmla="*/ 2004833 h 3920348"/>
              <a:gd name="connsiteX110" fmla="*/ 2396595 w 3238147"/>
              <a:gd name="connsiteY110" fmla="*/ 1934495 h 3920348"/>
              <a:gd name="connsiteX111" fmla="*/ 2492054 w 3238147"/>
              <a:gd name="connsiteY111" fmla="*/ 1813914 h 3920348"/>
              <a:gd name="connsiteX112" fmla="*/ 2512151 w 3238147"/>
              <a:gd name="connsiteY112" fmla="*/ 1758648 h 3920348"/>
              <a:gd name="connsiteX113" fmla="*/ 2582489 w 3238147"/>
              <a:gd name="connsiteY113" fmla="*/ 1733527 h 3920348"/>
              <a:gd name="connsiteX114" fmla="*/ 2652828 w 3238147"/>
              <a:gd name="connsiteY114" fmla="*/ 1693334 h 3920348"/>
              <a:gd name="connsiteX115" fmla="*/ 2763360 w 3238147"/>
              <a:gd name="connsiteY115" fmla="*/ 1663189 h 3920348"/>
              <a:gd name="connsiteX116" fmla="*/ 2808577 w 3238147"/>
              <a:gd name="connsiteY116" fmla="*/ 1643092 h 3920348"/>
              <a:gd name="connsiteX117" fmla="*/ 2843747 w 3238147"/>
              <a:gd name="connsiteY117" fmla="*/ 1602899 h 3920348"/>
              <a:gd name="connsiteX118" fmla="*/ 2863843 w 3238147"/>
              <a:gd name="connsiteY118" fmla="*/ 1517488 h 3920348"/>
              <a:gd name="connsiteX119" fmla="*/ 2899013 w 3238147"/>
              <a:gd name="connsiteY119" fmla="*/ 1447149 h 3920348"/>
              <a:gd name="connsiteX120" fmla="*/ 2964327 w 3238147"/>
              <a:gd name="connsiteY120" fmla="*/ 1341642 h 3920348"/>
              <a:gd name="connsiteX121" fmla="*/ 3079883 w 3238147"/>
              <a:gd name="connsiteY121" fmla="*/ 1241158 h 3920348"/>
              <a:gd name="connsiteX122" fmla="*/ 3034665 w 3238147"/>
              <a:gd name="connsiteY122" fmla="*/ 1211013 h 3920348"/>
              <a:gd name="connsiteX123" fmla="*/ 2893988 w 3238147"/>
              <a:gd name="connsiteY123" fmla="*/ 1190916 h 3920348"/>
              <a:gd name="connsiteX124" fmla="*/ 2733215 w 3238147"/>
              <a:gd name="connsiteY124" fmla="*/ 1165796 h 3920348"/>
              <a:gd name="connsiteX125" fmla="*/ 2672925 w 3238147"/>
              <a:gd name="connsiteY125" fmla="*/ 1135651 h 3920348"/>
              <a:gd name="connsiteX126" fmla="*/ 2602586 w 3238147"/>
              <a:gd name="connsiteY126" fmla="*/ 1120578 h 3920348"/>
              <a:gd name="connsiteX127" fmla="*/ 2190604 w 3238147"/>
              <a:gd name="connsiteY127" fmla="*/ 1010046 h 3920348"/>
              <a:gd name="connsiteX128" fmla="*/ 2125289 w 3238147"/>
              <a:gd name="connsiteY128" fmla="*/ 979901 h 3920348"/>
              <a:gd name="connsiteX129" fmla="*/ 2070024 w 3238147"/>
              <a:gd name="connsiteY129" fmla="*/ 954780 h 3920348"/>
              <a:gd name="connsiteX130" fmla="*/ 1984613 w 3238147"/>
              <a:gd name="connsiteY130" fmla="*/ 944732 h 3920348"/>
              <a:gd name="connsiteX131" fmla="*/ 1924322 w 3238147"/>
              <a:gd name="connsiteY131" fmla="*/ 944732 h 3920348"/>
              <a:gd name="connsiteX132" fmla="*/ 1889153 w 3238147"/>
              <a:gd name="connsiteY132" fmla="*/ 949756 h 3920348"/>
              <a:gd name="connsiteX133" fmla="*/ 1793694 w 3238147"/>
              <a:gd name="connsiteY133" fmla="*/ 849273 h 3920348"/>
              <a:gd name="connsiteX134" fmla="*/ 1723355 w 3238147"/>
              <a:gd name="connsiteY134" fmla="*/ 743765 h 3920348"/>
              <a:gd name="connsiteX135" fmla="*/ 1663065 w 3238147"/>
              <a:gd name="connsiteY135" fmla="*/ 663378 h 3920348"/>
              <a:gd name="connsiteX136" fmla="*/ 1622872 w 3238147"/>
              <a:gd name="connsiteY136" fmla="*/ 618160 h 3920348"/>
              <a:gd name="connsiteX137" fmla="*/ 1557558 w 3238147"/>
              <a:gd name="connsiteY137" fmla="*/ 552846 h 3920348"/>
              <a:gd name="connsiteX138" fmla="*/ 1462098 w 3238147"/>
              <a:gd name="connsiteY138" fmla="*/ 482508 h 3920348"/>
              <a:gd name="connsiteX139" fmla="*/ 1366639 w 3238147"/>
              <a:gd name="connsiteY139" fmla="*/ 477484 h 3920348"/>
              <a:gd name="connsiteX140" fmla="*/ 1266155 w 3238147"/>
              <a:gd name="connsiteY140" fmla="*/ 467435 h 3920348"/>
              <a:gd name="connsiteX141" fmla="*/ 1210889 w 3238147"/>
              <a:gd name="connsiteY141" fmla="*/ 452363 h 3920348"/>
              <a:gd name="connsiteX142" fmla="*/ 1145575 w 3238147"/>
              <a:gd name="connsiteY142" fmla="*/ 321734 h 3920348"/>
              <a:gd name="connsiteX143" fmla="*/ 1080261 w 3238147"/>
              <a:gd name="connsiteY143" fmla="*/ 291589 h 3920348"/>
              <a:gd name="connsiteX144" fmla="*/ 1035043 w 3238147"/>
              <a:gd name="connsiteY144" fmla="*/ 291589 h 3920348"/>
              <a:gd name="connsiteX145" fmla="*/ 1014947 w 3238147"/>
              <a:gd name="connsiteY145" fmla="*/ 231299 h 3920348"/>
              <a:gd name="connsiteX146" fmla="*/ 989826 w 3238147"/>
              <a:gd name="connsiteY146" fmla="*/ 176033 h 3920348"/>
              <a:gd name="connsiteX147" fmla="*/ 959681 w 3238147"/>
              <a:gd name="connsiteY147" fmla="*/ 150912 h 3920348"/>
              <a:gd name="connsiteX148" fmla="*/ 904415 w 3238147"/>
              <a:gd name="connsiteY148" fmla="*/ 186081 h 3920348"/>
              <a:gd name="connsiteX149" fmla="*/ 834076 w 3238147"/>
              <a:gd name="connsiteY149" fmla="*/ 211202 h 3920348"/>
              <a:gd name="connsiteX150" fmla="*/ 788859 w 3238147"/>
              <a:gd name="connsiteY150" fmla="*/ 221251 h 3920348"/>
              <a:gd name="connsiteX151" fmla="*/ 733593 w 3238147"/>
              <a:gd name="connsiteY151" fmla="*/ 191105 h 3920348"/>
              <a:gd name="connsiteX152" fmla="*/ 673303 w 3238147"/>
              <a:gd name="connsiteY152" fmla="*/ 155936 h 3920348"/>
              <a:gd name="connsiteX153" fmla="*/ 602964 w 3238147"/>
              <a:gd name="connsiteY153" fmla="*/ 120767 h 3920348"/>
              <a:gd name="connsiteX154" fmla="*/ 497456 w 3238147"/>
              <a:gd name="connsiteY154" fmla="*/ 165985 h 3920348"/>
              <a:gd name="connsiteX155" fmla="*/ 412045 w 3238147"/>
              <a:gd name="connsiteY155" fmla="*/ 181057 h 3920348"/>
              <a:gd name="connsiteX156" fmla="*/ 361804 w 3238147"/>
              <a:gd name="connsiteY156" fmla="*/ 145888 h 3920348"/>
              <a:gd name="connsiteX157" fmla="*/ 371852 w 3238147"/>
              <a:gd name="connsiteY157" fmla="*/ 105695 h 3920348"/>
              <a:gd name="connsiteX158" fmla="*/ 386925 w 3238147"/>
              <a:gd name="connsiteY158" fmla="*/ 85598 h 3920348"/>
              <a:gd name="connsiteX159" fmla="*/ 361804 w 3238147"/>
              <a:gd name="connsiteY159" fmla="*/ 20284 h 3920348"/>
              <a:gd name="connsiteX160" fmla="*/ 316586 w 3238147"/>
              <a:gd name="connsiteY160" fmla="*/ 187 h 3920348"/>
              <a:gd name="connsiteX161" fmla="*/ 286441 w 3238147"/>
              <a:gd name="connsiteY161" fmla="*/ 10235 h 3920348"/>
              <a:gd name="connsiteX162" fmla="*/ 226151 w 3238147"/>
              <a:gd name="connsiteY162" fmla="*/ 10235 h 3920348"/>
              <a:gd name="connsiteX163" fmla="*/ 140740 w 3238147"/>
              <a:gd name="connsiteY163" fmla="*/ 187 h 3920348"/>
              <a:gd name="connsiteX164" fmla="*/ 105571 w 3238147"/>
              <a:gd name="connsiteY164" fmla="*/ 10235 h 3920348"/>
              <a:gd name="connsiteX165" fmla="*/ 60353 w 3238147"/>
              <a:gd name="connsiteY165" fmla="*/ 55453 h 3920348"/>
              <a:gd name="connsiteX166" fmla="*/ 55329 w 3238147"/>
              <a:gd name="connsiteY166" fmla="*/ 105695 h 3920348"/>
              <a:gd name="connsiteX167" fmla="*/ 50305 w 3238147"/>
              <a:gd name="connsiteY167" fmla="*/ 140864 h 3920348"/>
              <a:gd name="connsiteX168" fmla="*/ 15136 w 3238147"/>
              <a:gd name="connsiteY168" fmla="*/ 216226 h 3920348"/>
              <a:gd name="connsiteX169" fmla="*/ 35232 w 3238147"/>
              <a:gd name="connsiteY169" fmla="*/ 206178 h 3920348"/>
              <a:gd name="connsiteX170" fmla="*/ 90498 w 3238147"/>
              <a:gd name="connsiteY170" fmla="*/ 171009 h 3920348"/>
              <a:gd name="connsiteX171" fmla="*/ 135716 w 3238147"/>
              <a:gd name="connsiteY171" fmla="*/ 216226 h 3920348"/>
              <a:gd name="connsiteX172" fmla="*/ 130692 w 3238147"/>
              <a:gd name="connsiteY172" fmla="*/ 256420 h 3920348"/>
              <a:gd name="connsiteX173" fmla="*/ 130692 w 3238147"/>
              <a:gd name="connsiteY173" fmla="*/ 276516 h 3920348"/>
              <a:gd name="connsiteX174" fmla="*/ 201030 w 3238147"/>
              <a:gd name="connsiteY174" fmla="*/ 361927 h 3920348"/>
              <a:gd name="connsiteX175" fmla="*/ 221127 w 3238147"/>
              <a:gd name="connsiteY175" fmla="*/ 412169 h 3920348"/>
              <a:gd name="connsiteX176" fmla="*/ 266344 w 3238147"/>
              <a:gd name="connsiteY176" fmla="*/ 427242 h 3920348"/>
              <a:gd name="connsiteX177" fmla="*/ 286441 w 3238147"/>
              <a:gd name="connsiteY177" fmla="*/ 442314 h 3920348"/>
              <a:gd name="connsiteX178" fmla="*/ 301514 w 3238147"/>
              <a:gd name="connsiteY178" fmla="*/ 472459 h 3920348"/>
              <a:gd name="connsiteX179" fmla="*/ 316586 w 3238147"/>
              <a:gd name="connsiteY179" fmla="*/ 517677 h 3920348"/>
              <a:gd name="connsiteX180" fmla="*/ 246248 w 3238147"/>
              <a:gd name="connsiteY180" fmla="*/ 582991 h 3920348"/>
              <a:gd name="connsiteX181" fmla="*/ 175909 w 3238147"/>
              <a:gd name="connsiteY181" fmla="*/ 638257 h 3920348"/>
              <a:gd name="connsiteX182" fmla="*/ 130692 w 3238147"/>
              <a:gd name="connsiteY182" fmla="*/ 638257 h 3920348"/>
              <a:gd name="connsiteX183" fmla="*/ 105571 w 3238147"/>
              <a:gd name="connsiteY183" fmla="*/ 708596 h 3920348"/>
              <a:gd name="connsiteX184" fmla="*/ 60353 w 3238147"/>
              <a:gd name="connsiteY184" fmla="*/ 723668 h 3920348"/>
              <a:gd name="connsiteX185" fmla="*/ 45281 w 3238147"/>
              <a:gd name="connsiteY185" fmla="*/ 768886 h 3920348"/>
              <a:gd name="connsiteX186" fmla="*/ 20160 w 3238147"/>
              <a:gd name="connsiteY186" fmla="*/ 914587 h 3920348"/>
              <a:gd name="connsiteX187" fmla="*/ 63 w 3238147"/>
              <a:gd name="connsiteY187" fmla="*/ 964829 h 3920348"/>
              <a:gd name="connsiteX188" fmla="*/ 15136 w 3238147"/>
              <a:gd name="connsiteY188" fmla="*/ 1025119 h 3920348"/>
              <a:gd name="connsiteX189" fmla="*/ 50305 w 3238147"/>
              <a:gd name="connsiteY189" fmla="*/ 1055264 h 3920348"/>
              <a:gd name="connsiteX190" fmla="*/ 40256 w 3238147"/>
              <a:gd name="connsiteY19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81417 w 3238147"/>
              <a:gd name="connsiteY11" fmla="*/ 2244947 h 3920348"/>
              <a:gd name="connsiteX12" fmla="*/ 286702 w 3238147"/>
              <a:gd name="connsiteY12" fmla="*/ 2359717 h 3920348"/>
              <a:gd name="connsiteX13" fmla="*/ 291465 w 3238147"/>
              <a:gd name="connsiteY13" fmla="*/ 2391695 h 3920348"/>
              <a:gd name="connsiteX14" fmla="*/ 295522 w 3238147"/>
              <a:gd name="connsiteY14" fmla="*/ 2453450 h 3920348"/>
              <a:gd name="connsiteX15" fmla="*/ 316586 w 3238147"/>
              <a:gd name="connsiteY15" fmla="*/ 2482130 h 3920348"/>
              <a:gd name="connsiteX16" fmla="*/ 316954 w 3238147"/>
              <a:gd name="connsiteY16" fmla="*/ 2560606 h 3920348"/>
              <a:gd name="connsiteX17" fmla="*/ 344873 w 3238147"/>
              <a:gd name="connsiteY17" fmla="*/ 2652952 h 3920348"/>
              <a:gd name="connsiteX18" fmla="*/ 371852 w 3238147"/>
              <a:gd name="connsiteY18" fmla="*/ 2738363 h 3920348"/>
              <a:gd name="connsiteX19" fmla="*/ 517553 w 3238147"/>
              <a:gd name="connsiteY19" fmla="*/ 2813725 h 3920348"/>
              <a:gd name="connsiteX20" fmla="*/ 582867 w 3238147"/>
              <a:gd name="connsiteY20" fmla="*/ 2879040 h 3920348"/>
              <a:gd name="connsiteX21" fmla="*/ 633660 w 3238147"/>
              <a:gd name="connsiteY21" fmla="*/ 2910650 h 3920348"/>
              <a:gd name="connsiteX22" fmla="*/ 733672 w 3238147"/>
              <a:gd name="connsiteY22" fmla="*/ 2996375 h 3920348"/>
              <a:gd name="connsiteX23" fmla="*/ 753689 w 3238147"/>
              <a:gd name="connsiteY23" fmla="*/ 2989571 h 3920348"/>
              <a:gd name="connsiteX24" fmla="*/ 783679 w 3238147"/>
              <a:gd name="connsiteY24" fmla="*/ 3029713 h 3920348"/>
              <a:gd name="connsiteX25" fmla="*/ 824160 w 3238147"/>
              <a:gd name="connsiteY25" fmla="*/ 3067813 h 3920348"/>
              <a:gd name="connsiteX26" fmla="*/ 831304 w 3238147"/>
              <a:gd name="connsiteY26" fmla="*/ 3098769 h 3920348"/>
              <a:gd name="connsiteX27" fmla="*/ 864221 w 3238147"/>
              <a:gd name="connsiteY27" fmla="*/ 3115176 h 3920348"/>
              <a:gd name="connsiteX28" fmla="*/ 905122 w 3238147"/>
              <a:gd name="connsiteY28" fmla="*/ 3167825 h 3920348"/>
              <a:gd name="connsiteX29" fmla="*/ 929536 w 3238147"/>
              <a:gd name="connsiteY29" fmla="*/ 3210635 h 3920348"/>
              <a:gd name="connsiteX30" fmla="*/ 1019971 w 3238147"/>
              <a:gd name="connsiteY30" fmla="*/ 3265901 h 3920348"/>
              <a:gd name="connsiteX31" fmla="*/ 1076572 w 3238147"/>
              <a:gd name="connsiteY31" fmla="*/ 3303556 h 3920348"/>
              <a:gd name="connsiteX32" fmla="*/ 1110406 w 3238147"/>
              <a:gd name="connsiteY32" fmla="*/ 3321167 h 3920348"/>
              <a:gd name="connsiteX33" fmla="*/ 1140866 w 3238147"/>
              <a:gd name="connsiteY33" fmla="*/ 3360706 h 3920348"/>
              <a:gd name="connsiteX34" fmla="*/ 1192650 w 3238147"/>
              <a:gd name="connsiteY34" fmla="*/ 3389387 h 3920348"/>
              <a:gd name="connsiteX35" fmla="*/ 1294181 w 3238147"/>
              <a:gd name="connsiteY35" fmla="*/ 3436462 h 3920348"/>
              <a:gd name="connsiteX36" fmla="*/ 1324587 w 3238147"/>
              <a:gd name="connsiteY36" fmla="*/ 3461844 h 3920348"/>
              <a:gd name="connsiteX37" fmla="*/ 1338509 w 3238147"/>
              <a:gd name="connsiteY37" fmla="*/ 3503582 h 3920348"/>
              <a:gd name="connsiteX38" fmla="*/ 1401808 w 3238147"/>
              <a:gd name="connsiteY38" fmla="*/ 3587448 h 3920348"/>
              <a:gd name="connsiteX39" fmla="*/ 1487219 w 3238147"/>
              <a:gd name="connsiteY39" fmla="*/ 3617593 h 3920348"/>
              <a:gd name="connsiteX40" fmla="*/ 1548060 w 3238147"/>
              <a:gd name="connsiteY40" fmla="*/ 3658363 h 3920348"/>
              <a:gd name="connsiteX41" fmla="*/ 1636166 w 3238147"/>
              <a:gd name="connsiteY41" fmla="*/ 3698844 h 3920348"/>
              <a:gd name="connsiteX42" fmla="*/ 1803742 w 3238147"/>
              <a:gd name="connsiteY42" fmla="*/ 3738174 h 3920348"/>
              <a:gd name="connsiteX43" fmla="*/ 1894177 w 3238147"/>
              <a:gd name="connsiteY43" fmla="*/ 3753246 h 3920348"/>
              <a:gd name="connsiteX44" fmla="*/ 1999685 w 3238147"/>
              <a:gd name="connsiteY44" fmla="*/ 3768319 h 3920348"/>
              <a:gd name="connsiteX45" fmla="*/ 2070024 w 3238147"/>
              <a:gd name="connsiteY45" fmla="*/ 3768319 h 3920348"/>
              <a:gd name="connsiteX46" fmla="*/ 2138610 w 3238147"/>
              <a:gd name="connsiteY46" fmla="*/ 3779806 h 3920348"/>
              <a:gd name="connsiteX47" fmla="*/ 2164804 w 3238147"/>
              <a:gd name="connsiteY47" fmla="*/ 3767900 h 3920348"/>
              <a:gd name="connsiteX48" fmla="*/ 2177362 w 3238147"/>
              <a:gd name="connsiteY48" fmla="*/ 3796083 h 3920348"/>
              <a:gd name="connsiteX49" fmla="*/ 2214128 w 3238147"/>
              <a:gd name="connsiteY49" fmla="*/ 3838919 h 3920348"/>
              <a:gd name="connsiteX50" fmla="*/ 2233860 w 3238147"/>
              <a:gd name="connsiteY50" fmla="*/ 3875056 h 3920348"/>
              <a:gd name="connsiteX51" fmla="*/ 2265966 w 3238147"/>
              <a:gd name="connsiteY51" fmla="*/ 3898947 h 3920348"/>
              <a:gd name="connsiteX52" fmla="*/ 2310060 w 3238147"/>
              <a:gd name="connsiteY52" fmla="*/ 3920300 h 3920348"/>
              <a:gd name="connsiteX53" fmla="*/ 2336305 w 3238147"/>
              <a:gd name="connsiteY53" fmla="*/ 3903971 h 3920348"/>
              <a:gd name="connsiteX54" fmla="*/ 2416692 w 3238147"/>
              <a:gd name="connsiteY54" fmla="*/ 3878851 h 3920348"/>
              <a:gd name="connsiteX55" fmla="*/ 2492054 w 3238147"/>
              <a:gd name="connsiteY55" fmla="*/ 3823585 h 3920348"/>
              <a:gd name="connsiteX56" fmla="*/ 2547320 w 3238147"/>
              <a:gd name="connsiteY56" fmla="*/ 3778367 h 3920348"/>
              <a:gd name="connsiteX57" fmla="*/ 2643435 w 3238147"/>
              <a:gd name="connsiteY57" fmla="*/ 3820288 h 3920348"/>
              <a:gd name="connsiteX58" fmla="*/ 2698045 w 3238147"/>
              <a:gd name="connsiteY58" fmla="*/ 3823585 h 3920348"/>
              <a:gd name="connsiteX59" fmla="*/ 2748287 w 3238147"/>
              <a:gd name="connsiteY59" fmla="*/ 3808512 h 3920348"/>
              <a:gd name="connsiteX60" fmla="*/ 2798529 w 3238147"/>
              <a:gd name="connsiteY60" fmla="*/ 3738174 h 3920348"/>
              <a:gd name="connsiteX61" fmla="*/ 2813602 w 3238147"/>
              <a:gd name="connsiteY61" fmla="*/ 3692956 h 3920348"/>
              <a:gd name="connsiteX62" fmla="*/ 2812504 w 3238147"/>
              <a:gd name="connsiteY62" fmla="*/ 3667888 h 3920348"/>
              <a:gd name="connsiteX63" fmla="*/ 2853272 w 3238147"/>
              <a:gd name="connsiteY63" fmla="*/ 3646953 h 3920348"/>
              <a:gd name="connsiteX64" fmla="*/ 2904037 w 3238147"/>
              <a:gd name="connsiteY64" fmla="*/ 3667835 h 3920348"/>
              <a:gd name="connsiteX65" fmla="*/ 2979399 w 3238147"/>
              <a:gd name="connsiteY65" fmla="*/ 3667835 h 3920348"/>
              <a:gd name="connsiteX66" fmla="*/ 3034665 w 3238147"/>
              <a:gd name="connsiteY66" fmla="*/ 3622618 h 3920348"/>
              <a:gd name="connsiteX67" fmla="*/ 3054762 w 3238147"/>
              <a:gd name="connsiteY67" fmla="*/ 3547255 h 3920348"/>
              <a:gd name="connsiteX68" fmla="*/ 3054762 w 3238147"/>
              <a:gd name="connsiteY68" fmla="*/ 3486965 h 3920348"/>
              <a:gd name="connsiteX69" fmla="*/ 3115052 w 3238147"/>
              <a:gd name="connsiteY69" fmla="*/ 3411602 h 3920348"/>
              <a:gd name="connsiteX70" fmla="*/ 3135149 w 3238147"/>
              <a:gd name="connsiteY70" fmla="*/ 3366385 h 3920348"/>
              <a:gd name="connsiteX71" fmla="*/ 3155245 w 3238147"/>
              <a:gd name="connsiteY71" fmla="*/ 3341264 h 3920348"/>
              <a:gd name="connsiteX72" fmla="*/ 3188740 w 3238147"/>
              <a:gd name="connsiteY72" fmla="*/ 3322606 h 3920348"/>
              <a:gd name="connsiteX73" fmla="*/ 3235632 w 3238147"/>
              <a:gd name="connsiteY73" fmla="*/ 3321167 h 3920348"/>
              <a:gd name="connsiteX74" fmla="*/ 3230608 w 3238147"/>
              <a:gd name="connsiteY74" fmla="*/ 3270925 h 3920348"/>
              <a:gd name="connsiteX75" fmla="*/ 3220560 w 3238147"/>
              <a:gd name="connsiteY75" fmla="*/ 3235756 h 3920348"/>
              <a:gd name="connsiteX76" fmla="*/ 3219696 w 3238147"/>
              <a:gd name="connsiteY76" fmla="*/ 3217831 h 3920348"/>
              <a:gd name="connsiteX77" fmla="*/ 3182747 w 3238147"/>
              <a:gd name="connsiteY77" fmla="*/ 3181276 h 3920348"/>
              <a:gd name="connsiteX78" fmla="*/ 3160270 w 3238147"/>
              <a:gd name="connsiteY78" fmla="*/ 3180490 h 3920348"/>
              <a:gd name="connsiteX79" fmla="*/ 3115052 w 3238147"/>
              <a:gd name="connsiteY79" fmla="*/ 3130248 h 3920348"/>
              <a:gd name="connsiteX80" fmla="*/ 3084907 w 3238147"/>
              <a:gd name="connsiteY80" fmla="*/ 3100103 h 3920348"/>
              <a:gd name="connsiteX81" fmla="*/ 3059786 w 3238147"/>
              <a:gd name="connsiteY81" fmla="*/ 3095079 h 3920348"/>
              <a:gd name="connsiteX82" fmla="*/ 3010146 w 3238147"/>
              <a:gd name="connsiteY82" fmla="*/ 3015425 h 3920348"/>
              <a:gd name="connsiteX83" fmla="*/ 2989448 w 3238147"/>
              <a:gd name="connsiteY83" fmla="*/ 2944354 h 3920348"/>
              <a:gd name="connsiteX84" fmla="*/ 2957759 w 3238147"/>
              <a:gd name="connsiteY84" fmla="*/ 2905888 h 3920348"/>
              <a:gd name="connsiteX85" fmla="*/ 2950615 w 3238147"/>
              <a:gd name="connsiteY85" fmla="*/ 2867788 h 3920348"/>
              <a:gd name="connsiteX86" fmla="*/ 2929158 w 3238147"/>
              <a:gd name="connsiteY86" fmla="*/ 2838846 h 3920348"/>
              <a:gd name="connsiteX87" fmla="*/ 2929184 w 3238147"/>
              <a:gd name="connsiteY87" fmla="*/ 2820163 h 3920348"/>
              <a:gd name="connsiteX88" fmla="*/ 2893988 w 3238147"/>
              <a:gd name="connsiteY88" fmla="*/ 2768508 h 3920348"/>
              <a:gd name="connsiteX89" fmla="*/ 2828674 w 3238147"/>
              <a:gd name="connsiteY89" fmla="*/ 2698169 h 3920348"/>
              <a:gd name="connsiteX90" fmla="*/ 2798529 w 3238147"/>
              <a:gd name="connsiteY90" fmla="*/ 2663000 h 3920348"/>
              <a:gd name="connsiteX91" fmla="*/ 2763360 w 3238147"/>
              <a:gd name="connsiteY91" fmla="*/ 2622807 h 3920348"/>
              <a:gd name="connsiteX92" fmla="*/ 2752971 w 3238147"/>
              <a:gd name="connsiteY92" fmla="*/ 2558225 h 3920348"/>
              <a:gd name="connsiteX93" fmla="*/ 2758336 w 3238147"/>
              <a:gd name="connsiteY93" fmla="*/ 2532371 h 3920348"/>
              <a:gd name="connsiteX94" fmla="*/ 2714872 w 3238147"/>
              <a:gd name="connsiteY94" fmla="*/ 2510600 h 3920348"/>
              <a:gd name="connsiteX95" fmla="*/ 2687997 w 3238147"/>
              <a:gd name="connsiteY95" fmla="*/ 2512275 h 3920348"/>
              <a:gd name="connsiteX96" fmla="*/ 2678472 w 3238147"/>
              <a:gd name="connsiteY96" fmla="*/ 2472631 h 3920348"/>
              <a:gd name="connsiteX97" fmla="*/ 2681535 w 3238147"/>
              <a:gd name="connsiteY97" fmla="*/ 2398681 h 3920348"/>
              <a:gd name="connsiteX98" fmla="*/ 2662876 w 3238147"/>
              <a:gd name="connsiteY98" fmla="*/ 2371598 h 3920348"/>
              <a:gd name="connsiteX99" fmla="*/ 2632731 w 3238147"/>
              <a:gd name="connsiteY99" fmla="*/ 2326380 h 3920348"/>
              <a:gd name="connsiteX100" fmla="*/ 2577465 w 3238147"/>
              <a:gd name="connsiteY100" fmla="*/ 2272973 h 3920348"/>
              <a:gd name="connsiteX101" fmla="*/ 2547320 w 3238147"/>
              <a:gd name="connsiteY101" fmla="*/ 2230921 h 3920348"/>
              <a:gd name="connsiteX102" fmla="*/ 2512151 w 3238147"/>
              <a:gd name="connsiteY102" fmla="*/ 2215848 h 3920348"/>
              <a:gd name="connsiteX103" fmla="*/ 2491034 w 3238147"/>
              <a:gd name="connsiteY103" fmla="*/ 2203419 h 3920348"/>
              <a:gd name="connsiteX104" fmla="*/ 2466933 w 3238147"/>
              <a:gd name="connsiteY104" fmla="*/ 2195752 h 3920348"/>
              <a:gd name="connsiteX105" fmla="*/ 2438646 w 3238147"/>
              <a:gd name="connsiteY105" fmla="*/ 2177225 h 3920348"/>
              <a:gd name="connsiteX106" fmla="*/ 2401619 w 3238147"/>
              <a:gd name="connsiteY106" fmla="*/ 2170631 h 3920348"/>
              <a:gd name="connsiteX107" fmla="*/ 2367209 w 3238147"/>
              <a:gd name="connsiteY107" fmla="*/ 2146269 h 3920348"/>
              <a:gd name="connsiteX108" fmla="*/ 2327592 w 3238147"/>
              <a:gd name="connsiteY108" fmla="*/ 2128318 h 3920348"/>
              <a:gd name="connsiteX109" fmla="*/ 2366450 w 3238147"/>
              <a:gd name="connsiteY109" fmla="*/ 2004833 h 3920348"/>
              <a:gd name="connsiteX110" fmla="*/ 2396595 w 3238147"/>
              <a:gd name="connsiteY110" fmla="*/ 1934495 h 3920348"/>
              <a:gd name="connsiteX111" fmla="*/ 2492054 w 3238147"/>
              <a:gd name="connsiteY111" fmla="*/ 1813914 h 3920348"/>
              <a:gd name="connsiteX112" fmla="*/ 2512151 w 3238147"/>
              <a:gd name="connsiteY112" fmla="*/ 1758648 h 3920348"/>
              <a:gd name="connsiteX113" fmla="*/ 2582489 w 3238147"/>
              <a:gd name="connsiteY113" fmla="*/ 1733527 h 3920348"/>
              <a:gd name="connsiteX114" fmla="*/ 2652828 w 3238147"/>
              <a:gd name="connsiteY114" fmla="*/ 1693334 h 3920348"/>
              <a:gd name="connsiteX115" fmla="*/ 2763360 w 3238147"/>
              <a:gd name="connsiteY115" fmla="*/ 1663189 h 3920348"/>
              <a:gd name="connsiteX116" fmla="*/ 2808577 w 3238147"/>
              <a:gd name="connsiteY116" fmla="*/ 1643092 h 3920348"/>
              <a:gd name="connsiteX117" fmla="*/ 2843747 w 3238147"/>
              <a:gd name="connsiteY117" fmla="*/ 1602899 h 3920348"/>
              <a:gd name="connsiteX118" fmla="*/ 2863843 w 3238147"/>
              <a:gd name="connsiteY118" fmla="*/ 1517488 h 3920348"/>
              <a:gd name="connsiteX119" fmla="*/ 2899013 w 3238147"/>
              <a:gd name="connsiteY119" fmla="*/ 1447149 h 3920348"/>
              <a:gd name="connsiteX120" fmla="*/ 2964327 w 3238147"/>
              <a:gd name="connsiteY120" fmla="*/ 1341642 h 3920348"/>
              <a:gd name="connsiteX121" fmla="*/ 3079883 w 3238147"/>
              <a:gd name="connsiteY121" fmla="*/ 1241158 h 3920348"/>
              <a:gd name="connsiteX122" fmla="*/ 3034665 w 3238147"/>
              <a:gd name="connsiteY122" fmla="*/ 1211013 h 3920348"/>
              <a:gd name="connsiteX123" fmla="*/ 2893988 w 3238147"/>
              <a:gd name="connsiteY123" fmla="*/ 1190916 h 3920348"/>
              <a:gd name="connsiteX124" fmla="*/ 2733215 w 3238147"/>
              <a:gd name="connsiteY124" fmla="*/ 1165796 h 3920348"/>
              <a:gd name="connsiteX125" fmla="*/ 2672925 w 3238147"/>
              <a:gd name="connsiteY125" fmla="*/ 1135651 h 3920348"/>
              <a:gd name="connsiteX126" fmla="*/ 2602586 w 3238147"/>
              <a:gd name="connsiteY126" fmla="*/ 1120578 h 3920348"/>
              <a:gd name="connsiteX127" fmla="*/ 2190604 w 3238147"/>
              <a:gd name="connsiteY127" fmla="*/ 1010046 h 3920348"/>
              <a:gd name="connsiteX128" fmla="*/ 2125289 w 3238147"/>
              <a:gd name="connsiteY128" fmla="*/ 979901 h 3920348"/>
              <a:gd name="connsiteX129" fmla="*/ 2070024 w 3238147"/>
              <a:gd name="connsiteY129" fmla="*/ 954780 h 3920348"/>
              <a:gd name="connsiteX130" fmla="*/ 1984613 w 3238147"/>
              <a:gd name="connsiteY130" fmla="*/ 944732 h 3920348"/>
              <a:gd name="connsiteX131" fmla="*/ 1924322 w 3238147"/>
              <a:gd name="connsiteY131" fmla="*/ 944732 h 3920348"/>
              <a:gd name="connsiteX132" fmla="*/ 1889153 w 3238147"/>
              <a:gd name="connsiteY132" fmla="*/ 949756 h 3920348"/>
              <a:gd name="connsiteX133" fmla="*/ 1793694 w 3238147"/>
              <a:gd name="connsiteY133" fmla="*/ 849273 h 3920348"/>
              <a:gd name="connsiteX134" fmla="*/ 1723355 w 3238147"/>
              <a:gd name="connsiteY134" fmla="*/ 743765 h 3920348"/>
              <a:gd name="connsiteX135" fmla="*/ 1663065 w 3238147"/>
              <a:gd name="connsiteY135" fmla="*/ 663378 h 3920348"/>
              <a:gd name="connsiteX136" fmla="*/ 1622872 w 3238147"/>
              <a:gd name="connsiteY136" fmla="*/ 618160 h 3920348"/>
              <a:gd name="connsiteX137" fmla="*/ 1557558 w 3238147"/>
              <a:gd name="connsiteY137" fmla="*/ 552846 h 3920348"/>
              <a:gd name="connsiteX138" fmla="*/ 1462098 w 3238147"/>
              <a:gd name="connsiteY138" fmla="*/ 482508 h 3920348"/>
              <a:gd name="connsiteX139" fmla="*/ 1366639 w 3238147"/>
              <a:gd name="connsiteY139" fmla="*/ 477484 h 3920348"/>
              <a:gd name="connsiteX140" fmla="*/ 1266155 w 3238147"/>
              <a:gd name="connsiteY140" fmla="*/ 467435 h 3920348"/>
              <a:gd name="connsiteX141" fmla="*/ 1210889 w 3238147"/>
              <a:gd name="connsiteY141" fmla="*/ 452363 h 3920348"/>
              <a:gd name="connsiteX142" fmla="*/ 1145575 w 3238147"/>
              <a:gd name="connsiteY142" fmla="*/ 321734 h 3920348"/>
              <a:gd name="connsiteX143" fmla="*/ 1080261 w 3238147"/>
              <a:gd name="connsiteY143" fmla="*/ 291589 h 3920348"/>
              <a:gd name="connsiteX144" fmla="*/ 1035043 w 3238147"/>
              <a:gd name="connsiteY144" fmla="*/ 291589 h 3920348"/>
              <a:gd name="connsiteX145" fmla="*/ 1014947 w 3238147"/>
              <a:gd name="connsiteY145" fmla="*/ 231299 h 3920348"/>
              <a:gd name="connsiteX146" fmla="*/ 989826 w 3238147"/>
              <a:gd name="connsiteY146" fmla="*/ 176033 h 3920348"/>
              <a:gd name="connsiteX147" fmla="*/ 959681 w 3238147"/>
              <a:gd name="connsiteY147" fmla="*/ 150912 h 3920348"/>
              <a:gd name="connsiteX148" fmla="*/ 904415 w 3238147"/>
              <a:gd name="connsiteY148" fmla="*/ 186081 h 3920348"/>
              <a:gd name="connsiteX149" fmla="*/ 834076 w 3238147"/>
              <a:gd name="connsiteY149" fmla="*/ 211202 h 3920348"/>
              <a:gd name="connsiteX150" fmla="*/ 788859 w 3238147"/>
              <a:gd name="connsiteY150" fmla="*/ 221251 h 3920348"/>
              <a:gd name="connsiteX151" fmla="*/ 733593 w 3238147"/>
              <a:gd name="connsiteY151" fmla="*/ 191105 h 3920348"/>
              <a:gd name="connsiteX152" fmla="*/ 673303 w 3238147"/>
              <a:gd name="connsiteY152" fmla="*/ 155936 h 3920348"/>
              <a:gd name="connsiteX153" fmla="*/ 602964 w 3238147"/>
              <a:gd name="connsiteY153" fmla="*/ 120767 h 3920348"/>
              <a:gd name="connsiteX154" fmla="*/ 497456 w 3238147"/>
              <a:gd name="connsiteY154" fmla="*/ 165985 h 3920348"/>
              <a:gd name="connsiteX155" fmla="*/ 412045 w 3238147"/>
              <a:gd name="connsiteY155" fmla="*/ 181057 h 3920348"/>
              <a:gd name="connsiteX156" fmla="*/ 361804 w 3238147"/>
              <a:gd name="connsiteY156" fmla="*/ 145888 h 3920348"/>
              <a:gd name="connsiteX157" fmla="*/ 371852 w 3238147"/>
              <a:gd name="connsiteY157" fmla="*/ 105695 h 3920348"/>
              <a:gd name="connsiteX158" fmla="*/ 386925 w 3238147"/>
              <a:gd name="connsiteY158" fmla="*/ 85598 h 3920348"/>
              <a:gd name="connsiteX159" fmla="*/ 361804 w 3238147"/>
              <a:gd name="connsiteY159" fmla="*/ 20284 h 3920348"/>
              <a:gd name="connsiteX160" fmla="*/ 316586 w 3238147"/>
              <a:gd name="connsiteY160" fmla="*/ 187 h 3920348"/>
              <a:gd name="connsiteX161" fmla="*/ 286441 w 3238147"/>
              <a:gd name="connsiteY161" fmla="*/ 10235 h 3920348"/>
              <a:gd name="connsiteX162" fmla="*/ 226151 w 3238147"/>
              <a:gd name="connsiteY162" fmla="*/ 10235 h 3920348"/>
              <a:gd name="connsiteX163" fmla="*/ 140740 w 3238147"/>
              <a:gd name="connsiteY163" fmla="*/ 187 h 3920348"/>
              <a:gd name="connsiteX164" fmla="*/ 105571 w 3238147"/>
              <a:gd name="connsiteY164" fmla="*/ 10235 h 3920348"/>
              <a:gd name="connsiteX165" fmla="*/ 60353 w 3238147"/>
              <a:gd name="connsiteY165" fmla="*/ 55453 h 3920348"/>
              <a:gd name="connsiteX166" fmla="*/ 55329 w 3238147"/>
              <a:gd name="connsiteY166" fmla="*/ 105695 h 3920348"/>
              <a:gd name="connsiteX167" fmla="*/ 50305 w 3238147"/>
              <a:gd name="connsiteY167" fmla="*/ 140864 h 3920348"/>
              <a:gd name="connsiteX168" fmla="*/ 15136 w 3238147"/>
              <a:gd name="connsiteY168" fmla="*/ 216226 h 3920348"/>
              <a:gd name="connsiteX169" fmla="*/ 35232 w 3238147"/>
              <a:gd name="connsiteY169" fmla="*/ 206178 h 3920348"/>
              <a:gd name="connsiteX170" fmla="*/ 90498 w 3238147"/>
              <a:gd name="connsiteY170" fmla="*/ 171009 h 3920348"/>
              <a:gd name="connsiteX171" fmla="*/ 135716 w 3238147"/>
              <a:gd name="connsiteY171" fmla="*/ 216226 h 3920348"/>
              <a:gd name="connsiteX172" fmla="*/ 130692 w 3238147"/>
              <a:gd name="connsiteY172" fmla="*/ 256420 h 3920348"/>
              <a:gd name="connsiteX173" fmla="*/ 130692 w 3238147"/>
              <a:gd name="connsiteY173" fmla="*/ 276516 h 3920348"/>
              <a:gd name="connsiteX174" fmla="*/ 201030 w 3238147"/>
              <a:gd name="connsiteY174" fmla="*/ 361927 h 3920348"/>
              <a:gd name="connsiteX175" fmla="*/ 221127 w 3238147"/>
              <a:gd name="connsiteY175" fmla="*/ 412169 h 3920348"/>
              <a:gd name="connsiteX176" fmla="*/ 266344 w 3238147"/>
              <a:gd name="connsiteY176" fmla="*/ 427242 h 3920348"/>
              <a:gd name="connsiteX177" fmla="*/ 286441 w 3238147"/>
              <a:gd name="connsiteY177" fmla="*/ 442314 h 3920348"/>
              <a:gd name="connsiteX178" fmla="*/ 301514 w 3238147"/>
              <a:gd name="connsiteY178" fmla="*/ 472459 h 3920348"/>
              <a:gd name="connsiteX179" fmla="*/ 316586 w 3238147"/>
              <a:gd name="connsiteY179" fmla="*/ 517677 h 3920348"/>
              <a:gd name="connsiteX180" fmla="*/ 246248 w 3238147"/>
              <a:gd name="connsiteY180" fmla="*/ 582991 h 3920348"/>
              <a:gd name="connsiteX181" fmla="*/ 175909 w 3238147"/>
              <a:gd name="connsiteY181" fmla="*/ 638257 h 3920348"/>
              <a:gd name="connsiteX182" fmla="*/ 130692 w 3238147"/>
              <a:gd name="connsiteY182" fmla="*/ 638257 h 3920348"/>
              <a:gd name="connsiteX183" fmla="*/ 105571 w 3238147"/>
              <a:gd name="connsiteY183" fmla="*/ 708596 h 3920348"/>
              <a:gd name="connsiteX184" fmla="*/ 60353 w 3238147"/>
              <a:gd name="connsiteY184" fmla="*/ 723668 h 3920348"/>
              <a:gd name="connsiteX185" fmla="*/ 45281 w 3238147"/>
              <a:gd name="connsiteY185" fmla="*/ 768886 h 3920348"/>
              <a:gd name="connsiteX186" fmla="*/ 20160 w 3238147"/>
              <a:gd name="connsiteY186" fmla="*/ 914587 h 3920348"/>
              <a:gd name="connsiteX187" fmla="*/ 63 w 3238147"/>
              <a:gd name="connsiteY187" fmla="*/ 964829 h 3920348"/>
              <a:gd name="connsiteX188" fmla="*/ 15136 w 3238147"/>
              <a:gd name="connsiteY188" fmla="*/ 1025119 h 3920348"/>
              <a:gd name="connsiteX189" fmla="*/ 50305 w 3238147"/>
              <a:gd name="connsiteY189" fmla="*/ 1055264 h 3920348"/>
              <a:gd name="connsiteX190" fmla="*/ 40256 w 3238147"/>
              <a:gd name="connsiteY19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55813 w 3238147"/>
              <a:gd name="connsiteY2" fmla="*/ 1316521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266155 w 3238147"/>
              <a:gd name="connsiteY141" fmla="*/ 467435 h 3920348"/>
              <a:gd name="connsiteX142" fmla="*/ 1210889 w 3238147"/>
              <a:gd name="connsiteY142" fmla="*/ 452363 h 3920348"/>
              <a:gd name="connsiteX143" fmla="*/ 1145575 w 3238147"/>
              <a:gd name="connsiteY143" fmla="*/ 321734 h 3920348"/>
              <a:gd name="connsiteX144" fmla="*/ 1080261 w 3238147"/>
              <a:gd name="connsiteY144" fmla="*/ 291589 h 3920348"/>
              <a:gd name="connsiteX145" fmla="*/ 1035043 w 3238147"/>
              <a:gd name="connsiteY145" fmla="*/ 291589 h 3920348"/>
              <a:gd name="connsiteX146" fmla="*/ 1014947 w 3238147"/>
              <a:gd name="connsiteY146" fmla="*/ 231299 h 3920348"/>
              <a:gd name="connsiteX147" fmla="*/ 989826 w 3238147"/>
              <a:gd name="connsiteY147" fmla="*/ 176033 h 3920348"/>
              <a:gd name="connsiteX148" fmla="*/ 959681 w 3238147"/>
              <a:gd name="connsiteY148" fmla="*/ 150912 h 3920348"/>
              <a:gd name="connsiteX149" fmla="*/ 904415 w 3238147"/>
              <a:gd name="connsiteY149" fmla="*/ 186081 h 3920348"/>
              <a:gd name="connsiteX150" fmla="*/ 834076 w 3238147"/>
              <a:gd name="connsiteY150" fmla="*/ 211202 h 3920348"/>
              <a:gd name="connsiteX151" fmla="*/ 788859 w 3238147"/>
              <a:gd name="connsiteY151" fmla="*/ 221251 h 3920348"/>
              <a:gd name="connsiteX152" fmla="*/ 733593 w 3238147"/>
              <a:gd name="connsiteY152" fmla="*/ 191105 h 3920348"/>
              <a:gd name="connsiteX153" fmla="*/ 673303 w 3238147"/>
              <a:gd name="connsiteY153" fmla="*/ 155936 h 3920348"/>
              <a:gd name="connsiteX154" fmla="*/ 602964 w 3238147"/>
              <a:gd name="connsiteY154" fmla="*/ 120767 h 3920348"/>
              <a:gd name="connsiteX155" fmla="*/ 497456 w 3238147"/>
              <a:gd name="connsiteY155" fmla="*/ 165985 h 3920348"/>
              <a:gd name="connsiteX156" fmla="*/ 412045 w 3238147"/>
              <a:gd name="connsiteY156" fmla="*/ 181057 h 3920348"/>
              <a:gd name="connsiteX157" fmla="*/ 361804 w 3238147"/>
              <a:gd name="connsiteY157" fmla="*/ 145888 h 3920348"/>
              <a:gd name="connsiteX158" fmla="*/ 371852 w 3238147"/>
              <a:gd name="connsiteY158" fmla="*/ 105695 h 3920348"/>
              <a:gd name="connsiteX159" fmla="*/ 386925 w 3238147"/>
              <a:gd name="connsiteY159" fmla="*/ 85598 h 3920348"/>
              <a:gd name="connsiteX160" fmla="*/ 361804 w 3238147"/>
              <a:gd name="connsiteY160" fmla="*/ 20284 h 3920348"/>
              <a:gd name="connsiteX161" fmla="*/ 316586 w 3238147"/>
              <a:gd name="connsiteY161" fmla="*/ 187 h 3920348"/>
              <a:gd name="connsiteX162" fmla="*/ 286441 w 3238147"/>
              <a:gd name="connsiteY162" fmla="*/ 10235 h 3920348"/>
              <a:gd name="connsiteX163" fmla="*/ 226151 w 3238147"/>
              <a:gd name="connsiteY163" fmla="*/ 10235 h 3920348"/>
              <a:gd name="connsiteX164" fmla="*/ 140740 w 3238147"/>
              <a:gd name="connsiteY164" fmla="*/ 187 h 3920348"/>
              <a:gd name="connsiteX165" fmla="*/ 105571 w 3238147"/>
              <a:gd name="connsiteY165" fmla="*/ 10235 h 3920348"/>
              <a:gd name="connsiteX166" fmla="*/ 60353 w 3238147"/>
              <a:gd name="connsiteY166" fmla="*/ 55453 h 3920348"/>
              <a:gd name="connsiteX167" fmla="*/ 55329 w 3238147"/>
              <a:gd name="connsiteY167" fmla="*/ 105695 h 3920348"/>
              <a:gd name="connsiteX168" fmla="*/ 50305 w 3238147"/>
              <a:gd name="connsiteY168" fmla="*/ 140864 h 3920348"/>
              <a:gd name="connsiteX169" fmla="*/ 15136 w 3238147"/>
              <a:gd name="connsiteY169" fmla="*/ 216226 h 3920348"/>
              <a:gd name="connsiteX170" fmla="*/ 35232 w 3238147"/>
              <a:gd name="connsiteY170" fmla="*/ 206178 h 3920348"/>
              <a:gd name="connsiteX171" fmla="*/ 90498 w 3238147"/>
              <a:gd name="connsiteY171" fmla="*/ 171009 h 3920348"/>
              <a:gd name="connsiteX172" fmla="*/ 135716 w 3238147"/>
              <a:gd name="connsiteY172" fmla="*/ 216226 h 3920348"/>
              <a:gd name="connsiteX173" fmla="*/ 130692 w 3238147"/>
              <a:gd name="connsiteY173" fmla="*/ 256420 h 3920348"/>
              <a:gd name="connsiteX174" fmla="*/ 130692 w 3238147"/>
              <a:gd name="connsiteY174" fmla="*/ 276516 h 3920348"/>
              <a:gd name="connsiteX175" fmla="*/ 201030 w 3238147"/>
              <a:gd name="connsiteY175" fmla="*/ 361927 h 3920348"/>
              <a:gd name="connsiteX176" fmla="*/ 221127 w 3238147"/>
              <a:gd name="connsiteY176" fmla="*/ 412169 h 3920348"/>
              <a:gd name="connsiteX177" fmla="*/ 266344 w 3238147"/>
              <a:gd name="connsiteY177" fmla="*/ 427242 h 3920348"/>
              <a:gd name="connsiteX178" fmla="*/ 286441 w 3238147"/>
              <a:gd name="connsiteY178" fmla="*/ 442314 h 3920348"/>
              <a:gd name="connsiteX179" fmla="*/ 301514 w 3238147"/>
              <a:gd name="connsiteY179" fmla="*/ 472459 h 3920348"/>
              <a:gd name="connsiteX180" fmla="*/ 316586 w 3238147"/>
              <a:gd name="connsiteY180" fmla="*/ 517677 h 3920348"/>
              <a:gd name="connsiteX181" fmla="*/ 246248 w 3238147"/>
              <a:gd name="connsiteY181" fmla="*/ 582991 h 3920348"/>
              <a:gd name="connsiteX182" fmla="*/ 175909 w 3238147"/>
              <a:gd name="connsiteY182" fmla="*/ 638257 h 3920348"/>
              <a:gd name="connsiteX183" fmla="*/ 130692 w 3238147"/>
              <a:gd name="connsiteY183" fmla="*/ 638257 h 3920348"/>
              <a:gd name="connsiteX184" fmla="*/ 105571 w 3238147"/>
              <a:gd name="connsiteY184" fmla="*/ 708596 h 3920348"/>
              <a:gd name="connsiteX185" fmla="*/ 60353 w 3238147"/>
              <a:gd name="connsiteY185" fmla="*/ 723668 h 3920348"/>
              <a:gd name="connsiteX186" fmla="*/ 45281 w 3238147"/>
              <a:gd name="connsiteY186" fmla="*/ 768886 h 3920348"/>
              <a:gd name="connsiteX187" fmla="*/ 20160 w 3238147"/>
              <a:gd name="connsiteY187" fmla="*/ 914587 h 3920348"/>
              <a:gd name="connsiteX188" fmla="*/ 63 w 3238147"/>
              <a:gd name="connsiteY188" fmla="*/ 964829 h 3920348"/>
              <a:gd name="connsiteX189" fmla="*/ 15136 w 3238147"/>
              <a:gd name="connsiteY189" fmla="*/ 1025119 h 3920348"/>
              <a:gd name="connsiteX190" fmla="*/ 50305 w 3238147"/>
              <a:gd name="connsiteY190" fmla="*/ 1055264 h 3920348"/>
              <a:gd name="connsiteX191" fmla="*/ 40256 w 3238147"/>
              <a:gd name="connsiteY19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266155 w 3238147"/>
              <a:gd name="connsiteY141" fmla="*/ 467435 h 3920348"/>
              <a:gd name="connsiteX142" fmla="*/ 1210889 w 3238147"/>
              <a:gd name="connsiteY142" fmla="*/ 452363 h 3920348"/>
              <a:gd name="connsiteX143" fmla="*/ 1145575 w 3238147"/>
              <a:gd name="connsiteY143" fmla="*/ 321734 h 3920348"/>
              <a:gd name="connsiteX144" fmla="*/ 1080261 w 3238147"/>
              <a:gd name="connsiteY144" fmla="*/ 291589 h 3920348"/>
              <a:gd name="connsiteX145" fmla="*/ 1035043 w 3238147"/>
              <a:gd name="connsiteY145" fmla="*/ 291589 h 3920348"/>
              <a:gd name="connsiteX146" fmla="*/ 1014947 w 3238147"/>
              <a:gd name="connsiteY146" fmla="*/ 231299 h 3920348"/>
              <a:gd name="connsiteX147" fmla="*/ 989826 w 3238147"/>
              <a:gd name="connsiteY147" fmla="*/ 176033 h 3920348"/>
              <a:gd name="connsiteX148" fmla="*/ 959681 w 3238147"/>
              <a:gd name="connsiteY148" fmla="*/ 150912 h 3920348"/>
              <a:gd name="connsiteX149" fmla="*/ 904415 w 3238147"/>
              <a:gd name="connsiteY149" fmla="*/ 186081 h 3920348"/>
              <a:gd name="connsiteX150" fmla="*/ 834076 w 3238147"/>
              <a:gd name="connsiteY150" fmla="*/ 211202 h 3920348"/>
              <a:gd name="connsiteX151" fmla="*/ 788859 w 3238147"/>
              <a:gd name="connsiteY151" fmla="*/ 221251 h 3920348"/>
              <a:gd name="connsiteX152" fmla="*/ 733593 w 3238147"/>
              <a:gd name="connsiteY152" fmla="*/ 191105 h 3920348"/>
              <a:gd name="connsiteX153" fmla="*/ 673303 w 3238147"/>
              <a:gd name="connsiteY153" fmla="*/ 155936 h 3920348"/>
              <a:gd name="connsiteX154" fmla="*/ 602964 w 3238147"/>
              <a:gd name="connsiteY154" fmla="*/ 120767 h 3920348"/>
              <a:gd name="connsiteX155" fmla="*/ 497456 w 3238147"/>
              <a:gd name="connsiteY155" fmla="*/ 165985 h 3920348"/>
              <a:gd name="connsiteX156" fmla="*/ 412045 w 3238147"/>
              <a:gd name="connsiteY156" fmla="*/ 181057 h 3920348"/>
              <a:gd name="connsiteX157" fmla="*/ 361804 w 3238147"/>
              <a:gd name="connsiteY157" fmla="*/ 145888 h 3920348"/>
              <a:gd name="connsiteX158" fmla="*/ 371852 w 3238147"/>
              <a:gd name="connsiteY158" fmla="*/ 105695 h 3920348"/>
              <a:gd name="connsiteX159" fmla="*/ 386925 w 3238147"/>
              <a:gd name="connsiteY159" fmla="*/ 85598 h 3920348"/>
              <a:gd name="connsiteX160" fmla="*/ 361804 w 3238147"/>
              <a:gd name="connsiteY160" fmla="*/ 20284 h 3920348"/>
              <a:gd name="connsiteX161" fmla="*/ 316586 w 3238147"/>
              <a:gd name="connsiteY161" fmla="*/ 187 h 3920348"/>
              <a:gd name="connsiteX162" fmla="*/ 286441 w 3238147"/>
              <a:gd name="connsiteY162" fmla="*/ 10235 h 3920348"/>
              <a:gd name="connsiteX163" fmla="*/ 226151 w 3238147"/>
              <a:gd name="connsiteY163" fmla="*/ 10235 h 3920348"/>
              <a:gd name="connsiteX164" fmla="*/ 140740 w 3238147"/>
              <a:gd name="connsiteY164" fmla="*/ 187 h 3920348"/>
              <a:gd name="connsiteX165" fmla="*/ 105571 w 3238147"/>
              <a:gd name="connsiteY165" fmla="*/ 10235 h 3920348"/>
              <a:gd name="connsiteX166" fmla="*/ 60353 w 3238147"/>
              <a:gd name="connsiteY166" fmla="*/ 55453 h 3920348"/>
              <a:gd name="connsiteX167" fmla="*/ 55329 w 3238147"/>
              <a:gd name="connsiteY167" fmla="*/ 105695 h 3920348"/>
              <a:gd name="connsiteX168" fmla="*/ 50305 w 3238147"/>
              <a:gd name="connsiteY168" fmla="*/ 140864 h 3920348"/>
              <a:gd name="connsiteX169" fmla="*/ 15136 w 3238147"/>
              <a:gd name="connsiteY169" fmla="*/ 216226 h 3920348"/>
              <a:gd name="connsiteX170" fmla="*/ 35232 w 3238147"/>
              <a:gd name="connsiteY170" fmla="*/ 206178 h 3920348"/>
              <a:gd name="connsiteX171" fmla="*/ 90498 w 3238147"/>
              <a:gd name="connsiteY171" fmla="*/ 171009 h 3920348"/>
              <a:gd name="connsiteX172" fmla="*/ 135716 w 3238147"/>
              <a:gd name="connsiteY172" fmla="*/ 216226 h 3920348"/>
              <a:gd name="connsiteX173" fmla="*/ 130692 w 3238147"/>
              <a:gd name="connsiteY173" fmla="*/ 256420 h 3920348"/>
              <a:gd name="connsiteX174" fmla="*/ 130692 w 3238147"/>
              <a:gd name="connsiteY174" fmla="*/ 276516 h 3920348"/>
              <a:gd name="connsiteX175" fmla="*/ 201030 w 3238147"/>
              <a:gd name="connsiteY175" fmla="*/ 361927 h 3920348"/>
              <a:gd name="connsiteX176" fmla="*/ 221127 w 3238147"/>
              <a:gd name="connsiteY176" fmla="*/ 412169 h 3920348"/>
              <a:gd name="connsiteX177" fmla="*/ 266344 w 3238147"/>
              <a:gd name="connsiteY177" fmla="*/ 427242 h 3920348"/>
              <a:gd name="connsiteX178" fmla="*/ 286441 w 3238147"/>
              <a:gd name="connsiteY178" fmla="*/ 442314 h 3920348"/>
              <a:gd name="connsiteX179" fmla="*/ 301514 w 3238147"/>
              <a:gd name="connsiteY179" fmla="*/ 472459 h 3920348"/>
              <a:gd name="connsiteX180" fmla="*/ 316586 w 3238147"/>
              <a:gd name="connsiteY180" fmla="*/ 517677 h 3920348"/>
              <a:gd name="connsiteX181" fmla="*/ 246248 w 3238147"/>
              <a:gd name="connsiteY181" fmla="*/ 582991 h 3920348"/>
              <a:gd name="connsiteX182" fmla="*/ 175909 w 3238147"/>
              <a:gd name="connsiteY182" fmla="*/ 638257 h 3920348"/>
              <a:gd name="connsiteX183" fmla="*/ 130692 w 3238147"/>
              <a:gd name="connsiteY183" fmla="*/ 638257 h 3920348"/>
              <a:gd name="connsiteX184" fmla="*/ 105571 w 3238147"/>
              <a:gd name="connsiteY184" fmla="*/ 708596 h 3920348"/>
              <a:gd name="connsiteX185" fmla="*/ 60353 w 3238147"/>
              <a:gd name="connsiteY185" fmla="*/ 723668 h 3920348"/>
              <a:gd name="connsiteX186" fmla="*/ 45281 w 3238147"/>
              <a:gd name="connsiteY186" fmla="*/ 768886 h 3920348"/>
              <a:gd name="connsiteX187" fmla="*/ 20160 w 3238147"/>
              <a:gd name="connsiteY187" fmla="*/ 914587 h 3920348"/>
              <a:gd name="connsiteX188" fmla="*/ 63 w 3238147"/>
              <a:gd name="connsiteY188" fmla="*/ 964829 h 3920348"/>
              <a:gd name="connsiteX189" fmla="*/ 15136 w 3238147"/>
              <a:gd name="connsiteY189" fmla="*/ 1025119 h 3920348"/>
              <a:gd name="connsiteX190" fmla="*/ 50305 w 3238147"/>
              <a:gd name="connsiteY190" fmla="*/ 1055264 h 3920348"/>
              <a:gd name="connsiteX191" fmla="*/ 40256 w 3238147"/>
              <a:gd name="connsiteY19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10889 w 3238147"/>
              <a:gd name="connsiteY143" fmla="*/ 452363 h 3920348"/>
              <a:gd name="connsiteX144" fmla="*/ 1145575 w 3238147"/>
              <a:gd name="connsiteY144" fmla="*/ 321734 h 3920348"/>
              <a:gd name="connsiteX145" fmla="*/ 1080261 w 3238147"/>
              <a:gd name="connsiteY145" fmla="*/ 291589 h 3920348"/>
              <a:gd name="connsiteX146" fmla="*/ 1035043 w 3238147"/>
              <a:gd name="connsiteY146" fmla="*/ 291589 h 3920348"/>
              <a:gd name="connsiteX147" fmla="*/ 1014947 w 3238147"/>
              <a:gd name="connsiteY147" fmla="*/ 231299 h 3920348"/>
              <a:gd name="connsiteX148" fmla="*/ 989826 w 3238147"/>
              <a:gd name="connsiteY148" fmla="*/ 176033 h 3920348"/>
              <a:gd name="connsiteX149" fmla="*/ 959681 w 3238147"/>
              <a:gd name="connsiteY149" fmla="*/ 150912 h 3920348"/>
              <a:gd name="connsiteX150" fmla="*/ 904415 w 3238147"/>
              <a:gd name="connsiteY150" fmla="*/ 186081 h 3920348"/>
              <a:gd name="connsiteX151" fmla="*/ 834076 w 3238147"/>
              <a:gd name="connsiteY151" fmla="*/ 211202 h 3920348"/>
              <a:gd name="connsiteX152" fmla="*/ 788859 w 3238147"/>
              <a:gd name="connsiteY152" fmla="*/ 221251 h 3920348"/>
              <a:gd name="connsiteX153" fmla="*/ 733593 w 3238147"/>
              <a:gd name="connsiteY153" fmla="*/ 191105 h 3920348"/>
              <a:gd name="connsiteX154" fmla="*/ 673303 w 3238147"/>
              <a:gd name="connsiteY154" fmla="*/ 155936 h 3920348"/>
              <a:gd name="connsiteX155" fmla="*/ 602964 w 3238147"/>
              <a:gd name="connsiteY155" fmla="*/ 120767 h 3920348"/>
              <a:gd name="connsiteX156" fmla="*/ 497456 w 3238147"/>
              <a:gd name="connsiteY156" fmla="*/ 165985 h 3920348"/>
              <a:gd name="connsiteX157" fmla="*/ 412045 w 3238147"/>
              <a:gd name="connsiteY157" fmla="*/ 181057 h 3920348"/>
              <a:gd name="connsiteX158" fmla="*/ 361804 w 3238147"/>
              <a:gd name="connsiteY158" fmla="*/ 145888 h 3920348"/>
              <a:gd name="connsiteX159" fmla="*/ 371852 w 3238147"/>
              <a:gd name="connsiteY159" fmla="*/ 105695 h 3920348"/>
              <a:gd name="connsiteX160" fmla="*/ 386925 w 3238147"/>
              <a:gd name="connsiteY160" fmla="*/ 85598 h 3920348"/>
              <a:gd name="connsiteX161" fmla="*/ 361804 w 3238147"/>
              <a:gd name="connsiteY161" fmla="*/ 20284 h 3920348"/>
              <a:gd name="connsiteX162" fmla="*/ 316586 w 3238147"/>
              <a:gd name="connsiteY162" fmla="*/ 187 h 3920348"/>
              <a:gd name="connsiteX163" fmla="*/ 286441 w 3238147"/>
              <a:gd name="connsiteY163" fmla="*/ 10235 h 3920348"/>
              <a:gd name="connsiteX164" fmla="*/ 226151 w 3238147"/>
              <a:gd name="connsiteY164" fmla="*/ 10235 h 3920348"/>
              <a:gd name="connsiteX165" fmla="*/ 140740 w 3238147"/>
              <a:gd name="connsiteY165" fmla="*/ 187 h 3920348"/>
              <a:gd name="connsiteX166" fmla="*/ 105571 w 3238147"/>
              <a:gd name="connsiteY166" fmla="*/ 10235 h 3920348"/>
              <a:gd name="connsiteX167" fmla="*/ 60353 w 3238147"/>
              <a:gd name="connsiteY167" fmla="*/ 55453 h 3920348"/>
              <a:gd name="connsiteX168" fmla="*/ 55329 w 3238147"/>
              <a:gd name="connsiteY168" fmla="*/ 105695 h 3920348"/>
              <a:gd name="connsiteX169" fmla="*/ 50305 w 3238147"/>
              <a:gd name="connsiteY169" fmla="*/ 140864 h 3920348"/>
              <a:gd name="connsiteX170" fmla="*/ 15136 w 3238147"/>
              <a:gd name="connsiteY170" fmla="*/ 216226 h 3920348"/>
              <a:gd name="connsiteX171" fmla="*/ 35232 w 3238147"/>
              <a:gd name="connsiteY171" fmla="*/ 206178 h 3920348"/>
              <a:gd name="connsiteX172" fmla="*/ 90498 w 3238147"/>
              <a:gd name="connsiteY172" fmla="*/ 171009 h 3920348"/>
              <a:gd name="connsiteX173" fmla="*/ 135716 w 3238147"/>
              <a:gd name="connsiteY173" fmla="*/ 216226 h 3920348"/>
              <a:gd name="connsiteX174" fmla="*/ 130692 w 3238147"/>
              <a:gd name="connsiteY174" fmla="*/ 256420 h 3920348"/>
              <a:gd name="connsiteX175" fmla="*/ 130692 w 3238147"/>
              <a:gd name="connsiteY175" fmla="*/ 276516 h 3920348"/>
              <a:gd name="connsiteX176" fmla="*/ 201030 w 3238147"/>
              <a:gd name="connsiteY176" fmla="*/ 361927 h 3920348"/>
              <a:gd name="connsiteX177" fmla="*/ 221127 w 3238147"/>
              <a:gd name="connsiteY177" fmla="*/ 412169 h 3920348"/>
              <a:gd name="connsiteX178" fmla="*/ 266344 w 3238147"/>
              <a:gd name="connsiteY178" fmla="*/ 427242 h 3920348"/>
              <a:gd name="connsiteX179" fmla="*/ 286441 w 3238147"/>
              <a:gd name="connsiteY179" fmla="*/ 442314 h 3920348"/>
              <a:gd name="connsiteX180" fmla="*/ 301514 w 3238147"/>
              <a:gd name="connsiteY180" fmla="*/ 472459 h 3920348"/>
              <a:gd name="connsiteX181" fmla="*/ 316586 w 3238147"/>
              <a:gd name="connsiteY181" fmla="*/ 517677 h 3920348"/>
              <a:gd name="connsiteX182" fmla="*/ 246248 w 3238147"/>
              <a:gd name="connsiteY182" fmla="*/ 582991 h 3920348"/>
              <a:gd name="connsiteX183" fmla="*/ 175909 w 3238147"/>
              <a:gd name="connsiteY183" fmla="*/ 638257 h 3920348"/>
              <a:gd name="connsiteX184" fmla="*/ 130692 w 3238147"/>
              <a:gd name="connsiteY184" fmla="*/ 638257 h 3920348"/>
              <a:gd name="connsiteX185" fmla="*/ 105571 w 3238147"/>
              <a:gd name="connsiteY185" fmla="*/ 708596 h 3920348"/>
              <a:gd name="connsiteX186" fmla="*/ 60353 w 3238147"/>
              <a:gd name="connsiteY186" fmla="*/ 723668 h 3920348"/>
              <a:gd name="connsiteX187" fmla="*/ 45281 w 3238147"/>
              <a:gd name="connsiteY187" fmla="*/ 768886 h 3920348"/>
              <a:gd name="connsiteX188" fmla="*/ 20160 w 3238147"/>
              <a:gd name="connsiteY188" fmla="*/ 914587 h 3920348"/>
              <a:gd name="connsiteX189" fmla="*/ 63 w 3238147"/>
              <a:gd name="connsiteY189" fmla="*/ 964829 h 3920348"/>
              <a:gd name="connsiteX190" fmla="*/ 15136 w 3238147"/>
              <a:gd name="connsiteY190" fmla="*/ 1025119 h 3920348"/>
              <a:gd name="connsiteX191" fmla="*/ 50305 w 3238147"/>
              <a:gd name="connsiteY191" fmla="*/ 1055264 h 3920348"/>
              <a:gd name="connsiteX192" fmla="*/ 40256 w 3238147"/>
              <a:gd name="connsiteY19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145575 w 3238147"/>
              <a:gd name="connsiteY145" fmla="*/ 321734 h 3920348"/>
              <a:gd name="connsiteX146" fmla="*/ 1080261 w 3238147"/>
              <a:gd name="connsiteY146" fmla="*/ 291589 h 3920348"/>
              <a:gd name="connsiteX147" fmla="*/ 1035043 w 3238147"/>
              <a:gd name="connsiteY147" fmla="*/ 291589 h 3920348"/>
              <a:gd name="connsiteX148" fmla="*/ 1014947 w 3238147"/>
              <a:gd name="connsiteY148" fmla="*/ 231299 h 3920348"/>
              <a:gd name="connsiteX149" fmla="*/ 989826 w 3238147"/>
              <a:gd name="connsiteY149" fmla="*/ 176033 h 3920348"/>
              <a:gd name="connsiteX150" fmla="*/ 959681 w 3238147"/>
              <a:gd name="connsiteY150" fmla="*/ 150912 h 3920348"/>
              <a:gd name="connsiteX151" fmla="*/ 904415 w 3238147"/>
              <a:gd name="connsiteY151" fmla="*/ 186081 h 3920348"/>
              <a:gd name="connsiteX152" fmla="*/ 834076 w 3238147"/>
              <a:gd name="connsiteY152" fmla="*/ 211202 h 3920348"/>
              <a:gd name="connsiteX153" fmla="*/ 788859 w 3238147"/>
              <a:gd name="connsiteY153" fmla="*/ 221251 h 3920348"/>
              <a:gd name="connsiteX154" fmla="*/ 733593 w 3238147"/>
              <a:gd name="connsiteY154" fmla="*/ 191105 h 3920348"/>
              <a:gd name="connsiteX155" fmla="*/ 673303 w 3238147"/>
              <a:gd name="connsiteY155" fmla="*/ 155936 h 3920348"/>
              <a:gd name="connsiteX156" fmla="*/ 602964 w 3238147"/>
              <a:gd name="connsiteY156" fmla="*/ 120767 h 3920348"/>
              <a:gd name="connsiteX157" fmla="*/ 497456 w 3238147"/>
              <a:gd name="connsiteY157" fmla="*/ 165985 h 3920348"/>
              <a:gd name="connsiteX158" fmla="*/ 412045 w 3238147"/>
              <a:gd name="connsiteY158" fmla="*/ 181057 h 3920348"/>
              <a:gd name="connsiteX159" fmla="*/ 361804 w 3238147"/>
              <a:gd name="connsiteY159" fmla="*/ 145888 h 3920348"/>
              <a:gd name="connsiteX160" fmla="*/ 371852 w 3238147"/>
              <a:gd name="connsiteY160" fmla="*/ 105695 h 3920348"/>
              <a:gd name="connsiteX161" fmla="*/ 386925 w 3238147"/>
              <a:gd name="connsiteY161" fmla="*/ 85598 h 3920348"/>
              <a:gd name="connsiteX162" fmla="*/ 361804 w 3238147"/>
              <a:gd name="connsiteY162" fmla="*/ 20284 h 3920348"/>
              <a:gd name="connsiteX163" fmla="*/ 316586 w 3238147"/>
              <a:gd name="connsiteY163" fmla="*/ 187 h 3920348"/>
              <a:gd name="connsiteX164" fmla="*/ 286441 w 3238147"/>
              <a:gd name="connsiteY164" fmla="*/ 10235 h 3920348"/>
              <a:gd name="connsiteX165" fmla="*/ 226151 w 3238147"/>
              <a:gd name="connsiteY165" fmla="*/ 10235 h 3920348"/>
              <a:gd name="connsiteX166" fmla="*/ 140740 w 3238147"/>
              <a:gd name="connsiteY166" fmla="*/ 187 h 3920348"/>
              <a:gd name="connsiteX167" fmla="*/ 105571 w 3238147"/>
              <a:gd name="connsiteY167" fmla="*/ 10235 h 3920348"/>
              <a:gd name="connsiteX168" fmla="*/ 60353 w 3238147"/>
              <a:gd name="connsiteY168" fmla="*/ 55453 h 3920348"/>
              <a:gd name="connsiteX169" fmla="*/ 55329 w 3238147"/>
              <a:gd name="connsiteY169" fmla="*/ 105695 h 3920348"/>
              <a:gd name="connsiteX170" fmla="*/ 50305 w 3238147"/>
              <a:gd name="connsiteY170" fmla="*/ 140864 h 3920348"/>
              <a:gd name="connsiteX171" fmla="*/ 15136 w 3238147"/>
              <a:gd name="connsiteY171" fmla="*/ 216226 h 3920348"/>
              <a:gd name="connsiteX172" fmla="*/ 35232 w 3238147"/>
              <a:gd name="connsiteY172" fmla="*/ 206178 h 3920348"/>
              <a:gd name="connsiteX173" fmla="*/ 90498 w 3238147"/>
              <a:gd name="connsiteY173" fmla="*/ 171009 h 3920348"/>
              <a:gd name="connsiteX174" fmla="*/ 135716 w 3238147"/>
              <a:gd name="connsiteY174" fmla="*/ 216226 h 3920348"/>
              <a:gd name="connsiteX175" fmla="*/ 130692 w 3238147"/>
              <a:gd name="connsiteY175" fmla="*/ 256420 h 3920348"/>
              <a:gd name="connsiteX176" fmla="*/ 130692 w 3238147"/>
              <a:gd name="connsiteY176" fmla="*/ 276516 h 3920348"/>
              <a:gd name="connsiteX177" fmla="*/ 201030 w 3238147"/>
              <a:gd name="connsiteY177" fmla="*/ 361927 h 3920348"/>
              <a:gd name="connsiteX178" fmla="*/ 221127 w 3238147"/>
              <a:gd name="connsiteY178" fmla="*/ 412169 h 3920348"/>
              <a:gd name="connsiteX179" fmla="*/ 266344 w 3238147"/>
              <a:gd name="connsiteY179" fmla="*/ 427242 h 3920348"/>
              <a:gd name="connsiteX180" fmla="*/ 286441 w 3238147"/>
              <a:gd name="connsiteY180" fmla="*/ 442314 h 3920348"/>
              <a:gd name="connsiteX181" fmla="*/ 301514 w 3238147"/>
              <a:gd name="connsiteY181" fmla="*/ 472459 h 3920348"/>
              <a:gd name="connsiteX182" fmla="*/ 316586 w 3238147"/>
              <a:gd name="connsiteY182" fmla="*/ 517677 h 3920348"/>
              <a:gd name="connsiteX183" fmla="*/ 246248 w 3238147"/>
              <a:gd name="connsiteY183" fmla="*/ 582991 h 3920348"/>
              <a:gd name="connsiteX184" fmla="*/ 175909 w 3238147"/>
              <a:gd name="connsiteY184" fmla="*/ 638257 h 3920348"/>
              <a:gd name="connsiteX185" fmla="*/ 130692 w 3238147"/>
              <a:gd name="connsiteY185" fmla="*/ 638257 h 3920348"/>
              <a:gd name="connsiteX186" fmla="*/ 105571 w 3238147"/>
              <a:gd name="connsiteY186" fmla="*/ 708596 h 3920348"/>
              <a:gd name="connsiteX187" fmla="*/ 60353 w 3238147"/>
              <a:gd name="connsiteY187" fmla="*/ 723668 h 3920348"/>
              <a:gd name="connsiteX188" fmla="*/ 45281 w 3238147"/>
              <a:gd name="connsiteY188" fmla="*/ 768886 h 3920348"/>
              <a:gd name="connsiteX189" fmla="*/ 20160 w 3238147"/>
              <a:gd name="connsiteY189" fmla="*/ 914587 h 3920348"/>
              <a:gd name="connsiteX190" fmla="*/ 63 w 3238147"/>
              <a:gd name="connsiteY190" fmla="*/ 964829 h 3920348"/>
              <a:gd name="connsiteX191" fmla="*/ 15136 w 3238147"/>
              <a:gd name="connsiteY191" fmla="*/ 1025119 h 3920348"/>
              <a:gd name="connsiteX192" fmla="*/ 50305 w 3238147"/>
              <a:gd name="connsiteY192" fmla="*/ 1055264 h 3920348"/>
              <a:gd name="connsiteX193" fmla="*/ 40256 w 3238147"/>
              <a:gd name="connsiteY193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202779 w 3238147"/>
              <a:gd name="connsiteY145" fmla="*/ 412719 h 3920348"/>
              <a:gd name="connsiteX146" fmla="*/ 1145575 w 3238147"/>
              <a:gd name="connsiteY146" fmla="*/ 321734 h 3920348"/>
              <a:gd name="connsiteX147" fmla="*/ 1080261 w 3238147"/>
              <a:gd name="connsiteY147" fmla="*/ 291589 h 3920348"/>
              <a:gd name="connsiteX148" fmla="*/ 1035043 w 3238147"/>
              <a:gd name="connsiteY148" fmla="*/ 291589 h 3920348"/>
              <a:gd name="connsiteX149" fmla="*/ 1014947 w 3238147"/>
              <a:gd name="connsiteY149" fmla="*/ 231299 h 3920348"/>
              <a:gd name="connsiteX150" fmla="*/ 989826 w 3238147"/>
              <a:gd name="connsiteY150" fmla="*/ 176033 h 3920348"/>
              <a:gd name="connsiteX151" fmla="*/ 959681 w 3238147"/>
              <a:gd name="connsiteY151" fmla="*/ 150912 h 3920348"/>
              <a:gd name="connsiteX152" fmla="*/ 904415 w 3238147"/>
              <a:gd name="connsiteY152" fmla="*/ 186081 h 3920348"/>
              <a:gd name="connsiteX153" fmla="*/ 834076 w 3238147"/>
              <a:gd name="connsiteY153" fmla="*/ 211202 h 3920348"/>
              <a:gd name="connsiteX154" fmla="*/ 788859 w 3238147"/>
              <a:gd name="connsiteY154" fmla="*/ 221251 h 3920348"/>
              <a:gd name="connsiteX155" fmla="*/ 733593 w 3238147"/>
              <a:gd name="connsiteY155" fmla="*/ 191105 h 3920348"/>
              <a:gd name="connsiteX156" fmla="*/ 673303 w 3238147"/>
              <a:gd name="connsiteY156" fmla="*/ 155936 h 3920348"/>
              <a:gd name="connsiteX157" fmla="*/ 602964 w 3238147"/>
              <a:gd name="connsiteY157" fmla="*/ 120767 h 3920348"/>
              <a:gd name="connsiteX158" fmla="*/ 497456 w 3238147"/>
              <a:gd name="connsiteY158" fmla="*/ 165985 h 3920348"/>
              <a:gd name="connsiteX159" fmla="*/ 412045 w 3238147"/>
              <a:gd name="connsiteY159" fmla="*/ 181057 h 3920348"/>
              <a:gd name="connsiteX160" fmla="*/ 361804 w 3238147"/>
              <a:gd name="connsiteY160" fmla="*/ 145888 h 3920348"/>
              <a:gd name="connsiteX161" fmla="*/ 371852 w 3238147"/>
              <a:gd name="connsiteY161" fmla="*/ 105695 h 3920348"/>
              <a:gd name="connsiteX162" fmla="*/ 386925 w 3238147"/>
              <a:gd name="connsiteY162" fmla="*/ 85598 h 3920348"/>
              <a:gd name="connsiteX163" fmla="*/ 361804 w 3238147"/>
              <a:gd name="connsiteY163" fmla="*/ 20284 h 3920348"/>
              <a:gd name="connsiteX164" fmla="*/ 316586 w 3238147"/>
              <a:gd name="connsiteY164" fmla="*/ 187 h 3920348"/>
              <a:gd name="connsiteX165" fmla="*/ 286441 w 3238147"/>
              <a:gd name="connsiteY165" fmla="*/ 10235 h 3920348"/>
              <a:gd name="connsiteX166" fmla="*/ 226151 w 3238147"/>
              <a:gd name="connsiteY166" fmla="*/ 10235 h 3920348"/>
              <a:gd name="connsiteX167" fmla="*/ 140740 w 3238147"/>
              <a:gd name="connsiteY167" fmla="*/ 187 h 3920348"/>
              <a:gd name="connsiteX168" fmla="*/ 105571 w 3238147"/>
              <a:gd name="connsiteY168" fmla="*/ 10235 h 3920348"/>
              <a:gd name="connsiteX169" fmla="*/ 60353 w 3238147"/>
              <a:gd name="connsiteY169" fmla="*/ 55453 h 3920348"/>
              <a:gd name="connsiteX170" fmla="*/ 55329 w 3238147"/>
              <a:gd name="connsiteY170" fmla="*/ 105695 h 3920348"/>
              <a:gd name="connsiteX171" fmla="*/ 50305 w 3238147"/>
              <a:gd name="connsiteY171" fmla="*/ 140864 h 3920348"/>
              <a:gd name="connsiteX172" fmla="*/ 15136 w 3238147"/>
              <a:gd name="connsiteY172" fmla="*/ 216226 h 3920348"/>
              <a:gd name="connsiteX173" fmla="*/ 35232 w 3238147"/>
              <a:gd name="connsiteY173" fmla="*/ 206178 h 3920348"/>
              <a:gd name="connsiteX174" fmla="*/ 90498 w 3238147"/>
              <a:gd name="connsiteY174" fmla="*/ 171009 h 3920348"/>
              <a:gd name="connsiteX175" fmla="*/ 135716 w 3238147"/>
              <a:gd name="connsiteY175" fmla="*/ 216226 h 3920348"/>
              <a:gd name="connsiteX176" fmla="*/ 130692 w 3238147"/>
              <a:gd name="connsiteY176" fmla="*/ 256420 h 3920348"/>
              <a:gd name="connsiteX177" fmla="*/ 130692 w 3238147"/>
              <a:gd name="connsiteY177" fmla="*/ 276516 h 3920348"/>
              <a:gd name="connsiteX178" fmla="*/ 201030 w 3238147"/>
              <a:gd name="connsiteY178" fmla="*/ 361927 h 3920348"/>
              <a:gd name="connsiteX179" fmla="*/ 221127 w 3238147"/>
              <a:gd name="connsiteY179" fmla="*/ 412169 h 3920348"/>
              <a:gd name="connsiteX180" fmla="*/ 266344 w 3238147"/>
              <a:gd name="connsiteY180" fmla="*/ 427242 h 3920348"/>
              <a:gd name="connsiteX181" fmla="*/ 286441 w 3238147"/>
              <a:gd name="connsiteY181" fmla="*/ 442314 h 3920348"/>
              <a:gd name="connsiteX182" fmla="*/ 301514 w 3238147"/>
              <a:gd name="connsiteY182" fmla="*/ 472459 h 3920348"/>
              <a:gd name="connsiteX183" fmla="*/ 316586 w 3238147"/>
              <a:gd name="connsiteY183" fmla="*/ 517677 h 3920348"/>
              <a:gd name="connsiteX184" fmla="*/ 246248 w 3238147"/>
              <a:gd name="connsiteY184" fmla="*/ 582991 h 3920348"/>
              <a:gd name="connsiteX185" fmla="*/ 175909 w 3238147"/>
              <a:gd name="connsiteY185" fmla="*/ 638257 h 3920348"/>
              <a:gd name="connsiteX186" fmla="*/ 130692 w 3238147"/>
              <a:gd name="connsiteY186" fmla="*/ 638257 h 3920348"/>
              <a:gd name="connsiteX187" fmla="*/ 105571 w 3238147"/>
              <a:gd name="connsiteY187" fmla="*/ 708596 h 3920348"/>
              <a:gd name="connsiteX188" fmla="*/ 60353 w 3238147"/>
              <a:gd name="connsiteY188" fmla="*/ 723668 h 3920348"/>
              <a:gd name="connsiteX189" fmla="*/ 45281 w 3238147"/>
              <a:gd name="connsiteY189" fmla="*/ 768886 h 3920348"/>
              <a:gd name="connsiteX190" fmla="*/ 20160 w 3238147"/>
              <a:gd name="connsiteY190" fmla="*/ 914587 h 3920348"/>
              <a:gd name="connsiteX191" fmla="*/ 63 w 3238147"/>
              <a:gd name="connsiteY191" fmla="*/ 964829 h 3920348"/>
              <a:gd name="connsiteX192" fmla="*/ 15136 w 3238147"/>
              <a:gd name="connsiteY192" fmla="*/ 1025119 h 3920348"/>
              <a:gd name="connsiteX193" fmla="*/ 50305 w 3238147"/>
              <a:gd name="connsiteY193" fmla="*/ 1055264 h 3920348"/>
              <a:gd name="connsiteX194" fmla="*/ 40256 w 3238147"/>
              <a:gd name="connsiteY194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202779 w 3238147"/>
              <a:gd name="connsiteY145" fmla="*/ 412719 h 3920348"/>
              <a:gd name="connsiteX146" fmla="*/ 1152772 w 3238147"/>
              <a:gd name="connsiteY146" fmla="*/ 341281 h 3920348"/>
              <a:gd name="connsiteX147" fmla="*/ 1145575 w 3238147"/>
              <a:gd name="connsiteY147" fmla="*/ 321734 h 3920348"/>
              <a:gd name="connsiteX148" fmla="*/ 1080261 w 3238147"/>
              <a:gd name="connsiteY148" fmla="*/ 291589 h 3920348"/>
              <a:gd name="connsiteX149" fmla="*/ 1035043 w 3238147"/>
              <a:gd name="connsiteY149" fmla="*/ 291589 h 3920348"/>
              <a:gd name="connsiteX150" fmla="*/ 1014947 w 3238147"/>
              <a:gd name="connsiteY150" fmla="*/ 231299 h 3920348"/>
              <a:gd name="connsiteX151" fmla="*/ 989826 w 3238147"/>
              <a:gd name="connsiteY151" fmla="*/ 176033 h 3920348"/>
              <a:gd name="connsiteX152" fmla="*/ 959681 w 3238147"/>
              <a:gd name="connsiteY152" fmla="*/ 150912 h 3920348"/>
              <a:gd name="connsiteX153" fmla="*/ 904415 w 3238147"/>
              <a:gd name="connsiteY153" fmla="*/ 186081 h 3920348"/>
              <a:gd name="connsiteX154" fmla="*/ 834076 w 3238147"/>
              <a:gd name="connsiteY154" fmla="*/ 211202 h 3920348"/>
              <a:gd name="connsiteX155" fmla="*/ 788859 w 3238147"/>
              <a:gd name="connsiteY155" fmla="*/ 221251 h 3920348"/>
              <a:gd name="connsiteX156" fmla="*/ 733593 w 3238147"/>
              <a:gd name="connsiteY156" fmla="*/ 191105 h 3920348"/>
              <a:gd name="connsiteX157" fmla="*/ 673303 w 3238147"/>
              <a:gd name="connsiteY157" fmla="*/ 155936 h 3920348"/>
              <a:gd name="connsiteX158" fmla="*/ 602964 w 3238147"/>
              <a:gd name="connsiteY158" fmla="*/ 120767 h 3920348"/>
              <a:gd name="connsiteX159" fmla="*/ 497456 w 3238147"/>
              <a:gd name="connsiteY159" fmla="*/ 165985 h 3920348"/>
              <a:gd name="connsiteX160" fmla="*/ 412045 w 3238147"/>
              <a:gd name="connsiteY160" fmla="*/ 181057 h 3920348"/>
              <a:gd name="connsiteX161" fmla="*/ 361804 w 3238147"/>
              <a:gd name="connsiteY161" fmla="*/ 145888 h 3920348"/>
              <a:gd name="connsiteX162" fmla="*/ 371852 w 3238147"/>
              <a:gd name="connsiteY162" fmla="*/ 105695 h 3920348"/>
              <a:gd name="connsiteX163" fmla="*/ 386925 w 3238147"/>
              <a:gd name="connsiteY163" fmla="*/ 85598 h 3920348"/>
              <a:gd name="connsiteX164" fmla="*/ 361804 w 3238147"/>
              <a:gd name="connsiteY164" fmla="*/ 20284 h 3920348"/>
              <a:gd name="connsiteX165" fmla="*/ 316586 w 3238147"/>
              <a:gd name="connsiteY165" fmla="*/ 187 h 3920348"/>
              <a:gd name="connsiteX166" fmla="*/ 286441 w 3238147"/>
              <a:gd name="connsiteY166" fmla="*/ 10235 h 3920348"/>
              <a:gd name="connsiteX167" fmla="*/ 226151 w 3238147"/>
              <a:gd name="connsiteY167" fmla="*/ 10235 h 3920348"/>
              <a:gd name="connsiteX168" fmla="*/ 140740 w 3238147"/>
              <a:gd name="connsiteY168" fmla="*/ 187 h 3920348"/>
              <a:gd name="connsiteX169" fmla="*/ 105571 w 3238147"/>
              <a:gd name="connsiteY169" fmla="*/ 10235 h 3920348"/>
              <a:gd name="connsiteX170" fmla="*/ 60353 w 3238147"/>
              <a:gd name="connsiteY170" fmla="*/ 55453 h 3920348"/>
              <a:gd name="connsiteX171" fmla="*/ 55329 w 3238147"/>
              <a:gd name="connsiteY171" fmla="*/ 105695 h 3920348"/>
              <a:gd name="connsiteX172" fmla="*/ 50305 w 3238147"/>
              <a:gd name="connsiteY172" fmla="*/ 140864 h 3920348"/>
              <a:gd name="connsiteX173" fmla="*/ 15136 w 3238147"/>
              <a:gd name="connsiteY173" fmla="*/ 216226 h 3920348"/>
              <a:gd name="connsiteX174" fmla="*/ 35232 w 3238147"/>
              <a:gd name="connsiteY174" fmla="*/ 206178 h 3920348"/>
              <a:gd name="connsiteX175" fmla="*/ 90498 w 3238147"/>
              <a:gd name="connsiteY175" fmla="*/ 171009 h 3920348"/>
              <a:gd name="connsiteX176" fmla="*/ 135716 w 3238147"/>
              <a:gd name="connsiteY176" fmla="*/ 216226 h 3920348"/>
              <a:gd name="connsiteX177" fmla="*/ 130692 w 3238147"/>
              <a:gd name="connsiteY177" fmla="*/ 256420 h 3920348"/>
              <a:gd name="connsiteX178" fmla="*/ 130692 w 3238147"/>
              <a:gd name="connsiteY178" fmla="*/ 276516 h 3920348"/>
              <a:gd name="connsiteX179" fmla="*/ 201030 w 3238147"/>
              <a:gd name="connsiteY179" fmla="*/ 361927 h 3920348"/>
              <a:gd name="connsiteX180" fmla="*/ 221127 w 3238147"/>
              <a:gd name="connsiteY180" fmla="*/ 412169 h 3920348"/>
              <a:gd name="connsiteX181" fmla="*/ 266344 w 3238147"/>
              <a:gd name="connsiteY181" fmla="*/ 427242 h 3920348"/>
              <a:gd name="connsiteX182" fmla="*/ 286441 w 3238147"/>
              <a:gd name="connsiteY182" fmla="*/ 442314 h 3920348"/>
              <a:gd name="connsiteX183" fmla="*/ 301514 w 3238147"/>
              <a:gd name="connsiteY183" fmla="*/ 472459 h 3920348"/>
              <a:gd name="connsiteX184" fmla="*/ 316586 w 3238147"/>
              <a:gd name="connsiteY184" fmla="*/ 517677 h 3920348"/>
              <a:gd name="connsiteX185" fmla="*/ 246248 w 3238147"/>
              <a:gd name="connsiteY185" fmla="*/ 582991 h 3920348"/>
              <a:gd name="connsiteX186" fmla="*/ 175909 w 3238147"/>
              <a:gd name="connsiteY186" fmla="*/ 638257 h 3920348"/>
              <a:gd name="connsiteX187" fmla="*/ 130692 w 3238147"/>
              <a:gd name="connsiteY187" fmla="*/ 638257 h 3920348"/>
              <a:gd name="connsiteX188" fmla="*/ 105571 w 3238147"/>
              <a:gd name="connsiteY188" fmla="*/ 708596 h 3920348"/>
              <a:gd name="connsiteX189" fmla="*/ 60353 w 3238147"/>
              <a:gd name="connsiteY189" fmla="*/ 723668 h 3920348"/>
              <a:gd name="connsiteX190" fmla="*/ 45281 w 3238147"/>
              <a:gd name="connsiteY190" fmla="*/ 768886 h 3920348"/>
              <a:gd name="connsiteX191" fmla="*/ 20160 w 3238147"/>
              <a:gd name="connsiteY191" fmla="*/ 914587 h 3920348"/>
              <a:gd name="connsiteX192" fmla="*/ 63 w 3238147"/>
              <a:gd name="connsiteY192" fmla="*/ 964829 h 3920348"/>
              <a:gd name="connsiteX193" fmla="*/ 15136 w 3238147"/>
              <a:gd name="connsiteY193" fmla="*/ 1025119 h 3920348"/>
              <a:gd name="connsiteX194" fmla="*/ 50305 w 3238147"/>
              <a:gd name="connsiteY194" fmla="*/ 1055264 h 3920348"/>
              <a:gd name="connsiteX195" fmla="*/ 40256 w 3238147"/>
              <a:gd name="connsiteY195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23355 w 3238147"/>
              <a:gd name="connsiteY135" fmla="*/ 743765 h 3920348"/>
              <a:gd name="connsiteX136" fmla="*/ 1663065 w 3238147"/>
              <a:gd name="connsiteY136" fmla="*/ 663378 h 3920348"/>
              <a:gd name="connsiteX137" fmla="*/ 1622872 w 3238147"/>
              <a:gd name="connsiteY137" fmla="*/ 618160 h 3920348"/>
              <a:gd name="connsiteX138" fmla="*/ 1557558 w 3238147"/>
              <a:gd name="connsiteY138" fmla="*/ 552846 h 3920348"/>
              <a:gd name="connsiteX139" fmla="*/ 1462098 w 3238147"/>
              <a:gd name="connsiteY139" fmla="*/ 482508 h 3920348"/>
              <a:gd name="connsiteX140" fmla="*/ 1366639 w 3238147"/>
              <a:gd name="connsiteY140" fmla="*/ 477484 h 3920348"/>
              <a:gd name="connsiteX141" fmla="*/ 1336129 w 3238147"/>
              <a:gd name="connsiteY141" fmla="*/ 453200 h 3920348"/>
              <a:gd name="connsiteX142" fmla="*/ 1266155 w 3238147"/>
              <a:gd name="connsiteY142" fmla="*/ 467435 h 3920348"/>
              <a:gd name="connsiteX143" fmla="*/ 1257547 w 3238147"/>
              <a:gd name="connsiteY143" fmla="*/ 443675 h 3920348"/>
              <a:gd name="connsiteX144" fmla="*/ 1210889 w 3238147"/>
              <a:gd name="connsiteY144" fmla="*/ 452363 h 3920348"/>
              <a:gd name="connsiteX145" fmla="*/ 1202779 w 3238147"/>
              <a:gd name="connsiteY145" fmla="*/ 412719 h 3920348"/>
              <a:gd name="connsiteX146" fmla="*/ 1167060 w 3238147"/>
              <a:gd name="connsiteY146" fmla="*/ 377000 h 3920348"/>
              <a:gd name="connsiteX147" fmla="*/ 1152772 w 3238147"/>
              <a:gd name="connsiteY147" fmla="*/ 341281 h 3920348"/>
              <a:gd name="connsiteX148" fmla="*/ 1145575 w 3238147"/>
              <a:gd name="connsiteY148" fmla="*/ 321734 h 3920348"/>
              <a:gd name="connsiteX149" fmla="*/ 1080261 w 3238147"/>
              <a:gd name="connsiteY149" fmla="*/ 291589 h 3920348"/>
              <a:gd name="connsiteX150" fmla="*/ 1035043 w 3238147"/>
              <a:gd name="connsiteY150" fmla="*/ 291589 h 3920348"/>
              <a:gd name="connsiteX151" fmla="*/ 1014947 w 3238147"/>
              <a:gd name="connsiteY151" fmla="*/ 231299 h 3920348"/>
              <a:gd name="connsiteX152" fmla="*/ 989826 w 3238147"/>
              <a:gd name="connsiteY152" fmla="*/ 176033 h 3920348"/>
              <a:gd name="connsiteX153" fmla="*/ 959681 w 3238147"/>
              <a:gd name="connsiteY153" fmla="*/ 150912 h 3920348"/>
              <a:gd name="connsiteX154" fmla="*/ 904415 w 3238147"/>
              <a:gd name="connsiteY154" fmla="*/ 186081 h 3920348"/>
              <a:gd name="connsiteX155" fmla="*/ 834076 w 3238147"/>
              <a:gd name="connsiteY155" fmla="*/ 211202 h 3920348"/>
              <a:gd name="connsiteX156" fmla="*/ 788859 w 3238147"/>
              <a:gd name="connsiteY156" fmla="*/ 221251 h 3920348"/>
              <a:gd name="connsiteX157" fmla="*/ 733593 w 3238147"/>
              <a:gd name="connsiteY157" fmla="*/ 191105 h 3920348"/>
              <a:gd name="connsiteX158" fmla="*/ 673303 w 3238147"/>
              <a:gd name="connsiteY158" fmla="*/ 155936 h 3920348"/>
              <a:gd name="connsiteX159" fmla="*/ 602964 w 3238147"/>
              <a:gd name="connsiteY159" fmla="*/ 120767 h 3920348"/>
              <a:gd name="connsiteX160" fmla="*/ 497456 w 3238147"/>
              <a:gd name="connsiteY160" fmla="*/ 165985 h 3920348"/>
              <a:gd name="connsiteX161" fmla="*/ 412045 w 3238147"/>
              <a:gd name="connsiteY161" fmla="*/ 181057 h 3920348"/>
              <a:gd name="connsiteX162" fmla="*/ 361804 w 3238147"/>
              <a:gd name="connsiteY162" fmla="*/ 145888 h 3920348"/>
              <a:gd name="connsiteX163" fmla="*/ 371852 w 3238147"/>
              <a:gd name="connsiteY163" fmla="*/ 105695 h 3920348"/>
              <a:gd name="connsiteX164" fmla="*/ 386925 w 3238147"/>
              <a:gd name="connsiteY164" fmla="*/ 85598 h 3920348"/>
              <a:gd name="connsiteX165" fmla="*/ 361804 w 3238147"/>
              <a:gd name="connsiteY165" fmla="*/ 20284 h 3920348"/>
              <a:gd name="connsiteX166" fmla="*/ 316586 w 3238147"/>
              <a:gd name="connsiteY166" fmla="*/ 187 h 3920348"/>
              <a:gd name="connsiteX167" fmla="*/ 286441 w 3238147"/>
              <a:gd name="connsiteY167" fmla="*/ 10235 h 3920348"/>
              <a:gd name="connsiteX168" fmla="*/ 226151 w 3238147"/>
              <a:gd name="connsiteY168" fmla="*/ 10235 h 3920348"/>
              <a:gd name="connsiteX169" fmla="*/ 140740 w 3238147"/>
              <a:gd name="connsiteY169" fmla="*/ 187 h 3920348"/>
              <a:gd name="connsiteX170" fmla="*/ 105571 w 3238147"/>
              <a:gd name="connsiteY170" fmla="*/ 10235 h 3920348"/>
              <a:gd name="connsiteX171" fmla="*/ 60353 w 3238147"/>
              <a:gd name="connsiteY171" fmla="*/ 55453 h 3920348"/>
              <a:gd name="connsiteX172" fmla="*/ 55329 w 3238147"/>
              <a:gd name="connsiteY172" fmla="*/ 105695 h 3920348"/>
              <a:gd name="connsiteX173" fmla="*/ 50305 w 3238147"/>
              <a:gd name="connsiteY173" fmla="*/ 140864 h 3920348"/>
              <a:gd name="connsiteX174" fmla="*/ 15136 w 3238147"/>
              <a:gd name="connsiteY174" fmla="*/ 216226 h 3920348"/>
              <a:gd name="connsiteX175" fmla="*/ 35232 w 3238147"/>
              <a:gd name="connsiteY175" fmla="*/ 206178 h 3920348"/>
              <a:gd name="connsiteX176" fmla="*/ 90498 w 3238147"/>
              <a:gd name="connsiteY176" fmla="*/ 171009 h 3920348"/>
              <a:gd name="connsiteX177" fmla="*/ 135716 w 3238147"/>
              <a:gd name="connsiteY177" fmla="*/ 216226 h 3920348"/>
              <a:gd name="connsiteX178" fmla="*/ 130692 w 3238147"/>
              <a:gd name="connsiteY178" fmla="*/ 256420 h 3920348"/>
              <a:gd name="connsiteX179" fmla="*/ 130692 w 3238147"/>
              <a:gd name="connsiteY179" fmla="*/ 276516 h 3920348"/>
              <a:gd name="connsiteX180" fmla="*/ 201030 w 3238147"/>
              <a:gd name="connsiteY180" fmla="*/ 361927 h 3920348"/>
              <a:gd name="connsiteX181" fmla="*/ 221127 w 3238147"/>
              <a:gd name="connsiteY181" fmla="*/ 412169 h 3920348"/>
              <a:gd name="connsiteX182" fmla="*/ 266344 w 3238147"/>
              <a:gd name="connsiteY182" fmla="*/ 427242 h 3920348"/>
              <a:gd name="connsiteX183" fmla="*/ 286441 w 3238147"/>
              <a:gd name="connsiteY183" fmla="*/ 442314 h 3920348"/>
              <a:gd name="connsiteX184" fmla="*/ 301514 w 3238147"/>
              <a:gd name="connsiteY184" fmla="*/ 472459 h 3920348"/>
              <a:gd name="connsiteX185" fmla="*/ 316586 w 3238147"/>
              <a:gd name="connsiteY185" fmla="*/ 517677 h 3920348"/>
              <a:gd name="connsiteX186" fmla="*/ 246248 w 3238147"/>
              <a:gd name="connsiteY186" fmla="*/ 582991 h 3920348"/>
              <a:gd name="connsiteX187" fmla="*/ 175909 w 3238147"/>
              <a:gd name="connsiteY187" fmla="*/ 638257 h 3920348"/>
              <a:gd name="connsiteX188" fmla="*/ 130692 w 3238147"/>
              <a:gd name="connsiteY188" fmla="*/ 638257 h 3920348"/>
              <a:gd name="connsiteX189" fmla="*/ 105571 w 3238147"/>
              <a:gd name="connsiteY189" fmla="*/ 708596 h 3920348"/>
              <a:gd name="connsiteX190" fmla="*/ 60353 w 3238147"/>
              <a:gd name="connsiteY190" fmla="*/ 723668 h 3920348"/>
              <a:gd name="connsiteX191" fmla="*/ 45281 w 3238147"/>
              <a:gd name="connsiteY191" fmla="*/ 768886 h 3920348"/>
              <a:gd name="connsiteX192" fmla="*/ 20160 w 3238147"/>
              <a:gd name="connsiteY192" fmla="*/ 914587 h 3920348"/>
              <a:gd name="connsiteX193" fmla="*/ 63 w 3238147"/>
              <a:gd name="connsiteY193" fmla="*/ 964829 h 3920348"/>
              <a:gd name="connsiteX194" fmla="*/ 15136 w 3238147"/>
              <a:gd name="connsiteY194" fmla="*/ 1025119 h 3920348"/>
              <a:gd name="connsiteX195" fmla="*/ 50305 w 3238147"/>
              <a:gd name="connsiteY195" fmla="*/ 1055264 h 3920348"/>
              <a:gd name="connsiteX196" fmla="*/ 40256 w 3238147"/>
              <a:gd name="connsiteY196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81422 w 3238147"/>
              <a:gd name="connsiteY135" fmla="*/ 805625 h 3920348"/>
              <a:gd name="connsiteX136" fmla="*/ 1723355 w 3238147"/>
              <a:gd name="connsiteY136" fmla="*/ 743765 h 3920348"/>
              <a:gd name="connsiteX137" fmla="*/ 1663065 w 3238147"/>
              <a:gd name="connsiteY137" fmla="*/ 663378 h 3920348"/>
              <a:gd name="connsiteX138" fmla="*/ 1622872 w 3238147"/>
              <a:gd name="connsiteY138" fmla="*/ 618160 h 3920348"/>
              <a:gd name="connsiteX139" fmla="*/ 1557558 w 3238147"/>
              <a:gd name="connsiteY139" fmla="*/ 552846 h 3920348"/>
              <a:gd name="connsiteX140" fmla="*/ 1462098 w 3238147"/>
              <a:gd name="connsiteY140" fmla="*/ 482508 h 3920348"/>
              <a:gd name="connsiteX141" fmla="*/ 1366639 w 3238147"/>
              <a:gd name="connsiteY141" fmla="*/ 477484 h 3920348"/>
              <a:gd name="connsiteX142" fmla="*/ 1336129 w 3238147"/>
              <a:gd name="connsiteY142" fmla="*/ 453200 h 3920348"/>
              <a:gd name="connsiteX143" fmla="*/ 1266155 w 3238147"/>
              <a:gd name="connsiteY143" fmla="*/ 467435 h 3920348"/>
              <a:gd name="connsiteX144" fmla="*/ 1257547 w 3238147"/>
              <a:gd name="connsiteY144" fmla="*/ 443675 h 3920348"/>
              <a:gd name="connsiteX145" fmla="*/ 1210889 w 3238147"/>
              <a:gd name="connsiteY145" fmla="*/ 452363 h 3920348"/>
              <a:gd name="connsiteX146" fmla="*/ 1202779 w 3238147"/>
              <a:gd name="connsiteY146" fmla="*/ 412719 h 3920348"/>
              <a:gd name="connsiteX147" fmla="*/ 1167060 w 3238147"/>
              <a:gd name="connsiteY147" fmla="*/ 377000 h 3920348"/>
              <a:gd name="connsiteX148" fmla="*/ 1152772 w 3238147"/>
              <a:gd name="connsiteY148" fmla="*/ 341281 h 3920348"/>
              <a:gd name="connsiteX149" fmla="*/ 1145575 w 3238147"/>
              <a:gd name="connsiteY149" fmla="*/ 321734 h 3920348"/>
              <a:gd name="connsiteX150" fmla="*/ 1080261 w 3238147"/>
              <a:gd name="connsiteY150" fmla="*/ 291589 h 3920348"/>
              <a:gd name="connsiteX151" fmla="*/ 1035043 w 3238147"/>
              <a:gd name="connsiteY151" fmla="*/ 291589 h 3920348"/>
              <a:gd name="connsiteX152" fmla="*/ 1014947 w 3238147"/>
              <a:gd name="connsiteY152" fmla="*/ 231299 h 3920348"/>
              <a:gd name="connsiteX153" fmla="*/ 989826 w 3238147"/>
              <a:gd name="connsiteY153" fmla="*/ 176033 h 3920348"/>
              <a:gd name="connsiteX154" fmla="*/ 959681 w 3238147"/>
              <a:gd name="connsiteY154" fmla="*/ 150912 h 3920348"/>
              <a:gd name="connsiteX155" fmla="*/ 904415 w 3238147"/>
              <a:gd name="connsiteY155" fmla="*/ 186081 h 3920348"/>
              <a:gd name="connsiteX156" fmla="*/ 834076 w 3238147"/>
              <a:gd name="connsiteY156" fmla="*/ 211202 h 3920348"/>
              <a:gd name="connsiteX157" fmla="*/ 788859 w 3238147"/>
              <a:gd name="connsiteY157" fmla="*/ 221251 h 3920348"/>
              <a:gd name="connsiteX158" fmla="*/ 733593 w 3238147"/>
              <a:gd name="connsiteY158" fmla="*/ 191105 h 3920348"/>
              <a:gd name="connsiteX159" fmla="*/ 673303 w 3238147"/>
              <a:gd name="connsiteY159" fmla="*/ 155936 h 3920348"/>
              <a:gd name="connsiteX160" fmla="*/ 602964 w 3238147"/>
              <a:gd name="connsiteY160" fmla="*/ 120767 h 3920348"/>
              <a:gd name="connsiteX161" fmla="*/ 497456 w 3238147"/>
              <a:gd name="connsiteY161" fmla="*/ 165985 h 3920348"/>
              <a:gd name="connsiteX162" fmla="*/ 412045 w 3238147"/>
              <a:gd name="connsiteY162" fmla="*/ 181057 h 3920348"/>
              <a:gd name="connsiteX163" fmla="*/ 361804 w 3238147"/>
              <a:gd name="connsiteY163" fmla="*/ 145888 h 3920348"/>
              <a:gd name="connsiteX164" fmla="*/ 371852 w 3238147"/>
              <a:gd name="connsiteY164" fmla="*/ 105695 h 3920348"/>
              <a:gd name="connsiteX165" fmla="*/ 386925 w 3238147"/>
              <a:gd name="connsiteY165" fmla="*/ 85598 h 3920348"/>
              <a:gd name="connsiteX166" fmla="*/ 361804 w 3238147"/>
              <a:gd name="connsiteY166" fmla="*/ 20284 h 3920348"/>
              <a:gd name="connsiteX167" fmla="*/ 316586 w 3238147"/>
              <a:gd name="connsiteY167" fmla="*/ 187 h 3920348"/>
              <a:gd name="connsiteX168" fmla="*/ 286441 w 3238147"/>
              <a:gd name="connsiteY168" fmla="*/ 10235 h 3920348"/>
              <a:gd name="connsiteX169" fmla="*/ 226151 w 3238147"/>
              <a:gd name="connsiteY169" fmla="*/ 10235 h 3920348"/>
              <a:gd name="connsiteX170" fmla="*/ 140740 w 3238147"/>
              <a:gd name="connsiteY170" fmla="*/ 187 h 3920348"/>
              <a:gd name="connsiteX171" fmla="*/ 105571 w 3238147"/>
              <a:gd name="connsiteY171" fmla="*/ 10235 h 3920348"/>
              <a:gd name="connsiteX172" fmla="*/ 60353 w 3238147"/>
              <a:gd name="connsiteY172" fmla="*/ 55453 h 3920348"/>
              <a:gd name="connsiteX173" fmla="*/ 55329 w 3238147"/>
              <a:gd name="connsiteY173" fmla="*/ 105695 h 3920348"/>
              <a:gd name="connsiteX174" fmla="*/ 50305 w 3238147"/>
              <a:gd name="connsiteY174" fmla="*/ 140864 h 3920348"/>
              <a:gd name="connsiteX175" fmla="*/ 15136 w 3238147"/>
              <a:gd name="connsiteY175" fmla="*/ 216226 h 3920348"/>
              <a:gd name="connsiteX176" fmla="*/ 35232 w 3238147"/>
              <a:gd name="connsiteY176" fmla="*/ 206178 h 3920348"/>
              <a:gd name="connsiteX177" fmla="*/ 90498 w 3238147"/>
              <a:gd name="connsiteY177" fmla="*/ 171009 h 3920348"/>
              <a:gd name="connsiteX178" fmla="*/ 135716 w 3238147"/>
              <a:gd name="connsiteY178" fmla="*/ 216226 h 3920348"/>
              <a:gd name="connsiteX179" fmla="*/ 130692 w 3238147"/>
              <a:gd name="connsiteY179" fmla="*/ 256420 h 3920348"/>
              <a:gd name="connsiteX180" fmla="*/ 130692 w 3238147"/>
              <a:gd name="connsiteY180" fmla="*/ 276516 h 3920348"/>
              <a:gd name="connsiteX181" fmla="*/ 201030 w 3238147"/>
              <a:gd name="connsiteY181" fmla="*/ 361927 h 3920348"/>
              <a:gd name="connsiteX182" fmla="*/ 221127 w 3238147"/>
              <a:gd name="connsiteY182" fmla="*/ 412169 h 3920348"/>
              <a:gd name="connsiteX183" fmla="*/ 266344 w 3238147"/>
              <a:gd name="connsiteY183" fmla="*/ 427242 h 3920348"/>
              <a:gd name="connsiteX184" fmla="*/ 286441 w 3238147"/>
              <a:gd name="connsiteY184" fmla="*/ 442314 h 3920348"/>
              <a:gd name="connsiteX185" fmla="*/ 301514 w 3238147"/>
              <a:gd name="connsiteY185" fmla="*/ 472459 h 3920348"/>
              <a:gd name="connsiteX186" fmla="*/ 316586 w 3238147"/>
              <a:gd name="connsiteY186" fmla="*/ 517677 h 3920348"/>
              <a:gd name="connsiteX187" fmla="*/ 246248 w 3238147"/>
              <a:gd name="connsiteY187" fmla="*/ 582991 h 3920348"/>
              <a:gd name="connsiteX188" fmla="*/ 175909 w 3238147"/>
              <a:gd name="connsiteY188" fmla="*/ 638257 h 3920348"/>
              <a:gd name="connsiteX189" fmla="*/ 130692 w 3238147"/>
              <a:gd name="connsiteY189" fmla="*/ 638257 h 3920348"/>
              <a:gd name="connsiteX190" fmla="*/ 105571 w 3238147"/>
              <a:gd name="connsiteY190" fmla="*/ 708596 h 3920348"/>
              <a:gd name="connsiteX191" fmla="*/ 60353 w 3238147"/>
              <a:gd name="connsiteY191" fmla="*/ 723668 h 3920348"/>
              <a:gd name="connsiteX192" fmla="*/ 45281 w 3238147"/>
              <a:gd name="connsiteY192" fmla="*/ 768886 h 3920348"/>
              <a:gd name="connsiteX193" fmla="*/ 20160 w 3238147"/>
              <a:gd name="connsiteY193" fmla="*/ 914587 h 3920348"/>
              <a:gd name="connsiteX194" fmla="*/ 63 w 3238147"/>
              <a:gd name="connsiteY194" fmla="*/ 964829 h 3920348"/>
              <a:gd name="connsiteX195" fmla="*/ 15136 w 3238147"/>
              <a:gd name="connsiteY195" fmla="*/ 1025119 h 3920348"/>
              <a:gd name="connsiteX196" fmla="*/ 50305 w 3238147"/>
              <a:gd name="connsiteY196" fmla="*/ 1055264 h 3920348"/>
              <a:gd name="connsiteX197" fmla="*/ 40256 w 3238147"/>
              <a:gd name="connsiteY197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81422 w 3238147"/>
              <a:gd name="connsiteY135" fmla="*/ 805625 h 3920348"/>
              <a:gd name="connsiteX136" fmla="*/ 1752847 w 3238147"/>
              <a:gd name="connsiteY136" fmla="*/ 779431 h 3920348"/>
              <a:gd name="connsiteX137" fmla="*/ 1723355 w 3238147"/>
              <a:gd name="connsiteY137" fmla="*/ 743765 h 3920348"/>
              <a:gd name="connsiteX138" fmla="*/ 1663065 w 3238147"/>
              <a:gd name="connsiteY138" fmla="*/ 663378 h 3920348"/>
              <a:gd name="connsiteX139" fmla="*/ 1622872 w 3238147"/>
              <a:gd name="connsiteY139" fmla="*/ 618160 h 3920348"/>
              <a:gd name="connsiteX140" fmla="*/ 1557558 w 3238147"/>
              <a:gd name="connsiteY140" fmla="*/ 552846 h 3920348"/>
              <a:gd name="connsiteX141" fmla="*/ 1462098 w 3238147"/>
              <a:gd name="connsiteY141" fmla="*/ 482508 h 3920348"/>
              <a:gd name="connsiteX142" fmla="*/ 1366639 w 3238147"/>
              <a:gd name="connsiteY142" fmla="*/ 477484 h 3920348"/>
              <a:gd name="connsiteX143" fmla="*/ 1336129 w 3238147"/>
              <a:gd name="connsiteY143" fmla="*/ 453200 h 3920348"/>
              <a:gd name="connsiteX144" fmla="*/ 1266155 w 3238147"/>
              <a:gd name="connsiteY144" fmla="*/ 467435 h 3920348"/>
              <a:gd name="connsiteX145" fmla="*/ 1257547 w 3238147"/>
              <a:gd name="connsiteY145" fmla="*/ 443675 h 3920348"/>
              <a:gd name="connsiteX146" fmla="*/ 1210889 w 3238147"/>
              <a:gd name="connsiteY146" fmla="*/ 452363 h 3920348"/>
              <a:gd name="connsiteX147" fmla="*/ 1202779 w 3238147"/>
              <a:gd name="connsiteY147" fmla="*/ 412719 h 3920348"/>
              <a:gd name="connsiteX148" fmla="*/ 1167060 w 3238147"/>
              <a:gd name="connsiteY148" fmla="*/ 377000 h 3920348"/>
              <a:gd name="connsiteX149" fmla="*/ 1152772 w 3238147"/>
              <a:gd name="connsiteY149" fmla="*/ 341281 h 3920348"/>
              <a:gd name="connsiteX150" fmla="*/ 1145575 w 3238147"/>
              <a:gd name="connsiteY150" fmla="*/ 321734 h 3920348"/>
              <a:gd name="connsiteX151" fmla="*/ 1080261 w 3238147"/>
              <a:gd name="connsiteY151" fmla="*/ 291589 h 3920348"/>
              <a:gd name="connsiteX152" fmla="*/ 1035043 w 3238147"/>
              <a:gd name="connsiteY152" fmla="*/ 291589 h 3920348"/>
              <a:gd name="connsiteX153" fmla="*/ 1014947 w 3238147"/>
              <a:gd name="connsiteY153" fmla="*/ 231299 h 3920348"/>
              <a:gd name="connsiteX154" fmla="*/ 989826 w 3238147"/>
              <a:gd name="connsiteY154" fmla="*/ 176033 h 3920348"/>
              <a:gd name="connsiteX155" fmla="*/ 959681 w 3238147"/>
              <a:gd name="connsiteY155" fmla="*/ 150912 h 3920348"/>
              <a:gd name="connsiteX156" fmla="*/ 904415 w 3238147"/>
              <a:gd name="connsiteY156" fmla="*/ 186081 h 3920348"/>
              <a:gd name="connsiteX157" fmla="*/ 834076 w 3238147"/>
              <a:gd name="connsiteY157" fmla="*/ 211202 h 3920348"/>
              <a:gd name="connsiteX158" fmla="*/ 788859 w 3238147"/>
              <a:gd name="connsiteY158" fmla="*/ 221251 h 3920348"/>
              <a:gd name="connsiteX159" fmla="*/ 733593 w 3238147"/>
              <a:gd name="connsiteY159" fmla="*/ 191105 h 3920348"/>
              <a:gd name="connsiteX160" fmla="*/ 673303 w 3238147"/>
              <a:gd name="connsiteY160" fmla="*/ 155936 h 3920348"/>
              <a:gd name="connsiteX161" fmla="*/ 602964 w 3238147"/>
              <a:gd name="connsiteY161" fmla="*/ 120767 h 3920348"/>
              <a:gd name="connsiteX162" fmla="*/ 497456 w 3238147"/>
              <a:gd name="connsiteY162" fmla="*/ 165985 h 3920348"/>
              <a:gd name="connsiteX163" fmla="*/ 412045 w 3238147"/>
              <a:gd name="connsiteY163" fmla="*/ 181057 h 3920348"/>
              <a:gd name="connsiteX164" fmla="*/ 361804 w 3238147"/>
              <a:gd name="connsiteY164" fmla="*/ 145888 h 3920348"/>
              <a:gd name="connsiteX165" fmla="*/ 371852 w 3238147"/>
              <a:gd name="connsiteY165" fmla="*/ 105695 h 3920348"/>
              <a:gd name="connsiteX166" fmla="*/ 386925 w 3238147"/>
              <a:gd name="connsiteY166" fmla="*/ 85598 h 3920348"/>
              <a:gd name="connsiteX167" fmla="*/ 361804 w 3238147"/>
              <a:gd name="connsiteY167" fmla="*/ 20284 h 3920348"/>
              <a:gd name="connsiteX168" fmla="*/ 316586 w 3238147"/>
              <a:gd name="connsiteY168" fmla="*/ 187 h 3920348"/>
              <a:gd name="connsiteX169" fmla="*/ 286441 w 3238147"/>
              <a:gd name="connsiteY169" fmla="*/ 10235 h 3920348"/>
              <a:gd name="connsiteX170" fmla="*/ 226151 w 3238147"/>
              <a:gd name="connsiteY170" fmla="*/ 10235 h 3920348"/>
              <a:gd name="connsiteX171" fmla="*/ 140740 w 3238147"/>
              <a:gd name="connsiteY171" fmla="*/ 187 h 3920348"/>
              <a:gd name="connsiteX172" fmla="*/ 105571 w 3238147"/>
              <a:gd name="connsiteY172" fmla="*/ 10235 h 3920348"/>
              <a:gd name="connsiteX173" fmla="*/ 60353 w 3238147"/>
              <a:gd name="connsiteY173" fmla="*/ 55453 h 3920348"/>
              <a:gd name="connsiteX174" fmla="*/ 55329 w 3238147"/>
              <a:gd name="connsiteY174" fmla="*/ 105695 h 3920348"/>
              <a:gd name="connsiteX175" fmla="*/ 50305 w 3238147"/>
              <a:gd name="connsiteY175" fmla="*/ 140864 h 3920348"/>
              <a:gd name="connsiteX176" fmla="*/ 15136 w 3238147"/>
              <a:gd name="connsiteY176" fmla="*/ 216226 h 3920348"/>
              <a:gd name="connsiteX177" fmla="*/ 35232 w 3238147"/>
              <a:gd name="connsiteY177" fmla="*/ 206178 h 3920348"/>
              <a:gd name="connsiteX178" fmla="*/ 90498 w 3238147"/>
              <a:gd name="connsiteY178" fmla="*/ 171009 h 3920348"/>
              <a:gd name="connsiteX179" fmla="*/ 135716 w 3238147"/>
              <a:gd name="connsiteY179" fmla="*/ 216226 h 3920348"/>
              <a:gd name="connsiteX180" fmla="*/ 130692 w 3238147"/>
              <a:gd name="connsiteY180" fmla="*/ 256420 h 3920348"/>
              <a:gd name="connsiteX181" fmla="*/ 130692 w 3238147"/>
              <a:gd name="connsiteY181" fmla="*/ 276516 h 3920348"/>
              <a:gd name="connsiteX182" fmla="*/ 201030 w 3238147"/>
              <a:gd name="connsiteY182" fmla="*/ 361927 h 3920348"/>
              <a:gd name="connsiteX183" fmla="*/ 221127 w 3238147"/>
              <a:gd name="connsiteY183" fmla="*/ 412169 h 3920348"/>
              <a:gd name="connsiteX184" fmla="*/ 266344 w 3238147"/>
              <a:gd name="connsiteY184" fmla="*/ 427242 h 3920348"/>
              <a:gd name="connsiteX185" fmla="*/ 286441 w 3238147"/>
              <a:gd name="connsiteY185" fmla="*/ 442314 h 3920348"/>
              <a:gd name="connsiteX186" fmla="*/ 301514 w 3238147"/>
              <a:gd name="connsiteY186" fmla="*/ 472459 h 3920348"/>
              <a:gd name="connsiteX187" fmla="*/ 316586 w 3238147"/>
              <a:gd name="connsiteY187" fmla="*/ 517677 h 3920348"/>
              <a:gd name="connsiteX188" fmla="*/ 246248 w 3238147"/>
              <a:gd name="connsiteY188" fmla="*/ 582991 h 3920348"/>
              <a:gd name="connsiteX189" fmla="*/ 175909 w 3238147"/>
              <a:gd name="connsiteY189" fmla="*/ 638257 h 3920348"/>
              <a:gd name="connsiteX190" fmla="*/ 130692 w 3238147"/>
              <a:gd name="connsiteY190" fmla="*/ 638257 h 3920348"/>
              <a:gd name="connsiteX191" fmla="*/ 105571 w 3238147"/>
              <a:gd name="connsiteY191" fmla="*/ 708596 h 3920348"/>
              <a:gd name="connsiteX192" fmla="*/ 60353 w 3238147"/>
              <a:gd name="connsiteY192" fmla="*/ 723668 h 3920348"/>
              <a:gd name="connsiteX193" fmla="*/ 45281 w 3238147"/>
              <a:gd name="connsiteY193" fmla="*/ 768886 h 3920348"/>
              <a:gd name="connsiteX194" fmla="*/ 20160 w 3238147"/>
              <a:gd name="connsiteY194" fmla="*/ 914587 h 3920348"/>
              <a:gd name="connsiteX195" fmla="*/ 63 w 3238147"/>
              <a:gd name="connsiteY195" fmla="*/ 964829 h 3920348"/>
              <a:gd name="connsiteX196" fmla="*/ 15136 w 3238147"/>
              <a:gd name="connsiteY196" fmla="*/ 1025119 h 3920348"/>
              <a:gd name="connsiteX197" fmla="*/ 50305 w 3238147"/>
              <a:gd name="connsiteY197" fmla="*/ 1055264 h 3920348"/>
              <a:gd name="connsiteX198" fmla="*/ 40256 w 3238147"/>
              <a:gd name="connsiteY19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190604 w 3238147"/>
              <a:gd name="connsiteY128" fmla="*/ 1010046 h 3920348"/>
              <a:gd name="connsiteX129" fmla="*/ 2125289 w 3238147"/>
              <a:gd name="connsiteY129" fmla="*/ 979901 h 3920348"/>
              <a:gd name="connsiteX130" fmla="*/ 2070024 w 3238147"/>
              <a:gd name="connsiteY130" fmla="*/ 954780 h 3920348"/>
              <a:gd name="connsiteX131" fmla="*/ 1984613 w 3238147"/>
              <a:gd name="connsiteY131" fmla="*/ 944732 h 3920348"/>
              <a:gd name="connsiteX132" fmla="*/ 1924322 w 3238147"/>
              <a:gd name="connsiteY132" fmla="*/ 944732 h 3920348"/>
              <a:gd name="connsiteX133" fmla="*/ 1889153 w 3238147"/>
              <a:gd name="connsiteY133" fmla="*/ 949756 h 3920348"/>
              <a:gd name="connsiteX134" fmla="*/ 1793694 w 3238147"/>
              <a:gd name="connsiteY134" fmla="*/ 849273 h 3920348"/>
              <a:gd name="connsiteX135" fmla="*/ 1781422 w 3238147"/>
              <a:gd name="connsiteY135" fmla="*/ 805625 h 3920348"/>
              <a:gd name="connsiteX136" fmla="*/ 1752847 w 3238147"/>
              <a:gd name="connsiteY136" fmla="*/ 779431 h 3920348"/>
              <a:gd name="connsiteX137" fmla="*/ 1723355 w 3238147"/>
              <a:gd name="connsiteY137" fmla="*/ 743765 h 3920348"/>
              <a:gd name="connsiteX138" fmla="*/ 1663065 w 3238147"/>
              <a:gd name="connsiteY138" fmla="*/ 663378 h 3920348"/>
              <a:gd name="connsiteX139" fmla="*/ 1613347 w 3238147"/>
              <a:gd name="connsiteY139" fmla="*/ 594347 h 3920348"/>
              <a:gd name="connsiteX140" fmla="*/ 1557558 w 3238147"/>
              <a:gd name="connsiteY140" fmla="*/ 552846 h 3920348"/>
              <a:gd name="connsiteX141" fmla="*/ 1462098 w 3238147"/>
              <a:gd name="connsiteY141" fmla="*/ 482508 h 3920348"/>
              <a:gd name="connsiteX142" fmla="*/ 1366639 w 3238147"/>
              <a:gd name="connsiteY142" fmla="*/ 477484 h 3920348"/>
              <a:gd name="connsiteX143" fmla="*/ 1336129 w 3238147"/>
              <a:gd name="connsiteY143" fmla="*/ 453200 h 3920348"/>
              <a:gd name="connsiteX144" fmla="*/ 1266155 w 3238147"/>
              <a:gd name="connsiteY144" fmla="*/ 467435 h 3920348"/>
              <a:gd name="connsiteX145" fmla="*/ 1257547 w 3238147"/>
              <a:gd name="connsiteY145" fmla="*/ 443675 h 3920348"/>
              <a:gd name="connsiteX146" fmla="*/ 1210889 w 3238147"/>
              <a:gd name="connsiteY146" fmla="*/ 452363 h 3920348"/>
              <a:gd name="connsiteX147" fmla="*/ 1202779 w 3238147"/>
              <a:gd name="connsiteY147" fmla="*/ 412719 h 3920348"/>
              <a:gd name="connsiteX148" fmla="*/ 1167060 w 3238147"/>
              <a:gd name="connsiteY148" fmla="*/ 377000 h 3920348"/>
              <a:gd name="connsiteX149" fmla="*/ 1152772 w 3238147"/>
              <a:gd name="connsiteY149" fmla="*/ 341281 h 3920348"/>
              <a:gd name="connsiteX150" fmla="*/ 1145575 w 3238147"/>
              <a:gd name="connsiteY150" fmla="*/ 321734 h 3920348"/>
              <a:gd name="connsiteX151" fmla="*/ 1080261 w 3238147"/>
              <a:gd name="connsiteY151" fmla="*/ 291589 h 3920348"/>
              <a:gd name="connsiteX152" fmla="*/ 1035043 w 3238147"/>
              <a:gd name="connsiteY152" fmla="*/ 291589 h 3920348"/>
              <a:gd name="connsiteX153" fmla="*/ 1014947 w 3238147"/>
              <a:gd name="connsiteY153" fmla="*/ 231299 h 3920348"/>
              <a:gd name="connsiteX154" fmla="*/ 989826 w 3238147"/>
              <a:gd name="connsiteY154" fmla="*/ 176033 h 3920348"/>
              <a:gd name="connsiteX155" fmla="*/ 959681 w 3238147"/>
              <a:gd name="connsiteY155" fmla="*/ 150912 h 3920348"/>
              <a:gd name="connsiteX156" fmla="*/ 904415 w 3238147"/>
              <a:gd name="connsiteY156" fmla="*/ 186081 h 3920348"/>
              <a:gd name="connsiteX157" fmla="*/ 834076 w 3238147"/>
              <a:gd name="connsiteY157" fmla="*/ 211202 h 3920348"/>
              <a:gd name="connsiteX158" fmla="*/ 788859 w 3238147"/>
              <a:gd name="connsiteY158" fmla="*/ 221251 h 3920348"/>
              <a:gd name="connsiteX159" fmla="*/ 733593 w 3238147"/>
              <a:gd name="connsiteY159" fmla="*/ 191105 h 3920348"/>
              <a:gd name="connsiteX160" fmla="*/ 673303 w 3238147"/>
              <a:gd name="connsiteY160" fmla="*/ 155936 h 3920348"/>
              <a:gd name="connsiteX161" fmla="*/ 602964 w 3238147"/>
              <a:gd name="connsiteY161" fmla="*/ 120767 h 3920348"/>
              <a:gd name="connsiteX162" fmla="*/ 497456 w 3238147"/>
              <a:gd name="connsiteY162" fmla="*/ 165985 h 3920348"/>
              <a:gd name="connsiteX163" fmla="*/ 412045 w 3238147"/>
              <a:gd name="connsiteY163" fmla="*/ 181057 h 3920348"/>
              <a:gd name="connsiteX164" fmla="*/ 361804 w 3238147"/>
              <a:gd name="connsiteY164" fmla="*/ 145888 h 3920348"/>
              <a:gd name="connsiteX165" fmla="*/ 371852 w 3238147"/>
              <a:gd name="connsiteY165" fmla="*/ 105695 h 3920348"/>
              <a:gd name="connsiteX166" fmla="*/ 386925 w 3238147"/>
              <a:gd name="connsiteY166" fmla="*/ 85598 h 3920348"/>
              <a:gd name="connsiteX167" fmla="*/ 361804 w 3238147"/>
              <a:gd name="connsiteY167" fmla="*/ 20284 h 3920348"/>
              <a:gd name="connsiteX168" fmla="*/ 316586 w 3238147"/>
              <a:gd name="connsiteY168" fmla="*/ 187 h 3920348"/>
              <a:gd name="connsiteX169" fmla="*/ 286441 w 3238147"/>
              <a:gd name="connsiteY169" fmla="*/ 10235 h 3920348"/>
              <a:gd name="connsiteX170" fmla="*/ 226151 w 3238147"/>
              <a:gd name="connsiteY170" fmla="*/ 10235 h 3920348"/>
              <a:gd name="connsiteX171" fmla="*/ 140740 w 3238147"/>
              <a:gd name="connsiteY171" fmla="*/ 187 h 3920348"/>
              <a:gd name="connsiteX172" fmla="*/ 105571 w 3238147"/>
              <a:gd name="connsiteY172" fmla="*/ 10235 h 3920348"/>
              <a:gd name="connsiteX173" fmla="*/ 60353 w 3238147"/>
              <a:gd name="connsiteY173" fmla="*/ 55453 h 3920348"/>
              <a:gd name="connsiteX174" fmla="*/ 55329 w 3238147"/>
              <a:gd name="connsiteY174" fmla="*/ 105695 h 3920348"/>
              <a:gd name="connsiteX175" fmla="*/ 50305 w 3238147"/>
              <a:gd name="connsiteY175" fmla="*/ 140864 h 3920348"/>
              <a:gd name="connsiteX176" fmla="*/ 15136 w 3238147"/>
              <a:gd name="connsiteY176" fmla="*/ 216226 h 3920348"/>
              <a:gd name="connsiteX177" fmla="*/ 35232 w 3238147"/>
              <a:gd name="connsiteY177" fmla="*/ 206178 h 3920348"/>
              <a:gd name="connsiteX178" fmla="*/ 90498 w 3238147"/>
              <a:gd name="connsiteY178" fmla="*/ 171009 h 3920348"/>
              <a:gd name="connsiteX179" fmla="*/ 135716 w 3238147"/>
              <a:gd name="connsiteY179" fmla="*/ 216226 h 3920348"/>
              <a:gd name="connsiteX180" fmla="*/ 130692 w 3238147"/>
              <a:gd name="connsiteY180" fmla="*/ 256420 h 3920348"/>
              <a:gd name="connsiteX181" fmla="*/ 130692 w 3238147"/>
              <a:gd name="connsiteY181" fmla="*/ 276516 h 3920348"/>
              <a:gd name="connsiteX182" fmla="*/ 201030 w 3238147"/>
              <a:gd name="connsiteY182" fmla="*/ 361927 h 3920348"/>
              <a:gd name="connsiteX183" fmla="*/ 221127 w 3238147"/>
              <a:gd name="connsiteY183" fmla="*/ 412169 h 3920348"/>
              <a:gd name="connsiteX184" fmla="*/ 266344 w 3238147"/>
              <a:gd name="connsiteY184" fmla="*/ 427242 h 3920348"/>
              <a:gd name="connsiteX185" fmla="*/ 286441 w 3238147"/>
              <a:gd name="connsiteY185" fmla="*/ 442314 h 3920348"/>
              <a:gd name="connsiteX186" fmla="*/ 301514 w 3238147"/>
              <a:gd name="connsiteY186" fmla="*/ 472459 h 3920348"/>
              <a:gd name="connsiteX187" fmla="*/ 316586 w 3238147"/>
              <a:gd name="connsiteY187" fmla="*/ 517677 h 3920348"/>
              <a:gd name="connsiteX188" fmla="*/ 246248 w 3238147"/>
              <a:gd name="connsiteY188" fmla="*/ 582991 h 3920348"/>
              <a:gd name="connsiteX189" fmla="*/ 175909 w 3238147"/>
              <a:gd name="connsiteY189" fmla="*/ 638257 h 3920348"/>
              <a:gd name="connsiteX190" fmla="*/ 130692 w 3238147"/>
              <a:gd name="connsiteY190" fmla="*/ 638257 h 3920348"/>
              <a:gd name="connsiteX191" fmla="*/ 105571 w 3238147"/>
              <a:gd name="connsiteY191" fmla="*/ 708596 h 3920348"/>
              <a:gd name="connsiteX192" fmla="*/ 60353 w 3238147"/>
              <a:gd name="connsiteY192" fmla="*/ 723668 h 3920348"/>
              <a:gd name="connsiteX193" fmla="*/ 45281 w 3238147"/>
              <a:gd name="connsiteY193" fmla="*/ 768886 h 3920348"/>
              <a:gd name="connsiteX194" fmla="*/ 20160 w 3238147"/>
              <a:gd name="connsiteY194" fmla="*/ 914587 h 3920348"/>
              <a:gd name="connsiteX195" fmla="*/ 63 w 3238147"/>
              <a:gd name="connsiteY195" fmla="*/ 964829 h 3920348"/>
              <a:gd name="connsiteX196" fmla="*/ 15136 w 3238147"/>
              <a:gd name="connsiteY196" fmla="*/ 1025119 h 3920348"/>
              <a:gd name="connsiteX197" fmla="*/ 50305 w 3238147"/>
              <a:gd name="connsiteY197" fmla="*/ 1055264 h 3920348"/>
              <a:gd name="connsiteX198" fmla="*/ 40256 w 3238147"/>
              <a:gd name="connsiteY198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33215 w 3238147"/>
              <a:gd name="connsiteY125" fmla="*/ 1165796 h 3920348"/>
              <a:gd name="connsiteX126" fmla="*/ 2672925 w 3238147"/>
              <a:gd name="connsiteY126" fmla="*/ 1135651 h 3920348"/>
              <a:gd name="connsiteX127" fmla="*/ 2602586 w 3238147"/>
              <a:gd name="connsiteY127" fmla="*/ 1120578 h 3920348"/>
              <a:gd name="connsiteX128" fmla="*/ 2426741 w 3238147"/>
              <a:gd name="connsiteY128" fmla="*/ 1072325 h 3920348"/>
              <a:gd name="connsiteX129" fmla="*/ 2190604 w 3238147"/>
              <a:gd name="connsiteY129" fmla="*/ 1010046 h 3920348"/>
              <a:gd name="connsiteX130" fmla="*/ 2125289 w 3238147"/>
              <a:gd name="connsiteY130" fmla="*/ 979901 h 3920348"/>
              <a:gd name="connsiteX131" fmla="*/ 2070024 w 3238147"/>
              <a:gd name="connsiteY131" fmla="*/ 954780 h 3920348"/>
              <a:gd name="connsiteX132" fmla="*/ 1984613 w 3238147"/>
              <a:gd name="connsiteY132" fmla="*/ 944732 h 3920348"/>
              <a:gd name="connsiteX133" fmla="*/ 1924322 w 3238147"/>
              <a:gd name="connsiteY133" fmla="*/ 944732 h 3920348"/>
              <a:gd name="connsiteX134" fmla="*/ 1889153 w 3238147"/>
              <a:gd name="connsiteY134" fmla="*/ 949756 h 3920348"/>
              <a:gd name="connsiteX135" fmla="*/ 1793694 w 3238147"/>
              <a:gd name="connsiteY135" fmla="*/ 849273 h 3920348"/>
              <a:gd name="connsiteX136" fmla="*/ 1781422 w 3238147"/>
              <a:gd name="connsiteY136" fmla="*/ 805625 h 3920348"/>
              <a:gd name="connsiteX137" fmla="*/ 1752847 w 3238147"/>
              <a:gd name="connsiteY137" fmla="*/ 779431 h 3920348"/>
              <a:gd name="connsiteX138" fmla="*/ 1723355 w 3238147"/>
              <a:gd name="connsiteY138" fmla="*/ 743765 h 3920348"/>
              <a:gd name="connsiteX139" fmla="*/ 1663065 w 3238147"/>
              <a:gd name="connsiteY139" fmla="*/ 663378 h 3920348"/>
              <a:gd name="connsiteX140" fmla="*/ 1613347 w 3238147"/>
              <a:gd name="connsiteY140" fmla="*/ 594347 h 3920348"/>
              <a:gd name="connsiteX141" fmla="*/ 1557558 w 3238147"/>
              <a:gd name="connsiteY141" fmla="*/ 552846 h 3920348"/>
              <a:gd name="connsiteX142" fmla="*/ 1462098 w 3238147"/>
              <a:gd name="connsiteY142" fmla="*/ 482508 h 3920348"/>
              <a:gd name="connsiteX143" fmla="*/ 1366639 w 3238147"/>
              <a:gd name="connsiteY143" fmla="*/ 477484 h 3920348"/>
              <a:gd name="connsiteX144" fmla="*/ 1336129 w 3238147"/>
              <a:gd name="connsiteY144" fmla="*/ 453200 h 3920348"/>
              <a:gd name="connsiteX145" fmla="*/ 1266155 w 3238147"/>
              <a:gd name="connsiteY145" fmla="*/ 467435 h 3920348"/>
              <a:gd name="connsiteX146" fmla="*/ 1257547 w 3238147"/>
              <a:gd name="connsiteY146" fmla="*/ 443675 h 3920348"/>
              <a:gd name="connsiteX147" fmla="*/ 1210889 w 3238147"/>
              <a:gd name="connsiteY147" fmla="*/ 452363 h 3920348"/>
              <a:gd name="connsiteX148" fmla="*/ 1202779 w 3238147"/>
              <a:gd name="connsiteY148" fmla="*/ 412719 h 3920348"/>
              <a:gd name="connsiteX149" fmla="*/ 1167060 w 3238147"/>
              <a:gd name="connsiteY149" fmla="*/ 377000 h 3920348"/>
              <a:gd name="connsiteX150" fmla="*/ 1152772 w 3238147"/>
              <a:gd name="connsiteY150" fmla="*/ 341281 h 3920348"/>
              <a:gd name="connsiteX151" fmla="*/ 1145575 w 3238147"/>
              <a:gd name="connsiteY151" fmla="*/ 321734 h 3920348"/>
              <a:gd name="connsiteX152" fmla="*/ 1080261 w 3238147"/>
              <a:gd name="connsiteY152" fmla="*/ 291589 h 3920348"/>
              <a:gd name="connsiteX153" fmla="*/ 1035043 w 3238147"/>
              <a:gd name="connsiteY153" fmla="*/ 291589 h 3920348"/>
              <a:gd name="connsiteX154" fmla="*/ 1014947 w 3238147"/>
              <a:gd name="connsiteY154" fmla="*/ 231299 h 3920348"/>
              <a:gd name="connsiteX155" fmla="*/ 989826 w 3238147"/>
              <a:gd name="connsiteY155" fmla="*/ 176033 h 3920348"/>
              <a:gd name="connsiteX156" fmla="*/ 959681 w 3238147"/>
              <a:gd name="connsiteY156" fmla="*/ 150912 h 3920348"/>
              <a:gd name="connsiteX157" fmla="*/ 904415 w 3238147"/>
              <a:gd name="connsiteY157" fmla="*/ 186081 h 3920348"/>
              <a:gd name="connsiteX158" fmla="*/ 834076 w 3238147"/>
              <a:gd name="connsiteY158" fmla="*/ 211202 h 3920348"/>
              <a:gd name="connsiteX159" fmla="*/ 788859 w 3238147"/>
              <a:gd name="connsiteY159" fmla="*/ 221251 h 3920348"/>
              <a:gd name="connsiteX160" fmla="*/ 733593 w 3238147"/>
              <a:gd name="connsiteY160" fmla="*/ 191105 h 3920348"/>
              <a:gd name="connsiteX161" fmla="*/ 673303 w 3238147"/>
              <a:gd name="connsiteY161" fmla="*/ 155936 h 3920348"/>
              <a:gd name="connsiteX162" fmla="*/ 602964 w 3238147"/>
              <a:gd name="connsiteY162" fmla="*/ 120767 h 3920348"/>
              <a:gd name="connsiteX163" fmla="*/ 497456 w 3238147"/>
              <a:gd name="connsiteY163" fmla="*/ 165985 h 3920348"/>
              <a:gd name="connsiteX164" fmla="*/ 412045 w 3238147"/>
              <a:gd name="connsiteY164" fmla="*/ 181057 h 3920348"/>
              <a:gd name="connsiteX165" fmla="*/ 361804 w 3238147"/>
              <a:gd name="connsiteY165" fmla="*/ 145888 h 3920348"/>
              <a:gd name="connsiteX166" fmla="*/ 371852 w 3238147"/>
              <a:gd name="connsiteY166" fmla="*/ 105695 h 3920348"/>
              <a:gd name="connsiteX167" fmla="*/ 386925 w 3238147"/>
              <a:gd name="connsiteY167" fmla="*/ 85598 h 3920348"/>
              <a:gd name="connsiteX168" fmla="*/ 361804 w 3238147"/>
              <a:gd name="connsiteY168" fmla="*/ 20284 h 3920348"/>
              <a:gd name="connsiteX169" fmla="*/ 316586 w 3238147"/>
              <a:gd name="connsiteY169" fmla="*/ 187 h 3920348"/>
              <a:gd name="connsiteX170" fmla="*/ 286441 w 3238147"/>
              <a:gd name="connsiteY170" fmla="*/ 10235 h 3920348"/>
              <a:gd name="connsiteX171" fmla="*/ 226151 w 3238147"/>
              <a:gd name="connsiteY171" fmla="*/ 10235 h 3920348"/>
              <a:gd name="connsiteX172" fmla="*/ 140740 w 3238147"/>
              <a:gd name="connsiteY172" fmla="*/ 187 h 3920348"/>
              <a:gd name="connsiteX173" fmla="*/ 105571 w 3238147"/>
              <a:gd name="connsiteY173" fmla="*/ 10235 h 3920348"/>
              <a:gd name="connsiteX174" fmla="*/ 60353 w 3238147"/>
              <a:gd name="connsiteY174" fmla="*/ 55453 h 3920348"/>
              <a:gd name="connsiteX175" fmla="*/ 55329 w 3238147"/>
              <a:gd name="connsiteY175" fmla="*/ 105695 h 3920348"/>
              <a:gd name="connsiteX176" fmla="*/ 50305 w 3238147"/>
              <a:gd name="connsiteY176" fmla="*/ 140864 h 3920348"/>
              <a:gd name="connsiteX177" fmla="*/ 15136 w 3238147"/>
              <a:gd name="connsiteY177" fmla="*/ 216226 h 3920348"/>
              <a:gd name="connsiteX178" fmla="*/ 35232 w 3238147"/>
              <a:gd name="connsiteY178" fmla="*/ 206178 h 3920348"/>
              <a:gd name="connsiteX179" fmla="*/ 90498 w 3238147"/>
              <a:gd name="connsiteY179" fmla="*/ 171009 h 3920348"/>
              <a:gd name="connsiteX180" fmla="*/ 135716 w 3238147"/>
              <a:gd name="connsiteY180" fmla="*/ 216226 h 3920348"/>
              <a:gd name="connsiteX181" fmla="*/ 130692 w 3238147"/>
              <a:gd name="connsiteY181" fmla="*/ 256420 h 3920348"/>
              <a:gd name="connsiteX182" fmla="*/ 130692 w 3238147"/>
              <a:gd name="connsiteY182" fmla="*/ 276516 h 3920348"/>
              <a:gd name="connsiteX183" fmla="*/ 201030 w 3238147"/>
              <a:gd name="connsiteY183" fmla="*/ 361927 h 3920348"/>
              <a:gd name="connsiteX184" fmla="*/ 221127 w 3238147"/>
              <a:gd name="connsiteY184" fmla="*/ 412169 h 3920348"/>
              <a:gd name="connsiteX185" fmla="*/ 266344 w 3238147"/>
              <a:gd name="connsiteY185" fmla="*/ 427242 h 3920348"/>
              <a:gd name="connsiteX186" fmla="*/ 286441 w 3238147"/>
              <a:gd name="connsiteY186" fmla="*/ 442314 h 3920348"/>
              <a:gd name="connsiteX187" fmla="*/ 301514 w 3238147"/>
              <a:gd name="connsiteY187" fmla="*/ 472459 h 3920348"/>
              <a:gd name="connsiteX188" fmla="*/ 316586 w 3238147"/>
              <a:gd name="connsiteY188" fmla="*/ 517677 h 3920348"/>
              <a:gd name="connsiteX189" fmla="*/ 246248 w 3238147"/>
              <a:gd name="connsiteY189" fmla="*/ 582991 h 3920348"/>
              <a:gd name="connsiteX190" fmla="*/ 175909 w 3238147"/>
              <a:gd name="connsiteY190" fmla="*/ 638257 h 3920348"/>
              <a:gd name="connsiteX191" fmla="*/ 130692 w 3238147"/>
              <a:gd name="connsiteY191" fmla="*/ 638257 h 3920348"/>
              <a:gd name="connsiteX192" fmla="*/ 105571 w 3238147"/>
              <a:gd name="connsiteY192" fmla="*/ 708596 h 3920348"/>
              <a:gd name="connsiteX193" fmla="*/ 60353 w 3238147"/>
              <a:gd name="connsiteY193" fmla="*/ 723668 h 3920348"/>
              <a:gd name="connsiteX194" fmla="*/ 45281 w 3238147"/>
              <a:gd name="connsiteY194" fmla="*/ 768886 h 3920348"/>
              <a:gd name="connsiteX195" fmla="*/ 20160 w 3238147"/>
              <a:gd name="connsiteY195" fmla="*/ 914587 h 3920348"/>
              <a:gd name="connsiteX196" fmla="*/ 63 w 3238147"/>
              <a:gd name="connsiteY196" fmla="*/ 964829 h 3920348"/>
              <a:gd name="connsiteX197" fmla="*/ 15136 w 3238147"/>
              <a:gd name="connsiteY197" fmla="*/ 1025119 h 3920348"/>
              <a:gd name="connsiteX198" fmla="*/ 50305 w 3238147"/>
              <a:gd name="connsiteY198" fmla="*/ 1055264 h 3920348"/>
              <a:gd name="connsiteX199" fmla="*/ 40256 w 3238147"/>
              <a:gd name="connsiteY199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769641 w 3238147"/>
              <a:gd name="connsiteY125" fmla="*/ 1153288 h 3920348"/>
              <a:gd name="connsiteX126" fmla="*/ 2733215 w 3238147"/>
              <a:gd name="connsiteY126" fmla="*/ 1165796 h 3920348"/>
              <a:gd name="connsiteX127" fmla="*/ 2672925 w 3238147"/>
              <a:gd name="connsiteY127" fmla="*/ 1135651 h 3920348"/>
              <a:gd name="connsiteX128" fmla="*/ 2602586 w 3238147"/>
              <a:gd name="connsiteY128" fmla="*/ 1120578 h 3920348"/>
              <a:gd name="connsiteX129" fmla="*/ 2426741 w 3238147"/>
              <a:gd name="connsiteY129" fmla="*/ 1072325 h 3920348"/>
              <a:gd name="connsiteX130" fmla="*/ 2190604 w 3238147"/>
              <a:gd name="connsiteY130" fmla="*/ 1010046 h 3920348"/>
              <a:gd name="connsiteX131" fmla="*/ 2125289 w 3238147"/>
              <a:gd name="connsiteY131" fmla="*/ 979901 h 3920348"/>
              <a:gd name="connsiteX132" fmla="*/ 2070024 w 3238147"/>
              <a:gd name="connsiteY132" fmla="*/ 954780 h 3920348"/>
              <a:gd name="connsiteX133" fmla="*/ 1984613 w 3238147"/>
              <a:gd name="connsiteY133" fmla="*/ 944732 h 3920348"/>
              <a:gd name="connsiteX134" fmla="*/ 1924322 w 3238147"/>
              <a:gd name="connsiteY134" fmla="*/ 944732 h 3920348"/>
              <a:gd name="connsiteX135" fmla="*/ 1889153 w 3238147"/>
              <a:gd name="connsiteY135" fmla="*/ 949756 h 3920348"/>
              <a:gd name="connsiteX136" fmla="*/ 1793694 w 3238147"/>
              <a:gd name="connsiteY136" fmla="*/ 849273 h 3920348"/>
              <a:gd name="connsiteX137" fmla="*/ 1781422 w 3238147"/>
              <a:gd name="connsiteY137" fmla="*/ 805625 h 3920348"/>
              <a:gd name="connsiteX138" fmla="*/ 1752847 w 3238147"/>
              <a:gd name="connsiteY138" fmla="*/ 779431 h 3920348"/>
              <a:gd name="connsiteX139" fmla="*/ 1723355 w 3238147"/>
              <a:gd name="connsiteY139" fmla="*/ 743765 h 3920348"/>
              <a:gd name="connsiteX140" fmla="*/ 1663065 w 3238147"/>
              <a:gd name="connsiteY140" fmla="*/ 663378 h 3920348"/>
              <a:gd name="connsiteX141" fmla="*/ 1613347 w 3238147"/>
              <a:gd name="connsiteY141" fmla="*/ 594347 h 3920348"/>
              <a:gd name="connsiteX142" fmla="*/ 1557558 w 3238147"/>
              <a:gd name="connsiteY142" fmla="*/ 552846 h 3920348"/>
              <a:gd name="connsiteX143" fmla="*/ 1462098 w 3238147"/>
              <a:gd name="connsiteY143" fmla="*/ 482508 h 3920348"/>
              <a:gd name="connsiteX144" fmla="*/ 1366639 w 3238147"/>
              <a:gd name="connsiteY144" fmla="*/ 477484 h 3920348"/>
              <a:gd name="connsiteX145" fmla="*/ 1336129 w 3238147"/>
              <a:gd name="connsiteY145" fmla="*/ 453200 h 3920348"/>
              <a:gd name="connsiteX146" fmla="*/ 1266155 w 3238147"/>
              <a:gd name="connsiteY146" fmla="*/ 467435 h 3920348"/>
              <a:gd name="connsiteX147" fmla="*/ 1257547 w 3238147"/>
              <a:gd name="connsiteY147" fmla="*/ 443675 h 3920348"/>
              <a:gd name="connsiteX148" fmla="*/ 1210889 w 3238147"/>
              <a:gd name="connsiteY148" fmla="*/ 452363 h 3920348"/>
              <a:gd name="connsiteX149" fmla="*/ 1202779 w 3238147"/>
              <a:gd name="connsiteY149" fmla="*/ 412719 h 3920348"/>
              <a:gd name="connsiteX150" fmla="*/ 1167060 w 3238147"/>
              <a:gd name="connsiteY150" fmla="*/ 377000 h 3920348"/>
              <a:gd name="connsiteX151" fmla="*/ 1152772 w 3238147"/>
              <a:gd name="connsiteY151" fmla="*/ 341281 h 3920348"/>
              <a:gd name="connsiteX152" fmla="*/ 1145575 w 3238147"/>
              <a:gd name="connsiteY152" fmla="*/ 321734 h 3920348"/>
              <a:gd name="connsiteX153" fmla="*/ 1080261 w 3238147"/>
              <a:gd name="connsiteY153" fmla="*/ 291589 h 3920348"/>
              <a:gd name="connsiteX154" fmla="*/ 1035043 w 3238147"/>
              <a:gd name="connsiteY154" fmla="*/ 291589 h 3920348"/>
              <a:gd name="connsiteX155" fmla="*/ 1014947 w 3238147"/>
              <a:gd name="connsiteY155" fmla="*/ 231299 h 3920348"/>
              <a:gd name="connsiteX156" fmla="*/ 989826 w 3238147"/>
              <a:gd name="connsiteY156" fmla="*/ 176033 h 3920348"/>
              <a:gd name="connsiteX157" fmla="*/ 959681 w 3238147"/>
              <a:gd name="connsiteY157" fmla="*/ 150912 h 3920348"/>
              <a:gd name="connsiteX158" fmla="*/ 904415 w 3238147"/>
              <a:gd name="connsiteY158" fmla="*/ 186081 h 3920348"/>
              <a:gd name="connsiteX159" fmla="*/ 834076 w 3238147"/>
              <a:gd name="connsiteY159" fmla="*/ 211202 h 3920348"/>
              <a:gd name="connsiteX160" fmla="*/ 788859 w 3238147"/>
              <a:gd name="connsiteY160" fmla="*/ 221251 h 3920348"/>
              <a:gd name="connsiteX161" fmla="*/ 733593 w 3238147"/>
              <a:gd name="connsiteY161" fmla="*/ 191105 h 3920348"/>
              <a:gd name="connsiteX162" fmla="*/ 673303 w 3238147"/>
              <a:gd name="connsiteY162" fmla="*/ 155936 h 3920348"/>
              <a:gd name="connsiteX163" fmla="*/ 602964 w 3238147"/>
              <a:gd name="connsiteY163" fmla="*/ 120767 h 3920348"/>
              <a:gd name="connsiteX164" fmla="*/ 497456 w 3238147"/>
              <a:gd name="connsiteY164" fmla="*/ 165985 h 3920348"/>
              <a:gd name="connsiteX165" fmla="*/ 412045 w 3238147"/>
              <a:gd name="connsiteY165" fmla="*/ 181057 h 3920348"/>
              <a:gd name="connsiteX166" fmla="*/ 361804 w 3238147"/>
              <a:gd name="connsiteY166" fmla="*/ 145888 h 3920348"/>
              <a:gd name="connsiteX167" fmla="*/ 371852 w 3238147"/>
              <a:gd name="connsiteY167" fmla="*/ 105695 h 3920348"/>
              <a:gd name="connsiteX168" fmla="*/ 386925 w 3238147"/>
              <a:gd name="connsiteY168" fmla="*/ 85598 h 3920348"/>
              <a:gd name="connsiteX169" fmla="*/ 361804 w 3238147"/>
              <a:gd name="connsiteY169" fmla="*/ 20284 h 3920348"/>
              <a:gd name="connsiteX170" fmla="*/ 316586 w 3238147"/>
              <a:gd name="connsiteY170" fmla="*/ 187 h 3920348"/>
              <a:gd name="connsiteX171" fmla="*/ 286441 w 3238147"/>
              <a:gd name="connsiteY171" fmla="*/ 10235 h 3920348"/>
              <a:gd name="connsiteX172" fmla="*/ 226151 w 3238147"/>
              <a:gd name="connsiteY172" fmla="*/ 10235 h 3920348"/>
              <a:gd name="connsiteX173" fmla="*/ 140740 w 3238147"/>
              <a:gd name="connsiteY173" fmla="*/ 187 h 3920348"/>
              <a:gd name="connsiteX174" fmla="*/ 105571 w 3238147"/>
              <a:gd name="connsiteY174" fmla="*/ 10235 h 3920348"/>
              <a:gd name="connsiteX175" fmla="*/ 60353 w 3238147"/>
              <a:gd name="connsiteY175" fmla="*/ 55453 h 3920348"/>
              <a:gd name="connsiteX176" fmla="*/ 55329 w 3238147"/>
              <a:gd name="connsiteY176" fmla="*/ 105695 h 3920348"/>
              <a:gd name="connsiteX177" fmla="*/ 50305 w 3238147"/>
              <a:gd name="connsiteY177" fmla="*/ 140864 h 3920348"/>
              <a:gd name="connsiteX178" fmla="*/ 15136 w 3238147"/>
              <a:gd name="connsiteY178" fmla="*/ 216226 h 3920348"/>
              <a:gd name="connsiteX179" fmla="*/ 35232 w 3238147"/>
              <a:gd name="connsiteY179" fmla="*/ 206178 h 3920348"/>
              <a:gd name="connsiteX180" fmla="*/ 90498 w 3238147"/>
              <a:gd name="connsiteY180" fmla="*/ 171009 h 3920348"/>
              <a:gd name="connsiteX181" fmla="*/ 135716 w 3238147"/>
              <a:gd name="connsiteY181" fmla="*/ 216226 h 3920348"/>
              <a:gd name="connsiteX182" fmla="*/ 130692 w 3238147"/>
              <a:gd name="connsiteY182" fmla="*/ 256420 h 3920348"/>
              <a:gd name="connsiteX183" fmla="*/ 130692 w 3238147"/>
              <a:gd name="connsiteY183" fmla="*/ 276516 h 3920348"/>
              <a:gd name="connsiteX184" fmla="*/ 201030 w 3238147"/>
              <a:gd name="connsiteY184" fmla="*/ 361927 h 3920348"/>
              <a:gd name="connsiteX185" fmla="*/ 221127 w 3238147"/>
              <a:gd name="connsiteY185" fmla="*/ 412169 h 3920348"/>
              <a:gd name="connsiteX186" fmla="*/ 266344 w 3238147"/>
              <a:gd name="connsiteY186" fmla="*/ 427242 h 3920348"/>
              <a:gd name="connsiteX187" fmla="*/ 286441 w 3238147"/>
              <a:gd name="connsiteY187" fmla="*/ 442314 h 3920348"/>
              <a:gd name="connsiteX188" fmla="*/ 301514 w 3238147"/>
              <a:gd name="connsiteY188" fmla="*/ 472459 h 3920348"/>
              <a:gd name="connsiteX189" fmla="*/ 316586 w 3238147"/>
              <a:gd name="connsiteY189" fmla="*/ 517677 h 3920348"/>
              <a:gd name="connsiteX190" fmla="*/ 246248 w 3238147"/>
              <a:gd name="connsiteY190" fmla="*/ 582991 h 3920348"/>
              <a:gd name="connsiteX191" fmla="*/ 175909 w 3238147"/>
              <a:gd name="connsiteY191" fmla="*/ 638257 h 3920348"/>
              <a:gd name="connsiteX192" fmla="*/ 130692 w 3238147"/>
              <a:gd name="connsiteY192" fmla="*/ 638257 h 3920348"/>
              <a:gd name="connsiteX193" fmla="*/ 105571 w 3238147"/>
              <a:gd name="connsiteY193" fmla="*/ 708596 h 3920348"/>
              <a:gd name="connsiteX194" fmla="*/ 60353 w 3238147"/>
              <a:gd name="connsiteY194" fmla="*/ 723668 h 3920348"/>
              <a:gd name="connsiteX195" fmla="*/ 45281 w 3238147"/>
              <a:gd name="connsiteY195" fmla="*/ 768886 h 3920348"/>
              <a:gd name="connsiteX196" fmla="*/ 20160 w 3238147"/>
              <a:gd name="connsiteY196" fmla="*/ 914587 h 3920348"/>
              <a:gd name="connsiteX197" fmla="*/ 63 w 3238147"/>
              <a:gd name="connsiteY197" fmla="*/ 964829 h 3920348"/>
              <a:gd name="connsiteX198" fmla="*/ 15136 w 3238147"/>
              <a:gd name="connsiteY198" fmla="*/ 1025119 h 3920348"/>
              <a:gd name="connsiteX199" fmla="*/ 50305 w 3238147"/>
              <a:gd name="connsiteY199" fmla="*/ 1055264 h 3920348"/>
              <a:gd name="connsiteX200" fmla="*/ 40256 w 3238147"/>
              <a:gd name="connsiteY200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893988 w 3238147"/>
              <a:gd name="connsiteY124" fmla="*/ 1190916 h 3920348"/>
              <a:gd name="connsiteX125" fmla="*/ 2841079 w 3238147"/>
              <a:gd name="connsiteY125" fmla="*/ 1167575 h 3920348"/>
              <a:gd name="connsiteX126" fmla="*/ 2769641 w 3238147"/>
              <a:gd name="connsiteY126" fmla="*/ 1153288 h 3920348"/>
              <a:gd name="connsiteX127" fmla="*/ 2733215 w 3238147"/>
              <a:gd name="connsiteY127" fmla="*/ 1165796 h 3920348"/>
              <a:gd name="connsiteX128" fmla="*/ 2672925 w 3238147"/>
              <a:gd name="connsiteY128" fmla="*/ 1135651 h 3920348"/>
              <a:gd name="connsiteX129" fmla="*/ 2602586 w 3238147"/>
              <a:gd name="connsiteY129" fmla="*/ 1120578 h 3920348"/>
              <a:gd name="connsiteX130" fmla="*/ 2426741 w 3238147"/>
              <a:gd name="connsiteY130" fmla="*/ 1072325 h 3920348"/>
              <a:gd name="connsiteX131" fmla="*/ 2190604 w 3238147"/>
              <a:gd name="connsiteY131" fmla="*/ 1010046 h 3920348"/>
              <a:gd name="connsiteX132" fmla="*/ 2125289 w 3238147"/>
              <a:gd name="connsiteY132" fmla="*/ 979901 h 3920348"/>
              <a:gd name="connsiteX133" fmla="*/ 2070024 w 3238147"/>
              <a:gd name="connsiteY133" fmla="*/ 954780 h 3920348"/>
              <a:gd name="connsiteX134" fmla="*/ 1984613 w 3238147"/>
              <a:gd name="connsiteY134" fmla="*/ 944732 h 3920348"/>
              <a:gd name="connsiteX135" fmla="*/ 1924322 w 3238147"/>
              <a:gd name="connsiteY135" fmla="*/ 944732 h 3920348"/>
              <a:gd name="connsiteX136" fmla="*/ 1889153 w 3238147"/>
              <a:gd name="connsiteY136" fmla="*/ 949756 h 3920348"/>
              <a:gd name="connsiteX137" fmla="*/ 1793694 w 3238147"/>
              <a:gd name="connsiteY137" fmla="*/ 849273 h 3920348"/>
              <a:gd name="connsiteX138" fmla="*/ 1781422 w 3238147"/>
              <a:gd name="connsiteY138" fmla="*/ 805625 h 3920348"/>
              <a:gd name="connsiteX139" fmla="*/ 1752847 w 3238147"/>
              <a:gd name="connsiteY139" fmla="*/ 779431 h 3920348"/>
              <a:gd name="connsiteX140" fmla="*/ 1723355 w 3238147"/>
              <a:gd name="connsiteY140" fmla="*/ 743765 h 3920348"/>
              <a:gd name="connsiteX141" fmla="*/ 1663065 w 3238147"/>
              <a:gd name="connsiteY141" fmla="*/ 663378 h 3920348"/>
              <a:gd name="connsiteX142" fmla="*/ 1613347 w 3238147"/>
              <a:gd name="connsiteY142" fmla="*/ 594347 h 3920348"/>
              <a:gd name="connsiteX143" fmla="*/ 1557558 w 3238147"/>
              <a:gd name="connsiteY143" fmla="*/ 552846 h 3920348"/>
              <a:gd name="connsiteX144" fmla="*/ 1462098 w 3238147"/>
              <a:gd name="connsiteY144" fmla="*/ 482508 h 3920348"/>
              <a:gd name="connsiteX145" fmla="*/ 1366639 w 3238147"/>
              <a:gd name="connsiteY145" fmla="*/ 477484 h 3920348"/>
              <a:gd name="connsiteX146" fmla="*/ 1336129 w 3238147"/>
              <a:gd name="connsiteY146" fmla="*/ 453200 h 3920348"/>
              <a:gd name="connsiteX147" fmla="*/ 1266155 w 3238147"/>
              <a:gd name="connsiteY147" fmla="*/ 467435 h 3920348"/>
              <a:gd name="connsiteX148" fmla="*/ 1257547 w 3238147"/>
              <a:gd name="connsiteY148" fmla="*/ 443675 h 3920348"/>
              <a:gd name="connsiteX149" fmla="*/ 1210889 w 3238147"/>
              <a:gd name="connsiteY149" fmla="*/ 452363 h 3920348"/>
              <a:gd name="connsiteX150" fmla="*/ 1202779 w 3238147"/>
              <a:gd name="connsiteY150" fmla="*/ 412719 h 3920348"/>
              <a:gd name="connsiteX151" fmla="*/ 1167060 w 3238147"/>
              <a:gd name="connsiteY151" fmla="*/ 377000 h 3920348"/>
              <a:gd name="connsiteX152" fmla="*/ 1152772 w 3238147"/>
              <a:gd name="connsiteY152" fmla="*/ 341281 h 3920348"/>
              <a:gd name="connsiteX153" fmla="*/ 1145575 w 3238147"/>
              <a:gd name="connsiteY153" fmla="*/ 321734 h 3920348"/>
              <a:gd name="connsiteX154" fmla="*/ 1080261 w 3238147"/>
              <a:gd name="connsiteY154" fmla="*/ 291589 h 3920348"/>
              <a:gd name="connsiteX155" fmla="*/ 1035043 w 3238147"/>
              <a:gd name="connsiteY155" fmla="*/ 291589 h 3920348"/>
              <a:gd name="connsiteX156" fmla="*/ 1014947 w 3238147"/>
              <a:gd name="connsiteY156" fmla="*/ 231299 h 3920348"/>
              <a:gd name="connsiteX157" fmla="*/ 989826 w 3238147"/>
              <a:gd name="connsiteY157" fmla="*/ 176033 h 3920348"/>
              <a:gd name="connsiteX158" fmla="*/ 959681 w 3238147"/>
              <a:gd name="connsiteY158" fmla="*/ 150912 h 3920348"/>
              <a:gd name="connsiteX159" fmla="*/ 904415 w 3238147"/>
              <a:gd name="connsiteY159" fmla="*/ 186081 h 3920348"/>
              <a:gd name="connsiteX160" fmla="*/ 834076 w 3238147"/>
              <a:gd name="connsiteY160" fmla="*/ 211202 h 3920348"/>
              <a:gd name="connsiteX161" fmla="*/ 788859 w 3238147"/>
              <a:gd name="connsiteY161" fmla="*/ 221251 h 3920348"/>
              <a:gd name="connsiteX162" fmla="*/ 733593 w 3238147"/>
              <a:gd name="connsiteY162" fmla="*/ 191105 h 3920348"/>
              <a:gd name="connsiteX163" fmla="*/ 673303 w 3238147"/>
              <a:gd name="connsiteY163" fmla="*/ 155936 h 3920348"/>
              <a:gd name="connsiteX164" fmla="*/ 602964 w 3238147"/>
              <a:gd name="connsiteY164" fmla="*/ 120767 h 3920348"/>
              <a:gd name="connsiteX165" fmla="*/ 497456 w 3238147"/>
              <a:gd name="connsiteY165" fmla="*/ 165985 h 3920348"/>
              <a:gd name="connsiteX166" fmla="*/ 412045 w 3238147"/>
              <a:gd name="connsiteY166" fmla="*/ 181057 h 3920348"/>
              <a:gd name="connsiteX167" fmla="*/ 361804 w 3238147"/>
              <a:gd name="connsiteY167" fmla="*/ 145888 h 3920348"/>
              <a:gd name="connsiteX168" fmla="*/ 371852 w 3238147"/>
              <a:gd name="connsiteY168" fmla="*/ 105695 h 3920348"/>
              <a:gd name="connsiteX169" fmla="*/ 386925 w 3238147"/>
              <a:gd name="connsiteY169" fmla="*/ 85598 h 3920348"/>
              <a:gd name="connsiteX170" fmla="*/ 361804 w 3238147"/>
              <a:gd name="connsiteY170" fmla="*/ 20284 h 3920348"/>
              <a:gd name="connsiteX171" fmla="*/ 316586 w 3238147"/>
              <a:gd name="connsiteY171" fmla="*/ 187 h 3920348"/>
              <a:gd name="connsiteX172" fmla="*/ 286441 w 3238147"/>
              <a:gd name="connsiteY172" fmla="*/ 10235 h 3920348"/>
              <a:gd name="connsiteX173" fmla="*/ 226151 w 3238147"/>
              <a:gd name="connsiteY173" fmla="*/ 10235 h 3920348"/>
              <a:gd name="connsiteX174" fmla="*/ 140740 w 3238147"/>
              <a:gd name="connsiteY174" fmla="*/ 187 h 3920348"/>
              <a:gd name="connsiteX175" fmla="*/ 105571 w 3238147"/>
              <a:gd name="connsiteY175" fmla="*/ 10235 h 3920348"/>
              <a:gd name="connsiteX176" fmla="*/ 60353 w 3238147"/>
              <a:gd name="connsiteY176" fmla="*/ 55453 h 3920348"/>
              <a:gd name="connsiteX177" fmla="*/ 55329 w 3238147"/>
              <a:gd name="connsiteY177" fmla="*/ 105695 h 3920348"/>
              <a:gd name="connsiteX178" fmla="*/ 50305 w 3238147"/>
              <a:gd name="connsiteY178" fmla="*/ 140864 h 3920348"/>
              <a:gd name="connsiteX179" fmla="*/ 15136 w 3238147"/>
              <a:gd name="connsiteY179" fmla="*/ 216226 h 3920348"/>
              <a:gd name="connsiteX180" fmla="*/ 35232 w 3238147"/>
              <a:gd name="connsiteY180" fmla="*/ 206178 h 3920348"/>
              <a:gd name="connsiteX181" fmla="*/ 90498 w 3238147"/>
              <a:gd name="connsiteY181" fmla="*/ 171009 h 3920348"/>
              <a:gd name="connsiteX182" fmla="*/ 135716 w 3238147"/>
              <a:gd name="connsiteY182" fmla="*/ 216226 h 3920348"/>
              <a:gd name="connsiteX183" fmla="*/ 130692 w 3238147"/>
              <a:gd name="connsiteY183" fmla="*/ 256420 h 3920348"/>
              <a:gd name="connsiteX184" fmla="*/ 130692 w 3238147"/>
              <a:gd name="connsiteY184" fmla="*/ 276516 h 3920348"/>
              <a:gd name="connsiteX185" fmla="*/ 201030 w 3238147"/>
              <a:gd name="connsiteY185" fmla="*/ 361927 h 3920348"/>
              <a:gd name="connsiteX186" fmla="*/ 221127 w 3238147"/>
              <a:gd name="connsiteY186" fmla="*/ 412169 h 3920348"/>
              <a:gd name="connsiteX187" fmla="*/ 266344 w 3238147"/>
              <a:gd name="connsiteY187" fmla="*/ 427242 h 3920348"/>
              <a:gd name="connsiteX188" fmla="*/ 286441 w 3238147"/>
              <a:gd name="connsiteY188" fmla="*/ 442314 h 3920348"/>
              <a:gd name="connsiteX189" fmla="*/ 301514 w 3238147"/>
              <a:gd name="connsiteY189" fmla="*/ 472459 h 3920348"/>
              <a:gd name="connsiteX190" fmla="*/ 316586 w 3238147"/>
              <a:gd name="connsiteY190" fmla="*/ 517677 h 3920348"/>
              <a:gd name="connsiteX191" fmla="*/ 246248 w 3238147"/>
              <a:gd name="connsiteY191" fmla="*/ 582991 h 3920348"/>
              <a:gd name="connsiteX192" fmla="*/ 175909 w 3238147"/>
              <a:gd name="connsiteY192" fmla="*/ 638257 h 3920348"/>
              <a:gd name="connsiteX193" fmla="*/ 130692 w 3238147"/>
              <a:gd name="connsiteY193" fmla="*/ 638257 h 3920348"/>
              <a:gd name="connsiteX194" fmla="*/ 105571 w 3238147"/>
              <a:gd name="connsiteY194" fmla="*/ 708596 h 3920348"/>
              <a:gd name="connsiteX195" fmla="*/ 60353 w 3238147"/>
              <a:gd name="connsiteY195" fmla="*/ 723668 h 3920348"/>
              <a:gd name="connsiteX196" fmla="*/ 45281 w 3238147"/>
              <a:gd name="connsiteY196" fmla="*/ 768886 h 3920348"/>
              <a:gd name="connsiteX197" fmla="*/ 20160 w 3238147"/>
              <a:gd name="connsiteY197" fmla="*/ 914587 h 3920348"/>
              <a:gd name="connsiteX198" fmla="*/ 63 w 3238147"/>
              <a:gd name="connsiteY198" fmla="*/ 964829 h 3920348"/>
              <a:gd name="connsiteX199" fmla="*/ 15136 w 3238147"/>
              <a:gd name="connsiteY199" fmla="*/ 1025119 h 3920348"/>
              <a:gd name="connsiteX200" fmla="*/ 50305 w 3238147"/>
              <a:gd name="connsiteY200" fmla="*/ 1055264 h 3920348"/>
              <a:gd name="connsiteX201" fmla="*/ 40256 w 3238147"/>
              <a:gd name="connsiteY201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9013 w 3238147"/>
              <a:gd name="connsiteY120" fmla="*/ 1447149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976810 w 3238147"/>
              <a:gd name="connsiteY124" fmla="*/ 1196150 h 3920348"/>
              <a:gd name="connsiteX125" fmla="*/ 2893988 w 3238147"/>
              <a:gd name="connsiteY125" fmla="*/ 1190916 h 3920348"/>
              <a:gd name="connsiteX126" fmla="*/ 2841079 w 3238147"/>
              <a:gd name="connsiteY126" fmla="*/ 1167575 h 3920348"/>
              <a:gd name="connsiteX127" fmla="*/ 2769641 w 3238147"/>
              <a:gd name="connsiteY127" fmla="*/ 1153288 h 3920348"/>
              <a:gd name="connsiteX128" fmla="*/ 2733215 w 3238147"/>
              <a:gd name="connsiteY128" fmla="*/ 1165796 h 3920348"/>
              <a:gd name="connsiteX129" fmla="*/ 2672925 w 3238147"/>
              <a:gd name="connsiteY129" fmla="*/ 1135651 h 3920348"/>
              <a:gd name="connsiteX130" fmla="*/ 2602586 w 3238147"/>
              <a:gd name="connsiteY130" fmla="*/ 1120578 h 3920348"/>
              <a:gd name="connsiteX131" fmla="*/ 2426741 w 3238147"/>
              <a:gd name="connsiteY131" fmla="*/ 1072325 h 3920348"/>
              <a:gd name="connsiteX132" fmla="*/ 2190604 w 3238147"/>
              <a:gd name="connsiteY132" fmla="*/ 1010046 h 3920348"/>
              <a:gd name="connsiteX133" fmla="*/ 2125289 w 3238147"/>
              <a:gd name="connsiteY133" fmla="*/ 979901 h 3920348"/>
              <a:gd name="connsiteX134" fmla="*/ 2070024 w 3238147"/>
              <a:gd name="connsiteY134" fmla="*/ 954780 h 3920348"/>
              <a:gd name="connsiteX135" fmla="*/ 1984613 w 3238147"/>
              <a:gd name="connsiteY135" fmla="*/ 944732 h 3920348"/>
              <a:gd name="connsiteX136" fmla="*/ 1924322 w 3238147"/>
              <a:gd name="connsiteY136" fmla="*/ 944732 h 3920348"/>
              <a:gd name="connsiteX137" fmla="*/ 1889153 w 3238147"/>
              <a:gd name="connsiteY137" fmla="*/ 949756 h 3920348"/>
              <a:gd name="connsiteX138" fmla="*/ 1793694 w 3238147"/>
              <a:gd name="connsiteY138" fmla="*/ 849273 h 3920348"/>
              <a:gd name="connsiteX139" fmla="*/ 1781422 w 3238147"/>
              <a:gd name="connsiteY139" fmla="*/ 805625 h 3920348"/>
              <a:gd name="connsiteX140" fmla="*/ 1752847 w 3238147"/>
              <a:gd name="connsiteY140" fmla="*/ 779431 h 3920348"/>
              <a:gd name="connsiteX141" fmla="*/ 1723355 w 3238147"/>
              <a:gd name="connsiteY141" fmla="*/ 743765 h 3920348"/>
              <a:gd name="connsiteX142" fmla="*/ 1663065 w 3238147"/>
              <a:gd name="connsiteY142" fmla="*/ 663378 h 3920348"/>
              <a:gd name="connsiteX143" fmla="*/ 1613347 w 3238147"/>
              <a:gd name="connsiteY143" fmla="*/ 594347 h 3920348"/>
              <a:gd name="connsiteX144" fmla="*/ 1557558 w 3238147"/>
              <a:gd name="connsiteY144" fmla="*/ 552846 h 3920348"/>
              <a:gd name="connsiteX145" fmla="*/ 1462098 w 3238147"/>
              <a:gd name="connsiteY145" fmla="*/ 482508 h 3920348"/>
              <a:gd name="connsiteX146" fmla="*/ 1366639 w 3238147"/>
              <a:gd name="connsiteY146" fmla="*/ 477484 h 3920348"/>
              <a:gd name="connsiteX147" fmla="*/ 1336129 w 3238147"/>
              <a:gd name="connsiteY147" fmla="*/ 453200 h 3920348"/>
              <a:gd name="connsiteX148" fmla="*/ 1266155 w 3238147"/>
              <a:gd name="connsiteY148" fmla="*/ 467435 h 3920348"/>
              <a:gd name="connsiteX149" fmla="*/ 1257547 w 3238147"/>
              <a:gd name="connsiteY149" fmla="*/ 443675 h 3920348"/>
              <a:gd name="connsiteX150" fmla="*/ 1210889 w 3238147"/>
              <a:gd name="connsiteY150" fmla="*/ 452363 h 3920348"/>
              <a:gd name="connsiteX151" fmla="*/ 1202779 w 3238147"/>
              <a:gd name="connsiteY151" fmla="*/ 412719 h 3920348"/>
              <a:gd name="connsiteX152" fmla="*/ 1167060 w 3238147"/>
              <a:gd name="connsiteY152" fmla="*/ 377000 h 3920348"/>
              <a:gd name="connsiteX153" fmla="*/ 1152772 w 3238147"/>
              <a:gd name="connsiteY153" fmla="*/ 341281 h 3920348"/>
              <a:gd name="connsiteX154" fmla="*/ 1145575 w 3238147"/>
              <a:gd name="connsiteY154" fmla="*/ 321734 h 3920348"/>
              <a:gd name="connsiteX155" fmla="*/ 1080261 w 3238147"/>
              <a:gd name="connsiteY155" fmla="*/ 291589 h 3920348"/>
              <a:gd name="connsiteX156" fmla="*/ 1035043 w 3238147"/>
              <a:gd name="connsiteY156" fmla="*/ 291589 h 3920348"/>
              <a:gd name="connsiteX157" fmla="*/ 1014947 w 3238147"/>
              <a:gd name="connsiteY157" fmla="*/ 231299 h 3920348"/>
              <a:gd name="connsiteX158" fmla="*/ 989826 w 3238147"/>
              <a:gd name="connsiteY158" fmla="*/ 176033 h 3920348"/>
              <a:gd name="connsiteX159" fmla="*/ 959681 w 3238147"/>
              <a:gd name="connsiteY159" fmla="*/ 150912 h 3920348"/>
              <a:gd name="connsiteX160" fmla="*/ 904415 w 3238147"/>
              <a:gd name="connsiteY160" fmla="*/ 186081 h 3920348"/>
              <a:gd name="connsiteX161" fmla="*/ 834076 w 3238147"/>
              <a:gd name="connsiteY161" fmla="*/ 211202 h 3920348"/>
              <a:gd name="connsiteX162" fmla="*/ 788859 w 3238147"/>
              <a:gd name="connsiteY162" fmla="*/ 221251 h 3920348"/>
              <a:gd name="connsiteX163" fmla="*/ 733593 w 3238147"/>
              <a:gd name="connsiteY163" fmla="*/ 191105 h 3920348"/>
              <a:gd name="connsiteX164" fmla="*/ 673303 w 3238147"/>
              <a:gd name="connsiteY164" fmla="*/ 155936 h 3920348"/>
              <a:gd name="connsiteX165" fmla="*/ 602964 w 3238147"/>
              <a:gd name="connsiteY165" fmla="*/ 120767 h 3920348"/>
              <a:gd name="connsiteX166" fmla="*/ 497456 w 3238147"/>
              <a:gd name="connsiteY166" fmla="*/ 165985 h 3920348"/>
              <a:gd name="connsiteX167" fmla="*/ 412045 w 3238147"/>
              <a:gd name="connsiteY167" fmla="*/ 181057 h 3920348"/>
              <a:gd name="connsiteX168" fmla="*/ 361804 w 3238147"/>
              <a:gd name="connsiteY168" fmla="*/ 145888 h 3920348"/>
              <a:gd name="connsiteX169" fmla="*/ 371852 w 3238147"/>
              <a:gd name="connsiteY169" fmla="*/ 105695 h 3920348"/>
              <a:gd name="connsiteX170" fmla="*/ 386925 w 3238147"/>
              <a:gd name="connsiteY170" fmla="*/ 85598 h 3920348"/>
              <a:gd name="connsiteX171" fmla="*/ 361804 w 3238147"/>
              <a:gd name="connsiteY171" fmla="*/ 20284 h 3920348"/>
              <a:gd name="connsiteX172" fmla="*/ 316586 w 3238147"/>
              <a:gd name="connsiteY172" fmla="*/ 187 h 3920348"/>
              <a:gd name="connsiteX173" fmla="*/ 286441 w 3238147"/>
              <a:gd name="connsiteY173" fmla="*/ 10235 h 3920348"/>
              <a:gd name="connsiteX174" fmla="*/ 226151 w 3238147"/>
              <a:gd name="connsiteY174" fmla="*/ 10235 h 3920348"/>
              <a:gd name="connsiteX175" fmla="*/ 140740 w 3238147"/>
              <a:gd name="connsiteY175" fmla="*/ 187 h 3920348"/>
              <a:gd name="connsiteX176" fmla="*/ 105571 w 3238147"/>
              <a:gd name="connsiteY176" fmla="*/ 10235 h 3920348"/>
              <a:gd name="connsiteX177" fmla="*/ 60353 w 3238147"/>
              <a:gd name="connsiteY177" fmla="*/ 55453 h 3920348"/>
              <a:gd name="connsiteX178" fmla="*/ 55329 w 3238147"/>
              <a:gd name="connsiteY178" fmla="*/ 105695 h 3920348"/>
              <a:gd name="connsiteX179" fmla="*/ 50305 w 3238147"/>
              <a:gd name="connsiteY179" fmla="*/ 140864 h 3920348"/>
              <a:gd name="connsiteX180" fmla="*/ 15136 w 3238147"/>
              <a:gd name="connsiteY180" fmla="*/ 216226 h 3920348"/>
              <a:gd name="connsiteX181" fmla="*/ 35232 w 3238147"/>
              <a:gd name="connsiteY181" fmla="*/ 206178 h 3920348"/>
              <a:gd name="connsiteX182" fmla="*/ 90498 w 3238147"/>
              <a:gd name="connsiteY182" fmla="*/ 171009 h 3920348"/>
              <a:gd name="connsiteX183" fmla="*/ 135716 w 3238147"/>
              <a:gd name="connsiteY183" fmla="*/ 216226 h 3920348"/>
              <a:gd name="connsiteX184" fmla="*/ 130692 w 3238147"/>
              <a:gd name="connsiteY184" fmla="*/ 256420 h 3920348"/>
              <a:gd name="connsiteX185" fmla="*/ 130692 w 3238147"/>
              <a:gd name="connsiteY185" fmla="*/ 276516 h 3920348"/>
              <a:gd name="connsiteX186" fmla="*/ 201030 w 3238147"/>
              <a:gd name="connsiteY186" fmla="*/ 361927 h 3920348"/>
              <a:gd name="connsiteX187" fmla="*/ 221127 w 3238147"/>
              <a:gd name="connsiteY187" fmla="*/ 412169 h 3920348"/>
              <a:gd name="connsiteX188" fmla="*/ 266344 w 3238147"/>
              <a:gd name="connsiteY188" fmla="*/ 427242 h 3920348"/>
              <a:gd name="connsiteX189" fmla="*/ 286441 w 3238147"/>
              <a:gd name="connsiteY189" fmla="*/ 442314 h 3920348"/>
              <a:gd name="connsiteX190" fmla="*/ 301514 w 3238147"/>
              <a:gd name="connsiteY190" fmla="*/ 472459 h 3920348"/>
              <a:gd name="connsiteX191" fmla="*/ 316586 w 3238147"/>
              <a:gd name="connsiteY191" fmla="*/ 517677 h 3920348"/>
              <a:gd name="connsiteX192" fmla="*/ 246248 w 3238147"/>
              <a:gd name="connsiteY192" fmla="*/ 582991 h 3920348"/>
              <a:gd name="connsiteX193" fmla="*/ 175909 w 3238147"/>
              <a:gd name="connsiteY193" fmla="*/ 638257 h 3920348"/>
              <a:gd name="connsiteX194" fmla="*/ 130692 w 3238147"/>
              <a:gd name="connsiteY194" fmla="*/ 638257 h 3920348"/>
              <a:gd name="connsiteX195" fmla="*/ 105571 w 3238147"/>
              <a:gd name="connsiteY195" fmla="*/ 708596 h 3920348"/>
              <a:gd name="connsiteX196" fmla="*/ 60353 w 3238147"/>
              <a:gd name="connsiteY196" fmla="*/ 723668 h 3920348"/>
              <a:gd name="connsiteX197" fmla="*/ 45281 w 3238147"/>
              <a:gd name="connsiteY197" fmla="*/ 768886 h 3920348"/>
              <a:gd name="connsiteX198" fmla="*/ 20160 w 3238147"/>
              <a:gd name="connsiteY198" fmla="*/ 914587 h 3920348"/>
              <a:gd name="connsiteX199" fmla="*/ 63 w 3238147"/>
              <a:gd name="connsiteY199" fmla="*/ 964829 h 3920348"/>
              <a:gd name="connsiteX200" fmla="*/ 15136 w 3238147"/>
              <a:gd name="connsiteY200" fmla="*/ 1025119 h 3920348"/>
              <a:gd name="connsiteX201" fmla="*/ 50305 w 3238147"/>
              <a:gd name="connsiteY201" fmla="*/ 1055264 h 3920348"/>
              <a:gd name="connsiteX202" fmla="*/ 40256 w 3238147"/>
              <a:gd name="connsiteY20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12151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6632 w 3238147"/>
              <a:gd name="connsiteY120" fmla="*/ 1430480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976810 w 3238147"/>
              <a:gd name="connsiteY124" fmla="*/ 1196150 h 3920348"/>
              <a:gd name="connsiteX125" fmla="*/ 2893988 w 3238147"/>
              <a:gd name="connsiteY125" fmla="*/ 1190916 h 3920348"/>
              <a:gd name="connsiteX126" fmla="*/ 2841079 w 3238147"/>
              <a:gd name="connsiteY126" fmla="*/ 1167575 h 3920348"/>
              <a:gd name="connsiteX127" fmla="*/ 2769641 w 3238147"/>
              <a:gd name="connsiteY127" fmla="*/ 1153288 h 3920348"/>
              <a:gd name="connsiteX128" fmla="*/ 2733215 w 3238147"/>
              <a:gd name="connsiteY128" fmla="*/ 1165796 h 3920348"/>
              <a:gd name="connsiteX129" fmla="*/ 2672925 w 3238147"/>
              <a:gd name="connsiteY129" fmla="*/ 1135651 h 3920348"/>
              <a:gd name="connsiteX130" fmla="*/ 2602586 w 3238147"/>
              <a:gd name="connsiteY130" fmla="*/ 1120578 h 3920348"/>
              <a:gd name="connsiteX131" fmla="*/ 2426741 w 3238147"/>
              <a:gd name="connsiteY131" fmla="*/ 1072325 h 3920348"/>
              <a:gd name="connsiteX132" fmla="*/ 2190604 w 3238147"/>
              <a:gd name="connsiteY132" fmla="*/ 1010046 h 3920348"/>
              <a:gd name="connsiteX133" fmla="*/ 2125289 w 3238147"/>
              <a:gd name="connsiteY133" fmla="*/ 979901 h 3920348"/>
              <a:gd name="connsiteX134" fmla="*/ 2070024 w 3238147"/>
              <a:gd name="connsiteY134" fmla="*/ 954780 h 3920348"/>
              <a:gd name="connsiteX135" fmla="*/ 1984613 w 3238147"/>
              <a:gd name="connsiteY135" fmla="*/ 944732 h 3920348"/>
              <a:gd name="connsiteX136" fmla="*/ 1924322 w 3238147"/>
              <a:gd name="connsiteY136" fmla="*/ 944732 h 3920348"/>
              <a:gd name="connsiteX137" fmla="*/ 1889153 w 3238147"/>
              <a:gd name="connsiteY137" fmla="*/ 949756 h 3920348"/>
              <a:gd name="connsiteX138" fmla="*/ 1793694 w 3238147"/>
              <a:gd name="connsiteY138" fmla="*/ 849273 h 3920348"/>
              <a:gd name="connsiteX139" fmla="*/ 1781422 w 3238147"/>
              <a:gd name="connsiteY139" fmla="*/ 805625 h 3920348"/>
              <a:gd name="connsiteX140" fmla="*/ 1752847 w 3238147"/>
              <a:gd name="connsiteY140" fmla="*/ 779431 h 3920348"/>
              <a:gd name="connsiteX141" fmla="*/ 1723355 w 3238147"/>
              <a:gd name="connsiteY141" fmla="*/ 743765 h 3920348"/>
              <a:gd name="connsiteX142" fmla="*/ 1663065 w 3238147"/>
              <a:gd name="connsiteY142" fmla="*/ 663378 h 3920348"/>
              <a:gd name="connsiteX143" fmla="*/ 1613347 w 3238147"/>
              <a:gd name="connsiteY143" fmla="*/ 594347 h 3920348"/>
              <a:gd name="connsiteX144" fmla="*/ 1557558 w 3238147"/>
              <a:gd name="connsiteY144" fmla="*/ 552846 h 3920348"/>
              <a:gd name="connsiteX145" fmla="*/ 1462098 w 3238147"/>
              <a:gd name="connsiteY145" fmla="*/ 482508 h 3920348"/>
              <a:gd name="connsiteX146" fmla="*/ 1366639 w 3238147"/>
              <a:gd name="connsiteY146" fmla="*/ 477484 h 3920348"/>
              <a:gd name="connsiteX147" fmla="*/ 1336129 w 3238147"/>
              <a:gd name="connsiteY147" fmla="*/ 453200 h 3920348"/>
              <a:gd name="connsiteX148" fmla="*/ 1266155 w 3238147"/>
              <a:gd name="connsiteY148" fmla="*/ 467435 h 3920348"/>
              <a:gd name="connsiteX149" fmla="*/ 1257547 w 3238147"/>
              <a:gd name="connsiteY149" fmla="*/ 443675 h 3920348"/>
              <a:gd name="connsiteX150" fmla="*/ 1210889 w 3238147"/>
              <a:gd name="connsiteY150" fmla="*/ 452363 h 3920348"/>
              <a:gd name="connsiteX151" fmla="*/ 1202779 w 3238147"/>
              <a:gd name="connsiteY151" fmla="*/ 412719 h 3920348"/>
              <a:gd name="connsiteX152" fmla="*/ 1167060 w 3238147"/>
              <a:gd name="connsiteY152" fmla="*/ 377000 h 3920348"/>
              <a:gd name="connsiteX153" fmla="*/ 1152772 w 3238147"/>
              <a:gd name="connsiteY153" fmla="*/ 341281 h 3920348"/>
              <a:gd name="connsiteX154" fmla="*/ 1145575 w 3238147"/>
              <a:gd name="connsiteY154" fmla="*/ 321734 h 3920348"/>
              <a:gd name="connsiteX155" fmla="*/ 1080261 w 3238147"/>
              <a:gd name="connsiteY155" fmla="*/ 291589 h 3920348"/>
              <a:gd name="connsiteX156" fmla="*/ 1035043 w 3238147"/>
              <a:gd name="connsiteY156" fmla="*/ 291589 h 3920348"/>
              <a:gd name="connsiteX157" fmla="*/ 1014947 w 3238147"/>
              <a:gd name="connsiteY157" fmla="*/ 231299 h 3920348"/>
              <a:gd name="connsiteX158" fmla="*/ 989826 w 3238147"/>
              <a:gd name="connsiteY158" fmla="*/ 176033 h 3920348"/>
              <a:gd name="connsiteX159" fmla="*/ 959681 w 3238147"/>
              <a:gd name="connsiteY159" fmla="*/ 150912 h 3920348"/>
              <a:gd name="connsiteX160" fmla="*/ 904415 w 3238147"/>
              <a:gd name="connsiteY160" fmla="*/ 186081 h 3920348"/>
              <a:gd name="connsiteX161" fmla="*/ 834076 w 3238147"/>
              <a:gd name="connsiteY161" fmla="*/ 211202 h 3920348"/>
              <a:gd name="connsiteX162" fmla="*/ 788859 w 3238147"/>
              <a:gd name="connsiteY162" fmla="*/ 221251 h 3920348"/>
              <a:gd name="connsiteX163" fmla="*/ 733593 w 3238147"/>
              <a:gd name="connsiteY163" fmla="*/ 191105 h 3920348"/>
              <a:gd name="connsiteX164" fmla="*/ 673303 w 3238147"/>
              <a:gd name="connsiteY164" fmla="*/ 155936 h 3920348"/>
              <a:gd name="connsiteX165" fmla="*/ 602964 w 3238147"/>
              <a:gd name="connsiteY165" fmla="*/ 120767 h 3920348"/>
              <a:gd name="connsiteX166" fmla="*/ 497456 w 3238147"/>
              <a:gd name="connsiteY166" fmla="*/ 165985 h 3920348"/>
              <a:gd name="connsiteX167" fmla="*/ 412045 w 3238147"/>
              <a:gd name="connsiteY167" fmla="*/ 181057 h 3920348"/>
              <a:gd name="connsiteX168" fmla="*/ 361804 w 3238147"/>
              <a:gd name="connsiteY168" fmla="*/ 145888 h 3920348"/>
              <a:gd name="connsiteX169" fmla="*/ 371852 w 3238147"/>
              <a:gd name="connsiteY169" fmla="*/ 105695 h 3920348"/>
              <a:gd name="connsiteX170" fmla="*/ 386925 w 3238147"/>
              <a:gd name="connsiteY170" fmla="*/ 85598 h 3920348"/>
              <a:gd name="connsiteX171" fmla="*/ 361804 w 3238147"/>
              <a:gd name="connsiteY171" fmla="*/ 20284 h 3920348"/>
              <a:gd name="connsiteX172" fmla="*/ 316586 w 3238147"/>
              <a:gd name="connsiteY172" fmla="*/ 187 h 3920348"/>
              <a:gd name="connsiteX173" fmla="*/ 286441 w 3238147"/>
              <a:gd name="connsiteY173" fmla="*/ 10235 h 3920348"/>
              <a:gd name="connsiteX174" fmla="*/ 226151 w 3238147"/>
              <a:gd name="connsiteY174" fmla="*/ 10235 h 3920348"/>
              <a:gd name="connsiteX175" fmla="*/ 140740 w 3238147"/>
              <a:gd name="connsiteY175" fmla="*/ 187 h 3920348"/>
              <a:gd name="connsiteX176" fmla="*/ 105571 w 3238147"/>
              <a:gd name="connsiteY176" fmla="*/ 10235 h 3920348"/>
              <a:gd name="connsiteX177" fmla="*/ 60353 w 3238147"/>
              <a:gd name="connsiteY177" fmla="*/ 55453 h 3920348"/>
              <a:gd name="connsiteX178" fmla="*/ 55329 w 3238147"/>
              <a:gd name="connsiteY178" fmla="*/ 105695 h 3920348"/>
              <a:gd name="connsiteX179" fmla="*/ 50305 w 3238147"/>
              <a:gd name="connsiteY179" fmla="*/ 140864 h 3920348"/>
              <a:gd name="connsiteX180" fmla="*/ 15136 w 3238147"/>
              <a:gd name="connsiteY180" fmla="*/ 216226 h 3920348"/>
              <a:gd name="connsiteX181" fmla="*/ 35232 w 3238147"/>
              <a:gd name="connsiteY181" fmla="*/ 206178 h 3920348"/>
              <a:gd name="connsiteX182" fmla="*/ 90498 w 3238147"/>
              <a:gd name="connsiteY182" fmla="*/ 171009 h 3920348"/>
              <a:gd name="connsiteX183" fmla="*/ 135716 w 3238147"/>
              <a:gd name="connsiteY183" fmla="*/ 216226 h 3920348"/>
              <a:gd name="connsiteX184" fmla="*/ 130692 w 3238147"/>
              <a:gd name="connsiteY184" fmla="*/ 256420 h 3920348"/>
              <a:gd name="connsiteX185" fmla="*/ 130692 w 3238147"/>
              <a:gd name="connsiteY185" fmla="*/ 276516 h 3920348"/>
              <a:gd name="connsiteX186" fmla="*/ 201030 w 3238147"/>
              <a:gd name="connsiteY186" fmla="*/ 361927 h 3920348"/>
              <a:gd name="connsiteX187" fmla="*/ 221127 w 3238147"/>
              <a:gd name="connsiteY187" fmla="*/ 412169 h 3920348"/>
              <a:gd name="connsiteX188" fmla="*/ 266344 w 3238147"/>
              <a:gd name="connsiteY188" fmla="*/ 427242 h 3920348"/>
              <a:gd name="connsiteX189" fmla="*/ 286441 w 3238147"/>
              <a:gd name="connsiteY189" fmla="*/ 442314 h 3920348"/>
              <a:gd name="connsiteX190" fmla="*/ 301514 w 3238147"/>
              <a:gd name="connsiteY190" fmla="*/ 472459 h 3920348"/>
              <a:gd name="connsiteX191" fmla="*/ 316586 w 3238147"/>
              <a:gd name="connsiteY191" fmla="*/ 517677 h 3920348"/>
              <a:gd name="connsiteX192" fmla="*/ 246248 w 3238147"/>
              <a:gd name="connsiteY192" fmla="*/ 582991 h 3920348"/>
              <a:gd name="connsiteX193" fmla="*/ 175909 w 3238147"/>
              <a:gd name="connsiteY193" fmla="*/ 638257 h 3920348"/>
              <a:gd name="connsiteX194" fmla="*/ 130692 w 3238147"/>
              <a:gd name="connsiteY194" fmla="*/ 638257 h 3920348"/>
              <a:gd name="connsiteX195" fmla="*/ 105571 w 3238147"/>
              <a:gd name="connsiteY195" fmla="*/ 708596 h 3920348"/>
              <a:gd name="connsiteX196" fmla="*/ 60353 w 3238147"/>
              <a:gd name="connsiteY196" fmla="*/ 723668 h 3920348"/>
              <a:gd name="connsiteX197" fmla="*/ 45281 w 3238147"/>
              <a:gd name="connsiteY197" fmla="*/ 768886 h 3920348"/>
              <a:gd name="connsiteX198" fmla="*/ 20160 w 3238147"/>
              <a:gd name="connsiteY198" fmla="*/ 914587 h 3920348"/>
              <a:gd name="connsiteX199" fmla="*/ 63 w 3238147"/>
              <a:gd name="connsiteY199" fmla="*/ 964829 h 3920348"/>
              <a:gd name="connsiteX200" fmla="*/ 15136 w 3238147"/>
              <a:gd name="connsiteY200" fmla="*/ 1025119 h 3920348"/>
              <a:gd name="connsiteX201" fmla="*/ 50305 w 3238147"/>
              <a:gd name="connsiteY201" fmla="*/ 1055264 h 3920348"/>
              <a:gd name="connsiteX202" fmla="*/ 40256 w 3238147"/>
              <a:gd name="connsiteY202" fmla="*/ 1110530 h 3920348"/>
              <a:gd name="connsiteX0" fmla="*/ 40256 w 3238147"/>
              <a:gd name="connsiteY0" fmla="*/ 1110530 h 3920348"/>
              <a:gd name="connsiteX1" fmla="*/ 95522 w 3238147"/>
              <a:gd name="connsiteY1" fmla="*/ 1251207 h 3920348"/>
              <a:gd name="connsiteX2" fmla="*/ 141526 w 3238147"/>
              <a:gd name="connsiteY2" fmla="*/ 1333190 h 3920348"/>
              <a:gd name="connsiteX3" fmla="*/ 170885 w 3238147"/>
              <a:gd name="connsiteY3" fmla="*/ 1437101 h 3920348"/>
              <a:gd name="connsiteX4" fmla="*/ 201030 w 3238147"/>
              <a:gd name="connsiteY4" fmla="*/ 1557681 h 3920348"/>
              <a:gd name="connsiteX5" fmla="*/ 216103 w 3238147"/>
              <a:gd name="connsiteY5" fmla="*/ 1633044 h 3920348"/>
              <a:gd name="connsiteX6" fmla="*/ 216103 w 3238147"/>
              <a:gd name="connsiteY6" fmla="*/ 1758648 h 3920348"/>
              <a:gd name="connsiteX7" fmla="*/ 241224 w 3238147"/>
              <a:gd name="connsiteY7" fmla="*/ 1798842 h 3920348"/>
              <a:gd name="connsiteX8" fmla="*/ 231175 w 3238147"/>
              <a:gd name="connsiteY8" fmla="*/ 2014881 h 3920348"/>
              <a:gd name="connsiteX9" fmla="*/ 257368 w 3238147"/>
              <a:gd name="connsiteY9" fmla="*/ 2066170 h 3920348"/>
              <a:gd name="connsiteX10" fmla="*/ 261320 w 3238147"/>
              <a:gd name="connsiteY10" fmla="*/ 2140486 h 3920348"/>
              <a:gd name="connsiteX11" fmla="*/ 264566 w 3238147"/>
              <a:gd name="connsiteY11" fmla="*/ 2224850 h 3920348"/>
              <a:gd name="connsiteX12" fmla="*/ 281417 w 3238147"/>
              <a:gd name="connsiteY12" fmla="*/ 2244947 h 3920348"/>
              <a:gd name="connsiteX13" fmla="*/ 286702 w 3238147"/>
              <a:gd name="connsiteY13" fmla="*/ 2359717 h 3920348"/>
              <a:gd name="connsiteX14" fmla="*/ 291465 w 3238147"/>
              <a:gd name="connsiteY14" fmla="*/ 2391695 h 3920348"/>
              <a:gd name="connsiteX15" fmla="*/ 295522 w 3238147"/>
              <a:gd name="connsiteY15" fmla="*/ 2453450 h 3920348"/>
              <a:gd name="connsiteX16" fmla="*/ 316586 w 3238147"/>
              <a:gd name="connsiteY16" fmla="*/ 2482130 h 3920348"/>
              <a:gd name="connsiteX17" fmla="*/ 316954 w 3238147"/>
              <a:gd name="connsiteY17" fmla="*/ 2560606 h 3920348"/>
              <a:gd name="connsiteX18" fmla="*/ 344873 w 3238147"/>
              <a:gd name="connsiteY18" fmla="*/ 2652952 h 3920348"/>
              <a:gd name="connsiteX19" fmla="*/ 371852 w 3238147"/>
              <a:gd name="connsiteY19" fmla="*/ 2738363 h 3920348"/>
              <a:gd name="connsiteX20" fmla="*/ 517553 w 3238147"/>
              <a:gd name="connsiteY20" fmla="*/ 2813725 h 3920348"/>
              <a:gd name="connsiteX21" fmla="*/ 582867 w 3238147"/>
              <a:gd name="connsiteY21" fmla="*/ 2879040 h 3920348"/>
              <a:gd name="connsiteX22" fmla="*/ 633660 w 3238147"/>
              <a:gd name="connsiteY22" fmla="*/ 2910650 h 3920348"/>
              <a:gd name="connsiteX23" fmla="*/ 733672 w 3238147"/>
              <a:gd name="connsiteY23" fmla="*/ 2996375 h 3920348"/>
              <a:gd name="connsiteX24" fmla="*/ 753689 w 3238147"/>
              <a:gd name="connsiteY24" fmla="*/ 2989571 h 3920348"/>
              <a:gd name="connsiteX25" fmla="*/ 783679 w 3238147"/>
              <a:gd name="connsiteY25" fmla="*/ 3029713 h 3920348"/>
              <a:gd name="connsiteX26" fmla="*/ 824160 w 3238147"/>
              <a:gd name="connsiteY26" fmla="*/ 3067813 h 3920348"/>
              <a:gd name="connsiteX27" fmla="*/ 831304 w 3238147"/>
              <a:gd name="connsiteY27" fmla="*/ 3098769 h 3920348"/>
              <a:gd name="connsiteX28" fmla="*/ 864221 w 3238147"/>
              <a:gd name="connsiteY28" fmla="*/ 3115176 h 3920348"/>
              <a:gd name="connsiteX29" fmla="*/ 905122 w 3238147"/>
              <a:gd name="connsiteY29" fmla="*/ 3167825 h 3920348"/>
              <a:gd name="connsiteX30" fmla="*/ 929536 w 3238147"/>
              <a:gd name="connsiteY30" fmla="*/ 3210635 h 3920348"/>
              <a:gd name="connsiteX31" fmla="*/ 1019971 w 3238147"/>
              <a:gd name="connsiteY31" fmla="*/ 3265901 h 3920348"/>
              <a:gd name="connsiteX32" fmla="*/ 1076572 w 3238147"/>
              <a:gd name="connsiteY32" fmla="*/ 3303556 h 3920348"/>
              <a:gd name="connsiteX33" fmla="*/ 1110406 w 3238147"/>
              <a:gd name="connsiteY33" fmla="*/ 3321167 h 3920348"/>
              <a:gd name="connsiteX34" fmla="*/ 1140866 w 3238147"/>
              <a:gd name="connsiteY34" fmla="*/ 3360706 h 3920348"/>
              <a:gd name="connsiteX35" fmla="*/ 1192650 w 3238147"/>
              <a:gd name="connsiteY35" fmla="*/ 3389387 h 3920348"/>
              <a:gd name="connsiteX36" fmla="*/ 1294181 w 3238147"/>
              <a:gd name="connsiteY36" fmla="*/ 3436462 h 3920348"/>
              <a:gd name="connsiteX37" fmla="*/ 1324587 w 3238147"/>
              <a:gd name="connsiteY37" fmla="*/ 3461844 h 3920348"/>
              <a:gd name="connsiteX38" fmla="*/ 1338509 w 3238147"/>
              <a:gd name="connsiteY38" fmla="*/ 3503582 h 3920348"/>
              <a:gd name="connsiteX39" fmla="*/ 1401808 w 3238147"/>
              <a:gd name="connsiteY39" fmla="*/ 3587448 h 3920348"/>
              <a:gd name="connsiteX40" fmla="*/ 1487219 w 3238147"/>
              <a:gd name="connsiteY40" fmla="*/ 3617593 h 3920348"/>
              <a:gd name="connsiteX41" fmla="*/ 1548060 w 3238147"/>
              <a:gd name="connsiteY41" fmla="*/ 3658363 h 3920348"/>
              <a:gd name="connsiteX42" fmla="*/ 1636166 w 3238147"/>
              <a:gd name="connsiteY42" fmla="*/ 3698844 h 3920348"/>
              <a:gd name="connsiteX43" fmla="*/ 1803742 w 3238147"/>
              <a:gd name="connsiteY43" fmla="*/ 3738174 h 3920348"/>
              <a:gd name="connsiteX44" fmla="*/ 1894177 w 3238147"/>
              <a:gd name="connsiteY44" fmla="*/ 3753246 h 3920348"/>
              <a:gd name="connsiteX45" fmla="*/ 1999685 w 3238147"/>
              <a:gd name="connsiteY45" fmla="*/ 3768319 h 3920348"/>
              <a:gd name="connsiteX46" fmla="*/ 2070024 w 3238147"/>
              <a:gd name="connsiteY46" fmla="*/ 3768319 h 3920348"/>
              <a:gd name="connsiteX47" fmla="*/ 2138610 w 3238147"/>
              <a:gd name="connsiteY47" fmla="*/ 3779806 h 3920348"/>
              <a:gd name="connsiteX48" fmla="*/ 2164804 w 3238147"/>
              <a:gd name="connsiteY48" fmla="*/ 3767900 h 3920348"/>
              <a:gd name="connsiteX49" fmla="*/ 2177362 w 3238147"/>
              <a:gd name="connsiteY49" fmla="*/ 3796083 h 3920348"/>
              <a:gd name="connsiteX50" fmla="*/ 2214128 w 3238147"/>
              <a:gd name="connsiteY50" fmla="*/ 3838919 h 3920348"/>
              <a:gd name="connsiteX51" fmla="*/ 2233860 w 3238147"/>
              <a:gd name="connsiteY51" fmla="*/ 3875056 h 3920348"/>
              <a:gd name="connsiteX52" fmla="*/ 2265966 w 3238147"/>
              <a:gd name="connsiteY52" fmla="*/ 3898947 h 3920348"/>
              <a:gd name="connsiteX53" fmla="*/ 2310060 w 3238147"/>
              <a:gd name="connsiteY53" fmla="*/ 3920300 h 3920348"/>
              <a:gd name="connsiteX54" fmla="*/ 2336305 w 3238147"/>
              <a:gd name="connsiteY54" fmla="*/ 3903971 h 3920348"/>
              <a:gd name="connsiteX55" fmla="*/ 2416692 w 3238147"/>
              <a:gd name="connsiteY55" fmla="*/ 3878851 h 3920348"/>
              <a:gd name="connsiteX56" fmla="*/ 2492054 w 3238147"/>
              <a:gd name="connsiteY56" fmla="*/ 3823585 h 3920348"/>
              <a:gd name="connsiteX57" fmla="*/ 2547320 w 3238147"/>
              <a:gd name="connsiteY57" fmla="*/ 3778367 h 3920348"/>
              <a:gd name="connsiteX58" fmla="*/ 2643435 w 3238147"/>
              <a:gd name="connsiteY58" fmla="*/ 3820288 h 3920348"/>
              <a:gd name="connsiteX59" fmla="*/ 2698045 w 3238147"/>
              <a:gd name="connsiteY59" fmla="*/ 3823585 h 3920348"/>
              <a:gd name="connsiteX60" fmla="*/ 2748287 w 3238147"/>
              <a:gd name="connsiteY60" fmla="*/ 3808512 h 3920348"/>
              <a:gd name="connsiteX61" fmla="*/ 2798529 w 3238147"/>
              <a:gd name="connsiteY61" fmla="*/ 3738174 h 3920348"/>
              <a:gd name="connsiteX62" fmla="*/ 2813602 w 3238147"/>
              <a:gd name="connsiteY62" fmla="*/ 3692956 h 3920348"/>
              <a:gd name="connsiteX63" fmla="*/ 2812504 w 3238147"/>
              <a:gd name="connsiteY63" fmla="*/ 3667888 h 3920348"/>
              <a:gd name="connsiteX64" fmla="*/ 2853272 w 3238147"/>
              <a:gd name="connsiteY64" fmla="*/ 3646953 h 3920348"/>
              <a:gd name="connsiteX65" fmla="*/ 2904037 w 3238147"/>
              <a:gd name="connsiteY65" fmla="*/ 3667835 h 3920348"/>
              <a:gd name="connsiteX66" fmla="*/ 2979399 w 3238147"/>
              <a:gd name="connsiteY66" fmla="*/ 3667835 h 3920348"/>
              <a:gd name="connsiteX67" fmla="*/ 3034665 w 3238147"/>
              <a:gd name="connsiteY67" fmla="*/ 3622618 h 3920348"/>
              <a:gd name="connsiteX68" fmla="*/ 3054762 w 3238147"/>
              <a:gd name="connsiteY68" fmla="*/ 3547255 h 3920348"/>
              <a:gd name="connsiteX69" fmla="*/ 3054762 w 3238147"/>
              <a:gd name="connsiteY69" fmla="*/ 3486965 h 3920348"/>
              <a:gd name="connsiteX70" fmla="*/ 3115052 w 3238147"/>
              <a:gd name="connsiteY70" fmla="*/ 3411602 h 3920348"/>
              <a:gd name="connsiteX71" fmla="*/ 3135149 w 3238147"/>
              <a:gd name="connsiteY71" fmla="*/ 3366385 h 3920348"/>
              <a:gd name="connsiteX72" fmla="*/ 3155245 w 3238147"/>
              <a:gd name="connsiteY72" fmla="*/ 3341264 h 3920348"/>
              <a:gd name="connsiteX73" fmla="*/ 3188740 w 3238147"/>
              <a:gd name="connsiteY73" fmla="*/ 3322606 h 3920348"/>
              <a:gd name="connsiteX74" fmla="*/ 3235632 w 3238147"/>
              <a:gd name="connsiteY74" fmla="*/ 3321167 h 3920348"/>
              <a:gd name="connsiteX75" fmla="*/ 3230608 w 3238147"/>
              <a:gd name="connsiteY75" fmla="*/ 3270925 h 3920348"/>
              <a:gd name="connsiteX76" fmla="*/ 3220560 w 3238147"/>
              <a:gd name="connsiteY76" fmla="*/ 3235756 h 3920348"/>
              <a:gd name="connsiteX77" fmla="*/ 3219696 w 3238147"/>
              <a:gd name="connsiteY77" fmla="*/ 3217831 h 3920348"/>
              <a:gd name="connsiteX78" fmla="*/ 3182747 w 3238147"/>
              <a:gd name="connsiteY78" fmla="*/ 3181276 h 3920348"/>
              <a:gd name="connsiteX79" fmla="*/ 3160270 w 3238147"/>
              <a:gd name="connsiteY79" fmla="*/ 3180490 h 3920348"/>
              <a:gd name="connsiteX80" fmla="*/ 3115052 w 3238147"/>
              <a:gd name="connsiteY80" fmla="*/ 3130248 h 3920348"/>
              <a:gd name="connsiteX81" fmla="*/ 3084907 w 3238147"/>
              <a:gd name="connsiteY81" fmla="*/ 3100103 h 3920348"/>
              <a:gd name="connsiteX82" fmla="*/ 3059786 w 3238147"/>
              <a:gd name="connsiteY82" fmla="*/ 3095079 h 3920348"/>
              <a:gd name="connsiteX83" fmla="*/ 3010146 w 3238147"/>
              <a:gd name="connsiteY83" fmla="*/ 3015425 h 3920348"/>
              <a:gd name="connsiteX84" fmla="*/ 2989448 w 3238147"/>
              <a:gd name="connsiteY84" fmla="*/ 2944354 h 3920348"/>
              <a:gd name="connsiteX85" fmla="*/ 2957759 w 3238147"/>
              <a:gd name="connsiteY85" fmla="*/ 2905888 h 3920348"/>
              <a:gd name="connsiteX86" fmla="*/ 2950615 w 3238147"/>
              <a:gd name="connsiteY86" fmla="*/ 2867788 h 3920348"/>
              <a:gd name="connsiteX87" fmla="*/ 2929158 w 3238147"/>
              <a:gd name="connsiteY87" fmla="*/ 2838846 h 3920348"/>
              <a:gd name="connsiteX88" fmla="*/ 2929184 w 3238147"/>
              <a:gd name="connsiteY88" fmla="*/ 2820163 h 3920348"/>
              <a:gd name="connsiteX89" fmla="*/ 2893988 w 3238147"/>
              <a:gd name="connsiteY89" fmla="*/ 2768508 h 3920348"/>
              <a:gd name="connsiteX90" fmla="*/ 2828674 w 3238147"/>
              <a:gd name="connsiteY90" fmla="*/ 2698169 h 3920348"/>
              <a:gd name="connsiteX91" fmla="*/ 2798529 w 3238147"/>
              <a:gd name="connsiteY91" fmla="*/ 2663000 h 3920348"/>
              <a:gd name="connsiteX92" fmla="*/ 2763360 w 3238147"/>
              <a:gd name="connsiteY92" fmla="*/ 2622807 h 3920348"/>
              <a:gd name="connsiteX93" fmla="*/ 2752971 w 3238147"/>
              <a:gd name="connsiteY93" fmla="*/ 2558225 h 3920348"/>
              <a:gd name="connsiteX94" fmla="*/ 2758336 w 3238147"/>
              <a:gd name="connsiteY94" fmla="*/ 2532371 h 3920348"/>
              <a:gd name="connsiteX95" fmla="*/ 2714872 w 3238147"/>
              <a:gd name="connsiteY95" fmla="*/ 2510600 h 3920348"/>
              <a:gd name="connsiteX96" fmla="*/ 2687997 w 3238147"/>
              <a:gd name="connsiteY96" fmla="*/ 2512275 h 3920348"/>
              <a:gd name="connsiteX97" fmla="*/ 2678472 w 3238147"/>
              <a:gd name="connsiteY97" fmla="*/ 2472631 h 3920348"/>
              <a:gd name="connsiteX98" fmla="*/ 2681535 w 3238147"/>
              <a:gd name="connsiteY98" fmla="*/ 2398681 h 3920348"/>
              <a:gd name="connsiteX99" fmla="*/ 2662876 w 3238147"/>
              <a:gd name="connsiteY99" fmla="*/ 2371598 h 3920348"/>
              <a:gd name="connsiteX100" fmla="*/ 2632731 w 3238147"/>
              <a:gd name="connsiteY100" fmla="*/ 2326380 h 3920348"/>
              <a:gd name="connsiteX101" fmla="*/ 2577465 w 3238147"/>
              <a:gd name="connsiteY101" fmla="*/ 2272973 h 3920348"/>
              <a:gd name="connsiteX102" fmla="*/ 2547320 w 3238147"/>
              <a:gd name="connsiteY102" fmla="*/ 2230921 h 3920348"/>
              <a:gd name="connsiteX103" fmla="*/ 2512151 w 3238147"/>
              <a:gd name="connsiteY103" fmla="*/ 2215848 h 3920348"/>
              <a:gd name="connsiteX104" fmla="*/ 2491034 w 3238147"/>
              <a:gd name="connsiteY104" fmla="*/ 2203419 h 3920348"/>
              <a:gd name="connsiteX105" fmla="*/ 2466933 w 3238147"/>
              <a:gd name="connsiteY105" fmla="*/ 2195752 h 3920348"/>
              <a:gd name="connsiteX106" fmla="*/ 2438646 w 3238147"/>
              <a:gd name="connsiteY106" fmla="*/ 2177225 h 3920348"/>
              <a:gd name="connsiteX107" fmla="*/ 2401619 w 3238147"/>
              <a:gd name="connsiteY107" fmla="*/ 2170631 h 3920348"/>
              <a:gd name="connsiteX108" fmla="*/ 2367209 w 3238147"/>
              <a:gd name="connsiteY108" fmla="*/ 2146269 h 3920348"/>
              <a:gd name="connsiteX109" fmla="*/ 2327592 w 3238147"/>
              <a:gd name="connsiteY109" fmla="*/ 2128318 h 3920348"/>
              <a:gd name="connsiteX110" fmla="*/ 2366450 w 3238147"/>
              <a:gd name="connsiteY110" fmla="*/ 2004833 h 3920348"/>
              <a:gd name="connsiteX111" fmla="*/ 2396595 w 3238147"/>
              <a:gd name="connsiteY111" fmla="*/ 1934495 h 3920348"/>
              <a:gd name="connsiteX112" fmla="*/ 2492054 w 3238147"/>
              <a:gd name="connsiteY112" fmla="*/ 1813914 h 3920348"/>
              <a:gd name="connsiteX113" fmla="*/ 2528820 w 3238147"/>
              <a:gd name="connsiteY113" fmla="*/ 1758648 h 3920348"/>
              <a:gd name="connsiteX114" fmla="*/ 2582489 w 3238147"/>
              <a:gd name="connsiteY114" fmla="*/ 1733527 h 3920348"/>
              <a:gd name="connsiteX115" fmla="*/ 2652828 w 3238147"/>
              <a:gd name="connsiteY115" fmla="*/ 1693334 h 3920348"/>
              <a:gd name="connsiteX116" fmla="*/ 2763360 w 3238147"/>
              <a:gd name="connsiteY116" fmla="*/ 1663189 h 3920348"/>
              <a:gd name="connsiteX117" fmla="*/ 2808577 w 3238147"/>
              <a:gd name="connsiteY117" fmla="*/ 1643092 h 3920348"/>
              <a:gd name="connsiteX118" fmla="*/ 2843747 w 3238147"/>
              <a:gd name="connsiteY118" fmla="*/ 1602899 h 3920348"/>
              <a:gd name="connsiteX119" fmla="*/ 2863843 w 3238147"/>
              <a:gd name="connsiteY119" fmla="*/ 1517488 h 3920348"/>
              <a:gd name="connsiteX120" fmla="*/ 2896632 w 3238147"/>
              <a:gd name="connsiteY120" fmla="*/ 1430480 h 3920348"/>
              <a:gd name="connsiteX121" fmla="*/ 2964327 w 3238147"/>
              <a:gd name="connsiteY121" fmla="*/ 1341642 h 3920348"/>
              <a:gd name="connsiteX122" fmla="*/ 3079883 w 3238147"/>
              <a:gd name="connsiteY122" fmla="*/ 1241158 h 3920348"/>
              <a:gd name="connsiteX123" fmla="*/ 3034665 w 3238147"/>
              <a:gd name="connsiteY123" fmla="*/ 1211013 h 3920348"/>
              <a:gd name="connsiteX124" fmla="*/ 2976810 w 3238147"/>
              <a:gd name="connsiteY124" fmla="*/ 1196150 h 3920348"/>
              <a:gd name="connsiteX125" fmla="*/ 2893988 w 3238147"/>
              <a:gd name="connsiteY125" fmla="*/ 1190916 h 3920348"/>
              <a:gd name="connsiteX126" fmla="*/ 2841079 w 3238147"/>
              <a:gd name="connsiteY126" fmla="*/ 1167575 h 3920348"/>
              <a:gd name="connsiteX127" fmla="*/ 2769641 w 3238147"/>
              <a:gd name="connsiteY127" fmla="*/ 1153288 h 3920348"/>
              <a:gd name="connsiteX128" fmla="*/ 2733215 w 3238147"/>
              <a:gd name="connsiteY128" fmla="*/ 1165796 h 3920348"/>
              <a:gd name="connsiteX129" fmla="*/ 2672925 w 3238147"/>
              <a:gd name="connsiteY129" fmla="*/ 1135651 h 3920348"/>
              <a:gd name="connsiteX130" fmla="*/ 2602586 w 3238147"/>
              <a:gd name="connsiteY130" fmla="*/ 1120578 h 3920348"/>
              <a:gd name="connsiteX131" fmla="*/ 2426741 w 3238147"/>
              <a:gd name="connsiteY131" fmla="*/ 1072325 h 3920348"/>
              <a:gd name="connsiteX132" fmla="*/ 2190604 w 3238147"/>
              <a:gd name="connsiteY132" fmla="*/ 1010046 h 3920348"/>
              <a:gd name="connsiteX133" fmla="*/ 2125289 w 3238147"/>
              <a:gd name="connsiteY133" fmla="*/ 979901 h 3920348"/>
              <a:gd name="connsiteX134" fmla="*/ 2070024 w 3238147"/>
              <a:gd name="connsiteY134" fmla="*/ 954780 h 3920348"/>
              <a:gd name="connsiteX135" fmla="*/ 1984613 w 3238147"/>
              <a:gd name="connsiteY135" fmla="*/ 944732 h 3920348"/>
              <a:gd name="connsiteX136" fmla="*/ 1924322 w 3238147"/>
              <a:gd name="connsiteY136" fmla="*/ 944732 h 3920348"/>
              <a:gd name="connsiteX137" fmla="*/ 1889153 w 3238147"/>
              <a:gd name="connsiteY137" fmla="*/ 949756 h 3920348"/>
              <a:gd name="connsiteX138" fmla="*/ 1793694 w 3238147"/>
              <a:gd name="connsiteY138" fmla="*/ 849273 h 3920348"/>
              <a:gd name="connsiteX139" fmla="*/ 1781422 w 3238147"/>
              <a:gd name="connsiteY139" fmla="*/ 805625 h 3920348"/>
              <a:gd name="connsiteX140" fmla="*/ 1752847 w 3238147"/>
              <a:gd name="connsiteY140" fmla="*/ 779431 h 3920348"/>
              <a:gd name="connsiteX141" fmla="*/ 1723355 w 3238147"/>
              <a:gd name="connsiteY141" fmla="*/ 743765 h 3920348"/>
              <a:gd name="connsiteX142" fmla="*/ 1663065 w 3238147"/>
              <a:gd name="connsiteY142" fmla="*/ 663378 h 3920348"/>
              <a:gd name="connsiteX143" fmla="*/ 1613347 w 3238147"/>
              <a:gd name="connsiteY143" fmla="*/ 594347 h 3920348"/>
              <a:gd name="connsiteX144" fmla="*/ 1557558 w 3238147"/>
              <a:gd name="connsiteY144" fmla="*/ 552846 h 3920348"/>
              <a:gd name="connsiteX145" fmla="*/ 1462098 w 3238147"/>
              <a:gd name="connsiteY145" fmla="*/ 482508 h 3920348"/>
              <a:gd name="connsiteX146" fmla="*/ 1366639 w 3238147"/>
              <a:gd name="connsiteY146" fmla="*/ 477484 h 3920348"/>
              <a:gd name="connsiteX147" fmla="*/ 1336129 w 3238147"/>
              <a:gd name="connsiteY147" fmla="*/ 453200 h 3920348"/>
              <a:gd name="connsiteX148" fmla="*/ 1266155 w 3238147"/>
              <a:gd name="connsiteY148" fmla="*/ 467435 h 3920348"/>
              <a:gd name="connsiteX149" fmla="*/ 1257547 w 3238147"/>
              <a:gd name="connsiteY149" fmla="*/ 443675 h 3920348"/>
              <a:gd name="connsiteX150" fmla="*/ 1210889 w 3238147"/>
              <a:gd name="connsiteY150" fmla="*/ 452363 h 3920348"/>
              <a:gd name="connsiteX151" fmla="*/ 1202779 w 3238147"/>
              <a:gd name="connsiteY151" fmla="*/ 412719 h 3920348"/>
              <a:gd name="connsiteX152" fmla="*/ 1167060 w 3238147"/>
              <a:gd name="connsiteY152" fmla="*/ 377000 h 3920348"/>
              <a:gd name="connsiteX153" fmla="*/ 1152772 w 3238147"/>
              <a:gd name="connsiteY153" fmla="*/ 341281 h 3920348"/>
              <a:gd name="connsiteX154" fmla="*/ 1145575 w 3238147"/>
              <a:gd name="connsiteY154" fmla="*/ 321734 h 3920348"/>
              <a:gd name="connsiteX155" fmla="*/ 1080261 w 3238147"/>
              <a:gd name="connsiteY155" fmla="*/ 291589 h 3920348"/>
              <a:gd name="connsiteX156" fmla="*/ 1035043 w 3238147"/>
              <a:gd name="connsiteY156" fmla="*/ 291589 h 3920348"/>
              <a:gd name="connsiteX157" fmla="*/ 1014947 w 3238147"/>
              <a:gd name="connsiteY157" fmla="*/ 231299 h 3920348"/>
              <a:gd name="connsiteX158" fmla="*/ 989826 w 3238147"/>
              <a:gd name="connsiteY158" fmla="*/ 176033 h 3920348"/>
              <a:gd name="connsiteX159" fmla="*/ 959681 w 3238147"/>
              <a:gd name="connsiteY159" fmla="*/ 150912 h 3920348"/>
              <a:gd name="connsiteX160" fmla="*/ 904415 w 3238147"/>
              <a:gd name="connsiteY160" fmla="*/ 186081 h 3920348"/>
              <a:gd name="connsiteX161" fmla="*/ 834076 w 3238147"/>
              <a:gd name="connsiteY161" fmla="*/ 211202 h 3920348"/>
              <a:gd name="connsiteX162" fmla="*/ 788859 w 3238147"/>
              <a:gd name="connsiteY162" fmla="*/ 221251 h 3920348"/>
              <a:gd name="connsiteX163" fmla="*/ 733593 w 3238147"/>
              <a:gd name="connsiteY163" fmla="*/ 191105 h 3920348"/>
              <a:gd name="connsiteX164" fmla="*/ 673303 w 3238147"/>
              <a:gd name="connsiteY164" fmla="*/ 155936 h 3920348"/>
              <a:gd name="connsiteX165" fmla="*/ 602964 w 3238147"/>
              <a:gd name="connsiteY165" fmla="*/ 120767 h 3920348"/>
              <a:gd name="connsiteX166" fmla="*/ 497456 w 3238147"/>
              <a:gd name="connsiteY166" fmla="*/ 165985 h 3920348"/>
              <a:gd name="connsiteX167" fmla="*/ 412045 w 3238147"/>
              <a:gd name="connsiteY167" fmla="*/ 181057 h 3920348"/>
              <a:gd name="connsiteX168" fmla="*/ 361804 w 3238147"/>
              <a:gd name="connsiteY168" fmla="*/ 145888 h 3920348"/>
              <a:gd name="connsiteX169" fmla="*/ 371852 w 3238147"/>
              <a:gd name="connsiteY169" fmla="*/ 105695 h 3920348"/>
              <a:gd name="connsiteX170" fmla="*/ 386925 w 3238147"/>
              <a:gd name="connsiteY170" fmla="*/ 85598 h 3920348"/>
              <a:gd name="connsiteX171" fmla="*/ 361804 w 3238147"/>
              <a:gd name="connsiteY171" fmla="*/ 20284 h 3920348"/>
              <a:gd name="connsiteX172" fmla="*/ 316586 w 3238147"/>
              <a:gd name="connsiteY172" fmla="*/ 187 h 3920348"/>
              <a:gd name="connsiteX173" fmla="*/ 286441 w 3238147"/>
              <a:gd name="connsiteY173" fmla="*/ 10235 h 3920348"/>
              <a:gd name="connsiteX174" fmla="*/ 226151 w 3238147"/>
              <a:gd name="connsiteY174" fmla="*/ 10235 h 3920348"/>
              <a:gd name="connsiteX175" fmla="*/ 140740 w 3238147"/>
              <a:gd name="connsiteY175" fmla="*/ 187 h 3920348"/>
              <a:gd name="connsiteX176" fmla="*/ 105571 w 3238147"/>
              <a:gd name="connsiteY176" fmla="*/ 10235 h 3920348"/>
              <a:gd name="connsiteX177" fmla="*/ 60353 w 3238147"/>
              <a:gd name="connsiteY177" fmla="*/ 55453 h 3920348"/>
              <a:gd name="connsiteX178" fmla="*/ 55329 w 3238147"/>
              <a:gd name="connsiteY178" fmla="*/ 105695 h 3920348"/>
              <a:gd name="connsiteX179" fmla="*/ 50305 w 3238147"/>
              <a:gd name="connsiteY179" fmla="*/ 140864 h 3920348"/>
              <a:gd name="connsiteX180" fmla="*/ 15136 w 3238147"/>
              <a:gd name="connsiteY180" fmla="*/ 216226 h 3920348"/>
              <a:gd name="connsiteX181" fmla="*/ 35232 w 3238147"/>
              <a:gd name="connsiteY181" fmla="*/ 206178 h 3920348"/>
              <a:gd name="connsiteX182" fmla="*/ 90498 w 3238147"/>
              <a:gd name="connsiteY182" fmla="*/ 171009 h 3920348"/>
              <a:gd name="connsiteX183" fmla="*/ 135716 w 3238147"/>
              <a:gd name="connsiteY183" fmla="*/ 216226 h 3920348"/>
              <a:gd name="connsiteX184" fmla="*/ 130692 w 3238147"/>
              <a:gd name="connsiteY184" fmla="*/ 256420 h 3920348"/>
              <a:gd name="connsiteX185" fmla="*/ 130692 w 3238147"/>
              <a:gd name="connsiteY185" fmla="*/ 276516 h 3920348"/>
              <a:gd name="connsiteX186" fmla="*/ 201030 w 3238147"/>
              <a:gd name="connsiteY186" fmla="*/ 361927 h 3920348"/>
              <a:gd name="connsiteX187" fmla="*/ 221127 w 3238147"/>
              <a:gd name="connsiteY187" fmla="*/ 412169 h 3920348"/>
              <a:gd name="connsiteX188" fmla="*/ 266344 w 3238147"/>
              <a:gd name="connsiteY188" fmla="*/ 427242 h 3920348"/>
              <a:gd name="connsiteX189" fmla="*/ 286441 w 3238147"/>
              <a:gd name="connsiteY189" fmla="*/ 442314 h 3920348"/>
              <a:gd name="connsiteX190" fmla="*/ 301514 w 3238147"/>
              <a:gd name="connsiteY190" fmla="*/ 472459 h 3920348"/>
              <a:gd name="connsiteX191" fmla="*/ 316586 w 3238147"/>
              <a:gd name="connsiteY191" fmla="*/ 517677 h 3920348"/>
              <a:gd name="connsiteX192" fmla="*/ 246248 w 3238147"/>
              <a:gd name="connsiteY192" fmla="*/ 582991 h 3920348"/>
              <a:gd name="connsiteX193" fmla="*/ 175909 w 3238147"/>
              <a:gd name="connsiteY193" fmla="*/ 638257 h 3920348"/>
              <a:gd name="connsiteX194" fmla="*/ 130692 w 3238147"/>
              <a:gd name="connsiteY194" fmla="*/ 638257 h 3920348"/>
              <a:gd name="connsiteX195" fmla="*/ 105571 w 3238147"/>
              <a:gd name="connsiteY195" fmla="*/ 708596 h 3920348"/>
              <a:gd name="connsiteX196" fmla="*/ 60353 w 3238147"/>
              <a:gd name="connsiteY196" fmla="*/ 723668 h 3920348"/>
              <a:gd name="connsiteX197" fmla="*/ 45281 w 3238147"/>
              <a:gd name="connsiteY197" fmla="*/ 768886 h 3920348"/>
              <a:gd name="connsiteX198" fmla="*/ 20160 w 3238147"/>
              <a:gd name="connsiteY198" fmla="*/ 914587 h 3920348"/>
              <a:gd name="connsiteX199" fmla="*/ 63 w 3238147"/>
              <a:gd name="connsiteY199" fmla="*/ 964829 h 3920348"/>
              <a:gd name="connsiteX200" fmla="*/ 15136 w 3238147"/>
              <a:gd name="connsiteY200" fmla="*/ 1025119 h 3920348"/>
              <a:gd name="connsiteX201" fmla="*/ 50305 w 3238147"/>
              <a:gd name="connsiteY201" fmla="*/ 1055264 h 3920348"/>
              <a:gd name="connsiteX202" fmla="*/ 40256 w 3238147"/>
              <a:gd name="connsiteY202" fmla="*/ 1110530 h 3920348"/>
              <a:gd name="connsiteX0" fmla="*/ 265417 w 4041018"/>
              <a:gd name="connsiteY0" fmla="*/ 1110530 h 3920348"/>
              <a:gd name="connsiteX1" fmla="*/ 320683 w 4041018"/>
              <a:gd name="connsiteY1" fmla="*/ 1251207 h 3920348"/>
              <a:gd name="connsiteX2" fmla="*/ 366687 w 4041018"/>
              <a:gd name="connsiteY2" fmla="*/ 1333190 h 3920348"/>
              <a:gd name="connsiteX3" fmla="*/ 396046 w 4041018"/>
              <a:gd name="connsiteY3" fmla="*/ 1437101 h 3920348"/>
              <a:gd name="connsiteX4" fmla="*/ 426191 w 4041018"/>
              <a:gd name="connsiteY4" fmla="*/ 1557681 h 3920348"/>
              <a:gd name="connsiteX5" fmla="*/ 441264 w 4041018"/>
              <a:gd name="connsiteY5" fmla="*/ 1633044 h 3920348"/>
              <a:gd name="connsiteX6" fmla="*/ 441264 w 4041018"/>
              <a:gd name="connsiteY6" fmla="*/ 1758648 h 3920348"/>
              <a:gd name="connsiteX7" fmla="*/ 466385 w 4041018"/>
              <a:gd name="connsiteY7" fmla="*/ 1798842 h 3920348"/>
              <a:gd name="connsiteX8" fmla="*/ 456336 w 4041018"/>
              <a:gd name="connsiteY8" fmla="*/ 2014881 h 3920348"/>
              <a:gd name="connsiteX9" fmla="*/ 482529 w 4041018"/>
              <a:gd name="connsiteY9" fmla="*/ 2066170 h 3920348"/>
              <a:gd name="connsiteX10" fmla="*/ 486481 w 4041018"/>
              <a:gd name="connsiteY10" fmla="*/ 2140486 h 3920348"/>
              <a:gd name="connsiteX11" fmla="*/ 489727 w 4041018"/>
              <a:gd name="connsiteY11" fmla="*/ 2224850 h 3920348"/>
              <a:gd name="connsiteX12" fmla="*/ 506578 w 4041018"/>
              <a:gd name="connsiteY12" fmla="*/ 2244947 h 3920348"/>
              <a:gd name="connsiteX13" fmla="*/ 511863 w 4041018"/>
              <a:gd name="connsiteY13" fmla="*/ 2359717 h 3920348"/>
              <a:gd name="connsiteX14" fmla="*/ 516626 w 4041018"/>
              <a:gd name="connsiteY14" fmla="*/ 2391695 h 3920348"/>
              <a:gd name="connsiteX15" fmla="*/ 520683 w 4041018"/>
              <a:gd name="connsiteY15" fmla="*/ 2453450 h 3920348"/>
              <a:gd name="connsiteX16" fmla="*/ 541747 w 4041018"/>
              <a:gd name="connsiteY16" fmla="*/ 2482130 h 3920348"/>
              <a:gd name="connsiteX17" fmla="*/ 542115 w 4041018"/>
              <a:gd name="connsiteY17" fmla="*/ 2560606 h 3920348"/>
              <a:gd name="connsiteX18" fmla="*/ 570034 w 4041018"/>
              <a:gd name="connsiteY18" fmla="*/ 2652952 h 3920348"/>
              <a:gd name="connsiteX19" fmla="*/ 597013 w 4041018"/>
              <a:gd name="connsiteY19" fmla="*/ 2738363 h 3920348"/>
              <a:gd name="connsiteX20" fmla="*/ 742714 w 4041018"/>
              <a:gd name="connsiteY20" fmla="*/ 2813725 h 3920348"/>
              <a:gd name="connsiteX21" fmla="*/ 808028 w 4041018"/>
              <a:gd name="connsiteY21" fmla="*/ 2879040 h 3920348"/>
              <a:gd name="connsiteX22" fmla="*/ 858821 w 4041018"/>
              <a:gd name="connsiteY22" fmla="*/ 2910650 h 3920348"/>
              <a:gd name="connsiteX23" fmla="*/ 958833 w 4041018"/>
              <a:gd name="connsiteY23" fmla="*/ 2996375 h 3920348"/>
              <a:gd name="connsiteX24" fmla="*/ 978850 w 4041018"/>
              <a:gd name="connsiteY24" fmla="*/ 2989571 h 3920348"/>
              <a:gd name="connsiteX25" fmla="*/ 1008840 w 4041018"/>
              <a:gd name="connsiteY25" fmla="*/ 3029713 h 3920348"/>
              <a:gd name="connsiteX26" fmla="*/ 1049321 w 4041018"/>
              <a:gd name="connsiteY26" fmla="*/ 3067813 h 3920348"/>
              <a:gd name="connsiteX27" fmla="*/ 1056465 w 4041018"/>
              <a:gd name="connsiteY27" fmla="*/ 3098769 h 3920348"/>
              <a:gd name="connsiteX28" fmla="*/ 1089382 w 4041018"/>
              <a:gd name="connsiteY28" fmla="*/ 3115176 h 3920348"/>
              <a:gd name="connsiteX29" fmla="*/ 1130283 w 4041018"/>
              <a:gd name="connsiteY29" fmla="*/ 3167825 h 3920348"/>
              <a:gd name="connsiteX30" fmla="*/ 1154697 w 4041018"/>
              <a:gd name="connsiteY30" fmla="*/ 3210635 h 3920348"/>
              <a:gd name="connsiteX31" fmla="*/ 1245132 w 4041018"/>
              <a:gd name="connsiteY31" fmla="*/ 3265901 h 3920348"/>
              <a:gd name="connsiteX32" fmla="*/ 1301733 w 4041018"/>
              <a:gd name="connsiteY32" fmla="*/ 3303556 h 3920348"/>
              <a:gd name="connsiteX33" fmla="*/ 1335567 w 4041018"/>
              <a:gd name="connsiteY33" fmla="*/ 3321167 h 3920348"/>
              <a:gd name="connsiteX34" fmla="*/ 1366027 w 4041018"/>
              <a:gd name="connsiteY34" fmla="*/ 3360706 h 3920348"/>
              <a:gd name="connsiteX35" fmla="*/ 1417811 w 4041018"/>
              <a:gd name="connsiteY35" fmla="*/ 3389387 h 3920348"/>
              <a:gd name="connsiteX36" fmla="*/ 1519342 w 4041018"/>
              <a:gd name="connsiteY36" fmla="*/ 3436462 h 3920348"/>
              <a:gd name="connsiteX37" fmla="*/ 1549748 w 4041018"/>
              <a:gd name="connsiteY37" fmla="*/ 3461844 h 3920348"/>
              <a:gd name="connsiteX38" fmla="*/ 1563670 w 4041018"/>
              <a:gd name="connsiteY38" fmla="*/ 3503582 h 3920348"/>
              <a:gd name="connsiteX39" fmla="*/ 1626969 w 4041018"/>
              <a:gd name="connsiteY39" fmla="*/ 3587448 h 3920348"/>
              <a:gd name="connsiteX40" fmla="*/ 1712380 w 4041018"/>
              <a:gd name="connsiteY40" fmla="*/ 3617593 h 3920348"/>
              <a:gd name="connsiteX41" fmla="*/ 1773221 w 4041018"/>
              <a:gd name="connsiteY41" fmla="*/ 3658363 h 3920348"/>
              <a:gd name="connsiteX42" fmla="*/ 1861327 w 4041018"/>
              <a:gd name="connsiteY42" fmla="*/ 3698844 h 3920348"/>
              <a:gd name="connsiteX43" fmla="*/ 2028903 w 4041018"/>
              <a:gd name="connsiteY43" fmla="*/ 3738174 h 3920348"/>
              <a:gd name="connsiteX44" fmla="*/ 2119338 w 4041018"/>
              <a:gd name="connsiteY44" fmla="*/ 3753246 h 3920348"/>
              <a:gd name="connsiteX45" fmla="*/ 2224846 w 4041018"/>
              <a:gd name="connsiteY45" fmla="*/ 3768319 h 3920348"/>
              <a:gd name="connsiteX46" fmla="*/ 2295185 w 4041018"/>
              <a:gd name="connsiteY46" fmla="*/ 3768319 h 3920348"/>
              <a:gd name="connsiteX47" fmla="*/ 2363771 w 4041018"/>
              <a:gd name="connsiteY47" fmla="*/ 3779806 h 3920348"/>
              <a:gd name="connsiteX48" fmla="*/ 2389965 w 4041018"/>
              <a:gd name="connsiteY48" fmla="*/ 3767900 h 3920348"/>
              <a:gd name="connsiteX49" fmla="*/ 2402523 w 4041018"/>
              <a:gd name="connsiteY49" fmla="*/ 3796083 h 3920348"/>
              <a:gd name="connsiteX50" fmla="*/ 2439289 w 4041018"/>
              <a:gd name="connsiteY50" fmla="*/ 3838919 h 3920348"/>
              <a:gd name="connsiteX51" fmla="*/ 2459021 w 4041018"/>
              <a:gd name="connsiteY51" fmla="*/ 3875056 h 3920348"/>
              <a:gd name="connsiteX52" fmla="*/ 2491127 w 4041018"/>
              <a:gd name="connsiteY52" fmla="*/ 3898947 h 3920348"/>
              <a:gd name="connsiteX53" fmla="*/ 2535221 w 4041018"/>
              <a:gd name="connsiteY53" fmla="*/ 3920300 h 3920348"/>
              <a:gd name="connsiteX54" fmla="*/ 2561466 w 4041018"/>
              <a:gd name="connsiteY54" fmla="*/ 3903971 h 3920348"/>
              <a:gd name="connsiteX55" fmla="*/ 2641853 w 4041018"/>
              <a:gd name="connsiteY55" fmla="*/ 3878851 h 3920348"/>
              <a:gd name="connsiteX56" fmla="*/ 2717215 w 4041018"/>
              <a:gd name="connsiteY56" fmla="*/ 3823585 h 3920348"/>
              <a:gd name="connsiteX57" fmla="*/ 2772481 w 4041018"/>
              <a:gd name="connsiteY57" fmla="*/ 3778367 h 3920348"/>
              <a:gd name="connsiteX58" fmla="*/ 2868596 w 4041018"/>
              <a:gd name="connsiteY58" fmla="*/ 3820288 h 3920348"/>
              <a:gd name="connsiteX59" fmla="*/ 2923206 w 4041018"/>
              <a:gd name="connsiteY59" fmla="*/ 3823585 h 3920348"/>
              <a:gd name="connsiteX60" fmla="*/ 2973448 w 4041018"/>
              <a:gd name="connsiteY60" fmla="*/ 3808512 h 3920348"/>
              <a:gd name="connsiteX61" fmla="*/ 3023690 w 4041018"/>
              <a:gd name="connsiteY61" fmla="*/ 3738174 h 3920348"/>
              <a:gd name="connsiteX62" fmla="*/ 3038763 w 4041018"/>
              <a:gd name="connsiteY62" fmla="*/ 3692956 h 3920348"/>
              <a:gd name="connsiteX63" fmla="*/ 3037665 w 4041018"/>
              <a:gd name="connsiteY63" fmla="*/ 3667888 h 3920348"/>
              <a:gd name="connsiteX64" fmla="*/ 3078433 w 4041018"/>
              <a:gd name="connsiteY64" fmla="*/ 3646953 h 3920348"/>
              <a:gd name="connsiteX65" fmla="*/ 3129198 w 4041018"/>
              <a:gd name="connsiteY65" fmla="*/ 3667835 h 3920348"/>
              <a:gd name="connsiteX66" fmla="*/ 3204560 w 4041018"/>
              <a:gd name="connsiteY66" fmla="*/ 3667835 h 3920348"/>
              <a:gd name="connsiteX67" fmla="*/ 3259826 w 4041018"/>
              <a:gd name="connsiteY67" fmla="*/ 3622618 h 3920348"/>
              <a:gd name="connsiteX68" fmla="*/ 3279923 w 4041018"/>
              <a:gd name="connsiteY68" fmla="*/ 3547255 h 3920348"/>
              <a:gd name="connsiteX69" fmla="*/ 3279923 w 4041018"/>
              <a:gd name="connsiteY69" fmla="*/ 3486965 h 3920348"/>
              <a:gd name="connsiteX70" fmla="*/ 3340213 w 4041018"/>
              <a:gd name="connsiteY70" fmla="*/ 3411602 h 3920348"/>
              <a:gd name="connsiteX71" fmla="*/ 3360310 w 4041018"/>
              <a:gd name="connsiteY71" fmla="*/ 3366385 h 3920348"/>
              <a:gd name="connsiteX72" fmla="*/ 3380406 w 4041018"/>
              <a:gd name="connsiteY72" fmla="*/ 3341264 h 3920348"/>
              <a:gd name="connsiteX73" fmla="*/ 3413901 w 4041018"/>
              <a:gd name="connsiteY73" fmla="*/ 3322606 h 3920348"/>
              <a:gd name="connsiteX74" fmla="*/ 3460793 w 4041018"/>
              <a:gd name="connsiteY74" fmla="*/ 3321167 h 3920348"/>
              <a:gd name="connsiteX75" fmla="*/ 3455769 w 4041018"/>
              <a:gd name="connsiteY75" fmla="*/ 3270925 h 3920348"/>
              <a:gd name="connsiteX76" fmla="*/ 3445721 w 4041018"/>
              <a:gd name="connsiteY76" fmla="*/ 3235756 h 3920348"/>
              <a:gd name="connsiteX77" fmla="*/ 3444857 w 4041018"/>
              <a:gd name="connsiteY77" fmla="*/ 3217831 h 3920348"/>
              <a:gd name="connsiteX78" fmla="*/ 3407908 w 4041018"/>
              <a:gd name="connsiteY78" fmla="*/ 3181276 h 3920348"/>
              <a:gd name="connsiteX79" fmla="*/ 3385431 w 4041018"/>
              <a:gd name="connsiteY79" fmla="*/ 3180490 h 3920348"/>
              <a:gd name="connsiteX80" fmla="*/ 3340213 w 4041018"/>
              <a:gd name="connsiteY80" fmla="*/ 3130248 h 3920348"/>
              <a:gd name="connsiteX81" fmla="*/ 3310068 w 4041018"/>
              <a:gd name="connsiteY81" fmla="*/ 3100103 h 3920348"/>
              <a:gd name="connsiteX82" fmla="*/ 3284947 w 4041018"/>
              <a:gd name="connsiteY82" fmla="*/ 3095079 h 3920348"/>
              <a:gd name="connsiteX83" fmla="*/ 3235307 w 4041018"/>
              <a:gd name="connsiteY83" fmla="*/ 3015425 h 3920348"/>
              <a:gd name="connsiteX84" fmla="*/ 3214609 w 4041018"/>
              <a:gd name="connsiteY84" fmla="*/ 2944354 h 3920348"/>
              <a:gd name="connsiteX85" fmla="*/ 3182920 w 4041018"/>
              <a:gd name="connsiteY85" fmla="*/ 2905888 h 3920348"/>
              <a:gd name="connsiteX86" fmla="*/ 3175776 w 4041018"/>
              <a:gd name="connsiteY86" fmla="*/ 2867788 h 3920348"/>
              <a:gd name="connsiteX87" fmla="*/ 3154319 w 4041018"/>
              <a:gd name="connsiteY87" fmla="*/ 2838846 h 3920348"/>
              <a:gd name="connsiteX88" fmla="*/ 3154345 w 4041018"/>
              <a:gd name="connsiteY88" fmla="*/ 2820163 h 3920348"/>
              <a:gd name="connsiteX89" fmla="*/ 3119149 w 4041018"/>
              <a:gd name="connsiteY89" fmla="*/ 2768508 h 3920348"/>
              <a:gd name="connsiteX90" fmla="*/ 3053835 w 4041018"/>
              <a:gd name="connsiteY90" fmla="*/ 2698169 h 3920348"/>
              <a:gd name="connsiteX91" fmla="*/ 3023690 w 4041018"/>
              <a:gd name="connsiteY91" fmla="*/ 2663000 h 3920348"/>
              <a:gd name="connsiteX92" fmla="*/ 2988521 w 4041018"/>
              <a:gd name="connsiteY92" fmla="*/ 2622807 h 3920348"/>
              <a:gd name="connsiteX93" fmla="*/ 2978132 w 4041018"/>
              <a:gd name="connsiteY93" fmla="*/ 2558225 h 3920348"/>
              <a:gd name="connsiteX94" fmla="*/ 2983497 w 4041018"/>
              <a:gd name="connsiteY94" fmla="*/ 2532371 h 3920348"/>
              <a:gd name="connsiteX95" fmla="*/ 2940033 w 4041018"/>
              <a:gd name="connsiteY95" fmla="*/ 2510600 h 3920348"/>
              <a:gd name="connsiteX96" fmla="*/ 2913158 w 4041018"/>
              <a:gd name="connsiteY96" fmla="*/ 2512275 h 3920348"/>
              <a:gd name="connsiteX97" fmla="*/ 2903633 w 4041018"/>
              <a:gd name="connsiteY97" fmla="*/ 2472631 h 3920348"/>
              <a:gd name="connsiteX98" fmla="*/ 2906696 w 4041018"/>
              <a:gd name="connsiteY98" fmla="*/ 2398681 h 3920348"/>
              <a:gd name="connsiteX99" fmla="*/ 2888037 w 4041018"/>
              <a:gd name="connsiteY99" fmla="*/ 2371598 h 3920348"/>
              <a:gd name="connsiteX100" fmla="*/ 2857892 w 4041018"/>
              <a:gd name="connsiteY100" fmla="*/ 2326380 h 3920348"/>
              <a:gd name="connsiteX101" fmla="*/ 2802626 w 4041018"/>
              <a:gd name="connsiteY101" fmla="*/ 2272973 h 3920348"/>
              <a:gd name="connsiteX102" fmla="*/ 2772481 w 4041018"/>
              <a:gd name="connsiteY102" fmla="*/ 2230921 h 3920348"/>
              <a:gd name="connsiteX103" fmla="*/ 2737312 w 4041018"/>
              <a:gd name="connsiteY103" fmla="*/ 2215848 h 3920348"/>
              <a:gd name="connsiteX104" fmla="*/ 2716195 w 4041018"/>
              <a:gd name="connsiteY104" fmla="*/ 2203419 h 3920348"/>
              <a:gd name="connsiteX105" fmla="*/ 2692094 w 4041018"/>
              <a:gd name="connsiteY105" fmla="*/ 2195752 h 3920348"/>
              <a:gd name="connsiteX106" fmla="*/ 2663807 w 4041018"/>
              <a:gd name="connsiteY106" fmla="*/ 2177225 h 3920348"/>
              <a:gd name="connsiteX107" fmla="*/ 2626780 w 4041018"/>
              <a:gd name="connsiteY107" fmla="*/ 2170631 h 3920348"/>
              <a:gd name="connsiteX108" fmla="*/ 2592370 w 4041018"/>
              <a:gd name="connsiteY108" fmla="*/ 2146269 h 3920348"/>
              <a:gd name="connsiteX109" fmla="*/ 2552753 w 4041018"/>
              <a:gd name="connsiteY109" fmla="*/ 2128318 h 3920348"/>
              <a:gd name="connsiteX110" fmla="*/ 2591611 w 4041018"/>
              <a:gd name="connsiteY110" fmla="*/ 2004833 h 3920348"/>
              <a:gd name="connsiteX111" fmla="*/ 2621756 w 4041018"/>
              <a:gd name="connsiteY111" fmla="*/ 1934495 h 3920348"/>
              <a:gd name="connsiteX112" fmla="*/ 2717215 w 4041018"/>
              <a:gd name="connsiteY112" fmla="*/ 1813914 h 3920348"/>
              <a:gd name="connsiteX113" fmla="*/ 2753981 w 4041018"/>
              <a:gd name="connsiteY113" fmla="*/ 1758648 h 3920348"/>
              <a:gd name="connsiteX114" fmla="*/ 2807650 w 4041018"/>
              <a:gd name="connsiteY114" fmla="*/ 1733527 h 3920348"/>
              <a:gd name="connsiteX115" fmla="*/ 2877989 w 4041018"/>
              <a:gd name="connsiteY115" fmla="*/ 1693334 h 3920348"/>
              <a:gd name="connsiteX116" fmla="*/ 2988521 w 4041018"/>
              <a:gd name="connsiteY116" fmla="*/ 1663189 h 3920348"/>
              <a:gd name="connsiteX117" fmla="*/ 3033738 w 4041018"/>
              <a:gd name="connsiteY117" fmla="*/ 1643092 h 3920348"/>
              <a:gd name="connsiteX118" fmla="*/ 3068908 w 4041018"/>
              <a:gd name="connsiteY118" fmla="*/ 1602899 h 3920348"/>
              <a:gd name="connsiteX119" fmla="*/ 3089004 w 4041018"/>
              <a:gd name="connsiteY119" fmla="*/ 1517488 h 3920348"/>
              <a:gd name="connsiteX120" fmla="*/ 3121793 w 4041018"/>
              <a:gd name="connsiteY120" fmla="*/ 1430480 h 3920348"/>
              <a:gd name="connsiteX121" fmla="*/ 3189488 w 4041018"/>
              <a:gd name="connsiteY121" fmla="*/ 1341642 h 3920348"/>
              <a:gd name="connsiteX122" fmla="*/ 3305044 w 4041018"/>
              <a:gd name="connsiteY122" fmla="*/ 1241158 h 3920348"/>
              <a:gd name="connsiteX123" fmla="*/ 3259826 w 4041018"/>
              <a:gd name="connsiteY123" fmla="*/ 1211013 h 3920348"/>
              <a:gd name="connsiteX124" fmla="*/ 3201971 w 4041018"/>
              <a:gd name="connsiteY124" fmla="*/ 1196150 h 3920348"/>
              <a:gd name="connsiteX125" fmla="*/ 3119149 w 4041018"/>
              <a:gd name="connsiteY125" fmla="*/ 1190916 h 3920348"/>
              <a:gd name="connsiteX126" fmla="*/ 3066240 w 4041018"/>
              <a:gd name="connsiteY126" fmla="*/ 1167575 h 3920348"/>
              <a:gd name="connsiteX127" fmla="*/ 2994802 w 4041018"/>
              <a:gd name="connsiteY127" fmla="*/ 1153288 h 3920348"/>
              <a:gd name="connsiteX128" fmla="*/ 2958376 w 4041018"/>
              <a:gd name="connsiteY128" fmla="*/ 1165796 h 3920348"/>
              <a:gd name="connsiteX129" fmla="*/ 2898086 w 4041018"/>
              <a:gd name="connsiteY129" fmla="*/ 1135651 h 3920348"/>
              <a:gd name="connsiteX130" fmla="*/ 2827747 w 4041018"/>
              <a:gd name="connsiteY130" fmla="*/ 1120578 h 3920348"/>
              <a:gd name="connsiteX131" fmla="*/ 2651902 w 4041018"/>
              <a:gd name="connsiteY131" fmla="*/ 1072325 h 3920348"/>
              <a:gd name="connsiteX132" fmla="*/ 2415765 w 4041018"/>
              <a:gd name="connsiteY132" fmla="*/ 1010046 h 3920348"/>
              <a:gd name="connsiteX133" fmla="*/ 2350450 w 4041018"/>
              <a:gd name="connsiteY133" fmla="*/ 979901 h 3920348"/>
              <a:gd name="connsiteX134" fmla="*/ 2295185 w 4041018"/>
              <a:gd name="connsiteY134" fmla="*/ 954780 h 3920348"/>
              <a:gd name="connsiteX135" fmla="*/ 2209774 w 4041018"/>
              <a:gd name="connsiteY135" fmla="*/ 944732 h 3920348"/>
              <a:gd name="connsiteX136" fmla="*/ 2149483 w 4041018"/>
              <a:gd name="connsiteY136" fmla="*/ 944732 h 3920348"/>
              <a:gd name="connsiteX137" fmla="*/ 2114314 w 4041018"/>
              <a:gd name="connsiteY137" fmla="*/ 949756 h 3920348"/>
              <a:gd name="connsiteX138" fmla="*/ 2018855 w 4041018"/>
              <a:gd name="connsiteY138" fmla="*/ 849273 h 3920348"/>
              <a:gd name="connsiteX139" fmla="*/ 2006583 w 4041018"/>
              <a:gd name="connsiteY139" fmla="*/ 805625 h 3920348"/>
              <a:gd name="connsiteX140" fmla="*/ 1978008 w 4041018"/>
              <a:gd name="connsiteY140" fmla="*/ 779431 h 3920348"/>
              <a:gd name="connsiteX141" fmla="*/ 1948516 w 4041018"/>
              <a:gd name="connsiteY141" fmla="*/ 743765 h 3920348"/>
              <a:gd name="connsiteX142" fmla="*/ 1888226 w 4041018"/>
              <a:gd name="connsiteY142" fmla="*/ 663378 h 3920348"/>
              <a:gd name="connsiteX143" fmla="*/ 1838508 w 4041018"/>
              <a:gd name="connsiteY143" fmla="*/ 594347 h 3920348"/>
              <a:gd name="connsiteX144" fmla="*/ 1782719 w 4041018"/>
              <a:gd name="connsiteY144" fmla="*/ 552846 h 3920348"/>
              <a:gd name="connsiteX145" fmla="*/ 1687259 w 4041018"/>
              <a:gd name="connsiteY145" fmla="*/ 482508 h 3920348"/>
              <a:gd name="connsiteX146" fmla="*/ 1591800 w 4041018"/>
              <a:gd name="connsiteY146" fmla="*/ 477484 h 3920348"/>
              <a:gd name="connsiteX147" fmla="*/ 1561290 w 4041018"/>
              <a:gd name="connsiteY147" fmla="*/ 453200 h 3920348"/>
              <a:gd name="connsiteX148" fmla="*/ 1491316 w 4041018"/>
              <a:gd name="connsiteY148" fmla="*/ 467435 h 3920348"/>
              <a:gd name="connsiteX149" fmla="*/ 1482708 w 4041018"/>
              <a:gd name="connsiteY149" fmla="*/ 443675 h 3920348"/>
              <a:gd name="connsiteX150" fmla="*/ 1436050 w 4041018"/>
              <a:gd name="connsiteY150" fmla="*/ 452363 h 3920348"/>
              <a:gd name="connsiteX151" fmla="*/ 1427940 w 4041018"/>
              <a:gd name="connsiteY151" fmla="*/ 412719 h 3920348"/>
              <a:gd name="connsiteX152" fmla="*/ 1392221 w 4041018"/>
              <a:gd name="connsiteY152" fmla="*/ 377000 h 3920348"/>
              <a:gd name="connsiteX153" fmla="*/ 1377933 w 4041018"/>
              <a:gd name="connsiteY153" fmla="*/ 341281 h 3920348"/>
              <a:gd name="connsiteX154" fmla="*/ 1370736 w 4041018"/>
              <a:gd name="connsiteY154" fmla="*/ 321734 h 3920348"/>
              <a:gd name="connsiteX155" fmla="*/ 1305422 w 4041018"/>
              <a:gd name="connsiteY155" fmla="*/ 291589 h 3920348"/>
              <a:gd name="connsiteX156" fmla="*/ 1260204 w 4041018"/>
              <a:gd name="connsiteY156" fmla="*/ 291589 h 3920348"/>
              <a:gd name="connsiteX157" fmla="*/ 1240108 w 4041018"/>
              <a:gd name="connsiteY157" fmla="*/ 231299 h 3920348"/>
              <a:gd name="connsiteX158" fmla="*/ 1214987 w 4041018"/>
              <a:gd name="connsiteY158" fmla="*/ 176033 h 3920348"/>
              <a:gd name="connsiteX159" fmla="*/ 1184842 w 4041018"/>
              <a:gd name="connsiteY159" fmla="*/ 150912 h 3920348"/>
              <a:gd name="connsiteX160" fmla="*/ 1129576 w 4041018"/>
              <a:gd name="connsiteY160" fmla="*/ 186081 h 3920348"/>
              <a:gd name="connsiteX161" fmla="*/ 1059237 w 4041018"/>
              <a:gd name="connsiteY161" fmla="*/ 211202 h 3920348"/>
              <a:gd name="connsiteX162" fmla="*/ 1014020 w 4041018"/>
              <a:gd name="connsiteY162" fmla="*/ 221251 h 3920348"/>
              <a:gd name="connsiteX163" fmla="*/ 958754 w 4041018"/>
              <a:gd name="connsiteY163" fmla="*/ 191105 h 3920348"/>
              <a:gd name="connsiteX164" fmla="*/ 898464 w 4041018"/>
              <a:gd name="connsiteY164" fmla="*/ 155936 h 3920348"/>
              <a:gd name="connsiteX165" fmla="*/ 828125 w 4041018"/>
              <a:gd name="connsiteY165" fmla="*/ 120767 h 3920348"/>
              <a:gd name="connsiteX166" fmla="*/ 722617 w 4041018"/>
              <a:gd name="connsiteY166" fmla="*/ 165985 h 3920348"/>
              <a:gd name="connsiteX167" fmla="*/ 637206 w 4041018"/>
              <a:gd name="connsiteY167" fmla="*/ 181057 h 3920348"/>
              <a:gd name="connsiteX168" fmla="*/ 586965 w 4041018"/>
              <a:gd name="connsiteY168" fmla="*/ 145888 h 3920348"/>
              <a:gd name="connsiteX169" fmla="*/ 597013 w 4041018"/>
              <a:gd name="connsiteY169" fmla="*/ 105695 h 3920348"/>
              <a:gd name="connsiteX170" fmla="*/ 612086 w 4041018"/>
              <a:gd name="connsiteY170" fmla="*/ 85598 h 3920348"/>
              <a:gd name="connsiteX171" fmla="*/ 586965 w 4041018"/>
              <a:gd name="connsiteY171" fmla="*/ 20284 h 3920348"/>
              <a:gd name="connsiteX172" fmla="*/ 541747 w 4041018"/>
              <a:gd name="connsiteY172" fmla="*/ 187 h 3920348"/>
              <a:gd name="connsiteX173" fmla="*/ 511602 w 4041018"/>
              <a:gd name="connsiteY173" fmla="*/ 10235 h 3920348"/>
              <a:gd name="connsiteX174" fmla="*/ 451312 w 4041018"/>
              <a:gd name="connsiteY174" fmla="*/ 10235 h 3920348"/>
              <a:gd name="connsiteX175" fmla="*/ 365901 w 4041018"/>
              <a:gd name="connsiteY175" fmla="*/ 187 h 3920348"/>
              <a:gd name="connsiteX176" fmla="*/ 330732 w 4041018"/>
              <a:gd name="connsiteY176" fmla="*/ 10235 h 3920348"/>
              <a:gd name="connsiteX177" fmla="*/ 285514 w 4041018"/>
              <a:gd name="connsiteY177" fmla="*/ 55453 h 3920348"/>
              <a:gd name="connsiteX178" fmla="*/ 280490 w 4041018"/>
              <a:gd name="connsiteY178" fmla="*/ 105695 h 3920348"/>
              <a:gd name="connsiteX179" fmla="*/ 275466 w 4041018"/>
              <a:gd name="connsiteY179" fmla="*/ 140864 h 3920348"/>
              <a:gd name="connsiteX180" fmla="*/ 240297 w 4041018"/>
              <a:gd name="connsiteY180" fmla="*/ 216226 h 3920348"/>
              <a:gd name="connsiteX181" fmla="*/ 260393 w 4041018"/>
              <a:gd name="connsiteY181" fmla="*/ 206178 h 3920348"/>
              <a:gd name="connsiteX182" fmla="*/ 315659 w 4041018"/>
              <a:gd name="connsiteY182" fmla="*/ 171009 h 3920348"/>
              <a:gd name="connsiteX183" fmla="*/ 360877 w 4041018"/>
              <a:gd name="connsiteY183" fmla="*/ 216226 h 3920348"/>
              <a:gd name="connsiteX184" fmla="*/ 355853 w 4041018"/>
              <a:gd name="connsiteY184" fmla="*/ 256420 h 3920348"/>
              <a:gd name="connsiteX185" fmla="*/ 355853 w 4041018"/>
              <a:gd name="connsiteY185" fmla="*/ 276516 h 3920348"/>
              <a:gd name="connsiteX186" fmla="*/ 426191 w 4041018"/>
              <a:gd name="connsiteY186" fmla="*/ 361927 h 3920348"/>
              <a:gd name="connsiteX187" fmla="*/ 446288 w 4041018"/>
              <a:gd name="connsiteY187" fmla="*/ 412169 h 3920348"/>
              <a:gd name="connsiteX188" fmla="*/ 491505 w 4041018"/>
              <a:gd name="connsiteY188" fmla="*/ 427242 h 3920348"/>
              <a:gd name="connsiteX189" fmla="*/ 511602 w 4041018"/>
              <a:gd name="connsiteY189" fmla="*/ 442314 h 3920348"/>
              <a:gd name="connsiteX190" fmla="*/ 526675 w 4041018"/>
              <a:gd name="connsiteY190" fmla="*/ 472459 h 3920348"/>
              <a:gd name="connsiteX191" fmla="*/ 541747 w 4041018"/>
              <a:gd name="connsiteY191" fmla="*/ 517677 h 3920348"/>
              <a:gd name="connsiteX192" fmla="*/ 471409 w 4041018"/>
              <a:gd name="connsiteY192" fmla="*/ 582991 h 3920348"/>
              <a:gd name="connsiteX193" fmla="*/ 401070 w 4041018"/>
              <a:gd name="connsiteY193" fmla="*/ 638257 h 3920348"/>
              <a:gd name="connsiteX194" fmla="*/ 355853 w 4041018"/>
              <a:gd name="connsiteY194" fmla="*/ 638257 h 3920348"/>
              <a:gd name="connsiteX195" fmla="*/ 330732 w 4041018"/>
              <a:gd name="connsiteY195" fmla="*/ 708596 h 3920348"/>
              <a:gd name="connsiteX196" fmla="*/ 285514 w 4041018"/>
              <a:gd name="connsiteY196" fmla="*/ 723668 h 3920348"/>
              <a:gd name="connsiteX197" fmla="*/ 270442 w 4041018"/>
              <a:gd name="connsiteY197" fmla="*/ 768886 h 3920348"/>
              <a:gd name="connsiteX198" fmla="*/ 245321 w 4041018"/>
              <a:gd name="connsiteY198" fmla="*/ 914587 h 3920348"/>
              <a:gd name="connsiteX199" fmla="*/ 225224 w 4041018"/>
              <a:gd name="connsiteY199" fmla="*/ 964829 h 3920348"/>
              <a:gd name="connsiteX200" fmla="*/ 240297 w 4041018"/>
              <a:gd name="connsiteY200" fmla="*/ 1025119 h 3920348"/>
              <a:gd name="connsiteX201" fmla="*/ 4041016 w 4041018"/>
              <a:gd name="connsiteY201" fmla="*/ 1874414 h 3920348"/>
              <a:gd name="connsiteX202" fmla="*/ 265417 w 4041018"/>
              <a:gd name="connsiteY202" fmla="*/ 1110530 h 3920348"/>
              <a:gd name="connsiteX0" fmla="*/ 191703 w 4349131"/>
              <a:gd name="connsiteY0" fmla="*/ 1110530 h 3920348"/>
              <a:gd name="connsiteX1" fmla="*/ 4349069 w 4349131"/>
              <a:gd name="connsiteY1" fmla="*/ 2133857 h 3920348"/>
              <a:gd name="connsiteX2" fmla="*/ 292973 w 4349131"/>
              <a:gd name="connsiteY2" fmla="*/ 1333190 h 3920348"/>
              <a:gd name="connsiteX3" fmla="*/ 322332 w 4349131"/>
              <a:gd name="connsiteY3" fmla="*/ 1437101 h 3920348"/>
              <a:gd name="connsiteX4" fmla="*/ 352477 w 4349131"/>
              <a:gd name="connsiteY4" fmla="*/ 1557681 h 3920348"/>
              <a:gd name="connsiteX5" fmla="*/ 367550 w 4349131"/>
              <a:gd name="connsiteY5" fmla="*/ 1633044 h 3920348"/>
              <a:gd name="connsiteX6" fmla="*/ 367550 w 4349131"/>
              <a:gd name="connsiteY6" fmla="*/ 1758648 h 3920348"/>
              <a:gd name="connsiteX7" fmla="*/ 392671 w 4349131"/>
              <a:gd name="connsiteY7" fmla="*/ 1798842 h 3920348"/>
              <a:gd name="connsiteX8" fmla="*/ 382622 w 4349131"/>
              <a:gd name="connsiteY8" fmla="*/ 2014881 h 3920348"/>
              <a:gd name="connsiteX9" fmla="*/ 408815 w 4349131"/>
              <a:gd name="connsiteY9" fmla="*/ 2066170 h 3920348"/>
              <a:gd name="connsiteX10" fmla="*/ 412767 w 4349131"/>
              <a:gd name="connsiteY10" fmla="*/ 2140486 h 3920348"/>
              <a:gd name="connsiteX11" fmla="*/ 416013 w 4349131"/>
              <a:gd name="connsiteY11" fmla="*/ 2224850 h 3920348"/>
              <a:gd name="connsiteX12" fmla="*/ 432864 w 4349131"/>
              <a:gd name="connsiteY12" fmla="*/ 2244947 h 3920348"/>
              <a:gd name="connsiteX13" fmla="*/ 438149 w 4349131"/>
              <a:gd name="connsiteY13" fmla="*/ 2359717 h 3920348"/>
              <a:gd name="connsiteX14" fmla="*/ 442912 w 4349131"/>
              <a:gd name="connsiteY14" fmla="*/ 2391695 h 3920348"/>
              <a:gd name="connsiteX15" fmla="*/ 446969 w 4349131"/>
              <a:gd name="connsiteY15" fmla="*/ 2453450 h 3920348"/>
              <a:gd name="connsiteX16" fmla="*/ 468033 w 4349131"/>
              <a:gd name="connsiteY16" fmla="*/ 2482130 h 3920348"/>
              <a:gd name="connsiteX17" fmla="*/ 468401 w 4349131"/>
              <a:gd name="connsiteY17" fmla="*/ 2560606 h 3920348"/>
              <a:gd name="connsiteX18" fmla="*/ 496320 w 4349131"/>
              <a:gd name="connsiteY18" fmla="*/ 2652952 h 3920348"/>
              <a:gd name="connsiteX19" fmla="*/ 523299 w 4349131"/>
              <a:gd name="connsiteY19" fmla="*/ 2738363 h 3920348"/>
              <a:gd name="connsiteX20" fmla="*/ 669000 w 4349131"/>
              <a:gd name="connsiteY20" fmla="*/ 2813725 h 3920348"/>
              <a:gd name="connsiteX21" fmla="*/ 734314 w 4349131"/>
              <a:gd name="connsiteY21" fmla="*/ 2879040 h 3920348"/>
              <a:gd name="connsiteX22" fmla="*/ 785107 w 4349131"/>
              <a:gd name="connsiteY22" fmla="*/ 2910650 h 3920348"/>
              <a:gd name="connsiteX23" fmla="*/ 885119 w 4349131"/>
              <a:gd name="connsiteY23" fmla="*/ 2996375 h 3920348"/>
              <a:gd name="connsiteX24" fmla="*/ 905136 w 4349131"/>
              <a:gd name="connsiteY24" fmla="*/ 2989571 h 3920348"/>
              <a:gd name="connsiteX25" fmla="*/ 935126 w 4349131"/>
              <a:gd name="connsiteY25" fmla="*/ 3029713 h 3920348"/>
              <a:gd name="connsiteX26" fmla="*/ 975607 w 4349131"/>
              <a:gd name="connsiteY26" fmla="*/ 3067813 h 3920348"/>
              <a:gd name="connsiteX27" fmla="*/ 982751 w 4349131"/>
              <a:gd name="connsiteY27" fmla="*/ 3098769 h 3920348"/>
              <a:gd name="connsiteX28" fmla="*/ 1015668 w 4349131"/>
              <a:gd name="connsiteY28" fmla="*/ 3115176 h 3920348"/>
              <a:gd name="connsiteX29" fmla="*/ 1056569 w 4349131"/>
              <a:gd name="connsiteY29" fmla="*/ 3167825 h 3920348"/>
              <a:gd name="connsiteX30" fmla="*/ 1080983 w 4349131"/>
              <a:gd name="connsiteY30" fmla="*/ 3210635 h 3920348"/>
              <a:gd name="connsiteX31" fmla="*/ 1171418 w 4349131"/>
              <a:gd name="connsiteY31" fmla="*/ 3265901 h 3920348"/>
              <a:gd name="connsiteX32" fmla="*/ 1228019 w 4349131"/>
              <a:gd name="connsiteY32" fmla="*/ 3303556 h 3920348"/>
              <a:gd name="connsiteX33" fmla="*/ 1261853 w 4349131"/>
              <a:gd name="connsiteY33" fmla="*/ 3321167 h 3920348"/>
              <a:gd name="connsiteX34" fmla="*/ 1292313 w 4349131"/>
              <a:gd name="connsiteY34" fmla="*/ 3360706 h 3920348"/>
              <a:gd name="connsiteX35" fmla="*/ 1344097 w 4349131"/>
              <a:gd name="connsiteY35" fmla="*/ 3389387 h 3920348"/>
              <a:gd name="connsiteX36" fmla="*/ 1445628 w 4349131"/>
              <a:gd name="connsiteY36" fmla="*/ 3436462 h 3920348"/>
              <a:gd name="connsiteX37" fmla="*/ 1476034 w 4349131"/>
              <a:gd name="connsiteY37" fmla="*/ 3461844 h 3920348"/>
              <a:gd name="connsiteX38" fmla="*/ 1489956 w 4349131"/>
              <a:gd name="connsiteY38" fmla="*/ 3503582 h 3920348"/>
              <a:gd name="connsiteX39" fmla="*/ 1553255 w 4349131"/>
              <a:gd name="connsiteY39" fmla="*/ 3587448 h 3920348"/>
              <a:gd name="connsiteX40" fmla="*/ 1638666 w 4349131"/>
              <a:gd name="connsiteY40" fmla="*/ 3617593 h 3920348"/>
              <a:gd name="connsiteX41" fmla="*/ 1699507 w 4349131"/>
              <a:gd name="connsiteY41" fmla="*/ 3658363 h 3920348"/>
              <a:gd name="connsiteX42" fmla="*/ 1787613 w 4349131"/>
              <a:gd name="connsiteY42" fmla="*/ 3698844 h 3920348"/>
              <a:gd name="connsiteX43" fmla="*/ 1955189 w 4349131"/>
              <a:gd name="connsiteY43" fmla="*/ 3738174 h 3920348"/>
              <a:gd name="connsiteX44" fmla="*/ 2045624 w 4349131"/>
              <a:gd name="connsiteY44" fmla="*/ 3753246 h 3920348"/>
              <a:gd name="connsiteX45" fmla="*/ 2151132 w 4349131"/>
              <a:gd name="connsiteY45" fmla="*/ 3768319 h 3920348"/>
              <a:gd name="connsiteX46" fmla="*/ 2221471 w 4349131"/>
              <a:gd name="connsiteY46" fmla="*/ 3768319 h 3920348"/>
              <a:gd name="connsiteX47" fmla="*/ 2290057 w 4349131"/>
              <a:gd name="connsiteY47" fmla="*/ 3779806 h 3920348"/>
              <a:gd name="connsiteX48" fmla="*/ 2316251 w 4349131"/>
              <a:gd name="connsiteY48" fmla="*/ 3767900 h 3920348"/>
              <a:gd name="connsiteX49" fmla="*/ 2328809 w 4349131"/>
              <a:gd name="connsiteY49" fmla="*/ 3796083 h 3920348"/>
              <a:gd name="connsiteX50" fmla="*/ 2365575 w 4349131"/>
              <a:gd name="connsiteY50" fmla="*/ 3838919 h 3920348"/>
              <a:gd name="connsiteX51" fmla="*/ 2385307 w 4349131"/>
              <a:gd name="connsiteY51" fmla="*/ 3875056 h 3920348"/>
              <a:gd name="connsiteX52" fmla="*/ 2417413 w 4349131"/>
              <a:gd name="connsiteY52" fmla="*/ 3898947 h 3920348"/>
              <a:gd name="connsiteX53" fmla="*/ 2461507 w 4349131"/>
              <a:gd name="connsiteY53" fmla="*/ 3920300 h 3920348"/>
              <a:gd name="connsiteX54" fmla="*/ 2487752 w 4349131"/>
              <a:gd name="connsiteY54" fmla="*/ 3903971 h 3920348"/>
              <a:gd name="connsiteX55" fmla="*/ 2568139 w 4349131"/>
              <a:gd name="connsiteY55" fmla="*/ 3878851 h 3920348"/>
              <a:gd name="connsiteX56" fmla="*/ 2643501 w 4349131"/>
              <a:gd name="connsiteY56" fmla="*/ 3823585 h 3920348"/>
              <a:gd name="connsiteX57" fmla="*/ 2698767 w 4349131"/>
              <a:gd name="connsiteY57" fmla="*/ 3778367 h 3920348"/>
              <a:gd name="connsiteX58" fmla="*/ 2794882 w 4349131"/>
              <a:gd name="connsiteY58" fmla="*/ 3820288 h 3920348"/>
              <a:gd name="connsiteX59" fmla="*/ 2849492 w 4349131"/>
              <a:gd name="connsiteY59" fmla="*/ 3823585 h 3920348"/>
              <a:gd name="connsiteX60" fmla="*/ 2899734 w 4349131"/>
              <a:gd name="connsiteY60" fmla="*/ 3808512 h 3920348"/>
              <a:gd name="connsiteX61" fmla="*/ 2949976 w 4349131"/>
              <a:gd name="connsiteY61" fmla="*/ 3738174 h 3920348"/>
              <a:gd name="connsiteX62" fmla="*/ 2965049 w 4349131"/>
              <a:gd name="connsiteY62" fmla="*/ 3692956 h 3920348"/>
              <a:gd name="connsiteX63" fmla="*/ 2963951 w 4349131"/>
              <a:gd name="connsiteY63" fmla="*/ 3667888 h 3920348"/>
              <a:gd name="connsiteX64" fmla="*/ 3004719 w 4349131"/>
              <a:gd name="connsiteY64" fmla="*/ 3646953 h 3920348"/>
              <a:gd name="connsiteX65" fmla="*/ 3055484 w 4349131"/>
              <a:gd name="connsiteY65" fmla="*/ 3667835 h 3920348"/>
              <a:gd name="connsiteX66" fmla="*/ 3130846 w 4349131"/>
              <a:gd name="connsiteY66" fmla="*/ 3667835 h 3920348"/>
              <a:gd name="connsiteX67" fmla="*/ 3186112 w 4349131"/>
              <a:gd name="connsiteY67" fmla="*/ 3622618 h 3920348"/>
              <a:gd name="connsiteX68" fmla="*/ 3206209 w 4349131"/>
              <a:gd name="connsiteY68" fmla="*/ 3547255 h 3920348"/>
              <a:gd name="connsiteX69" fmla="*/ 3206209 w 4349131"/>
              <a:gd name="connsiteY69" fmla="*/ 3486965 h 3920348"/>
              <a:gd name="connsiteX70" fmla="*/ 3266499 w 4349131"/>
              <a:gd name="connsiteY70" fmla="*/ 3411602 h 3920348"/>
              <a:gd name="connsiteX71" fmla="*/ 3286596 w 4349131"/>
              <a:gd name="connsiteY71" fmla="*/ 3366385 h 3920348"/>
              <a:gd name="connsiteX72" fmla="*/ 3306692 w 4349131"/>
              <a:gd name="connsiteY72" fmla="*/ 3341264 h 3920348"/>
              <a:gd name="connsiteX73" fmla="*/ 3340187 w 4349131"/>
              <a:gd name="connsiteY73" fmla="*/ 3322606 h 3920348"/>
              <a:gd name="connsiteX74" fmla="*/ 3387079 w 4349131"/>
              <a:gd name="connsiteY74" fmla="*/ 3321167 h 3920348"/>
              <a:gd name="connsiteX75" fmla="*/ 3382055 w 4349131"/>
              <a:gd name="connsiteY75" fmla="*/ 3270925 h 3920348"/>
              <a:gd name="connsiteX76" fmla="*/ 3372007 w 4349131"/>
              <a:gd name="connsiteY76" fmla="*/ 3235756 h 3920348"/>
              <a:gd name="connsiteX77" fmla="*/ 3371143 w 4349131"/>
              <a:gd name="connsiteY77" fmla="*/ 3217831 h 3920348"/>
              <a:gd name="connsiteX78" fmla="*/ 3334194 w 4349131"/>
              <a:gd name="connsiteY78" fmla="*/ 3181276 h 3920348"/>
              <a:gd name="connsiteX79" fmla="*/ 3311717 w 4349131"/>
              <a:gd name="connsiteY79" fmla="*/ 3180490 h 3920348"/>
              <a:gd name="connsiteX80" fmla="*/ 3266499 w 4349131"/>
              <a:gd name="connsiteY80" fmla="*/ 3130248 h 3920348"/>
              <a:gd name="connsiteX81" fmla="*/ 3236354 w 4349131"/>
              <a:gd name="connsiteY81" fmla="*/ 3100103 h 3920348"/>
              <a:gd name="connsiteX82" fmla="*/ 3211233 w 4349131"/>
              <a:gd name="connsiteY82" fmla="*/ 3095079 h 3920348"/>
              <a:gd name="connsiteX83" fmla="*/ 3161593 w 4349131"/>
              <a:gd name="connsiteY83" fmla="*/ 3015425 h 3920348"/>
              <a:gd name="connsiteX84" fmla="*/ 3140895 w 4349131"/>
              <a:gd name="connsiteY84" fmla="*/ 2944354 h 3920348"/>
              <a:gd name="connsiteX85" fmla="*/ 3109206 w 4349131"/>
              <a:gd name="connsiteY85" fmla="*/ 2905888 h 3920348"/>
              <a:gd name="connsiteX86" fmla="*/ 3102062 w 4349131"/>
              <a:gd name="connsiteY86" fmla="*/ 2867788 h 3920348"/>
              <a:gd name="connsiteX87" fmla="*/ 3080605 w 4349131"/>
              <a:gd name="connsiteY87" fmla="*/ 2838846 h 3920348"/>
              <a:gd name="connsiteX88" fmla="*/ 3080631 w 4349131"/>
              <a:gd name="connsiteY88" fmla="*/ 2820163 h 3920348"/>
              <a:gd name="connsiteX89" fmla="*/ 3045435 w 4349131"/>
              <a:gd name="connsiteY89" fmla="*/ 2768508 h 3920348"/>
              <a:gd name="connsiteX90" fmla="*/ 2980121 w 4349131"/>
              <a:gd name="connsiteY90" fmla="*/ 2698169 h 3920348"/>
              <a:gd name="connsiteX91" fmla="*/ 2949976 w 4349131"/>
              <a:gd name="connsiteY91" fmla="*/ 2663000 h 3920348"/>
              <a:gd name="connsiteX92" fmla="*/ 2914807 w 4349131"/>
              <a:gd name="connsiteY92" fmla="*/ 2622807 h 3920348"/>
              <a:gd name="connsiteX93" fmla="*/ 2904418 w 4349131"/>
              <a:gd name="connsiteY93" fmla="*/ 2558225 h 3920348"/>
              <a:gd name="connsiteX94" fmla="*/ 2909783 w 4349131"/>
              <a:gd name="connsiteY94" fmla="*/ 2532371 h 3920348"/>
              <a:gd name="connsiteX95" fmla="*/ 2866319 w 4349131"/>
              <a:gd name="connsiteY95" fmla="*/ 2510600 h 3920348"/>
              <a:gd name="connsiteX96" fmla="*/ 2839444 w 4349131"/>
              <a:gd name="connsiteY96" fmla="*/ 2512275 h 3920348"/>
              <a:gd name="connsiteX97" fmla="*/ 2829919 w 4349131"/>
              <a:gd name="connsiteY97" fmla="*/ 2472631 h 3920348"/>
              <a:gd name="connsiteX98" fmla="*/ 2832982 w 4349131"/>
              <a:gd name="connsiteY98" fmla="*/ 2398681 h 3920348"/>
              <a:gd name="connsiteX99" fmla="*/ 2814323 w 4349131"/>
              <a:gd name="connsiteY99" fmla="*/ 2371598 h 3920348"/>
              <a:gd name="connsiteX100" fmla="*/ 2784178 w 4349131"/>
              <a:gd name="connsiteY100" fmla="*/ 2326380 h 3920348"/>
              <a:gd name="connsiteX101" fmla="*/ 2728912 w 4349131"/>
              <a:gd name="connsiteY101" fmla="*/ 2272973 h 3920348"/>
              <a:gd name="connsiteX102" fmla="*/ 2698767 w 4349131"/>
              <a:gd name="connsiteY102" fmla="*/ 2230921 h 3920348"/>
              <a:gd name="connsiteX103" fmla="*/ 2663598 w 4349131"/>
              <a:gd name="connsiteY103" fmla="*/ 2215848 h 3920348"/>
              <a:gd name="connsiteX104" fmla="*/ 2642481 w 4349131"/>
              <a:gd name="connsiteY104" fmla="*/ 2203419 h 3920348"/>
              <a:gd name="connsiteX105" fmla="*/ 2618380 w 4349131"/>
              <a:gd name="connsiteY105" fmla="*/ 2195752 h 3920348"/>
              <a:gd name="connsiteX106" fmla="*/ 2590093 w 4349131"/>
              <a:gd name="connsiteY106" fmla="*/ 2177225 h 3920348"/>
              <a:gd name="connsiteX107" fmla="*/ 2553066 w 4349131"/>
              <a:gd name="connsiteY107" fmla="*/ 2170631 h 3920348"/>
              <a:gd name="connsiteX108" fmla="*/ 2518656 w 4349131"/>
              <a:gd name="connsiteY108" fmla="*/ 2146269 h 3920348"/>
              <a:gd name="connsiteX109" fmla="*/ 2479039 w 4349131"/>
              <a:gd name="connsiteY109" fmla="*/ 2128318 h 3920348"/>
              <a:gd name="connsiteX110" fmla="*/ 2517897 w 4349131"/>
              <a:gd name="connsiteY110" fmla="*/ 2004833 h 3920348"/>
              <a:gd name="connsiteX111" fmla="*/ 2548042 w 4349131"/>
              <a:gd name="connsiteY111" fmla="*/ 1934495 h 3920348"/>
              <a:gd name="connsiteX112" fmla="*/ 2643501 w 4349131"/>
              <a:gd name="connsiteY112" fmla="*/ 1813914 h 3920348"/>
              <a:gd name="connsiteX113" fmla="*/ 2680267 w 4349131"/>
              <a:gd name="connsiteY113" fmla="*/ 1758648 h 3920348"/>
              <a:gd name="connsiteX114" fmla="*/ 2733936 w 4349131"/>
              <a:gd name="connsiteY114" fmla="*/ 1733527 h 3920348"/>
              <a:gd name="connsiteX115" fmla="*/ 2804275 w 4349131"/>
              <a:gd name="connsiteY115" fmla="*/ 1693334 h 3920348"/>
              <a:gd name="connsiteX116" fmla="*/ 2914807 w 4349131"/>
              <a:gd name="connsiteY116" fmla="*/ 1663189 h 3920348"/>
              <a:gd name="connsiteX117" fmla="*/ 2960024 w 4349131"/>
              <a:gd name="connsiteY117" fmla="*/ 1643092 h 3920348"/>
              <a:gd name="connsiteX118" fmla="*/ 2995194 w 4349131"/>
              <a:gd name="connsiteY118" fmla="*/ 1602899 h 3920348"/>
              <a:gd name="connsiteX119" fmla="*/ 3015290 w 4349131"/>
              <a:gd name="connsiteY119" fmla="*/ 1517488 h 3920348"/>
              <a:gd name="connsiteX120" fmla="*/ 3048079 w 4349131"/>
              <a:gd name="connsiteY120" fmla="*/ 1430480 h 3920348"/>
              <a:gd name="connsiteX121" fmla="*/ 3115774 w 4349131"/>
              <a:gd name="connsiteY121" fmla="*/ 1341642 h 3920348"/>
              <a:gd name="connsiteX122" fmla="*/ 3231330 w 4349131"/>
              <a:gd name="connsiteY122" fmla="*/ 1241158 h 3920348"/>
              <a:gd name="connsiteX123" fmla="*/ 3186112 w 4349131"/>
              <a:gd name="connsiteY123" fmla="*/ 1211013 h 3920348"/>
              <a:gd name="connsiteX124" fmla="*/ 3128257 w 4349131"/>
              <a:gd name="connsiteY124" fmla="*/ 1196150 h 3920348"/>
              <a:gd name="connsiteX125" fmla="*/ 3045435 w 4349131"/>
              <a:gd name="connsiteY125" fmla="*/ 1190916 h 3920348"/>
              <a:gd name="connsiteX126" fmla="*/ 2992526 w 4349131"/>
              <a:gd name="connsiteY126" fmla="*/ 1167575 h 3920348"/>
              <a:gd name="connsiteX127" fmla="*/ 2921088 w 4349131"/>
              <a:gd name="connsiteY127" fmla="*/ 1153288 h 3920348"/>
              <a:gd name="connsiteX128" fmla="*/ 2884662 w 4349131"/>
              <a:gd name="connsiteY128" fmla="*/ 1165796 h 3920348"/>
              <a:gd name="connsiteX129" fmla="*/ 2824372 w 4349131"/>
              <a:gd name="connsiteY129" fmla="*/ 1135651 h 3920348"/>
              <a:gd name="connsiteX130" fmla="*/ 2754033 w 4349131"/>
              <a:gd name="connsiteY130" fmla="*/ 1120578 h 3920348"/>
              <a:gd name="connsiteX131" fmla="*/ 2578188 w 4349131"/>
              <a:gd name="connsiteY131" fmla="*/ 1072325 h 3920348"/>
              <a:gd name="connsiteX132" fmla="*/ 2342051 w 4349131"/>
              <a:gd name="connsiteY132" fmla="*/ 1010046 h 3920348"/>
              <a:gd name="connsiteX133" fmla="*/ 2276736 w 4349131"/>
              <a:gd name="connsiteY133" fmla="*/ 979901 h 3920348"/>
              <a:gd name="connsiteX134" fmla="*/ 2221471 w 4349131"/>
              <a:gd name="connsiteY134" fmla="*/ 954780 h 3920348"/>
              <a:gd name="connsiteX135" fmla="*/ 2136060 w 4349131"/>
              <a:gd name="connsiteY135" fmla="*/ 944732 h 3920348"/>
              <a:gd name="connsiteX136" fmla="*/ 2075769 w 4349131"/>
              <a:gd name="connsiteY136" fmla="*/ 944732 h 3920348"/>
              <a:gd name="connsiteX137" fmla="*/ 2040600 w 4349131"/>
              <a:gd name="connsiteY137" fmla="*/ 949756 h 3920348"/>
              <a:gd name="connsiteX138" fmla="*/ 1945141 w 4349131"/>
              <a:gd name="connsiteY138" fmla="*/ 849273 h 3920348"/>
              <a:gd name="connsiteX139" fmla="*/ 1932869 w 4349131"/>
              <a:gd name="connsiteY139" fmla="*/ 805625 h 3920348"/>
              <a:gd name="connsiteX140" fmla="*/ 1904294 w 4349131"/>
              <a:gd name="connsiteY140" fmla="*/ 779431 h 3920348"/>
              <a:gd name="connsiteX141" fmla="*/ 1874802 w 4349131"/>
              <a:gd name="connsiteY141" fmla="*/ 743765 h 3920348"/>
              <a:gd name="connsiteX142" fmla="*/ 1814512 w 4349131"/>
              <a:gd name="connsiteY142" fmla="*/ 663378 h 3920348"/>
              <a:gd name="connsiteX143" fmla="*/ 1764794 w 4349131"/>
              <a:gd name="connsiteY143" fmla="*/ 594347 h 3920348"/>
              <a:gd name="connsiteX144" fmla="*/ 1709005 w 4349131"/>
              <a:gd name="connsiteY144" fmla="*/ 552846 h 3920348"/>
              <a:gd name="connsiteX145" fmla="*/ 1613545 w 4349131"/>
              <a:gd name="connsiteY145" fmla="*/ 482508 h 3920348"/>
              <a:gd name="connsiteX146" fmla="*/ 1518086 w 4349131"/>
              <a:gd name="connsiteY146" fmla="*/ 477484 h 3920348"/>
              <a:gd name="connsiteX147" fmla="*/ 1487576 w 4349131"/>
              <a:gd name="connsiteY147" fmla="*/ 453200 h 3920348"/>
              <a:gd name="connsiteX148" fmla="*/ 1417602 w 4349131"/>
              <a:gd name="connsiteY148" fmla="*/ 467435 h 3920348"/>
              <a:gd name="connsiteX149" fmla="*/ 1408994 w 4349131"/>
              <a:gd name="connsiteY149" fmla="*/ 443675 h 3920348"/>
              <a:gd name="connsiteX150" fmla="*/ 1362336 w 4349131"/>
              <a:gd name="connsiteY150" fmla="*/ 452363 h 3920348"/>
              <a:gd name="connsiteX151" fmla="*/ 1354226 w 4349131"/>
              <a:gd name="connsiteY151" fmla="*/ 412719 h 3920348"/>
              <a:gd name="connsiteX152" fmla="*/ 1318507 w 4349131"/>
              <a:gd name="connsiteY152" fmla="*/ 377000 h 3920348"/>
              <a:gd name="connsiteX153" fmla="*/ 1304219 w 4349131"/>
              <a:gd name="connsiteY153" fmla="*/ 341281 h 3920348"/>
              <a:gd name="connsiteX154" fmla="*/ 1297022 w 4349131"/>
              <a:gd name="connsiteY154" fmla="*/ 321734 h 3920348"/>
              <a:gd name="connsiteX155" fmla="*/ 1231708 w 4349131"/>
              <a:gd name="connsiteY155" fmla="*/ 291589 h 3920348"/>
              <a:gd name="connsiteX156" fmla="*/ 1186490 w 4349131"/>
              <a:gd name="connsiteY156" fmla="*/ 291589 h 3920348"/>
              <a:gd name="connsiteX157" fmla="*/ 1166394 w 4349131"/>
              <a:gd name="connsiteY157" fmla="*/ 231299 h 3920348"/>
              <a:gd name="connsiteX158" fmla="*/ 1141273 w 4349131"/>
              <a:gd name="connsiteY158" fmla="*/ 176033 h 3920348"/>
              <a:gd name="connsiteX159" fmla="*/ 1111128 w 4349131"/>
              <a:gd name="connsiteY159" fmla="*/ 150912 h 3920348"/>
              <a:gd name="connsiteX160" fmla="*/ 1055862 w 4349131"/>
              <a:gd name="connsiteY160" fmla="*/ 186081 h 3920348"/>
              <a:gd name="connsiteX161" fmla="*/ 985523 w 4349131"/>
              <a:gd name="connsiteY161" fmla="*/ 211202 h 3920348"/>
              <a:gd name="connsiteX162" fmla="*/ 940306 w 4349131"/>
              <a:gd name="connsiteY162" fmla="*/ 221251 h 3920348"/>
              <a:gd name="connsiteX163" fmla="*/ 885040 w 4349131"/>
              <a:gd name="connsiteY163" fmla="*/ 191105 h 3920348"/>
              <a:gd name="connsiteX164" fmla="*/ 824750 w 4349131"/>
              <a:gd name="connsiteY164" fmla="*/ 155936 h 3920348"/>
              <a:gd name="connsiteX165" fmla="*/ 754411 w 4349131"/>
              <a:gd name="connsiteY165" fmla="*/ 120767 h 3920348"/>
              <a:gd name="connsiteX166" fmla="*/ 648903 w 4349131"/>
              <a:gd name="connsiteY166" fmla="*/ 165985 h 3920348"/>
              <a:gd name="connsiteX167" fmla="*/ 563492 w 4349131"/>
              <a:gd name="connsiteY167" fmla="*/ 181057 h 3920348"/>
              <a:gd name="connsiteX168" fmla="*/ 513251 w 4349131"/>
              <a:gd name="connsiteY168" fmla="*/ 145888 h 3920348"/>
              <a:gd name="connsiteX169" fmla="*/ 523299 w 4349131"/>
              <a:gd name="connsiteY169" fmla="*/ 105695 h 3920348"/>
              <a:gd name="connsiteX170" fmla="*/ 538372 w 4349131"/>
              <a:gd name="connsiteY170" fmla="*/ 85598 h 3920348"/>
              <a:gd name="connsiteX171" fmla="*/ 513251 w 4349131"/>
              <a:gd name="connsiteY171" fmla="*/ 20284 h 3920348"/>
              <a:gd name="connsiteX172" fmla="*/ 468033 w 4349131"/>
              <a:gd name="connsiteY172" fmla="*/ 187 h 3920348"/>
              <a:gd name="connsiteX173" fmla="*/ 437888 w 4349131"/>
              <a:gd name="connsiteY173" fmla="*/ 10235 h 3920348"/>
              <a:gd name="connsiteX174" fmla="*/ 377598 w 4349131"/>
              <a:gd name="connsiteY174" fmla="*/ 10235 h 3920348"/>
              <a:gd name="connsiteX175" fmla="*/ 292187 w 4349131"/>
              <a:gd name="connsiteY175" fmla="*/ 187 h 3920348"/>
              <a:gd name="connsiteX176" fmla="*/ 257018 w 4349131"/>
              <a:gd name="connsiteY176" fmla="*/ 10235 h 3920348"/>
              <a:gd name="connsiteX177" fmla="*/ 211800 w 4349131"/>
              <a:gd name="connsiteY177" fmla="*/ 55453 h 3920348"/>
              <a:gd name="connsiteX178" fmla="*/ 206776 w 4349131"/>
              <a:gd name="connsiteY178" fmla="*/ 105695 h 3920348"/>
              <a:gd name="connsiteX179" fmla="*/ 201752 w 4349131"/>
              <a:gd name="connsiteY179" fmla="*/ 140864 h 3920348"/>
              <a:gd name="connsiteX180" fmla="*/ 166583 w 4349131"/>
              <a:gd name="connsiteY180" fmla="*/ 216226 h 3920348"/>
              <a:gd name="connsiteX181" fmla="*/ 186679 w 4349131"/>
              <a:gd name="connsiteY181" fmla="*/ 206178 h 3920348"/>
              <a:gd name="connsiteX182" fmla="*/ 241945 w 4349131"/>
              <a:gd name="connsiteY182" fmla="*/ 171009 h 3920348"/>
              <a:gd name="connsiteX183" fmla="*/ 287163 w 4349131"/>
              <a:gd name="connsiteY183" fmla="*/ 216226 h 3920348"/>
              <a:gd name="connsiteX184" fmla="*/ 282139 w 4349131"/>
              <a:gd name="connsiteY184" fmla="*/ 256420 h 3920348"/>
              <a:gd name="connsiteX185" fmla="*/ 282139 w 4349131"/>
              <a:gd name="connsiteY185" fmla="*/ 276516 h 3920348"/>
              <a:gd name="connsiteX186" fmla="*/ 352477 w 4349131"/>
              <a:gd name="connsiteY186" fmla="*/ 361927 h 3920348"/>
              <a:gd name="connsiteX187" fmla="*/ 372574 w 4349131"/>
              <a:gd name="connsiteY187" fmla="*/ 412169 h 3920348"/>
              <a:gd name="connsiteX188" fmla="*/ 417791 w 4349131"/>
              <a:gd name="connsiteY188" fmla="*/ 427242 h 3920348"/>
              <a:gd name="connsiteX189" fmla="*/ 437888 w 4349131"/>
              <a:gd name="connsiteY189" fmla="*/ 442314 h 3920348"/>
              <a:gd name="connsiteX190" fmla="*/ 452961 w 4349131"/>
              <a:gd name="connsiteY190" fmla="*/ 472459 h 3920348"/>
              <a:gd name="connsiteX191" fmla="*/ 468033 w 4349131"/>
              <a:gd name="connsiteY191" fmla="*/ 517677 h 3920348"/>
              <a:gd name="connsiteX192" fmla="*/ 397695 w 4349131"/>
              <a:gd name="connsiteY192" fmla="*/ 582991 h 3920348"/>
              <a:gd name="connsiteX193" fmla="*/ 327356 w 4349131"/>
              <a:gd name="connsiteY193" fmla="*/ 638257 h 3920348"/>
              <a:gd name="connsiteX194" fmla="*/ 282139 w 4349131"/>
              <a:gd name="connsiteY194" fmla="*/ 638257 h 3920348"/>
              <a:gd name="connsiteX195" fmla="*/ 257018 w 4349131"/>
              <a:gd name="connsiteY195" fmla="*/ 708596 h 3920348"/>
              <a:gd name="connsiteX196" fmla="*/ 211800 w 4349131"/>
              <a:gd name="connsiteY196" fmla="*/ 723668 h 3920348"/>
              <a:gd name="connsiteX197" fmla="*/ 196728 w 4349131"/>
              <a:gd name="connsiteY197" fmla="*/ 768886 h 3920348"/>
              <a:gd name="connsiteX198" fmla="*/ 171607 w 4349131"/>
              <a:gd name="connsiteY198" fmla="*/ 914587 h 3920348"/>
              <a:gd name="connsiteX199" fmla="*/ 151510 w 4349131"/>
              <a:gd name="connsiteY199" fmla="*/ 964829 h 3920348"/>
              <a:gd name="connsiteX200" fmla="*/ 166583 w 4349131"/>
              <a:gd name="connsiteY200" fmla="*/ 1025119 h 3920348"/>
              <a:gd name="connsiteX201" fmla="*/ 3967302 w 4349131"/>
              <a:gd name="connsiteY201" fmla="*/ 1874414 h 3920348"/>
              <a:gd name="connsiteX202" fmla="*/ 191703 w 4349131"/>
              <a:gd name="connsiteY202" fmla="*/ 1110530 h 3920348"/>
              <a:gd name="connsiteX0" fmla="*/ 147241 w 4526040"/>
              <a:gd name="connsiteY0" fmla="*/ 1110530 h 3920348"/>
              <a:gd name="connsiteX1" fmla="*/ 4304607 w 4526040"/>
              <a:gd name="connsiteY1" fmla="*/ 2133857 h 3920348"/>
              <a:gd name="connsiteX2" fmla="*/ 248511 w 4526040"/>
              <a:gd name="connsiteY2" fmla="*/ 1333190 h 3920348"/>
              <a:gd name="connsiteX3" fmla="*/ 4526020 w 4526040"/>
              <a:gd name="connsiteY3" fmla="*/ 2453101 h 3920348"/>
              <a:gd name="connsiteX4" fmla="*/ 308015 w 4526040"/>
              <a:gd name="connsiteY4" fmla="*/ 1557681 h 3920348"/>
              <a:gd name="connsiteX5" fmla="*/ 323088 w 4526040"/>
              <a:gd name="connsiteY5" fmla="*/ 1633044 h 3920348"/>
              <a:gd name="connsiteX6" fmla="*/ 323088 w 4526040"/>
              <a:gd name="connsiteY6" fmla="*/ 1758648 h 3920348"/>
              <a:gd name="connsiteX7" fmla="*/ 348209 w 4526040"/>
              <a:gd name="connsiteY7" fmla="*/ 1798842 h 3920348"/>
              <a:gd name="connsiteX8" fmla="*/ 338160 w 4526040"/>
              <a:gd name="connsiteY8" fmla="*/ 2014881 h 3920348"/>
              <a:gd name="connsiteX9" fmla="*/ 364353 w 4526040"/>
              <a:gd name="connsiteY9" fmla="*/ 2066170 h 3920348"/>
              <a:gd name="connsiteX10" fmla="*/ 368305 w 4526040"/>
              <a:gd name="connsiteY10" fmla="*/ 2140486 h 3920348"/>
              <a:gd name="connsiteX11" fmla="*/ 371551 w 4526040"/>
              <a:gd name="connsiteY11" fmla="*/ 2224850 h 3920348"/>
              <a:gd name="connsiteX12" fmla="*/ 388402 w 4526040"/>
              <a:gd name="connsiteY12" fmla="*/ 2244947 h 3920348"/>
              <a:gd name="connsiteX13" fmla="*/ 393687 w 4526040"/>
              <a:gd name="connsiteY13" fmla="*/ 2359717 h 3920348"/>
              <a:gd name="connsiteX14" fmla="*/ 398450 w 4526040"/>
              <a:gd name="connsiteY14" fmla="*/ 2391695 h 3920348"/>
              <a:gd name="connsiteX15" fmla="*/ 402507 w 4526040"/>
              <a:gd name="connsiteY15" fmla="*/ 2453450 h 3920348"/>
              <a:gd name="connsiteX16" fmla="*/ 423571 w 4526040"/>
              <a:gd name="connsiteY16" fmla="*/ 2482130 h 3920348"/>
              <a:gd name="connsiteX17" fmla="*/ 423939 w 4526040"/>
              <a:gd name="connsiteY17" fmla="*/ 2560606 h 3920348"/>
              <a:gd name="connsiteX18" fmla="*/ 451858 w 4526040"/>
              <a:gd name="connsiteY18" fmla="*/ 2652952 h 3920348"/>
              <a:gd name="connsiteX19" fmla="*/ 478837 w 4526040"/>
              <a:gd name="connsiteY19" fmla="*/ 2738363 h 3920348"/>
              <a:gd name="connsiteX20" fmla="*/ 624538 w 4526040"/>
              <a:gd name="connsiteY20" fmla="*/ 2813725 h 3920348"/>
              <a:gd name="connsiteX21" fmla="*/ 689852 w 4526040"/>
              <a:gd name="connsiteY21" fmla="*/ 2879040 h 3920348"/>
              <a:gd name="connsiteX22" fmla="*/ 740645 w 4526040"/>
              <a:gd name="connsiteY22" fmla="*/ 2910650 h 3920348"/>
              <a:gd name="connsiteX23" fmla="*/ 840657 w 4526040"/>
              <a:gd name="connsiteY23" fmla="*/ 2996375 h 3920348"/>
              <a:gd name="connsiteX24" fmla="*/ 860674 w 4526040"/>
              <a:gd name="connsiteY24" fmla="*/ 2989571 h 3920348"/>
              <a:gd name="connsiteX25" fmla="*/ 890664 w 4526040"/>
              <a:gd name="connsiteY25" fmla="*/ 3029713 h 3920348"/>
              <a:gd name="connsiteX26" fmla="*/ 931145 w 4526040"/>
              <a:gd name="connsiteY26" fmla="*/ 3067813 h 3920348"/>
              <a:gd name="connsiteX27" fmla="*/ 938289 w 4526040"/>
              <a:gd name="connsiteY27" fmla="*/ 3098769 h 3920348"/>
              <a:gd name="connsiteX28" fmla="*/ 971206 w 4526040"/>
              <a:gd name="connsiteY28" fmla="*/ 3115176 h 3920348"/>
              <a:gd name="connsiteX29" fmla="*/ 1012107 w 4526040"/>
              <a:gd name="connsiteY29" fmla="*/ 3167825 h 3920348"/>
              <a:gd name="connsiteX30" fmla="*/ 1036521 w 4526040"/>
              <a:gd name="connsiteY30" fmla="*/ 3210635 h 3920348"/>
              <a:gd name="connsiteX31" fmla="*/ 1126956 w 4526040"/>
              <a:gd name="connsiteY31" fmla="*/ 3265901 h 3920348"/>
              <a:gd name="connsiteX32" fmla="*/ 1183557 w 4526040"/>
              <a:gd name="connsiteY32" fmla="*/ 3303556 h 3920348"/>
              <a:gd name="connsiteX33" fmla="*/ 1217391 w 4526040"/>
              <a:gd name="connsiteY33" fmla="*/ 3321167 h 3920348"/>
              <a:gd name="connsiteX34" fmla="*/ 1247851 w 4526040"/>
              <a:gd name="connsiteY34" fmla="*/ 3360706 h 3920348"/>
              <a:gd name="connsiteX35" fmla="*/ 1299635 w 4526040"/>
              <a:gd name="connsiteY35" fmla="*/ 3389387 h 3920348"/>
              <a:gd name="connsiteX36" fmla="*/ 1401166 w 4526040"/>
              <a:gd name="connsiteY36" fmla="*/ 3436462 h 3920348"/>
              <a:gd name="connsiteX37" fmla="*/ 1431572 w 4526040"/>
              <a:gd name="connsiteY37" fmla="*/ 3461844 h 3920348"/>
              <a:gd name="connsiteX38" fmla="*/ 1445494 w 4526040"/>
              <a:gd name="connsiteY38" fmla="*/ 3503582 h 3920348"/>
              <a:gd name="connsiteX39" fmla="*/ 1508793 w 4526040"/>
              <a:gd name="connsiteY39" fmla="*/ 3587448 h 3920348"/>
              <a:gd name="connsiteX40" fmla="*/ 1594204 w 4526040"/>
              <a:gd name="connsiteY40" fmla="*/ 3617593 h 3920348"/>
              <a:gd name="connsiteX41" fmla="*/ 1655045 w 4526040"/>
              <a:gd name="connsiteY41" fmla="*/ 3658363 h 3920348"/>
              <a:gd name="connsiteX42" fmla="*/ 1743151 w 4526040"/>
              <a:gd name="connsiteY42" fmla="*/ 3698844 h 3920348"/>
              <a:gd name="connsiteX43" fmla="*/ 1910727 w 4526040"/>
              <a:gd name="connsiteY43" fmla="*/ 3738174 h 3920348"/>
              <a:gd name="connsiteX44" fmla="*/ 2001162 w 4526040"/>
              <a:gd name="connsiteY44" fmla="*/ 3753246 h 3920348"/>
              <a:gd name="connsiteX45" fmla="*/ 2106670 w 4526040"/>
              <a:gd name="connsiteY45" fmla="*/ 3768319 h 3920348"/>
              <a:gd name="connsiteX46" fmla="*/ 2177009 w 4526040"/>
              <a:gd name="connsiteY46" fmla="*/ 3768319 h 3920348"/>
              <a:gd name="connsiteX47" fmla="*/ 2245595 w 4526040"/>
              <a:gd name="connsiteY47" fmla="*/ 3779806 h 3920348"/>
              <a:gd name="connsiteX48" fmla="*/ 2271789 w 4526040"/>
              <a:gd name="connsiteY48" fmla="*/ 3767900 h 3920348"/>
              <a:gd name="connsiteX49" fmla="*/ 2284347 w 4526040"/>
              <a:gd name="connsiteY49" fmla="*/ 3796083 h 3920348"/>
              <a:gd name="connsiteX50" fmla="*/ 2321113 w 4526040"/>
              <a:gd name="connsiteY50" fmla="*/ 3838919 h 3920348"/>
              <a:gd name="connsiteX51" fmla="*/ 2340845 w 4526040"/>
              <a:gd name="connsiteY51" fmla="*/ 3875056 h 3920348"/>
              <a:gd name="connsiteX52" fmla="*/ 2372951 w 4526040"/>
              <a:gd name="connsiteY52" fmla="*/ 3898947 h 3920348"/>
              <a:gd name="connsiteX53" fmla="*/ 2417045 w 4526040"/>
              <a:gd name="connsiteY53" fmla="*/ 3920300 h 3920348"/>
              <a:gd name="connsiteX54" fmla="*/ 2443290 w 4526040"/>
              <a:gd name="connsiteY54" fmla="*/ 3903971 h 3920348"/>
              <a:gd name="connsiteX55" fmla="*/ 2523677 w 4526040"/>
              <a:gd name="connsiteY55" fmla="*/ 3878851 h 3920348"/>
              <a:gd name="connsiteX56" fmla="*/ 2599039 w 4526040"/>
              <a:gd name="connsiteY56" fmla="*/ 3823585 h 3920348"/>
              <a:gd name="connsiteX57" fmla="*/ 2654305 w 4526040"/>
              <a:gd name="connsiteY57" fmla="*/ 3778367 h 3920348"/>
              <a:gd name="connsiteX58" fmla="*/ 2750420 w 4526040"/>
              <a:gd name="connsiteY58" fmla="*/ 3820288 h 3920348"/>
              <a:gd name="connsiteX59" fmla="*/ 2805030 w 4526040"/>
              <a:gd name="connsiteY59" fmla="*/ 3823585 h 3920348"/>
              <a:gd name="connsiteX60" fmla="*/ 2855272 w 4526040"/>
              <a:gd name="connsiteY60" fmla="*/ 3808512 h 3920348"/>
              <a:gd name="connsiteX61" fmla="*/ 2905514 w 4526040"/>
              <a:gd name="connsiteY61" fmla="*/ 3738174 h 3920348"/>
              <a:gd name="connsiteX62" fmla="*/ 2920587 w 4526040"/>
              <a:gd name="connsiteY62" fmla="*/ 3692956 h 3920348"/>
              <a:gd name="connsiteX63" fmla="*/ 2919489 w 4526040"/>
              <a:gd name="connsiteY63" fmla="*/ 3667888 h 3920348"/>
              <a:gd name="connsiteX64" fmla="*/ 2960257 w 4526040"/>
              <a:gd name="connsiteY64" fmla="*/ 3646953 h 3920348"/>
              <a:gd name="connsiteX65" fmla="*/ 3011022 w 4526040"/>
              <a:gd name="connsiteY65" fmla="*/ 3667835 h 3920348"/>
              <a:gd name="connsiteX66" fmla="*/ 3086384 w 4526040"/>
              <a:gd name="connsiteY66" fmla="*/ 3667835 h 3920348"/>
              <a:gd name="connsiteX67" fmla="*/ 3141650 w 4526040"/>
              <a:gd name="connsiteY67" fmla="*/ 3622618 h 3920348"/>
              <a:gd name="connsiteX68" fmla="*/ 3161747 w 4526040"/>
              <a:gd name="connsiteY68" fmla="*/ 3547255 h 3920348"/>
              <a:gd name="connsiteX69" fmla="*/ 3161747 w 4526040"/>
              <a:gd name="connsiteY69" fmla="*/ 3486965 h 3920348"/>
              <a:gd name="connsiteX70" fmla="*/ 3222037 w 4526040"/>
              <a:gd name="connsiteY70" fmla="*/ 3411602 h 3920348"/>
              <a:gd name="connsiteX71" fmla="*/ 3242134 w 4526040"/>
              <a:gd name="connsiteY71" fmla="*/ 3366385 h 3920348"/>
              <a:gd name="connsiteX72" fmla="*/ 3262230 w 4526040"/>
              <a:gd name="connsiteY72" fmla="*/ 3341264 h 3920348"/>
              <a:gd name="connsiteX73" fmla="*/ 3295725 w 4526040"/>
              <a:gd name="connsiteY73" fmla="*/ 3322606 h 3920348"/>
              <a:gd name="connsiteX74" fmla="*/ 3342617 w 4526040"/>
              <a:gd name="connsiteY74" fmla="*/ 3321167 h 3920348"/>
              <a:gd name="connsiteX75" fmla="*/ 3337593 w 4526040"/>
              <a:gd name="connsiteY75" fmla="*/ 3270925 h 3920348"/>
              <a:gd name="connsiteX76" fmla="*/ 3327545 w 4526040"/>
              <a:gd name="connsiteY76" fmla="*/ 3235756 h 3920348"/>
              <a:gd name="connsiteX77" fmla="*/ 3326681 w 4526040"/>
              <a:gd name="connsiteY77" fmla="*/ 3217831 h 3920348"/>
              <a:gd name="connsiteX78" fmla="*/ 3289732 w 4526040"/>
              <a:gd name="connsiteY78" fmla="*/ 3181276 h 3920348"/>
              <a:gd name="connsiteX79" fmla="*/ 3267255 w 4526040"/>
              <a:gd name="connsiteY79" fmla="*/ 3180490 h 3920348"/>
              <a:gd name="connsiteX80" fmla="*/ 3222037 w 4526040"/>
              <a:gd name="connsiteY80" fmla="*/ 3130248 h 3920348"/>
              <a:gd name="connsiteX81" fmla="*/ 3191892 w 4526040"/>
              <a:gd name="connsiteY81" fmla="*/ 3100103 h 3920348"/>
              <a:gd name="connsiteX82" fmla="*/ 3166771 w 4526040"/>
              <a:gd name="connsiteY82" fmla="*/ 3095079 h 3920348"/>
              <a:gd name="connsiteX83" fmla="*/ 3117131 w 4526040"/>
              <a:gd name="connsiteY83" fmla="*/ 3015425 h 3920348"/>
              <a:gd name="connsiteX84" fmla="*/ 3096433 w 4526040"/>
              <a:gd name="connsiteY84" fmla="*/ 2944354 h 3920348"/>
              <a:gd name="connsiteX85" fmla="*/ 3064744 w 4526040"/>
              <a:gd name="connsiteY85" fmla="*/ 2905888 h 3920348"/>
              <a:gd name="connsiteX86" fmla="*/ 3057600 w 4526040"/>
              <a:gd name="connsiteY86" fmla="*/ 2867788 h 3920348"/>
              <a:gd name="connsiteX87" fmla="*/ 3036143 w 4526040"/>
              <a:gd name="connsiteY87" fmla="*/ 2838846 h 3920348"/>
              <a:gd name="connsiteX88" fmla="*/ 3036169 w 4526040"/>
              <a:gd name="connsiteY88" fmla="*/ 2820163 h 3920348"/>
              <a:gd name="connsiteX89" fmla="*/ 3000973 w 4526040"/>
              <a:gd name="connsiteY89" fmla="*/ 2768508 h 3920348"/>
              <a:gd name="connsiteX90" fmla="*/ 2935659 w 4526040"/>
              <a:gd name="connsiteY90" fmla="*/ 2698169 h 3920348"/>
              <a:gd name="connsiteX91" fmla="*/ 2905514 w 4526040"/>
              <a:gd name="connsiteY91" fmla="*/ 2663000 h 3920348"/>
              <a:gd name="connsiteX92" fmla="*/ 2870345 w 4526040"/>
              <a:gd name="connsiteY92" fmla="*/ 2622807 h 3920348"/>
              <a:gd name="connsiteX93" fmla="*/ 2859956 w 4526040"/>
              <a:gd name="connsiteY93" fmla="*/ 2558225 h 3920348"/>
              <a:gd name="connsiteX94" fmla="*/ 2865321 w 4526040"/>
              <a:gd name="connsiteY94" fmla="*/ 2532371 h 3920348"/>
              <a:gd name="connsiteX95" fmla="*/ 2821857 w 4526040"/>
              <a:gd name="connsiteY95" fmla="*/ 2510600 h 3920348"/>
              <a:gd name="connsiteX96" fmla="*/ 2794982 w 4526040"/>
              <a:gd name="connsiteY96" fmla="*/ 2512275 h 3920348"/>
              <a:gd name="connsiteX97" fmla="*/ 2785457 w 4526040"/>
              <a:gd name="connsiteY97" fmla="*/ 2472631 h 3920348"/>
              <a:gd name="connsiteX98" fmla="*/ 2788520 w 4526040"/>
              <a:gd name="connsiteY98" fmla="*/ 2398681 h 3920348"/>
              <a:gd name="connsiteX99" fmla="*/ 2769861 w 4526040"/>
              <a:gd name="connsiteY99" fmla="*/ 2371598 h 3920348"/>
              <a:gd name="connsiteX100" fmla="*/ 2739716 w 4526040"/>
              <a:gd name="connsiteY100" fmla="*/ 2326380 h 3920348"/>
              <a:gd name="connsiteX101" fmla="*/ 2684450 w 4526040"/>
              <a:gd name="connsiteY101" fmla="*/ 2272973 h 3920348"/>
              <a:gd name="connsiteX102" fmla="*/ 2654305 w 4526040"/>
              <a:gd name="connsiteY102" fmla="*/ 2230921 h 3920348"/>
              <a:gd name="connsiteX103" fmla="*/ 2619136 w 4526040"/>
              <a:gd name="connsiteY103" fmla="*/ 2215848 h 3920348"/>
              <a:gd name="connsiteX104" fmla="*/ 2598019 w 4526040"/>
              <a:gd name="connsiteY104" fmla="*/ 2203419 h 3920348"/>
              <a:gd name="connsiteX105" fmla="*/ 2573918 w 4526040"/>
              <a:gd name="connsiteY105" fmla="*/ 2195752 h 3920348"/>
              <a:gd name="connsiteX106" fmla="*/ 2545631 w 4526040"/>
              <a:gd name="connsiteY106" fmla="*/ 2177225 h 3920348"/>
              <a:gd name="connsiteX107" fmla="*/ 2508604 w 4526040"/>
              <a:gd name="connsiteY107" fmla="*/ 2170631 h 3920348"/>
              <a:gd name="connsiteX108" fmla="*/ 2474194 w 4526040"/>
              <a:gd name="connsiteY108" fmla="*/ 2146269 h 3920348"/>
              <a:gd name="connsiteX109" fmla="*/ 2434577 w 4526040"/>
              <a:gd name="connsiteY109" fmla="*/ 2128318 h 3920348"/>
              <a:gd name="connsiteX110" fmla="*/ 2473435 w 4526040"/>
              <a:gd name="connsiteY110" fmla="*/ 2004833 h 3920348"/>
              <a:gd name="connsiteX111" fmla="*/ 2503580 w 4526040"/>
              <a:gd name="connsiteY111" fmla="*/ 1934495 h 3920348"/>
              <a:gd name="connsiteX112" fmla="*/ 2599039 w 4526040"/>
              <a:gd name="connsiteY112" fmla="*/ 1813914 h 3920348"/>
              <a:gd name="connsiteX113" fmla="*/ 2635805 w 4526040"/>
              <a:gd name="connsiteY113" fmla="*/ 1758648 h 3920348"/>
              <a:gd name="connsiteX114" fmla="*/ 2689474 w 4526040"/>
              <a:gd name="connsiteY114" fmla="*/ 1733527 h 3920348"/>
              <a:gd name="connsiteX115" fmla="*/ 2759813 w 4526040"/>
              <a:gd name="connsiteY115" fmla="*/ 1693334 h 3920348"/>
              <a:gd name="connsiteX116" fmla="*/ 2870345 w 4526040"/>
              <a:gd name="connsiteY116" fmla="*/ 1663189 h 3920348"/>
              <a:gd name="connsiteX117" fmla="*/ 2915562 w 4526040"/>
              <a:gd name="connsiteY117" fmla="*/ 1643092 h 3920348"/>
              <a:gd name="connsiteX118" fmla="*/ 2950732 w 4526040"/>
              <a:gd name="connsiteY118" fmla="*/ 1602899 h 3920348"/>
              <a:gd name="connsiteX119" fmla="*/ 2970828 w 4526040"/>
              <a:gd name="connsiteY119" fmla="*/ 1517488 h 3920348"/>
              <a:gd name="connsiteX120" fmla="*/ 3003617 w 4526040"/>
              <a:gd name="connsiteY120" fmla="*/ 1430480 h 3920348"/>
              <a:gd name="connsiteX121" fmla="*/ 3071312 w 4526040"/>
              <a:gd name="connsiteY121" fmla="*/ 1341642 h 3920348"/>
              <a:gd name="connsiteX122" fmla="*/ 3186868 w 4526040"/>
              <a:gd name="connsiteY122" fmla="*/ 1241158 h 3920348"/>
              <a:gd name="connsiteX123" fmla="*/ 3141650 w 4526040"/>
              <a:gd name="connsiteY123" fmla="*/ 1211013 h 3920348"/>
              <a:gd name="connsiteX124" fmla="*/ 3083795 w 4526040"/>
              <a:gd name="connsiteY124" fmla="*/ 1196150 h 3920348"/>
              <a:gd name="connsiteX125" fmla="*/ 3000973 w 4526040"/>
              <a:gd name="connsiteY125" fmla="*/ 1190916 h 3920348"/>
              <a:gd name="connsiteX126" fmla="*/ 2948064 w 4526040"/>
              <a:gd name="connsiteY126" fmla="*/ 1167575 h 3920348"/>
              <a:gd name="connsiteX127" fmla="*/ 2876626 w 4526040"/>
              <a:gd name="connsiteY127" fmla="*/ 1153288 h 3920348"/>
              <a:gd name="connsiteX128" fmla="*/ 2840200 w 4526040"/>
              <a:gd name="connsiteY128" fmla="*/ 1165796 h 3920348"/>
              <a:gd name="connsiteX129" fmla="*/ 2779910 w 4526040"/>
              <a:gd name="connsiteY129" fmla="*/ 1135651 h 3920348"/>
              <a:gd name="connsiteX130" fmla="*/ 2709571 w 4526040"/>
              <a:gd name="connsiteY130" fmla="*/ 1120578 h 3920348"/>
              <a:gd name="connsiteX131" fmla="*/ 2533726 w 4526040"/>
              <a:gd name="connsiteY131" fmla="*/ 1072325 h 3920348"/>
              <a:gd name="connsiteX132" fmla="*/ 2297589 w 4526040"/>
              <a:gd name="connsiteY132" fmla="*/ 1010046 h 3920348"/>
              <a:gd name="connsiteX133" fmla="*/ 2232274 w 4526040"/>
              <a:gd name="connsiteY133" fmla="*/ 979901 h 3920348"/>
              <a:gd name="connsiteX134" fmla="*/ 2177009 w 4526040"/>
              <a:gd name="connsiteY134" fmla="*/ 954780 h 3920348"/>
              <a:gd name="connsiteX135" fmla="*/ 2091598 w 4526040"/>
              <a:gd name="connsiteY135" fmla="*/ 944732 h 3920348"/>
              <a:gd name="connsiteX136" fmla="*/ 2031307 w 4526040"/>
              <a:gd name="connsiteY136" fmla="*/ 944732 h 3920348"/>
              <a:gd name="connsiteX137" fmla="*/ 1996138 w 4526040"/>
              <a:gd name="connsiteY137" fmla="*/ 949756 h 3920348"/>
              <a:gd name="connsiteX138" fmla="*/ 1900679 w 4526040"/>
              <a:gd name="connsiteY138" fmla="*/ 849273 h 3920348"/>
              <a:gd name="connsiteX139" fmla="*/ 1888407 w 4526040"/>
              <a:gd name="connsiteY139" fmla="*/ 805625 h 3920348"/>
              <a:gd name="connsiteX140" fmla="*/ 1859832 w 4526040"/>
              <a:gd name="connsiteY140" fmla="*/ 779431 h 3920348"/>
              <a:gd name="connsiteX141" fmla="*/ 1830340 w 4526040"/>
              <a:gd name="connsiteY141" fmla="*/ 743765 h 3920348"/>
              <a:gd name="connsiteX142" fmla="*/ 1770050 w 4526040"/>
              <a:gd name="connsiteY142" fmla="*/ 663378 h 3920348"/>
              <a:gd name="connsiteX143" fmla="*/ 1720332 w 4526040"/>
              <a:gd name="connsiteY143" fmla="*/ 594347 h 3920348"/>
              <a:gd name="connsiteX144" fmla="*/ 1664543 w 4526040"/>
              <a:gd name="connsiteY144" fmla="*/ 552846 h 3920348"/>
              <a:gd name="connsiteX145" fmla="*/ 1569083 w 4526040"/>
              <a:gd name="connsiteY145" fmla="*/ 482508 h 3920348"/>
              <a:gd name="connsiteX146" fmla="*/ 1473624 w 4526040"/>
              <a:gd name="connsiteY146" fmla="*/ 477484 h 3920348"/>
              <a:gd name="connsiteX147" fmla="*/ 1443114 w 4526040"/>
              <a:gd name="connsiteY147" fmla="*/ 453200 h 3920348"/>
              <a:gd name="connsiteX148" fmla="*/ 1373140 w 4526040"/>
              <a:gd name="connsiteY148" fmla="*/ 467435 h 3920348"/>
              <a:gd name="connsiteX149" fmla="*/ 1364532 w 4526040"/>
              <a:gd name="connsiteY149" fmla="*/ 443675 h 3920348"/>
              <a:gd name="connsiteX150" fmla="*/ 1317874 w 4526040"/>
              <a:gd name="connsiteY150" fmla="*/ 452363 h 3920348"/>
              <a:gd name="connsiteX151" fmla="*/ 1309764 w 4526040"/>
              <a:gd name="connsiteY151" fmla="*/ 412719 h 3920348"/>
              <a:gd name="connsiteX152" fmla="*/ 1274045 w 4526040"/>
              <a:gd name="connsiteY152" fmla="*/ 377000 h 3920348"/>
              <a:gd name="connsiteX153" fmla="*/ 1259757 w 4526040"/>
              <a:gd name="connsiteY153" fmla="*/ 341281 h 3920348"/>
              <a:gd name="connsiteX154" fmla="*/ 1252560 w 4526040"/>
              <a:gd name="connsiteY154" fmla="*/ 321734 h 3920348"/>
              <a:gd name="connsiteX155" fmla="*/ 1187246 w 4526040"/>
              <a:gd name="connsiteY155" fmla="*/ 291589 h 3920348"/>
              <a:gd name="connsiteX156" fmla="*/ 1142028 w 4526040"/>
              <a:gd name="connsiteY156" fmla="*/ 291589 h 3920348"/>
              <a:gd name="connsiteX157" fmla="*/ 1121932 w 4526040"/>
              <a:gd name="connsiteY157" fmla="*/ 231299 h 3920348"/>
              <a:gd name="connsiteX158" fmla="*/ 1096811 w 4526040"/>
              <a:gd name="connsiteY158" fmla="*/ 176033 h 3920348"/>
              <a:gd name="connsiteX159" fmla="*/ 1066666 w 4526040"/>
              <a:gd name="connsiteY159" fmla="*/ 150912 h 3920348"/>
              <a:gd name="connsiteX160" fmla="*/ 1011400 w 4526040"/>
              <a:gd name="connsiteY160" fmla="*/ 186081 h 3920348"/>
              <a:gd name="connsiteX161" fmla="*/ 941061 w 4526040"/>
              <a:gd name="connsiteY161" fmla="*/ 211202 h 3920348"/>
              <a:gd name="connsiteX162" fmla="*/ 895844 w 4526040"/>
              <a:gd name="connsiteY162" fmla="*/ 221251 h 3920348"/>
              <a:gd name="connsiteX163" fmla="*/ 840578 w 4526040"/>
              <a:gd name="connsiteY163" fmla="*/ 191105 h 3920348"/>
              <a:gd name="connsiteX164" fmla="*/ 780288 w 4526040"/>
              <a:gd name="connsiteY164" fmla="*/ 155936 h 3920348"/>
              <a:gd name="connsiteX165" fmla="*/ 709949 w 4526040"/>
              <a:gd name="connsiteY165" fmla="*/ 120767 h 3920348"/>
              <a:gd name="connsiteX166" fmla="*/ 604441 w 4526040"/>
              <a:gd name="connsiteY166" fmla="*/ 165985 h 3920348"/>
              <a:gd name="connsiteX167" fmla="*/ 519030 w 4526040"/>
              <a:gd name="connsiteY167" fmla="*/ 181057 h 3920348"/>
              <a:gd name="connsiteX168" fmla="*/ 468789 w 4526040"/>
              <a:gd name="connsiteY168" fmla="*/ 145888 h 3920348"/>
              <a:gd name="connsiteX169" fmla="*/ 478837 w 4526040"/>
              <a:gd name="connsiteY169" fmla="*/ 105695 h 3920348"/>
              <a:gd name="connsiteX170" fmla="*/ 493910 w 4526040"/>
              <a:gd name="connsiteY170" fmla="*/ 85598 h 3920348"/>
              <a:gd name="connsiteX171" fmla="*/ 468789 w 4526040"/>
              <a:gd name="connsiteY171" fmla="*/ 20284 h 3920348"/>
              <a:gd name="connsiteX172" fmla="*/ 423571 w 4526040"/>
              <a:gd name="connsiteY172" fmla="*/ 187 h 3920348"/>
              <a:gd name="connsiteX173" fmla="*/ 393426 w 4526040"/>
              <a:gd name="connsiteY173" fmla="*/ 10235 h 3920348"/>
              <a:gd name="connsiteX174" fmla="*/ 333136 w 4526040"/>
              <a:gd name="connsiteY174" fmla="*/ 10235 h 3920348"/>
              <a:gd name="connsiteX175" fmla="*/ 247725 w 4526040"/>
              <a:gd name="connsiteY175" fmla="*/ 187 h 3920348"/>
              <a:gd name="connsiteX176" fmla="*/ 212556 w 4526040"/>
              <a:gd name="connsiteY176" fmla="*/ 10235 h 3920348"/>
              <a:gd name="connsiteX177" fmla="*/ 167338 w 4526040"/>
              <a:gd name="connsiteY177" fmla="*/ 55453 h 3920348"/>
              <a:gd name="connsiteX178" fmla="*/ 162314 w 4526040"/>
              <a:gd name="connsiteY178" fmla="*/ 105695 h 3920348"/>
              <a:gd name="connsiteX179" fmla="*/ 157290 w 4526040"/>
              <a:gd name="connsiteY179" fmla="*/ 140864 h 3920348"/>
              <a:gd name="connsiteX180" fmla="*/ 122121 w 4526040"/>
              <a:gd name="connsiteY180" fmla="*/ 216226 h 3920348"/>
              <a:gd name="connsiteX181" fmla="*/ 142217 w 4526040"/>
              <a:gd name="connsiteY181" fmla="*/ 206178 h 3920348"/>
              <a:gd name="connsiteX182" fmla="*/ 197483 w 4526040"/>
              <a:gd name="connsiteY182" fmla="*/ 171009 h 3920348"/>
              <a:gd name="connsiteX183" fmla="*/ 242701 w 4526040"/>
              <a:gd name="connsiteY183" fmla="*/ 216226 h 3920348"/>
              <a:gd name="connsiteX184" fmla="*/ 237677 w 4526040"/>
              <a:gd name="connsiteY184" fmla="*/ 256420 h 3920348"/>
              <a:gd name="connsiteX185" fmla="*/ 237677 w 4526040"/>
              <a:gd name="connsiteY185" fmla="*/ 276516 h 3920348"/>
              <a:gd name="connsiteX186" fmla="*/ 308015 w 4526040"/>
              <a:gd name="connsiteY186" fmla="*/ 361927 h 3920348"/>
              <a:gd name="connsiteX187" fmla="*/ 328112 w 4526040"/>
              <a:gd name="connsiteY187" fmla="*/ 412169 h 3920348"/>
              <a:gd name="connsiteX188" fmla="*/ 373329 w 4526040"/>
              <a:gd name="connsiteY188" fmla="*/ 427242 h 3920348"/>
              <a:gd name="connsiteX189" fmla="*/ 393426 w 4526040"/>
              <a:gd name="connsiteY189" fmla="*/ 442314 h 3920348"/>
              <a:gd name="connsiteX190" fmla="*/ 408499 w 4526040"/>
              <a:gd name="connsiteY190" fmla="*/ 472459 h 3920348"/>
              <a:gd name="connsiteX191" fmla="*/ 423571 w 4526040"/>
              <a:gd name="connsiteY191" fmla="*/ 517677 h 3920348"/>
              <a:gd name="connsiteX192" fmla="*/ 353233 w 4526040"/>
              <a:gd name="connsiteY192" fmla="*/ 582991 h 3920348"/>
              <a:gd name="connsiteX193" fmla="*/ 282894 w 4526040"/>
              <a:gd name="connsiteY193" fmla="*/ 638257 h 3920348"/>
              <a:gd name="connsiteX194" fmla="*/ 237677 w 4526040"/>
              <a:gd name="connsiteY194" fmla="*/ 638257 h 3920348"/>
              <a:gd name="connsiteX195" fmla="*/ 212556 w 4526040"/>
              <a:gd name="connsiteY195" fmla="*/ 708596 h 3920348"/>
              <a:gd name="connsiteX196" fmla="*/ 167338 w 4526040"/>
              <a:gd name="connsiteY196" fmla="*/ 723668 h 3920348"/>
              <a:gd name="connsiteX197" fmla="*/ 152266 w 4526040"/>
              <a:gd name="connsiteY197" fmla="*/ 768886 h 3920348"/>
              <a:gd name="connsiteX198" fmla="*/ 127145 w 4526040"/>
              <a:gd name="connsiteY198" fmla="*/ 914587 h 3920348"/>
              <a:gd name="connsiteX199" fmla="*/ 107048 w 4526040"/>
              <a:gd name="connsiteY199" fmla="*/ 964829 h 3920348"/>
              <a:gd name="connsiteX200" fmla="*/ 122121 w 4526040"/>
              <a:gd name="connsiteY200" fmla="*/ 1025119 h 3920348"/>
              <a:gd name="connsiteX201" fmla="*/ 3922840 w 4526040"/>
              <a:gd name="connsiteY201" fmla="*/ 1874414 h 3920348"/>
              <a:gd name="connsiteX202" fmla="*/ 147241 w 4526040"/>
              <a:gd name="connsiteY202" fmla="*/ 1110530 h 3920348"/>
              <a:gd name="connsiteX0" fmla="*/ 132538 w 4575586"/>
              <a:gd name="connsiteY0" fmla="*/ 1110530 h 3920348"/>
              <a:gd name="connsiteX1" fmla="*/ 4289904 w 4575586"/>
              <a:gd name="connsiteY1" fmla="*/ 2133857 h 3920348"/>
              <a:gd name="connsiteX2" fmla="*/ 233808 w 4575586"/>
              <a:gd name="connsiteY2" fmla="*/ 1333190 h 3920348"/>
              <a:gd name="connsiteX3" fmla="*/ 4511317 w 4575586"/>
              <a:gd name="connsiteY3" fmla="*/ 2453101 h 3920348"/>
              <a:gd name="connsiteX4" fmla="*/ 293312 w 4575586"/>
              <a:gd name="connsiteY4" fmla="*/ 1557681 h 3920348"/>
              <a:gd name="connsiteX5" fmla="*/ 4575585 w 4575586"/>
              <a:gd name="connsiteY5" fmla="*/ 2820494 h 3920348"/>
              <a:gd name="connsiteX6" fmla="*/ 308385 w 4575586"/>
              <a:gd name="connsiteY6" fmla="*/ 1758648 h 3920348"/>
              <a:gd name="connsiteX7" fmla="*/ 333506 w 4575586"/>
              <a:gd name="connsiteY7" fmla="*/ 1798842 h 3920348"/>
              <a:gd name="connsiteX8" fmla="*/ 323457 w 4575586"/>
              <a:gd name="connsiteY8" fmla="*/ 2014881 h 3920348"/>
              <a:gd name="connsiteX9" fmla="*/ 349650 w 4575586"/>
              <a:gd name="connsiteY9" fmla="*/ 2066170 h 3920348"/>
              <a:gd name="connsiteX10" fmla="*/ 353602 w 4575586"/>
              <a:gd name="connsiteY10" fmla="*/ 2140486 h 3920348"/>
              <a:gd name="connsiteX11" fmla="*/ 356848 w 4575586"/>
              <a:gd name="connsiteY11" fmla="*/ 2224850 h 3920348"/>
              <a:gd name="connsiteX12" fmla="*/ 373699 w 4575586"/>
              <a:gd name="connsiteY12" fmla="*/ 2244947 h 3920348"/>
              <a:gd name="connsiteX13" fmla="*/ 378984 w 4575586"/>
              <a:gd name="connsiteY13" fmla="*/ 2359717 h 3920348"/>
              <a:gd name="connsiteX14" fmla="*/ 383747 w 4575586"/>
              <a:gd name="connsiteY14" fmla="*/ 2391695 h 3920348"/>
              <a:gd name="connsiteX15" fmla="*/ 387804 w 4575586"/>
              <a:gd name="connsiteY15" fmla="*/ 2453450 h 3920348"/>
              <a:gd name="connsiteX16" fmla="*/ 408868 w 4575586"/>
              <a:gd name="connsiteY16" fmla="*/ 2482130 h 3920348"/>
              <a:gd name="connsiteX17" fmla="*/ 409236 w 4575586"/>
              <a:gd name="connsiteY17" fmla="*/ 2560606 h 3920348"/>
              <a:gd name="connsiteX18" fmla="*/ 437155 w 4575586"/>
              <a:gd name="connsiteY18" fmla="*/ 2652952 h 3920348"/>
              <a:gd name="connsiteX19" fmla="*/ 464134 w 4575586"/>
              <a:gd name="connsiteY19" fmla="*/ 2738363 h 3920348"/>
              <a:gd name="connsiteX20" fmla="*/ 609835 w 4575586"/>
              <a:gd name="connsiteY20" fmla="*/ 2813725 h 3920348"/>
              <a:gd name="connsiteX21" fmla="*/ 675149 w 4575586"/>
              <a:gd name="connsiteY21" fmla="*/ 2879040 h 3920348"/>
              <a:gd name="connsiteX22" fmla="*/ 725942 w 4575586"/>
              <a:gd name="connsiteY22" fmla="*/ 2910650 h 3920348"/>
              <a:gd name="connsiteX23" fmla="*/ 825954 w 4575586"/>
              <a:gd name="connsiteY23" fmla="*/ 2996375 h 3920348"/>
              <a:gd name="connsiteX24" fmla="*/ 845971 w 4575586"/>
              <a:gd name="connsiteY24" fmla="*/ 2989571 h 3920348"/>
              <a:gd name="connsiteX25" fmla="*/ 875961 w 4575586"/>
              <a:gd name="connsiteY25" fmla="*/ 3029713 h 3920348"/>
              <a:gd name="connsiteX26" fmla="*/ 916442 w 4575586"/>
              <a:gd name="connsiteY26" fmla="*/ 3067813 h 3920348"/>
              <a:gd name="connsiteX27" fmla="*/ 923586 w 4575586"/>
              <a:gd name="connsiteY27" fmla="*/ 3098769 h 3920348"/>
              <a:gd name="connsiteX28" fmla="*/ 956503 w 4575586"/>
              <a:gd name="connsiteY28" fmla="*/ 3115176 h 3920348"/>
              <a:gd name="connsiteX29" fmla="*/ 997404 w 4575586"/>
              <a:gd name="connsiteY29" fmla="*/ 3167825 h 3920348"/>
              <a:gd name="connsiteX30" fmla="*/ 1021818 w 4575586"/>
              <a:gd name="connsiteY30" fmla="*/ 3210635 h 3920348"/>
              <a:gd name="connsiteX31" fmla="*/ 1112253 w 4575586"/>
              <a:gd name="connsiteY31" fmla="*/ 3265901 h 3920348"/>
              <a:gd name="connsiteX32" fmla="*/ 1168854 w 4575586"/>
              <a:gd name="connsiteY32" fmla="*/ 3303556 h 3920348"/>
              <a:gd name="connsiteX33" fmla="*/ 1202688 w 4575586"/>
              <a:gd name="connsiteY33" fmla="*/ 3321167 h 3920348"/>
              <a:gd name="connsiteX34" fmla="*/ 1233148 w 4575586"/>
              <a:gd name="connsiteY34" fmla="*/ 3360706 h 3920348"/>
              <a:gd name="connsiteX35" fmla="*/ 1284932 w 4575586"/>
              <a:gd name="connsiteY35" fmla="*/ 3389387 h 3920348"/>
              <a:gd name="connsiteX36" fmla="*/ 1386463 w 4575586"/>
              <a:gd name="connsiteY36" fmla="*/ 3436462 h 3920348"/>
              <a:gd name="connsiteX37" fmla="*/ 1416869 w 4575586"/>
              <a:gd name="connsiteY37" fmla="*/ 3461844 h 3920348"/>
              <a:gd name="connsiteX38" fmla="*/ 1430791 w 4575586"/>
              <a:gd name="connsiteY38" fmla="*/ 3503582 h 3920348"/>
              <a:gd name="connsiteX39" fmla="*/ 1494090 w 4575586"/>
              <a:gd name="connsiteY39" fmla="*/ 3587448 h 3920348"/>
              <a:gd name="connsiteX40" fmla="*/ 1579501 w 4575586"/>
              <a:gd name="connsiteY40" fmla="*/ 3617593 h 3920348"/>
              <a:gd name="connsiteX41" fmla="*/ 1640342 w 4575586"/>
              <a:gd name="connsiteY41" fmla="*/ 3658363 h 3920348"/>
              <a:gd name="connsiteX42" fmla="*/ 1728448 w 4575586"/>
              <a:gd name="connsiteY42" fmla="*/ 3698844 h 3920348"/>
              <a:gd name="connsiteX43" fmla="*/ 1896024 w 4575586"/>
              <a:gd name="connsiteY43" fmla="*/ 3738174 h 3920348"/>
              <a:gd name="connsiteX44" fmla="*/ 1986459 w 4575586"/>
              <a:gd name="connsiteY44" fmla="*/ 3753246 h 3920348"/>
              <a:gd name="connsiteX45" fmla="*/ 2091967 w 4575586"/>
              <a:gd name="connsiteY45" fmla="*/ 3768319 h 3920348"/>
              <a:gd name="connsiteX46" fmla="*/ 2162306 w 4575586"/>
              <a:gd name="connsiteY46" fmla="*/ 3768319 h 3920348"/>
              <a:gd name="connsiteX47" fmla="*/ 2230892 w 4575586"/>
              <a:gd name="connsiteY47" fmla="*/ 3779806 h 3920348"/>
              <a:gd name="connsiteX48" fmla="*/ 2257086 w 4575586"/>
              <a:gd name="connsiteY48" fmla="*/ 3767900 h 3920348"/>
              <a:gd name="connsiteX49" fmla="*/ 2269644 w 4575586"/>
              <a:gd name="connsiteY49" fmla="*/ 3796083 h 3920348"/>
              <a:gd name="connsiteX50" fmla="*/ 2306410 w 4575586"/>
              <a:gd name="connsiteY50" fmla="*/ 3838919 h 3920348"/>
              <a:gd name="connsiteX51" fmla="*/ 2326142 w 4575586"/>
              <a:gd name="connsiteY51" fmla="*/ 3875056 h 3920348"/>
              <a:gd name="connsiteX52" fmla="*/ 2358248 w 4575586"/>
              <a:gd name="connsiteY52" fmla="*/ 3898947 h 3920348"/>
              <a:gd name="connsiteX53" fmla="*/ 2402342 w 4575586"/>
              <a:gd name="connsiteY53" fmla="*/ 3920300 h 3920348"/>
              <a:gd name="connsiteX54" fmla="*/ 2428587 w 4575586"/>
              <a:gd name="connsiteY54" fmla="*/ 3903971 h 3920348"/>
              <a:gd name="connsiteX55" fmla="*/ 2508974 w 4575586"/>
              <a:gd name="connsiteY55" fmla="*/ 3878851 h 3920348"/>
              <a:gd name="connsiteX56" fmla="*/ 2584336 w 4575586"/>
              <a:gd name="connsiteY56" fmla="*/ 3823585 h 3920348"/>
              <a:gd name="connsiteX57" fmla="*/ 2639602 w 4575586"/>
              <a:gd name="connsiteY57" fmla="*/ 3778367 h 3920348"/>
              <a:gd name="connsiteX58" fmla="*/ 2735717 w 4575586"/>
              <a:gd name="connsiteY58" fmla="*/ 3820288 h 3920348"/>
              <a:gd name="connsiteX59" fmla="*/ 2790327 w 4575586"/>
              <a:gd name="connsiteY59" fmla="*/ 3823585 h 3920348"/>
              <a:gd name="connsiteX60" fmla="*/ 2840569 w 4575586"/>
              <a:gd name="connsiteY60" fmla="*/ 3808512 h 3920348"/>
              <a:gd name="connsiteX61" fmla="*/ 2890811 w 4575586"/>
              <a:gd name="connsiteY61" fmla="*/ 3738174 h 3920348"/>
              <a:gd name="connsiteX62" fmla="*/ 2905884 w 4575586"/>
              <a:gd name="connsiteY62" fmla="*/ 3692956 h 3920348"/>
              <a:gd name="connsiteX63" fmla="*/ 2904786 w 4575586"/>
              <a:gd name="connsiteY63" fmla="*/ 3667888 h 3920348"/>
              <a:gd name="connsiteX64" fmla="*/ 2945554 w 4575586"/>
              <a:gd name="connsiteY64" fmla="*/ 3646953 h 3920348"/>
              <a:gd name="connsiteX65" fmla="*/ 2996319 w 4575586"/>
              <a:gd name="connsiteY65" fmla="*/ 3667835 h 3920348"/>
              <a:gd name="connsiteX66" fmla="*/ 3071681 w 4575586"/>
              <a:gd name="connsiteY66" fmla="*/ 3667835 h 3920348"/>
              <a:gd name="connsiteX67" fmla="*/ 3126947 w 4575586"/>
              <a:gd name="connsiteY67" fmla="*/ 3622618 h 3920348"/>
              <a:gd name="connsiteX68" fmla="*/ 3147044 w 4575586"/>
              <a:gd name="connsiteY68" fmla="*/ 3547255 h 3920348"/>
              <a:gd name="connsiteX69" fmla="*/ 3147044 w 4575586"/>
              <a:gd name="connsiteY69" fmla="*/ 3486965 h 3920348"/>
              <a:gd name="connsiteX70" fmla="*/ 3207334 w 4575586"/>
              <a:gd name="connsiteY70" fmla="*/ 3411602 h 3920348"/>
              <a:gd name="connsiteX71" fmla="*/ 3227431 w 4575586"/>
              <a:gd name="connsiteY71" fmla="*/ 3366385 h 3920348"/>
              <a:gd name="connsiteX72" fmla="*/ 3247527 w 4575586"/>
              <a:gd name="connsiteY72" fmla="*/ 3341264 h 3920348"/>
              <a:gd name="connsiteX73" fmla="*/ 3281022 w 4575586"/>
              <a:gd name="connsiteY73" fmla="*/ 3322606 h 3920348"/>
              <a:gd name="connsiteX74" fmla="*/ 3327914 w 4575586"/>
              <a:gd name="connsiteY74" fmla="*/ 3321167 h 3920348"/>
              <a:gd name="connsiteX75" fmla="*/ 3322890 w 4575586"/>
              <a:gd name="connsiteY75" fmla="*/ 3270925 h 3920348"/>
              <a:gd name="connsiteX76" fmla="*/ 3312842 w 4575586"/>
              <a:gd name="connsiteY76" fmla="*/ 3235756 h 3920348"/>
              <a:gd name="connsiteX77" fmla="*/ 3311978 w 4575586"/>
              <a:gd name="connsiteY77" fmla="*/ 3217831 h 3920348"/>
              <a:gd name="connsiteX78" fmla="*/ 3275029 w 4575586"/>
              <a:gd name="connsiteY78" fmla="*/ 3181276 h 3920348"/>
              <a:gd name="connsiteX79" fmla="*/ 3252552 w 4575586"/>
              <a:gd name="connsiteY79" fmla="*/ 3180490 h 3920348"/>
              <a:gd name="connsiteX80" fmla="*/ 3207334 w 4575586"/>
              <a:gd name="connsiteY80" fmla="*/ 3130248 h 3920348"/>
              <a:gd name="connsiteX81" fmla="*/ 3177189 w 4575586"/>
              <a:gd name="connsiteY81" fmla="*/ 3100103 h 3920348"/>
              <a:gd name="connsiteX82" fmla="*/ 3152068 w 4575586"/>
              <a:gd name="connsiteY82" fmla="*/ 3095079 h 3920348"/>
              <a:gd name="connsiteX83" fmla="*/ 3102428 w 4575586"/>
              <a:gd name="connsiteY83" fmla="*/ 3015425 h 3920348"/>
              <a:gd name="connsiteX84" fmla="*/ 3081730 w 4575586"/>
              <a:gd name="connsiteY84" fmla="*/ 2944354 h 3920348"/>
              <a:gd name="connsiteX85" fmla="*/ 3050041 w 4575586"/>
              <a:gd name="connsiteY85" fmla="*/ 2905888 h 3920348"/>
              <a:gd name="connsiteX86" fmla="*/ 3042897 w 4575586"/>
              <a:gd name="connsiteY86" fmla="*/ 2867788 h 3920348"/>
              <a:gd name="connsiteX87" fmla="*/ 3021440 w 4575586"/>
              <a:gd name="connsiteY87" fmla="*/ 2838846 h 3920348"/>
              <a:gd name="connsiteX88" fmla="*/ 3021466 w 4575586"/>
              <a:gd name="connsiteY88" fmla="*/ 2820163 h 3920348"/>
              <a:gd name="connsiteX89" fmla="*/ 2986270 w 4575586"/>
              <a:gd name="connsiteY89" fmla="*/ 2768508 h 3920348"/>
              <a:gd name="connsiteX90" fmla="*/ 2920956 w 4575586"/>
              <a:gd name="connsiteY90" fmla="*/ 2698169 h 3920348"/>
              <a:gd name="connsiteX91" fmla="*/ 2890811 w 4575586"/>
              <a:gd name="connsiteY91" fmla="*/ 2663000 h 3920348"/>
              <a:gd name="connsiteX92" fmla="*/ 2855642 w 4575586"/>
              <a:gd name="connsiteY92" fmla="*/ 2622807 h 3920348"/>
              <a:gd name="connsiteX93" fmla="*/ 2845253 w 4575586"/>
              <a:gd name="connsiteY93" fmla="*/ 2558225 h 3920348"/>
              <a:gd name="connsiteX94" fmla="*/ 2850618 w 4575586"/>
              <a:gd name="connsiteY94" fmla="*/ 2532371 h 3920348"/>
              <a:gd name="connsiteX95" fmla="*/ 2807154 w 4575586"/>
              <a:gd name="connsiteY95" fmla="*/ 2510600 h 3920348"/>
              <a:gd name="connsiteX96" fmla="*/ 2780279 w 4575586"/>
              <a:gd name="connsiteY96" fmla="*/ 2512275 h 3920348"/>
              <a:gd name="connsiteX97" fmla="*/ 2770754 w 4575586"/>
              <a:gd name="connsiteY97" fmla="*/ 2472631 h 3920348"/>
              <a:gd name="connsiteX98" fmla="*/ 2773817 w 4575586"/>
              <a:gd name="connsiteY98" fmla="*/ 2398681 h 3920348"/>
              <a:gd name="connsiteX99" fmla="*/ 2755158 w 4575586"/>
              <a:gd name="connsiteY99" fmla="*/ 2371598 h 3920348"/>
              <a:gd name="connsiteX100" fmla="*/ 2725013 w 4575586"/>
              <a:gd name="connsiteY100" fmla="*/ 2326380 h 3920348"/>
              <a:gd name="connsiteX101" fmla="*/ 2669747 w 4575586"/>
              <a:gd name="connsiteY101" fmla="*/ 2272973 h 3920348"/>
              <a:gd name="connsiteX102" fmla="*/ 2639602 w 4575586"/>
              <a:gd name="connsiteY102" fmla="*/ 2230921 h 3920348"/>
              <a:gd name="connsiteX103" fmla="*/ 2604433 w 4575586"/>
              <a:gd name="connsiteY103" fmla="*/ 2215848 h 3920348"/>
              <a:gd name="connsiteX104" fmla="*/ 2583316 w 4575586"/>
              <a:gd name="connsiteY104" fmla="*/ 2203419 h 3920348"/>
              <a:gd name="connsiteX105" fmla="*/ 2559215 w 4575586"/>
              <a:gd name="connsiteY105" fmla="*/ 2195752 h 3920348"/>
              <a:gd name="connsiteX106" fmla="*/ 2530928 w 4575586"/>
              <a:gd name="connsiteY106" fmla="*/ 2177225 h 3920348"/>
              <a:gd name="connsiteX107" fmla="*/ 2493901 w 4575586"/>
              <a:gd name="connsiteY107" fmla="*/ 2170631 h 3920348"/>
              <a:gd name="connsiteX108" fmla="*/ 2459491 w 4575586"/>
              <a:gd name="connsiteY108" fmla="*/ 2146269 h 3920348"/>
              <a:gd name="connsiteX109" fmla="*/ 2419874 w 4575586"/>
              <a:gd name="connsiteY109" fmla="*/ 2128318 h 3920348"/>
              <a:gd name="connsiteX110" fmla="*/ 2458732 w 4575586"/>
              <a:gd name="connsiteY110" fmla="*/ 2004833 h 3920348"/>
              <a:gd name="connsiteX111" fmla="*/ 2488877 w 4575586"/>
              <a:gd name="connsiteY111" fmla="*/ 1934495 h 3920348"/>
              <a:gd name="connsiteX112" fmla="*/ 2584336 w 4575586"/>
              <a:gd name="connsiteY112" fmla="*/ 1813914 h 3920348"/>
              <a:gd name="connsiteX113" fmla="*/ 2621102 w 4575586"/>
              <a:gd name="connsiteY113" fmla="*/ 1758648 h 3920348"/>
              <a:gd name="connsiteX114" fmla="*/ 2674771 w 4575586"/>
              <a:gd name="connsiteY114" fmla="*/ 1733527 h 3920348"/>
              <a:gd name="connsiteX115" fmla="*/ 2745110 w 4575586"/>
              <a:gd name="connsiteY115" fmla="*/ 1693334 h 3920348"/>
              <a:gd name="connsiteX116" fmla="*/ 2855642 w 4575586"/>
              <a:gd name="connsiteY116" fmla="*/ 1663189 h 3920348"/>
              <a:gd name="connsiteX117" fmla="*/ 2900859 w 4575586"/>
              <a:gd name="connsiteY117" fmla="*/ 1643092 h 3920348"/>
              <a:gd name="connsiteX118" fmla="*/ 2936029 w 4575586"/>
              <a:gd name="connsiteY118" fmla="*/ 1602899 h 3920348"/>
              <a:gd name="connsiteX119" fmla="*/ 2956125 w 4575586"/>
              <a:gd name="connsiteY119" fmla="*/ 1517488 h 3920348"/>
              <a:gd name="connsiteX120" fmla="*/ 2988914 w 4575586"/>
              <a:gd name="connsiteY120" fmla="*/ 1430480 h 3920348"/>
              <a:gd name="connsiteX121" fmla="*/ 3056609 w 4575586"/>
              <a:gd name="connsiteY121" fmla="*/ 1341642 h 3920348"/>
              <a:gd name="connsiteX122" fmla="*/ 3172165 w 4575586"/>
              <a:gd name="connsiteY122" fmla="*/ 1241158 h 3920348"/>
              <a:gd name="connsiteX123" fmla="*/ 3126947 w 4575586"/>
              <a:gd name="connsiteY123" fmla="*/ 1211013 h 3920348"/>
              <a:gd name="connsiteX124" fmla="*/ 3069092 w 4575586"/>
              <a:gd name="connsiteY124" fmla="*/ 1196150 h 3920348"/>
              <a:gd name="connsiteX125" fmla="*/ 2986270 w 4575586"/>
              <a:gd name="connsiteY125" fmla="*/ 1190916 h 3920348"/>
              <a:gd name="connsiteX126" fmla="*/ 2933361 w 4575586"/>
              <a:gd name="connsiteY126" fmla="*/ 1167575 h 3920348"/>
              <a:gd name="connsiteX127" fmla="*/ 2861923 w 4575586"/>
              <a:gd name="connsiteY127" fmla="*/ 1153288 h 3920348"/>
              <a:gd name="connsiteX128" fmla="*/ 2825497 w 4575586"/>
              <a:gd name="connsiteY128" fmla="*/ 1165796 h 3920348"/>
              <a:gd name="connsiteX129" fmla="*/ 2765207 w 4575586"/>
              <a:gd name="connsiteY129" fmla="*/ 1135651 h 3920348"/>
              <a:gd name="connsiteX130" fmla="*/ 2694868 w 4575586"/>
              <a:gd name="connsiteY130" fmla="*/ 1120578 h 3920348"/>
              <a:gd name="connsiteX131" fmla="*/ 2519023 w 4575586"/>
              <a:gd name="connsiteY131" fmla="*/ 1072325 h 3920348"/>
              <a:gd name="connsiteX132" fmla="*/ 2282886 w 4575586"/>
              <a:gd name="connsiteY132" fmla="*/ 1010046 h 3920348"/>
              <a:gd name="connsiteX133" fmla="*/ 2217571 w 4575586"/>
              <a:gd name="connsiteY133" fmla="*/ 979901 h 3920348"/>
              <a:gd name="connsiteX134" fmla="*/ 2162306 w 4575586"/>
              <a:gd name="connsiteY134" fmla="*/ 954780 h 3920348"/>
              <a:gd name="connsiteX135" fmla="*/ 2076895 w 4575586"/>
              <a:gd name="connsiteY135" fmla="*/ 944732 h 3920348"/>
              <a:gd name="connsiteX136" fmla="*/ 2016604 w 4575586"/>
              <a:gd name="connsiteY136" fmla="*/ 944732 h 3920348"/>
              <a:gd name="connsiteX137" fmla="*/ 1981435 w 4575586"/>
              <a:gd name="connsiteY137" fmla="*/ 949756 h 3920348"/>
              <a:gd name="connsiteX138" fmla="*/ 1885976 w 4575586"/>
              <a:gd name="connsiteY138" fmla="*/ 849273 h 3920348"/>
              <a:gd name="connsiteX139" fmla="*/ 1873704 w 4575586"/>
              <a:gd name="connsiteY139" fmla="*/ 805625 h 3920348"/>
              <a:gd name="connsiteX140" fmla="*/ 1845129 w 4575586"/>
              <a:gd name="connsiteY140" fmla="*/ 779431 h 3920348"/>
              <a:gd name="connsiteX141" fmla="*/ 1815637 w 4575586"/>
              <a:gd name="connsiteY141" fmla="*/ 743765 h 3920348"/>
              <a:gd name="connsiteX142" fmla="*/ 1755347 w 4575586"/>
              <a:gd name="connsiteY142" fmla="*/ 663378 h 3920348"/>
              <a:gd name="connsiteX143" fmla="*/ 1705629 w 4575586"/>
              <a:gd name="connsiteY143" fmla="*/ 594347 h 3920348"/>
              <a:gd name="connsiteX144" fmla="*/ 1649840 w 4575586"/>
              <a:gd name="connsiteY144" fmla="*/ 552846 h 3920348"/>
              <a:gd name="connsiteX145" fmla="*/ 1554380 w 4575586"/>
              <a:gd name="connsiteY145" fmla="*/ 482508 h 3920348"/>
              <a:gd name="connsiteX146" fmla="*/ 1458921 w 4575586"/>
              <a:gd name="connsiteY146" fmla="*/ 477484 h 3920348"/>
              <a:gd name="connsiteX147" fmla="*/ 1428411 w 4575586"/>
              <a:gd name="connsiteY147" fmla="*/ 453200 h 3920348"/>
              <a:gd name="connsiteX148" fmla="*/ 1358437 w 4575586"/>
              <a:gd name="connsiteY148" fmla="*/ 467435 h 3920348"/>
              <a:gd name="connsiteX149" fmla="*/ 1349829 w 4575586"/>
              <a:gd name="connsiteY149" fmla="*/ 443675 h 3920348"/>
              <a:gd name="connsiteX150" fmla="*/ 1303171 w 4575586"/>
              <a:gd name="connsiteY150" fmla="*/ 452363 h 3920348"/>
              <a:gd name="connsiteX151" fmla="*/ 1295061 w 4575586"/>
              <a:gd name="connsiteY151" fmla="*/ 412719 h 3920348"/>
              <a:gd name="connsiteX152" fmla="*/ 1259342 w 4575586"/>
              <a:gd name="connsiteY152" fmla="*/ 377000 h 3920348"/>
              <a:gd name="connsiteX153" fmla="*/ 1245054 w 4575586"/>
              <a:gd name="connsiteY153" fmla="*/ 341281 h 3920348"/>
              <a:gd name="connsiteX154" fmla="*/ 1237857 w 4575586"/>
              <a:gd name="connsiteY154" fmla="*/ 321734 h 3920348"/>
              <a:gd name="connsiteX155" fmla="*/ 1172543 w 4575586"/>
              <a:gd name="connsiteY155" fmla="*/ 291589 h 3920348"/>
              <a:gd name="connsiteX156" fmla="*/ 1127325 w 4575586"/>
              <a:gd name="connsiteY156" fmla="*/ 291589 h 3920348"/>
              <a:gd name="connsiteX157" fmla="*/ 1107229 w 4575586"/>
              <a:gd name="connsiteY157" fmla="*/ 231299 h 3920348"/>
              <a:gd name="connsiteX158" fmla="*/ 1082108 w 4575586"/>
              <a:gd name="connsiteY158" fmla="*/ 176033 h 3920348"/>
              <a:gd name="connsiteX159" fmla="*/ 1051963 w 4575586"/>
              <a:gd name="connsiteY159" fmla="*/ 150912 h 3920348"/>
              <a:gd name="connsiteX160" fmla="*/ 996697 w 4575586"/>
              <a:gd name="connsiteY160" fmla="*/ 186081 h 3920348"/>
              <a:gd name="connsiteX161" fmla="*/ 926358 w 4575586"/>
              <a:gd name="connsiteY161" fmla="*/ 211202 h 3920348"/>
              <a:gd name="connsiteX162" fmla="*/ 881141 w 4575586"/>
              <a:gd name="connsiteY162" fmla="*/ 221251 h 3920348"/>
              <a:gd name="connsiteX163" fmla="*/ 825875 w 4575586"/>
              <a:gd name="connsiteY163" fmla="*/ 191105 h 3920348"/>
              <a:gd name="connsiteX164" fmla="*/ 765585 w 4575586"/>
              <a:gd name="connsiteY164" fmla="*/ 155936 h 3920348"/>
              <a:gd name="connsiteX165" fmla="*/ 695246 w 4575586"/>
              <a:gd name="connsiteY165" fmla="*/ 120767 h 3920348"/>
              <a:gd name="connsiteX166" fmla="*/ 589738 w 4575586"/>
              <a:gd name="connsiteY166" fmla="*/ 165985 h 3920348"/>
              <a:gd name="connsiteX167" fmla="*/ 504327 w 4575586"/>
              <a:gd name="connsiteY167" fmla="*/ 181057 h 3920348"/>
              <a:gd name="connsiteX168" fmla="*/ 454086 w 4575586"/>
              <a:gd name="connsiteY168" fmla="*/ 145888 h 3920348"/>
              <a:gd name="connsiteX169" fmla="*/ 464134 w 4575586"/>
              <a:gd name="connsiteY169" fmla="*/ 105695 h 3920348"/>
              <a:gd name="connsiteX170" fmla="*/ 479207 w 4575586"/>
              <a:gd name="connsiteY170" fmla="*/ 85598 h 3920348"/>
              <a:gd name="connsiteX171" fmla="*/ 454086 w 4575586"/>
              <a:gd name="connsiteY171" fmla="*/ 20284 h 3920348"/>
              <a:gd name="connsiteX172" fmla="*/ 408868 w 4575586"/>
              <a:gd name="connsiteY172" fmla="*/ 187 h 3920348"/>
              <a:gd name="connsiteX173" fmla="*/ 378723 w 4575586"/>
              <a:gd name="connsiteY173" fmla="*/ 10235 h 3920348"/>
              <a:gd name="connsiteX174" fmla="*/ 318433 w 4575586"/>
              <a:gd name="connsiteY174" fmla="*/ 10235 h 3920348"/>
              <a:gd name="connsiteX175" fmla="*/ 233022 w 4575586"/>
              <a:gd name="connsiteY175" fmla="*/ 187 h 3920348"/>
              <a:gd name="connsiteX176" fmla="*/ 197853 w 4575586"/>
              <a:gd name="connsiteY176" fmla="*/ 10235 h 3920348"/>
              <a:gd name="connsiteX177" fmla="*/ 152635 w 4575586"/>
              <a:gd name="connsiteY177" fmla="*/ 55453 h 3920348"/>
              <a:gd name="connsiteX178" fmla="*/ 147611 w 4575586"/>
              <a:gd name="connsiteY178" fmla="*/ 105695 h 3920348"/>
              <a:gd name="connsiteX179" fmla="*/ 142587 w 4575586"/>
              <a:gd name="connsiteY179" fmla="*/ 140864 h 3920348"/>
              <a:gd name="connsiteX180" fmla="*/ 107418 w 4575586"/>
              <a:gd name="connsiteY180" fmla="*/ 216226 h 3920348"/>
              <a:gd name="connsiteX181" fmla="*/ 127514 w 4575586"/>
              <a:gd name="connsiteY181" fmla="*/ 206178 h 3920348"/>
              <a:gd name="connsiteX182" fmla="*/ 182780 w 4575586"/>
              <a:gd name="connsiteY182" fmla="*/ 171009 h 3920348"/>
              <a:gd name="connsiteX183" fmla="*/ 227998 w 4575586"/>
              <a:gd name="connsiteY183" fmla="*/ 216226 h 3920348"/>
              <a:gd name="connsiteX184" fmla="*/ 222974 w 4575586"/>
              <a:gd name="connsiteY184" fmla="*/ 256420 h 3920348"/>
              <a:gd name="connsiteX185" fmla="*/ 222974 w 4575586"/>
              <a:gd name="connsiteY185" fmla="*/ 276516 h 3920348"/>
              <a:gd name="connsiteX186" fmla="*/ 293312 w 4575586"/>
              <a:gd name="connsiteY186" fmla="*/ 361927 h 3920348"/>
              <a:gd name="connsiteX187" fmla="*/ 313409 w 4575586"/>
              <a:gd name="connsiteY187" fmla="*/ 412169 h 3920348"/>
              <a:gd name="connsiteX188" fmla="*/ 358626 w 4575586"/>
              <a:gd name="connsiteY188" fmla="*/ 427242 h 3920348"/>
              <a:gd name="connsiteX189" fmla="*/ 378723 w 4575586"/>
              <a:gd name="connsiteY189" fmla="*/ 442314 h 3920348"/>
              <a:gd name="connsiteX190" fmla="*/ 393796 w 4575586"/>
              <a:gd name="connsiteY190" fmla="*/ 472459 h 3920348"/>
              <a:gd name="connsiteX191" fmla="*/ 408868 w 4575586"/>
              <a:gd name="connsiteY191" fmla="*/ 517677 h 3920348"/>
              <a:gd name="connsiteX192" fmla="*/ 338530 w 4575586"/>
              <a:gd name="connsiteY192" fmla="*/ 582991 h 3920348"/>
              <a:gd name="connsiteX193" fmla="*/ 268191 w 4575586"/>
              <a:gd name="connsiteY193" fmla="*/ 638257 h 3920348"/>
              <a:gd name="connsiteX194" fmla="*/ 222974 w 4575586"/>
              <a:gd name="connsiteY194" fmla="*/ 638257 h 3920348"/>
              <a:gd name="connsiteX195" fmla="*/ 197853 w 4575586"/>
              <a:gd name="connsiteY195" fmla="*/ 708596 h 3920348"/>
              <a:gd name="connsiteX196" fmla="*/ 152635 w 4575586"/>
              <a:gd name="connsiteY196" fmla="*/ 723668 h 3920348"/>
              <a:gd name="connsiteX197" fmla="*/ 137563 w 4575586"/>
              <a:gd name="connsiteY197" fmla="*/ 768886 h 3920348"/>
              <a:gd name="connsiteX198" fmla="*/ 112442 w 4575586"/>
              <a:gd name="connsiteY198" fmla="*/ 914587 h 3920348"/>
              <a:gd name="connsiteX199" fmla="*/ 92345 w 4575586"/>
              <a:gd name="connsiteY199" fmla="*/ 964829 h 3920348"/>
              <a:gd name="connsiteX200" fmla="*/ 107418 w 4575586"/>
              <a:gd name="connsiteY200" fmla="*/ 1025119 h 3920348"/>
              <a:gd name="connsiteX201" fmla="*/ 3908137 w 4575586"/>
              <a:gd name="connsiteY201" fmla="*/ 1874414 h 3920348"/>
              <a:gd name="connsiteX202" fmla="*/ 132538 w 4575586"/>
              <a:gd name="connsiteY202" fmla="*/ 1110530 h 3920348"/>
              <a:gd name="connsiteX0" fmla="*/ 342928 w 4785976"/>
              <a:gd name="connsiteY0" fmla="*/ 1110530 h 3920348"/>
              <a:gd name="connsiteX1" fmla="*/ 4500294 w 4785976"/>
              <a:gd name="connsiteY1" fmla="*/ 2133857 h 3920348"/>
              <a:gd name="connsiteX2" fmla="*/ 444198 w 4785976"/>
              <a:gd name="connsiteY2" fmla="*/ 1333190 h 3920348"/>
              <a:gd name="connsiteX3" fmla="*/ 4721707 w 4785976"/>
              <a:gd name="connsiteY3" fmla="*/ 2453101 h 3920348"/>
              <a:gd name="connsiteX4" fmla="*/ 503702 w 4785976"/>
              <a:gd name="connsiteY4" fmla="*/ 1557681 h 3920348"/>
              <a:gd name="connsiteX5" fmla="*/ 4785975 w 4785976"/>
              <a:gd name="connsiteY5" fmla="*/ 2820494 h 3920348"/>
              <a:gd name="connsiteX6" fmla="*/ 518775 w 4785976"/>
              <a:gd name="connsiteY6" fmla="*/ 1758648 h 3920348"/>
              <a:gd name="connsiteX7" fmla="*/ 543896 w 4785976"/>
              <a:gd name="connsiteY7" fmla="*/ 1798842 h 3920348"/>
              <a:gd name="connsiteX8" fmla="*/ 4775647 w 4785976"/>
              <a:gd name="connsiteY8" fmla="*/ 3176931 h 3920348"/>
              <a:gd name="connsiteX9" fmla="*/ 560040 w 4785976"/>
              <a:gd name="connsiteY9" fmla="*/ 2066170 h 3920348"/>
              <a:gd name="connsiteX10" fmla="*/ 563992 w 4785976"/>
              <a:gd name="connsiteY10" fmla="*/ 2140486 h 3920348"/>
              <a:gd name="connsiteX11" fmla="*/ 567238 w 4785976"/>
              <a:gd name="connsiteY11" fmla="*/ 2224850 h 3920348"/>
              <a:gd name="connsiteX12" fmla="*/ 584089 w 4785976"/>
              <a:gd name="connsiteY12" fmla="*/ 2244947 h 3920348"/>
              <a:gd name="connsiteX13" fmla="*/ 589374 w 4785976"/>
              <a:gd name="connsiteY13" fmla="*/ 2359717 h 3920348"/>
              <a:gd name="connsiteX14" fmla="*/ 594137 w 4785976"/>
              <a:gd name="connsiteY14" fmla="*/ 2391695 h 3920348"/>
              <a:gd name="connsiteX15" fmla="*/ 598194 w 4785976"/>
              <a:gd name="connsiteY15" fmla="*/ 2453450 h 3920348"/>
              <a:gd name="connsiteX16" fmla="*/ 619258 w 4785976"/>
              <a:gd name="connsiteY16" fmla="*/ 2482130 h 3920348"/>
              <a:gd name="connsiteX17" fmla="*/ 619626 w 4785976"/>
              <a:gd name="connsiteY17" fmla="*/ 2560606 h 3920348"/>
              <a:gd name="connsiteX18" fmla="*/ 647545 w 4785976"/>
              <a:gd name="connsiteY18" fmla="*/ 2652952 h 3920348"/>
              <a:gd name="connsiteX19" fmla="*/ 674524 w 4785976"/>
              <a:gd name="connsiteY19" fmla="*/ 2738363 h 3920348"/>
              <a:gd name="connsiteX20" fmla="*/ 820225 w 4785976"/>
              <a:gd name="connsiteY20" fmla="*/ 2813725 h 3920348"/>
              <a:gd name="connsiteX21" fmla="*/ 885539 w 4785976"/>
              <a:gd name="connsiteY21" fmla="*/ 2879040 h 3920348"/>
              <a:gd name="connsiteX22" fmla="*/ 936332 w 4785976"/>
              <a:gd name="connsiteY22" fmla="*/ 2910650 h 3920348"/>
              <a:gd name="connsiteX23" fmla="*/ 1036344 w 4785976"/>
              <a:gd name="connsiteY23" fmla="*/ 2996375 h 3920348"/>
              <a:gd name="connsiteX24" fmla="*/ 1056361 w 4785976"/>
              <a:gd name="connsiteY24" fmla="*/ 2989571 h 3920348"/>
              <a:gd name="connsiteX25" fmla="*/ 1086351 w 4785976"/>
              <a:gd name="connsiteY25" fmla="*/ 3029713 h 3920348"/>
              <a:gd name="connsiteX26" fmla="*/ 1126832 w 4785976"/>
              <a:gd name="connsiteY26" fmla="*/ 3067813 h 3920348"/>
              <a:gd name="connsiteX27" fmla="*/ 1133976 w 4785976"/>
              <a:gd name="connsiteY27" fmla="*/ 3098769 h 3920348"/>
              <a:gd name="connsiteX28" fmla="*/ 1166893 w 4785976"/>
              <a:gd name="connsiteY28" fmla="*/ 3115176 h 3920348"/>
              <a:gd name="connsiteX29" fmla="*/ 1207794 w 4785976"/>
              <a:gd name="connsiteY29" fmla="*/ 3167825 h 3920348"/>
              <a:gd name="connsiteX30" fmla="*/ 1232208 w 4785976"/>
              <a:gd name="connsiteY30" fmla="*/ 3210635 h 3920348"/>
              <a:gd name="connsiteX31" fmla="*/ 1322643 w 4785976"/>
              <a:gd name="connsiteY31" fmla="*/ 3265901 h 3920348"/>
              <a:gd name="connsiteX32" fmla="*/ 1379244 w 4785976"/>
              <a:gd name="connsiteY32" fmla="*/ 3303556 h 3920348"/>
              <a:gd name="connsiteX33" fmla="*/ 1413078 w 4785976"/>
              <a:gd name="connsiteY33" fmla="*/ 3321167 h 3920348"/>
              <a:gd name="connsiteX34" fmla="*/ 1443538 w 4785976"/>
              <a:gd name="connsiteY34" fmla="*/ 3360706 h 3920348"/>
              <a:gd name="connsiteX35" fmla="*/ 1495322 w 4785976"/>
              <a:gd name="connsiteY35" fmla="*/ 3389387 h 3920348"/>
              <a:gd name="connsiteX36" fmla="*/ 1596853 w 4785976"/>
              <a:gd name="connsiteY36" fmla="*/ 3436462 h 3920348"/>
              <a:gd name="connsiteX37" fmla="*/ 1627259 w 4785976"/>
              <a:gd name="connsiteY37" fmla="*/ 3461844 h 3920348"/>
              <a:gd name="connsiteX38" fmla="*/ 1641181 w 4785976"/>
              <a:gd name="connsiteY38" fmla="*/ 3503582 h 3920348"/>
              <a:gd name="connsiteX39" fmla="*/ 1704480 w 4785976"/>
              <a:gd name="connsiteY39" fmla="*/ 3587448 h 3920348"/>
              <a:gd name="connsiteX40" fmla="*/ 1789891 w 4785976"/>
              <a:gd name="connsiteY40" fmla="*/ 3617593 h 3920348"/>
              <a:gd name="connsiteX41" fmla="*/ 1850732 w 4785976"/>
              <a:gd name="connsiteY41" fmla="*/ 3658363 h 3920348"/>
              <a:gd name="connsiteX42" fmla="*/ 1938838 w 4785976"/>
              <a:gd name="connsiteY42" fmla="*/ 3698844 h 3920348"/>
              <a:gd name="connsiteX43" fmla="*/ 2106414 w 4785976"/>
              <a:gd name="connsiteY43" fmla="*/ 3738174 h 3920348"/>
              <a:gd name="connsiteX44" fmla="*/ 2196849 w 4785976"/>
              <a:gd name="connsiteY44" fmla="*/ 3753246 h 3920348"/>
              <a:gd name="connsiteX45" fmla="*/ 2302357 w 4785976"/>
              <a:gd name="connsiteY45" fmla="*/ 3768319 h 3920348"/>
              <a:gd name="connsiteX46" fmla="*/ 2372696 w 4785976"/>
              <a:gd name="connsiteY46" fmla="*/ 3768319 h 3920348"/>
              <a:gd name="connsiteX47" fmla="*/ 2441282 w 4785976"/>
              <a:gd name="connsiteY47" fmla="*/ 3779806 h 3920348"/>
              <a:gd name="connsiteX48" fmla="*/ 2467476 w 4785976"/>
              <a:gd name="connsiteY48" fmla="*/ 3767900 h 3920348"/>
              <a:gd name="connsiteX49" fmla="*/ 2480034 w 4785976"/>
              <a:gd name="connsiteY49" fmla="*/ 3796083 h 3920348"/>
              <a:gd name="connsiteX50" fmla="*/ 2516800 w 4785976"/>
              <a:gd name="connsiteY50" fmla="*/ 3838919 h 3920348"/>
              <a:gd name="connsiteX51" fmla="*/ 2536532 w 4785976"/>
              <a:gd name="connsiteY51" fmla="*/ 3875056 h 3920348"/>
              <a:gd name="connsiteX52" fmla="*/ 2568638 w 4785976"/>
              <a:gd name="connsiteY52" fmla="*/ 3898947 h 3920348"/>
              <a:gd name="connsiteX53" fmla="*/ 2612732 w 4785976"/>
              <a:gd name="connsiteY53" fmla="*/ 3920300 h 3920348"/>
              <a:gd name="connsiteX54" fmla="*/ 2638977 w 4785976"/>
              <a:gd name="connsiteY54" fmla="*/ 3903971 h 3920348"/>
              <a:gd name="connsiteX55" fmla="*/ 2719364 w 4785976"/>
              <a:gd name="connsiteY55" fmla="*/ 3878851 h 3920348"/>
              <a:gd name="connsiteX56" fmla="*/ 2794726 w 4785976"/>
              <a:gd name="connsiteY56" fmla="*/ 3823585 h 3920348"/>
              <a:gd name="connsiteX57" fmla="*/ 2849992 w 4785976"/>
              <a:gd name="connsiteY57" fmla="*/ 3778367 h 3920348"/>
              <a:gd name="connsiteX58" fmla="*/ 2946107 w 4785976"/>
              <a:gd name="connsiteY58" fmla="*/ 3820288 h 3920348"/>
              <a:gd name="connsiteX59" fmla="*/ 3000717 w 4785976"/>
              <a:gd name="connsiteY59" fmla="*/ 3823585 h 3920348"/>
              <a:gd name="connsiteX60" fmla="*/ 3050959 w 4785976"/>
              <a:gd name="connsiteY60" fmla="*/ 3808512 h 3920348"/>
              <a:gd name="connsiteX61" fmla="*/ 3101201 w 4785976"/>
              <a:gd name="connsiteY61" fmla="*/ 3738174 h 3920348"/>
              <a:gd name="connsiteX62" fmla="*/ 3116274 w 4785976"/>
              <a:gd name="connsiteY62" fmla="*/ 3692956 h 3920348"/>
              <a:gd name="connsiteX63" fmla="*/ 3115176 w 4785976"/>
              <a:gd name="connsiteY63" fmla="*/ 3667888 h 3920348"/>
              <a:gd name="connsiteX64" fmla="*/ 3155944 w 4785976"/>
              <a:gd name="connsiteY64" fmla="*/ 3646953 h 3920348"/>
              <a:gd name="connsiteX65" fmla="*/ 3206709 w 4785976"/>
              <a:gd name="connsiteY65" fmla="*/ 3667835 h 3920348"/>
              <a:gd name="connsiteX66" fmla="*/ 3282071 w 4785976"/>
              <a:gd name="connsiteY66" fmla="*/ 3667835 h 3920348"/>
              <a:gd name="connsiteX67" fmla="*/ 3337337 w 4785976"/>
              <a:gd name="connsiteY67" fmla="*/ 3622618 h 3920348"/>
              <a:gd name="connsiteX68" fmla="*/ 3357434 w 4785976"/>
              <a:gd name="connsiteY68" fmla="*/ 3547255 h 3920348"/>
              <a:gd name="connsiteX69" fmla="*/ 3357434 w 4785976"/>
              <a:gd name="connsiteY69" fmla="*/ 3486965 h 3920348"/>
              <a:gd name="connsiteX70" fmla="*/ 3417724 w 4785976"/>
              <a:gd name="connsiteY70" fmla="*/ 3411602 h 3920348"/>
              <a:gd name="connsiteX71" fmla="*/ 3437821 w 4785976"/>
              <a:gd name="connsiteY71" fmla="*/ 3366385 h 3920348"/>
              <a:gd name="connsiteX72" fmla="*/ 3457917 w 4785976"/>
              <a:gd name="connsiteY72" fmla="*/ 3341264 h 3920348"/>
              <a:gd name="connsiteX73" fmla="*/ 3491412 w 4785976"/>
              <a:gd name="connsiteY73" fmla="*/ 3322606 h 3920348"/>
              <a:gd name="connsiteX74" fmla="*/ 3538304 w 4785976"/>
              <a:gd name="connsiteY74" fmla="*/ 3321167 h 3920348"/>
              <a:gd name="connsiteX75" fmla="*/ 3533280 w 4785976"/>
              <a:gd name="connsiteY75" fmla="*/ 3270925 h 3920348"/>
              <a:gd name="connsiteX76" fmla="*/ 3523232 w 4785976"/>
              <a:gd name="connsiteY76" fmla="*/ 3235756 h 3920348"/>
              <a:gd name="connsiteX77" fmla="*/ 3522368 w 4785976"/>
              <a:gd name="connsiteY77" fmla="*/ 3217831 h 3920348"/>
              <a:gd name="connsiteX78" fmla="*/ 3485419 w 4785976"/>
              <a:gd name="connsiteY78" fmla="*/ 3181276 h 3920348"/>
              <a:gd name="connsiteX79" fmla="*/ 3462942 w 4785976"/>
              <a:gd name="connsiteY79" fmla="*/ 3180490 h 3920348"/>
              <a:gd name="connsiteX80" fmla="*/ 3417724 w 4785976"/>
              <a:gd name="connsiteY80" fmla="*/ 3130248 h 3920348"/>
              <a:gd name="connsiteX81" fmla="*/ 3387579 w 4785976"/>
              <a:gd name="connsiteY81" fmla="*/ 3100103 h 3920348"/>
              <a:gd name="connsiteX82" fmla="*/ 3362458 w 4785976"/>
              <a:gd name="connsiteY82" fmla="*/ 3095079 h 3920348"/>
              <a:gd name="connsiteX83" fmla="*/ 3312818 w 4785976"/>
              <a:gd name="connsiteY83" fmla="*/ 3015425 h 3920348"/>
              <a:gd name="connsiteX84" fmla="*/ 3292120 w 4785976"/>
              <a:gd name="connsiteY84" fmla="*/ 2944354 h 3920348"/>
              <a:gd name="connsiteX85" fmla="*/ 3260431 w 4785976"/>
              <a:gd name="connsiteY85" fmla="*/ 2905888 h 3920348"/>
              <a:gd name="connsiteX86" fmla="*/ 3253287 w 4785976"/>
              <a:gd name="connsiteY86" fmla="*/ 2867788 h 3920348"/>
              <a:gd name="connsiteX87" fmla="*/ 3231830 w 4785976"/>
              <a:gd name="connsiteY87" fmla="*/ 2838846 h 3920348"/>
              <a:gd name="connsiteX88" fmla="*/ 3231856 w 4785976"/>
              <a:gd name="connsiteY88" fmla="*/ 2820163 h 3920348"/>
              <a:gd name="connsiteX89" fmla="*/ 3196660 w 4785976"/>
              <a:gd name="connsiteY89" fmla="*/ 2768508 h 3920348"/>
              <a:gd name="connsiteX90" fmla="*/ 3131346 w 4785976"/>
              <a:gd name="connsiteY90" fmla="*/ 2698169 h 3920348"/>
              <a:gd name="connsiteX91" fmla="*/ 3101201 w 4785976"/>
              <a:gd name="connsiteY91" fmla="*/ 2663000 h 3920348"/>
              <a:gd name="connsiteX92" fmla="*/ 3066032 w 4785976"/>
              <a:gd name="connsiteY92" fmla="*/ 2622807 h 3920348"/>
              <a:gd name="connsiteX93" fmla="*/ 3055643 w 4785976"/>
              <a:gd name="connsiteY93" fmla="*/ 2558225 h 3920348"/>
              <a:gd name="connsiteX94" fmla="*/ 3061008 w 4785976"/>
              <a:gd name="connsiteY94" fmla="*/ 2532371 h 3920348"/>
              <a:gd name="connsiteX95" fmla="*/ 3017544 w 4785976"/>
              <a:gd name="connsiteY95" fmla="*/ 2510600 h 3920348"/>
              <a:gd name="connsiteX96" fmla="*/ 2990669 w 4785976"/>
              <a:gd name="connsiteY96" fmla="*/ 2512275 h 3920348"/>
              <a:gd name="connsiteX97" fmla="*/ 2981144 w 4785976"/>
              <a:gd name="connsiteY97" fmla="*/ 2472631 h 3920348"/>
              <a:gd name="connsiteX98" fmla="*/ 2984207 w 4785976"/>
              <a:gd name="connsiteY98" fmla="*/ 2398681 h 3920348"/>
              <a:gd name="connsiteX99" fmla="*/ 2965548 w 4785976"/>
              <a:gd name="connsiteY99" fmla="*/ 2371598 h 3920348"/>
              <a:gd name="connsiteX100" fmla="*/ 2935403 w 4785976"/>
              <a:gd name="connsiteY100" fmla="*/ 2326380 h 3920348"/>
              <a:gd name="connsiteX101" fmla="*/ 2880137 w 4785976"/>
              <a:gd name="connsiteY101" fmla="*/ 2272973 h 3920348"/>
              <a:gd name="connsiteX102" fmla="*/ 2849992 w 4785976"/>
              <a:gd name="connsiteY102" fmla="*/ 2230921 h 3920348"/>
              <a:gd name="connsiteX103" fmla="*/ 2814823 w 4785976"/>
              <a:gd name="connsiteY103" fmla="*/ 2215848 h 3920348"/>
              <a:gd name="connsiteX104" fmla="*/ 2793706 w 4785976"/>
              <a:gd name="connsiteY104" fmla="*/ 2203419 h 3920348"/>
              <a:gd name="connsiteX105" fmla="*/ 2769605 w 4785976"/>
              <a:gd name="connsiteY105" fmla="*/ 2195752 h 3920348"/>
              <a:gd name="connsiteX106" fmla="*/ 2741318 w 4785976"/>
              <a:gd name="connsiteY106" fmla="*/ 2177225 h 3920348"/>
              <a:gd name="connsiteX107" fmla="*/ 2704291 w 4785976"/>
              <a:gd name="connsiteY107" fmla="*/ 2170631 h 3920348"/>
              <a:gd name="connsiteX108" fmla="*/ 2669881 w 4785976"/>
              <a:gd name="connsiteY108" fmla="*/ 2146269 h 3920348"/>
              <a:gd name="connsiteX109" fmla="*/ 2630264 w 4785976"/>
              <a:gd name="connsiteY109" fmla="*/ 2128318 h 3920348"/>
              <a:gd name="connsiteX110" fmla="*/ 2669122 w 4785976"/>
              <a:gd name="connsiteY110" fmla="*/ 2004833 h 3920348"/>
              <a:gd name="connsiteX111" fmla="*/ 2699267 w 4785976"/>
              <a:gd name="connsiteY111" fmla="*/ 1934495 h 3920348"/>
              <a:gd name="connsiteX112" fmla="*/ 2794726 w 4785976"/>
              <a:gd name="connsiteY112" fmla="*/ 1813914 h 3920348"/>
              <a:gd name="connsiteX113" fmla="*/ 2831492 w 4785976"/>
              <a:gd name="connsiteY113" fmla="*/ 1758648 h 3920348"/>
              <a:gd name="connsiteX114" fmla="*/ 2885161 w 4785976"/>
              <a:gd name="connsiteY114" fmla="*/ 1733527 h 3920348"/>
              <a:gd name="connsiteX115" fmla="*/ 2955500 w 4785976"/>
              <a:gd name="connsiteY115" fmla="*/ 1693334 h 3920348"/>
              <a:gd name="connsiteX116" fmla="*/ 3066032 w 4785976"/>
              <a:gd name="connsiteY116" fmla="*/ 1663189 h 3920348"/>
              <a:gd name="connsiteX117" fmla="*/ 3111249 w 4785976"/>
              <a:gd name="connsiteY117" fmla="*/ 1643092 h 3920348"/>
              <a:gd name="connsiteX118" fmla="*/ 3146419 w 4785976"/>
              <a:gd name="connsiteY118" fmla="*/ 1602899 h 3920348"/>
              <a:gd name="connsiteX119" fmla="*/ 3166515 w 4785976"/>
              <a:gd name="connsiteY119" fmla="*/ 1517488 h 3920348"/>
              <a:gd name="connsiteX120" fmla="*/ 3199304 w 4785976"/>
              <a:gd name="connsiteY120" fmla="*/ 1430480 h 3920348"/>
              <a:gd name="connsiteX121" fmla="*/ 3266999 w 4785976"/>
              <a:gd name="connsiteY121" fmla="*/ 1341642 h 3920348"/>
              <a:gd name="connsiteX122" fmla="*/ 3382555 w 4785976"/>
              <a:gd name="connsiteY122" fmla="*/ 1241158 h 3920348"/>
              <a:gd name="connsiteX123" fmla="*/ 3337337 w 4785976"/>
              <a:gd name="connsiteY123" fmla="*/ 1211013 h 3920348"/>
              <a:gd name="connsiteX124" fmla="*/ 3279482 w 4785976"/>
              <a:gd name="connsiteY124" fmla="*/ 1196150 h 3920348"/>
              <a:gd name="connsiteX125" fmla="*/ 3196660 w 4785976"/>
              <a:gd name="connsiteY125" fmla="*/ 1190916 h 3920348"/>
              <a:gd name="connsiteX126" fmla="*/ 3143751 w 4785976"/>
              <a:gd name="connsiteY126" fmla="*/ 1167575 h 3920348"/>
              <a:gd name="connsiteX127" fmla="*/ 3072313 w 4785976"/>
              <a:gd name="connsiteY127" fmla="*/ 1153288 h 3920348"/>
              <a:gd name="connsiteX128" fmla="*/ 3035887 w 4785976"/>
              <a:gd name="connsiteY128" fmla="*/ 1165796 h 3920348"/>
              <a:gd name="connsiteX129" fmla="*/ 2975597 w 4785976"/>
              <a:gd name="connsiteY129" fmla="*/ 1135651 h 3920348"/>
              <a:gd name="connsiteX130" fmla="*/ 2905258 w 4785976"/>
              <a:gd name="connsiteY130" fmla="*/ 1120578 h 3920348"/>
              <a:gd name="connsiteX131" fmla="*/ 2729413 w 4785976"/>
              <a:gd name="connsiteY131" fmla="*/ 1072325 h 3920348"/>
              <a:gd name="connsiteX132" fmla="*/ 2493276 w 4785976"/>
              <a:gd name="connsiteY132" fmla="*/ 1010046 h 3920348"/>
              <a:gd name="connsiteX133" fmla="*/ 2427961 w 4785976"/>
              <a:gd name="connsiteY133" fmla="*/ 979901 h 3920348"/>
              <a:gd name="connsiteX134" fmla="*/ 2372696 w 4785976"/>
              <a:gd name="connsiteY134" fmla="*/ 954780 h 3920348"/>
              <a:gd name="connsiteX135" fmla="*/ 2287285 w 4785976"/>
              <a:gd name="connsiteY135" fmla="*/ 944732 h 3920348"/>
              <a:gd name="connsiteX136" fmla="*/ 2226994 w 4785976"/>
              <a:gd name="connsiteY136" fmla="*/ 944732 h 3920348"/>
              <a:gd name="connsiteX137" fmla="*/ 2191825 w 4785976"/>
              <a:gd name="connsiteY137" fmla="*/ 949756 h 3920348"/>
              <a:gd name="connsiteX138" fmla="*/ 2096366 w 4785976"/>
              <a:gd name="connsiteY138" fmla="*/ 849273 h 3920348"/>
              <a:gd name="connsiteX139" fmla="*/ 2084094 w 4785976"/>
              <a:gd name="connsiteY139" fmla="*/ 805625 h 3920348"/>
              <a:gd name="connsiteX140" fmla="*/ 2055519 w 4785976"/>
              <a:gd name="connsiteY140" fmla="*/ 779431 h 3920348"/>
              <a:gd name="connsiteX141" fmla="*/ 2026027 w 4785976"/>
              <a:gd name="connsiteY141" fmla="*/ 743765 h 3920348"/>
              <a:gd name="connsiteX142" fmla="*/ 1965737 w 4785976"/>
              <a:gd name="connsiteY142" fmla="*/ 663378 h 3920348"/>
              <a:gd name="connsiteX143" fmla="*/ 1916019 w 4785976"/>
              <a:gd name="connsiteY143" fmla="*/ 594347 h 3920348"/>
              <a:gd name="connsiteX144" fmla="*/ 1860230 w 4785976"/>
              <a:gd name="connsiteY144" fmla="*/ 552846 h 3920348"/>
              <a:gd name="connsiteX145" fmla="*/ 1764770 w 4785976"/>
              <a:gd name="connsiteY145" fmla="*/ 482508 h 3920348"/>
              <a:gd name="connsiteX146" fmla="*/ 1669311 w 4785976"/>
              <a:gd name="connsiteY146" fmla="*/ 477484 h 3920348"/>
              <a:gd name="connsiteX147" fmla="*/ 1638801 w 4785976"/>
              <a:gd name="connsiteY147" fmla="*/ 453200 h 3920348"/>
              <a:gd name="connsiteX148" fmla="*/ 1568827 w 4785976"/>
              <a:gd name="connsiteY148" fmla="*/ 467435 h 3920348"/>
              <a:gd name="connsiteX149" fmla="*/ 1560219 w 4785976"/>
              <a:gd name="connsiteY149" fmla="*/ 443675 h 3920348"/>
              <a:gd name="connsiteX150" fmla="*/ 1513561 w 4785976"/>
              <a:gd name="connsiteY150" fmla="*/ 452363 h 3920348"/>
              <a:gd name="connsiteX151" fmla="*/ 1505451 w 4785976"/>
              <a:gd name="connsiteY151" fmla="*/ 412719 h 3920348"/>
              <a:gd name="connsiteX152" fmla="*/ 1469732 w 4785976"/>
              <a:gd name="connsiteY152" fmla="*/ 377000 h 3920348"/>
              <a:gd name="connsiteX153" fmla="*/ 1455444 w 4785976"/>
              <a:gd name="connsiteY153" fmla="*/ 341281 h 3920348"/>
              <a:gd name="connsiteX154" fmla="*/ 1448247 w 4785976"/>
              <a:gd name="connsiteY154" fmla="*/ 321734 h 3920348"/>
              <a:gd name="connsiteX155" fmla="*/ 1382933 w 4785976"/>
              <a:gd name="connsiteY155" fmla="*/ 291589 h 3920348"/>
              <a:gd name="connsiteX156" fmla="*/ 1337715 w 4785976"/>
              <a:gd name="connsiteY156" fmla="*/ 291589 h 3920348"/>
              <a:gd name="connsiteX157" fmla="*/ 1317619 w 4785976"/>
              <a:gd name="connsiteY157" fmla="*/ 231299 h 3920348"/>
              <a:gd name="connsiteX158" fmla="*/ 1292498 w 4785976"/>
              <a:gd name="connsiteY158" fmla="*/ 176033 h 3920348"/>
              <a:gd name="connsiteX159" fmla="*/ 1262353 w 4785976"/>
              <a:gd name="connsiteY159" fmla="*/ 150912 h 3920348"/>
              <a:gd name="connsiteX160" fmla="*/ 1207087 w 4785976"/>
              <a:gd name="connsiteY160" fmla="*/ 186081 h 3920348"/>
              <a:gd name="connsiteX161" fmla="*/ 1136748 w 4785976"/>
              <a:gd name="connsiteY161" fmla="*/ 211202 h 3920348"/>
              <a:gd name="connsiteX162" fmla="*/ 1091531 w 4785976"/>
              <a:gd name="connsiteY162" fmla="*/ 221251 h 3920348"/>
              <a:gd name="connsiteX163" fmla="*/ 1036265 w 4785976"/>
              <a:gd name="connsiteY163" fmla="*/ 191105 h 3920348"/>
              <a:gd name="connsiteX164" fmla="*/ 975975 w 4785976"/>
              <a:gd name="connsiteY164" fmla="*/ 155936 h 3920348"/>
              <a:gd name="connsiteX165" fmla="*/ 905636 w 4785976"/>
              <a:gd name="connsiteY165" fmla="*/ 120767 h 3920348"/>
              <a:gd name="connsiteX166" fmla="*/ 800128 w 4785976"/>
              <a:gd name="connsiteY166" fmla="*/ 165985 h 3920348"/>
              <a:gd name="connsiteX167" fmla="*/ 714717 w 4785976"/>
              <a:gd name="connsiteY167" fmla="*/ 181057 h 3920348"/>
              <a:gd name="connsiteX168" fmla="*/ 664476 w 4785976"/>
              <a:gd name="connsiteY168" fmla="*/ 145888 h 3920348"/>
              <a:gd name="connsiteX169" fmla="*/ 674524 w 4785976"/>
              <a:gd name="connsiteY169" fmla="*/ 105695 h 3920348"/>
              <a:gd name="connsiteX170" fmla="*/ 689597 w 4785976"/>
              <a:gd name="connsiteY170" fmla="*/ 85598 h 3920348"/>
              <a:gd name="connsiteX171" fmla="*/ 664476 w 4785976"/>
              <a:gd name="connsiteY171" fmla="*/ 20284 h 3920348"/>
              <a:gd name="connsiteX172" fmla="*/ 619258 w 4785976"/>
              <a:gd name="connsiteY172" fmla="*/ 187 h 3920348"/>
              <a:gd name="connsiteX173" fmla="*/ 589113 w 4785976"/>
              <a:gd name="connsiteY173" fmla="*/ 10235 h 3920348"/>
              <a:gd name="connsiteX174" fmla="*/ 528823 w 4785976"/>
              <a:gd name="connsiteY174" fmla="*/ 10235 h 3920348"/>
              <a:gd name="connsiteX175" fmla="*/ 443412 w 4785976"/>
              <a:gd name="connsiteY175" fmla="*/ 187 h 3920348"/>
              <a:gd name="connsiteX176" fmla="*/ 408243 w 4785976"/>
              <a:gd name="connsiteY176" fmla="*/ 10235 h 3920348"/>
              <a:gd name="connsiteX177" fmla="*/ 363025 w 4785976"/>
              <a:gd name="connsiteY177" fmla="*/ 55453 h 3920348"/>
              <a:gd name="connsiteX178" fmla="*/ 358001 w 4785976"/>
              <a:gd name="connsiteY178" fmla="*/ 105695 h 3920348"/>
              <a:gd name="connsiteX179" fmla="*/ 352977 w 4785976"/>
              <a:gd name="connsiteY179" fmla="*/ 140864 h 3920348"/>
              <a:gd name="connsiteX180" fmla="*/ 317808 w 4785976"/>
              <a:gd name="connsiteY180" fmla="*/ 216226 h 3920348"/>
              <a:gd name="connsiteX181" fmla="*/ 337904 w 4785976"/>
              <a:gd name="connsiteY181" fmla="*/ 206178 h 3920348"/>
              <a:gd name="connsiteX182" fmla="*/ 393170 w 4785976"/>
              <a:gd name="connsiteY182" fmla="*/ 171009 h 3920348"/>
              <a:gd name="connsiteX183" fmla="*/ 438388 w 4785976"/>
              <a:gd name="connsiteY183" fmla="*/ 216226 h 3920348"/>
              <a:gd name="connsiteX184" fmla="*/ 433364 w 4785976"/>
              <a:gd name="connsiteY184" fmla="*/ 256420 h 3920348"/>
              <a:gd name="connsiteX185" fmla="*/ 433364 w 4785976"/>
              <a:gd name="connsiteY185" fmla="*/ 276516 h 3920348"/>
              <a:gd name="connsiteX186" fmla="*/ 503702 w 4785976"/>
              <a:gd name="connsiteY186" fmla="*/ 361927 h 3920348"/>
              <a:gd name="connsiteX187" fmla="*/ 523799 w 4785976"/>
              <a:gd name="connsiteY187" fmla="*/ 412169 h 3920348"/>
              <a:gd name="connsiteX188" fmla="*/ 569016 w 4785976"/>
              <a:gd name="connsiteY188" fmla="*/ 427242 h 3920348"/>
              <a:gd name="connsiteX189" fmla="*/ 589113 w 4785976"/>
              <a:gd name="connsiteY189" fmla="*/ 442314 h 3920348"/>
              <a:gd name="connsiteX190" fmla="*/ 604186 w 4785976"/>
              <a:gd name="connsiteY190" fmla="*/ 472459 h 3920348"/>
              <a:gd name="connsiteX191" fmla="*/ 619258 w 4785976"/>
              <a:gd name="connsiteY191" fmla="*/ 517677 h 3920348"/>
              <a:gd name="connsiteX192" fmla="*/ 548920 w 4785976"/>
              <a:gd name="connsiteY192" fmla="*/ 582991 h 3920348"/>
              <a:gd name="connsiteX193" fmla="*/ 478581 w 4785976"/>
              <a:gd name="connsiteY193" fmla="*/ 638257 h 3920348"/>
              <a:gd name="connsiteX194" fmla="*/ 433364 w 4785976"/>
              <a:gd name="connsiteY194" fmla="*/ 638257 h 3920348"/>
              <a:gd name="connsiteX195" fmla="*/ 408243 w 4785976"/>
              <a:gd name="connsiteY195" fmla="*/ 708596 h 3920348"/>
              <a:gd name="connsiteX196" fmla="*/ 363025 w 4785976"/>
              <a:gd name="connsiteY196" fmla="*/ 723668 h 3920348"/>
              <a:gd name="connsiteX197" fmla="*/ 347953 w 4785976"/>
              <a:gd name="connsiteY197" fmla="*/ 768886 h 3920348"/>
              <a:gd name="connsiteX198" fmla="*/ 322832 w 4785976"/>
              <a:gd name="connsiteY198" fmla="*/ 914587 h 3920348"/>
              <a:gd name="connsiteX199" fmla="*/ 302735 w 4785976"/>
              <a:gd name="connsiteY199" fmla="*/ 964829 h 3920348"/>
              <a:gd name="connsiteX200" fmla="*/ 317808 w 4785976"/>
              <a:gd name="connsiteY200" fmla="*/ 1025119 h 3920348"/>
              <a:gd name="connsiteX201" fmla="*/ 4118527 w 4785976"/>
              <a:gd name="connsiteY201" fmla="*/ 1874414 h 3920348"/>
              <a:gd name="connsiteX202" fmla="*/ 342928 w 4785976"/>
              <a:gd name="connsiteY202" fmla="*/ 1110530 h 3920348"/>
              <a:gd name="connsiteX0" fmla="*/ 342928 w 4825891"/>
              <a:gd name="connsiteY0" fmla="*/ 1110530 h 3920348"/>
              <a:gd name="connsiteX1" fmla="*/ 4500294 w 4825891"/>
              <a:gd name="connsiteY1" fmla="*/ 2133857 h 3920348"/>
              <a:gd name="connsiteX2" fmla="*/ 444198 w 4825891"/>
              <a:gd name="connsiteY2" fmla="*/ 1333190 h 3920348"/>
              <a:gd name="connsiteX3" fmla="*/ 4721707 w 4825891"/>
              <a:gd name="connsiteY3" fmla="*/ 2453101 h 3920348"/>
              <a:gd name="connsiteX4" fmla="*/ 503702 w 4825891"/>
              <a:gd name="connsiteY4" fmla="*/ 1557681 h 3920348"/>
              <a:gd name="connsiteX5" fmla="*/ 4785975 w 4825891"/>
              <a:gd name="connsiteY5" fmla="*/ 2820494 h 3920348"/>
              <a:gd name="connsiteX6" fmla="*/ 518775 w 4825891"/>
              <a:gd name="connsiteY6" fmla="*/ 1758648 h 3920348"/>
              <a:gd name="connsiteX7" fmla="*/ 543896 w 4825891"/>
              <a:gd name="connsiteY7" fmla="*/ 1798842 h 3920348"/>
              <a:gd name="connsiteX8" fmla="*/ 4775647 w 4825891"/>
              <a:gd name="connsiteY8" fmla="*/ 3176931 h 3920348"/>
              <a:gd name="connsiteX9" fmla="*/ 560040 w 4825891"/>
              <a:gd name="connsiteY9" fmla="*/ 2066170 h 3920348"/>
              <a:gd name="connsiteX10" fmla="*/ 563992 w 4825891"/>
              <a:gd name="connsiteY10" fmla="*/ 2140486 h 3920348"/>
              <a:gd name="connsiteX11" fmla="*/ 567238 w 4825891"/>
              <a:gd name="connsiteY11" fmla="*/ 2224850 h 3920348"/>
              <a:gd name="connsiteX12" fmla="*/ 4825889 w 4825891"/>
              <a:gd name="connsiteY12" fmla="*/ 3413347 h 3920348"/>
              <a:gd name="connsiteX13" fmla="*/ 589374 w 4825891"/>
              <a:gd name="connsiteY13" fmla="*/ 2359717 h 3920348"/>
              <a:gd name="connsiteX14" fmla="*/ 594137 w 4825891"/>
              <a:gd name="connsiteY14" fmla="*/ 2391695 h 3920348"/>
              <a:gd name="connsiteX15" fmla="*/ 598194 w 4825891"/>
              <a:gd name="connsiteY15" fmla="*/ 2453450 h 3920348"/>
              <a:gd name="connsiteX16" fmla="*/ 619258 w 4825891"/>
              <a:gd name="connsiteY16" fmla="*/ 2482130 h 3920348"/>
              <a:gd name="connsiteX17" fmla="*/ 619626 w 4825891"/>
              <a:gd name="connsiteY17" fmla="*/ 2560606 h 3920348"/>
              <a:gd name="connsiteX18" fmla="*/ 647545 w 4825891"/>
              <a:gd name="connsiteY18" fmla="*/ 2652952 h 3920348"/>
              <a:gd name="connsiteX19" fmla="*/ 674524 w 4825891"/>
              <a:gd name="connsiteY19" fmla="*/ 2738363 h 3920348"/>
              <a:gd name="connsiteX20" fmla="*/ 820225 w 4825891"/>
              <a:gd name="connsiteY20" fmla="*/ 2813725 h 3920348"/>
              <a:gd name="connsiteX21" fmla="*/ 885539 w 4825891"/>
              <a:gd name="connsiteY21" fmla="*/ 2879040 h 3920348"/>
              <a:gd name="connsiteX22" fmla="*/ 936332 w 4825891"/>
              <a:gd name="connsiteY22" fmla="*/ 2910650 h 3920348"/>
              <a:gd name="connsiteX23" fmla="*/ 1036344 w 4825891"/>
              <a:gd name="connsiteY23" fmla="*/ 2996375 h 3920348"/>
              <a:gd name="connsiteX24" fmla="*/ 1056361 w 4825891"/>
              <a:gd name="connsiteY24" fmla="*/ 2989571 h 3920348"/>
              <a:gd name="connsiteX25" fmla="*/ 1086351 w 4825891"/>
              <a:gd name="connsiteY25" fmla="*/ 3029713 h 3920348"/>
              <a:gd name="connsiteX26" fmla="*/ 1126832 w 4825891"/>
              <a:gd name="connsiteY26" fmla="*/ 3067813 h 3920348"/>
              <a:gd name="connsiteX27" fmla="*/ 1133976 w 4825891"/>
              <a:gd name="connsiteY27" fmla="*/ 3098769 h 3920348"/>
              <a:gd name="connsiteX28" fmla="*/ 1166893 w 4825891"/>
              <a:gd name="connsiteY28" fmla="*/ 3115176 h 3920348"/>
              <a:gd name="connsiteX29" fmla="*/ 1207794 w 4825891"/>
              <a:gd name="connsiteY29" fmla="*/ 3167825 h 3920348"/>
              <a:gd name="connsiteX30" fmla="*/ 1232208 w 4825891"/>
              <a:gd name="connsiteY30" fmla="*/ 3210635 h 3920348"/>
              <a:gd name="connsiteX31" fmla="*/ 1322643 w 4825891"/>
              <a:gd name="connsiteY31" fmla="*/ 3265901 h 3920348"/>
              <a:gd name="connsiteX32" fmla="*/ 1379244 w 4825891"/>
              <a:gd name="connsiteY32" fmla="*/ 3303556 h 3920348"/>
              <a:gd name="connsiteX33" fmla="*/ 1413078 w 4825891"/>
              <a:gd name="connsiteY33" fmla="*/ 3321167 h 3920348"/>
              <a:gd name="connsiteX34" fmla="*/ 1443538 w 4825891"/>
              <a:gd name="connsiteY34" fmla="*/ 3360706 h 3920348"/>
              <a:gd name="connsiteX35" fmla="*/ 1495322 w 4825891"/>
              <a:gd name="connsiteY35" fmla="*/ 3389387 h 3920348"/>
              <a:gd name="connsiteX36" fmla="*/ 1596853 w 4825891"/>
              <a:gd name="connsiteY36" fmla="*/ 3436462 h 3920348"/>
              <a:gd name="connsiteX37" fmla="*/ 1627259 w 4825891"/>
              <a:gd name="connsiteY37" fmla="*/ 3461844 h 3920348"/>
              <a:gd name="connsiteX38" fmla="*/ 1641181 w 4825891"/>
              <a:gd name="connsiteY38" fmla="*/ 3503582 h 3920348"/>
              <a:gd name="connsiteX39" fmla="*/ 1704480 w 4825891"/>
              <a:gd name="connsiteY39" fmla="*/ 3587448 h 3920348"/>
              <a:gd name="connsiteX40" fmla="*/ 1789891 w 4825891"/>
              <a:gd name="connsiteY40" fmla="*/ 3617593 h 3920348"/>
              <a:gd name="connsiteX41" fmla="*/ 1850732 w 4825891"/>
              <a:gd name="connsiteY41" fmla="*/ 3658363 h 3920348"/>
              <a:gd name="connsiteX42" fmla="*/ 1938838 w 4825891"/>
              <a:gd name="connsiteY42" fmla="*/ 3698844 h 3920348"/>
              <a:gd name="connsiteX43" fmla="*/ 2106414 w 4825891"/>
              <a:gd name="connsiteY43" fmla="*/ 3738174 h 3920348"/>
              <a:gd name="connsiteX44" fmla="*/ 2196849 w 4825891"/>
              <a:gd name="connsiteY44" fmla="*/ 3753246 h 3920348"/>
              <a:gd name="connsiteX45" fmla="*/ 2302357 w 4825891"/>
              <a:gd name="connsiteY45" fmla="*/ 3768319 h 3920348"/>
              <a:gd name="connsiteX46" fmla="*/ 2372696 w 4825891"/>
              <a:gd name="connsiteY46" fmla="*/ 3768319 h 3920348"/>
              <a:gd name="connsiteX47" fmla="*/ 2441282 w 4825891"/>
              <a:gd name="connsiteY47" fmla="*/ 3779806 h 3920348"/>
              <a:gd name="connsiteX48" fmla="*/ 2467476 w 4825891"/>
              <a:gd name="connsiteY48" fmla="*/ 3767900 h 3920348"/>
              <a:gd name="connsiteX49" fmla="*/ 2480034 w 4825891"/>
              <a:gd name="connsiteY49" fmla="*/ 3796083 h 3920348"/>
              <a:gd name="connsiteX50" fmla="*/ 2516800 w 4825891"/>
              <a:gd name="connsiteY50" fmla="*/ 3838919 h 3920348"/>
              <a:gd name="connsiteX51" fmla="*/ 2536532 w 4825891"/>
              <a:gd name="connsiteY51" fmla="*/ 3875056 h 3920348"/>
              <a:gd name="connsiteX52" fmla="*/ 2568638 w 4825891"/>
              <a:gd name="connsiteY52" fmla="*/ 3898947 h 3920348"/>
              <a:gd name="connsiteX53" fmla="*/ 2612732 w 4825891"/>
              <a:gd name="connsiteY53" fmla="*/ 3920300 h 3920348"/>
              <a:gd name="connsiteX54" fmla="*/ 2638977 w 4825891"/>
              <a:gd name="connsiteY54" fmla="*/ 3903971 h 3920348"/>
              <a:gd name="connsiteX55" fmla="*/ 2719364 w 4825891"/>
              <a:gd name="connsiteY55" fmla="*/ 3878851 h 3920348"/>
              <a:gd name="connsiteX56" fmla="*/ 2794726 w 4825891"/>
              <a:gd name="connsiteY56" fmla="*/ 3823585 h 3920348"/>
              <a:gd name="connsiteX57" fmla="*/ 2849992 w 4825891"/>
              <a:gd name="connsiteY57" fmla="*/ 3778367 h 3920348"/>
              <a:gd name="connsiteX58" fmla="*/ 2946107 w 4825891"/>
              <a:gd name="connsiteY58" fmla="*/ 3820288 h 3920348"/>
              <a:gd name="connsiteX59" fmla="*/ 3000717 w 4825891"/>
              <a:gd name="connsiteY59" fmla="*/ 3823585 h 3920348"/>
              <a:gd name="connsiteX60" fmla="*/ 3050959 w 4825891"/>
              <a:gd name="connsiteY60" fmla="*/ 3808512 h 3920348"/>
              <a:gd name="connsiteX61" fmla="*/ 3101201 w 4825891"/>
              <a:gd name="connsiteY61" fmla="*/ 3738174 h 3920348"/>
              <a:gd name="connsiteX62" fmla="*/ 3116274 w 4825891"/>
              <a:gd name="connsiteY62" fmla="*/ 3692956 h 3920348"/>
              <a:gd name="connsiteX63" fmla="*/ 3115176 w 4825891"/>
              <a:gd name="connsiteY63" fmla="*/ 3667888 h 3920348"/>
              <a:gd name="connsiteX64" fmla="*/ 3155944 w 4825891"/>
              <a:gd name="connsiteY64" fmla="*/ 3646953 h 3920348"/>
              <a:gd name="connsiteX65" fmla="*/ 3206709 w 4825891"/>
              <a:gd name="connsiteY65" fmla="*/ 3667835 h 3920348"/>
              <a:gd name="connsiteX66" fmla="*/ 3282071 w 4825891"/>
              <a:gd name="connsiteY66" fmla="*/ 3667835 h 3920348"/>
              <a:gd name="connsiteX67" fmla="*/ 3337337 w 4825891"/>
              <a:gd name="connsiteY67" fmla="*/ 3622618 h 3920348"/>
              <a:gd name="connsiteX68" fmla="*/ 3357434 w 4825891"/>
              <a:gd name="connsiteY68" fmla="*/ 3547255 h 3920348"/>
              <a:gd name="connsiteX69" fmla="*/ 3357434 w 4825891"/>
              <a:gd name="connsiteY69" fmla="*/ 3486965 h 3920348"/>
              <a:gd name="connsiteX70" fmla="*/ 3417724 w 4825891"/>
              <a:gd name="connsiteY70" fmla="*/ 3411602 h 3920348"/>
              <a:gd name="connsiteX71" fmla="*/ 3437821 w 4825891"/>
              <a:gd name="connsiteY71" fmla="*/ 3366385 h 3920348"/>
              <a:gd name="connsiteX72" fmla="*/ 3457917 w 4825891"/>
              <a:gd name="connsiteY72" fmla="*/ 3341264 h 3920348"/>
              <a:gd name="connsiteX73" fmla="*/ 3491412 w 4825891"/>
              <a:gd name="connsiteY73" fmla="*/ 3322606 h 3920348"/>
              <a:gd name="connsiteX74" fmla="*/ 3538304 w 4825891"/>
              <a:gd name="connsiteY74" fmla="*/ 3321167 h 3920348"/>
              <a:gd name="connsiteX75" fmla="*/ 3533280 w 4825891"/>
              <a:gd name="connsiteY75" fmla="*/ 3270925 h 3920348"/>
              <a:gd name="connsiteX76" fmla="*/ 3523232 w 4825891"/>
              <a:gd name="connsiteY76" fmla="*/ 3235756 h 3920348"/>
              <a:gd name="connsiteX77" fmla="*/ 3522368 w 4825891"/>
              <a:gd name="connsiteY77" fmla="*/ 3217831 h 3920348"/>
              <a:gd name="connsiteX78" fmla="*/ 3485419 w 4825891"/>
              <a:gd name="connsiteY78" fmla="*/ 3181276 h 3920348"/>
              <a:gd name="connsiteX79" fmla="*/ 3462942 w 4825891"/>
              <a:gd name="connsiteY79" fmla="*/ 3180490 h 3920348"/>
              <a:gd name="connsiteX80" fmla="*/ 3417724 w 4825891"/>
              <a:gd name="connsiteY80" fmla="*/ 3130248 h 3920348"/>
              <a:gd name="connsiteX81" fmla="*/ 3387579 w 4825891"/>
              <a:gd name="connsiteY81" fmla="*/ 3100103 h 3920348"/>
              <a:gd name="connsiteX82" fmla="*/ 3362458 w 4825891"/>
              <a:gd name="connsiteY82" fmla="*/ 3095079 h 3920348"/>
              <a:gd name="connsiteX83" fmla="*/ 3312818 w 4825891"/>
              <a:gd name="connsiteY83" fmla="*/ 3015425 h 3920348"/>
              <a:gd name="connsiteX84" fmla="*/ 3292120 w 4825891"/>
              <a:gd name="connsiteY84" fmla="*/ 2944354 h 3920348"/>
              <a:gd name="connsiteX85" fmla="*/ 3260431 w 4825891"/>
              <a:gd name="connsiteY85" fmla="*/ 2905888 h 3920348"/>
              <a:gd name="connsiteX86" fmla="*/ 3253287 w 4825891"/>
              <a:gd name="connsiteY86" fmla="*/ 2867788 h 3920348"/>
              <a:gd name="connsiteX87" fmla="*/ 3231830 w 4825891"/>
              <a:gd name="connsiteY87" fmla="*/ 2838846 h 3920348"/>
              <a:gd name="connsiteX88" fmla="*/ 3231856 w 4825891"/>
              <a:gd name="connsiteY88" fmla="*/ 2820163 h 3920348"/>
              <a:gd name="connsiteX89" fmla="*/ 3196660 w 4825891"/>
              <a:gd name="connsiteY89" fmla="*/ 2768508 h 3920348"/>
              <a:gd name="connsiteX90" fmla="*/ 3131346 w 4825891"/>
              <a:gd name="connsiteY90" fmla="*/ 2698169 h 3920348"/>
              <a:gd name="connsiteX91" fmla="*/ 3101201 w 4825891"/>
              <a:gd name="connsiteY91" fmla="*/ 2663000 h 3920348"/>
              <a:gd name="connsiteX92" fmla="*/ 3066032 w 4825891"/>
              <a:gd name="connsiteY92" fmla="*/ 2622807 h 3920348"/>
              <a:gd name="connsiteX93" fmla="*/ 3055643 w 4825891"/>
              <a:gd name="connsiteY93" fmla="*/ 2558225 h 3920348"/>
              <a:gd name="connsiteX94" fmla="*/ 3061008 w 4825891"/>
              <a:gd name="connsiteY94" fmla="*/ 2532371 h 3920348"/>
              <a:gd name="connsiteX95" fmla="*/ 3017544 w 4825891"/>
              <a:gd name="connsiteY95" fmla="*/ 2510600 h 3920348"/>
              <a:gd name="connsiteX96" fmla="*/ 2990669 w 4825891"/>
              <a:gd name="connsiteY96" fmla="*/ 2512275 h 3920348"/>
              <a:gd name="connsiteX97" fmla="*/ 2981144 w 4825891"/>
              <a:gd name="connsiteY97" fmla="*/ 2472631 h 3920348"/>
              <a:gd name="connsiteX98" fmla="*/ 2984207 w 4825891"/>
              <a:gd name="connsiteY98" fmla="*/ 2398681 h 3920348"/>
              <a:gd name="connsiteX99" fmla="*/ 2965548 w 4825891"/>
              <a:gd name="connsiteY99" fmla="*/ 2371598 h 3920348"/>
              <a:gd name="connsiteX100" fmla="*/ 2935403 w 4825891"/>
              <a:gd name="connsiteY100" fmla="*/ 2326380 h 3920348"/>
              <a:gd name="connsiteX101" fmla="*/ 2880137 w 4825891"/>
              <a:gd name="connsiteY101" fmla="*/ 2272973 h 3920348"/>
              <a:gd name="connsiteX102" fmla="*/ 2849992 w 4825891"/>
              <a:gd name="connsiteY102" fmla="*/ 2230921 h 3920348"/>
              <a:gd name="connsiteX103" fmla="*/ 2814823 w 4825891"/>
              <a:gd name="connsiteY103" fmla="*/ 2215848 h 3920348"/>
              <a:gd name="connsiteX104" fmla="*/ 2793706 w 4825891"/>
              <a:gd name="connsiteY104" fmla="*/ 2203419 h 3920348"/>
              <a:gd name="connsiteX105" fmla="*/ 2769605 w 4825891"/>
              <a:gd name="connsiteY105" fmla="*/ 2195752 h 3920348"/>
              <a:gd name="connsiteX106" fmla="*/ 2741318 w 4825891"/>
              <a:gd name="connsiteY106" fmla="*/ 2177225 h 3920348"/>
              <a:gd name="connsiteX107" fmla="*/ 2704291 w 4825891"/>
              <a:gd name="connsiteY107" fmla="*/ 2170631 h 3920348"/>
              <a:gd name="connsiteX108" fmla="*/ 2669881 w 4825891"/>
              <a:gd name="connsiteY108" fmla="*/ 2146269 h 3920348"/>
              <a:gd name="connsiteX109" fmla="*/ 2630264 w 4825891"/>
              <a:gd name="connsiteY109" fmla="*/ 2128318 h 3920348"/>
              <a:gd name="connsiteX110" fmla="*/ 2669122 w 4825891"/>
              <a:gd name="connsiteY110" fmla="*/ 2004833 h 3920348"/>
              <a:gd name="connsiteX111" fmla="*/ 2699267 w 4825891"/>
              <a:gd name="connsiteY111" fmla="*/ 1934495 h 3920348"/>
              <a:gd name="connsiteX112" fmla="*/ 2794726 w 4825891"/>
              <a:gd name="connsiteY112" fmla="*/ 1813914 h 3920348"/>
              <a:gd name="connsiteX113" fmla="*/ 2831492 w 4825891"/>
              <a:gd name="connsiteY113" fmla="*/ 1758648 h 3920348"/>
              <a:gd name="connsiteX114" fmla="*/ 2885161 w 4825891"/>
              <a:gd name="connsiteY114" fmla="*/ 1733527 h 3920348"/>
              <a:gd name="connsiteX115" fmla="*/ 2955500 w 4825891"/>
              <a:gd name="connsiteY115" fmla="*/ 1693334 h 3920348"/>
              <a:gd name="connsiteX116" fmla="*/ 3066032 w 4825891"/>
              <a:gd name="connsiteY116" fmla="*/ 1663189 h 3920348"/>
              <a:gd name="connsiteX117" fmla="*/ 3111249 w 4825891"/>
              <a:gd name="connsiteY117" fmla="*/ 1643092 h 3920348"/>
              <a:gd name="connsiteX118" fmla="*/ 3146419 w 4825891"/>
              <a:gd name="connsiteY118" fmla="*/ 1602899 h 3920348"/>
              <a:gd name="connsiteX119" fmla="*/ 3166515 w 4825891"/>
              <a:gd name="connsiteY119" fmla="*/ 1517488 h 3920348"/>
              <a:gd name="connsiteX120" fmla="*/ 3199304 w 4825891"/>
              <a:gd name="connsiteY120" fmla="*/ 1430480 h 3920348"/>
              <a:gd name="connsiteX121" fmla="*/ 3266999 w 4825891"/>
              <a:gd name="connsiteY121" fmla="*/ 1341642 h 3920348"/>
              <a:gd name="connsiteX122" fmla="*/ 3382555 w 4825891"/>
              <a:gd name="connsiteY122" fmla="*/ 1241158 h 3920348"/>
              <a:gd name="connsiteX123" fmla="*/ 3337337 w 4825891"/>
              <a:gd name="connsiteY123" fmla="*/ 1211013 h 3920348"/>
              <a:gd name="connsiteX124" fmla="*/ 3279482 w 4825891"/>
              <a:gd name="connsiteY124" fmla="*/ 1196150 h 3920348"/>
              <a:gd name="connsiteX125" fmla="*/ 3196660 w 4825891"/>
              <a:gd name="connsiteY125" fmla="*/ 1190916 h 3920348"/>
              <a:gd name="connsiteX126" fmla="*/ 3143751 w 4825891"/>
              <a:gd name="connsiteY126" fmla="*/ 1167575 h 3920348"/>
              <a:gd name="connsiteX127" fmla="*/ 3072313 w 4825891"/>
              <a:gd name="connsiteY127" fmla="*/ 1153288 h 3920348"/>
              <a:gd name="connsiteX128" fmla="*/ 3035887 w 4825891"/>
              <a:gd name="connsiteY128" fmla="*/ 1165796 h 3920348"/>
              <a:gd name="connsiteX129" fmla="*/ 2975597 w 4825891"/>
              <a:gd name="connsiteY129" fmla="*/ 1135651 h 3920348"/>
              <a:gd name="connsiteX130" fmla="*/ 2905258 w 4825891"/>
              <a:gd name="connsiteY130" fmla="*/ 1120578 h 3920348"/>
              <a:gd name="connsiteX131" fmla="*/ 2729413 w 4825891"/>
              <a:gd name="connsiteY131" fmla="*/ 1072325 h 3920348"/>
              <a:gd name="connsiteX132" fmla="*/ 2493276 w 4825891"/>
              <a:gd name="connsiteY132" fmla="*/ 1010046 h 3920348"/>
              <a:gd name="connsiteX133" fmla="*/ 2427961 w 4825891"/>
              <a:gd name="connsiteY133" fmla="*/ 979901 h 3920348"/>
              <a:gd name="connsiteX134" fmla="*/ 2372696 w 4825891"/>
              <a:gd name="connsiteY134" fmla="*/ 954780 h 3920348"/>
              <a:gd name="connsiteX135" fmla="*/ 2287285 w 4825891"/>
              <a:gd name="connsiteY135" fmla="*/ 944732 h 3920348"/>
              <a:gd name="connsiteX136" fmla="*/ 2226994 w 4825891"/>
              <a:gd name="connsiteY136" fmla="*/ 944732 h 3920348"/>
              <a:gd name="connsiteX137" fmla="*/ 2191825 w 4825891"/>
              <a:gd name="connsiteY137" fmla="*/ 949756 h 3920348"/>
              <a:gd name="connsiteX138" fmla="*/ 2096366 w 4825891"/>
              <a:gd name="connsiteY138" fmla="*/ 849273 h 3920348"/>
              <a:gd name="connsiteX139" fmla="*/ 2084094 w 4825891"/>
              <a:gd name="connsiteY139" fmla="*/ 805625 h 3920348"/>
              <a:gd name="connsiteX140" fmla="*/ 2055519 w 4825891"/>
              <a:gd name="connsiteY140" fmla="*/ 779431 h 3920348"/>
              <a:gd name="connsiteX141" fmla="*/ 2026027 w 4825891"/>
              <a:gd name="connsiteY141" fmla="*/ 743765 h 3920348"/>
              <a:gd name="connsiteX142" fmla="*/ 1965737 w 4825891"/>
              <a:gd name="connsiteY142" fmla="*/ 663378 h 3920348"/>
              <a:gd name="connsiteX143" fmla="*/ 1916019 w 4825891"/>
              <a:gd name="connsiteY143" fmla="*/ 594347 h 3920348"/>
              <a:gd name="connsiteX144" fmla="*/ 1860230 w 4825891"/>
              <a:gd name="connsiteY144" fmla="*/ 552846 h 3920348"/>
              <a:gd name="connsiteX145" fmla="*/ 1764770 w 4825891"/>
              <a:gd name="connsiteY145" fmla="*/ 482508 h 3920348"/>
              <a:gd name="connsiteX146" fmla="*/ 1669311 w 4825891"/>
              <a:gd name="connsiteY146" fmla="*/ 477484 h 3920348"/>
              <a:gd name="connsiteX147" fmla="*/ 1638801 w 4825891"/>
              <a:gd name="connsiteY147" fmla="*/ 453200 h 3920348"/>
              <a:gd name="connsiteX148" fmla="*/ 1568827 w 4825891"/>
              <a:gd name="connsiteY148" fmla="*/ 467435 h 3920348"/>
              <a:gd name="connsiteX149" fmla="*/ 1560219 w 4825891"/>
              <a:gd name="connsiteY149" fmla="*/ 443675 h 3920348"/>
              <a:gd name="connsiteX150" fmla="*/ 1513561 w 4825891"/>
              <a:gd name="connsiteY150" fmla="*/ 452363 h 3920348"/>
              <a:gd name="connsiteX151" fmla="*/ 1505451 w 4825891"/>
              <a:gd name="connsiteY151" fmla="*/ 412719 h 3920348"/>
              <a:gd name="connsiteX152" fmla="*/ 1469732 w 4825891"/>
              <a:gd name="connsiteY152" fmla="*/ 377000 h 3920348"/>
              <a:gd name="connsiteX153" fmla="*/ 1455444 w 4825891"/>
              <a:gd name="connsiteY153" fmla="*/ 341281 h 3920348"/>
              <a:gd name="connsiteX154" fmla="*/ 1448247 w 4825891"/>
              <a:gd name="connsiteY154" fmla="*/ 321734 h 3920348"/>
              <a:gd name="connsiteX155" fmla="*/ 1382933 w 4825891"/>
              <a:gd name="connsiteY155" fmla="*/ 291589 h 3920348"/>
              <a:gd name="connsiteX156" fmla="*/ 1337715 w 4825891"/>
              <a:gd name="connsiteY156" fmla="*/ 291589 h 3920348"/>
              <a:gd name="connsiteX157" fmla="*/ 1317619 w 4825891"/>
              <a:gd name="connsiteY157" fmla="*/ 231299 h 3920348"/>
              <a:gd name="connsiteX158" fmla="*/ 1292498 w 4825891"/>
              <a:gd name="connsiteY158" fmla="*/ 176033 h 3920348"/>
              <a:gd name="connsiteX159" fmla="*/ 1262353 w 4825891"/>
              <a:gd name="connsiteY159" fmla="*/ 150912 h 3920348"/>
              <a:gd name="connsiteX160" fmla="*/ 1207087 w 4825891"/>
              <a:gd name="connsiteY160" fmla="*/ 186081 h 3920348"/>
              <a:gd name="connsiteX161" fmla="*/ 1136748 w 4825891"/>
              <a:gd name="connsiteY161" fmla="*/ 211202 h 3920348"/>
              <a:gd name="connsiteX162" fmla="*/ 1091531 w 4825891"/>
              <a:gd name="connsiteY162" fmla="*/ 221251 h 3920348"/>
              <a:gd name="connsiteX163" fmla="*/ 1036265 w 4825891"/>
              <a:gd name="connsiteY163" fmla="*/ 191105 h 3920348"/>
              <a:gd name="connsiteX164" fmla="*/ 975975 w 4825891"/>
              <a:gd name="connsiteY164" fmla="*/ 155936 h 3920348"/>
              <a:gd name="connsiteX165" fmla="*/ 905636 w 4825891"/>
              <a:gd name="connsiteY165" fmla="*/ 120767 h 3920348"/>
              <a:gd name="connsiteX166" fmla="*/ 800128 w 4825891"/>
              <a:gd name="connsiteY166" fmla="*/ 165985 h 3920348"/>
              <a:gd name="connsiteX167" fmla="*/ 714717 w 4825891"/>
              <a:gd name="connsiteY167" fmla="*/ 181057 h 3920348"/>
              <a:gd name="connsiteX168" fmla="*/ 664476 w 4825891"/>
              <a:gd name="connsiteY168" fmla="*/ 145888 h 3920348"/>
              <a:gd name="connsiteX169" fmla="*/ 674524 w 4825891"/>
              <a:gd name="connsiteY169" fmla="*/ 105695 h 3920348"/>
              <a:gd name="connsiteX170" fmla="*/ 689597 w 4825891"/>
              <a:gd name="connsiteY170" fmla="*/ 85598 h 3920348"/>
              <a:gd name="connsiteX171" fmla="*/ 664476 w 4825891"/>
              <a:gd name="connsiteY171" fmla="*/ 20284 h 3920348"/>
              <a:gd name="connsiteX172" fmla="*/ 619258 w 4825891"/>
              <a:gd name="connsiteY172" fmla="*/ 187 h 3920348"/>
              <a:gd name="connsiteX173" fmla="*/ 589113 w 4825891"/>
              <a:gd name="connsiteY173" fmla="*/ 10235 h 3920348"/>
              <a:gd name="connsiteX174" fmla="*/ 528823 w 4825891"/>
              <a:gd name="connsiteY174" fmla="*/ 10235 h 3920348"/>
              <a:gd name="connsiteX175" fmla="*/ 443412 w 4825891"/>
              <a:gd name="connsiteY175" fmla="*/ 187 h 3920348"/>
              <a:gd name="connsiteX176" fmla="*/ 408243 w 4825891"/>
              <a:gd name="connsiteY176" fmla="*/ 10235 h 3920348"/>
              <a:gd name="connsiteX177" fmla="*/ 363025 w 4825891"/>
              <a:gd name="connsiteY177" fmla="*/ 55453 h 3920348"/>
              <a:gd name="connsiteX178" fmla="*/ 358001 w 4825891"/>
              <a:gd name="connsiteY178" fmla="*/ 105695 h 3920348"/>
              <a:gd name="connsiteX179" fmla="*/ 352977 w 4825891"/>
              <a:gd name="connsiteY179" fmla="*/ 140864 h 3920348"/>
              <a:gd name="connsiteX180" fmla="*/ 317808 w 4825891"/>
              <a:gd name="connsiteY180" fmla="*/ 216226 h 3920348"/>
              <a:gd name="connsiteX181" fmla="*/ 337904 w 4825891"/>
              <a:gd name="connsiteY181" fmla="*/ 206178 h 3920348"/>
              <a:gd name="connsiteX182" fmla="*/ 393170 w 4825891"/>
              <a:gd name="connsiteY182" fmla="*/ 171009 h 3920348"/>
              <a:gd name="connsiteX183" fmla="*/ 438388 w 4825891"/>
              <a:gd name="connsiteY183" fmla="*/ 216226 h 3920348"/>
              <a:gd name="connsiteX184" fmla="*/ 433364 w 4825891"/>
              <a:gd name="connsiteY184" fmla="*/ 256420 h 3920348"/>
              <a:gd name="connsiteX185" fmla="*/ 433364 w 4825891"/>
              <a:gd name="connsiteY185" fmla="*/ 276516 h 3920348"/>
              <a:gd name="connsiteX186" fmla="*/ 503702 w 4825891"/>
              <a:gd name="connsiteY186" fmla="*/ 361927 h 3920348"/>
              <a:gd name="connsiteX187" fmla="*/ 523799 w 4825891"/>
              <a:gd name="connsiteY187" fmla="*/ 412169 h 3920348"/>
              <a:gd name="connsiteX188" fmla="*/ 569016 w 4825891"/>
              <a:gd name="connsiteY188" fmla="*/ 427242 h 3920348"/>
              <a:gd name="connsiteX189" fmla="*/ 589113 w 4825891"/>
              <a:gd name="connsiteY189" fmla="*/ 442314 h 3920348"/>
              <a:gd name="connsiteX190" fmla="*/ 604186 w 4825891"/>
              <a:gd name="connsiteY190" fmla="*/ 472459 h 3920348"/>
              <a:gd name="connsiteX191" fmla="*/ 619258 w 4825891"/>
              <a:gd name="connsiteY191" fmla="*/ 517677 h 3920348"/>
              <a:gd name="connsiteX192" fmla="*/ 548920 w 4825891"/>
              <a:gd name="connsiteY192" fmla="*/ 582991 h 3920348"/>
              <a:gd name="connsiteX193" fmla="*/ 478581 w 4825891"/>
              <a:gd name="connsiteY193" fmla="*/ 638257 h 3920348"/>
              <a:gd name="connsiteX194" fmla="*/ 433364 w 4825891"/>
              <a:gd name="connsiteY194" fmla="*/ 638257 h 3920348"/>
              <a:gd name="connsiteX195" fmla="*/ 408243 w 4825891"/>
              <a:gd name="connsiteY195" fmla="*/ 708596 h 3920348"/>
              <a:gd name="connsiteX196" fmla="*/ 363025 w 4825891"/>
              <a:gd name="connsiteY196" fmla="*/ 723668 h 3920348"/>
              <a:gd name="connsiteX197" fmla="*/ 347953 w 4825891"/>
              <a:gd name="connsiteY197" fmla="*/ 768886 h 3920348"/>
              <a:gd name="connsiteX198" fmla="*/ 322832 w 4825891"/>
              <a:gd name="connsiteY198" fmla="*/ 914587 h 3920348"/>
              <a:gd name="connsiteX199" fmla="*/ 302735 w 4825891"/>
              <a:gd name="connsiteY199" fmla="*/ 964829 h 3920348"/>
              <a:gd name="connsiteX200" fmla="*/ 317808 w 4825891"/>
              <a:gd name="connsiteY200" fmla="*/ 1025119 h 3920348"/>
              <a:gd name="connsiteX201" fmla="*/ 4118527 w 4825891"/>
              <a:gd name="connsiteY201" fmla="*/ 1874414 h 3920348"/>
              <a:gd name="connsiteX202" fmla="*/ 342928 w 4825891"/>
              <a:gd name="connsiteY202" fmla="*/ 1110530 h 3920348"/>
              <a:gd name="connsiteX0" fmla="*/ 342928 w 4916197"/>
              <a:gd name="connsiteY0" fmla="*/ 1110530 h 3920348"/>
              <a:gd name="connsiteX1" fmla="*/ 4500294 w 4916197"/>
              <a:gd name="connsiteY1" fmla="*/ 2133857 h 3920348"/>
              <a:gd name="connsiteX2" fmla="*/ 444198 w 4916197"/>
              <a:gd name="connsiteY2" fmla="*/ 1333190 h 3920348"/>
              <a:gd name="connsiteX3" fmla="*/ 4721707 w 4916197"/>
              <a:gd name="connsiteY3" fmla="*/ 2453101 h 3920348"/>
              <a:gd name="connsiteX4" fmla="*/ 503702 w 4916197"/>
              <a:gd name="connsiteY4" fmla="*/ 1557681 h 3920348"/>
              <a:gd name="connsiteX5" fmla="*/ 4785975 w 4916197"/>
              <a:gd name="connsiteY5" fmla="*/ 2820494 h 3920348"/>
              <a:gd name="connsiteX6" fmla="*/ 518775 w 4916197"/>
              <a:gd name="connsiteY6" fmla="*/ 1758648 h 3920348"/>
              <a:gd name="connsiteX7" fmla="*/ 543896 w 4916197"/>
              <a:gd name="connsiteY7" fmla="*/ 1798842 h 3920348"/>
              <a:gd name="connsiteX8" fmla="*/ 4775647 w 4916197"/>
              <a:gd name="connsiteY8" fmla="*/ 3176931 h 3920348"/>
              <a:gd name="connsiteX9" fmla="*/ 560040 w 4916197"/>
              <a:gd name="connsiteY9" fmla="*/ 2066170 h 3920348"/>
              <a:gd name="connsiteX10" fmla="*/ 563992 w 4916197"/>
              <a:gd name="connsiteY10" fmla="*/ 2140486 h 3920348"/>
              <a:gd name="connsiteX11" fmla="*/ 567238 w 4916197"/>
              <a:gd name="connsiteY11" fmla="*/ 2224850 h 3920348"/>
              <a:gd name="connsiteX12" fmla="*/ 4825889 w 4916197"/>
              <a:gd name="connsiteY12" fmla="*/ 3413347 h 3920348"/>
              <a:gd name="connsiteX13" fmla="*/ 589374 w 4916197"/>
              <a:gd name="connsiteY13" fmla="*/ 2359717 h 3920348"/>
              <a:gd name="connsiteX14" fmla="*/ 594137 w 4916197"/>
              <a:gd name="connsiteY14" fmla="*/ 2391695 h 3920348"/>
              <a:gd name="connsiteX15" fmla="*/ 4916194 w 4916197"/>
              <a:gd name="connsiteY15" fmla="*/ 3672650 h 3920348"/>
              <a:gd name="connsiteX16" fmla="*/ 619258 w 4916197"/>
              <a:gd name="connsiteY16" fmla="*/ 2482130 h 3920348"/>
              <a:gd name="connsiteX17" fmla="*/ 619626 w 4916197"/>
              <a:gd name="connsiteY17" fmla="*/ 2560606 h 3920348"/>
              <a:gd name="connsiteX18" fmla="*/ 647545 w 4916197"/>
              <a:gd name="connsiteY18" fmla="*/ 2652952 h 3920348"/>
              <a:gd name="connsiteX19" fmla="*/ 674524 w 4916197"/>
              <a:gd name="connsiteY19" fmla="*/ 2738363 h 3920348"/>
              <a:gd name="connsiteX20" fmla="*/ 820225 w 4916197"/>
              <a:gd name="connsiteY20" fmla="*/ 2813725 h 3920348"/>
              <a:gd name="connsiteX21" fmla="*/ 885539 w 4916197"/>
              <a:gd name="connsiteY21" fmla="*/ 2879040 h 3920348"/>
              <a:gd name="connsiteX22" fmla="*/ 936332 w 4916197"/>
              <a:gd name="connsiteY22" fmla="*/ 2910650 h 3920348"/>
              <a:gd name="connsiteX23" fmla="*/ 1036344 w 4916197"/>
              <a:gd name="connsiteY23" fmla="*/ 2996375 h 3920348"/>
              <a:gd name="connsiteX24" fmla="*/ 1056361 w 4916197"/>
              <a:gd name="connsiteY24" fmla="*/ 2989571 h 3920348"/>
              <a:gd name="connsiteX25" fmla="*/ 1086351 w 4916197"/>
              <a:gd name="connsiteY25" fmla="*/ 3029713 h 3920348"/>
              <a:gd name="connsiteX26" fmla="*/ 1126832 w 4916197"/>
              <a:gd name="connsiteY26" fmla="*/ 3067813 h 3920348"/>
              <a:gd name="connsiteX27" fmla="*/ 1133976 w 4916197"/>
              <a:gd name="connsiteY27" fmla="*/ 3098769 h 3920348"/>
              <a:gd name="connsiteX28" fmla="*/ 1166893 w 4916197"/>
              <a:gd name="connsiteY28" fmla="*/ 3115176 h 3920348"/>
              <a:gd name="connsiteX29" fmla="*/ 1207794 w 4916197"/>
              <a:gd name="connsiteY29" fmla="*/ 3167825 h 3920348"/>
              <a:gd name="connsiteX30" fmla="*/ 1232208 w 4916197"/>
              <a:gd name="connsiteY30" fmla="*/ 3210635 h 3920348"/>
              <a:gd name="connsiteX31" fmla="*/ 1322643 w 4916197"/>
              <a:gd name="connsiteY31" fmla="*/ 3265901 h 3920348"/>
              <a:gd name="connsiteX32" fmla="*/ 1379244 w 4916197"/>
              <a:gd name="connsiteY32" fmla="*/ 3303556 h 3920348"/>
              <a:gd name="connsiteX33" fmla="*/ 1413078 w 4916197"/>
              <a:gd name="connsiteY33" fmla="*/ 3321167 h 3920348"/>
              <a:gd name="connsiteX34" fmla="*/ 1443538 w 4916197"/>
              <a:gd name="connsiteY34" fmla="*/ 3360706 h 3920348"/>
              <a:gd name="connsiteX35" fmla="*/ 1495322 w 4916197"/>
              <a:gd name="connsiteY35" fmla="*/ 3389387 h 3920348"/>
              <a:gd name="connsiteX36" fmla="*/ 1596853 w 4916197"/>
              <a:gd name="connsiteY36" fmla="*/ 3436462 h 3920348"/>
              <a:gd name="connsiteX37" fmla="*/ 1627259 w 4916197"/>
              <a:gd name="connsiteY37" fmla="*/ 3461844 h 3920348"/>
              <a:gd name="connsiteX38" fmla="*/ 1641181 w 4916197"/>
              <a:gd name="connsiteY38" fmla="*/ 3503582 h 3920348"/>
              <a:gd name="connsiteX39" fmla="*/ 1704480 w 4916197"/>
              <a:gd name="connsiteY39" fmla="*/ 3587448 h 3920348"/>
              <a:gd name="connsiteX40" fmla="*/ 1789891 w 4916197"/>
              <a:gd name="connsiteY40" fmla="*/ 3617593 h 3920348"/>
              <a:gd name="connsiteX41" fmla="*/ 1850732 w 4916197"/>
              <a:gd name="connsiteY41" fmla="*/ 3658363 h 3920348"/>
              <a:gd name="connsiteX42" fmla="*/ 1938838 w 4916197"/>
              <a:gd name="connsiteY42" fmla="*/ 3698844 h 3920348"/>
              <a:gd name="connsiteX43" fmla="*/ 2106414 w 4916197"/>
              <a:gd name="connsiteY43" fmla="*/ 3738174 h 3920348"/>
              <a:gd name="connsiteX44" fmla="*/ 2196849 w 4916197"/>
              <a:gd name="connsiteY44" fmla="*/ 3753246 h 3920348"/>
              <a:gd name="connsiteX45" fmla="*/ 2302357 w 4916197"/>
              <a:gd name="connsiteY45" fmla="*/ 3768319 h 3920348"/>
              <a:gd name="connsiteX46" fmla="*/ 2372696 w 4916197"/>
              <a:gd name="connsiteY46" fmla="*/ 3768319 h 3920348"/>
              <a:gd name="connsiteX47" fmla="*/ 2441282 w 4916197"/>
              <a:gd name="connsiteY47" fmla="*/ 3779806 h 3920348"/>
              <a:gd name="connsiteX48" fmla="*/ 2467476 w 4916197"/>
              <a:gd name="connsiteY48" fmla="*/ 3767900 h 3920348"/>
              <a:gd name="connsiteX49" fmla="*/ 2480034 w 4916197"/>
              <a:gd name="connsiteY49" fmla="*/ 3796083 h 3920348"/>
              <a:gd name="connsiteX50" fmla="*/ 2516800 w 4916197"/>
              <a:gd name="connsiteY50" fmla="*/ 3838919 h 3920348"/>
              <a:gd name="connsiteX51" fmla="*/ 2536532 w 4916197"/>
              <a:gd name="connsiteY51" fmla="*/ 3875056 h 3920348"/>
              <a:gd name="connsiteX52" fmla="*/ 2568638 w 4916197"/>
              <a:gd name="connsiteY52" fmla="*/ 3898947 h 3920348"/>
              <a:gd name="connsiteX53" fmla="*/ 2612732 w 4916197"/>
              <a:gd name="connsiteY53" fmla="*/ 3920300 h 3920348"/>
              <a:gd name="connsiteX54" fmla="*/ 2638977 w 4916197"/>
              <a:gd name="connsiteY54" fmla="*/ 3903971 h 3920348"/>
              <a:gd name="connsiteX55" fmla="*/ 2719364 w 4916197"/>
              <a:gd name="connsiteY55" fmla="*/ 3878851 h 3920348"/>
              <a:gd name="connsiteX56" fmla="*/ 2794726 w 4916197"/>
              <a:gd name="connsiteY56" fmla="*/ 3823585 h 3920348"/>
              <a:gd name="connsiteX57" fmla="*/ 2849992 w 4916197"/>
              <a:gd name="connsiteY57" fmla="*/ 3778367 h 3920348"/>
              <a:gd name="connsiteX58" fmla="*/ 2946107 w 4916197"/>
              <a:gd name="connsiteY58" fmla="*/ 3820288 h 3920348"/>
              <a:gd name="connsiteX59" fmla="*/ 3000717 w 4916197"/>
              <a:gd name="connsiteY59" fmla="*/ 3823585 h 3920348"/>
              <a:gd name="connsiteX60" fmla="*/ 3050959 w 4916197"/>
              <a:gd name="connsiteY60" fmla="*/ 3808512 h 3920348"/>
              <a:gd name="connsiteX61" fmla="*/ 3101201 w 4916197"/>
              <a:gd name="connsiteY61" fmla="*/ 3738174 h 3920348"/>
              <a:gd name="connsiteX62" fmla="*/ 3116274 w 4916197"/>
              <a:gd name="connsiteY62" fmla="*/ 3692956 h 3920348"/>
              <a:gd name="connsiteX63" fmla="*/ 3115176 w 4916197"/>
              <a:gd name="connsiteY63" fmla="*/ 3667888 h 3920348"/>
              <a:gd name="connsiteX64" fmla="*/ 3155944 w 4916197"/>
              <a:gd name="connsiteY64" fmla="*/ 3646953 h 3920348"/>
              <a:gd name="connsiteX65" fmla="*/ 3206709 w 4916197"/>
              <a:gd name="connsiteY65" fmla="*/ 3667835 h 3920348"/>
              <a:gd name="connsiteX66" fmla="*/ 3282071 w 4916197"/>
              <a:gd name="connsiteY66" fmla="*/ 3667835 h 3920348"/>
              <a:gd name="connsiteX67" fmla="*/ 3337337 w 4916197"/>
              <a:gd name="connsiteY67" fmla="*/ 3622618 h 3920348"/>
              <a:gd name="connsiteX68" fmla="*/ 3357434 w 4916197"/>
              <a:gd name="connsiteY68" fmla="*/ 3547255 h 3920348"/>
              <a:gd name="connsiteX69" fmla="*/ 3357434 w 4916197"/>
              <a:gd name="connsiteY69" fmla="*/ 3486965 h 3920348"/>
              <a:gd name="connsiteX70" fmla="*/ 3417724 w 4916197"/>
              <a:gd name="connsiteY70" fmla="*/ 3411602 h 3920348"/>
              <a:gd name="connsiteX71" fmla="*/ 3437821 w 4916197"/>
              <a:gd name="connsiteY71" fmla="*/ 3366385 h 3920348"/>
              <a:gd name="connsiteX72" fmla="*/ 3457917 w 4916197"/>
              <a:gd name="connsiteY72" fmla="*/ 3341264 h 3920348"/>
              <a:gd name="connsiteX73" fmla="*/ 3491412 w 4916197"/>
              <a:gd name="connsiteY73" fmla="*/ 3322606 h 3920348"/>
              <a:gd name="connsiteX74" fmla="*/ 3538304 w 4916197"/>
              <a:gd name="connsiteY74" fmla="*/ 3321167 h 3920348"/>
              <a:gd name="connsiteX75" fmla="*/ 3533280 w 4916197"/>
              <a:gd name="connsiteY75" fmla="*/ 3270925 h 3920348"/>
              <a:gd name="connsiteX76" fmla="*/ 3523232 w 4916197"/>
              <a:gd name="connsiteY76" fmla="*/ 3235756 h 3920348"/>
              <a:gd name="connsiteX77" fmla="*/ 3522368 w 4916197"/>
              <a:gd name="connsiteY77" fmla="*/ 3217831 h 3920348"/>
              <a:gd name="connsiteX78" fmla="*/ 3485419 w 4916197"/>
              <a:gd name="connsiteY78" fmla="*/ 3181276 h 3920348"/>
              <a:gd name="connsiteX79" fmla="*/ 3462942 w 4916197"/>
              <a:gd name="connsiteY79" fmla="*/ 3180490 h 3920348"/>
              <a:gd name="connsiteX80" fmla="*/ 3417724 w 4916197"/>
              <a:gd name="connsiteY80" fmla="*/ 3130248 h 3920348"/>
              <a:gd name="connsiteX81" fmla="*/ 3387579 w 4916197"/>
              <a:gd name="connsiteY81" fmla="*/ 3100103 h 3920348"/>
              <a:gd name="connsiteX82" fmla="*/ 3362458 w 4916197"/>
              <a:gd name="connsiteY82" fmla="*/ 3095079 h 3920348"/>
              <a:gd name="connsiteX83" fmla="*/ 3312818 w 4916197"/>
              <a:gd name="connsiteY83" fmla="*/ 3015425 h 3920348"/>
              <a:gd name="connsiteX84" fmla="*/ 3292120 w 4916197"/>
              <a:gd name="connsiteY84" fmla="*/ 2944354 h 3920348"/>
              <a:gd name="connsiteX85" fmla="*/ 3260431 w 4916197"/>
              <a:gd name="connsiteY85" fmla="*/ 2905888 h 3920348"/>
              <a:gd name="connsiteX86" fmla="*/ 3253287 w 4916197"/>
              <a:gd name="connsiteY86" fmla="*/ 2867788 h 3920348"/>
              <a:gd name="connsiteX87" fmla="*/ 3231830 w 4916197"/>
              <a:gd name="connsiteY87" fmla="*/ 2838846 h 3920348"/>
              <a:gd name="connsiteX88" fmla="*/ 3231856 w 4916197"/>
              <a:gd name="connsiteY88" fmla="*/ 2820163 h 3920348"/>
              <a:gd name="connsiteX89" fmla="*/ 3196660 w 4916197"/>
              <a:gd name="connsiteY89" fmla="*/ 2768508 h 3920348"/>
              <a:gd name="connsiteX90" fmla="*/ 3131346 w 4916197"/>
              <a:gd name="connsiteY90" fmla="*/ 2698169 h 3920348"/>
              <a:gd name="connsiteX91" fmla="*/ 3101201 w 4916197"/>
              <a:gd name="connsiteY91" fmla="*/ 2663000 h 3920348"/>
              <a:gd name="connsiteX92" fmla="*/ 3066032 w 4916197"/>
              <a:gd name="connsiteY92" fmla="*/ 2622807 h 3920348"/>
              <a:gd name="connsiteX93" fmla="*/ 3055643 w 4916197"/>
              <a:gd name="connsiteY93" fmla="*/ 2558225 h 3920348"/>
              <a:gd name="connsiteX94" fmla="*/ 3061008 w 4916197"/>
              <a:gd name="connsiteY94" fmla="*/ 2532371 h 3920348"/>
              <a:gd name="connsiteX95" fmla="*/ 3017544 w 4916197"/>
              <a:gd name="connsiteY95" fmla="*/ 2510600 h 3920348"/>
              <a:gd name="connsiteX96" fmla="*/ 2990669 w 4916197"/>
              <a:gd name="connsiteY96" fmla="*/ 2512275 h 3920348"/>
              <a:gd name="connsiteX97" fmla="*/ 2981144 w 4916197"/>
              <a:gd name="connsiteY97" fmla="*/ 2472631 h 3920348"/>
              <a:gd name="connsiteX98" fmla="*/ 2984207 w 4916197"/>
              <a:gd name="connsiteY98" fmla="*/ 2398681 h 3920348"/>
              <a:gd name="connsiteX99" fmla="*/ 2965548 w 4916197"/>
              <a:gd name="connsiteY99" fmla="*/ 2371598 h 3920348"/>
              <a:gd name="connsiteX100" fmla="*/ 2935403 w 4916197"/>
              <a:gd name="connsiteY100" fmla="*/ 2326380 h 3920348"/>
              <a:gd name="connsiteX101" fmla="*/ 2880137 w 4916197"/>
              <a:gd name="connsiteY101" fmla="*/ 2272973 h 3920348"/>
              <a:gd name="connsiteX102" fmla="*/ 2849992 w 4916197"/>
              <a:gd name="connsiteY102" fmla="*/ 2230921 h 3920348"/>
              <a:gd name="connsiteX103" fmla="*/ 2814823 w 4916197"/>
              <a:gd name="connsiteY103" fmla="*/ 2215848 h 3920348"/>
              <a:gd name="connsiteX104" fmla="*/ 2793706 w 4916197"/>
              <a:gd name="connsiteY104" fmla="*/ 2203419 h 3920348"/>
              <a:gd name="connsiteX105" fmla="*/ 2769605 w 4916197"/>
              <a:gd name="connsiteY105" fmla="*/ 2195752 h 3920348"/>
              <a:gd name="connsiteX106" fmla="*/ 2741318 w 4916197"/>
              <a:gd name="connsiteY106" fmla="*/ 2177225 h 3920348"/>
              <a:gd name="connsiteX107" fmla="*/ 2704291 w 4916197"/>
              <a:gd name="connsiteY107" fmla="*/ 2170631 h 3920348"/>
              <a:gd name="connsiteX108" fmla="*/ 2669881 w 4916197"/>
              <a:gd name="connsiteY108" fmla="*/ 2146269 h 3920348"/>
              <a:gd name="connsiteX109" fmla="*/ 2630264 w 4916197"/>
              <a:gd name="connsiteY109" fmla="*/ 2128318 h 3920348"/>
              <a:gd name="connsiteX110" fmla="*/ 2669122 w 4916197"/>
              <a:gd name="connsiteY110" fmla="*/ 2004833 h 3920348"/>
              <a:gd name="connsiteX111" fmla="*/ 2699267 w 4916197"/>
              <a:gd name="connsiteY111" fmla="*/ 1934495 h 3920348"/>
              <a:gd name="connsiteX112" fmla="*/ 2794726 w 4916197"/>
              <a:gd name="connsiteY112" fmla="*/ 1813914 h 3920348"/>
              <a:gd name="connsiteX113" fmla="*/ 2831492 w 4916197"/>
              <a:gd name="connsiteY113" fmla="*/ 1758648 h 3920348"/>
              <a:gd name="connsiteX114" fmla="*/ 2885161 w 4916197"/>
              <a:gd name="connsiteY114" fmla="*/ 1733527 h 3920348"/>
              <a:gd name="connsiteX115" fmla="*/ 2955500 w 4916197"/>
              <a:gd name="connsiteY115" fmla="*/ 1693334 h 3920348"/>
              <a:gd name="connsiteX116" fmla="*/ 3066032 w 4916197"/>
              <a:gd name="connsiteY116" fmla="*/ 1663189 h 3920348"/>
              <a:gd name="connsiteX117" fmla="*/ 3111249 w 4916197"/>
              <a:gd name="connsiteY117" fmla="*/ 1643092 h 3920348"/>
              <a:gd name="connsiteX118" fmla="*/ 3146419 w 4916197"/>
              <a:gd name="connsiteY118" fmla="*/ 1602899 h 3920348"/>
              <a:gd name="connsiteX119" fmla="*/ 3166515 w 4916197"/>
              <a:gd name="connsiteY119" fmla="*/ 1517488 h 3920348"/>
              <a:gd name="connsiteX120" fmla="*/ 3199304 w 4916197"/>
              <a:gd name="connsiteY120" fmla="*/ 1430480 h 3920348"/>
              <a:gd name="connsiteX121" fmla="*/ 3266999 w 4916197"/>
              <a:gd name="connsiteY121" fmla="*/ 1341642 h 3920348"/>
              <a:gd name="connsiteX122" fmla="*/ 3382555 w 4916197"/>
              <a:gd name="connsiteY122" fmla="*/ 1241158 h 3920348"/>
              <a:gd name="connsiteX123" fmla="*/ 3337337 w 4916197"/>
              <a:gd name="connsiteY123" fmla="*/ 1211013 h 3920348"/>
              <a:gd name="connsiteX124" fmla="*/ 3279482 w 4916197"/>
              <a:gd name="connsiteY124" fmla="*/ 1196150 h 3920348"/>
              <a:gd name="connsiteX125" fmla="*/ 3196660 w 4916197"/>
              <a:gd name="connsiteY125" fmla="*/ 1190916 h 3920348"/>
              <a:gd name="connsiteX126" fmla="*/ 3143751 w 4916197"/>
              <a:gd name="connsiteY126" fmla="*/ 1167575 h 3920348"/>
              <a:gd name="connsiteX127" fmla="*/ 3072313 w 4916197"/>
              <a:gd name="connsiteY127" fmla="*/ 1153288 h 3920348"/>
              <a:gd name="connsiteX128" fmla="*/ 3035887 w 4916197"/>
              <a:gd name="connsiteY128" fmla="*/ 1165796 h 3920348"/>
              <a:gd name="connsiteX129" fmla="*/ 2975597 w 4916197"/>
              <a:gd name="connsiteY129" fmla="*/ 1135651 h 3920348"/>
              <a:gd name="connsiteX130" fmla="*/ 2905258 w 4916197"/>
              <a:gd name="connsiteY130" fmla="*/ 1120578 h 3920348"/>
              <a:gd name="connsiteX131" fmla="*/ 2729413 w 4916197"/>
              <a:gd name="connsiteY131" fmla="*/ 1072325 h 3920348"/>
              <a:gd name="connsiteX132" fmla="*/ 2493276 w 4916197"/>
              <a:gd name="connsiteY132" fmla="*/ 1010046 h 3920348"/>
              <a:gd name="connsiteX133" fmla="*/ 2427961 w 4916197"/>
              <a:gd name="connsiteY133" fmla="*/ 979901 h 3920348"/>
              <a:gd name="connsiteX134" fmla="*/ 2372696 w 4916197"/>
              <a:gd name="connsiteY134" fmla="*/ 954780 h 3920348"/>
              <a:gd name="connsiteX135" fmla="*/ 2287285 w 4916197"/>
              <a:gd name="connsiteY135" fmla="*/ 944732 h 3920348"/>
              <a:gd name="connsiteX136" fmla="*/ 2226994 w 4916197"/>
              <a:gd name="connsiteY136" fmla="*/ 944732 h 3920348"/>
              <a:gd name="connsiteX137" fmla="*/ 2191825 w 4916197"/>
              <a:gd name="connsiteY137" fmla="*/ 949756 h 3920348"/>
              <a:gd name="connsiteX138" fmla="*/ 2096366 w 4916197"/>
              <a:gd name="connsiteY138" fmla="*/ 849273 h 3920348"/>
              <a:gd name="connsiteX139" fmla="*/ 2084094 w 4916197"/>
              <a:gd name="connsiteY139" fmla="*/ 805625 h 3920348"/>
              <a:gd name="connsiteX140" fmla="*/ 2055519 w 4916197"/>
              <a:gd name="connsiteY140" fmla="*/ 779431 h 3920348"/>
              <a:gd name="connsiteX141" fmla="*/ 2026027 w 4916197"/>
              <a:gd name="connsiteY141" fmla="*/ 743765 h 3920348"/>
              <a:gd name="connsiteX142" fmla="*/ 1965737 w 4916197"/>
              <a:gd name="connsiteY142" fmla="*/ 663378 h 3920348"/>
              <a:gd name="connsiteX143" fmla="*/ 1916019 w 4916197"/>
              <a:gd name="connsiteY143" fmla="*/ 594347 h 3920348"/>
              <a:gd name="connsiteX144" fmla="*/ 1860230 w 4916197"/>
              <a:gd name="connsiteY144" fmla="*/ 552846 h 3920348"/>
              <a:gd name="connsiteX145" fmla="*/ 1764770 w 4916197"/>
              <a:gd name="connsiteY145" fmla="*/ 482508 h 3920348"/>
              <a:gd name="connsiteX146" fmla="*/ 1669311 w 4916197"/>
              <a:gd name="connsiteY146" fmla="*/ 477484 h 3920348"/>
              <a:gd name="connsiteX147" fmla="*/ 1638801 w 4916197"/>
              <a:gd name="connsiteY147" fmla="*/ 453200 h 3920348"/>
              <a:gd name="connsiteX148" fmla="*/ 1568827 w 4916197"/>
              <a:gd name="connsiteY148" fmla="*/ 467435 h 3920348"/>
              <a:gd name="connsiteX149" fmla="*/ 1560219 w 4916197"/>
              <a:gd name="connsiteY149" fmla="*/ 443675 h 3920348"/>
              <a:gd name="connsiteX150" fmla="*/ 1513561 w 4916197"/>
              <a:gd name="connsiteY150" fmla="*/ 452363 h 3920348"/>
              <a:gd name="connsiteX151" fmla="*/ 1505451 w 4916197"/>
              <a:gd name="connsiteY151" fmla="*/ 412719 h 3920348"/>
              <a:gd name="connsiteX152" fmla="*/ 1469732 w 4916197"/>
              <a:gd name="connsiteY152" fmla="*/ 377000 h 3920348"/>
              <a:gd name="connsiteX153" fmla="*/ 1455444 w 4916197"/>
              <a:gd name="connsiteY153" fmla="*/ 341281 h 3920348"/>
              <a:gd name="connsiteX154" fmla="*/ 1448247 w 4916197"/>
              <a:gd name="connsiteY154" fmla="*/ 321734 h 3920348"/>
              <a:gd name="connsiteX155" fmla="*/ 1382933 w 4916197"/>
              <a:gd name="connsiteY155" fmla="*/ 291589 h 3920348"/>
              <a:gd name="connsiteX156" fmla="*/ 1337715 w 4916197"/>
              <a:gd name="connsiteY156" fmla="*/ 291589 h 3920348"/>
              <a:gd name="connsiteX157" fmla="*/ 1317619 w 4916197"/>
              <a:gd name="connsiteY157" fmla="*/ 231299 h 3920348"/>
              <a:gd name="connsiteX158" fmla="*/ 1292498 w 4916197"/>
              <a:gd name="connsiteY158" fmla="*/ 176033 h 3920348"/>
              <a:gd name="connsiteX159" fmla="*/ 1262353 w 4916197"/>
              <a:gd name="connsiteY159" fmla="*/ 150912 h 3920348"/>
              <a:gd name="connsiteX160" fmla="*/ 1207087 w 4916197"/>
              <a:gd name="connsiteY160" fmla="*/ 186081 h 3920348"/>
              <a:gd name="connsiteX161" fmla="*/ 1136748 w 4916197"/>
              <a:gd name="connsiteY161" fmla="*/ 211202 h 3920348"/>
              <a:gd name="connsiteX162" fmla="*/ 1091531 w 4916197"/>
              <a:gd name="connsiteY162" fmla="*/ 221251 h 3920348"/>
              <a:gd name="connsiteX163" fmla="*/ 1036265 w 4916197"/>
              <a:gd name="connsiteY163" fmla="*/ 191105 h 3920348"/>
              <a:gd name="connsiteX164" fmla="*/ 975975 w 4916197"/>
              <a:gd name="connsiteY164" fmla="*/ 155936 h 3920348"/>
              <a:gd name="connsiteX165" fmla="*/ 905636 w 4916197"/>
              <a:gd name="connsiteY165" fmla="*/ 120767 h 3920348"/>
              <a:gd name="connsiteX166" fmla="*/ 800128 w 4916197"/>
              <a:gd name="connsiteY166" fmla="*/ 165985 h 3920348"/>
              <a:gd name="connsiteX167" fmla="*/ 714717 w 4916197"/>
              <a:gd name="connsiteY167" fmla="*/ 181057 h 3920348"/>
              <a:gd name="connsiteX168" fmla="*/ 664476 w 4916197"/>
              <a:gd name="connsiteY168" fmla="*/ 145888 h 3920348"/>
              <a:gd name="connsiteX169" fmla="*/ 674524 w 4916197"/>
              <a:gd name="connsiteY169" fmla="*/ 105695 h 3920348"/>
              <a:gd name="connsiteX170" fmla="*/ 689597 w 4916197"/>
              <a:gd name="connsiteY170" fmla="*/ 85598 h 3920348"/>
              <a:gd name="connsiteX171" fmla="*/ 664476 w 4916197"/>
              <a:gd name="connsiteY171" fmla="*/ 20284 h 3920348"/>
              <a:gd name="connsiteX172" fmla="*/ 619258 w 4916197"/>
              <a:gd name="connsiteY172" fmla="*/ 187 h 3920348"/>
              <a:gd name="connsiteX173" fmla="*/ 589113 w 4916197"/>
              <a:gd name="connsiteY173" fmla="*/ 10235 h 3920348"/>
              <a:gd name="connsiteX174" fmla="*/ 528823 w 4916197"/>
              <a:gd name="connsiteY174" fmla="*/ 10235 h 3920348"/>
              <a:gd name="connsiteX175" fmla="*/ 443412 w 4916197"/>
              <a:gd name="connsiteY175" fmla="*/ 187 h 3920348"/>
              <a:gd name="connsiteX176" fmla="*/ 408243 w 4916197"/>
              <a:gd name="connsiteY176" fmla="*/ 10235 h 3920348"/>
              <a:gd name="connsiteX177" fmla="*/ 363025 w 4916197"/>
              <a:gd name="connsiteY177" fmla="*/ 55453 h 3920348"/>
              <a:gd name="connsiteX178" fmla="*/ 358001 w 4916197"/>
              <a:gd name="connsiteY178" fmla="*/ 105695 h 3920348"/>
              <a:gd name="connsiteX179" fmla="*/ 352977 w 4916197"/>
              <a:gd name="connsiteY179" fmla="*/ 140864 h 3920348"/>
              <a:gd name="connsiteX180" fmla="*/ 317808 w 4916197"/>
              <a:gd name="connsiteY180" fmla="*/ 216226 h 3920348"/>
              <a:gd name="connsiteX181" fmla="*/ 337904 w 4916197"/>
              <a:gd name="connsiteY181" fmla="*/ 206178 h 3920348"/>
              <a:gd name="connsiteX182" fmla="*/ 393170 w 4916197"/>
              <a:gd name="connsiteY182" fmla="*/ 171009 h 3920348"/>
              <a:gd name="connsiteX183" fmla="*/ 438388 w 4916197"/>
              <a:gd name="connsiteY183" fmla="*/ 216226 h 3920348"/>
              <a:gd name="connsiteX184" fmla="*/ 433364 w 4916197"/>
              <a:gd name="connsiteY184" fmla="*/ 256420 h 3920348"/>
              <a:gd name="connsiteX185" fmla="*/ 433364 w 4916197"/>
              <a:gd name="connsiteY185" fmla="*/ 276516 h 3920348"/>
              <a:gd name="connsiteX186" fmla="*/ 503702 w 4916197"/>
              <a:gd name="connsiteY186" fmla="*/ 361927 h 3920348"/>
              <a:gd name="connsiteX187" fmla="*/ 523799 w 4916197"/>
              <a:gd name="connsiteY187" fmla="*/ 412169 h 3920348"/>
              <a:gd name="connsiteX188" fmla="*/ 569016 w 4916197"/>
              <a:gd name="connsiteY188" fmla="*/ 427242 h 3920348"/>
              <a:gd name="connsiteX189" fmla="*/ 589113 w 4916197"/>
              <a:gd name="connsiteY189" fmla="*/ 442314 h 3920348"/>
              <a:gd name="connsiteX190" fmla="*/ 604186 w 4916197"/>
              <a:gd name="connsiteY190" fmla="*/ 472459 h 3920348"/>
              <a:gd name="connsiteX191" fmla="*/ 619258 w 4916197"/>
              <a:gd name="connsiteY191" fmla="*/ 517677 h 3920348"/>
              <a:gd name="connsiteX192" fmla="*/ 548920 w 4916197"/>
              <a:gd name="connsiteY192" fmla="*/ 582991 h 3920348"/>
              <a:gd name="connsiteX193" fmla="*/ 478581 w 4916197"/>
              <a:gd name="connsiteY193" fmla="*/ 638257 h 3920348"/>
              <a:gd name="connsiteX194" fmla="*/ 433364 w 4916197"/>
              <a:gd name="connsiteY194" fmla="*/ 638257 h 3920348"/>
              <a:gd name="connsiteX195" fmla="*/ 408243 w 4916197"/>
              <a:gd name="connsiteY195" fmla="*/ 708596 h 3920348"/>
              <a:gd name="connsiteX196" fmla="*/ 363025 w 4916197"/>
              <a:gd name="connsiteY196" fmla="*/ 723668 h 3920348"/>
              <a:gd name="connsiteX197" fmla="*/ 347953 w 4916197"/>
              <a:gd name="connsiteY197" fmla="*/ 768886 h 3920348"/>
              <a:gd name="connsiteX198" fmla="*/ 322832 w 4916197"/>
              <a:gd name="connsiteY198" fmla="*/ 914587 h 3920348"/>
              <a:gd name="connsiteX199" fmla="*/ 302735 w 4916197"/>
              <a:gd name="connsiteY199" fmla="*/ 964829 h 3920348"/>
              <a:gd name="connsiteX200" fmla="*/ 317808 w 4916197"/>
              <a:gd name="connsiteY200" fmla="*/ 1025119 h 3920348"/>
              <a:gd name="connsiteX201" fmla="*/ 4118527 w 4916197"/>
              <a:gd name="connsiteY201" fmla="*/ 1874414 h 3920348"/>
              <a:gd name="connsiteX202" fmla="*/ 342928 w 4916197"/>
              <a:gd name="connsiteY202" fmla="*/ 1110530 h 3920348"/>
              <a:gd name="connsiteX0" fmla="*/ 342928 w 4956685"/>
              <a:gd name="connsiteY0" fmla="*/ 1110530 h 3977177"/>
              <a:gd name="connsiteX1" fmla="*/ 4500294 w 4956685"/>
              <a:gd name="connsiteY1" fmla="*/ 2133857 h 3977177"/>
              <a:gd name="connsiteX2" fmla="*/ 444198 w 4956685"/>
              <a:gd name="connsiteY2" fmla="*/ 1333190 h 3977177"/>
              <a:gd name="connsiteX3" fmla="*/ 4721707 w 4956685"/>
              <a:gd name="connsiteY3" fmla="*/ 2453101 h 3977177"/>
              <a:gd name="connsiteX4" fmla="*/ 503702 w 4956685"/>
              <a:gd name="connsiteY4" fmla="*/ 1557681 h 3977177"/>
              <a:gd name="connsiteX5" fmla="*/ 4785975 w 4956685"/>
              <a:gd name="connsiteY5" fmla="*/ 2820494 h 3977177"/>
              <a:gd name="connsiteX6" fmla="*/ 518775 w 4956685"/>
              <a:gd name="connsiteY6" fmla="*/ 1758648 h 3977177"/>
              <a:gd name="connsiteX7" fmla="*/ 543896 w 4956685"/>
              <a:gd name="connsiteY7" fmla="*/ 1798842 h 3977177"/>
              <a:gd name="connsiteX8" fmla="*/ 4775647 w 4956685"/>
              <a:gd name="connsiteY8" fmla="*/ 3176931 h 3977177"/>
              <a:gd name="connsiteX9" fmla="*/ 560040 w 4956685"/>
              <a:gd name="connsiteY9" fmla="*/ 2066170 h 3977177"/>
              <a:gd name="connsiteX10" fmla="*/ 563992 w 4956685"/>
              <a:gd name="connsiteY10" fmla="*/ 2140486 h 3977177"/>
              <a:gd name="connsiteX11" fmla="*/ 567238 w 4956685"/>
              <a:gd name="connsiteY11" fmla="*/ 2224850 h 3977177"/>
              <a:gd name="connsiteX12" fmla="*/ 4825889 w 4956685"/>
              <a:gd name="connsiteY12" fmla="*/ 3413347 h 3977177"/>
              <a:gd name="connsiteX13" fmla="*/ 589374 w 4956685"/>
              <a:gd name="connsiteY13" fmla="*/ 2359717 h 3977177"/>
              <a:gd name="connsiteX14" fmla="*/ 594137 w 4956685"/>
              <a:gd name="connsiteY14" fmla="*/ 2391695 h 3977177"/>
              <a:gd name="connsiteX15" fmla="*/ 4916194 w 4956685"/>
              <a:gd name="connsiteY15" fmla="*/ 3672650 h 3977177"/>
              <a:gd name="connsiteX16" fmla="*/ 619258 w 4956685"/>
              <a:gd name="connsiteY16" fmla="*/ 2482130 h 3977177"/>
              <a:gd name="connsiteX17" fmla="*/ 4956676 w 4956685"/>
              <a:gd name="connsiteY17" fmla="*/ 3976656 h 3977177"/>
              <a:gd name="connsiteX18" fmla="*/ 647545 w 4956685"/>
              <a:gd name="connsiteY18" fmla="*/ 2652952 h 3977177"/>
              <a:gd name="connsiteX19" fmla="*/ 674524 w 4956685"/>
              <a:gd name="connsiteY19" fmla="*/ 2738363 h 3977177"/>
              <a:gd name="connsiteX20" fmla="*/ 820225 w 4956685"/>
              <a:gd name="connsiteY20" fmla="*/ 2813725 h 3977177"/>
              <a:gd name="connsiteX21" fmla="*/ 885539 w 4956685"/>
              <a:gd name="connsiteY21" fmla="*/ 2879040 h 3977177"/>
              <a:gd name="connsiteX22" fmla="*/ 936332 w 4956685"/>
              <a:gd name="connsiteY22" fmla="*/ 2910650 h 3977177"/>
              <a:gd name="connsiteX23" fmla="*/ 1036344 w 4956685"/>
              <a:gd name="connsiteY23" fmla="*/ 2996375 h 3977177"/>
              <a:gd name="connsiteX24" fmla="*/ 1056361 w 4956685"/>
              <a:gd name="connsiteY24" fmla="*/ 2989571 h 3977177"/>
              <a:gd name="connsiteX25" fmla="*/ 1086351 w 4956685"/>
              <a:gd name="connsiteY25" fmla="*/ 3029713 h 3977177"/>
              <a:gd name="connsiteX26" fmla="*/ 1126832 w 4956685"/>
              <a:gd name="connsiteY26" fmla="*/ 3067813 h 3977177"/>
              <a:gd name="connsiteX27" fmla="*/ 1133976 w 4956685"/>
              <a:gd name="connsiteY27" fmla="*/ 3098769 h 3977177"/>
              <a:gd name="connsiteX28" fmla="*/ 1166893 w 4956685"/>
              <a:gd name="connsiteY28" fmla="*/ 3115176 h 3977177"/>
              <a:gd name="connsiteX29" fmla="*/ 1207794 w 4956685"/>
              <a:gd name="connsiteY29" fmla="*/ 3167825 h 3977177"/>
              <a:gd name="connsiteX30" fmla="*/ 1232208 w 4956685"/>
              <a:gd name="connsiteY30" fmla="*/ 3210635 h 3977177"/>
              <a:gd name="connsiteX31" fmla="*/ 1322643 w 4956685"/>
              <a:gd name="connsiteY31" fmla="*/ 3265901 h 3977177"/>
              <a:gd name="connsiteX32" fmla="*/ 1379244 w 4956685"/>
              <a:gd name="connsiteY32" fmla="*/ 3303556 h 3977177"/>
              <a:gd name="connsiteX33" fmla="*/ 1413078 w 4956685"/>
              <a:gd name="connsiteY33" fmla="*/ 3321167 h 3977177"/>
              <a:gd name="connsiteX34" fmla="*/ 1443538 w 4956685"/>
              <a:gd name="connsiteY34" fmla="*/ 3360706 h 3977177"/>
              <a:gd name="connsiteX35" fmla="*/ 1495322 w 4956685"/>
              <a:gd name="connsiteY35" fmla="*/ 3389387 h 3977177"/>
              <a:gd name="connsiteX36" fmla="*/ 1596853 w 4956685"/>
              <a:gd name="connsiteY36" fmla="*/ 3436462 h 3977177"/>
              <a:gd name="connsiteX37" fmla="*/ 1627259 w 4956685"/>
              <a:gd name="connsiteY37" fmla="*/ 3461844 h 3977177"/>
              <a:gd name="connsiteX38" fmla="*/ 1641181 w 4956685"/>
              <a:gd name="connsiteY38" fmla="*/ 3503582 h 3977177"/>
              <a:gd name="connsiteX39" fmla="*/ 1704480 w 4956685"/>
              <a:gd name="connsiteY39" fmla="*/ 3587448 h 3977177"/>
              <a:gd name="connsiteX40" fmla="*/ 1789891 w 4956685"/>
              <a:gd name="connsiteY40" fmla="*/ 3617593 h 3977177"/>
              <a:gd name="connsiteX41" fmla="*/ 1850732 w 4956685"/>
              <a:gd name="connsiteY41" fmla="*/ 3658363 h 3977177"/>
              <a:gd name="connsiteX42" fmla="*/ 1938838 w 4956685"/>
              <a:gd name="connsiteY42" fmla="*/ 3698844 h 3977177"/>
              <a:gd name="connsiteX43" fmla="*/ 2106414 w 4956685"/>
              <a:gd name="connsiteY43" fmla="*/ 3738174 h 3977177"/>
              <a:gd name="connsiteX44" fmla="*/ 2196849 w 4956685"/>
              <a:gd name="connsiteY44" fmla="*/ 3753246 h 3977177"/>
              <a:gd name="connsiteX45" fmla="*/ 2302357 w 4956685"/>
              <a:gd name="connsiteY45" fmla="*/ 3768319 h 3977177"/>
              <a:gd name="connsiteX46" fmla="*/ 2372696 w 4956685"/>
              <a:gd name="connsiteY46" fmla="*/ 3768319 h 3977177"/>
              <a:gd name="connsiteX47" fmla="*/ 2441282 w 4956685"/>
              <a:gd name="connsiteY47" fmla="*/ 3779806 h 3977177"/>
              <a:gd name="connsiteX48" fmla="*/ 2467476 w 4956685"/>
              <a:gd name="connsiteY48" fmla="*/ 3767900 h 3977177"/>
              <a:gd name="connsiteX49" fmla="*/ 2480034 w 4956685"/>
              <a:gd name="connsiteY49" fmla="*/ 3796083 h 3977177"/>
              <a:gd name="connsiteX50" fmla="*/ 2516800 w 4956685"/>
              <a:gd name="connsiteY50" fmla="*/ 3838919 h 3977177"/>
              <a:gd name="connsiteX51" fmla="*/ 2536532 w 4956685"/>
              <a:gd name="connsiteY51" fmla="*/ 3875056 h 3977177"/>
              <a:gd name="connsiteX52" fmla="*/ 2568638 w 4956685"/>
              <a:gd name="connsiteY52" fmla="*/ 3898947 h 3977177"/>
              <a:gd name="connsiteX53" fmla="*/ 2612732 w 4956685"/>
              <a:gd name="connsiteY53" fmla="*/ 3920300 h 3977177"/>
              <a:gd name="connsiteX54" fmla="*/ 2638977 w 4956685"/>
              <a:gd name="connsiteY54" fmla="*/ 3903971 h 3977177"/>
              <a:gd name="connsiteX55" fmla="*/ 2719364 w 4956685"/>
              <a:gd name="connsiteY55" fmla="*/ 3878851 h 3977177"/>
              <a:gd name="connsiteX56" fmla="*/ 2794726 w 4956685"/>
              <a:gd name="connsiteY56" fmla="*/ 3823585 h 3977177"/>
              <a:gd name="connsiteX57" fmla="*/ 2849992 w 4956685"/>
              <a:gd name="connsiteY57" fmla="*/ 3778367 h 3977177"/>
              <a:gd name="connsiteX58" fmla="*/ 2946107 w 4956685"/>
              <a:gd name="connsiteY58" fmla="*/ 3820288 h 3977177"/>
              <a:gd name="connsiteX59" fmla="*/ 3000717 w 4956685"/>
              <a:gd name="connsiteY59" fmla="*/ 3823585 h 3977177"/>
              <a:gd name="connsiteX60" fmla="*/ 3050959 w 4956685"/>
              <a:gd name="connsiteY60" fmla="*/ 3808512 h 3977177"/>
              <a:gd name="connsiteX61" fmla="*/ 3101201 w 4956685"/>
              <a:gd name="connsiteY61" fmla="*/ 3738174 h 3977177"/>
              <a:gd name="connsiteX62" fmla="*/ 3116274 w 4956685"/>
              <a:gd name="connsiteY62" fmla="*/ 3692956 h 3977177"/>
              <a:gd name="connsiteX63" fmla="*/ 3115176 w 4956685"/>
              <a:gd name="connsiteY63" fmla="*/ 3667888 h 3977177"/>
              <a:gd name="connsiteX64" fmla="*/ 3155944 w 4956685"/>
              <a:gd name="connsiteY64" fmla="*/ 3646953 h 3977177"/>
              <a:gd name="connsiteX65" fmla="*/ 3206709 w 4956685"/>
              <a:gd name="connsiteY65" fmla="*/ 3667835 h 3977177"/>
              <a:gd name="connsiteX66" fmla="*/ 3282071 w 4956685"/>
              <a:gd name="connsiteY66" fmla="*/ 3667835 h 3977177"/>
              <a:gd name="connsiteX67" fmla="*/ 3337337 w 4956685"/>
              <a:gd name="connsiteY67" fmla="*/ 3622618 h 3977177"/>
              <a:gd name="connsiteX68" fmla="*/ 3357434 w 4956685"/>
              <a:gd name="connsiteY68" fmla="*/ 3547255 h 3977177"/>
              <a:gd name="connsiteX69" fmla="*/ 3357434 w 4956685"/>
              <a:gd name="connsiteY69" fmla="*/ 3486965 h 3977177"/>
              <a:gd name="connsiteX70" fmla="*/ 3417724 w 4956685"/>
              <a:gd name="connsiteY70" fmla="*/ 3411602 h 3977177"/>
              <a:gd name="connsiteX71" fmla="*/ 3437821 w 4956685"/>
              <a:gd name="connsiteY71" fmla="*/ 3366385 h 3977177"/>
              <a:gd name="connsiteX72" fmla="*/ 3457917 w 4956685"/>
              <a:gd name="connsiteY72" fmla="*/ 3341264 h 3977177"/>
              <a:gd name="connsiteX73" fmla="*/ 3491412 w 4956685"/>
              <a:gd name="connsiteY73" fmla="*/ 3322606 h 3977177"/>
              <a:gd name="connsiteX74" fmla="*/ 3538304 w 4956685"/>
              <a:gd name="connsiteY74" fmla="*/ 3321167 h 3977177"/>
              <a:gd name="connsiteX75" fmla="*/ 3533280 w 4956685"/>
              <a:gd name="connsiteY75" fmla="*/ 3270925 h 3977177"/>
              <a:gd name="connsiteX76" fmla="*/ 3523232 w 4956685"/>
              <a:gd name="connsiteY76" fmla="*/ 3235756 h 3977177"/>
              <a:gd name="connsiteX77" fmla="*/ 3522368 w 4956685"/>
              <a:gd name="connsiteY77" fmla="*/ 3217831 h 3977177"/>
              <a:gd name="connsiteX78" fmla="*/ 3485419 w 4956685"/>
              <a:gd name="connsiteY78" fmla="*/ 3181276 h 3977177"/>
              <a:gd name="connsiteX79" fmla="*/ 3462942 w 4956685"/>
              <a:gd name="connsiteY79" fmla="*/ 3180490 h 3977177"/>
              <a:gd name="connsiteX80" fmla="*/ 3417724 w 4956685"/>
              <a:gd name="connsiteY80" fmla="*/ 3130248 h 3977177"/>
              <a:gd name="connsiteX81" fmla="*/ 3387579 w 4956685"/>
              <a:gd name="connsiteY81" fmla="*/ 3100103 h 3977177"/>
              <a:gd name="connsiteX82" fmla="*/ 3362458 w 4956685"/>
              <a:gd name="connsiteY82" fmla="*/ 3095079 h 3977177"/>
              <a:gd name="connsiteX83" fmla="*/ 3312818 w 4956685"/>
              <a:gd name="connsiteY83" fmla="*/ 3015425 h 3977177"/>
              <a:gd name="connsiteX84" fmla="*/ 3292120 w 4956685"/>
              <a:gd name="connsiteY84" fmla="*/ 2944354 h 3977177"/>
              <a:gd name="connsiteX85" fmla="*/ 3260431 w 4956685"/>
              <a:gd name="connsiteY85" fmla="*/ 2905888 h 3977177"/>
              <a:gd name="connsiteX86" fmla="*/ 3253287 w 4956685"/>
              <a:gd name="connsiteY86" fmla="*/ 2867788 h 3977177"/>
              <a:gd name="connsiteX87" fmla="*/ 3231830 w 4956685"/>
              <a:gd name="connsiteY87" fmla="*/ 2838846 h 3977177"/>
              <a:gd name="connsiteX88" fmla="*/ 3231856 w 4956685"/>
              <a:gd name="connsiteY88" fmla="*/ 2820163 h 3977177"/>
              <a:gd name="connsiteX89" fmla="*/ 3196660 w 4956685"/>
              <a:gd name="connsiteY89" fmla="*/ 2768508 h 3977177"/>
              <a:gd name="connsiteX90" fmla="*/ 3131346 w 4956685"/>
              <a:gd name="connsiteY90" fmla="*/ 2698169 h 3977177"/>
              <a:gd name="connsiteX91" fmla="*/ 3101201 w 4956685"/>
              <a:gd name="connsiteY91" fmla="*/ 2663000 h 3977177"/>
              <a:gd name="connsiteX92" fmla="*/ 3066032 w 4956685"/>
              <a:gd name="connsiteY92" fmla="*/ 2622807 h 3977177"/>
              <a:gd name="connsiteX93" fmla="*/ 3055643 w 4956685"/>
              <a:gd name="connsiteY93" fmla="*/ 2558225 h 3977177"/>
              <a:gd name="connsiteX94" fmla="*/ 3061008 w 4956685"/>
              <a:gd name="connsiteY94" fmla="*/ 2532371 h 3977177"/>
              <a:gd name="connsiteX95" fmla="*/ 3017544 w 4956685"/>
              <a:gd name="connsiteY95" fmla="*/ 2510600 h 3977177"/>
              <a:gd name="connsiteX96" fmla="*/ 2990669 w 4956685"/>
              <a:gd name="connsiteY96" fmla="*/ 2512275 h 3977177"/>
              <a:gd name="connsiteX97" fmla="*/ 2981144 w 4956685"/>
              <a:gd name="connsiteY97" fmla="*/ 2472631 h 3977177"/>
              <a:gd name="connsiteX98" fmla="*/ 2984207 w 4956685"/>
              <a:gd name="connsiteY98" fmla="*/ 2398681 h 3977177"/>
              <a:gd name="connsiteX99" fmla="*/ 2965548 w 4956685"/>
              <a:gd name="connsiteY99" fmla="*/ 2371598 h 3977177"/>
              <a:gd name="connsiteX100" fmla="*/ 2935403 w 4956685"/>
              <a:gd name="connsiteY100" fmla="*/ 2326380 h 3977177"/>
              <a:gd name="connsiteX101" fmla="*/ 2880137 w 4956685"/>
              <a:gd name="connsiteY101" fmla="*/ 2272973 h 3977177"/>
              <a:gd name="connsiteX102" fmla="*/ 2849992 w 4956685"/>
              <a:gd name="connsiteY102" fmla="*/ 2230921 h 3977177"/>
              <a:gd name="connsiteX103" fmla="*/ 2814823 w 4956685"/>
              <a:gd name="connsiteY103" fmla="*/ 2215848 h 3977177"/>
              <a:gd name="connsiteX104" fmla="*/ 2793706 w 4956685"/>
              <a:gd name="connsiteY104" fmla="*/ 2203419 h 3977177"/>
              <a:gd name="connsiteX105" fmla="*/ 2769605 w 4956685"/>
              <a:gd name="connsiteY105" fmla="*/ 2195752 h 3977177"/>
              <a:gd name="connsiteX106" fmla="*/ 2741318 w 4956685"/>
              <a:gd name="connsiteY106" fmla="*/ 2177225 h 3977177"/>
              <a:gd name="connsiteX107" fmla="*/ 2704291 w 4956685"/>
              <a:gd name="connsiteY107" fmla="*/ 2170631 h 3977177"/>
              <a:gd name="connsiteX108" fmla="*/ 2669881 w 4956685"/>
              <a:gd name="connsiteY108" fmla="*/ 2146269 h 3977177"/>
              <a:gd name="connsiteX109" fmla="*/ 2630264 w 4956685"/>
              <a:gd name="connsiteY109" fmla="*/ 2128318 h 3977177"/>
              <a:gd name="connsiteX110" fmla="*/ 2669122 w 4956685"/>
              <a:gd name="connsiteY110" fmla="*/ 2004833 h 3977177"/>
              <a:gd name="connsiteX111" fmla="*/ 2699267 w 4956685"/>
              <a:gd name="connsiteY111" fmla="*/ 1934495 h 3977177"/>
              <a:gd name="connsiteX112" fmla="*/ 2794726 w 4956685"/>
              <a:gd name="connsiteY112" fmla="*/ 1813914 h 3977177"/>
              <a:gd name="connsiteX113" fmla="*/ 2831492 w 4956685"/>
              <a:gd name="connsiteY113" fmla="*/ 1758648 h 3977177"/>
              <a:gd name="connsiteX114" fmla="*/ 2885161 w 4956685"/>
              <a:gd name="connsiteY114" fmla="*/ 1733527 h 3977177"/>
              <a:gd name="connsiteX115" fmla="*/ 2955500 w 4956685"/>
              <a:gd name="connsiteY115" fmla="*/ 1693334 h 3977177"/>
              <a:gd name="connsiteX116" fmla="*/ 3066032 w 4956685"/>
              <a:gd name="connsiteY116" fmla="*/ 1663189 h 3977177"/>
              <a:gd name="connsiteX117" fmla="*/ 3111249 w 4956685"/>
              <a:gd name="connsiteY117" fmla="*/ 1643092 h 3977177"/>
              <a:gd name="connsiteX118" fmla="*/ 3146419 w 4956685"/>
              <a:gd name="connsiteY118" fmla="*/ 1602899 h 3977177"/>
              <a:gd name="connsiteX119" fmla="*/ 3166515 w 4956685"/>
              <a:gd name="connsiteY119" fmla="*/ 1517488 h 3977177"/>
              <a:gd name="connsiteX120" fmla="*/ 3199304 w 4956685"/>
              <a:gd name="connsiteY120" fmla="*/ 1430480 h 3977177"/>
              <a:gd name="connsiteX121" fmla="*/ 3266999 w 4956685"/>
              <a:gd name="connsiteY121" fmla="*/ 1341642 h 3977177"/>
              <a:gd name="connsiteX122" fmla="*/ 3382555 w 4956685"/>
              <a:gd name="connsiteY122" fmla="*/ 1241158 h 3977177"/>
              <a:gd name="connsiteX123" fmla="*/ 3337337 w 4956685"/>
              <a:gd name="connsiteY123" fmla="*/ 1211013 h 3977177"/>
              <a:gd name="connsiteX124" fmla="*/ 3279482 w 4956685"/>
              <a:gd name="connsiteY124" fmla="*/ 1196150 h 3977177"/>
              <a:gd name="connsiteX125" fmla="*/ 3196660 w 4956685"/>
              <a:gd name="connsiteY125" fmla="*/ 1190916 h 3977177"/>
              <a:gd name="connsiteX126" fmla="*/ 3143751 w 4956685"/>
              <a:gd name="connsiteY126" fmla="*/ 1167575 h 3977177"/>
              <a:gd name="connsiteX127" fmla="*/ 3072313 w 4956685"/>
              <a:gd name="connsiteY127" fmla="*/ 1153288 h 3977177"/>
              <a:gd name="connsiteX128" fmla="*/ 3035887 w 4956685"/>
              <a:gd name="connsiteY128" fmla="*/ 1165796 h 3977177"/>
              <a:gd name="connsiteX129" fmla="*/ 2975597 w 4956685"/>
              <a:gd name="connsiteY129" fmla="*/ 1135651 h 3977177"/>
              <a:gd name="connsiteX130" fmla="*/ 2905258 w 4956685"/>
              <a:gd name="connsiteY130" fmla="*/ 1120578 h 3977177"/>
              <a:gd name="connsiteX131" fmla="*/ 2729413 w 4956685"/>
              <a:gd name="connsiteY131" fmla="*/ 1072325 h 3977177"/>
              <a:gd name="connsiteX132" fmla="*/ 2493276 w 4956685"/>
              <a:gd name="connsiteY132" fmla="*/ 1010046 h 3977177"/>
              <a:gd name="connsiteX133" fmla="*/ 2427961 w 4956685"/>
              <a:gd name="connsiteY133" fmla="*/ 979901 h 3977177"/>
              <a:gd name="connsiteX134" fmla="*/ 2372696 w 4956685"/>
              <a:gd name="connsiteY134" fmla="*/ 954780 h 3977177"/>
              <a:gd name="connsiteX135" fmla="*/ 2287285 w 4956685"/>
              <a:gd name="connsiteY135" fmla="*/ 944732 h 3977177"/>
              <a:gd name="connsiteX136" fmla="*/ 2226994 w 4956685"/>
              <a:gd name="connsiteY136" fmla="*/ 944732 h 3977177"/>
              <a:gd name="connsiteX137" fmla="*/ 2191825 w 4956685"/>
              <a:gd name="connsiteY137" fmla="*/ 949756 h 3977177"/>
              <a:gd name="connsiteX138" fmla="*/ 2096366 w 4956685"/>
              <a:gd name="connsiteY138" fmla="*/ 849273 h 3977177"/>
              <a:gd name="connsiteX139" fmla="*/ 2084094 w 4956685"/>
              <a:gd name="connsiteY139" fmla="*/ 805625 h 3977177"/>
              <a:gd name="connsiteX140" fmla="*/ 2055519 w 4956685"/>
              <a:gd name="connsiteY140" fmla="*/ 779431 h 3977177"/>
              <a:gd name="connsiteX141" fmla="*/ 2026027 w 4956685"/>
              <a:gd name="connsiteY141" fmla="*/ 743765 h 3977177"/>
              <a:gd name="connsiteX142" fmla="*/ 1965737 w 4956685"/>
              <a:gd name="connsiteY142" fmla="*/ 663378 h 3977177"/>
              <a:gd name="connsiteX143" fmla="*/ 1916019 w 4956685"/>
              <a:gd name="connsiteY143" fmla="*/ 594347 h 3977177"/>
              <a:gd name="connsiteX144" fmla="*/ 1860230 w 4956685"/>
              <a:gd name="connsiteY144" fmla="*/ 552846 h 3977177"/>
              <a:gd name="connsiteX145" fmla="*/ 1764770 w 4956685"/>
              <a:gd name="connsiteY145" fmla="*/ 482508 h 3977177"/>
              <a:gd name="connsiteX146" fmla="*/ 1669311 w 4956685"/>
              <a:gd name="connsiteY146" fmla="*/ 477484 h 3977177"/>
              <a:gd name="connsiteX147" fmla="*/ 1638801 w 4956685"/>
              <a:gd name="connsiteY147" fmla="*/ 453200 h 3977177"/>
              <a:gd name="connsiteX148" fmla="*/ 1568827 w 4956685"/>
              <a:gd name="connsiteY148" fmla="*/ 467435 h 3977177"/>
              <a:gd name="connsiteX149" fmla="*/ 1560219 w 4956685"/>
              <a:gd name="connsiteY149" fmla="*/ 443675 h 3977177"/>
              <a:gd name="connsiteX150" fmla="*/ 1513561 w 4956685"/>
              <a:gd name="connsiteY150" fmla="*/ 452363 h 3977177"/>
              <a:gd name="connsiteX151" fmla="*/ 1505451 w 4956685"/>
              <a:gd name="connsiteY151" fmla="*/ 412719 h 3977177"/>
              <a:gd name="connsiteX152" fmla="*/ 1469732 w 4956685"/>
              <a:gd name="connsiteY152" fmla="*/ 377000 h 3977177"/>
              <a:gd name="connsiteX153" fmla="*/ 1455444 w 4956685"/>
              <a:gd name="connsiteY153" fmla="*/ 341281 h 3977177"/>
              <a:gd name="connsiteX154" fmla="*/ 1448247 w 4956685"/>
              <a:gd name="connsiteY154" fmla="*/ 321734 h 3977177"/>
              <a:gd name="connsiteX155" fmla="*/ 1382933 w 4956685"/>
              <a:gd name="connsiteY155" fmla="*/ 291589 h 3977177"/>
              <a:gd name="connsiteX156" fmla="*/ 1337715 w 4956685"/>
              <a:gd name="connsiteY156" fmla="*/ 291589 h 3977177"/>
              <a:gd name="connsiteX157" fmla="*/ 1317619 w 4956685"/>
              <a:gd name="connsiteY157" fmla="*/ 231299 h 3977177"/>
              <a:gd name="connsiteX158" fmla="*/ 1292498 w 4956685"/>
              <a:gd name="connsiteY158" fmla="*/ 176033 h 3977177"/>
              <a:gd name="connsiteX159" fmla="*/ 1262353 w 4956685"/>
              <a:gd name="connsiteY159" fmla="*/ 150912 h 3977177"/>
              <a:gd name="connsiteX160" fmla="*/ 1207087 w 4956685"/>
              <a:gd name="connsiteY160" fmla="*/ 186081 h 3977177"/>
              <a:gd name="connsiteX161" fmla="*/ 1136748 w 4956685"/>
              <a:gd name="connsiteY161" fmla="*/ 211202 h 3977177"/>
              <a:gd name="connsiteX162" fmla="*/ 1091531 w 4956685"/>
              <a:gd name="connsiteY162" fmla="*/ 221251 h 3977177"/>
              <a:gd name="connsiteX163" fmla="*/ 1036265 w 4956685"/>
              <a:gd name="connsiteY163" fmla="*/ 191105 h 3977177"/>
              <a:gd name="connsiteX164" fmla="*/ 975975 w 4956685"/>
              <a:gd name="connsiteY164" fmla="*/ 155936 h 3977177"/>
              <a:gd name="connsiteX165" fmla="*/ 905636 w 4956685"/>
              <a:gd name="connsiteY165" fmla="*/ 120767 h 3977177"/>
              <a:gd name="connsiteX166" fmla="*/ 800128 w 4956685"/>
              <a:gd name="connsiteY166" fmla="*/ 165985 h 3977177"/>
              <a:gd name="connsiteX167" fmla="*/ 714717 w 4956685"/>
              <a:gd name="connsiteY167" fmla="*/ 181057 h 3977177"/>
              <a:gd name="connsiteX168" fmla="*/ 664476 w 4956685"/>
              <a:gd name="connsiteY168" fmla="*/ 145888 h 3977177"/>
              <a:gd name="connsiteX169" fmla="*/ 674524 w 4956685"/>
              <a:gd name="connsiteY169" fmla="*/ 105695 h 3977177"/>
              <a:gd name="connsiteX170" fmla="*/ 689597 w 4956685"/>
              <a:gd name="connsiteY170" fmla="*/ 85598 h 3977177"/>
              <a:gd name="connsiteX171" fmla="*/ 664476 w 4956685"/>
              <a:gd name="connsiteY171" fmla="*/ 20284 h 3977177"/>
              <a:gd name="connsiteX172" fmla="*/ 619258 w 4956685"/>
              <a:gd name="connsiteY172" fmla="*/ 187 h 3977177"/>
              <a:gd name="connsiteX173" fmla="*/ 589113 w 4956685"/>
              <a:gd name="connsiteY173" fmla="*/ 10235 h 3977177"/>
              <a:gd name="connsiteX174" fmla="*/ 528823 w 4956685"/>
              <a:gd name="connsiteY174" fmla="*/ 10235 h 3977177"/>
              <a:gd name="connsiteX175" fmla="*/ 443412 w 4956685"/>
              <a:gd name="connsiteY175" fmla="*/ 187 h 3977177"/>
              <a:gd name="connsiteX176" fmla="*/ 408243 w 4956685"/>
              <a:gd name="connsiteY176" fmla="*/ 10235 h 3977177"/>
              <a:gd name="connsiteX177" fmla="*/ 363025 w 4956685"/>
              <a:gd name="connsiteY177" fmla="*/ 55453 h 3977177"/>
              <a:gd name="connsiteX178" fmla="*/ 358001 w 4956685"/>
              <a:gd name="connsiteY178" fmla="*/ 105695 h 3977177"/>
              <a:gd name="connsiteX179" fmla="*/ 352977 w 4956685"/>
              <a:gd name="connsiteY179" fmla="*/ 140864 h 3977177"/>
              <a:gd name="connsiteX180" fmla="*/ 317808 w 4956685"/>
              <a:gd name="connsiteY180" fmla="*/ 216226 h 3977177"/>
              <a:gd name="connsiteX181" fmla="*/ 337904 w 4956685"/>
              <a:gd name="connsiteY181" fmla="*/ 206178 h 3977177"/>
              <a:gd name="connsiteX182" fmla="*/ 393170 w 4956685"/>
              <a:gd name="connsiteY182" fmla="*/ 171009 h 3977177"/>
              <a:gd name="connsiteX183" fmla="*/ 438388 w 4956685"/>
              <a:gd name="connsiteY183" fmla="*/ 216226 h 3977177"/>
              <a:gd name="connsiteX184" fmla="*/ 433364 w 4956685"/>
              <a:gd name="connsiteY184" fmla="*/ 256420 h 3977177"/>
              <a:gd name="connsiteX185" fmla="*/ 433364 w 4956685"/>
              <a:gd name="connsiteY185" fmla="*/ 276516 h 3977177"/>
              <a:gd name="connsiteX186" fmla="*/ 503702 w 4956685"/>
              <a:gd name="connsiteY186" fmla="*/ 361927 h 3977177"/>
              <a:gd name="connsiteX187" fmla="*/ 523799 w 4956685"/>
              <a:gd name="connsiteY187" fmla="*/ 412169 h 3977177"/>
              <a:gd name="connsiteX188" fmla="*/ 569016 w 4956685"/>
              <a:gd name="connsiteY188" fmla="*/ 427242 h 3977177"/>
              <a:gd name="connsiteX189" fmla="*/ 589113 w 4956685"/>
              <a:gd name="connsiteY189" fmla="*/ 442314 h 3977177"/>
              <a:gd name="connsiteX190" fmla="*/ 604186 w 4956685"/>
              <a:gd name="connsiteY190" fmla="*/ 472459 h 3977177"/>
              <a:gd name="connsiteX191" fmla="*/ 619258 w 4956685"/>
              <a:gd name="connsiteY191" fmla="*/ 517677 h 3977177"/>
              <a:gd name="connsiteX192" fmla="*/ 548920 w 4956685"/>
              <a:gd name="connsiteY192" fmla="*/ 582991 h 3977177"/>
              <a:gd name="connsiteX193" fmla="*/ 478581 w 4956685"/>
              <a:gd name="connsiteY193" fmla="*/ 638257 h 3977177"/>
              <a:gd name="connsiteX194" fmla="*/ 433364 w 4956685"/>
              <a:gd name="connsiteY194" fmla="*/ 638257 h 3977177"/>
              <a:gd name="connsiteX195" fmla="*/ 408243 w 4956685"/>
              <a:gd name="connsiteY195" fmla="*/ 708596 h 3977177"/>
              <a:gd name="connsiteX196" fmla="*/ 363025 w 4956685"/>
              <a:gd name="connsiteY196" fmla="*/ 723668 h 3977177"/>
              <a:gd name="connsiteX197" fmla="*/ 347953 w 4956685"/>
              <a:gd name="connsiteY197" fmla="*/ 768886 h 3977177"/>
              <a:gd name="connsiteX198" fmla="*/ 322832 w 4956685"/>
              <a:gd name="connsiteY198" fmla="*/ 914587 h 3977177"/>
              <a:gd name="connsiteX199" fmla="*/ 302735 w 4956685"/>
              <a:gd name="connsiteY199" fmla="*/ 964829 h 3977177"/>
              <a:gd name="connsiteX200" fmla="*/ 317808 w 4956685"/>
              <a:gd name="connsiteY200" fmla="*/ 1025119 h 3977177"/>
              <a:gd name="connsiteX201" fmla="*/ 4118527 w 4956685"/>
              <a:gd name="connsiteY201" fmla="*/ 1874414 h 3977177"/>
              <a:gd name="connsiteX202" fmla="*/ 342928 w 4956685"/>
              <a:gd name="connsiteY202" fmla="*/ 1110530 h 3977177"/>
              <a:gd name="connsiteX0" fmla="*/ 342928 w 4956683"/>
              <a:gd name="connsiteY0" fmla="*/ 1110530 h 4142175"/>
              <a:gd name="connsiteX1" fmla="*/ 4500294 w 4956683"/>
              <a:gd name="connsiteY1" fmla="*/ 2133857 h 4142175"/>
              <a:gd name="connsiteX2" fmla="*/ 444198 w 4956683"/>
              <a:gd name="connsiteY2" fmla="*/ 1333190 h 4142175"/>
              <a:gd name="connsiteX3" fmla="*/ 4721707 w 4956683"/>
              <a:gd name="connsiteY3" fmla="*/ 2453101 h 4142175"/>
              <a:gd name="connsiteX4" fmla="*/ 503702 w 4956683"/>
              <a:gd name="connsiteY4" fmla="*/ 1557681 h 4142175"/>
              <a:gd name="connsiteX5" fmla="*/ 4785975 w 4956683"/>
              <a:gd name="connsiteY5" fmla="*/ 2820494 h 4142175"/>
              <a:gd name="connsiteX6" fmla="*/ 518775 w 4956683"/>
              <a:gd name="connsiteY6" fmla="*/ 1758648 h 4142175"/>
              <a:gd name="connsiteX7" fmla="*/ 543896 w 4956683"/>
              <a:gd name="connsiteY7" fmla="*/ 1798842 h 4142175"/>
              <a:gd name="connsiteX8" fmla="*/ 4775647 w 4956683"/>
              <a:gd name="connsiteY8" fmla="*/ 3176931 h 4142175"/>
              <a:gd name="connsiteX9" fmla="*/ 560040 w 4956683"/>
              <a:gd name="connsiteY9" fmla="*/ 2066170 h 4142175"/>
              <a:gd name="connsiteX10" fmla="*/ 563992 w 4956683"/>
              <a:gd name="connsiteY10" fmla="*/ 2140486 h 4142175"/>
              <a:gd name="connsiteX11" fmla="*/ 567238 w 4956683"/>
              <a:gd name="connsiteY11" fmla="*/ 2224850 h 4142175"/>
              <a:gd name="connsiteX12" fmla="*/ 4825889 w 4956683"/>
              <a:gd name="connsiteY12" fmla="*/ 3413347 h 4142175"/>
              <a:gd name="connsiteX13" fmla="*/ 589374 w 4956683"/>
              <a:gd name="connsiteY13" fmla="*/ 2359717 h 4142175"/>
              <a:gd name="connsiteX14" fmla="*/ 594137 w 4956683"/>
              <a:gd name="connsiteY14" fmla="*/ 2391695 h 4142175"/>
              <a:gd name="connsiteX15" fmla="*/ 4916194 w 4956683"/>
              <a:gd name="connsiteY15" fmla="*/ 3672650 h 4142175"/>
              <a:gd name="connsiteX16" fmla="*/ 619258 w 4956683"/>
              <a:gd name="connsiteY16" fmla="*/ 2482130 h 4142175"/>
              <a:gd name="connsiteX17" fmla="*/ 4956676 w 4956683"/>
              <a:gd name="connsiteY17" fmla="*/ 3976656 h 4142175"/>
              <a:gd name="connsiteX18" fmla="*/ 647545 w 4956683"/>
              <a:gd name="connsiteY18" fmla="*/ 2652952 h 4142175"/>
              <a:gd name="connsiteX19" fmla="*/ 4903624 w 4956683"/>
              <a:gd name="connsiteY19" fmla="*/ 4141713 h 4142175"/>
              <a:gd name="connsiteX20" fmla="*/ 820225 w 4956683"/>
              <a:gd name="connsiteY20" fmla="*/ 2813725 h 4142175"/>
              <a:gd name="connsiteX21" fmla="*/ 885539 w 4956683"/>
              <a:gd name="connsiteY21" fmla="*/ 2879040 h 4142175"/>
              <a:gd name="connsiteX22" fmla="*/ 936332 w 4956683"/>
              <a:gd name="connsiteY22" fmla="*/ 2910650 h 4142175"/>
              <a:gd name="connsiteX23" fmla="*/ 1036344 w 4956683"/>
              <a:gd name="connsiteY23" fmla="*/ 2996375 h 4142175"/>
              <a:gd name="connsiteX24" fmla="*/ 1056361 w 4956683"/>
              <a:gd name="connsiteY24" fmla="*/ 2989571 h 4142175"/>
              <a:gd name="connsiteX25" fmla="*/ 1086351 w 4956683"/>
              <a:gd name="connsiteY25" fmla="*/ 3029713 h 4142175"/>
              <a:gd name="connsiteX26" fmla="*/ 1126832 w 4956683"/>
              <a:gd name="connsiteY26" fmla="*/ 3067813 h 4142175"/>
              <a:gd name="connsiteX27" fmla="*/ 1133976 w 4956683"/>
              <a:gd name="connsiteY27" fmla="*/ 3098769 h 4142175"/>
              <a:gd name="connsiteX28" fmla="*/ 1166893 w 4956683"/>
              <a:gd name="connsiteY28" fmla="*/ 3115176 h 4142175"/>
              <a:gd name="connsiteX29" fmla="*/ 1207794 w 4956683"/>
              <a:gd name="connsiteY29" fmla="*/ 3167825 h 4142175"/>
              <a:gd name="connsiteX30" fmla="*/ 1232208 w 4956683"/>
              <a:gd name="connsiteY30" fmla="*/ 3210635 h 4142175"/>
              <a:gd name="connsiteX31" fmla="*/ 1322643 w 4956683"/>
              <a:gd name="connsiteY31" fmla="*/ 3265901 h 4142175"/>
              <a:gd name="connsiteX32" fmla="*/ 1379244 w 4956683"/>
              <a:gd name="connsiteY32" fmla="*/ 3303556 h 4142175"/>
              <a:gd name="connsiteX33" fmla="*/ 1413078 w 4956683"/>
              <a:gd name="connsiteY33" fmla="*/ 3321167 h 4142175"/>
              <a:gd name="connsiteX34" fmla="*/ 1443538 w 4956683"/>
              <a:gd name="connsiteY34" fmla="*/ 3360706 h 4142175"/>
              <a:gd name="connsiteX35" fmla="*/ 1495322 w 4956683"/>
              <a:gd name="connsiteY35" fmla="*/ 3389387 h 4142175"/>
              <a:gd name="connsiteX36" fmla="*/ 1596853 w 4956683"/>
              <a:gd name="connsiteY36" fmla="*/ 3436462 h 4142175"/>
              <a:gd name="connsiteX37" fmla="*/ 1627259 w 4956683"/>
              <a:gd name="connsiteY37" fmla="*/ 3461844 h 4142175"/>
              <a:gd name="connsiteX38" fmla="*/ 1641181 w 4956683"/>
              <a:gd name="connsiteY38" fmla="*/ 3503582 h 4142175"/>
              <a:gd name="connsiteX39" fmla="*/ 1704480 w 4956683"/>
              <a:gd name="connsiteY39" fmla="*/ 3587448 h 4142175"/>
              <a:gd name="connsiteX40" fmla="*/ 1789891 w 4956683"/>
              <a:gd name="connsiteY40" fmla="*/ 3617593 h 4142175"/>
              <a:gd name="connsiteX41" fmla="*/ 1850732 w 4956683"/>
              <a:gd name="connsiteY41" fmla="*/ 3658363 h 4142175"/>
              <a:gd name="connsiteX42" fmla="*/ 1938838 w 4956683"/>
              <a:gd name="connsiteY42" fmla="*/ 3698844 h 4142175"/>
              <a:gd name="connsiteX43" fmla="*/ 2106414 w 4956683"/>
              <a:gd name="connsiteY43" fmla="*/ 3738174 h 4142175"/>
              <a:gd name="connsiteX44" fmla="*/ 2196849 w 4956683"/>
              <a:gd name="connsiteY44" fmla="*/ 3753246 h 4142175"/>
              <a:gd name="connsiteX45" fmla="*/ 2302357 w 4956683"/>
              <a:gd name="connsiteY45" fmla="*/ 3768319 h 4142175"/>
              <a:gd name="connsiteX46" fmla="*/ 2372696 w 4956683"/>
              <a:gd name="connsiteY46" fmla="*/ 3768319 h 4142175"/>
              <a:gd name="connsiteX47" fmla="*/ 2441282 w 4956683"/>
              <a:gd name="connsiteY47" fmla="*/ 3779806 h 4142175"/>
              <a:gd name="connsiteX48" fmla="*/ 2467476 w 4956683"/>
              <a:gd name="connsiteY48" fmla="*/ 3767900 h 4142175"/>
              <a:gd name="connsiteX49" fmla="*/ 2480034 w 4956683"/>
              <a:gd name="connsiteY49" fmla="*/ 3796083 h 4142175"/>
              <a:gd name="connsiteX50" fmla="*/ 2516800 w 4956683"/>
              <a:gd name="connsiteY50" fmla="*/ 3838919 h 4142175"/>
              <a:gd name="connsiteX51" fmla="*/ 2536532 w 4956683"/>
              <a:gd name="connsiteY51" fmla="*/ 3875056 h 4142175"/>
              <a:gd name="connsiteX52" fmla="*/ 2568638 w 4956683"/>
              <a:gd name="connsiteY52" fmla="*/ 3898947 h 4142175"/>
              <a:gd name="connsiteX53" fmla="*/ 2612732 w 4956683"/>
              <a:gd name="connsiteY53" fmla="*/ 3920300 h 4142175"/>
              <a:gd name="connsiteX54" fmla="*/ 2638977 w 4956683"/>
              <a:gd name="connsiteY54" fmla="*/ 3903971 h 4142175"/>
              <a:gd name="connsiteX55" fmla="*/ 2719364 w 4956683"/>
              <a:gd name="connsiteY55" fmla="*/ 3878851 h 4142175"/>
              <a:gd name="connsiteX56" fmla="*/ 2794726 w 4956683"/>
              <a:gd name="connsiteY56" fmla="*/ 3823585 h 4142175"/>
              <a:gd name="connsiteX57" fmla="*/ 2849992 w 4956683"/>
              <a:gd name="connsiteY57" fmla="*/ 3778367 h 4142175"/>
              <a:gd name="connsiteX58" fmla="*/ 2946107 w 4956683"/>
              <a:gd name="connsiteY58" fmla="*/ 3820288 h 4142175"/>
              <a:gd name="connsiteX59" fmla="*/ 3000717 w 4956683"/>
              <a:gd name="connsiteY59" fmla="*/ 3823585 h 4142175"/>
              <a:gd name="connsiteX60" fmla="*/ 3050959 w 4956683"/>
              <a:gd name="connsiteY60" fmla="*/ 3808512 h 4142175"/>
              <a:gd name="connsiteX61" fmla="*/ 3101201 w 4956683"/>
              <a:gd name="connsiteY61" fmla="*/ 3738174 h 4142175"/>
              <a:gd name="connsiteX62" fmla="*/ 3116274 w 4956683"/>
              <a:gd name="connsiteY62" fmla="*/ 3692956 h 4142175"/>
              <a:gd name="connsiteX63" fmla="*/ 3115176 w 4956683"/>
              <a:gd name="connsiteY63" fmla="*/ 3667888 h 4142175"/>
              <a:gd name="connsiteX64" fmla="*/ 3155944 w 4956683"/>
              <a:gd name="connsiteY64" fmla="*/ 3646953 h 4142175"/>
              <a:gd name="connsiteX65" fmla="*/ 3206709 w 4956683"/>
              <a:gd name="connsiteY65" fmla="*/ 3667835 h 4142175"/>
              <a:gd name="connsiteX66" fmla="*/ 3282071 w 4956683"/>
              <a:gd name="connsiteY66" fmla="*/ 3667835 h 4142175"/>
              <a:gd name="connsiteX67" fmla="*/ 3337337 w 4956683"/>
              <a:gd name="connsiteY67" fmla="*/ 3622618 h 4142175"/>
              <a:gd name="connsiteX68" fmla="*/ 3357434 w 4956683"/>
              <a:gd name="connsiteY68" fmla="*/ 3547255 h 4142175"/>
              <a:gd name="connsiteX69" fmla="*/ 3357434 w 4956683"/>
              <a:gd name="connsiteY69" fmla="*/ 3486965 h 4142175"/>
              <a:gd name="connsiteX70" fmla="*/ 3417724 w 4956683"/>
              <a:gd name="connsiteY70" fmla="*/ 3411602 h 4142175"/>
              <a:gd name="connsiteX71" fmla="*/ 3437821 w 4956683"/>
              <a:gd name="connsiteY71" fmla="*/ 3366385 h 4142175"/>
              <a:gd name="connsiteX72" fmla="*/ 3457917 w 4956683"/>
              <a:gd name="connsiteY72" fmla="*/ 3341264 h 4142175"/>
              <a:gd name="connsiteX73" fmla="*/ 3491412 w 4956683"/>
              <a:gd name="connsiteY73" fmla="*/ 3322606 h 4142175"/>
              <a:gd name="connsiteX74" fmla="*/ 3538304 w 4956683"/>
              <a:gd name="connsiteY74" fmla="*/ 3321167 h 4142175"/>
              <a:gd name="connsiteX75" fmla="*/ 3533280 w 4956683"/>
              <a:gd name="connsiteY75" fmla="*/ 3270925 h 4142175"/>
              <a:gd name="connsiteX76" fmla="*/ 3523232 w 4956683"/>
              <a:gd name="connsiteY76" fmla="*/ 3235756 h 4142175"/>
              <a:gd name="connsiteX77" fmla="*/ 3522368 w 4956683"/>
              <a:gd name="connsiteY77" fmla="*/ 3217831 h 4142175"/>
              <a:gd name="connsiteX78" fmla="*/ 3485419 w 4956683"/>
              <a:gd name="connsiteY78" fmla="*/ 3181276 h 4142175"/>
              <a:gd name="connsiteX79" fmla="*/ 3462942 w 4956683"/>
              <a:gd name="connsiteY79" fmla="*/ 3180490 h 4142175"/>
              <a:gd name="connsiteX80" fmla="*/ 3417724 w 4956683"/>
              <a:gd name="connsiteY80" fmla="*/ 3130248 h 4142175"/>
              <a:gd name="connsiteX81" fmla="*/ 3387579 w 4956683"/>
              <a:gd name="connsiteY81" fmla="*/ 3100103 h 4142175"/>
              <a:gd name="connsiteX82" fmla="*/ 3362458 w 4956683"/>
              <a:gd name="connsiteY82" fmla="*/ 3095079 h 4142175"/>
              <a:gd name="connsiteX83" fmla="*/ 3312818 w 4956683"/>
              <a:gd name="connsiteY83" fmla="*/ 3015425 h 4142175"/>
              <a:gd name="connsiteX84" fmla="*/ 3292120 w 4956683"/>
              <a:gd name="connsiteY84" fmla="*/ 2944354 h 4142175"/>
              <a:gd name="connsiteX85" fmla="*/ 3260431 w 4956683"/>
              <a:gd name="connsiteY85" fmla="*/ 2905888 h 4142175"/>
              <a:gd name="connsiteX86" fmla="*/ 3253287 w 4956683"/>
              <a:gd name="connsiteY86" fmla="*/ 2867788 h 4142175"/>
              <a:gd name="connsiteX87" fmla="*/ 3231830 w 4956683"/>
              <a:gd name="connsiteY87" fmla="*/ 2838846 h 4142175"/>
              <a:gd name="connsiteX88" fmla="*/ 3231856 w 4956683"/>
              <a:gd name="connsiteY88" fmla="*/ 2820163 h 4142175"/>
              <a:gd name="connsiteX89" fmla="*/ 3196660 w 4956683"/>
              <a:gd name="connsiteY89" fmla="*/ 2768508 h 4142175"/>
              <a:gd name="connsiteX90" fmla="*/ 3131346 w 4956683"/>
              <a:gd name="connsiteY90" fmla="*/ 2698169 h 4142175"/>
              <a:gd name="connsiteX91" fmla="*/ 3101201 w 4956683"/>
              <a:gd name="connsiteY91" fmla="*/ 2663000 h 4142175"/>
              <a:gd name="connsiteX92" fmla="*/ 3066032 w 4956683"/>
              <a:gd name="connsiteY92" fmla="*/ 2622807 h 4142175"/>
              <a:gd name="connsiteX93" fmla="*/ 3055643 w 4956683"/>
              <a:gd name="connsiteY93" fmla="*/ 2558225 h 4142175"/>
              <a:gd name="connsiteX94" fmla="*/ 3061008 w 4956683"/>
              <a:gd name="connsiteY94" fmla="*/ 2532371 h 4142175"/>
              <a:gd name="connsiteX95" fmla="*/ 3017544 w 4956683"/>
              <a:gd name="connsiteY95" fmla="*/ 2510600 h 4142175"/>
              <a:gd name="connsiteX96" fmla="*/ 2990669 w 4956683"/>
              <a:gd name="connsiteY96" fmla="*/ 2512275 h 4142175"/>
              <a:gd name="connsiteX97" fmla="*/ 2981144 w 4956683"/>
              <a:gd name="connsiteY97" fmla="*/ 2472631 h 4142175"/>
              <a:gd name="connsiteX98" fmla="*/ 2984207 w 4956683"/>
              <a:gd name="connsiteY98" fmla="*/ 2398681 h 4142175"/>
              <a:gd name="connsiteX99" fmla="*/ 2965548 w 4956683"/>
              <a:gd name="connsiteY99" fmla="*/ 2371598 h 4142175"/>
              <a:gd name="connsiteX100" fmla="*/ 2935403 w 4956683"/>
              <a:gd name="connsiteY100" fmla="*/ 2326380 h 4142175"/>
              <a:gd name="connsiteX101" fmla="*/ 2880137 w 4956683"/>
              <a:gd name="connsiteY101" fmla="*/ 2272973 h 4142175"/>
              <a:gd name="connsiteX102" fmla="*/ 2849992 w 4956683"/>
              <a:gd name="connsiteY102" fmla="*/ 2230921 h 4142175"/>
              <a:gd name="connsiteX103" fmla="*/ 2814823 w 4956683"/>
              <a:gd name="connsiteY103" fmla="*/ 2215848 h 4142175"/>
              <a:gd name="connsiteX104" fmla="*/ 2793706 w 4956683"/>
              <a:gd name="connsiteY104" fmla="*/ 2203419 h 4142175"/>
              <a:gd name="connsiteX105" fmla="*/ 2769605 w 4956683"/>
              <a:gd name="connsiteY105" fmla="*/ 2195752 h 4142175"/>
              <a:gd name="connsiteX106" fmla="*/ 2741318 w 4956683"/>
              <a:gd name="connsiteY106" fmla="*/ 2177225 h 4142175"/>
              <a:gd name="connsiteX107" fmla="*/ 2704291 w 4956683"/>
              <a:gd name="connsiteY107" fmla="*/ 2170631 h 4142175"/>
              <a:gd name="connsiteX108" fmla="*/ 2669881 w 4956683"/>
              <a:gd name="connsiteY108" fmla="*/ 2146269 h 4142175"/>
              <a:gd name="connsiteX109" fmla="*/ 2630264 w 4956683"/>
              <a:gd name="connsiteY109" fmla="*/ 2128318 h 4142175"/>
              <a:gd name="connsiteX110" fmla="*/ 2669122 w 4956683"/>
              <a:gd name="connsiteY110" fmla="*/ 2004833 h 4142175"/>
              <a:gd name="connsiteX111" fmla="*/ 2699267 w 4956683"/>
              <a:gd name="connsiteY111" fmla="*/ 1934495 h 4142175"/>
              <a:gd name="connsiteX112" fmla="*/ 2794726 w 4956683"/>
              <a:gd name="connsiteY112" fmla="*/ 1813914 h 4142175"/>
              <a:gd name="connsiteX113" fmla="*/ 2831492 w 4956683"/>
              <a:gd name="connsiteY113" fmla="*/ 1758648 h 4142175"/>
              <a:gd name="connsiteX114" fmla="*/ 2885161 w 4956683"/>
              <a:gd name="connsiteY114" fmla="*/ 1733527 h 4142175"/>
              <a:gd name="connsiteX115" fmla="*/ 2955500 w 4956683"/>
              <a:gd name="connsiteY115" fmla="*/ 1693334 h 4142175"/>
              <a:gd name="connsiteX116" fmla="*/ 3066032 w 4956683"/>
              <a:gd name="connsiteY116" fmla="*/ 1663189 h 4142175"/>
              <a:gd name="connsiteX117" fmla="*/ 3111249 w 4956683"/>
              <a:gd name="connsiteY117" fmla="*/ 1643092 h 4142175"/>
              <a:gd name="connsiteX118" fmla="*/ 3146419 w 4956683"/>
              <a:gd name="connsiteY118" fmla="*/ 1602899 h 4142175"/>
              <a:gd name="connsiteX119" fmla="*/ 3166515 w 4956683"/>
              <a:gd name="connsiteY119" fmla="*/ 1517488 h 4142175"/>
              <a:gd name="connsiteX120" fmla="*/ 3199304 w 4956683"/>
              <a:gd name="connsiteY120" fmla="*/ 1430480 h 4142175"/>
              <a:gd name="connsiteX121" fmla="*/ 3266999 w 4956683"/>
              <a:gd name="connsiteY121" fmla="*/ 1341642 h 4142175"/>
              <a:gd name="connsiteX122" fmla="*/ 3382555 w 4956683"/>
              <a:gd name="connsiteY122" fmla="*/ 1241158 h 4142175"/>
              <a:gd name="connsiteX123" fmla="*/ 3337337 w 4956683"/>
              <a:gd name="connsiteY123" fmla="*/ 1211013 h 4142175"/>
              <a:gd name="connsiteX124" fmla="*/ 3279482 w 4956683"/>
              <a:gd name="connsiteY124" fmla="*/ 1196150 h 4142175"/>
              <a:gd name="connsiteX125" fmla="*/ 3196660 w 4956683"/>
              <a:gd name="connsiteY125" fmla="*/ 1190916 h 4142175"/>
              <a:gd name="connsiteX126" fmla="*/ 3143751 w 4956683"/>
              <a:gd name="connsiteY126" fmla="*/ 1167575 h 4142175"/>
              <a:gd name="connsiteX127" fmla="*/ 3072313 w 4956683"/>
              <a:gd name="connsiteY127" fmla="*/ 1153288 h 4142175"/>
              <a:gd name="connsiteX128" fmla="*/ 3035887 w 4956683"/>
              <a:gd name="connsiteY128" fmla="*/ 1165796 h 4142175"/>
              <a:gd name="connsiteX129" fmla="*/ 2975597 w 4956683"/>
              <a:gd name="connsiteY129" fmla="*/ 1135651 h 4142175"/>
              <a:gd name="connsiteX130" fmla="*/ 2905258 w 4956683"/>
              <a:gd name="connsiteY130" fmla="*/ 1120578 h 4142175"/>
              <a:gd name="connsiteX131" fmla="*/ 2729413 w 4956683"/>
              <a:gd name="connsiteY131" fmla="*/ 1072325 h 4142175"/>
              <a:gd name="connsiteX132" fmla="*/ 2493276 w 4956683"/>
              <a:gd name="connsiteY132" fmla="*/ 1010046 h 4142175"/>
              <a:gd name="connsiteX133" fmla="*/ 2427961 w 4956683"/>
              <a:gd name="connsiteY133" fmla="*/ 979901 h 4142175"/>
              <a:gd name="connsiteX134" fmla="*/ 2372696 w 4956683"/>
              <a:gd name="connsiteY134" fmla="*/ 954780 h 4142175"/>
              <a:gd name="connsiteX135" fmla="*/ 2287285 w 4956683"/>
              <a:gd name="connsiteY135" fmla="*/ 944732 h 4142175"/>
              <a:gd name="connsiteX136" fmla="*/ 2226994 w 4956683"/>
              <a:gd name="connsiteY136" fmla="*/ 944732 h 4142175"/>
              <a:gd name="connsiteX137" fmla="*/ 2191825 w 4956683"/>
              <a:gd name="connsiteY137" fmla="*/ 949756 h 4142175"/>
              <a:gd name="connsiteX138" fmla="*/ 2096366 w 4956683"/>
              <a:gd name="connsiteY138" fmla="*/ 849273 h 4142175"/>
              <a:gd name="connsiteX139" fmla="*/ 2084094 w 4956683"/>
              <a:gd name="connsiteY139" fmla="*/ 805625 h 4142175"/>
              <a:gd name="connsiteX140" fmla="*/ 2055519 w 4956683"/>
              <a:gd name="connsiteY140" fmla="*/ 779431 h 4142175"/>
              <a:gd name="connsiteX141" fmla="*/ 2026027 w 4956683"/>
              <a:gd name="connsiteY141" fmla="*/ 743765 h 4142175"/>
              <a:gd name="connsiteX142" fmla="*/ 1965737 w 4956683"/>
              <a:gd name="connsiteY142" fmla="*/ 663378 h 4142175"/>
              <a:gd name="connsiteX143" fmla="*/ 1916019 w 4956683"/>
              <a:gd name="connsiteY143" fmla="*/ 594347 h 4142175"/>
              <a:gd name="connsiteX144" fmla="*/ 1860230 w 4956683"/>
              <a:gd name="connsiteY144" fmla="*/ 552846 h 4142175"/>
              <a:gd name="connsiteX145" fmla="*/ 1764770 w 4956683"/>
              <a:gd name="connsiteY145" fmla="*/ 482508 h 4142175"/>
              <a:gd name="connsiteX146" fmla="*/ 1669311 w 4956683"/>
              <a:gd name="connsiteY146" fmla="*/ 477484 h 4142175"/>
              <a:gd name="connsiteX147" fmla="*/ 1638801 w 4956683"/>
              <a:gd name="connsiteY147" fmla="*/ 453200 h 4142175"/>
              <a:gd name="connsiteX148" fmla="*/ 1568827 w 4956683"/>
              <a:gd name="connsiteY148" fmla="*/ 467435 h 4142175"/>
              <a:gd name="connsiteX149" fmla="*/ 1560219 w 4956683"/>
              <a:gd name="connsiteY149" fmla="*/ 443675 h 4142175"/>
              <a:gd name="connsiteX150" fmla="*/ 1513561 w 4956683"/>
              <a:gd name="connsiteY150" fmla="*/ 452363 h 4142175"/>
              <a:gd name="connsiteX151" fmla="*/ 1505451 w 4956683"/>
              <a:gd name="connsiteY151" fmla="*/ 412719 h 4142175"/>
              <a:gd name="connsiteX152" fmla="*/ 1469732 w 4956683"/>
              <a:gd name="connsiteY152" fmla="*/ 377000 h 4142175"/>
              <a:gd name="connsiteX153" fmla="*/ 1455444 w 4956683"/>
              <a:gd name="connsiteY153" fmla="*/ 341281 h 4142175"/>
              <a:gd name="connsiteX154" fmla="*/ 1448247 w 4956683"/>
              <a:gd name="connsiteY154" fmla="*/ 321734 h 4142175"/>
              <a:gd name="connsiteX155" fmla="*/ 1382933 w 4956683"/>
              <a:gd name="connsiteY155" fmla="*/ 291589 h 4142175"/>
              <a:gd name="connsiteX156" fmla="*/ 1337715 w 4956683"/>
              <a:gd name="connsiteY156" fmla="*/ 291589 h 4142175"/>
              <a:gd name="connsiteX157" fmla="*/ 1317619 w 4956683"/>
              <a:gd name="connsiteY157" fmla="*/ 231299 h 4142175"/>
              <a:gd name="connsiteX158" fmla="*/ 1292498 w 4956683"/>
              <a:gd name="connsiteY158" fmla="*/ 176033 h 4142175"/>
              <a:gd name="connsiteX159" fmla="*/ 1262353 w 4956683"/>
              <a:gd name="connsiteY159" fmla="*/ 150912 h 4142175"/>
              <a:gd name="connsiteX160" fmla="*/ 1207087 w 4956683"/>
              <a:gd name="connsiteY160" fmla="*/ 186081 h 4142175"/>
              <a:gd name="connsiteX161" fmla="*/ 1136748 w 4956683"/>
              <a:gd name="connsiteY161" fmla="*/ 211202 h 4142175"/>
              <a:gd name="connsiteX162" fmla="*/ 1091531 w 4956683"/>
              <a:gd name="connsiteY162" fmla="*/ 221251 h 4142175"/>
              <a:gd name="connsiteX163" fmla="*/ 1036265 w 4956683"/>
              <a:gd name="connsiteY163" fmla="*/ 191105 h 4142175"/>
              <a:gd name="connsiteX164" fmla="*/ 975975 w 4956683"/>
              <a:gd name="connsiteY164" fmla="*/ 155936 h 4142175"/>
              <a:gd name="connsiteX165" fmla="*/ 905636 w 4956683"/>
              <a:gd name="connsiteY165" fmla="*/ 120767 h 4142175"/>
              <a:gd name="connsiteX166" fmla="*/ 800128 w 4956683"/>
              <a:gd name="connsiteY166" fmla="*/ 165985 h 4142175"/>
              <a:gd name="connsiteX167" fmla="*/ 714717 w 4956683"/>
              <a:gd name="connsiteY167" fmla="*/ 181057 h 4142175"/>
              <a:gd name="connsiteX168" fmla="*/ 664476 w 4956683"/>
              <a:gd name="connsiteY168" fmla="*/ 145888 h 4142175"/>
              <a:gd name="connsiteX169" fmla="*/ 674524 w 4956683"/>
              <a:gd name="connsiteY169" fmla="*/ 105695 h 4142175"/>
              <a:gd name="connsiteX170" fmla="*/ 689597 w 4956683"/>
              <a:gd name="connsiteY170" fmla="*/ 85598 h 4142175"/>
              <a:gd name="connsiteX171" fmla="*/ 664476 w 4956683"/>
              <a:gd name="connsiteY171" fmla="*/ 20284 h 4142175"/>
              <a:gd name="connsiteX172" fmla="*/ 619258 w 4956683"/>
              <a:gd name="connsiteY172" fmla="*/ 187 h 4142175"/>
              <a:gd name="connsiteX173" fmla="*/ 589113 w 4956683"/>
              <a:gd name="connsiteY173" fmla="*/ 10235 h 4142175"/>
              <a:gd name="connsiteX174" fmla="*/ 528823 w 4956683"/>
              <a:gd name="connsiteY174" fmla="*/ 10235 h 4142175"/>
              <a:gd name="connsiteX175" fmla="*/ 443412 w 4956683"/>
              <a:gd name="connsiteY175" fmla="*/ 187 h 4142175"/>
              <a:gd name="connsiteX176" fmla="*/ 408243 w 4956683"/>
              <a:gd name="connsiteY176" fmla="*/ 10235 h 4142175"/>
              <a:gd name="connsiteX177" fmla="*/ 363025 w 4956683"/>
              <a:gd name="connsiteY177" fmla="*/ 55453 h 4142175"/>
              <a:gd name="connsiteX178" fmla="*/ 358001 w 4956683"/>
              <a:gd name="connsiteY178" fmla="*/ 105695 h 4142175"/>
              <a:gd name="connsiteX179" fmla="*/ 352977 w 4956683"/>
              <a:gd name="connsiteY179" fmla="*/ 140864 h 4142175"/>
              <a:gd name="connsiteX180" fmla="*/ 317808 w 4956683"/>
              <a:gd name="connsiteY180" fmla="*/ 216226 h 4142175"/>
              <a:gd name="connsiteX181" fmla="*/ 337904 w 4956683"/>
              <a:gd name="connsiteY181" fmla="*/ 206178 h 4142175"/>
              <a:gd name="connsiteX182" fmla="*/ 393170 w 4956683"/>
              <a:gd name="connsiteY182" fmla="*/ 171009 h 4142175"/>
              <a:gd name="connsiteX183" fmla="*/ 438388 w 4956683"/>
              <a:gd name="connsiteY183" fmla="*/ 216226 h 4142175"/>
              <a:gd name="connsiteX184" fmla="*/ 433364 w 4956683"/>
              <a:gd name="connsiteY184" fmla="*/ 256420 h 4142175"/>
              <a:gd name="connsiteX185" fmla="*/ 433364 w 4956683"/>
              <a:gd name="connsiteY185" fmla="*/ 276516 h 4142175"/>
              <a:gd name="connsiteX186" fmla="*/ 503702 w 4956683"/>
              <a:gd name="connsiteY186" fmla="*/ 361927 h 4142175"/>
              <a:gd name="connsiteX187" fmla="*/ 523799 w 4956683"/>
              <a:gd name="connsiteY187" fmla="*/ 412169 h 4142175"/>
              <a:gd name="connsiteX188" fmla="*/ 569016 w 4956683"/>
              <a:gd name="connsiteY188" fmla="*/ 427242 h 4142175"/>
              <a:gd name="connsiteX189" fmla="*/ 589113 w 4956683"/>
              <a:gd name="connsiteY189" fmla="*/ 442314 h 4142175"/>
              <a:gd name="connsiteX190" fmla="*/ 604186 w 4956683"/>
              <a:gd name="connsiteY190" fmla="*/ 472459 h 4142175"/>
              <a:gd name="connsiteX191" fmla="*/ 619258 w 4956683"/>
              <a:gd name="connsiteY191" fmla="*/ 517677 h 4142175"/>
              <a:gd name="connsiteX192" fmla="*/ 548920 w 4956683"/>
              <a:gd name="connsiteY192" fmla="*/ 582991 h 4142175"/>
              <a:gd name="connsiteX193" fmla="*/ 478581 w 4956683"/>
              <a:gd name="connsiteY193" fmla="*/ 638257 h 4142175"/>
              <a:gd name="connsiteX194" fmla="*/ 433364 w 4956683"/>
              <a:gd name="connsiteY194" fmla="*/ 638257 h 4142175"/>
              <a:gd name="connsiteX195" fmla="*/ 408243 w 4956683"/>
              <a:gd name="connsiteY195" fmla="*/ 708596 h 4142175"/>
              <a:gd name="connsiteX196" fmla="*/ 363025 w 4956683"/>
              <a:gd name="connsiteY196" fmla="*/ 723668 h 4142175"/>
              <a:gd name="connsiteX197" fmla="*/ 347953 w 4956683"/>
              <a:gd name="connsiteY197" fmla="*/ 768886 h 4142175"/>
              <a:gd name="connsiteX198" fmla="*/ 322832 w 4956683"/>
              <a:gd name="connsiteY198" fmla="*/ 914587 h 4142175"/>
              <a:gd name="connsiteX199" fmla="*/ 302735 w 4956683"/>
              <a:gd name="connsiteY199" fmla="*/ 964829 h 4142175"/>
              <a:gd name="connsiteX200" fmla="*/ 317808 w 4956683"/>
              <a:gd name="connsiteY200" fmla="*/ 1025119 h 4142175"/>
              <a:gd name="connsiteX201" fmla="*/ 4118527 w 4956683"/>
              <a:gd name="connsiteY201" fmla="*/ 1874414 h 4142175"/>
              <a:gd name="connsiteX202" fmla="*/ 342928 w 4956683"/>
              <a:gd name="connsiteY202" fmla="*/ 1110530 h 4142175"/>
              <a:gd name="connsiteX0" fmla="*/ 342928 w 4956683"/>
              <a:gd name="connsiteY0" fmla="*/ 1110530 h 4253239"/>
              <a:gd name="connsiteX1" fmla="*/ 4500294 w 4956683"/>
              <a:gd name="connsiteY1" fmla="*/ 2133857 h 4253239"/>
              <a:gd name="connsiteX2" fmla="*/ 444198 w 4956683"/>
              <a:gd name="connsiteY2" fmla="*/ 1333190 h 4253239"/>
              <a:gd name="connsiteX3" fmla="*/ 4721707 w 4956683"/>
              <a:gd name="connsiteY3" fmla="*/ 2453101 h 4253239"/>
              <a:gd name="connsiteX4" fmla="*/ 503702 w 4956683"/>
              <a:gd name="connsiteY4" fmla="*/ 1557681 h 4253239"/>
              <a:gd name="connsiteX5" fmla="*/ 4785975 w 4956683"/>
              <a:gd name="connsiteY5" fmla="*/ 2820494 h 4253239"/>
              <a:gd name="connsiteX6" fmla="*/ 518775 w 4956683"/>
              <a:gd name="connsiteY6" fmla="*/ 1758648 h 4253239"/>
              <a:gd name="connsiteX7" fmla="*/ 543896 w 4956683"/>
              <a:gd name="connsiteY7" fmla="*/ 1798842 h 4253239"/>
              <a:gd name="connsiteX8" fmla="*/ 4775647 w 4956683"/>
              <a:gd name="connsiteY8" fmla="*/ 3176931 h 4253239"/>
              <a:gd name="connsiteX9" fmla="*/ 560040 w 4956683"/>
              <a:gd name="connsiteY9" fmla="*/ 2066170 h 4253239"/>
              <a:gd name="connsiteX10" fmla="*/ 563992 w 4956683"/>
              <a:gd name="connsiteY10" fmla="*/ 2140486 h 4253239"/>
              <a:gd name="connsiteX11" fmla="*/ 567238 w 4956683"/>
              <a:gd name="connsiteY11" fmla="*/ 2224850 h 4253239"/>
              <a:gd name="connsiteX12" fmla="*/ 4825889 w 4956683"/>
              <a:gd name="connsiteY12" fmla="*/ 3413347 h 4253239"/>
              <a:gd name="connsiteX13" fmla="*/ 589374 w 4956683"/>
              <a:gd name="connsiteY13" fmla="*/ 2359717 h 4253239"/>
              <a:gd name="connsiteX14" fmla="*/ 594137 w 4956683"/>
              <a:gd name="connsiteY14" fmla="*/ 2391695 h 4253239"/>
              <a:gd name="connsiteX15" fmla="*/ 4916194 w 4956683"/>
              <a:gd name="connsiteY15" fmla="*/ 3672650 h 4253239"/>
              <a:gd name="connsiteX16" fmla="*/ 619258 w 4956683"/>
              <a:gd name="connsiteY16" fmla="*/ 2482130 h 4253239"/>
              <a:gd name="connsiteX17" fmla="*/ 4956676 w 4956683"/>
              <a:gd name="connsiteY17" fmla="*/ 3976656 h 4253239"/>
              <a:gd name="connsiteX18" fmla="*/ 647545 w 4956683"/>
              <a:gd name="connsiteY18" fmla="*/ 2652952 h 4253239"/>
              <a:gd name="connsiteX19" fmla="*/ 4903624 w 4956683"/>
              <a:gd name="connsiteY19" fmla="*/ 4141713 h 4253239"/>
              <a:gd name="connsiteX20" fmla="*/ 820225 w 4956683"/>
              <a:gd name="connsiteY20" fmla="*/ 2813725 h 4253239"/>
              <a:gd name="connsiteX21" fmla="*/ 885539 w 4956683"/>
              <a:gd name="connsiteY21" fmla="*/ 2879040 h 4253239"/>
              <a:gd name="connsiteX22" fmla="*/ 936332 w 4956683"/>
              <a:gd name="connsiteY22" fmla="*/ 2910650 h 4253239"/>
              <a:gd name="connsiteX23" fmla="*/ 1036344 w 4956683"/>
              <a:gd name="connsiteY23" fmla="*/ 2996375 h 4253239"/>
              <a:gd name="connsiteX24" fmla="*/ 4860011 w 4956683"/>
              <a:gd name="connsiteY24" fmla="*/ 4253221 h 4253239"/>
              <a:gd name="connsiteX25" fmla="*/ 1086351 w 4956683"/>
              <a:gd name="connsiteY25" fmla="*/ 3029713 h 4253239"/>
              <a:gd name="connsiteX26" fmla="*/ 1126832 w 4956683"/>
              <a:gd name="connsiteY26" fmla="*/ 3067813 h 4253239"/>
              <a:gd name="connsiteX27" fmla="*/ 1133976 w 4956683"/>
              <a:gd name="connsiteY27" fmla="*/ 3098769 h 4253239"/>
              <a:gd name="connsiteX28" fmla="*/ 1166893 w 4956683"/>
              <a:gd name="connsiteY28" fmla="*/ 3115176 h 4253239"/>
              <a:gd name="connsiteX29" fmla="*/ 1207794 w 4956683"/>
              <a:gd name="connsiteY29" fmla="*/ 3167825 h 4253239"/>
              <a:gd name="connsiteX30" fmla="*/ 1232208 w 4956683"/>
              <a:gd name="connsiteY30" fmla="*/ 3210635 h 4253239"/>
              <a:gd name="connsiteX31" fmla="*/ 1322643 w 4956683"/>
              <a:gd name="connsiteY31" fmla="*/ 3265901 h 4253239"/>
              <a:gd name="connsiteX32" fmla="*/ 1379244 w 4956683"/>
              <a:gd name="connsiteY32" fmla="*/ 3303556 h 4253239"/>
              <a:gd name="connsiteX33" fmla="*/ 1413078 w 4956683"/>
              <a:gd name="connsiteY33" fmla="*/ 3321167 h 4253239"/>
              <a:gd name="connsiteX34" fmla="*/ 1443538 w 4956683"/>
              <a:gd name="connsiteY34" fmla="*/ 3360706 h 4253239"/>
              <a:gd name="connsiteX35" fmla="*/ 1495322 w 4956683"/>
              <a:gd name="connsiteY35" fmla="*/ 3389387 h 4253239"/>
              <a:gd name="connsiteX36" fmla="*/ 1596853 w 4956683"/>
              <a:gd name="connsiteY36" fmla="*/ 3436462 h 4253239"/>
              <a:gd name="connsiteX37" fmla="*/ 1627259 w 4956683"/>
              <a:gd name="connsiteY37" fmla="*/ 3461844 h 4253239"/>
              <a:gd name="connsiteX38" fmla="*/ 1641181 w 4956683"/>
              <a:gd name="connsiteY38" fmla="*/ 3503582 h 4253239"/>
              <a:gd name="connsiteX39" fmla="*/ 1704480 w 4956683"/>
              <a:gd name="connsiteY39" fmla="*/ 3587448 h 4253239"/>
              <a:gd name="connsiteX40" fmla="*/ 1789891 w 4956683"/>
              <a:gd name="connsiteY40" fmla="*/ 3617593 h 4253239"/>
              <a:gd name="connsiteX41" fmla="*/ 1850732 w 4956683"/>
              <a:gd name="connsiteY41" fmla="*/ 3658363 h 4253239"/>
              <a:gd name="connsiteX42" fmla="*/ 1938838 w 4956683"/>
              <a:gd name="connsiteY42" fmla="*/ 3698844 h 4253239"/>
              <a:gd name="connsiteX43" fmla="*/ 2106414 w 4956683"/>
              <a:gd name="connsiteY43" fmla="*/ 3738174 h 4253239"/>
              <a:gd name="connsiteX44" fmla="*/ 2196849 w 4956683"/>
              <a:gd name="connsiteY44" fmla="*/ 3753246 h 4253239"/>
              <a:gd name="connsiteX45" fmla="*/ 2302357 w 4956683"/>
              <a:gd name="connsiteY45" fmla="*/ 3768319 h 4253239"/>
              <a:gd name="connsiteX46" fmla="*/ 2372696 w 4956683"/>
              <a:gd name="connsiteY46" fmla="*/ 3768319 h 4253239"/>
              <a:gd name="connsiteX47" fmla="*/ 2441282 w 4956683"/>
              <a:gd name="connsiteY47" fmla="*/ 3779806 h 4253239"/>
              <a:gd name="connsiteX48" fmla="*/ 2467476 w 4956683"/>
              <a:gd name="connsiteY48" fmla="*/ 3767900 h 4253239"/>
              <a:gd name="connsiteX49" fmla="*/ 2480034 w 4956683"/>
              <a:gd name="connsiteY49" fmla="*/ 3796083 h 4253239"/>
              <a:gd name="connsiteX50" fmla="*/ 2516800 w 4956683"/>
              <a:gd name="connsiteY50" fmla="*/ 3838919 h 4253239"/>
              <a:gd name="connsiteX51" fmla="*/ 2536532 w 4956683"/>
              <a:gd name="connsiteY51" fmla="*/ 3875056 h 4253239"/>
              <a:gd name="connsiteX52" fmla="*/ 2568638 w 4956683"/>
              <a:gd name="connsiteY52" fmla="*/ 3898947 h 4253239"/>
              <a:gd name="connsiteX53" fmla="*/ 2612732 w 4956683"/>
              <a:gd name="connsiteY53" fmla="*/ 3920300 h 4253239"/>
              <a:gd name="connsiteX54" fmla="*/ 2638977 w 4956683"/>
              <a:gd name="connsiteY54" fmla="*/ 3903971 h 4253239"/>
              <a:gd name="connsiteX55" fmla="*/ 2719364 w 4956683"/>
              <a:gd name="connsiteY55" fmla="*/ 3878851 h 4253239"/>
              <a:gd name="connsiteX56" fmla="*/ 2794726 w 4956683"/>
              <a:gd name="connsiteY56" fmla="*/ 3823585 h 4253239"/>
              <a:gd name="connsiteX57" fmla="*/ 2849992 w 4956683"/>
              <a:gd name="connsiteY57" fmla="*/ 3778367 h 4253239"/>
              <a:gd name="connsiteX58" fmla="*/ 2946107 w 4956683"/>
              <a:gd name="connsiteY58" fmla="*/ 3820288 h 4253239"/>
              <a:gd name="connsiteX59" fmla="*/ 3000717 w 4956683"/>
              <a:gd name="connsiteY59" fmla="*/ 3823585 h 4253239"/>
              <a:gd name="connsiteX60" fmla="*/ 3050959 w 4956683"/>
              <a:gd name="connsiteY60" fmla="*/ 3808512 h 4253239"/>
              <a:gd name="connsiteX61" fmla="*/ 3101201 w 4956683"/>
              <a:gd name="connsiteY61" fmla="*/ 3738174 h 4253239"/>
              <a:gd name="connsiteX62" fmla="*/ 3116274 w 4956683"/>
              <a:gd name="connsiteY62" fmla="*/ 3692956 h 4253239"/>
              <a:gd name="connsiteX63" fmla="*/ 3115176 w 4956683"/>
              <a:gd name="connsiteY63" fmla="*/ 3667888 h 4253239"/>
              <a:gd name="connsiteX64" fmla="*/ 3155944 w 4956683"/>
              <a:gd name="connsiteY64" fmla="*/ 3646953 h 4253239"/>
              <a:gd name="connsiteX65" fmla="*/ 3206709 w 4956683"/>
              <a:gd name="connsiteY65" fmla="*/ 3667835 h 4253239"/>
              <a:gd name="connsiteX66" fmla="*/ 3282071 w 4956683"/>
              <a:gd name="connsiteY66" fmla="*/ 3667835 h 4253239"/>
              <a:gd name="connsiteX67" fmla="*/ 3337337 w 4956683"/>
              <a:gd name="connsiteY67" fmla="*/ 3622618 h 4253239"/>
              <a:gd name="connsiteX68" fmla="*/ 3357434 w 4956683"/>
              <a:gd name="connsiteY68" fmla="*/ 3547255 h 4253239"/>
              <a:gd name="connsiteX69" fmla="*/ 3357434 w 4956683"/>
              <a:gd name="connsiteY69" fmla="*/ 3486965 h 4253239"/>
              <a:gd name="connsiteX70" fmla="*/ 3417724 w 4956683"/>
              <a:gd name="connsiteY70" fmla="*/ 3411602 h 4253239"/>
              <a:gd name="connsiteX71" fmla="*/ 3437821 w 4956683"/>
              <a:gd name="connsiteY71" fmla="*/ 3366385 h 4253239"/>
              <a:gd name="connsiteX72" fmla="*/ 3457917 w 4956683"/>
              <a:gd name="connsiteY72" fmla="*/ 3341264 h 4253239"/>
              <a:gd name="connsiteX73" fmla="*/ 3491412 w 4956683"/>
              <a:gd name="connsiteY73" fmla="*/ 3322606 h 4253239"/>
              <a:gd name="connsiteX74" fmla="*/ 3538304 w 4956683"/>
              <a:gd name="connsiteY74" fmla="*/ 3321167 h 4253239"/>
              <a:gd name="connsiteX75" fmla="*/ 3533280 w 4956683"/>
              <a:gd name="connsiteY75" fmla="*/ 3270925 h 4253239"/>
              <a:gd name="connsiteX76" fmla="*/ 3523232 w 4956683"/>
              <a:gd name="connsiteY76" fmla="*/ 3235756 h 4253239"/>
              <a:gd name="connsiteX77" fmla="*/ 3522368 w 4956683"/>
              <a:gd name="connsiteY77" fmla="*/ 3217831 h 4253239"/>
              <a:gd name="connsiteX78" fmla="*/ 3485419 w 4956683"/>
              <a:gd name="connsiteY78" fmla="*/ 3181276 h 4253239"/>
              <a:gd name="connsiteX79" fmla="*/ 3462942 w 4956683"/>
              <a:gd name="connsiteY79" fmla="*/ 3180490 h 4253239"/>
              <a:gd name="connsiteX80" fmla="*/ 3417724 w 4956683"/>
              <a:gd name="connsiteY80" fmla="*/ 3130248 h 4253239"/>
              <a:gd name="connsiteX81" fmla="*/ 3387579 w 4956683"/>
              <a:gd name="connsiteY81" fmla="*/ 3100103 h 4253239"/>
              <a:gd name="connsiteX82" fmla="*/ 3362458 w 4956683"/>
              <a:gd name="connsiteY82" fmla="*/ 3095079 h 4253239"/>
              <a:gd name="connsiteX83" fmla="*/ 3312818 w 4956683"/>
              <a:gd name="connsiteY83" fmla="*/ 3015425 h 4253239"/>
              <a:gd name="connsiteX84" fmla="*/ 3292120 w 4956683"/>
              <a:gd name="connsiteY84" fmla="*/ 2944354 h 4253239"/>
              <a:gd name="connsiteX85" fmla="*/ 3260431 w 4956683"/>
              <a:gd name="connsiteY85" fmla="*/ 2905888 h 4253239"/>
              <a:gd name="connsiteX86" fmla="*/ 3253287 w 4956683"/>
              <a:gd name="connsiteY86" fmla="*/ 2867788 h 4253239"/>
              <a:gd name="connsiteX87" fmla="*/ 3231830 w 4956683"/>
              <a:gd name="connsiteY87" fmla="*/ 2838846 h 4253239"/>
              <a:gd name="connsiteX88" fmla="*/ 3231856 w 4956683"/>
              <a:gd name="connsiteY88" fmla="*/ 2820163 h 4253239"/>
              <a:gd name="connsiteX89" fmla="*/ 3196660 w 4956683"/>
              <a:gd name="connsiteY89" fmla="*/ 2768508 h 4253239"/>
              <a:gd name="connsiteX90" fmla="*/ 3131346 w 4956683"/>
              <a:gd name="connsiteY90" fmla="*/ 2698169 h 4253239"/>
              <a:gd name="connsiteX91" fmla="*/ 3101201 w 4956683"/>
              <a:gd name="connsiteY91" fmla="*/ 2663000 h 4253239"/>
              <a:gd name="connsiteX92" fmla="*/ 3066032 w 4956683"/>
              <a:gd name="connsiteY92" fmla="*/ 2622807 h 4253239"/>
              <a:gd name="connsiteX93" fmla="*/ 3055643 w 4956683"/>
              <a:gd name="connsiteY93" fmla="*/ 2558225 h 4253239"/>
              <a:gd name="connsiteX94" fmla="*/ 3061008 w 4956683"/>
              <a:gd name="connsiteY94" fmla="*/ 2532371 h 4253239"/>
              <a:gd name="connsiteX95" fmla="*/ 3017544 w 4956683"/>
              <a:gd name="connsiteY95" fmla="*/ 2510600 h 4253239"/>
              <a:gd name="connsiteX96" fmla="*/ 2990669 w 4956683"/>
              <a:gd name="connsiteY96" fmla="*/ 2512275 h 4253239"/>
              <a:gd name="connsiteX97" fmla="*/ 2981144 w 4956683"/>
              <a:gd name="connsiteY97" fmla="*/ 2472631 h 4253239"/>
              <a:gd name="connsiteX98" fmla="*/ 2984207 w 4956683"/>
              <a:gd name="connsiteY98" fmla="*/ 2398681 h 4253239"/>
              <a:gd name="connsiteX99" fmla="*/ 2965548 w 4956683"/>
              <a:gd name="connsiteY99" fmla="*/ 2371598 h 4253239"/>
              <a:gd name="connsiteX100" fmla="*/ 2935403 w 4956683"/>
              <a:gd name="connsiteY100" fmla="*/ 2326380 h 4253239"/>
              <a:gd name="connsiteX101" fmla="*/ 2880137 w 4956683"/>
              <a:gd name="connsiteY101" fmla="*/ 2272973 h 4253239"/>
              <a:gd name="connsiteX102" fmla="*/ 2849992 w 4956683"/>
              <a:gd name="connsiteY102" fmla="*/ 2230921 h 4253239"/>
              <a:gd name="connsiteX103" fmla="*/ 2814823 w 4956683"/>
              <a:gd name="connsiteY103" fmla="*/ 2215848 h 4253239"/>
              <a:gd name="connsiteX104" fmla="*/ 2793706 w 4956683"/>
              <a:gd name="connsiteY104" fmla="*/ 2203419 h 4253239"/>
              <a:gd name="connsiteX105" fmla="*/ 2769605 w 4956683"/>
              <a:gd name="connsiteY105" fmla="*/ 2195752 h 4253239"/>
              <a:gd name="connsiteX106" fmla="*/ 2741318 w 4956683"/>
              <a:gd name="connsiteY106" fmla="*/ 2177225 h 4253239"/>
              <a:gd name="connsiteX107" fmla="*/ 2704291 w 4956683"/>
              <a:gd name="connsiteY107" fmla="*/ 2170631 h 4253239"/>
              <a:gd name="connsiteX108" fmla="*/ 2669881 w 4956683"/>
              <a:gd name="connsiteY108" fmla="*/ 2146269 h 4253239"/>
              <a:gd name="connsiteX109" fmla="*/ 2630264 w 4956683"/>
              <a:gd name="connsiteY109" fmla="*/ 2128318 h 4253239"/>
              <a:gd name="connsiteX110" fmla="*/ 2669122 w 4956683"/>
              <a:gd name="connsiteY110" fmla="*/ 2004833 h 4253239"/>
              <a:gd name="connsiteX111" fmla="*/ 2699267 w 4956683"/>
              <a:gd name="connsiteY111" fmla="*/ 1934495 h 4253239"/>
              <a:gd name="connsiteX112" fmla="*/ 2794726 w 4956683"/>
              <a:gd name="connsiteY112" fmla="*/ 1813914 h 4253239"/>
              <a:gd name="connsiteX113" fmla="*/ 2831492 w 4956683"/>
              <a:gd name="connsiteY113" fmla="*/ 1758648 h 4253239"/>
              <a:gd name="connsiteX114" fmla="*/ 2885161 w 4956683"/>
              <a:gd name="connsiteY114" fmla="*/ 1733527 h 4253239"/>
              <a:gd name="connsiteX115" fmla="*/ 2955500 w 4956683"/>
              <a:gd name="connsiteY115" fmla="*/ 1693334 h 4253239"/>
              <a:gd name="connsiteX116" fmla="*/ 3066032 w 4956683"/>
              <a:gd name="connsiteY116" fmla="*/ 1663189 h 4253239"/>
              <a:gd name="connsiteX117" fmla="*/ 3111249 w 4956683"/>
              <a:gd name="connsiteY117" fmla="*/ 1643092 h 4253239"/>
              <a:gd name="connsiteX118" fmla="*/ 3146419 w 4956683"/>
              <a:gd name="connsiteY118" fmla="*/ 1602899 h 4253239"/>
              <a:gd name="connsiteX119" fmla="*/ 3166515 w 4956683"/>
              <a:gd name="connsiteY119" fmla="*/ 1517488 h 4253239"/>
              <a:gd name="connsiteX120" fmla="*/ 3199304 w 4956683"/>
              <a:gd name="connsiteY120" fmla="*/ 1430480 h 4253239"/>
              <a:gd name="connsiteX121" fmla="*/ 3266999 w 4956683"/>
              <a:gd name="connsiteY121" fmla="*/ 1341642 h 4253239"/>
              <a:gd name="connsiteX122" fmla="*/ 3382555 w 4956683"/>
              <a:gd name="connsiteY122" fmla="*/ 1241158 h 4253239"/>
              <a:gd name="connsiteX123" fmla="*/ 3337337 w 4956683"/>
              <a:gd name="connsiteY123" fmla="*/ 1211013 h 4253239"/>
              <a:gd name="connsiteX124" fmla="*/ 3279482 w 4956683"/>
              <a:gd name="connsiteY124" fmla="*/ 1196150 h 4253239"/>
              <a:gd name="connsiteX125" fmla="*/ 3196660 w 4956683"/>
              <a:gd name="connsiteY125" fmla="*/ 1190916 h 4253239"/>
              <a:gd name="connsiteX126" fmla="*/ 3143751 w 4956683"/>
              <a:gd name="connsiteY126" fmla="*/ 1167575 h 4253239"/>
              <a:gd name="connsiteX127" fmla="*/ 3072313 w 4956683"/>
              <a:gd name="connsiteY127" fmla="*/ 1153288 h 4253239"/>
              <a:gd name="connsiteX128" fmla="*/ 3035887 w 4956683"/>
              <a:gd name="connsiteY128" fmla="*/ 1165796 h 4253239"/>
              <a:gd name="connsiteX129" fmla="*/ 2975597 w 4956683"/>
              <a:gd name="connsiteY129" fmla="*/ 1135651 h 4253239"/>
              <a:gd name="connsiteX130" fmla="*/ 2905258 w 4956683"/>
              <a:gd name="connsiteY130" fmla="*/ 1120578 h 4253239"/>
              <a:gd name="connsiteX131" fmla="*/ 2729413 w 4956683"/>
              <a:gd name="connsiteY131" fmla="*/ 1072325 h 4253239"/>
              <a:gd name="connsiteX132" fmla="*/ 2493276 w 4956683"/>
              <a:gd name="connsiteY132" fmla="*/ 1010046 h 4253239"/>
              <a:gd name="connsiteX133" fmla="*/ 2427961 w 4956683"/>
              <a:gd name="connsiteY133" fmla="*/ 979901 h 4253239"/>
              <a:gd name="connsiteX134" fmla="*/ 2372696 w 4956683"/>
              <a:gd name="connsiteY134" fmla="*/ 954780 h 4253239"/>
              <a:gd name="connsiteX135" fmla="*/ 2287285 w 4956683"/>
              <a:gd name="connsiteY135" fmla="*/ 944732 h 4253239"/>
              <a:gd name="connsiteX136" fmla="*/ 2226994 w 4956683"/>
              <a:gd name="connsiteY136" fmla="*/ 944732 h 4253239"/>
              <a:gd name="connsiteX137" fmla="*/ 2191825 w 4956683"/>
              <a:gd name="connsiteY137" fmla="*/ 949756 h 4253239"/>
              <a:gd name="connsiteX138" fmla="*/ 2096366 w 4956683"/>
              <a:gd name="connsiteY138" fmla="*/ 849273 h 4253239"/>
              <a:gd name="connsiteX139" fmla="*/ 2084094 w 4956683"/>
              <a:gd name="connsiteY139" fmla="*/ 805625 h 4253239"/>
              <a:gd name="connsiteX140" fmla="*/ 2055519 w 4956683"/>
              <a:gd name="connsiteY140" fmla="*/ 779431 h 4253239"/>
              <a:gd name="connsiteX141" fmla="*/ 2026027 w 4956683"/>
              <a:gd name="connsiteY141" fmla="*/ 743765 h 4253239"/>
              <a:gd name="connsiteX142" fmla="*/ 1965737 w 4956683"/>
              <a:gd name="connsiteY142" fmla="*/ 663378 h 4253239"/>
              <a:gd name="connsiteX143" fmla="*/ 1916019 w 4956683"/>
              <a:gd name="connsiteY143" fmla="*/ 594347 h 4253239"/>
              <a:gd name="connsiteX144" fmla="*/ 1860230 w 4956683"/>
              <a:gd name="connsiteY144" fmla="*/ 552846 h 4253239"/>
              <a:gd name="connsiteX145" fmla="*/ 1764770 w 4956683"/>
              <a:gd name="connsiteY145" fmla="*/ 482508 h 4253239"/>
              <a:gd name="connsiteX146" fmla="*/ 1669311 w 4956683"/>
              <a:gd name="connsiteY146" fmla="*/ 477484 h 4253239"/>
              <a:gd name="connsiteX147" fmla="*/ 1638801 w 4956683"/>
              <a:gd name="connsiteY147" fmla="*/ 453200 h 4253239"/>
              <a:gd name="connsiteX148" fmla="*/ 1568827 w 4956683"/>
              <a:gd name="connsiteY148" fmla="*/ 467435 h 4253239"/>
              <a:gd name="connsiteX149" fmla="*/ 1560219 w 4956683"/>
              <a:gd name="connsiteY149" fmla="*/ 443675 h 4253239"/>
              <a:gd name="connsiteX150" fmla="*/ 1513561 w 4956683"/>
              <a:gd name="connsiteY150" fmla="*/ 452363 h 4253239"/>
              <a:gd name="connsiteX151" fmla="*/ 1505451 w 4956683"/>
              <a:gd name="connsiteY151" fmla="*/ 412719 h 4253239"/>
              <a:gd name="connsiteX152" fmla="*/ 1469732 w 4956683"/>
              <a:gd name="connsiteY152" fmla="*/ 377000 h 4253239"/>
              <a:gd name="connsiteX153" fmla="*/ 1455444 w 4956683"/>
              <a:gd name="connsiteY153" fmla="*/ 341281 h 4253239"/>
              <a:gd name="connsiteX154" fmla="*/ 1448247 w 4956683"/>
              <a:gd name="connsiteY154" fmla="*/ 321734 h 4253239"/>
              <a:gd name="connsiteX155" fmla="*/ 1382933 w 4956683"/>
              <a:gd name="connsiteY155" fmla="*/ 291589 h 4253239"/>
              <a:gd name="connsiteX156" fmla="*/ 1337715 w 4956683"/>
              <a:gd name="connsiteY156" fmla="*/ 291589 h 4253239"/>
              <a:gd name="connsiteX157" fmla="*/ 1317619 w 4956683"/>
              <a:gd name="connsiteY157" fmla="*/ 231299 h 4253239"/>
              <a:gd name="connsiteX158" fmla="*/ 1292498 w 4956683"/>
              <a:gd name="connsiteY158" fmla="*/ 176033 h 4253239"/>
              <a:gd name="connsiteX159" fmla="*/ 1262353 w 4956683"/>
              <a:gd name="connsiteY159" fmla="*/ 150912 h 4253239"/>
              <a:gd name="connsiteX160" fmla="*/ 1207087 w 4956683"/>
              <a:gd name="connsiteY160" fmla="*/ 186081 h 4253239"/>
              <a:gd name="connsiteX161" fmla="*/ 1136748 w 4956683"/>
              <a:gd name="connsiteY161" fmla="*/ 211202 h 4253239"/>
              <a:gd name="connsiteX162" fmla="*/ 1091531 w 4956683"/>
              <a:gd name="connsiteY162" fmla="*/ 221251 h 4253239"/>
              <a:gd name="connsiteX163" fmla="*/ 1036265 w 4956683"/>
              <a:gd name="connsiteY163" fmla="*/ 191105 h 4253239"/>
              <a:gd name="connsiteX164" fmla="*/ 975975 w 4956683"/>
              <a:gd name="connsiteY164" fmla="*/ 155936 h 4253239"/>
              <a:gd name="connsiteX165" fmla="*/ 905636 w 4956683"/>
              <a:gd name="connsiteY165" fmla="*/ 120767 h 4253239"/>
              <a:gd name="connsiteX166" fmla="*/ 800128 w 4956683"/>
              <a:gd name="connsiteY166" fmla="*/ 165985 h 4253239"/>
              <a:gd name="connsiteX167" fmla="*/ 714717 w 4956683"/>
              <a:gd name="connsiteY167" fmla="*/ 181057 h 4253239"/>
              <a:gd name="connsiteX168" fmla="*/ 664476 w 4956683"/>
              <a:gd name="connsiteY168" fmla="*/ 145888 h 4253239"/>
              <a:gd name="connsiteX169" fmla="*/ 674524 w 4956683"/>
              <a:gd name="connsiteY169" fmla="*/ 105695 h 4253239"/>
              <a:gd name="connsiteX170" fmla="*/ 689597 w 4956683"/>
              <a:gd name="connsiteY170" fmla="*/ 85598 h 4253239"/>
              <a:gd name="connsiteX171" fmla="*/ 664476 w 4956683"/>
              <a:gd name="connsiteY171" fmla="*/ 20284 h 4253239"/>
              <a:gd name="connsiteX172" fmla="*/ 619258 w 4956683"/>
              <a:gd name="connsiteY172" fmla="*/ 187 h 4253239"/>
              <a:gd name="connsiteX173" fmla="*/ 589113 w 4956683"/>
              <a:gd name="connsiteY173" fmla="*/ 10235 h 4253239"/>
              <a:gd name="connsiteX174" fmla="*/ 528823 w 4956683"/>
              <a:gd name="connsiteY174" fmla="*/ 10235 h 4253239"/>
              <a:gd name="connsiteX175" fmla="*/ 443412 w 4956683"/>
              <a:gd name="connsiteY175" fmla="*/ 187 h 4253239"/>
              <a:gd name="connsiteX176" fmla="*/ 408243 w 4956683"/>
              <a:gd name="connsiteY176" fmla="*/ 10235 h 4253239"/>
              <a:gd name="connsiteX177" fmla="*/ 363025 w 4956683"/>
              <a:gd name="connsiteY177" fmla="*/ 55453 h 4253239"/>
              <a:gd name="connsiteX178" fmla="*/ 358001 w 4956683"/>
              <a:gd name="connsiteY178" fmla="*/ 105695 h 4253239"/>
              <a:gd name="connsiteX179" fmla="*/ 352977 w 4956683"/>
              <a:gd name="connsiteY179" fmla="*/ 140864 h 4253239"/>
              <a:gd name="connsiteX180" fmla="*/ 317808 w 4956683"/>
              <a:gd name="connsiteY180" fmla="*/ 216226 h 4253239"/>
              <a:gd name="connsiteX181" fmla="*/ 337904 w 4956683"/>
              <a:gd name="connsiteY181" fmla="*/ 206178 h 4253239"/>
              <a:gd name="connsiteX182" fmla="*/ 393170 w 4956683"/>
              <a:gd name="connsiteY182" fmla="*/ 171009 h 4253239"/>
              <a:gd name="connsiteX183" fmla="*/ 438388 w 4956683"/>
              <a:gd name="connsiteY183" fmla="*/ 216226 h 4253239"/>
              <a:gd name="connsiteX184" fmla="*/ 433364 w 4956683"/>
              <a:gd name="connsiteY184" fmla="*/ 256420 h 4253239"/>
              <a:gd name="connsiteX185" fmla="*/ 433364 w 4956683"/>
              <a:gd name="connsiteY185" fmla="*/ 276516 h 4253239"/>
              <a:gd name="connsiteX186" fmla="*/ 503702 w 4956683"/>
              <a:gd name="connsiteY186" fmla="*/ 361927 h 4253239"/>
              <a:gd name="connsiteX187" fmla="*/ 523799 w 4956683"/>
              <a:gd name="connsiteY187" fmla="*/ 412169 h 4253239"/>
              <a:gd name="connsiteX188" fmla="*/ 569016 w 4956683"/>
              <a:gd name="connsiteY188" fmla="*/ 427242 h 4253239"/>
              <a:gd name="connsiteX189" fmla="*/ 589113 w 4956683"/>
              <a:gd name="connsiteY189" fmla="*/ 442314 h 4253239"/>
              <a:gd name="connsiteX190" fmla="*/ 604186 w 4956683"/>
              <a:gd name="connsiteY190" fmla="*/ 472459 h 4253239"/>
              <a:gd name="connsiteX191" fmla="*/ 619258 w 4956683"/>
              <a:gd name="connsiteY191" fmla="*/ 517677 h 4253239"/>
              <a:gd name="connsiteX192" fmla="*/ 548920 w 4956683"/>
              <a:gd name="connsiteY192" fmla="*/ 582991 h 4253239"/>
              <a:gd name="connsiteX193" fmla="*/ 478581 w 4956683"/>
              <a:gd name="connsiteY193" fmla="*/ 638257 h 4253239"/>
              <a:gd name="connsiteX194" fmla="*/ 433364 w 4956683"/>
              <a:gd name="connsiteY194" fmla="*/ 638257 h 4253239"/>
              <a:gd name="connsiteX195" fmla="*/ 408243 w 4956683"/>
              <a:gd name="connsiteY195" fmla="*/ 708596 h 4253239"/>
              <a:gd name="connsiteX196" fmla="*/ 363025 w 4956683"/>
              <a:gd name="connsiteY196" fmla="*/ 723668 h 4253239"/>
              <a:gd name="connsiteX197" fmla="*/ 347953 w 4956683"/>
              <a:gd name="connsiteY197" fmla="*/ 768886 h 4253239"/>
              <a:gd name="connsiteX198" fmla="*/ 322832 w 4956683"/>
              <a:gd name="connsiteY198" fmla="*/ 914587 h 4253239"/>
              <a:gd name="connsiteX199" fmla="*/ 302735 w 4956683"/>
              <a:gd name="connsiteY199" fmla="*/ 964829 h 4253239"/>
              <a:gd name="connsiteX200" fmla="*/ 317808 w 4956683"/>
              <a:gd name="connsiteY200" fmla="*/ 1025119 h 4253239"/>
              <a:gd name="connsiteX201" fmla="*/ 4118527 w 4956683"/>
              <a:gd name="connsiteY201" fmla="*/ 1874414 h 4253239"/>
              <a:gd name="connsiteX202" fmla="*/ 342928 w 4956683"/>
              <a:gd name="connsiteY202" fmla="*/ 1110530 h 4253239"/>
              <a:gd name="connsiteX0" fmla="*/ 342928 w 4956683"/>
              <a:gd name="connsiteY0" fmla="*/ 1110530 h 4305487"/>
              <a:gd name="connsiteX1" fmla="*/ 4500294 w 4956683"/>
              <a:gd name="connsiteY1" fmla="*/ 2133857 h 4305487"/>
              <a:gd name="connsiteX2" fmla="*/ 444198 w 4956683"/>
              <a:gd name="connsiteY2" fmla="*/ 1333190 h 4305487"/>
              <a:gd name="connsiteX3" fmla="*/ 4721707 w 4956683"/>
              <a:gd name="connsiteY3" fmla="*/ 2453101 h 4305487"/>
              <a:gd name="connsiteX4" fmla="*/ 503702 w 4956683"/>
              <a:gd name="connsiteY4" fmla="*/ 1557681 h 4305487"/>
              <a:gd name="connsiteX5" fmla="*/ 4785975 w 4956683"/>
              <a:gd name="connsiteY5" fmla="*/ 2820494 h 4305487"/>
              <a:gd name="connsiteX6" fmla="*/ 518775 w 4956683"/>
              <a:gd name="connsiteY6" fmla="*/ 1758648 h 4305487"/>
              <a:gd name="connsiteX7" fmla="*/ 543896 w 4956683"/>
              <a:gd name="connsiteY7" fmla="*/ 1798842 h 4305487"/>
              <a:gd name="connsiteX8" fmla="*/ 4775647 w 4956683"/>
              <a:gd name="connsiteY8" fmla="*/ 3176931 h 4305487"/>
              <a:gd name="connsiteX9" fmla="*/ 560040 w 4956683"/>
              <a:gd name="connsiteY9" fmla="*/ 2066170 h 4305487"/>
              <a:gd name="connsiteX10" fmla="*/ 563992 w 4956683"/>
              <a:gd name="connsiteY10" fmla="*/ 2140486 h 4305487"/>
              <a:gd name="connsiteX11" fmla="*/ 567238 w 4956683"/>
              <a:gd name="connsiteY11" fmla="*/ 2224850 h 4305487"/>
              <a:gd name="connsiteX12" fmla="*/ 4825889 w 4956683"/>
              <a:gd name="connsiteY12" fmla="*/ 3413347 h 4305487"/>
              <a:gd name="connsiteX13" fmla="*/ 589374 w 4956683"/>
              <a:gd name="connsiteY13" fmla="*/ 2359717 h 4305487"/>
              <a:gd name="connsiteX14" fmla="*/ 594137 w 4956683"/>
              <a:gd name="connsiteY14" fmla="*/ 2391695 h 4305487"/>
              <a:gd name="connsiteX15" fmla="*/ 4916194 w 4956683"/>
              <a:gd name="connsiteY15" fmla="*/ 3672650 h 4305487"/>
              <a:gd name="connsiteX16" fmla="*/ 619258 w 4956683"/>
              <a:gd name="connsiteY16" fmla="*/ 2482130 h 4305487"/>
              <a:gd name="connsiteX17" fmla="*/ 4956676 w 4956683"/>
              <a:gd name="connsiteY17" fmla="*/ 3976656 h 4305487"/>
              <a:gd name="connsiteX18" fmla="*/ 647545 w 4956683"/>
              <a:gd name="connsiteY18" fmla="*/ 2652952 h 4305487"/>
              <a:gd name="connsiteX19" fmla="*/ 4903624 w 4956683"/>
              <a:gd name="connsiteY19" fmla="*/ 4141713 h 4305487"/>
              <a:gd name="connsiteX20" fmla="*/ 820225 w 4956683"/>
              <a:gd name="connsiteY20" fmla="*/ 2813725 h 4305487"/>
              <a:gd name="connsiteX21" fmla="*/ 885539 w 4956683"/>
              <a:gd name="connsiteY21" fmla="*/ 2879040 h 4305487"/>
              <a:gd name="connsiteX22" fmla="*/ 936332 w 4956683"/>
              <a:gd name="connsiteY22" fmla="*/ 2910650 h 4305487"/>
              <a:gd name="connsiteX23" fmla="*/ 1036344 w 4956683"/>
              <a:gd name="connsiteY23" fmla="*/ 2996375 h 4305487"/>
              <a:gd name="connsiteX24" fmla="*/ 4860011 w 4956683"/>
              <a:gd name="connsiteY24" fmla="*/ 4253221 h 4305487"/>
              <a:gd name="connsiteX25" fmla="*/ 1086351 w 4956683"/>
              <a:gd name="connsiteY25" fmla="*/ 3029713 h 4305487"/>
              <a:gd name="connsiteX26" fmla="*/ 1126832 w 4956683"/>
              <a:gd name="connsiteY26" fmla="*/ 3067813 h 4305487"/>
              <a:gd name="connsiteX27" fmla="*/ 1133976 w 4956683"/>
              <a:gd name="connsiteY27" fmla="*/ 3098769 h 4305487"/>
              <a:gd name="connsiteX28" fmla="*/ 1166893 w 4956683"/>
              <a:gd name="connsiteY28" fmla="*/ 3115176 h 4305487"/>
              <a:gd name="connsiteX29" fmla="*/ 1207794 w 4956683"/>
              <a:gd name="connsiteY29" fmla="*/ 3167825 h 4305487"/>
              <a:gd name="connsiteX30" fmla="*/ 1232208 w 4956683"/>
              <a:gd name="connsiteY30" fmla="*/ 3210635 h 4305487"/>
              <a:gd name="connsiteX31" fmla="*/ 1322643 w 4956683"/>
              <a:gd name="connsiteY31" fmla="*/ 3265901 h 4305487"/>
              <a:gd name="connsiteX32" fmla="*/ 1379244 w 4956683"/>
              <a:gd name="connsiteY32" fmla="*/ 3303556 h 4305487"/>
              <a:gd name="connsiteX33" fmla="*/ 4772228 w 4956683"/>
              <a:gd name="connsiteY33" fmla="*/ 4305417 h 4305487"/>
              <a:gd name="connsiteX34" fmla="*/ 1443538 w 4956683"/>
              <a:gd name="connsiteY34" fmla="*/ 3360706 h 4305487"/>
              <a:gd name="connsiteX35" fmla="*/ 1495322 w 4956683"/>
              <a:gd name="connsiteY35" fmla="*/ 3389387 h 4305487"/>
              <a:gd name="connsiteX36" fmla="*/ 1596853 w 4956683"/>
              <a:gd name="connsiteY36" fmla="*/ 3436462 h 4305487"/>
              <a:gd name="connsiteX37" fmla="*/ 1627259 w 4956683"/>
              <a:gd name="connsiteY37" fmla="*/ 3461844 h 4305487"/>
              <a:gd name="connsiteX38" fmla="*/ 1641181 w 4956683"/>
              <a:gd name="connsiteY38" fmla="*/ 3503582 h 4305487"/>
              <a:gd name="connsiteX39" fmla="*/ 1704480 w 4956683"/>
              <a:gd name="connsiteY39" fmla="*/ 3587448 h 4305487"/>
              <a:gd name="connsiteX40" fmla="*/ 1789891 w 4956683"/>
              <a:gd name="connsiteY40" fmla="*/ 3617593 h 4305487"/>
              <a:gd name="connsiteX41" fmla="*/ 1850732 w 4956683"/>
              <a:gd name="connsiteY41" fmla="*/ 3658363 h 4305487"/>
              <a:gd name="connsiteX42" fmla="*/ 1938838 w 4956683"/>
              <a:gd name="connsiteY42" fmla="*/ 3698844 h 4305487"/>
              <a:gd name="connsiteX43" fmla="*/ 2106414 w 4956683"/>
              <a:gd name="connsiteY43" fmla="*/ 3738174 h 4305487"/>
              <a:gd name="connsiteX44" fmla="*/ 2196849 w 4956683"/>
              <a:gd name="connsiteY44" fmla="*/ 3753246 h 4305487"/>
              <a:gd name="connsiteX45" fmla="*/ 2302357 w 4956683"/>
              <a:gd name="connsiteY45" fmla="*/ 3768319 h 4305487"/>
              <a:gd name="connsiteX46" fmla="*/ 2372696 w 4956683"/>
              <a:gd name="connsiteY46" fmla="*/ 3768319 h 4305487"/>
              <a:gd name="connsiteX47" fmla="*/ 2441282 w 4956683"/>
              <a:gd name="connsiteY47" fmla="*/ 3779806 h 4305487"/>
              <a:gd name="connsiteX48" fmla="*/ 2467476 w 4956683"/>
              <a:gd name="connsiteY48" fmla="*/ 3767900 h 4305487"/>
              <a:gd name="connsiteX49" fmla="*/ 2480034 w 4956683"/>
              <a:gd name="connsiteY49" fmla="*/ 3796083 h 4305487"/>
              <a:gd name="connsiteX50" fmla="*/ 2516800 w 4956683"/>
              <a:gd name="connsiteY50" fmla="*/ 3838919 h 4305487"/>
              <a:gd name="connsiteX51" fmla="*/ 2536532 w 4956683"/>
              <a:gd name="connsiteY51" fmla="*/ 3875056 h 4305487"/>
              <a:gd name="connsiteX52" fmla="*/ 2568638 w 4956683"/>
              <a:gd name="connsiteY52" fmla="*/ 3898947 h 4305487"/>
              <a:gd name="connsiteX53" fmla="*/ 2612732 w 4956683"/>
              <a:gd name="connsiteY53" fmla="*/ 3920300 h 4305487"/>
              <a:gd name="connsiteX54" fmla="*/ 2638977 w 4956683"/>
              <a:gd name="connsiteY54" fmla="*/ 3903971 h 4305487"/>
              <a:gd name="connsiteX55" fmla="*/ 2719364 w 4956683"/>
              <a:gd name="connsiteY55" fmla="*/ 3878851 h 4305487"/>
              <a:gd name="connsiteX56" fmla="*/ 2794726 w 4956683"/>
              <a:gd name="connsiteY56" fmla="*/ 3823585 h 4305487"/>
              <a:gd name="connsiteX57" fmla="*/ 2849992 w 4956683"/>
              <a:gd name="connsiteY57" fmla="*/ 3778367 h 4305487"/>
              <a:gd name="connsiteX58" fmla="*/ 2946107 w 4956683"/>
              <a:gd name="connsiteY58" fmla="*/ 3820288 h 4305487"/>
              <a:gd name="connsiteX59" fmla="*/ 3000717 w 4956683"/>
              <a:gd name="connsiteY59" fmla="*/ 3823585 h 4305487"/>
              <a:gd name="connsiteX60" fmla="*/ 3050959 w 4956683"/>
              <a:gd name="connsiteY60" fmla="*/ 3808512 h 4305487"/>
              <a:gd name="connsiteX61" fmla="*/ 3101201 w 4956683"/>
              <a:gd name="connsiteY61" fmla="*/ 3738174 h 4305487"/>
              <a:gd name="connsiteX62" fmla="*/ 3116274 w 4956683"/>
              <a:gd name="connsiteY62" fmla="*/ 3692956 h 4305487"/>
              <a:gd name="connsiteX63" fmla="*/ 3115176 w 4956683"/>
              <a:gd name="connsiteY63" fmla="*/ 3667888 h 4305487"/>
              <a:gd name="connsiteX64" fmla="*/ 3155944 w 4956683"/>
              <a:gd name="connsiteY64" fmla="*/ 3646953 h 4305487"/>
              <a:gd name="connsiteX65" fmla="*/ 3206709 w 4956683"/>
              <a:gd name="connsiteY65" fmla="*/ 3667835 h 4305487"/>
              <a:gd name="connsiteX66" fmla="*/ 3282071 w 4956683"/>
              <a:gd name="connsiteY66" fmla="*/ 3667835 h 4305487"/>
              <a:gd name="connsiteX67" fmla="*/ 3337337 w 4956683"/>
              <a:gd name="connsiteY67" fmla="*/ 3622618 h 4305487"/>
              <a:gd name="connsiteX68" fmla="*/ 3357434 w 4956683"/>
              <a:gd name="connsiteY68" fmla="*/ 3547255 h 4305487"/>
              <a:gd name="connsiteX69" fmla="*/ 3357434 w 4956683"/>
              <a:gd name="connsiteY69" fmla="*/ 3486965 h 4305487"/>
              <a:gd name="connsiteX70" fmla="*/ 3417724 w 4956683"/>
              <a:gd name="connsiteY70" fmla="*/ 3411602 h 4305487"/>
              <a:gd name="connsiteX71" fmla="*/ 3437821 w 4956683"/>
              <a:gd name="connsiteY71" fmla="*/ 3366385 h 4305487"/>
              <a:gd name="connsiteX72" fmla="*/ 3457917 w 4956683"/>
              <a:gd name="connsiteY72" fmla="*/ 3341264 h 4305487"/>
              <a:gd name="connsiteX73" fmla="*/ 3491412 w 4956683"/>
              <a:gd name="connsiteY73" fmla="*/ 3322606 h 4305487"/>
              <a:gd name="connsiteX74" fmla="*/ 3538304 w 4956683"/>
              <a:gd name="connsiteY74" fmla="*/ 3321167 h 4305487"/>
              <a:gd name="connsiteX75" fmla="*/ 3533280 w 4956683"/>
              <a:gd name="connsiteY75" fmla="*/ 3270925 h 4305487"/>
              <a:gd name="connsiteX76" fmla="*/ 3523232 w 4956683"/>
              <a:gd name="connsiteY76" fmla="*/ 3235756 h 4305487"/>
              <a:gd name="connsiteX77" fmla="*/ 3522368 w 4956683"/>
              <a:gd name="connsiteY77" fmla="*/ 3217831 h 4305487"/>
              <a:gd name="connsiteX78" fmla="*/ 3485419 w 4956683"/>
              <a:gd name="connsiteY78" fmla="*/ 3181276 h 4305487"/>
              <a:gd name="connsiteX79" fmla="*/ 3462942 w 4956683"/>
              <a:gd name="connsiteY79" fmla="*/ 3180490 h 4305487"/>
              <a:gd name="connsiteX80" fmla="*/ 3417724 w 4956683"/>
              <a:gd name="connsiteY80" fmla="*/ 3130248 h 4305487"/>
              <a:gd name="connsiteX81" fmla="*/ 3387579 w 4956683"/>
              <a:gd name="connsiteY81" fmla="*/ 3100103 h 4305487"/>
              <a:gd name="connsiteX82" fmla="*/ 3362458 w 4956683"/>
              <a:gd name="connsiteY82" fmla="*/ 3095079 h 4305487"/>
              <a:gd name="connsiteX83" fmla="*/ 3312818 w 4956683"/>
              <a:gd name="connsiteY83" fmla="*/ 3015425 h 4305487"/>
              <a:gd name="connsiteX84" fmla="*/ 3292120 w 4956683"/>
              <a:gd name="connsiteY84" fmla="*/ 2944354 h 4305487"/>
              <a:gd name="connsiteX85" fmla="*/ 3260431 w 4956683"/>
              <a:gd name="connsiteY85" fmla="*/ 2905888 h 4305487"/>
              <a:gd name="connsiteX86" fmla="*/ 3253287 w 4956683"/>
              <a:gd name="connsiteY86" fmla="*/ 2867788 h 4305487"/>
              <a:gd name="connsiteX87" fmla="*/ 3231830 w 4956683"/>
              <a:gd name="connsiteY87" fmla="*/ 2838846 h 4305487"/>
              <a:gd name="connsiteX88" fmla="*/ 3231856 w 4956683"/>
              <a:gd name="connsiteY88" fmla="*/ 2820163 h 4305487"/>
              <a:gd name="connsiteX89" fmla="*/ 3196660 w 4956683"/>
              <a:gd name="connsiteY89" fmla="*/ 2768508 h 4305487"/>
              <a:gd name="connsiteX90" fmla="*/ 3131346 w 4956683"/>
              <a:gd name="connsiteY90" fmla="*/ 2698169 h 4305487"/>
              <a:gd name="connsiteX91" fmla="*/ 3101201 w 4956683"/>
              <a:gd name="connsiteY91" fmla="*/ 2663000 h 4305487"/>
              <a:gd name="connsiteX92" fmla="*/ 3066032 w 4956683"/>
              <a:gd name="connsiteY92" fmla="*/ 2622807 h 4305487"/>
              <a:gd name="connsiteX93" fmla="*/ 3055643 w 4956683"/>
              <a:gd name="connsiteY93" fmla="*/ 2558225 h 4305487"/>
              <a:gd name="connsiteX94" fmla="*/ 3061008 w 4956683"/>
              <a:gd name="connsiteY94" fmla="*/ 2532371 h 4305487"/>
              <a:gd name="connsiteX95" fmla="*/ 3017544 w 4956683"/>
              <a:gd name="connsiteY95" fmla="*/ 2510600 h 4305487"/>
              <a:gd name="connsiteX96" fmla="*/ 2990669 w 4956683"/>
              <a:gd name="connsiteY96" fmla="*/ 2512275 h 4305487"/>
              <a:gd name="connsiteX97" fmla="*/ 2981144 w 4956683"/>
              <a:gd name="connsiteY97" fmla="*/ 2472631 h 4305487"/>
              <a:gd name="connsiteX98" fmla="*/ 2984207 w 4956683"/>
              <a:gd name="connsiteY98" fmla="*/ 2398681 h 4305487"/>
              <a:gd name="connsiteX99" fmla="*/ 2965548 w 4956683"/>
              <a:gd name="connsiteY99" fmla="*/ 2371598 h 4305487"/>
              <a:gd name="connsiteX100" fmla="*/ 2935403 w 4956683"/>
              <a:gd name="connsiteY100" fmla="*/ 2326380 h 4305487"/>
              <a:gd name="connsiteX101" fmla="*/ 2880137 w 4956683"/>
              <a:gd name="connsiteY101" fmla="*/ 2272973 h 4305487"/>
              <a:gd name="connsiteX102" fmla="*/ 2849992 w 4956683"/>
              <a:gd name="connsiteY102" fmla="*/ 2230921 h 4305487"/>
              <a:gd name="connsiteX103" fmla="*/ 2814823 w 4956683"/>
              <a:gd name="connsiteY103" fmla="*/ 2215848 h 4305487"/>
              <a:gd name="connsiteX104" fmla="*/ 2793706 w 4956683"/>
              <a:gd name="connsiteY104" fmla="*/ 2203419 h 4305487"/>
              <a:gd name="connsiteX105" fmla="*/ 2769605 w 4956683"/>
              <a:gd name="connsiteY105" fmla="*/ 2195752 h 4305487"/>
              <a:gd name="connsiteX106" fmla="*/ 2741318 w 4956683"/>
              <a:gd name="connsiteY106" fmla="*/ 2177225 h 4305487"/>
              <a:gd name="connsiteX107" fmla="*/ 2704291 w 4956683"/>
              <a:gd name="connsiteY107" fmla="*/ 2170631 h 4305487"/>
              <a:gd name="connsiteX108" fmla="*/ 2669881 w 4956683"/>
              <a:gd name="connsiteY108" fmla="*/ 2146269 h 4305487"/>
              <a:gd name="connsiteX109" fmla="*/ 2630264 w 4956683"/>
              <a:gd name="connsiteY109" fmla="*/ 2128318 h 4305487"/>
              <a:gd name="connsiteX110" fmla="*/ 2669122 w 4956683"/>
              <a:gd name="connsiteY110" fmla="*/ 2004833 h 4305487"/>
              <a:gd name="connsiteX111" fmla="*/ 2699267 w 4956683"/>
              <a:gd name="connsiteY111" fmla="*/ 1934495 h 4305487"/>
              <a:gd name="connsiteX112" fmla="*/ 2794726 w 4956683"/>
              <a:gd name="connsiteY112" fmla="*/ 1813914 h 4305487"/>
              <a:gd name="connsiteX113" fmla="*/ 2831492 w 4956683"/>
              <a:gd name="connsiteY113" fmla="*/ 1758648 h 4305487"/>
              <a:gd name="connsiteX114" fmla="*/ 2885161 w 4956683"/>
              <a:gd name="connsiteY114" fmla="*/ 1733527 h 4305487"/>
              <a:gd name="connsiteX115" fmla="*/ 2955500 w 4956683"/>
              <a:gd name="connsiteY115" fmla="*/ 1693334 h 4305487"/>
              <a:gd name="connsiteX116" fmla="*/ 3066032 w 4956683"/>
              <a:gd name="connsiteY116" fmla="*/ 1663189 h 4305487"/>
              <a:gd name="connsiteX117" fmla="*/ 3111249 w 4956683"/>
              <a:gd name="connsiteY117" fmla="*/ 1643092 h 4305487"/>
              <a:gd name="connsiteX118" fmla="*/ 3146419 w 4956683"/>
              <a:gd name="connsiteY118" fmla="*/ 1602899 h 4305487"/>
              <a:gd name="connsiteX119" fmla="*/ 3166515 w 4956683"/>
              <a:gd name="connsiteY119" fmla="*/ 1517488 h 4305487"/>
              <a:gd name="connsiteX120" fmla="*/ 3199304 w 4956683"/>
              <a:gd name="connsiteY120" fmla="*/ 1430480 h 4305487"/>
              <a:gd name="connsiteX121" fmla="*/ 3266999 w 4956683"/>
              <a:gd name="connsiteY121" fmla="*/ 1341642 h 4305487"/>
              <a:gd name="connsiteX122" fmla="*/ 3382555 w 4956683"/>
              <a:gd name="connsiteY122" fmla="*/ 1241158 h 4305487"/>
              <a:gd name="connsiteX123" fmla="*/ 3337337 w 4956683"/>
              <a:gd name="connsiteY123" fmla="*/ 1211013 h 4305487"/>
              <a:gd name="connsiteX124" fmla="*/ 3279482 w 4956683"/>
              <a:gd name="connsiteY124" fmla="*/ 1196150 h 4305487"/>
              <a:gd name="connsiteX125" fmla="*/ 3196660 w 4956683"/>
              <a:gd name="connsiteY125" fmla="*/ 1190916 h 4305487"/>
              <a:gd name="connsiteX126" fmla="*/ 3143751 w 4956683"/>
              <a:gd name="connsiteY126" fmla="*/ 1167575 h 4305487"/>
              <a:gd name="connsiteX127" fmla="*/ 3072313 w 4956683"/>
              <a:gd name="connsiteY127" fmla="*/ 1153288 h 4305487"/>
              <a:gd name="connsiteX128" fmla="*/ 3035887 w 4956683"/>
              <a:gd name="connsiteY128" fmla="*/ 1165796 h 4305487"/>
              <a:gd name="connsiteX129" fmla="*/ 2975597 w 4956683"/>
              <a:gd name="connsiteY129" fmla="*/ 1135651 h 4305487"/>
              <a:gd name="connsiteX130" fmla="*/ 2905258 w 4956683"/>
              <a:gd name="connsiteY130" fmla="*/ 1120578 h 4305487"/>
              <a:gd name="connsiteX131" fmla="*/ 2729413 w 4956683"/>
              <a:gd name="connsiteY131" fmla="*/ 1072325 h 4305487"/>
              <a:gd name="connsiteX132" fmla="*/ 2493276 w 4956683"/>
              <a:gd name="connsiteY132" fmla="*/ 1010046 h 4305487"/>
              <a:gd name="connsiteX133" fmla="*/ 2427961 w 4956683"/>
              <a:gd name="connsiteY133" fmla="*/ 979901 h 4305487"/>
              <a:gd name="connsiteX134" fmla="*/ 2372696 w 4956683"/>
              <a:gd name="connsiteY134" fmla="*/ 954780 h 4305487"/>
              <a:gd name="connsiteX135" fmla="*/ 2287285 w 4956683"/>
              <a:gd name="connsiteY135" fmla="*/ 944732 h 4305487"/>
              <a:gd name="connsiteX136" fmla="*/ 2226994 w 4956683"/>
              <a:gd name="connsiteY136" fmla="*/ 944732 h 4305487"/>
              <a:gd name="connsiteX137" fmla="*/ 2191825 w 4956683"/>
              <a:gd name="connsiteY137" fmla="*/ 949756 h 4305487"/>
              <a:gd name="connsiteX138" fmla="*/ 2096366 w 4956683"/>
              <a:gd name="connsiteY138" fmla="*/ 849273 h 4305487"/>
              <a:gd name="connsiteX139" fmla="*/ 2084094 w 4956683"/>
              <a:gd name="connsiteY139" fmla="*/ 805625 h 4305487"/>
              <a:gd name="connsiteX140" fmla="*/ 2055519 w 4956683"/>
              <a:gd name="connsiteY140" fmla="*/ 779431 h 4305487"/>
              <a:gd name="connsiteX141" fmla="*/ 2026027 w 4956683"/>
              <a:gd name="connsiteY141" fmla="*/ 743765 h 4305487"/>
              <a:gd name="connsiteX142" fmla="*/ 1965737 w 4956683"/>
              <a:gd name="connsiteY142" fmla="*/ 663378 h 4305487"/>
              <a:gd name="connsiteX143" fmla="*/ 1916019 w 4956683"/>
              <a:gd name="connsiteY143" fmla="*/ 594347 h 4305487"/>
              <a:gd name="connsiteX144" fmla="*/ 1860230 w 4956683"/>
              <a:gd name="connsiteY144" fmla="*/ 552846 h 4305487"/>
              <a:gd name="connsiteX145" fmla="*/ 1764770 w 4956683"/>
              <a:gd name="connsiteY145" fmla="*/ 482508 h 4305487"/>
              <a:gd name="connsiteX146" fmla="*/ 1669311 w 4956683"/>
              <a:gd name="connsiteY146" fmla="*/ 477484 h 4305487"/>
              <a:gd name="connsiteX147" fmla="*/ 1638801 w 4956683"/>
              <a:gd name="connsiteY147" fmla="*/ 453200 h 4305487"/>
              <a:gd name="connsiteX148" fmla="*/ 1568827 w 4956683"/>
              <a:gd name="connsiteY148" fmla="*/ 467435 h 4305487"/>
              <a:gd name="connsiteX149" fmla="*/ 1560219 w 4956683"/>
              <a:gd name="connsiteY149" fmla="*/ 443675 h 4305487"/>
              <a:gd name="connsiteX150" fmla="*/ 1513561 w 4956683"/>
              <a:gd name="connsiteY150" fmla="*/ 452363 h 4305487"/>
              <a:gd name="connsiteX151" fmla="*/ 1505451 w 4956683"/>
              <a:gd name="connsiteY151" fmla="*/ 412719 h 4305487"/>
              <a:gd name="connsiteX152" fmla="*/ 1469732 w 4956683"/>
              <a:gd name="connsiteY152" fmla="*/ 377000 h 4305487"/>
              <a:gd name="connsiteX153" fmla="*/ 1455444 w 4956683"/>
              <a:gd name="connsiteY153" fmla="*/ 341281 h 4305487"/>
              <a:gd name="connsiteX154" fmla="*/ 1448247 w 4956683"/>
              <a:gd name="connsiteY154" fmla="*/ 321734 h 4305487"/>
              <a:gd name="connsiteX155" fmla="*/ 1382933 w 4956683"/>
              <a:gd name="connsiteY155" fmla="*/ 291589 h 4305487"/>
              <a:gd name="connsiteX156" fmla="*/ 1337715 w 4956683"/>
              <a:gd name="connsiteY156" fmla="*/ 291589 h 4305487"/>
              <a:gd name="connsiteX157" fmla="*/ 1317619 w 4956683"/>
              <a:gd name="connsiteY157" fmla="*/ 231299 h 4305487"/>
              <a:gd name="connsiteX158" fmla="*/ 1292498 w 4956683"/>
              <a:gd name="connsiteY158" fmla="*/ 176033 h 4305487"/>
              <a:gd name="connsiteX159" fmla="*/ 1262353 w 4956683"/>
              <a:gd name="connsiteY159" fmla="*/ 150912 h 4305487"/>
              <a:gd name="connsiteX160" fmla="*/ 1207087 w 4956683"/>
              <a:gd name="connsiteY160" fmla="*/ 186081 h 4305487"/>
              <a:gd name="connsiteX161" fmla="*/ 1136748 w 4956683"/>
              <a:gd name="connsiteY161" fmla="*/ 211202 h 4305487"/>
              <a:gd name="connsiteX162" fmla="*/ 1091531 w 4956683"/>
              <a:gd name="connsiteY162" fmla="*/ 221251 h 4305487"/>
              <a:gd name="connsiteX163" fmla="*/ 1036265 w 4956683"/>
              <a:gd name="connsiteY163" fmla="*/ 191105 h 4305487"/>
              <a:gd name="connsiteX164" fmla="*/ 975975 w 4956683"/>
              <a:gd name="connsiteY164" fmla="*/ 155936 h 4305487"/>
              <a:gd name="connsiteX165" fmla="*/ 905636 w 4956683"/>
              <a:gd name="connsiteY165" fmla="*/ 120767 h 4305487"/>
              <a:gd name="connsiteX166" fmla="*/ 800128 w 4956683"/>
              <a:gd name="connsiteY166" fmla="*/ 165985 h 4305487"/>
              <a:gd name="connsiteX167" fmla="*/ 714717 w 4956683"/>
              <a:gd name="connsiteY167" fmla="*/ 181057 h 4305487"/>
              <a:gd name="connsiteX168" fmla="*/ 664476 w 4956683"/>
              <a:gd name="connsiteY168" fmla="*/ 145888 h 4305487"/>
              <a:gd name="connsiteX169" fmla="*/ 674524 w 4956683"/>
              <a:gd name="connsiteY169" fmla="*/ 105695 h 4305487"/>
              <a:gd name="connsiteX170" fmla="*/ 689597 w 4956683"/>
              <a:gd name="connsiteY170" fmla="*/ 85598 h 4305487"/>
              <a:gd name="connsiteX171" fmla="*/ 664476 w 4956683"/>
              <a:gd name="connsiteY171" fmla="*/ 20284 h 4305487"/>
              <a:gd name="connsiteX172" fmla="*/ 619258 w 4956683"/>
              <a:gd name="connsiteY172" fmla="*/ 187 h 4305487"/>
              <a:gd name="connsiteX173" fmla="*/ 589113 w 4956683"/>
              <a:gd name="connsiteY173" fmla="*/ 10235 h 4305487"/>
              <a:gd name="connsiteX174" fmla="*/ 528823 w 4956683"/>
              <a:gd name="connsiteY174" fmla="*/ 10235 h 4305487"/>
              <a:gd name="connsiteX175" fmla="*/ 443412 w 4956683"/>
              <a:gd name="connsiteY175" fmla="*/ 187 h 4305487"/>
              <a:gd name="connsiteX176" fmla="*/ 408243 w 4956683"/>
              <a:gd name="connsiteY176" fmla="*/ 10235 h 4305487"/>
              <a:gd name="connsiteX177" fmla="*/ 363025 w 4956683"/>
              <a:gd name="connsiteY177" fmla="*/ 55453 h 4305487"/>
              <a:gd name="connsiteX178" fmla="*/ 358001 w 4956683"/>
              <a:gd name="connsiteY178" fmla="*/ 105695 h 4305487"/>
              <a:gd name="connsiteX179" fmla="*/ 352977 w 4956683"/>
              <a:gd name="connsiteY179" fmla="*/ 140864 h 4305487"/>
              <a:gd name="connsiteX180" fmla="*/ 317808 w 4956683"/>
              <a:gd name="connsiteY180" fmla="*/ 216226 h 4305487"/>
              <a:gd name="connsiteX181" fmla="*/ 337904 w 4956683"/>
              <a:gd name="connsiteY181" fmla="*/ 206178 h 4305487"/>
              <a:gd name="connsiteX182" fmla="*/ 393170 w 4956683"/>
              <a:gd name="connsiteY182" fmla="*/ 171009 h 4305487"/>
              <a:gd name="connsiteX183" fmla="*/ 438388 w 4956683"/>
              <a:gd name="connsiteY183" fmla="*/ 216226 h 4305487"/>
              <a:gd name="connsiteX184" fmla="*/ 433364 w 4956683"/>
              <a:gd name="connsiteY184" fmla="*/ 256420 h 4305487"/>
              <a:gd name="connsiteX185" fmla="*/ 433364 w 4956683"/>
              <a:gd name="connsiteY185" fmla="*/ 276516 h 4305487"/>
              <a:gd name="connsiteX186" fmla="*/ 503702 w 4956683"/>
              <a:gd name="connsiteY186" fmla="*/ 361927 h 4305487"/>
              <a:gd name="connsiteX187" fmla="*/ 523799 w 4956683"/>
              <a:gd name="connsiteY187" fmla="*/ 412169 h 4305487"/>
              <a:gd name="connsiteX188" fmla="*/ 569016 w 4956683"/>
              <a:gd name="connsiteY188" fmla="*/ 427242 h 4305487"/>
              <a:gd name="connsiteX189" fmla="*/ 589113 w 4956683"/>
              <a:gd name="connsiteY189" fmla="*/ 442314 h 4305487"/>
              <a:gd name="connsiteX190" fmla="*/ 604186 w 4956683"/>
              <a:gd name="connsiteY190" fmla="*/ 472459 h 4305487"/>
              <a:gd name="connsiteX191" fmla="*/ 619258 w 4956683"/>
              <a:gd name="connsiteY191" fmla="*/ 517677 h 4305487"/>
              <a:gd name="connsiteX192" fmla="*/ 548920 w 4956683"/>
              <a:gd name="connsiteY192" fmla="*/ 582991 h 4305487"/>
              <a:gd name="connsiteX193" fmla="*/ 478581 w 4956683"/>
              <a:gd name="connsiteY193" fmla="*/ 638257 h 4305487"/>
              <a:gd name="connsiteX194" fmla="*/ 433364 w 4956683"/>
              <a:gd name="connsiteY194" fmla="*/ 638257 h 4305487"/>
              <a:gd name="connsiteX195" fmla="*/ 408243 w 4956683"/>
              <a:gd name="connsiteY195" fmla="*/ 708596 h 4305487"/>
              <a:gd name="connsiteX196" fmla="*/ 363025 w 4956683"/>
              <a:gd name="connsiteY196" fmla="*/ 723668 h 4305487"/>
              <a:gd name="connsiteX197" fmla="*/ 347953 w 4956683"/>
              <a:gd name="connsiteY197" fmla="*/ 768886 h 4305487"/>
              <a:gd name="connsiteX198" fmla="*/ 322832 w 4956683"/>
              <a:gd name="connsiteY198" fmla="*/ 914587 h 4305487"/>
              <a:gd name="connsiteX199" fmla="*/ 302735 w 4956683"/>
              <a:gd name="connsiteY199" fmla="*/ 964829 h 4305487"/>
              <a:gd name="connsiteX200" fmla="*/ 317808 w 4956683"/>
              <a:gd name="connsiteY200" fmla="*/ 1025119 h 4305487"/>
              <a:gd name="connsiteX201" fmla="*/ 4118527 w 4956683"/>
              <a:gd name="connsiteY201" fmla="*/ 1874414 h 4305487"/>
              <a:gd name="connsiteX202" fmla="*/ 342928 w 4956683"/>
              <a:gd name="connsiteY202" fmla="*/ 1110530 h 4305487"/>
              <a:gd name="connsiteX0" fmla="*/ 342928 w 4956683"/>
              <a:gd name="connsiteY0" fmla="*/ 1110530 h 4416995"/>
              <a:gd name="connsiteX1" fmla="*/ 4500294 w 4956683"/>
              <a:gd name="connsiteY1" fmla="*/ 2133857 h 4416995"/>
              <a:gd name="connsiteX2" fmla="*/ 444198 w 4956683"/>
              <a:gd name="connsiteY2" fmla="*/ 1333190 h 4416995"/>
              <a:gd name="connsiteX3" fmla="*/ 4721707 w 4956683"/>
              <a:gd name="connsiteY3" fmla="*/ 2453101 h 4416995"/>
              <a:gd name="connsiteX4" fmla="*/ 503702 w 4956683"/>
              <a:gd name="connsiteY4" fmla="*/ 1557681 h 4416995"/>
              <a:gd name="connsiteX5" fmla="*/ 4785975 w 4956683"/>
              <a:gd name="connsiteY5" fmla="*/ 2820494 h 4416995"/>
              <a:gd name="connsiteX6" fmla="*/ 518775 w 4956683"/>
              <a:gd name="connsiteY6" fmla="*/ 1758648 h 4416995"/>
              <a:gd name="connsiteX7" fmla="*/ 543896 w 4956683"/>
              <a:gd name="connsiteY7" fmla="*/ 1798842 h 4416995"/>
              <a:gd name="connsiteX8" fmla="*/ 4775647 w 4956683"/>
              <a:gd name="connsiteY8" fmla="*/ 3176931 h 4416995"/>
              <a:gd name="connsiteX9" fmla="*/ 560040 w 4956683"/>
              <a:gd name="connsiteY9" fmla="*/ 2066170 h 4416995"/>
              <a:gd name="connsiteX10" fmla="*/ 563992 w 4956683"/>
              <a:gd name="connsiteY10" fmla="*/ 2140486 h 4416995"/>
              <a:gd name="connsiteX11" fmla="*/ 567238 w 4956683"/>
              <a:gd name="connsiteY11" fmla="*/ 2224850 h 4416995"/>
              <a:gd name="connsiteX12" fmla="*/ 4825889 w 4956683"/>
              <a:gd name="connsiteY12" fmla="*/ 3413347 h 4416995"/>
              <a:gd name="connsiteX13" fmla="*/ 589374 w 4956683"/>
              <a:gd name="connsiteY13" fmla="*/ 2359717 h 4416995"/>
              <a:gd name="connsiteX14" fmla="*/ 594137 w 4956683"/>
              <a:gd name="connsiteY14" fmla="*/ 2391695 h 4416995"/>
              <a:gd name="connsiteX15" fmla="*/ 4916194 w 4956683"/>
              <a:gd name="connsiteY15" fmla="*/ 3672650 h 4416995"/>
              <a:gd name="connsiteX16" fmla="*/ 619258 w 4956683"/>
              <a:gd name="connsiteY16" fmla="*/ 2482130 h 4416995"/>
              <a:gd name="connsiteX17" fmla="*/ 4956676 w 4956683"/>
              <a:gd name="connsiteY17" fmla="*/ 3976656 h 4416995"/>
              <a:gd name="connsiteX18" fmla="*/ 647545 w 4956683"/>
              <a:gd name="connsiteY18" fmla="*/ 2652952 h 4416995"/>
              <a:gd name="connsiteX19" fmla="*/ 4903624 w 4956683"/>
              <a:gd name="connsiteY19" fmla="*/ 4141713 h 4416995"/>
              <a:gd name="connsiteX20" fmla="*/ 820225 w 4956683"/>
              <a:gd name="connsiteY20" fmla="*/ 2813725 h 4416995"/>
              <a:gd name="connsiteX21" fmla="*/ 885539 w 4956683"/>
              <a:gd name="connsiteY21" fmla="*/ 2879040 h 4416995"/>
              <a:gd name="connsiteX22" fmla="*/ 936332 w 4956683"/>
              <a:gd name="connsiteY22" fmla="*/ 2910650 h 4416995"/>
              <a:gd name="connsiteX23" fmla="*/ 1036344 w 4956683"/>
              <a:gd name="connsiteY23" fmla="*/ 2996375 h 4416995"/>
              <a:gd name="connsiteX24" fmla="*/ 4860011 w 4956683"/>
              <a:gd name="connsiteY24" fmla="*/ 4253221 h 4416995"/>
              <a:gd name="connsiteX25" fmla="*/ 1086351 w 4956683"/>
              <a:gd name="connsiteY25" fmla="*/ 3029713 h 4416995"/>
              <a:gd name="connsiteX26" fmla="*/ 1126832 w 4956683"/>
              <a:gd name="connsiteY26" fmla="*/ 3067813 h 4416995"/>
              <a:gd name="connsiteX27" fmla="*/ 1133976 w 4956683"/>
              <a:gd name="connsiteY27" fmla="*/ 3098769 h 4416995"/>
              <a:gd name="connsiteX28" fmla="*/ 1166893 w 4956683"/>
              <a:gd name="connsiteY28" fmla="*/ 3115176 h 4416995"/>
              <a:gd name="connsiteX29" fmla="*/ 1207794 w 4956683"/>
              <a:gd name="connsiteY29" fmla="*/ 3167825 h 4416995"/>
              <a:gd name="connsiteX30" fmla="*/ 1232208 w 4956683"/>
              <a:gd name="connsiteY30" fmla="*/ 3210635 h 4416995"/>
              <a:gd name="connsiteX31" fmla="*/ 1322643 w 4956683"/>
              <a:gd name="connsiteY31" fmla="*/ 3265901 h 4416995"/>
              <a:gd name="connsiteX32" fmla="*/ 1379244 w 4956683"/>
              <a:gd name="connsiteY32" fmla="*/ 3303556 h 4416995"/>
              <a:gd name="connsiteX33" fmla="*/ 4772228 w 4956683"/>
              <a:gd name="connsiteY33" fmla="*/ 4305417 h 4416995"/>
              <a:gd name="connsiteX34" fmla="*/ 1443538 w 4956683"/>
              <a:gd name="connsiteY34" fmla="*/ 3360706 h 4416995"/>
              <a:gd name="connsiteX35" fmla="*/ 1495322 w 4956683"/>
              <a:gd name="connsiteY35" fmla="*/ 3389387 h 4416995"/>
              <a:gd name="connsiteX36" fmla="*/ 1596853 w 4956683"/>
              <a:gd name="connsiteY36" fmla="*/ 3436462 h 4416995"/>
              <a:gd name="connsiteX37" fmla="*/ 1627259 w 4956683"/>
              <a:gd name="connsiteY37" fmla="*/ 3461844 h 4416995"/>
              <a:gd name="connsiteX38" fmla="*/ 1641181 w 4956683"/>
              <a:gd name="connsiteY38" fmla="*/ 3503582 h 4416995"/>
              <a:gd name="connsiteX39" fmla="*/ 1704480 w 4956683"/>
              <a:gd name="connsiteY39" fmla="*/ 3587448 h 4416995"/>
              <a:gd name="connsiteX40" fmla="*/ 1789891 w 4956683"/>
              <a:gd name="connsiteY40" fmla="*/ 3617593 h 4416995"/>
              <a:gd name="connsiteX41" fmla="*/ 1850732 w 4956683"/>
              <a:gd name="connsiteY41" fmla="*/ 3658363 h 4416995"/>
              <a:gd name="connsiteX42" fmla="*/ 1938838 w 4956683"/>
              <a:gd name="connsiteY42" fmla="*/ 3698844 h 4416995"/>
              <a:gd name="connsiteX43" fmla="*/ 2106414 w 4956683"/>
              <a:gd name="connsiteY43" fmla="*/ 3738174 h 4416995"/>
              <a:gd name="connsiteX44" fmla="*/ 2196849 w 4956683"/>
              <a:gd name="connsiteY44" fmla="*/ 3753246 h 4416995"/>
              <a:gd name="connsiteX45" fmla="*/ 2302357 w 4956683"/>
              <a:gd name="connsiteY45" fmla="*/ 3768319 h 4416995"/>
              <a:gd name="connsiteX46" fmla="*/ 2372696 w 4956683"/>
              <a:gd name="connsiteY46" fmla="*/ 3768319 h 4416995"/>
              <a:gd name="connsiteX47" fmla="*/ 2441282 w 4956683"/>
              <a:gd name="connsiteY47" fmla="*/ 3779806 h 4416995"/>
              <a:gd name="connsiteX48" fmla="*/ 2467476 w 4956683"/>
              <a:gd name="connsiteY48" fmla="*/ 3767900 h 4416995"/>
              <a:gd name="connsiteX49" fmla="*/ 2480034 w 4956683"/>
              <a:gd name="connsiteY49" fmla="*/ 3796083 h 4416995"/>
              <a:gd name="connsiteX50" fmla="*/ 4478950 w 4956683"/>
              <a:gd name="connsiteY50" fmla="*/ 4416769 h 4416995"/>
              <a:gd name="connsiteX51" fmla="*/ 2536532 w 4956683"/>
              <a:gd name="connsiteY51" fmla="*/ 3875056 h 4416995"/>
              <a:gd name="connsiteX52" fmla="*/ 2568638 w 4956683"/>
              <a:gd name="connsiteY52" fmla="*/ 3898947 h 4416995"/>
              <a:gd name="connsiteX53" fmla="*/ 2612732 w 4956683"/>
              <a:gd name="connsiteY53" fmla="*/ 3920300 h 4416995"/>
              <a:gd name="connsiteX54" fmla="*/ 2638977 w 4956683"/>
              <a:gd name="connsiteY54" fmla="*/ 3903971 h 4416995"/>
              <a:gd name="connsiteX55" fmla="*/ 2719364 w 4956683"/>
              <a:gd name="connsiteY55" fmla="*/ 3878851 h 4416995"/>
              <a:gd name="connsiteX56" fmla="*/ 2794726 w 4956683"/>
              <a:gd name="connsiteY56" fmla="*/ 3823585 h 4416995"/>
              <a:gd name="connsiteX57" fmla="*/ 2849992 w 4956683"/>
              <a:gd name="connsiteY57" fmla="*/ 3778367 h 4416995"/>
              <a:gd name="connsiteX58" fmla="*/ 2946107 w 4956683"/>
              <a:gd name="connsiteY58" fmla="*/ 3820288 h 4416995"/>
              <a:gd name="connsiteX59" fmla="*/ 3000717 w 4956683"/>
              <a:gd name="connsiteY59" fmla="*/ 3823585 h 4416995"/>
              <a:gd name="connsiteX60" fmla="*/ 3050959 w 4956683"/>
              <a:gd name="connsiteY60" fmla="*/ 3808512 h 4416995"/>
              <a:gd name="connsiteX61" fmla="*/ 3101201 w 4956683"/>
              <a:gd name="connsiteY61" fmla="*/ 3738174 h 4416995"/>
              <a:gd name="connsiteX62" fmla="*/ 3116274 w 4956683"/>
              <a:gd name="connsiteY62" fmla="*/ 3692956 h 4416995"/>
              <a:gd name="connsiteX63" fmla="*/ 3115176 w 4956683"/>
              <a:gd name="connsiteY63" fmla="*/ 3667888 h 4416995"/>
              <a:gd name="connsiteX64" fmla="*/ 3155944 w 4956683"/>
              <a:gd name="connsiteY64" fmla="*/ 3646953 h 4416995"/>
              <a:gd name="connsiteX65" fmla="*/ 3206709 w 4956683"/>
              <a:gd name="connsiteY65" fmla="*/ 3667835 h 4416995"/>
              <a:gd name="connsiteX66" fmla="*/ 3282071 w 4956683"/>
              <a:gd name="connsiteY66" fmla="*/ 3667835 h 4416995"/>
              <a:gd name="connsiteX67" fmla="*/ 3337337 w 4956683"/>
              <a:gd name="connsiteY67" fmla="*/ 3622618 h 4416995"/>
              <a:gd name="connsiteX68" fmla="*/ 3357434 w 4956683"/>
              <a:gd name="connsiteY68" fmla="*/ 3547255 h 4416995"/>
              <a:gd name="connsiteX69" fmla="*/ 3357434 w 4956683"/>
              <a:gd name="connsiteY69" fmla="*/ 3486965 h 4416995"/>
              <a:gd name="connsiteX70" fmla="*/ 3417724 w 4956683"/>
              <a:gd name="connsiteY70" fmla="*/ 3411602 h 4416995"/>
              <a:gd name="connsiteX71" fmla="*/ 3437821 w 4956683"/>
              <a:gd name="connsiteY71" fmla="*/ 3366385 h 4416995"/>
              <a:gd name="connsiteX72" fmla="*/ 3457917 w 4956683"/>
              <a:gd name="connsiteY72" fmla="*/ 3341264 h 4416995"/>
              <a:gd name="connsiteX73" fmla="*/ 3491412 w 4956683"/>
              <a:gd name="connsiteY73" fmla="*/ 3322606 h 4416995"/>
              <a:gd name="connsiteX74" fmla="*/ 3538304 w 4956683"/>
              <a:gd name="connsiteY74" fmla="*/ 3321167 h 4416995"/>
              <a:gd name="connsiteX75" fmla="*/ 3533280 w 4956683"/>
              <a:gd name="connsiteY75" fmla="*/ 3270925 h 4416995"/>
              <a:gd name="connsiteX76" fmla="*/ 3523232 w 4956683"/>
              <a:gd name="connsiteY76" fmla="*/ 3235756 h 4416995"/>
              <a:gd name="connsiteX77" fmla="*/ 3522368 w 4956683"/>
              <a:gd name="connsiteY77" fmla="*/ 3217831 h 4416995"/>
              <a:gd name="connsiteX78" fmla="*/ 3485419 w 4956683"/>
              <a:gd name="connsiteY78" fmla="*/ 3181276 h 4416995"/>
              <a:gd name="connsiteX79" fmla="*/ 3462942 w 4956683"/>
              <a:gd name="connsiteY79" fmla="*/ 3180490 h 4416995"/>
              <a:gd name="connsiteX80" fmla="*/ 3417724 w 4956683"/>
              <a:gd name="connsiteY80" fmla="*/ 3130248 h 4416995"/>
              <a:gd name="connsiteX81" fmla="*/ 3387579 w 4956683"/>
              <a:gd name="connsiteY81" fmla="*/ 3100103 h 4416995"/>
              <a:gd name="connsiteX82" fmla="*/ 3362458 w 4956683"/>
              <a:gd name="connsiteY82" fmla="*/ 3095079 h 4416995"/>
              <a:gd name="connsiteX83" fmla="*/ 3312818 w 4956683"/>
              <a:gd name="connsiteY83" fmla="*/ 3015425 h 4416995"/>
              <a:gd name="connsiteX84" fmla="*/ 3292120 w 4956683"/>
              <a:gd name="connsiteY84" fmla="*/ 2944354 h 4416995"/>
              <a:gd name="connsiteX85" fmla="*/ 3260431 w 4956683"/>
              <a:gd name="connsiteY85" fmla="*/ 2905888 h 4416995"/>
              <a:gd name="connsiteX86" fmla="*/ 3253287 w 4956683"/>
              <a:gd name="connsiteY86" fmla="*/ 2867788 h 4416995"/>
              <a:gd name="connsiteX87" fmla="*/ 3231830 w 4956683"/>
              <a:gd name="connsiteY87" fmla="*/ 2838846 h 4416995"/>
              <a:gd name="connsiteX88" fmla="*/ 3231856 w 4956683"/>
              <a:gd name="connsiteY88" fmla="*/ 2820163 h 4416995"/>
              <a:gd name="connsiteX89" fmla="*/ 3196660 w 4956683"/>
              <a:gd name="connsiteY89" fmla="*/ 2768508 h 4416995"/>
              <a:gd name="connsiteX90" fmla="*/ 3131346 w 4956683"/>
              <a:gd name="connsiteY90" fmla="*/ 2698169 h 4416995"/>
              <a:gd name="connsiteX91" fmla="*/ 3101201 w 4956683"/>
              <a:gd name="connsiteY91" fmla="*/ 2663000 h 4416995"/>
              <a:gd name="connsiteX92" fmla="*/ 3066032 w 4956683"/>
              <a:gd name="connsiteY92" fmla="*/ 2622807 h 4416995"/>
              <a:gd name="connsiteX93" fmla="*/ 3055643 w 4956683"/>
              <a:gd name="connsiteY93" fmla="*/ 2558225 h 4416995"/>
              <a:gd name="connsiteX94" fmla="*/ 3061008 w 4956683"/>
              <a:gd name="connsiteY94" fmla="*/ 2532371 h 4416995"/>
              <a:gd name="connsiteX95" fmla="*/ 3017544 w 4956683"/>
              <a:gd name="connsiteY95" fmla="*/ 2510600 h 4416995"/>
              <a:gd name="connsiteX96" fmla="*/ 2990669 w 4956683"/>
              <a:gd name="connsiteY96" fmla="*/ 2512275 h 4416995"/>
              <a:gd name="connsiteX97" fmla="*/ 2981144 w 4956683"/>
              <a:gd name="connsiteY97" fmla="*/ 2472631 h 4416995"/>
              <a:gd name="connsiteX98" fmla="*/ 2984207 w 4956683"/>
              <a:gd name="connsiteY98" fmla="*/ 2398681 h 4416995"/>
              <a:gd name="connsiteX99" fmla="*/ 2965548 w 4956683"/>
              <a:gd name="connsiteY99" fmla="*/ 2371598 h 4416995"/>
              <a:gd name="connsiteX100" fmla="*/ 2935403 w 4956683"/>
              <a:gd name="connsiteY100" fmla="*/ 2326380 h 4416995"/>
              <a:gd name="connsiteX101" fmla="*/ 2880137 w 4956683"/>
              <a:gd name="connsiteY101" fmla="*/ 2272973 h 4416995"/>
              <a:gd name="connsiteX102" fmla="*/ 2849992 w 4956683"/>
              <a:gd name="connsiteY102" fmla="*/ 2230921 h 4416995"/>
              <a:gd name="connsiteX103" fmla="*/ 2814823 w 4956683"/>
              <a:gd name="connsiteY103" fmla="*/ 2215848 h 4416995"/>
              <a:gd name="connsiteX104" fmla="*/ 2793706 w 4956683"/>
              <a:gd name="connsiteY104" fmla="*/ 2203419 h 4416995"/>
              <a:gd name="connsiteX105" fmla="*/ 2769605 w 4956683"/>
              <a:gd name="connsiteY105" fmla="*/ 2195752 h 4416995"/>
              <a:gd name="connsiteX106" fmla="*/ 2741318 w 4956683"/>
              <a:gd name="connsiteY106" fmla="*/ 2177225 h 4416995"/>
              <a:gd name="connsiteX107" fmla="*/ 2704291 w 4956683"/>
              <a:gd name="connsiteY107" fmla="*/ 2170631 h 4416995"/>
              <a:gd name="connsiteX108" fmla="*/ 2669881 w 4956683"/>
              <a:gd name="connsiteY108" fmla="*/ 2146269 h 4416995"/>
              <a:gd name="connsiteX109" fmla="*/ 2630264 w 4956683"/>
              <a:gd name="connsiteY109" fmla="*/ 2128318 h 4416995"/>
              <a:gd name="connsiteX110" fmla="*/ 2669122 w 4956683"/>
              <a:gd name="connsiteY110" fmla="*/ 2004833 h 4416995"/>
              <a:gd name="connsiteX111" fmla="*/ 2699267 w 4956683"/>
              <a:gd name="connsiteY111" fmla="*/ 1934495 h 4416995"/>
              <a:gd name="connsiteX112" fmla="*/ 2794726 w 4956683"/>
              <a:gd name="connsiteY112" fmla="*/ 1813914 h 4416995"/>
              <a:gd name="connsiteX113" fmla="*/ 2831492 w 4956683"/>
              <a:gd name="connsiteY113" fmla="*/ 1758648 h 4416995"/>
              <a:gd name="connsiteX114" fmla="*/ 2885161 w 4956683"/>
              <a:gd name="connsiteY114" fmla="*/ 1733527 h 4416995"/>
              <a:gd name="connsiteX115" fmla="*/ 2955500 w 4956683"/>
              <a:gd name="connsiteY115" fmla="*/ 1693334 h 4416995"/>
              <a:gd name="connsiteX116" fmla="*/ 3066032 w 4956683"/>
              <a:gd name="connsiteY116" fmla="*/ 1663189 h 4416995"/>
              <a:gd name="connsiteX117" fmla="*/ 3111249 w 4956683"/>
              <a:gd name="connsiteY117" fmla="*/ 1643092 h 4416995"/>
              <a:gd name="connsiteX118" fmla="*/ 3146419 w 4956683"/>
              <a:gd name="connsiteY118" fmla="*/ 1602899 h 4416995"/>
              <a:gd name="connsiteX119" fmla="*/ 3166515 w 4956683"/>
              <a:gd name="connsiteY119" fmla="*/ 1517488 h 4416995"/>
              <a:gd name="connsiteX120" fmla="*/ 3199304 w 4956683"/>
              <a:gd name="connsiteY120" fmla="*/ 1430480 h 4416995"/>
              <a:gd name="connsiteX121" fmla="*/ 3266999 w 4956683"/>
              <a:gd name="connsiteY121" fmla="*/ 1341642 h 4416995"/>
              <a:gd name="connsiteX122" fmla="*/ 3382555 w 4956683"/>
              <a:gd name="connsiteY122" fmla="*/ 1241158 h 4416995"/>
              <a:gd name="connsiteX123" fmla="*/ 3337337 w 4956683"/>
              <a:gd name="connsiteY123" fmla="*/ 1211013 h 4416995"/>
              <a:gd name="connsiteX124" fmla="*/ 3279482 w 4956683"/>
              <a:gd name="connsiteY124" fmla="*/ 1196150 h 4416995"/>
              <a:gd name="connsiteX125" fmla="*/ 3196660 w 4956683"/>
              <a:gd name="connsiteY125" fmla="*/ 1190916 h 4416995"/>
              <a:gd name="connsiteX126" fmla="*/ 3143751 w 4956683"/>
              <a:gd name="connsiteY126" fmla="*/ 1167575 h 4416995"/>
              <a:gd name="connsiteX127" fmla="*/ 3072313 w 4956683"/>
              <a:gd name="connsiteY127" fmla="*/ 1153288 h 4416995"/>
              <a:gd name="connsiteX128" fmla="*/ 3035887 w 4956683"/>
              <a:gd name="connsiteY128" fmla="*/ 1165796 h 4416995"/>
              <a:gd name="connsiteX129" fmla="*/ 2975597 w 4956683"/>
              <a:gd name="connsiteY129" fmla="*/ 1135651 h 4416995"/>
              <a:gd name="connsiteX130" fmla="*/ 2905258 w 4956683"/>
              <a:gd name="connsiteY130" fmla="*/ 1120578 h 4416995"/>
              <a:gd name="connsiteX131" fmla="*/ 2729413 w 4956683"/>
              <a:gd name="connsiteY131" fmla="*/ 1072325 h 4416995"/>
              <a:gd name="connsiteX132" fmla="*/ 2493276 w 4956683"/>
              <a:gd name="connsiteY132" fmla="*/ 1010046 h 4416995"/>
              <a:gd name="connsiteX133" fmla="*/ 2427961 w 4956683"/>
              <a:gd name="connsiteY133" fmla="*/ 979901 h 4416995"/>
              <a:gd name="connsiteX134" fmla="*/ 2372696 w 4956683"/>
              <a:gd name="connsiteY134" fmla="*/ 954780 h 4416995"/>
              <a:gd name="connsiteX135" fmla="*/ 2287285 w 4956683"/>
              <a:gd name="connsiteY135" fmla="*/ 944732 h 4416995"/>
              <a:gd name="connsiteX136" fmla="*/ 2226994 w 4956683"/>
              <a:gd name="connsiteY136" fmla="*/ 944732 h 4416995"/>
              <a:gd name="connsiteX137" fmla="*/ 2191825 w 4956683"/>
              <a:gd name="connsiteY137" fmla="*/ 949756 h 4416995"/>
              <a:gd name="connsiteX138" fmla="*/ 2096366 w 4956683"/>
              <a:gd name="connsiteY138" fmla="*/ 849273 h 4416995"/>
              <a:gd name="connsiteX139" fmla="*/ 2084094 w 4956683"/>
              <a:gd name="connsiteY139" fmla="*/ 805625 h 4416995"/>
              <a:gd name="connsiteX140" fmla="*/ 2055519 w 4956683"/>
              <a:gd name="connsiteY140" fmla="*/ 779431 h 4416995"/>
              <a:gd name="connsiteX141" fmla="*/ 2026027 w 4956683"/>
              <a:gd name="connsiteY141" fmla="*/ 743765 h 4416995"/>
              <a:gd name="connsiteX142" fmla="*/ 1965737 w 4956683"/>
              <a:gd name="connsiteY142" fmla="*/ 663378 h 4416995"/>
              <a:gd name="connsiteX143" fmla="*/ 1916019 w 4956683"/>
              <a:gd name="connsiteY143" fmla="*/ 594347 h 4416995"/>
              <a:gd name="connsiteX144" fmla="*/ 1860230 w 4956683"/>
              <a:gd name="connsiteY144" fmla="*/ 552846 h 4416995"/>
              <a:gd name="connsiteX145" fmla="*/ 1764770 w 4956683"/>
              <a:gd name="connsiteY145" fmla="*/ 482508 h 4416995"/>
              <a:gd name="connsiteX146" fmla="*/ 1669311 w 4956683"/>
              <a:gd name="connsiteY146" fmla="*/ 477484 h 4416995"/>
              <a:gd name="connsiteX147" fmla="*/ 1638801 w 4956683"/>
              <a:gd name="connsiteY147" fmla="*/ 453200 h 4416995"/>
              <a:gd name="connsiteX148" fmla="*/ 1568827 w 4956683"/>
              <a:gd name="connsiteY148" fmla="*/ 467435 h 4416995"/>
              <a:gd name="connsiteX149" fmla="*/ 1560219 w 4956683"/>
              <a:gd name="connsiteY149" fmla="*/ 443675 h 4416995"/>
              <a:gd name="connsiteX150" fmla="*/ 1513561 w 4956683"/>
              <a:gd name="connsiteY150" fmla="*/ 452363 h 4416995"/>
              <a:gd name="connsiteX151" fmla="*/ 1505451 w 4956683"/>
              <a:gd name="connsiteY151" fmla="*/ 412719 h 4416995"/>
              <a:gd name="connsiteX152" fmla="*/ 1469732 w 4956683"/>
              <a:gd name="connsiteY152" fmla="*/ 377000 h 4416995"/>
              <a:gd name="connsiteX153" fmla="*/ 1455444 w 4956683"/>
              <a:gd name="connsiteY153" fmla="*/ 341281 h 4416995"/>
              <a:gd name="connsiteX154" fmla="*/ 1448247 w 4956683"/>
              <a:gd name="connsiteY154" fmla="*/ 321734 h 4416995"/>
              <a:gd name="connsiteX155" fmla="*/ 1382933 w 4956683"/>
              <a:gd name="connsiteY155" fmla="*/ 291589 h 4416995"/>
              <a:gd name="connsiteX156" fmla="*/ 1337715 w 4956683"/>
              <a:gd name="connsiteY156" fmla="*/ 291589 h 4416995"/>
              <a:gd name="connsiteX157" fmla="*/ 1317619 w 4956683"/>
              <a:gd name="connsiteY157" fmla="*/ 231299 h 4416995"/>
              <a:gd name="connsiteX158" fmla="*/ 1292498 w 4956683"/>
              <a:gd name="connsiteY158" fmla="*/ 176033 h 4416995"/>
              <a:gd name="connsiteX159" fmla="*/ 1262353 w 4956683"/>
              <a:gd name="connsiteY159" fmla="*/ 150912 h 4416995"/>
              <a:gd name="connsiteX160" fmla="*/ 1207087 w 4956683"/>
              <a:gd name="connsiteY160" fmla="*/ 186081 h 4416995"/>
              <a:gd name="connsiteX161" fmla="*/ 1136748 w 4956683"/>
              <a:gd name="connsiteY161" fmla="*/ 211202 h 4416995"/>
              <a:gd name="connsiteX162" fmla="*/ 1091531 w 4956683"/>
              <a:gd name="connsiteY162" fmla="*/ 221251 h 4416995"/>
              <a:gd name="connsiteX163" fmla="*/ 1036265 w 4956683"/>
              <a:gd name="connsiteY163" fmla="*/ 191105 h 4416995"/>
              <a:gd name="connsiteX164" fmla="*/ 975975 w 4956683"/>
              <a:gd name="connsiteY164" fmla="*/ 155936 h 4416995"/>
              <a:gd name="connsiteX165" fmla="*/ 905636 w 4956683"/>
              <a:gd name="connsiteY165" fmla="*/ 120767 h 4416995"/>
              <a:gd name="connsiteX166" fmla="*/ 800128 w 4956683"/>
              <a:gd name="connsiteY166" fmla="*/ 165985 h 4416995"/>
              <a:gd name="connsiteX167" fmla="*/ 714717 w 4956683"/>
              <a:gd name="connsiteY167" fmla="*/ 181057 h 4416995"/>
              <a:gd name="connsiteX168" fmla="*/ 664476 w 4956683"/>
              <a:gd name="connsiteY168" fmla="*/ 145888 h 4416995"/>
              <a:gd name="connsiteX169" fmla="*/ 674524 w 4956683"/>
              <a:gd name="connsiteY169" fmla="*/ 105695 h 4416995"/>
              <a:gd name="connsiteX170" fmla="*/ 689597 w 4956683"/>
              <a:gd name="connsiteY170" fmla="*/ 85598 h 4416995"/>
              <a:gd name="connsiteX171" fmla="*/ 664476 w 4956683"/>
              <a:gd name="connsiteY171" fmla="*/ 20284 h 4416995"/>
              <a:gd name="connsiteX172" fmla="*/ 619258 w 4956683"/>
              <a:gd name="connsiteY172" fmla="*/ 187 h 4416995"/>
              <a:gd name="connsiteX173" fmla="*/ 589113 w 4956683"/>
              <a:gd name="connsiteY173" fmla="*/ 10235 h 4416995"/>
              <a:gd name="connsiteX174" fmla="*/ 528823 w 4956683"/>
              <a:gd name="connsiteY174" fmla="*/ 10235 h 4416995"/>
              <a:gd name="connsiteX175" fmla="*/ 443412 w 4956683"/>
              <a:gd name="connsiteY175" fmla="*/ 187 h 4416995"/>
              <a:gd name="connsiteX176" fmla="*/ 408243 w 4956683"/>
              <a:gd name="connsiteY176" fmla="*/ 10235 h 4416995"/>
              <a:gd name="connsiteX177" fmla="*/ 363025 w 4956683"/>
              <a:gd name="connsiteY177" fmla="*/ 55453 h 4416995"/>
              <a:gd name="connsiteX178" fmla="*/ 358001 w 4956683"/>
              <a:gd name="connsiteY178" fmla="*/ 105695 h 4416995"/>
              <a:gd name="connsiteX179" fmla="*/ 352977 w 4956683"/>
              <a:gd name="connsiteY179" fmla="*/ 140864 h 4416995"/>
              <a:gd name="connsiteX180" fmla="*/ 317808 w 4956683"/>
              <a:gd name="connsiteY180" fmla="*/ 216226 h 4416995"/>
              <a:gd name="connsiteX181" fmla="*/ 337904 w 4956683"/>
              <a:gd name="connsiteY181" fmla="*/ 206178 h 4416995"/>
              <a:gd name="connsiteX182" fmla="*/ 393170 w 4956683"/>
              <a:gd name="connsiteY182" fmla="*/ 171009 h 4416995"/>
              <a:gd name="connsiteX183" fmla="*/ 438388 w 4956683"/>
              <a:gd name="connsiteY183" fmla="*/ 216226 h 4416995"/>
              <a:gd name="connsiteX184" fmla="*/ 433364 w 4956683"/>
              <a:gd name="connsiteY184" fmla="*/ 256420 h 4416995"/>
              <a:gd name="connsiteX185" fmla="*/ 433364 w 4956683"/>
              <a:gd name="connsiteY185" fmla="*/ 276516 h 4416995"/>
              <a:gd name="connsiteX186" fmla="*/ 503702 w 4956683"/>
              <a:gd name="connsiteY186" fmla="*/ 361927 h 4416995"/>
              <a:gd name="connsiteX187" fmla="*/ 523799 w 4956683"/>
              <a:gd name="connsiteY187" fmla="*/ 412169 h 4416995"/>
              <a:gd name="connsiteX188" fmla="*/ 569016 w 4956683"/>
              <a:gd name="connsiteY188" fmla="*/ 427242 h 4416995"/>
              <a:gd name="connsiteX189" fmla="*/ 589113 w 4956683"/>
              <a:gd name="connsiteY189" fmla="*/ 442314 h 4416995"/>
              <a:gd name="connsiteX190" fmla="*/ 604186 w 4956683"/>
              <a:gd name="connsiteY190" fmla="*/ 472459 h 4416995"/>
              <a:gd name="connsiteX191" fmla="*/ 619258 w 4956683"/>
              <a:gd name="connsiteY191" fmla="*/ 517677 h 4416995"/>
              <a:gd name="connsiteX192" fmla="*/ 548920 w 4956683"/>
              <a:gd name="connsiteY192" fmla="*/ 582991 h 4416995"/>
              <a:gd name="connsiteX193" fmla="*/ 478581 w 4956683"/>
              <a:gd name="connsiteY193" fmla="*/ 638257 h 4416995"/>
              <a:gd name="connsiteX194" fmla="*/ 433364 w 4956683"/>
              <a:gd name="connsiteY194" fmla="*/ 638257 h 4416995"/>
              <a:gd name="connsiteX195" fmla="*/ 408243 w 4956683"/>
              <a:gd name="connsiteY195" fmla="*/ 708596 h 4416995"/>
              <a:gd name="connsiteX196" fmla="*/ 363025 w 4956683"/>
              <a:gd name="connsiteY196" fmla="*/ 723668 h 4416995"/>
              <a:gd name="connsiteX197" fmla="*/ 347953 w 4956683"/>
              <a:gd name="connsiteY197" fmla="*/ 768886 h 4416995"/>
              <a:gd name="connsiteX198" fmla="*/ 322832 w 4956683"/>
              <a:gd name="connsiteY198" fmla="*/ 914587 h 4416995"/>
              <a:gd name="connsiteX199" fmla="*/ 302735 w 4956683"/>
              <a:gd name="connsiteY199" fmla="*/ 964829 h 4416995"/>
              <a:gd name="connsiteX200" fmla="*/ 317808 w 4956683"/>
              <a:gd name="connsiteY200" fmla="*/ 1025119 h 4416995"/>
              <a:gd name="connsiteX201" fmla="*/ 4118527 w 4956683"/>
              <a:gd name="connsiteY201" fmla="*/ 1874414 h 4416995"/>
              <a:gd name="connsiteX202" fmla="*/ 342928 w 4956683"/>
              <a:gd name="connsiteY202" fmla="*/ 1110530 h 4416995"/>
              <a:gd name="connsiteX0" fmla="*/ 342928 w 4956683"/>
              <a:gd name="connsiteY0" fmla="*/ 1110530 h 4416995"/>
              <a:gd name="connsiteX1" fmla="*/ 4500294 w 4956683"/>
              <a:gd name="connsiteY1" fmla="*/ 2133857 h 4416995"/>
              <a:gd name="connsiteX2" fmla="*/ 444198 w 4956683"/>
              <a:gd name="connsiteY2" fmla="*/ 1333190 h 4416995"/>
              <a:gd name="connsiteX3" fmla="*/ 4721707 w 4956683"/>
              <a:gd name="connsiteY3" fmla="*/ 2453101 h 4416995"/>
              <a:gd name="connsiteX4" fmla="*/ 503702 w 4956683"/>
              <a:gd name="connsiteY4" fmla="*/ 1557681 h 4416995"/>
              <a:gd name="connsiteX5" fmla="*/ 4785975 w 4956683"/>
              <a:gd name="connsiteY5" fmla="*/ 2820494 h 4416995"/>
              <a:gd name="connsiteX6" fmla="*/ 518775 w 4956683"/>
              <a:gd name="connsiteY6" fmla="*/ 1758648 h 4416995"/>
              <a:gd name="connsiteX7" fmla="*/ 543896 w 4956683"/>
              <a:gd name="connsiteY7" fmla="*/ 1798842 h 4416995"/>
              <a:gd name="connsiteX8" fmla="*/ 4775647 w 4956683"/>
              <a:gd name="connsiteY8" fmla="*/ 3176931 h 4416995"/>
              <a:gd name="connsiteX9" fmla="*/ 560040 w 4956683"/>
              <a:gd name="connsiteY9" fmla="*/ 2066170 h 4416995"/>
              <a:gd name="connsiteX10" fmla="*/ 563992 w 4956683"/>
              <a:gd name="connsiteY10" fmla="*/ 2140486 h 4416995"/>
              <a:gd name="connsiteX11" fmla="*/ 567238 w 4956683"/>
              <a:gd name="connsiteY11" fmla="*/ 2224850 h 4416995"/>
              <a:gd name="connsiteX12" fmla="*/ 4825889 w 4956683"/>
              <a:gd name="connsiteY12" fmla="*/ 3413347 h 4416995"/>
              <a:gd name="connsiteX13" fmla="*/ 589374 w 4956683"/>
              <a:gd name="connsiteY13" fmla="*/ 2359717 h 4416995"/>
              <a:gd name="connsiteX14" fmla="*/ 594137 w 4956683"/>
              <a:gd name="connsiteY14" fmla="*/ 2391695 h 4416995"/>
              <a:gd name="connsiteX15" fmla="*/ 4916194 w 4956683"/>
              <a:gd name="connsiteY15" fmla="*/ 3672650 h 4416995"/>
              <a:gd name="connsiteX16" fmla="*/ 619258 w 4956683"/>
              <a:gd name="connsiteY16" fmla="*/ 2482130 h 4416995"/>
              <a:gd name="connsiteX17" fmla="*/ 4956676 w 4956683"/>
              <a:gd name="connsiteY17" fmla="*/ 3976656 h 4416995"/>
              <a:gd name="connsiteX18" fmla="*/ 647545 w 4956683"/>
              <a:gd name="connsiteY18" fmla="*/ 2652952 h 4416995"/>
              <a:gd name="connsiteX19" fmla="*/ 4903624 w 4956683"/>
              <a:gd name="connsiteY19" fmla="*/ 4141713 h 4416995"/>
              <a:gd name="connsiteX20" fmla="*/ 820225 w 4956683"/>
              <a:gd name="connsiteY20" fmla="*/ 2813725 h 4416995"/>
              <a:gd name="connsiteX21" fmla="*/ 885539 w 4956683"/>
              <a:gd name="connsiteY21" fmla="*/ 2879040 h 4416995"/>
              <a:gd name="connsiteX22" fmla="*/ 936332 w 4956683"/>
              <a:gd name="connsiteY22" fmla="*/ 2910650 h 4416995"/>
              <a:gd name="connsiteX23" fmla="*/ 1036344 w 4956683"/>
              <a:gd name="connsiteY23" fmla="*/ 2996375 h 4416995"/>
              <a:gd name="connsiteX24" fmla="*/ 4860011 w 4956683"/>
              <a:gd name="connsiteY24" fmla="*/ 4253221 h 4416995"/>
              <a:gd name="connsiteX25" fmla="*/ 1086351 w 4956683"/>
              <a:gd name="connsiteY25" fmla="*/ 3029713 h 4416995"/>
              <a:gd name="connsiteX26" fmla="*/ 1126832 w 4956683"/>
              <a:gd name="connsiteY26" fmla="*/ 3067813 h 4416995"/>
              <a:gd name="connsiteX27" fmla="*/ 1133976 w 4956683"/>
              <a:gd name="connsiteY27" fmla="*/ 3098769 h 4416995"/>
              <a:gd name="connsiteX28" fmla="*/ 1166893 w 4956683"/>
              <a:gd name="connsiteY28" fmla="*/ 3115176 h 4416995"/>
              <a:gd name="connsiteX29" fmla="*/ 1207794 w 4956683"/>
              <a:gd name="connsiteY29" fmla="*/ 3167825 h 4416995"/>
              <a:gd name="connsiteX30" fmla="*/ 1232208 w 4956683"/>
              <a:gd name="connsiteY30" fmla="*/ 3210635 h 4416995"/>
              <a:gd name="connsiteX31" fmla="*/ 1322643 w 4956683"/>
              <a:gd name="connsiteY31" fmla="*/ 3265901 h 4416995"/>
              <a:gd name="connsiteX32" fmla="*/ 1379244 w 4956683"/>
              <a:gd name="connsiteY32" fmla="*/ 3303556 h 4416995"/>
              <a:gd name="connsiteX33" fmla="*/ 4772228 w 4956683"/>
              <a:gd name="connsiteY33" fmla="*/ 4305417 h 4416995"/>
              <a:gd name="connsiteX34" fmla="*/ 1443538 w 4956683"/>
              <a:gd name="connsiteY34" fmla="*/ 3360706 h 4416995"/>
              <a:gd name="connsiteX35" fmla="*/ 1495322 w 4956683"/>
              <a:gd name="connsiteY35" fmla="*/ 3389387 h 4416995"/>
              <a:gd name="connsiteX36" fmla="*/ 1596853 w 4956683"/>
              <a:gd name="connsiteY36" fmla="*/ 3436462 h 4416995"/>
              <a:gd name="connsiteX37" fmla="*/ 1627259 w 4956683"/>
              <a:gd name="connsiteY37" fmla="*/ 3461844 h 4416995"/>
              <a:gd name="connsiteX38" fmla="*/ 1641181 w 4956683"/>
              <a:gd name="connsiteY38" fmla="*/ 3503582 h 4416995"/>
              <a:gd name="connsiteX39" fmla="*/ 1704480 w 4956683"/>
              <a:gd name="connsiteY39" fmla="*/ 3587448 h 4416995"/>
              <a:gd name="connsiteX40" fmla="*/ 1789891 w 4956683"/>
              <a:gd name="connsiteY40" fmla="*/ 3617593 h 4416995"/>
              <a:gd name="connsiteX41" fmla="*/ 1850732 w 4956683"/>
              <a:gd name="connsiteY41" fmla="*/ 3658363 h 4416995"/>
              <a:gd name="connsiteX42" fmla="*/ 1938838 w 4956683"/>
              <a:gd name="connsiteY42" fmla="*/ 3698844 h 4416995"/>
              <a:gd name="connsiteX43" fmla="*/ 2106414 w 4956683"/>
              <a:gd name="connsiteY43" fmla="*/ 3738174 h 4416995"/>
              <a:gd name="connsiteX44" fmla="*/ 2196849 w 4956683"/>
              <a:gd name="connsiteY44" fmla="*/ 3753246 h 4416995"/>
              <a:gd name="connsiteX45" fmla="*/ 2302357 w 4956683"/>
              <a:gd name="connsiteY45" fmla="*/ 3768319 h 4416995"/>
              <a:gd name="connsiteX46" fmla="*/ 2372696 w 4956683"/>
              <a:gd name="connsiteY46" fmla="*/ 3768319 h 4416995"/>
              <a:gd name="connsiteX47" fmla="*/ 2441282 w 4956683"/>
              <a:gd name="connsiteY47" fmla="*/ 3779806 h 4416995"/>
              <a:gd name="connsiteX48" fmla="*/ 2467476 w 4956683"/>
              <a:gd name="connsiteY48" fmla="*/ 3767900 h 4416995"/>
              <a:gd name="connsiteX49" fmla="*/ 2480034 w 4956683"/>
              <a:gd name="connsiteY49" fmla="*/ 3796083 h 4416995"/>
              <a:gd name="connsiteX50" fmla="*/ 4478950 w 4956683"/>
              <a:gd name="connsiteY50" fmla="*/ 4416769 h 4416995"/>
              <a:gd name="connsiteX51" fmla="*/ 2536532 w 4956683"/>
              <a:gd name="connsiteY51" fmla="*/ 3875056 h 4416995"/>
              <a:gd name="connsiteX52" fmla="*/ 2568638 w 4956683"/>
              <a:gd name="connsiteY52" fmla="*/ 3898947 h 4416995"/>
              <a:gd name="connsiteX53" fmla="*/ 2612732 w 4956683"/>
              <a:gd name="connsiteY53" fmla="*/ 3920300 h 4416995"/>
              <a:gd name="connsiteX54" fmla="*/ 2638977 w 4956683"/>
              <a:gd name="connsiteY54" fmla="*/ 3903971 h 4416995"/>
              <a:gd name="connsiteX55" fmla="*/ 2719364 w 4956683"/>
              <a:gd name="connsiteY55" fmla="*/ 3878851 h 4416995"/>
              <a:gd name="connsiteX56" fmla="*/ 2794726 w 4956683"/>
              <a:gd name="connsiteY56" fmla="*/ 3823585 h 4416995"/>
              <a:gd name="connsiteX57" fmla="*/ 2849992 w 4956683"/>
              <a:gd name="connsiteY57" fmla="*/ 3778367 h 4416995"/>
              <a:gd name="connsiteX58" fmla="*/ 2946107 w 4956683"/>
              <a:gd name="connsiteY58" fmla="*/ 3820288 h 4416995"/>
              <a:gd name="connsiteX59" fmla="*/ 3000717 w 4956683"/>
              <a:gd name="connsiteY59" fmla="*/ 3823585 h 4416995"/>
              <a:gd name="connsiteX60" fmla="*/ 3050959 w 4956683"/>
              <a:gd name="connsiteY60" fmla="*/ 3808512 h 4416995"/>
              <a:gd name="connsiteX61" fmla="*/ 3101201 w 4956683"/>
              <a:gd name="connsiteY61" fmla="*/ 3738174 h 4416995"/>
              <a:gd name="connsiteX62" fmla="*/ 3116274 w 4956683"/>
              <a:gd name="connsiteY62" fmla="*/ 3692956 h 4416995"/>
              <a:gd name="connsiteX63" fmla="*/ 3115176 w 4956683"/>
              <a:gd name="connsiteY63" fmla="*/ 3667888 h 4416995"/>
              <a:gd name="connsiteX64" fmla="*/ 3155944 w 4956683"/>
              <a:gd name="connsiteY64" fmla="*/ 3646953 h 4416995"/>
              <a:gd name="connsiteX65" fmla="*/ 3206709 w 4956683"/>
              <a:gd name="connsiteY65" fmla="*/ 3667835 h 4416995"/>
              <a:gd name="connsiteX66" fmla="*/ 3282071 w 4956683"/>
              <a:gd name="connsiteY66" fmla="*/ 3667835 h 4416995"/>
              <a:gd name="connsiteX67" fmla="*/ 3337337 w 4956683"/>
              <a:gd name="connsiteY67" fmla="*/ 3622618 h 4416995"/>
              <a:gd name="connsiteX68" fmla="*/ 3357434 w 4956683"/>
              <a:gd name="connsiteY68" fmla="*/ 3547255 h 4416995"/>
              <a:gd name="connsiteX69" fmla="*/ 3357434 w 4956683"/>
              <a:gd name="connsiteY69" fmla="*/ 3486965 h 4416995"/>
              <a:gd name="connsiteX70" fmla="*/ 3417724 w 4956683"/>
              <a:gd name="connsiteY70" fmla="*/ 3411602 h 4416995"/>
              <a:gd name="connsiteX71" fmla="*/ 3437821 w 4956683"/>
              <a:gd name="connsiteY71" fmla="*/ 3366385 h 4416995"/>
              <a:gd name="connsiteX72" fmla="*/ 3457917 w 4956683"/>
              <a:gd name="connsiteY72" fmla="*/ 3341264 h 4416995"/>
              <a:gd name="connsiteX73" fmla="*/ 3491412 w 4956683"/>
              <a:gd name="connsiteY73" fmla="*/ 3322606 h 4416995"/>
              <a:gd name="connsiteX74" fmla="*/ 3538304 w 4956683"/>
              <a:gd name="connsiteY74" fmla="*/ 3321167 h 4416995"/>
              <a:gd name="connsiteX75" fmla="*/ 3533280 w 4956683"/>
              <a:gd name="connsiteY75" fmla="*/ 3270925 h 4416995"/>
              <a:gd name="connsiteX76" fmla="*/ 3523232 w 4956683"/>
              <a:gd name="connsiteY76" fmla="*/ 3235756 h 4416995"/>
              <a:gd name="connsiteX77" fmla="*/ 3522368 w 4956683"/>
              <a:gd name="connsiteY77" fmla="*/ 3217831 h 4416995"/>
              <a:gd name="connsiteX78" fmla="*/ 3485419 w 4956683"/>
              <a:gd name="connsiteY78" fmla="*/ 3181276 h 4416995"/>
              <a:gd name="connsiteX79" fmla="*/ 3462942 w 4956683"/>
              <a:gd name="connsiteY79" fmla="*/ 3180490 h 4416995"/>
              <a:gd name="connsiteX80" fmla="*/ 3417724 w 4956683"/>
              <a:gd name="connsiteY80" fmla="*/ 3130248 h 4416995"/>
              <a:gd name="connsiteX81" fmla="*/ 3387579 w 4956683"/>
              <a:gd name="connsiteY81" fmla="*/ 3100103 h 4416995"/>
              <a:gd name="connsiteX82" fmla="*/ 3362458 w 4956683"/>
              <a:gd name="connsiteY82" fmla="*/ 3095079 h 4416995"/>
              <a:gd name="connsiteX83" fmla="*/ 3312818 w 4956683"/>
              <a:gd name="connsiteY83" fmla="*/ 3015425 h 4416995"/>
              <a:gd name="connsiteX84" fmla="*/ 3292120 w 4956683"/>
              <a:gd name="connsiteY84" fmla="*/ 2944354 h 4416995"/>
              <a:gd name="connsiteX85" fmla="*/ 3260431 w 4956683"/>
              <a:gd name="connsiteY85" fmla="*/ 2905888 h 4416995"/>
              <a:gd name="connsiteX86" fmla="*/ 3253287 w 4956683"/>
              <a:gd name="connsiteY86" fmla="*/ 2867788 h 4416995"/>
              <a:gd name="connsiteX87" fmla="*/ 3231830 w 4956683"/>
              <a:gd name="connsiteY87" fmla="*/ 2838846 h 4416995"/>
              <a:gd name="connsiteX88" fmla="*/ 3231856 w 4956683"/>
              <a:gd name="connsiteY88" fmla="*/ 2820163 h 4416995"/>
              <a:gd name="connsiteX89" fmla="*/ 3196660 w 4956683"/>
              <a:gd name="connsiteY89" fmla="*/ 2768508 h 4416995"/>
              <a:gd name="connsiteX90" fmla="*/ 3131346 w 4956683"/>
              <a:gd name="connsiteY90" fmla="*/ 2698169 h 4416995"/>
              <a:gd name="connsiteX91" fmla="*/ 3101201 w 4956683"/>
              <a:gd name="connsiteY91" fmla="*/ 2663000 h 4416995"/>
              <a:gd name="connsiteX92" fmla="*/ 3066032 w 4956683"/>
              <a:gd name="connsiteY92" fmla="*/ 2622807 h 4416995"/>
              <a:gd name="connsiteX93" fmla="*/ 3055643 w 4956683"/>
              <a:gd name="connsiteY93" fmla="*/ 2558225 h 4416995"/>
              <a:gd name="connsiteX94" fmla="*/ 3061008 w 4956683"/>
              <a:gd name="connsiteY94" fmla="*/ 2532371 h 4416995"/>
              <a:gd name="connsiteX95" fmla="*/ 3017544 w 4956683"/>
              <a:gd name="connsiteY95" fmla="*/ 2510600 h 4416995"/>
              <a:gd name="connsiteX96" fmla="*/ 2990669 w 4956683"/>
              <a:gd name="connsiteY96" fmla="*/ 2512275 h 4416995"/>
              <a:gd name="connsiteX97" fmla="*/ 2981144 w 4956683"/>
              <a:gd name="connsiteY97" fmla="*/ 2472631 h 4416995"/>
              <a:gd name="connsiteX98" fmla="*/ 2984207 w 4956683"/>
              <a:gd name="connsiteY98" fmla="*/ 2398681 h 4416995"/>
              <a:gd name="connsiteX99" fmla="*/ 2965548 w 4956683"/>
              <a:gd name="connsiteY99" fmla="*/ 2371598 h 4416995"/>
              <a:gd name="connsiteX100" fmla="*/ 2935403 w 4956683"/>
              <a:gd name="connsiteY100" fmla="*/ 2326380 h 4416995"/>
              <a:gd name="connsiteX101" fmla="*/ 2880137 w 4956683"/>
              <a:gd name="connsiteY101" fmla="*/ 2272973 h 4416995"/>
              <a:gd name="connsiteX102" fmla="*/ 2849992 w 4956683"/>
              <a:gd name="connsiteY102" fmla="*/ 2230921 h 4416995"/>
              <a:gd name="connsiteX103" fmla="*/ 2814823 w 4956683"/>
              <a:gd name="connsiteY103" fmla="*/ 2215848 h 4416995"/>
              <a:gd name="connsiteX104" fmla="*/ 2793706 w 4956683"/>
              <a:gd name="connsiteY104" fmla="*/ 2203419 h 4416995"/>
              <a:gd name="connsiteX105" fmla="*/ 2769605 w 4956683"/>
              <a:gd name="connsiteY105" fmla="*/ 2195752 h 4416995"/>
              <a:gd name="connsiteX106" fmla="*/ 2741318 w 4956683"/>
              <a:gd name="connsiteY106" fmla="*/ 2177225 h 4416995"/>
              <a:gd name="connsiteX107" fmla="*/ 2704291 w 4956683"/>
              <a:gd name="connsiteY107" fmla="*/ 2170631 h 4416995"/>
              <a:gd name="connsiteX108" fmla="*/ 2669881 w 4956683"/>
              <a:gd name="connsiteY108" fmla="*/ 2146269 h 4416995"/>
              <a:gd name="connsiteX109" fmla="*/ 2630264 w 4956683"/>
              <a:gd name="connsiteY109" fmla="*/ 2128318 h 4416995"/>
              <a:gd name="connsiteX110" fmla="*/ 2669122 w 4956683"/>
              <a:gd name="connsiteY110" fmla="*/ 2004833 h 4416995"/>
              <a:gd name="connsiteX111" fmla="*/ 2699267 w 4956683"/>
              <a:gd name="connsiteY111" fmla="*/ 1934495 h 4416995"/>
              <a:gd name="connsiteX112" fmla="*/ 2794726 w 4956683"/>
              <a:gd name="connsiteY112" fmla="*/ 1813914 h 4416995"/>
              <a:gd name="connsiteX113" fmla="*/ 2831492 w 4956683"/>
              <a:gd name="connsiteY113" fmla="*/ 1758648 h 4416995"/>
              <a:gd name="connsiteX114" fmla="*/ 2885161 w 4956683"/>
              <a:gd name="connsiteY114" fmla="*/ 1733527 h 4416995"/>
              <a:gd name="connsiteX115" fmla="*/ 2955500 w 4956683"/>
              <a:gd name="connsiteY115" fmla="*/ 1693334 h 4416995"/>
              <a:gd name="connsiteX116" fmla="*/ 3066032 w 4956683"/>
              <a:gd name="connsiteY116" fmla="*/ 1663189 h 4416995"/>
              <a:gd name="connsiteX117" fmla="*/ 3111249 w 4956683"/>
              <a:gd name="connsiteY117" fmla="*/ 1643092 h 4416995"/>
              <a:gd name="connsiteX118" fmla="*/ 3146419 w 4956683"/>
              <a:gd name="connsiteY118" fmla="*/ 1602899 h 4416995"/>
              <a:gd name="connsiteX119" fmla="*/ 3166515 w 4956683"/>
              <a:gd name="connsiteY119" fmla="*/ 1517488 h 4416995"/>
              <a:gd name="connsiteX120" fmla="*/ 3199304 w 4956683"/>
              <a:gd name="connsiteY120" fmla="*/ 1430480 h 4416995"/>
              <a:gd name="connsiteX121" fmla="*/ 3266999 w 4956683"/>
              <a:gd name="connsiteY121" fmla="*/ 1341642 h 4416995"/>
              <a:gd name="connsiteX122" fmla="*/ 3382555 w 4956683"/>
              <a:gd name="connsiteY122" fmla="*/ 1241158 h 4416995"/>
              <a:gd name="connsiteX123" fmla="*/ 3337337 w 4956683"/>
              <a:gd name="connsiteY123" fmla="*/ 1211013 h 4416995"/>
              <a:gd name="connsiteX124" fmla="*/ 3279482 w 4956683"/>
              <a:gd name="connsiteY124" fmla="*/ 1196150 h 4416995"/>
              <a:gd name="connsiteX125" fmla="*/ 3196660 w 4956683"/>
              <a:gd name="connsiteY125" fmla="*/ 1190916 h 4416995"/>
              <a:gd name="connsiteX126" fmla="*/ 3143751 w 4956683"/>
              <a:gd name="connsiteY126" fmla="*/ 1167575 h 4416995"/>
              <a:gd name="connsiteX127" fmla="*/ 3072313 w 4956683"/>
              <a:gd name="connsiteY127" fmla="*/ 1153288 h 4416995"/>
              <a:gd name="connsiteX128" fmla="*/ 3035887 w 4956683"/>
              <a:gd name="connsiteY128" fmla="*/ 1165796 h 4416995"/>
              <a:gd name="connsiteX129" fmla="*/ 2975597 w 4956683"/>
              <a:gd name="connsiteY129" fmla="*/ 1135651 h 4416995"/>
              <a:gd name="connsiteX130" fmla="*/ 2905258 w 4956683"/>
              <a:gd name="connsiteY130" fmla="*/ 1120578 h 4416995"/>
              <a:gd name="connsiteX131" fmla="*/ 2729413 w 4956683"/>
              <a:gd name="connsiteY131" fmla="*/ 1072325 h 4416995"/>
              <a:gd name="connsiteX132" fmla="*/ 2493276 w 4956683"/>
              <a:gd name="connsiteY132" fmla="*/ 1010046 h 4416995"/>
              <a:gd name="connsiteX133" fmla="*/ 2427961 w 4956683"/>
              <a:gd name="connsiteY133" fmla="*/ 979901 h 4416995"/>
              <a:gd name="connsiteX134" fmla="*/ 2372696 w 4956683"/>
              <a:gd name="connsiteY134" fmla="*/ 954780 h 4416995"/>
              <a:gd name="connsiteX135" fmla="*/ 2287285 w 4956683"/>
              <a:gd name="connsiteY135" fmla="*/ 944732 h 4416995"/>
              <a:gd name="connsiteX136" fmla="*/ 2226994 w 4956683"/>
              <a:gd name="connsiteY136" fmla="*/ 944732 h 4416995"/>
              <a:gd name="connsiteX137" fmla="*/ 2191825 w 4956683"/>
              <a:gd name="connsiteY137" fmla="*/ 949756 h 4416995"/>
              <a:gd name="connsiteX138" fmla="*/ 2096366 w 4956683"/>
              <a:gd name="connsiteY138" fmla="*/ 849273 h 4416995"/>
              <a:gd name="connsiteX139" fmla="*/ 2084094 w 4956683"/>
              <a:gd name="connsiteY139" fmla="*/ 805625 h 4416995"/>
              <a:gd name="connsiteX140" fmla="*/ 2055519 w 4956683"/>
              <a:gd name="connsiteY140" fmla="*/ 779431 h 4416995"/>
              <a:gd name="connsiteX141" fmla="*/ 2026027 w 4956683"/>
              <a:gd name="connsiteY141" fmla="*/ 743765 h 4416995"/>
              <a:gd name="connsiteX142" fmla="*/ 1965737 w 4956683"/>
              <a:gd name="connsiteY142" fmla="*/ 663378 h 4416995"/>
              <a:gd name="connsiteX143" fmla="*/ 1916019 w 4956683"/>
              <a:gd name="connsiteY143" fmla="*/ 594347 h 4416995"/>
              <a:gd name="connsiteX144" fmla="*/ 1860230 w 4956683"/>
              <a:gd name="connsiteY144" fmla="*/ 552846 h 4416995"/>
              <a:gd name="connsiteX145" fmla="*/ 1764770 w 4956683"/>
              <a:gd name="connsiteY145" fmla="*/ 482508 h 4416995"/>
              <a:gd name="connsiteX146" fmla="*/ 1669311 w 4956683"/>
              <a:gd name="connsiteY146" fmla="*/ 477484 h 4416995"/>
              <a:gd name="connsiteX147" fmla="*/ 1638801 w 4956683"/>
              <a:gd name="connsiteY147" fmla="*/ 453200 h 4416995"/>
              <a:gd name="connsiteX148" fmla="*/ 1568827 w 4956683"/>
              <a:gd name="connsiteY148" fmla="*/ 467435 h 4416995"/>
              <a:gd name="connsiteX149" fmla="*/ 1560219 w 4956683"/>
              <a:gd name="connsiteY149" fmla="*/ 443675 h 4416995"/>
              <a:gd name="connsiteX150" fmla="*/ 1513561 w 4956683"/>
              <a:gd name="connsiteY150" fmla="*/ 452363 h 4416995"/>
              <a:gd name="connsiteX151" fmla="*/ 1505451 w 4956683"/>
              <a:gd name="connsiteY151" fmla="*/ 412719 h 4416995"/>
              <a:gd name="connsiteX152" fmla="*/ 1469732 w 4956683"/>
              <a:gd name="connsiteY152" fmla="*/ 377000 h 4416995"/>
              <a:gd name="connsiteX153" fmla="*/ 1455444 w 4956683"/>
              <a:gd name="connsiteY153" fmla="*/ 341281 h 4416995"/>
              <a:gd name="connsiteX154" fmla="*/ 1448247 w 4956683"/>
              <a:gd name="connsiteY154" fmla="*/ 321734 h 4416995"/>
              <a:gd name="connsiteX155" fmla="*/ 1382933 w 4956683"/>
              <a:gd name="connsiteY155" fmla="*/ 291589 h 4416995"/>
              <a:gd name="connsiteX156" fmla="*/ 1337715 w 4956683"/>
              <a:gd name="connsiteY156" fmla="*/ 291589 h 4416995"/>
              <a:gd name="connsiteX157" fmla="*/ 1317619 w 4956683"/>
              <a:gd name="connsiteY157" fmla="*/ 231299 h 4416995"/>
              <a:gd name="connsiteX158" fmla="*/ 1292498 w 4956683"/>
              <a:gd name="connsiteY158" fmla="*/ 176033 h 4416995"/>
              <a:gd name="connsiteX159" fmla="*/ 1262353 w 4956683"/>
              <a:gd name="connsiteY159" fmla="*/ 150912 h 4416995"/>
              <a:gd name="connsiteX160" fmla="*/ 1207087 w 4956683"/>
              <a:gd name="connsiteY160" fmla="*/ 186081 h 4416995"/>
              <a:gd name="connsiteX161" fmla="*/ 1136748 w 4956683"/>
              <a:gd name="connsiteY161" fmla="*/ 211202 h 4416995"/>
              <a:gd name="connsiteX162" fmla="*/ 1091531 w 4956683"/>
              <a:gd name="connsiteY162" fmla="*/ 221251 h 4416995"/>
              <a:gd name="connsiteX163" fmla="*/ 1036265 w 4956683"/>
              <a:gd name="connsiteY163" fmla="*/ 191105 h 4416995"/>
              <a:gd name="connsiteX164" fmla="*/ 975975 w 4956683"/>
              <a:gd name="connsiteY164" fmla="*/ 155936 h 4416995"/>
              <a:gd name="connsiteX165" fmla="*/ 905636 w 4956683"/>
              <a:gd name="connsiteY165" fmla="*/ 120767 h 4416995"/>
              <a:gd name="connsiteX166" fmla="*/ 800128 w 4956683"/>
              <a:gd name="connsiteY166" fmla="*/ 165985 h 4416995"/>
              <a:gd name="connsiteX167" fmla="*/ 714717 w 4956683"/>
              <a:gd name="connsiteY167" fmla="*/ 181057 h 4416995"/>
              <a:gd name="connsiteX168" fmla="*/ 664476 w 4956683"/>
              <a:gd name="connsiteY168" fmla="*/ 145888 h 4416995"/>
              <a:gd name="connsiteX169" fmla="*/ 674524 w 4956683"/>
              <a:gd name="connsiteY169" fmla="*/ 105695 h 4416995"/>
              <a:gd name="connsiteX170" fmla="*/ 689597 w 4956683"/>
              <a:gd name="connsiteY170" fmla="*/ 85598 h 4416995"/>
              <a:gd name="connsiteX171" fmla="*/ 664476 w 4956683"/>
              <a:gd name="connsiteY171" fmla="*/ 20284 h 4416995"/>
              <a:gd name="connsiteX172" fmla="*/ 619258 w 4956683"/>
              <a:gd name="connsiteY172" fmla="*/ 187 h 4416995"/>
              <a:gd name="connsiteX173" fmla="*/ 589113 w 4956683"/>
              <a:gd name="connsiteY173" fmla="*/ 10235 h 4416995"/>
              <a:gd name="connsiteX174" fmla="*/ 528823 w 4956683"/>
              <a:gd name="connsiteY174" fmla="*/ 10235 h 4416995"/>
              <a:gd name="connsiteX175" fmla="*/ 443412 w 4956683"/>
              <a:gd name="connsiteY175" fmla="*/ 187 h 4416995"/>
              <a:gd name="connsiteX176" fmla="*/ 408243 w 4956683"/>
              <a:gd name="connsiteY176" fmla="*/ 10235 h 4416995"/>
              <a:gd name="connsiteX177" fmla="*/ 363025 w 4956683"/>
              <a:gd name="connsiteY177" fmla="*/ 55453 h 4416995"/>
              <a:gd name="connsiteX178" fmla="*/ 358001 w 4956683"/>
              <a:gd name="connsiteY178" fmla="*/ 105695 h 4416995"/>
              <a:gd name="connsiteX179" fmla="*/ 352977 w 4956683"/>
              <a:gd name="connsiteY179" fmla="*/ 140864 h 4416995"/>
              <a:gd name="connsiteX180" fmla="*/ 317808 w 4956683"/>
              <a:gd name="connsiteY180" fmla="*/ 216226 h 4416995"/>
              <a:gd name="connsiteX181" fmla="*/ 337904 w 4956683"/>
              <a:gd name="connsiteY181" fmla="*/ 206178 h 4416995"/>
              <a:gd name="connsiteX182" fmla="*/ 393170 w 4956683"/>
              <a:gd name="connsiteY182" fmla="*/ 171009 h 4416995"/>
              <a:gd name="connsiteX183" fmla="*/ 438388 w 4956683"/>
              <a:gd name="connsiteY183" fmla="*/ 216226 h 4416995"/>
              <a:gd name="connsiteX184" fmla="*/ 433364 w 4956683"/>
              <a:gd name="connsiteY184" fmla="*/ 256420 h 4416995"/>
              <a:gd name="connsiteX185" fmla="*/ 433364 w 4956683"/>
              <a:gd name="connsiteY185" fmla="*/ 276516 h 4416995"/>
              <a:gd name="connsiteX186" fmla="*/ 503702 w 4956683"/>
              <a:gd name="connsiteY186" fmla="*/ 361927 h 4416995"/>
              <a:gd name="connsiteX187" fmla="*/ 523799 w 4956683"/>
              <a:gd name="connsiteY187" fmla="*/ 412169 h 4416995"/>
              <a:gd name="connsiteX188" fmla="*/ 569016 w 4956683"/>
              <a:gd name="connsiteY188" fmla="*/ 427242 h 4416995"/>
              <a:gd name="connsiteX189" fmla="*/ 589113 w 4956683"/>
              <a:gd name="connsiteY189" fmla="*/ 442314 h 4416995"/>
              <a:gd name="connsiteX190" fmla="*/ 604186 w 4956683"/>
              <a:gd name="connsiteY190" fmla="*/ 472459 h 4416995"/>
              <a:gd name="connsiteX191" fmla="*/ 619258 w 4956683"/>
              <a:gd name="connsiteY191" fmla="*/ 517677 h 4416995"/>
              <a:gd name="connsiteX192" fmla="*/ 548920 w 4956683"/>
              <a:gd name="connsiteY192" fmla="*/ 582991 h 4416995"/>
              <a:gd name="connsiteX193" fmla="*/ 478581 w 4956683"/>
              <a:gd name="connsiteY193" fmla="*/ 638257 h 4416995"/>
              <a:gd name="connsiteX194" fmla="*/ 433364 w 4956683"/>
              <a:gd name="connsiteY194" fmla="*/ 638257 h 4416995"/>
              <a:gd name="connsiteX195" fmla="*/ 408243 w 4956683"/>
              <a:gd name="connsiteY195" fmla="*/ 708596 h 4416995"/>
              <a:gd name="connsiteX196" fmla="*/ 4039675 w 4956683"/>
              <a:gd name="connsiteY196" fmla="*/ 1752368 h 4416995"/>
              <a:gd name="connsiteX197" fmla="*/ 347953 w 4956683"/>
              <a:gd name="connsiteY197" fmla="*/ 768886 h 4416995"/>
              <a:gd name="connsiteX198" fmla="*/ 322832 w 4956683"/>
              <a:gd name="connsiteY198" fmla="*/ 914587 h 4416995"/>
              <a:gd name="connsiteX199" fmla="*/ 302735 w 4956683"/>
              <a:gd name="connsiteY199" fmla="*/ 964829 h 4416995"/>
              <a:gd name="connsiteX200" fmla="*/ 317808 w 4956683"/>
              <a:gd name="connsiteY200" fmla="*/ 1025119 h 4416995"/>
              <a:gd name="connsiteX201" fmla="*/ 4118527 w 4956683"/>
              <a:gd name="connsiteY201" fmla="*/ 1874414 h 4416995"/>
              <a:gd name="connsiteX202" fmla="*/ 342928 w 4956683"/>
              <a:gd name="connsiteY202" fmla="*/ 1110530 h 4416995"/>
              <a:gd name="connsiteX0" fmla="*/ 372005 w 4985760"/>
              <a:gd name="connsiteY0" fmla="*/ 1110530 h 4416995"/>
              <a:gd name="connsiteX1" fmla="*/ 4529371 w 4985760"/>
              <a:gd name="connsiteY1" fmla="*/ 2133857 h 4416995"/>
              <a:gd name="connsiteX2" fmla="*/ 473275 w 4985760"/>
              <a:gd name="connsiteY2" fmla="*/ 1333190 h 4416995"/>
              <a:gd name="connsiteX3" fmla="*/ 4750784 w 4985760"/>
              <a:gd name="connsiteY3" fmla="*/ 2453101 h 4416995"/>
              <a:gd name="connsiteX4" fmla="*/ 532779 w 4985760"/>
              <a:gd name="connsiteY4" fmla="*/ 1557681 h 4416995"/>
              <a:gd name="connsiteX5" fmla="*/ 4815052 w 4985760"/>
              <a:gd name="connsiteY5" fmla="*/ 2820494 h 4416995"/>
              <a:gd name="connsiteX6" fmla="*/ 547852 w 4985760"/>
              <a:gd name="connsiteY6" fmla="*/ 1758648 h 4416995"/>
              <a:gd name="connsiteX7" fmla="*/ 572973 w 4985760"/>
              <a:gd name="connsiteY7" fmla="*/ 1798842 h 4416995"/>
              <a:gd name="connsiteX8" fmla="*/ 4804724 w 4985760"/>
              <a:gd name="connsiteY8" fmla="*/ 3176931 h 4416995"/>
              <a:gd name="connsiteX9" fmla="*/ 589117 w 4985760"/>
              <a:gd name="connsiteY9" fmla="*/ 2066170 h 4416995"/>
              <a:gd name="connsiteX10" fmla="*/ 593069 w 4985760"/>
              <a:gd name="connsiteY10" fmla="*/ 2140486 h 4416995"/>
              <a:gd name="connsiteX11" fmla="*/ 596315 w 4985760"/>
              <a:gd name="connsiteY11" fmla="*/ 2224850 h 4416995"/>
              <a:gd name="connsiteX12" fmla="*/ 4854966 w 4985760"/>
              <a:gd name="connsiteY12" fmla="*/ 3413347 h 4416995"/>
              <a:gd name="connsiteX13" fmla="*/ 618451 w 4985760"/>
              <a:gd name="connsiteY13" fmla="*/ 2359717 h 4416995"/>
              <a:gd name="connsiteX14" fmla="*/ 623214 w 4985760"/>
              <a:gd name="connsiteY14" fmla="*/ 2391695 h 4416995"/>
              <a:gd name="connsiteX15" fmla="*/ 4945271 w 4985760"/>
              <a:gd name="connsiteY15" fmla="*/ 3672650 h 4416995"/>
              <a:gd name="connsiteX16" fmla="*/ 648335 w 4985760"/>
              <a:gd name="connsiteY16" fmla="*/ 2482130 h 4416995"/>
              <a:gd name="connsiteX17" fmla="*/ 4985753 w 4985760"/>
              <a:gd name="connsiteY17" fmla="*/ 3976656 h 4416995"/>
              <a:gd name="connsiteX18" fmla="*/ 676622 w 4985760"/>
              <a:gd name="connsiteY18" fmla="*/ 2652952 h 4416995"/>
              <a:gd name="connsiteX19" fmla="*/ 4932701 w 4985760"/>
              <a:gd name="connsiteY19" fmla="*/ 4141713 h 4416995"/>
              <a:gd name="connsiteX20" fmla="*/ 849302 w 4985760"/>
              <a:gd name="connsiteY20" fmla="*/ 2813725 h 4416995"/>
              <a:gd name="connsiteX21" fmla="*/ 914616 w 4985760"/>
              <a:gd name="connsiteY21" fmla="*/ 2879040 h 4416995"/>
              <a:gd name="connsiteX22" fmla="*/ 965409 w 4985760"/>
              <a:gd name="connsiteY22" fmla="*/ 2910650 h 4416995"/>
              <a:gd name="connsiteX23" fmla="*/ 1065421 w 4985760"/>
              <a:gd name="connsiteY23" fmla="*/ 2996375 h 4416995"/>
              <a:gd name="connsiteX24" fmla="*/ 4889088 w 4985760"/>
              <a:gd name="connsiteY24" fmla="*/ 4253221 h 4416995"/>
              <a:gd name="connsiteX25" fmla="*/ 1115428 w 4985760"/>
              <a:gd name="connsiteY25" fmla="*/ 3029713 h 4416995"/>
              <a:gd name="connsiteX26" fmla="*/ 1155909 w 4985760"/>
              <a:gd name="connsiteY26" fmla="*/ 3067813 h 4416995"/>
              <a:gd name="connsiteX27" fmla="*/ 1163053 w 4985760"/>
              <a:gd name="connsiteY27" fmla="*/ 3098769 h 4416995"/>
              <a:gd name="connsiteX28" fmla="*/ 1195970 w 4985760"/>
              <a:gd name="connsiteY28" fmla="*/ 3115176 h 4416995"/>
              <a:gd name="connsiteX29" fmla="*/ 1236871 w 4985760"/>
              <a:gd name="connsiteY29" fmla="*/ 3167825 h 4416995"/>
              <a:gd name="connsiteX30" fmla="*/ 1261285 w 4985760"/>
              <a:gd name="connsiteY30" fmla="*/ 3210635 h 4416995"/>
              <a:gd name="connsiteX31" fmla="*/ 1351720 w 4985760"/>
              <a:gd name="connsiteY31" fmla="*/ 3265901 h 4416995"/>
              <a:gd name="connsiteX32" fmla="*/ 1408321 w 4985760"/>
              <a:gd name="connsiteY32" fmla="*/ 3303556 h 4416995"/>
              <a:gd name="connsiteX33" fmla="*/ 4801305 w 4985760"/>
              <a:gd name="connsiteY33" fmla="*/ 4305417 h 4416995"/>
              <a:gd name="connsiteX34" fmla="*/ 1472615 w 4985760"/>
              <a:gd name="connsiteY34" fmla="*/ 3360706 h 4416995"/>
              <a:gd name="connsiteX35" fmla="*/ 1524399 w 4985760"/>
              <a:gd name="connsiteY35" fmla="*/ 3389387 h 4416995"/>
              <a:gd name="connsiteX36" fmla="*/ 1625930 w 4985760"/>
              <a:gd name="connsiteY36" fmla="*/ 3436462 h 4416995"/>
              <a:gd name="connsiteX37" fmla="*/ 1656336 w 4985760"/>
              <a:gd name="connsiteY37" fmla="*/ 3461844 h 4416995"/>
              <a:gd name="connsiteX38" fmla="*/ 1670258 w 4985760"/>
              <a:gd name="connsiteY38" fmla="*/ 3503582 h 4416995"/>
              <a:gd name="connsiteX39" fmla="*/ 1733557 w 4985760"/>
              <a:gd name="connsiteY39" fmla="*/ 3587448 h 4416995"/>
              <a:gd name="connsiteX40" fmla="*/ 1818968 w 4985760"/>
              <a:gd name="connsiteY40" fmla="*/ 3617593 h 4416995"/>
              <a:gd name="connsiteX41" fmla="*/ 1879809 w 4985760"/>
              <a:gd name="connsiteY41" fmla="*/ 3658363 h 4416995"/>
              <a:gd name="connsiteX42" fmla="*/ 1967915 w 4985760"/>
              <a:gd name="connsiteY42" fmla="*/ 3698844 h 4416995"/>
              <a:gd name="connsiteX43" fmla="*/ 2135491 w 4985760"/>
              <a:gd name="connsiteY43" fmla="*/ 3738174 h 4416995"/>
              <a:gd name="connsiteX44" fmla="*/ 2225926 w 4985760"/>
              <a:gd name="connsiteY44" fmla="*/ 3753246 h 4416995"/>
              <a:gd name="connsiteX45" fmla="*/ 2331434 w 4985760"/>
              <a:gd name="connsiteY45" fmla="*/ 3768319 h 4416995"/>
              <a:gd name="connsiteX46" fmla="*/ 2401773 w 4985760"/>
              <a:gd name="connsiteY46" fmla="*/ 3768319 h 4416995"/>
              <a:gd name="connsiteX47" fmla="*/ 2470359 w 4985760"/>
              <a:gd name="connsiteY47" fmla="*/ 3779806 h 4416995"/>
              <a:gd name="connsiteX48" fmla="*/ 2496553 w 4985760"/>
              <a:gd name="connsiteY48" fmla="*/ 3767900 h 4416995"/>
              <a:gd name="connsiteX49" fmla="*/ 2509111 w 4985760"/>
              <a:gd name="connsiteY49" fmla="*/ 3796083 h 4416995"/>
              <a:gd name="connsiteX50" fmla="*/ 4508027 w 4985760"/>
              <a:gd name="connsiteY50" fmla="*/ 4416769 h 4416995"/>
              <a:gd name="connsiteX51" fmla="*/ 2565609 w 4985760"/>
              <a:gd name="connsiteY51" fmla="*/ 3875056 h 4416995"/>
              <a:gd name="connsiteX52" fmla="*/ 2597715 w 4985760"/>
              <a:gd name="connsiteY52" fmla="*/ 3898947 h 4416995"/>
              <a:gd name="connsiteX53" fmla="*/ 2641809 w 4985760"/>
              <a:gd name="connsiteY53" fmla="*/ 3920300 h 4416995"/>
              <a:gd name="connsiteX54" fmla="*/ 2668054 w 4985760"/>
              <a:gd name="connsiteY54" fmla="*/ 3903971 h 4416995"/>
              <a:gd name="connsiteX55" fmla="*/ 2748441 w 4985760"/>
              <a:gd name="connsiteY55" fmla="*/ 3878851 h 4416995"/>
              <a:gd name="connsiteX56" fmla="*/ 2823803 w 4985760"/>
              <a:gd name="connsiteY56" fmla="*/ 3823585 h 4416995"/>
              <a:gd name="connsiteX57" fmla="*/ 2879069 w 4985760"/>
              <a:gd name="connsiteY57" fmla="*/ 3778367 h 4416995"/>
              <a:gd name="connsiteX58" fmla="*/ 2975184 w 4985760"/>
              <a:gd name="connsiteY58" fmla="*/ 3820288 h 4416995"/>
              <a:gd name="connsiteX59" fmla="*/ 3029794 w 4985760"/>
              <a:gd name="connsiteY59" fmla="*/ 3823585 h 4416995"/>
              <a:gd name="connsiteX60" fmla="*/ 3080036 w 4985760"/>
              <a:gd name="connsiteY60" fmla="*/ 3808512 h 4416995"/>
              <a:gd name="connsiteX61" fmla="*/ 3130278 w 4985760"/>
              <a:gd name="connsiteY61" fmla="*/ 3738174 h 4416995"/>
              <a:gd name="connsiteX62" fmla="*/ 3145351 w 4985760"/>
              <a:gd name="connsiteY62" fmla="*/ 3692956 h 4416995"/>
              <a:gd name="connsiteX63" fmla="*/ 3144253 w 4985760"/>
              <a:gd name="connsiteY63" fmla="*/ 3667888 h 4416995"/>
              <a:gd name="connsiteX64" fmla="*/ 3185021 w 4985760"/>
              <a:gd name="connsiteY64" fmla="*/ 3646953 h 4416995"/>
              <a:gd name="connsiteX65" fmla="*/ 3235786 w 4985760"/>
              <a:gd name="connsiteY65" fmla="*/ 3667835 h 4416995"/>
              <a:gd name="connsiteX66" fmla="*/ 3311148 w 4985760"/>
              <a:gd name="connsiteY66" fmla="*/ 3667835 h 4416995"/>
              <a:gd name="connsiteX67" fmla="*/ 3366414 w 4985760"/>
              <a:gd name="connsiteY67" fmla="*/ 3622618 h 4416995"/>
              <a:gd name="connsiteX68" fmla="*/ 3386511 w 4985760"/>
              <a:gd name="connsiteY68" fmla="*/ 3547255 h 4416995"/>
              <a:gd name="connsiteX69" fmla="*/ 3386511 w 4985760"/>
              <a:gd name="connsiteY69" fmla="*/ 3486965 h 4416995"/>
              <a:gd name="connsiteX70" fmla="*/ 3446801 w 4985760"/>
              <a:gd name="connsiteY70" fmla="*/ 3411602 h 4416995"/>
              <a:gd name="connsiteX71" fmla="*/ 3466898 w 4985760"/>
              <a:gd name="connsiteY71" fmla="*/ 3366385 h 4416995"/>
              <a:gd name="connsiteX72" fmla="*/ 3486994 w 4985760"/>
              <a:gd name="connsiteY72" fmla="*/ 3341264 h 4416995"/>
              <a:gd name="connsiteX73" fmla="*/ 3520489 w 4985760"/>
              <a:gd name="connsiteY73" fmla="*/ 3322606 h 4416995"/>
              <a:gd name="connsiteX74" fmla="*/ 3567381 w 4985760"/>
              <a:gd name="connsiteY74" fmla="*/ 3321167 h 4416995"/>
              <a:gd name="connsiteX75" fmla="*/ 3562357 w 4985760"/>
              <a:gd name="connsiteY75" fmla="*/ 3270925 h 4416995"/>
              <a:gd name="connsiteX76" fmla="*/ 3552309 w 4985760"/>
              <a:gd name="connsiteY76" fmla="*/ 3235756 h 4416995"/>
              <a:gd name="connsiteX77" fmla="*/ 3551445 w 4985760"/>
              <a:gd name="connsiteY77" fmla="*/ 3217831 h 4416995"/>
              <a:gd name="connsiteX78" fmla="*/ 3514496 w 4985760"/>
              <a:gd name="connsiteY78" fmla="*/ 3181276 h 4416995"/>
              <a:gd name="connsiteX79" fmla="*/ 3492019 w 4985760"/>
              <a:gd name="connsiteY79" fmla="*/ 3180490 h 4416995"/>
              <a:gd name="connsiteX80" fmla="*/ 3446801 w 4985760"/>
              <a:gd name="connsiteY80" fmla="*/ 3130248 h 4416995"/>
              <a:gd name="connsiteX81" fmla="*/ 3416656 w 4985760"/>
              <a:gd name="connsiteY81" fmla="*/ 3100103 h 4416995"/>
              <a:gd name="connsiteX82" fmla="*/ 3391535 w 4985760"/>
              <a:gd name="connsiteY82" fmla="*/ 3095079 h 4416995"/>
              <a:gd name="connsiteX83" fmla="*/ 3341895 w 4985760"/>
              <a:gd name="connsiteY83" fmla="*/ 3015425 h 4416995"/>
              <a:gd name="connsiteX84" fmla="*/ 3321197 w 4985760"/>
              <a:gd name="connsiteY84" fmla="*/ 2944354 h 4416995"/>
              <a:gd name="connsiteX85" fmla="*/ 3289508 w 4985760"/>
              <a:gd name="connsiteY85" fmla="*/ 2905888 h 4416995"/>
              <a:gd name="connsiteX86" fmla="*/ 3282364 w 4985760"/>
              <a:gd name="connsiteY86" fmla="*/ 2867788 h 4416995"/>
              <a:gd name="connsiteX87" fmla="*/ 3260907 w 4985760"/>
              <a:gd name="connsiteY87" fmla="*/ 2838846 h 4416995"/>
              <a:gd name="connsiteX88" fmla="*/ 3260933 w 4985760"/>
              <a:gd name="connsiteY88" fmla="*/ 2820163 h 4416995"/>
              <a:gd name="connsiteX89" fmla="*/ 3225737 w 4985760"/>
              <a:gd name="connsiteY89" fmla="*/ 2768508 h 4416995"/>
              <a:gd name="connsiteX90" fmla="*/ 3160423 w 4985760"/>
              <a:gd name="connsiteY90" fmla="*/ 2698169 h 4416995"/>
              <a:gd name="connsiteX91" fmla="*/ 3130278 w 4985760"/>
              <a:gd name="connsiteY91" fmla="*/ 2663000 h 4416995"/>
              <a:gd name="connsiteX92" fmla="*/ 3095109 w 4985760"/>
              <a:gd name="connsiteY92" fmla="*/ 2622807 h 4416995"/>
              <a:gd name="connsiteX93" fmla="*/ 3084720 w 4985760"/>
              <a:gd name="connsiteY93" fmla="*/ 2558225 h 4416995"/>
              <a:gd name="connsiteX94" fmla="*/ 3090085 w 4985760"/>
              <a:gd name="connsiteY94" fmla="*/ 2532371 h 4416995"/>
              <a:gd name="connsiteX95" fmla="*/ 3046621 w 4985760"/>
              <a:gd name="connsiteY95" fmla="*/ 2510600 h 4416995"/>
              <a:gd name="connsiteX96" fmla="*/ 3019746 w 4985760"/>
              <a:gd name="connsiteY96" fmla="*/ 2512275 h 4416995"/>
              <a:gd name="connsiteX97" fmla="*/ 3010221 w 4985760"/>
              <a:gd name="connsiteY97" fmla="*/ 2472631 h 4416995"/>
              <a:gd name="connsiteX98" fmla="*/ 3013284 w 4985760"/>
              <a:gd name="connsiteY98" fmla="*/ 2398681 h 4416995"/>
              <a:gd name="connsiteX99" fmla="*/ 2994625 w 4985760"/>
              <a:gd name="connsiteY99" fmla="*/ 2371598 h 4416995"/>
              <a:gd name="connsiteX100" fmla="*/ 2964480 w 4985760"/>
              <a:gd name="connsiteY100" fmla="*/ 2326380 h 4416995"/>
              <a:gd name="connsiteX101" fmla="*/ 2909214 w 4985760"/>
              <a:gd name="connsiteY101" fmla="*/ 2272973 h 4416995"/>
              <a:gd name="connsiteX102" fmla="*/ 2879069 w 4985760"/>
              <a:gd name="connsiteY102" fmla="*/ 2230921 h 4416995"/>
              <a:gd name="connsiteX103" fmla="*/ 2843900 w 4985760"/>
              <a:gd name="connsiteY103" fmla="*/ 2215848 h 4416995"/>
              <a:gd name="connsiteX104" fmla="*/ 2822783 w 4985760"/>
              <a:gd name="connsiteY104" fmla="*/ 2203419 h 4416995"/>
              <a:gd name="connsiteX105" fmla="*/ 2798682 w 4985760"/>
              <a:gd name="connsiteY105" fmla="*/ 2195752 h 4416995"/>
              <a:gd name="connsiteX106" fmla="*/ 2770395 w 4985760"/>
              <a:gd name="connsiteY106" fmla="*/ 2177225 h 4416995"/>
              <a:gd name="connsiteX107" fmla="*/ 2733368 w 4985760"/>
              <a:gd name="connsiteY107" fmla="*/ 2170631 h 4416995"/>
              <a:gd name="connsiteX108" fmla="*/ 2698958 w 4985760"/>
              <a:gd name="connsiteY108" fmla="*/ 2146269 h 4416995"/>
              <a:gd name="connsiteX109" fmla="*/ 2659341 w 4985760"/>
              <a:gd name="connsiteY109" fmla="*/ 2128318 h 4416995"/>
              <a:gd name="connsiteX110" fmla="*/ 2698199 w 4985760"/>
              <a:gd name="connsiteY110" fmla="*/ 2004833 h 4416995"/>
              <a:gd name="connsiteX111" fmla="*/ 2728344 w 4985760"/>
              <a:gd name="connsiteY111" fmla="*/ 1934495 h 4416995"/>
              <a:gd name="connsiteX112" fmla="*/ 2823803 w 4985760"/>
              <a:gd name="connsiteY112" fmla="*/ 1813914 h 4416995"/>
              <a:gd name="connsiteX113" fmla="*/ 2860569 w 4985760"/>
              <a:gd name="connsiteY113" fmla="*/ 1758648 h 4416995"/>
              <a:gd name="connsiteX114" fmla="*/ 2914238 w 4985760"/>
              <a:gd name="connsiteY114" fmla="*/ 1733527 h 4416995"/>
              <a:gd name="connsiteX115" fmla="*/ 2984577 w 4985760"/>
              <a:gd name="connsiteY115" fmla="*/ 1693334 h 4416995"/>
              <a:gd name="connsiteX116" fmla="*/ 3095109 w 4985760"/>
              <a:gd name="connsiteY116" fmla="*/ 1663189 h 4416995"/>
              <a:gd name="connsiteX117" fmla="*/ 3140326 w 4985760"/>
              <a:gd name="connsiteY117" fmla="*/ 1643092 h 4416995"/>
              <a:gd name="connsiteX118" fmla="*/ 3175496 w 4985760"/>
              <a:gd name="connsiteY118" fmla="*/ 1602899 h 4416995"/>
              <a:gd name="connsiteX119" fmla="*/ 3195592 w 4985760"/>
              <a:gd name="connsiteY119" fmla="*/ 1517488 h 4416995"/>
              <a:gd name="connsiteX120" fmla="*/ 3228381 w 4985760"/>
              <a:gd name="connsiteY120" fmla="*/ 1430480 h 4416995"/>
              <a:gd name="connsiteX121" fmla="*/ 3296076 w 4985760"/>
              <a:gd name="connsiteY121" fmla="*/ 1341642 h 4416995"/>
              <a:gd name="connsiteX122" fmla="*/ 3411632 w 4985760"/>
              <a:gd name="connsiteY122" fmla="*/ 1241158 h 4416995"/>
              <a:gd name="connsiteX123" fmla="*/ 3366414 w 4985760"/>
              <a:gd name="connsiteY123" fmla="*/ 1211013 h 4416995"/>
              <a:gd name="connsiteX124" fmla="*/ 3308559 w 4985760"/>
              <a:gd name="connsiteY124" fmla="*/ 1196150 h 4416995"/>
              <a:gd name="connsiteX125" fmla="*/ 3225737 w 4985760"/>
              <a:gd name="connsiteY125" fmla="*/ 1190916 h 4416995"/>
              <a:gd name="connsiteX126" fmla="*/ 3172828 w 4985760"/>
              <a:gd name="connsiteY126" fmla="*/ 1167575 h 4416995"/>
              <a:gd name="connsiteX127" fmla="*/ 3101390 w 4985760"/>
              <a:gd name="connsiteY127" fmla="*/ 1153288 h 4416995"/>
              <a:gd name="connsiteX128" fmla="*/ 3064964 w 4985760"/>
              <a:gd name="connsiteY128" fmla="*/ 1165796 h 4416995"/>
              <a:gd name="connsiteX129" fmla="*/ 3004674 w 4985760"/>
              <a:gd name="connsiteY129" fmla="*/ 1135651 h 4416995"/>
              <a:gd name="connsiteX130" fmla="*/ 2934335 w 4985760"/>
              <a:gd name="connsiteY130" fmla="*/ 1120578 h 4416995"/>
              <a:gd name="connsiteX131" fmla="*/ 2758490 w 4985760"/>
              <a:gd name="connsiteY131" fmla="*/ 1072325 h 4416995"/>
              <a:gd name="connsiteX132" fmla="*/ 2522353 w 4985760"/>
              <a:gd name="connsiteY132" fmla="*/ 1010046 h 4416995"/>
              <a:gd name="connsiteX133" fmla="*/ 2457038 w 4985760"/>
              <a:gd name="connsiteY133" fmla="*/ 979901 h 4416995"/>
              <a:gd name="connsiteX134" fmla="*/ 2401773 w 4985760"/>
              <a:gd name="connsiteY134" fmla="*/ 954780 h 4416995"/>
              <a:gd name="connsiteX135" fmla="*/ 2316362 w 4985760"/>
              <a:gd name="connsiteY135" fmla="*/ 944732 h 4416995"/>
              <a:gd name="connsiteX136" fmla="*/ 2256071 w 4985760"/>
              <a:gd name="connsiteY136" fmla="*/ 944732 h 4416995"/>
              <a:gd name="connsiteX137" fmla="*/ 2220902 w 4985760"/>
              <a:gd name="connsiteY137" fmla="*/ 949756 h 4416995"/>
              <a:gd name="connsiteX138" fmla="*/ 2125443 w 4985760"/>
              <a:gd name="connsiteY138" fmla="*/ 849273 h 4416995"/>
              <a:gd name="connsiteX139" fmla="*/ 2113171 w 4985760"/>
              <a:gd name="connsiteY139" fmla="*/ 805625 h 4416995"/>
              <a:gd name="connsiteX140" fmla="*/ 2084596 w 4985760"/>
              <a:gd name="connsiteY140" fmla="*/ 779431 h 4416995"/>
              <a:gd name="connsiteX141" fmla="*/ 2055104 w 4985760"/>
              <a:gd name="connsiteY141" fmla="*/ 743765 h 4416995"/>
              <a:gd name="connsiteX142" fmla="*/ 1994814 w 4985760"/>
              <a:gd name="connsiteY142" fmla="*/ 663378 h 4416995"/>
              <a:gd name="connsiteX143" fmla="*/ 1945096 w 4985760"/>
              <a:gd name="connsiteY143" fmla="*/ 594347 h 4416995"/>
              <a:gd name="connsiteX144" fmla="*/ 1889307 w 4985760"/>
              <a:gd name="connsiteY144" fmla="*/ 552846 h 4416995"/>
              <a:gd name="connsiteX145" fmla="*/ 1793847 w 4985760"/>
              <a:gd name="connsiteY145" fmla="*/ 482508 h 4416995"/>
              <a:gd name="connsiteX146" fmla="*/ 1698388 w 4985760"/>
              <a:gd name="connsiteY146" fmla="*/ 477484 h 4416995"/>
              <a:gd name="connsiteX147" fmla="*/ 1667878 w 4985760"/>
              <a:gd name="connsiteY147" fmla="*/ 453200 h 4416995"/>
              <a:gd name="connsiteX148" fmla="*/ 1597904 w 4985760"/>
              <a:gd name="connsiteY148" fmla="*/ 467435 h 4416995"/>
              <a:gd name="connsiteX149" fmla="*/ 1589296 w 4985760"/>
              <a:gd name="connsiteY149" fmla="*/ 443675 h 4416995"/>
              <a:gd name="connsiteX150" fmla="*/ 1542638 w 4985760"/>
              <a:gd name="connsiteY150" fmla="*/ 452363 h 4416995"/>
              <a:gd name="connsiteX151" fmla="*/ 1534528 w 4985760"/>
              <a:gd name="connsiteY151" fmla="*/ 412719 h 4416995"/>
              <a:gd name="connsiteX152" fmla="*/ 1498809 w 4985760"/>
              <a:gd name="connsiteY152" fmla="*/ 377000 h 4416995"/>
              <a:gd name="connsiteX153" fmla="*/ 1484521 w 4985760"/>
              <a:gd name="connsiteY153" fmla="*/ 341281 h 4416995"/>
              <a:gd name="connsiteX154" fmla="*/ 1477324 w 4985760"/>
              <a:gd name="connsiteY154" fmla="*/ 321734 h 4416995"/>
              <a:gd name="connsiteX155" fmla="*/ 1412010 w 4985760"/>
              <a:gd name="connsiteY155" fmla="*/ 291589 h 4416995"/>
              <a:gd name="connsiteX156" fmla="*/ 1366792 w 4985760"/>
              <a:gd name="connsiteY156" fmla="*/ 291589 h 4416995"/>
              <a:gd name="connsiteX157" fmla="*/ 1346696 w 4985760"/>
              <a:gd name="connsiteY157" fmla="*/ 231299 h 4416995"/>
              <a:gd name="connsiteX158" fmla="*/ 1321575 w 4985760"/>
              <a:gd name="connsiteY158" fmla="*/ 176033 h 4416995"/>
              <a:gd name="connsiteX159" fmla="*/ 1291430 w 4985760"/>
              <a:gd name="connsiteY159" fmla="*/ 150912 h 4416995"/>
              <a:gd name="connsiteX160" fmla="*/ 1236164 w 4985760"/>
              <a:gd name="connsiteY160" fmla="*/ 186081 h 4416995"/>
              <a:gd name="connsiteX161" fmla="*/ 1165825 w 4985760"/>
              <a:gd name="connsiteY161" fmla="*/ 211202 h 4416995"/>
              <a:gd name="connsiteX162" fmla="*/ 1120608 w 4985760"/>
              <a:gd name="connsiteY162" fmla="*/ 221251 h 4416995"/>
              <a:gd name="connsiteX163" fmla="*/ 1065342 w 4985760"/>
              <a:gd name="connsiteY163" fmla="*/ 191105 h 4416995"/>
              <a:gd name="connsiteX164" fmla="*/ 1005052 w 4985760"/>
              <a:gd name="connsiteY164" fmla="*/ 155936 h 4416995"/>
              <a:gd name="connsiteX165" fmla="*/ 934713 w 4985760"/>
              <a:gd name="connsiteY165" fmla="*/ 120767 h 4416995"/>
              <a:gd name="connsiteX166" fmla="*/ 829205 w 4985760"/>
              <a:gd name="connsiteY166" fmla="*/ 165985 h 4416995"/>
              <a:gd name="connsiteX167" fmla="*/ 743794 w 4985760"/>
              <a:gd name="connsiteY167" fmla="*/ 181057 h 4416995"/>
              <a:gd name="connsiteX168" fmla="*/ 693553 w 4985760"/>
              <a:gd name="connsiteY168" fmla="*/ 145888 h 4416995"/>
              <a:gd name="connsiteX169" fmla="*/ 703601 w 4985760"/>
              <a:gd name="connsiteY169" fmla="*/ 105695 h 4416995"/>
              <a:gd name="connsiteX170" fmla="*/ 718674 w 4985760"/>
              <a:gd name="connsiteY170" fmla="*/ 85598 h 4416995"/>
              <a:gd name="connsiteX171" fmla="*/ 693553 w 4985760"/>
              <a:gd name="connsiteY171" fmla="*/ 20284 h 4416995"/>
              <a:gd name="connsiteX172" fmla="*/ 648335 w 4985760"/>
              <a:gd name="connsiteY172" fmla="*/ 187 h 4416995"/>
              <a:gd name="connsiteX173" fmla="*/ 618190 w 4985760"/>
              <a:gd name="connsiteY173" fmla="*/ 10235 h 4416995"/>
              <a:gd name="connsiteX174" fmla="*/ 557900 w 4985760"/>
              <a:gd name="connsiteY174" fmla="*/ 10235 h 4416995"/>
              <a:gd name="connsiteX175" fmla="*/ 472489 w 4985760"/>
              <a:gd name="connsiteY175" fmla="*/ 187 h 4416995"/>
              <a:gd name="connsiteX176" fmla="*/ 437320 w 4985760"/>
              <a:gd name="connsiteY176" fmla="*/ 10235 h 4416995"/>
              <a:gd name="connsiteX177" fmla="*/ 392102 w 4985760"/>
              <a:gd name="connsiteY177" fmla="*/ 55453 h 4416995"/>
              <a:gd name="connsiteX178" fmla="*/ 387078 w 4985760"/>
              <a:gd name="connsiteY178" fmla="*/ 105695 h 4416995"/>
              <a:gd name="connsiteX179" fmla="*/ 382054 w 4985760"/>
              <a:gd name="connsiteY179" fmla="*/ 140864 h 4416995"/>
              <a:gd name="connsiteX180" fmla="*/ 346885 w 4985760"/>
              <a:gd name="connsiteY180" fmla="*/ 216226 h 4416995"/>
              <a:gd name="connsiteX181" fmla="*/ 366981 w 4985760"/>
              <a:gd name="connsiteY181" fmla="*/ 206178 h 4416995"/>
              <a:gd name="connsiteX182" fmla="*/ 422247 w 4985760"/>
              <a:gd name="connsiteY182" fmla="*/ 171009 h 4416995"/>
              <a:gd name="connsiteX183" fmla="*/ 467465 w 4985760"/>
              <a:gd name="connsiteY183" fmla="*/ 216226 h 4416995"/>
              <a:gd name="connsiteX184" fmla="*/ 462441 w 4985760"/>
              <a:gd name="connsiteY184" fmla="*/ 256420 h 4416995"/>
              <a:gd name="connsiteX185" fmla="*/ 462441 w 4985760"/>
              <a:gd name="connsiteY185" fmla="*/ 276516 h 4416995"/>
              <a:gd name="connsiteX186" fmla="*/ 532779 w 4985760"/>
              <a:gd name="connsiteY186" fmla="*/ 361927 h 4416995"/>
              <a:gd name="connsiteX187" fmla="*/ 552876 w 4985760"/>
              <a:gd name="connsiteY187" fmla="*/ 412169 h 4416995"/>
              <a:gd name="connsiteX188" fmla="*/ 598093 w 4985760"/>
              <a:gd name="connsiteY188" fmla="*/ 427242 h 4416995"/>
              <a:gd name="connsiteX189" fmla="*/ 618190 w 4985760"/>
              <a:gd name="connsiteY189" fmla="*/ 442314 h 4416995"/>
              <a:gd name="connsiteX190" fmla="*/ 633263 w 4985760"/>
              <a:gd name="connsiteY190" fmla="*/ 472459 h 4416995"/>
              <a:gd name="connsiteX191" fmla="*/ 648335 w 4985760"/>
              <a:gd name="connsiteY191" fmla="*/ 517677 h 4416995"/>
              <a:gd name="connsiteX192" fmla="*/ 577997 w 4985760"/>
              <a:gd name="connsiteY192" fmla="*/ 582991 h 4416995"/>
              <a:gd name="connsiteX193" fmla="*/ 4025558 w 4985760"/>
              <a:gd name="connsiteY193" fmla="*/ 1609807 h 4416995"/>
              <a:gd name="connsiteX194" fmla="*/ 462441 w 4985760"/>
              <a:gd name="connsiteY194" fmla="*/ 638257 h 4416995"/>
              <a:gd name="connsiteX195" fmla="*/ 437320 w 4985760"/>
              <a:gd name="connsiteY195" fmla="*/ 708596 h 4416995"/>
              <a:gd name="connsiteX196" fmla="*/ 4068752 w 4985760"/>
              <a:gd name="connsiteY196" fmla="*/ 1752368 h 4416995"/>
              <a:gd name="connsiteX197" fmla="*/ 377030 w 4985760"/>
              <a:gd name="connsiteY197" fmla="*/ 768886 h 4416995"/>
              <a:gd name="connsiteX198" fmla="*/ 351909 w 4985760"/>
              <a:gd name="connsiteY198" fmla="*/ 914587 h 4416995"/>
              <a:gd name="connsiteX199" fmla="*/ 331812 w 4985760"/>
              <a:gd name="connsiteY199" fmla="*/ 964829 h 4416995"/>
              <a:gd name="connsiteX200" fmla="*/ 346885 w 4985760"/>
              <a:gd name="connsiteY200" fmla="*/ 1025119 h 4416995"/>
              <a:gd name="connsiteX201" fmla="*/ 4147604 w 4985760"/>
              <a:gd name="connsiteY201" fmla="*/ 1874414 h 4416995"/>
              <a:gd name="connsiteX202" fmla="*/ 372005 w 4985760"/>
              <a:gd name="connsiteY202" fmla="*/ 1110530 h 4416995"/>
              <a:gd name="connsiteX0" fmla="*/ 372005 w 4985760"/>
              <a:gd name="connsiteY0" fmla="*/ 1110530 h 4416995"/>
              <a:gd name="connsiteX1" fmla="*/ 4529371 w 4985760"/>
              <a:gd name="connsiteY1" fmla="*/ 2133857 h 4416995"/>
              <a:gd name="connsiteX2" fmla="*/ 473275 w 4985760"/>
              <a:gd name="connsiteY2" fmla="*/ 1333190 h 4416995"/>
              <a:gd name="connsiteX3" fmla="*/ 4750784 w 4985760"/>
              <a:gd name="connsiteY3" fmla="*/ 2453101 h 4416995"/>
              <a:gd name="connsiteX4" fmla="*/ 532779 w 4985760"/>
              <a:gd name="connsiteY4" fmla="*/ 1557681 h 4416995"/>
              <a:gd name="connsiteX5" fmla="*/ 4815052 w 4985760"/>
              <a:gd name="connsiteY5" fmla="*/ 2820494 h 4416995"/>
              <a:gd name="connsiteX6" fmla="*/ 547852 w 4985760"/>
              <a:gd name="connsiteY6" fmla="*/ 1758648 h 4416995"/>
              <a:gd name="connsiteX7" fmla="*/ 572973 w 4985760"/>
              <a:gd name="connsiteY7" fmla="*/ 1798842 h 4416995"/>
              <a:gd name="connsiteX8" fmla="*/ 4804724 w 4985760"/>
              <a:gd name="connsiteY8" fmla="*/ 3176931 h 4416995"/>
              <a:gd name="connsiteX9" fmla="*/ 589117 w 4985760"/>
              <a:gd name="connsiteY9" fmla="*/ 2066170 h 4416995"/>
              <a:gd name="connsiteX10" fmla="*/ 593069 w 4985760"/>
              <a:gd name="connsiteY10" fmla="*/ 2140486 h 4416995"/>
              <a:gd name="connsiteX11" fmla="*/ 596315 w 4985760"/>
              <a:gd name="connsiteY11" fmla="*/ 2224850 h 4416995"/>
              <a:gd name="connsiteX12" fmla="*/ 4854966 w 4985760"/>
              <a:gd name="connsiteY12" fmla="*/ 3413347 h 4416995"/>
              <a:gd name="connsiteX13" fmla="*/ 618451 w 4985760"/>
              <a:gd name="connsiteY13" fmla="*/ 2359717 h 4416995"/>
              <a:gd name="connsiteX14" fmla="*/ 623214 w 4985760"/>
              <a:gd name="connsiteY14" fmla="*/ 2391695 h 4416995"/>
              <a:gd name="connsiteX15" fmla="*/ 4945271 w 4985760"/>
              <a:gd name="connsiteY15" fmla="*/ 3672650 h 4416995"/>
              <a:gd name="connsiteX16" fmla="*/ 648335 w 4985760"/>
              <a:gd name="connsiteY16" fmla="*/ 2482130 h 4416995"/>
              <a:gd name="connsiteX17" fmla="*/ 4985753 w 4985760"/>
              <a:gd name="connsiteY17" fmla="*/ 3976656 h 4416995"/>
              <a:gd name="connsiteX18" fmla="*/ 676622 w 4985760"/>
              <a:gd name="connsiteY18" fmla="*/ 2652952 h 4416995"/>
              <a:gd name="connsiteX19" fmla="*/ 4932701 w 4985760"/>
              <a:gd name="connsiteY19" fmla="*/ 4141713 h 4416995"/>
              <a:gd name="connsiteX20" fmla="*/ 849302 w 4985760"/>
              <a:gd name="connsiteY20" fmla="*/ 2813725 h 4416995"/>
              <a:gd name="connsiteX21" fmla="*/ 914616 w 4985760"/>
              <a:gd name="connsiteY21" fmla="*/ 2879040 h 4416995"/>
              <a:gd name="connsiteX22" fmla="*/ 965409 w 4985760"/>
              <a:gd name="connsiteY22" fmla="*/ 2910650 h 4416995"/>
              <a:gd name="connsiteX23" fmla="*/ 1065421 w 4985760"/>
              <a:gd name="connsiteY23" fmla="*/ 2996375 h 4416995"/>
              <a:gd name="connsiteX24" fmla="*/ 4889088 w 4985760"/>
              <a:gd name="connsiteY24" fmla="*/ 4253221 h 4416995"/>
              <a:gd name="connsiteX25" fmla="*/ 1115428 w 4985760"/>
              <a:gd name="connsiteY25" fmla="*/ 3029713 h 4416995"/>
              <a:gd name="connsiteX26" fmla="*/ 1155909 w 4985760"/>
              <a:gd name="connsiteY26" fmla="*/ 3067813 h 4416995"/>
              <a:gd name="connsiteX27" fmla="*/ 1163053 w 4985760"/>
              <a:gd name="connsiteY27" fmla="*/ 3098769 h 4416995"/>
              <a:gd name="connsiteX28" fmla="*/ 1195970 w 4985760"/>
              <a:gd name="connsiteY28" fmla="*/ 3115176 h 4416995"/>
              <a:gd name="connsiteX29" fmla="*/ 1236871 w 4985760"/>
              <a:gd name="connsiteY29" fmla="*/ 3167825 h 4416995"/>
              <a:gd name="connsiteX30" fmla="*/ 1261285 w 4985760"/>
              <a:gd name="connsiteY30" fmla="*/ 3210635 h 4416995"/>
              <a:gd name="connsiteX31" fmla="*/ 1351720 w 4985760"/>
              <a:gd name="connsiteY31" fmla="*/ 3265901 h 4416995"/>
              <a:gd name="connsiteX32" fmla="*/ 1408321 w 4985760"/>
              <a:gd name="connsiteY32" fmla="*/ 3303556 h 4416995"/>
              <a:gd name="connsiteX33" fmla="*/ 4801305 w 4985760"/>
              <a:gd name="connsiteY33" fmla="*/ 4305417 h 4416995"/>
              <a:gd name="connsiteX34" fmla="*/ 1472615 w 4985760"/>
              <a:gd name="connsiteY34" fmla="*/ 3360706 h 4416995"/>
              <a:gd name="connsiteX35" fmla="*/ 1524399 w 4985760"/>
              <a:gd name="connsiteY35" fmla="*/ 3389387 h 4416995"/>
              <a:gd name="connsiteX36" fmla="*/ 1625930 w 4985760"/>
              <a:gd name="connsiteY36" fmla="*/ 3436462 h 4416995"/>
              <a:gd name="connsiteX37" fmla="*/ 1656336 w 4985760"/>
              <a:gd name="connsiteY37" fmla="*/ 3461844 h 4416995"/>
              <a:gd name="connsiteX38" fmla="*/ 1670258 w 4985760"/>
              <a:gd name="connsiteY38" fmla="*/ 3503582 h 4416995"/>
              <a:gd name="connsiteX39" fmla="*/ 1733557 w 4985760"/>
              <a:gd name="connsiteY39" fmla="*/ 3587448 h 4416995"/>
              <a:gd name="connsiteX40" fmla="*/ 1818968 w 4985760"/>
              <a:gd name="connsiteY40" fmla="*/ 3617593 h 4416995"/>
              <a:gd name="connsiteX41" fmla="*/ 1879809 w 4985760"/>
              <a:gd name="connsiteY41" fmla="*/ 3658363 h 4416995"/>
              <a:gd name="connsiteX42" fmla="*/ 1967915 w 4985760"/>
              <a:gd name="connsiteY42" fmla="*/ 3698844 h 4416995"/>
              <a:gd name="connsiteX43" fmla="*/ 2135491 w 4985760"/>
              <a:gd name="connsiteY43" fmla="*/ 3738174 h 4416995"/>
              <a:gd name="connsiteX44" fmla="*/ 2225926 w 4985760"/>
              <a:gd name="connsiteY44" fmla="*/ 3753246 h 4416995"/>
              <a:gd name="connsiteX45" fmla="*/ 2331434 w 4985760"/>
              <a:gd name="connsiteY45" fmla="*/ 3768319 h 4416995"/>
              <a:gd name="connsiteX46" fmla="*/ 2401773 w 4985760"/>
              <a:gd name="connsiteY46" fmla="*/ 3768319 h 4416995"/>
              <a:gd name="connsiteX47" fmla="*/ 2470359 w 4985760"/>
              <a:gd name="connsiteY47" fmla="*/ 3779806 h 4416995"/>
              <a:gd name="connsiteX48" fmla="*/ 2496553 w 4985760"/>
              <a:gd name="connsiteY48" fmla="*/ 3767900 h 4416995"/>
              <a:gd name="connsiteX49" fmla="*/ 2509111 w 4985760"/>
              <a:gd name="connsiteY49" fmla="*/ 3796083 h 4416995"/>
              <a:gd name="connsiteX50" fmla="*/ 4508027 w 4985760"/>
              <a:gd name="connsiteY50" fmla="*/ 4416769 h 4416995"/>
              <a:gd name="connsiteX51" fmla="*/ 2565609 w 4985760"/>
              <a:gd name="connsiteY51" fmla="*/ 3875056 h 4416995"/>
              <a:gd name="connsiteX52" fmla="*/ 2597715 w 4985760"/>
              <a:gd name="connsiteY52" fmla="*/ 3898947 h 4416995"/>
              <a:gd name="connsiteX53" fmla="*/ 2641809 w 4985760"/>
              <a:gd name="connsiteY53" fmla="*/ 3920300 h 4416995"/>
              <a:gd name="connsiteX54" fmla="*/ 2668054 w 4985760"/>
              <a:gd name="connsiteY54" fmla="*/ 3903971 h 4416995"/>
              <a:gd name="connsiteX55" fmla="*/ 2748441 w 4985760"/>
              <a:gd name="connsiteY55" fmla="*/ 3878851 h 4416995"/>
              <a:gd name="connsiteX56" fmla="*/ 2823803 w 4985760"/>
              <a:gd name="connsiteY56" fmla="*/ 3823585 h 4416995"/>
              <a:gd name="connsiteX57" fmla="*/ 2879069 w 4985760"/>
              <a:gd name="connsiteY57" fmla="*/ 3778367 h 4416995"/>
              <a:gd name="connsiteX58" fmla="*/ 2975184 w 4985760"/>
              <a:gd name="connsiteY58" fmla="*/ 3820288 h 4416995"/>
              <a:gd name="connsiteX59" fmla="*/ 3029794 w 4985760"/>
              <a:gd name="connsiteY59" fmla="*/ 3823585 h 4416995"/>
              <a:gd name="connsiteX60" fmla="*/ 3080036 w 4985760"/>
              <a:gd name="connsiteY60" fmla="*/ 3808512 h 4416995"/>
              <a:gd name="connsiteX61" fmla="*/ 3130278 w 4985760"/>
              <a:gd name="connsiteY61" fmla="*/ 3738174 h 4416995"/>
              <a:gd name="connsiteX62" fmla="*/ 3145351 w 4985760"/>
              <a:gd name="connsiteY62" fmla="*/ 3692956 h 4416995"/>
              <a:gd name="connsiteX63" fmla="*/ 3144253 w 4985760"/>
              <a:gd name="connsiteY63" fmla="*/ 3667888 h 4416995"/>
              <a:gd name="connsiteX64" fmla="*/ 3185021 w 4985760"/>
              <a:gd name="connsiteY64" fmla="*/ 3646953 h 4416995"/>
              <a:gd name="connsiteX65" fmla="*/ 3235786 w 4985760"/>
              <a:gd name="connsiteY65" fmla="*/ 3667835 h 4416995"/>
              <a:gd name="connsiteX66" fmla="*/ 3311148 w 4985760"/>
              <a:gd name="connsiteY66" fmla="*/ 3667835 h 4416995"/>
              <a:gd name="connsiteX67" fmla="*/ 3366414 w 4985760"/>
              <a:gd name="connsiteY67" fmla="*/ 3622618 h 4416995"/>
              <a:gd name="connsiteX68" fmla="*/ 3386511 w 4985760"/>
              <a:gd name="connsiteY68" fmla="*/ 3547255 h 4416995"/>
              <a:gd name="connsiteX69" fmla="*/ 3386511 w 4985760"/>
              <a:gd name="connsiteY69" fmla="*/ 3486965 h 4416995"/>
              <a:gd name="connsiteX70" fmla="*/ 3446801 w 4985760"/>
              <a:gd name="connsiteY70" fmla="*/ 3411602 h 4416995"/>
              <a:gd name="connsiteX71" fmla="*/ 3466898 w 4985760"/>
              <a:gd name="connsiteY71" fmla="*/ 3366385 h 4416995"/>
              <a:gd name="connsiteX72" fmla="*/ 3486994 w 4985760"/>
              <a:gd name="connsiteY72" fmla="*/ 3341264 h 4416995"/>
              <a:gd name="connsiteX73" fmla="*/ 3520489 w 4985760"/>
              <a:gd name="connsiteY73" fmla="*/ 3322606 h 4416995"/>
              <a:gd name="connsiteX74" fmla="*/ 3567381 w 4985760"/>
              <a:gd name="connsiteY74" fmla="*/ 3321167 h 4416995"/>
              <a:gd name="connsiteX75" fmla="*/ 3562357 w 4985760"/>
              <a:gd name="connsiteY75" fmla="*/ 3270925 h 4416995"/>
              <a:gd name="connsiteX76" fmla="*/ 3552309 w 4985760"/>
              <a:gd name="connsiteY76" fmla="*/ 3235756 h 4416995"/>
              <a:gd name="connsiteX77" fmla="*/ 3551445 w 4985760"/>
              <a:gd name="connsiteY77" fmla="*/ 3217831 h 4416995"/>
              <a:gd name="connsiteX78" fmla="*/ 3514496 w 4985760"/>
              <a:gd name="connsiteY78" fmla="*/ 3181276 h 4416995"/>
              <a:gd name="connsiteX79" fmla="*/ 3492019 w 4985760"/>
              <a:gd name="connsiteY79" fmla="*/ 3180490 h 4416995"/>
              <a:gd name="connsiteX80" fmla="*/ 3446801 w 4985760"/>
              <a:gd name="connsiteY80" fmla="*/ 3130248 h 4416995"/>
              <a:gd name="connsiteX81" fmla="*/ 3416656 w 4985760"/>
              <a:gd name="connsiteY81" fmla="*/ 3100103 h 4416995"/>
              <a:gd name="connsiteX82" fmla="*/ 3391535 w 4985760"/>
              <a:gd name="connsiteY82" fmla="*/ 3095079 h 4416995"/>
              <a:gd name="connsiteX83" fmla="*/ 3341895 w 4985760"/>
              <a:gd name="connsiteY83" fmla="*/ 3015425 h 4416995"/>
              <a:gd name="connsiteX84" fmla="*/ 3321197 w 4985760"/>
              <a:gd name="connsiteY84" fmla="*/ 2944354 h 4416995"/>
              <a:gd name="connsiteX85" fmla="*/ 3289508 w 4985760"/>
              <a:gd name="connsiteY85" fmla="*/ 2905888 h 4416995"/>
              <a:gd name="connsiteX86" fmla="*/ 3282364 w 4985760"/>
              <a:gd name="connsiteY86" fmla="*/ 2867788 h 4416995"/>
              <a:gd name="connsiteX87" fmla="*/ 3260907 w 4985760"/>
              <a:gd name="connsiteY87" fmla="*/ 2838846 h 4416995"/>
              <a:gd name="connsiteX88" fmla="*/ 3260933 w 4985760"/>
              <a:gd name="connsiteY88" fmla="*/ 2820163 h 4416995"/>
              <a:gd name="connsiteX89" fmla="*/ 3225737 w 4985760"/>
              <a:gd name="connsiteY89" fmla="*/ 2768508 h 4416995"/>
              <a:gd name="connsiteX90" fmla="*/ 3160423 w 4985760"/>
              <a:gd name="connsiteY90" fmla="*/ 2698169 h 4416995"/>
              <a:gd name="connsiteX91" fmla="*/ 3130278 w 4985760"/>
              <a:gd name="connsiteY91" fmla="*/ 2663000 h 4416995"/>
              <a:gd name="connsiteX92" fmla="*/ 3095109 w 4985760"/>
              <a:gd name="connsiteY92" fmla="*/ 2622807 h 4416995"/>
              <a:gd name="connsiteX93" fmla="*/ 3084720 w 4985760"/>
              <a:gd name="connsiteY93" fmla="*/ 2558225 h 4416995"/>
              <a:gd name="connsiteX94" fmla="*/ 3090085 w 4985760"/>
              <a:gd name="connsiteY94" fmla="*/ 2532371 h 4416995"/>
              <a:gd name="connsiteX95" fmla="*/ 3046621 w 4985760"/>
              <a:gd name="connsiteY95" fmla="*/ 2510600 h 4416995"/>
              <a:gd name="connsiteX96" fmla="*/ 3019746 w 4985760"/>
              <a:gd name="connsiteY96" fmla="*/ 2512275 h 4416995"/>
              <a:gd name="connsiteX97" fmla="*/ 3010221 w 4985760"/>
              <a:gd name="connsiteY97" fmla="*/ 2472631 h 4416995"/>
              <a:gd name="connsiteX98" fmla="*/ 3013284 w 4985760"/>
              <a:gd name="connsiteY98" fmla="*/ 2398681 h 4416995"/>
              <a:gd name="connsiteX99" fmla="*/ 2994625 w 4985760"/>
              <a:gd name="connsiteY99" fmla="*/ 2371598 h 4416995"/>
              <a:gd name="connsiteX100" fmla="*/ 2964480 w 4985760"/>
              <a:gd name="connsiteY100" fmla="*/ 2326380 h 4416995"/>
              <a:gd name="connsiteX101" fmla="*/ 2909214 w 4985760"/>
              <a:gd name="connsiteY101" fmla="*/ 2272973 h 4416995"/>
              <a:gd name="connsiteX102" fmla="*/ 2879069 w 4985760"/>
              <a:gd name="connsiteY102" fmla="*/ 2230921 h 4416995"/>
              <a:gd name="connsiteX103" fmla="*/ 2843900 w 4985760"/>
              <a:gd name="connsiteY103" fmla="*/ 2215848 h 4416995"/>
              <a:gd name="connsiteX104" fmla="*/ 2822783 w 4985760"/>
              <a:gd name="connsiteY104" fmla="*/ 2203419 h 4416995"/>
              <a:gd name="connsiteX105" fmla="*/ 2798682 w 4985760"/>
              <a:gd name="connsiteY105" fmla="*/ 2195752 h 4416995"/>
              <a:gd name="connsiteX106" fmla="*/ 2770395 w 4985760"/>
              <a:gd name="connsiteY106" fmla="*/ 2177225 h 4416995"/>
              <a:gd name="connsiteX107" fmla="*/ 2733368 w 4985760"/>
              <a:gd name="connsiteY107" fmla="*/ 2170631 h 4416995"/>
              <a:gd name="connsiteX108" fmla="*/ 2698958 w 4985760"/>
              <a:gd name="connsiteY108" fmla="*/ 2146269 h 4416995"/>
              <a:gd name="connsiteX109" fmla="*/ 2659341 w 4985760"/>
              <a:gd name="connsiteY109" fmla="*/ 2128318 h 4416995"/>
              <a:gd name="connsiteX110" fmla="*/ 2698199 w 4985760"/>
              <a:gd name="connsiteY110" fmla="*/ 2004833 h 4416995"/>
              <a:gd name="connsiteX111" fmla="*/ 2728344 w 4985760"/>
              <a:gd name="connsiteY111" fmla="*/ 1934495 h 4416995"/>
              <a:gd name="connsiteX112" fmla="*/ 2823803 w 4985760"/>
              <a:gd name="connsiteY112" fmla="*/ 1813914 h 4416995"/>
              <a:gd name="connsiteX113" fmla="*/ 2860569 w 4985760"/>
              <a:gd name="connsiteY113" fmla="*/ 1758648 h 4416995"/>
              <a:gd name="connsiteX114" fmla="*/ 2914238 w 4985760"/>
              <a:gd name="connsiteY114" fmla="*/ 1733527 h 4416995"/>
              <a:gd name="connsiteX115" fmla="*/ 2984577 w 4985760"/>
              <a:gd name="connsiteY115" fmla="*/ 1693334 h 4416995"/>
              <a:gd name="connsiteX116" fmla="*/ 3095109 w 4985760"/>
              <a:gd name="connsiteY116" fmla="*/ 1663189 h 4416995"/>
              <a:gd name="connsiteX117" fmla="*/ 3140326 w 4985760"/>
              <a:gd name="connsiteY117" fmla="*/ 1643092 h 4416995"/>
              <a:gd name="connsiteX118" fmla="*/ 3175496 w 4985760"/>
              <a:gd name="connsiteY118" fmla="*/ 1602899 h 4416995"/>
              <a:gd name="connsiteX119" fmla="*/ 3195592 w 4985760"/>
              <a:gd name="connsiteY119" fmla="*/ 1517488 h 4416995"/>
              <a:gd name="connsiteX120" fmla="*/ 3228381 w 4985760"/>
              <a:gd name="connsiteY120" fmla="*/ 1430480 h 4416995"/>
              <a:gd name="connsiteX121" fmla="*/ 3296076 w 4985760"/>
              <a:gd name="connsiteY121" fmla="*/ 1341642 h 4416995"/>
              <a:gd name="connsiteX122" fmla="*/ 3411632 w 4985760"/>
              <a:gd name="connsiteY122" fmla="*/ 1241158 h 4416995"/>
              <a:gd name="connsiteX123" fmla="*/ 3366414 w 4985760"/>
              <a:gd name="connsiteY123" fmla="*/ 1211013 h 4416995"/>
              <a:gd name="connsiteX124" fmla="*/ 3308559 w 4985760"/>
              <a:gd name="connsiteY124" fmla="*/ 1196150 h 4416995"/>
              <a:gd name="connsiteX125" fmla="*/ 3225737 w 4985760"/>
              <a:gd name="connsiteY125" fmla="*/ 1190916 h 4416995"/>
              <a:gd name="connsiteX126" fmla="*/ 3172828 w 4985760"/>
              <a:gd name="connsiteY126" fmla="*/ 1167575 h 4416995"/>
              <a:gd name="connsiteX127" fmla="*/ 3101390 w 4985760"/>
              <a:gd name="connsiteY127" fmla="*/ 1153288 h 4416995"/>
              <a:gd name="connsiteX128" fmla="*/ 3064964 w 4985760"/>
              <a:gd name="connsiteY128" fmla="*/ 1165796 h 4416995"/>
              <a:gd name="connsiteX129" fmla="*/ 3004674 w 4985760"/>
              <a:gd name="connsiteY129" fmla="*/ 1135651 h 4416995"/>
              <a:gd name="connsiteX130" fmla="*/ 2934335 w 4985760"/>
              <a:gd name="connsiteY130" fmla="*/ 1120578 h 4416995"/>
              <a:gd name="connsiteX131" fmla="*/ 2758490 w 4985760"/>
              <a:gd name="connsiteY131" fmla="*/ 1072325 h 4416995"/>
              <a:gd name="connsiteX132" fmla="*/ 2522353 w 4985760"/>
              <a:gd name="connsiteY132" fmla="*/ 1010046 h 4416995"/>
              <a:gd name="connsiteX133" fmla="*/ 2457038 w 4985760"/>
              <a:gd name="connsiteY133" fmla="*/ 979901 h 4416995"/>
              <a:gd name="connsiteX134" fmla="*/ 2401773 w 4985760"/>
              <a:gd name="connsiteY134" fmla="*/ 954780 h 4416995"/>
              <a:gd name="connsiteX135" fmla="*/ 2316362 w 4985760"/>
              <a:gd name="connsiteY135" fmla="*/ 944732 h 4416995"/>
              <a:gd name="connsiteX136" fmla="*/ 2256071 w 4985760"/>
              <a:gd name="connsiteY136" fmla="*/ 944732 h 4416995"/>
              <a:gd name="connsiteX137" fmla="*/ 2220902 w 4985760"/>
              <a:gd name="connsiteY137" fmla="*/ 949756 h 4416995"/>
              <a:gd name="connsiteX138" fmla="*/ 2125443 w 4985760"/>
              <a:gd name="connsiteY138" fmla="*/ 849273 h 4416995"/>
              <a:gd name="connsiteX139" fmla="*/ 2113171 w 4985760"/>
              <a:gd name="connsiteY139" fmla="*/ 805625 h 4416995"/>
              <a:gd name="connsiteX140" fmla="*/ 2084596 w 4985760"/>
              <a:gd name="connsiteY140" fmla="*/ 779431 h 4416995"/>
              <a:gd name="connsiteX141" fmla="*/ 2055104 w 4985760"/>
              <a:gd name="connsiteY141" fmla="*/ 743765 h 4416995"/>
              <a:gd name="connsiteX142" fmla="*/ 1994814 w 4985760"/>
              <a:gd name="connsiteY142" fmla="*/ 663378 h 4416995"/>
              <a:gd name="connsiteX143" fmla="*/ 1945096 w 4985760"/>
              <a:gd name="connsiteY143" fmla="*/ 594347 h 4416995"/>
              <a:gd name="connsiteX144" fmla="*/ 1889307 w 4985760"/>
              <a:gd name="connsiteY144" fmla="*/ 552846 h 4416995"/>
              <a:gd name="connsiteX145" fmla="*/ 1793847 w 4985760"/>
              <a:gd name="connsiteY145" fmla="*/ 482508 h 4416995"/>
              <a:gd name="connsiteX146" fmla="*/ 1698388 w 4985760"/>
              <a:gd name="connsiteY146" fmla="*/ 477484 h 4416995"/>
              <a:gd name="connsiteX147" fmla="*/ 1667878 w 4985760"/>
              <a:gd name="connsiteY147" fmla="*/ 453200 h 4416995"/>
              <a:gd name="connsiteX148" fmla="*/ 1597904 w 4985760"/>
              <a:gd name="connsiteY148" fmla="*/ 467435 h 4416995"/>
              <a:gd name="connsiteX149" fmla="*/ 1589296 w 4985760"/>
              <a:gd name="connsiteY149" fmla="*/ 443675 h 4416995"/>
              <a:gd name="connsiteX150" fmla="*/ 1542638 w 4985760"/>
              <a:gd name="connsiteY150" fmla="*/ 452363 h 4416995"/>
              <a:gd name="connsiteX151" fmla="*/ 1534528 w 4985760"/>
              <a:gd name="connsiteY151" fmla="*/ 412719 h 4416995"/>
              <a:gd name="connsiteX152" fmla="*/ 1498809 w 4985760"/>
              <a:gd name="connsiteY152" fmla="*/ 377000 h 4416995"/>
              <a:gd name="connsiteX153" fmla="*/ 1484521 w 4985760"/>
              <a:gd name="connsiteY153" fmla="*/ 341281 h 4416995"/>
              <a:gd name="connsiteX154" fmla="*/ 1477324 w 4985760"/>
              <a:gd name="connsiteY154" fmla="*/ 321734 h 4416995"/>
              <a:gd name="connsiteX155" fmla="*/ 1412010 w 4985760"/>
              <a:gd name="connsiteY155" fmla="*/ 291589 h 4416995"/>
              <a:gd name="connsiteX156" fmla="*/ 1366792 w 4985760"/>
              <a:gd name="connsiteY156" fmla="*/ 291589 h 4416995"/>
              <a:gd name="connsiteX157" fmla="*/ 1346696 w 4985760"/>
              <a:gd name="connsiteY157" fmla="*/ 231299 h 4416995"/>
              <a:gd name="connsiteX158" fmla="*/ 1321575 w 4985760"/>
              <a:gd name="connsiteY158" fmla="*/ 176033 h 4416995"/>
              <a:gd name="connsiteX159" fmla="*/ 1291430 w 4985760"/>
              <a:gd name="connsiteY159" fmla="*/ 150912 h 4416995"/>
              <a:gd name="connsiteX160" fmla="*/ 1236164 w 4985760"/>
              <a:gd name="connsiteY160" fmla="*/ 186081 h 4416995"/>
              <a:gd name="connsiteX161" fmla="*/ 1165825 w 4985760"/>
              <a:gd name="connsiteY161" fmla="*/ 211202 h 4416995"/>
              <a:gd name="connsiteX162" fmla="*/ 1120608 w 4985760"/>
              <a:gd name="connsiteY162" fmla="*/ 221251 h 4416995"/>
              <a:gd name="connsiteX163" fmla="*/ 1065342 w 4985760"/>
              <a:gd name="connsiteY163" fmla="*/ 191105 h 4416995"/>
              <a:gd name="connsiteX164" fmla="*/ 1005052 w 4985760"/>
              <a:gd name="connsiteY164" fmla="*/ 155936 h 4416995"/>
              <a:gd name="connsiteX165" fmla="*/ 934713 w 4985760"/>
              <a:gd name="connsiteY165" fmla="*/ 120767 h 4416995"/>
              <a:gd name="connsiteX166" fmla="*/ 829205 w 4985760"/>
              <a:gd name="connsiteY166" fmla="*/ 165985 h 4416995"/>
              <a:gd name="connsiteX167" fmla="*/ 743794 w 4985760"/>
              <a:gd name="connsiteY167" fmla="*/ 181057 h 4416995"/>
              <a:gd name="connsiteX168" fmla="*/ 693553 w 4985760"/>
              <a:gd name="connsiteY168" fmla="*/ 145888 h 4416995"/>
              <a:gd name="connsiteX169" fmla="*/ 703601 w 4985760"/>
              <a:gd name="connsiteY169" fmla="*/ 105695 h 4416995"/>
              <a:gd name="connsiteX170" fmla="*/ 718674 w 4985760"/>
              <a:gd name="connsiteY170" fmla="*/ 85598 h 4416995"/>
              <a:gd name="connsiteX171" fmla="*/ 693553 w 4985760"/>
              <a:gd name="connsiteY171" fmla="*/ 20284 h 4416995"/>
              <a:gd name="connsiteX172" fmla="*/ 648335 w 4985760"/>
              <a:gd name="connsiteY172" fmla="*/ 187 h 4416995"/>
              <a:gd name="connsiteX173" fmla="*/ 618190 w 4985760"/>
              <a:gd name="connsiteY173" fmla="*/ 10235 h 4416995"/>
              <a:gd name="connsiteX174" fmla="*/ 557900 w 4985760"/>
              <a:gd name="connsiteY174" fmla="*/ 10235 h 4416995"/>
              <a:gd name="connsiteX175" fmla="*/ 472489 w 4985760"/>
              <a:gd name="connsiteY175" fmla="*/ 187 h 4416995"/>
              <a:gd name="connsiteX176" fmla="*/ 437320 w 4985760"/>
              <a:gd name="connsiteY176" fmla="*/ 10235 h 4416995"/>
              <a:gd name="connsiteX177" fmla="*/ 392102 w 4985760"/>
              <a:gd name="connsiteY177" fmla="*/ 55453 h 4416995"/>
              <a:gd name="connsiteX178" fmla="*/ 387078 w 4985760"/>
              <a:gd name="connsiteY178" fmla="*/ 105695 h 4416995"/>
              <a:gd name="connsiteX179" fmla="*/ 382054 w 4985760"/>
              <a:gd name="connsiteY179" fmla="*/ 140864 h 4416995"/>
              <a:gd name="connsiteX180" fmla="*/ 346885 w 4985760"/>
              <a:gd name="connsiteY180" fmla="*/ 216226 h 4416995"/>
              <a:gd name="connsiteX181" fmla="*/ 366981 w 4985760"/>
              <a:gd name="connsiteY181" fmla="*/ 206178 h 4416995"/>
              <a:gd name="connsiteX182" fmla="*/ 422247 w 4985760"/>
              <a:gd name="connsiteY182" fmla="*/ 171009 h 4416995"/>
              <a:gd name="connsiteX183" fmla="*/ 467465 w 4985760"/>
              <a:gd name="connsiteY183" fmla="*/ 216226 h 4416995"/>
              <a:gd name="connsiteX184" fmla="*/ 462441 w 4985760"/>
              <a:gd name="connsiteY184" fmla="*/ 256420 h 4416995"/>
              <a:gd name="connsiteX185" fmla="*/ 462441 w 4985760"/>
              <a:gd name="connsiteY185" fmla="*/ 276516 h 4416995"/>
              <a:gd name="connsiteX186" fmla="*/ 532779 w 4985760"/>
              <a:gd name="connsiteY186" fmla="*/ 361927 h 4416995"/>
              <a:gd name="connsiteX187" fmla="*/ 552876 w 4985760"/>
              <a:gd name="connsiteY187" fmla="*/ 412169 h 4416995"/>
              <a:gd name="connsiteX188" fmla="*/ 598093 w 4985760"/>
              <a:gd name="connsiteY188" fmla="*/ 427242 h 4416995"/>
              <a:gd name="connsiteX189" fmla="*/ 618190 w 4985760"/>
              <a:gd name="connsiteY189" fmla="*/ 442314 h 4416995"/>
              <a:gd name="connsiteX190" fmla="*/ 633263 w 4985760"/>
              <a:gd name="connsiteY190" fmla="*/ 472459 h 4416995"/>
              <a:gd name="connsiteX191" fmla="*/ 3937635 w 4985760"/>
              <a:gd name="connsiteY191" fmla="*/ 1444777 h 4416995"/>
              <a:gd name="connsiteX192" fmla="*/ 577997 w 4985760"/>
              <a:gd name="connsiteY192" fmla="*/ 582991 h 4416995"/>
              <a:gd name="connsiteX193" fmla="*/ 4025558 w 4985760"/>
              <a:gd name="connsiteY193" fmla="*/ 1609807 h 4416995"/>
              <a:gd name="connsiteX194" fmla="*/ 462441 w 4985760"/>
              <a:gd name="connsiteY194" fmla="*/ 638257 h 4416995"/>
              <a:gd name="connsiteX195" fmla="*/ 437320 w 4985760"/>
              <a:gd name="connsiteY195" fmla="*/ 708596 h 4416995"/>
              <a:gd name="connsiteX196" fmla="*/ 4068752 w 4985760"/>
              <a:gd name="connsiteY196" fmla="*/ 1752368 h 4416995"/>
              <a:gd name="connsiteX197" fmla="*/ 377030 w 4985760"/>
              <a:gd name="connsiteY197" fmla="*/ 768886 h 4416995"/>
              <a:gd name="connsiteX198" fmla="*/ 351909 w 4985760"/>
              <a:gd name="connsiteY198" fmla="*/ 914587 h 4416995"/>
              <a:gd name="connsiteX199" fmla="*/ 331812 w 4985760"/>
              <a:gd name="connsiteY199" fmla="*/ 964829 h 4416995"/>
              <a:gd name="connsiteX200" fmla="*/ 346885 w 4985760"/>
              <a:gd name="connsiteY200" fmla="*/ 1025119 h 4416995"/>
              <a:gd name="connsiteX201" fmla="*/ 4147604 w 4985760"/>
              <a:gd name="connsiteY201" fmla="*/ 1874414 h 4416995"/>
              <a:gd name="connsiteX202" fmla="*/ 372005 w 4985760"/>
              <a:gd name="connsiteY202" fmla="*/ 1110530 h 4416995"/>
              <a:gd name="connsiteX0" fmla="*/ 372005 w 4985760"/>
              <a:gd name="connsiteY0" fmla="*/ 1110530 h 4416995"/>
              <a:gd name="connsiteX1" fmla="*/ 4529371 w 4985760"/>
              <a:gd name="connsiteY1" fmla="*/ 2133857 h 4416995"/>
              <a:gd name="connsiteX2" fmla="*/ 473275 w 4985760"/>
              <a:gd name="connsiteY2" fmla="*/ 1333190 h 4416995"/>
              <a:gd name="connsiteX3" fmla="*/ 4750784 w 4985760"/>
              <a:gd name="connsiteY3" fmla="*/ 2453101 h 4416995"/>
              <a:gd name="connsiteX4" fmla="*/ 532779 w 4985760"/>
              <a:gd name="connsiteY4" fmla="*/ 1557681 h 4416995"/>
              <a:gd name="connsiteX5" fmla="*/ 4815052 w 4985760"/>
              <a:gd name="connsiteY5" fmla="*/ 2820494 h 4416995"/>
              <a:gd name="connsiteX6" fmla="*/ 547852 w 4985760"/>
              <a:gd name="connsiteY6" fmla="*/ 1758648 h 4416995"/>
              <a:gd name="connsiteX7" fmla="*/ 572973 w 4985760"/>
              <a:gd name="connsiteY7" fmla="*/ 1798842 h 4416995"/>
              <a:gd name="connsiteX8" fmla="*/ 4804724 w 4985760"/>
              <a:gd name="connsiteY8" fmla="*/ 3176931 h 4416995"/>
              <a:gd name="connsiteX9" fmla="*/ 589117 w 4985760"/>
              <a:gd name="connsiteY9" fmla="*/ 2066170 h 4416995"/>
              <a:gd name="connsiteX10" fmla="*/ 593069 w 4985760"/>
              <a:gd name="connsiteY10" fmla="*/ 2140486 h 4416995"/>
              <a:gd name="connsiteX11" fmla="*/ 596315 w 4985760"/>
              <a:gd name="connsiteY11" fmla="*/ 2224850 h 4416995"/>
              <a:gd name="connsiteX12" fmla="*/ 4854966 w 4985760"/>
              <a:gd name="connsiteY12" fmla="*/ 3413347 h 4416995"/>
              <a:gd name="connsiteX13" fmla="*/ 618451 w 4985760"/>
              <a:gd name="connsiteY13" fmla="*/ 2359717 h 4416995"/>
              <a:gd name="connsiteX14" fmla="*/ 623214 w 4985760"/>
              <a:gd name="connsiteY14" fmla="*/ 2391695 h 4416995"/>
              <a:gd name="connsiteX15" fmla="*/ 4945271 w 4985760"/>
              <a:gd name="connsiteY15" fmla="*/ 3672650 h 4416995"/>
              <a:gd name="connsiteX16" fmla="*/ 648335 w 4985760"/>
              <a:gd name="connsiteY16" fmla="*/ 2482130 h 4416995"/>
              <a:gd name="connsiteX17" fmla="*/ 4985753 w 4985760"/>
              <a:gd name="connsiteY17" fmla="*/ 3976656 h 4416995"/>
              <a:gd name="connsiteX18" fmla="*/ 676622 w 4985760"/>
              <a:gd name="connsiteY18" fmla="*/ 2652952 h 4416995"/>
              <a:gd name="connsiteX19" fmla="*/ 4932701 w 4985760"/>
              <a:gd name="connsiteY19" fmla="*/ 4141713 h 4416995"/>
              <a:gd name="connsiteX20" fmla="*/ 849302 w 4985760"/>
              <a:gd name="connsiteY20" fmla="*/ 2813725 h 4416995"/>
              <a:gd name="connsiteX21" fmla="*/ 914616 w 4985760"/>
              <a:gd name="connsiteY21" fmla="*/ 2879040 h 4416995"/>
              <a:gd name="connsiteX22" fmla="*/ 965409 w 4985760"/>
              <a:gd name="connsiteY22" fmla="*/ 2910650 h 4416995"/>
              <a:gd name="connsiteX23" fmla="*/ 1065421 w 4985760"/>
              <a:gd name="connsiteY23" fmla="*/ 2996375 h 4416995"/>
              <a:gd name="connsiteX24" fmla="*/ 4889088 w 4985760"/>
              <a:gd name="connsiteY24" fmla="*/ 4253221 h 4416995"/>
              <a:gd name="connsiteX25" fmla="*/ 1115428 w 4985760"/>
              <a:gd name="connsiteY25" fmla="*/ 3029713 h 4416995"/>
              <a:gd name="connsiteX26" fmla="*/ 1155909 w 4985760"/>
              <a:gd name="connsiteY26" fmla="*/ 3067813 h 4416995"/>
              <a:gd name="connsiteX27" fmla="*/ 1163053 w 4985760"/>
              <a:gd name="connsiteY27" fmla="*/ 3098769 h 4416995"/>
              <a:gd name="connsiteX28" fmla="*/ 1195970 w 4985760"/>
              <a:gd name="connsiteY28" fmla="*/ 3115176 h 4416995"/>
              <a:gd name="connsiteX29" fmla="*/ 1236871 w 4985760"/>
              <a:gd name="connsiteY29" fmla="*/ 3167825 h 4416995"/>
              <a:gd name="connsiteX30" fmla="*/ 1261285 w 4985760"/>
              <a:gd name="connsiteY30" fmla="*/ 3210635 h 4416995"/>
              <a:gd name="connsiteX31" fmla="*/ 1351720 w 4985760"/>
              <a:gd name="connsiteY31" fmla="*/ 3265901 h 4416995"/>
              <a:gd name="connsiteX32" fmla="*/ 1408321 w 4985760"/>
              <a:gd name="connsiteY32" fmla="*/ 3303556 h 4416995"/>
              <a:gd name="connsiteX33" fmla="*/ 4801305 w 4985760"/>
              <a:gd name="connsiteY33" fmla="*/ 4305417 h 4416995"/>
              <a:gd name="connsiteX34" fmla="*/ 1472615 w 4985760"/>
              <a:gd name="connsiteY34" fmla="*/ 3360706 h 4416995"/>
              <a:gd name="connsiteX35" fmla="*/ 1524399 w 4985760"/>
              <a:gd name="connsiteY35" fmla="*/ 3389387 h 4416995"/>
              <a:gd name="connsiteX36" fmla="*/ 1625930 w 4985760"/>
              <a:gd name="connsiteY36" fmla="*/ 3436462 h 4416995"/>
              <a:gd name="connsiteX37" fmla="*/ 1656336 w 4985760"/>
              <a:gd name="connsiteY37" fmla="*/ 3461844 h 4416995"/>
              <a:gd name="connsiteX38" fmla="*/ 1670258 w 4985760"/>
              <a:gd name="connsiteY38" fmla="*/ 3503582 h 4416995"/>
              <a:gd name="connsiteX39" fmla="*/ 1733557 w 4985760"/>
              <a:gd name="connsiteY39" fmla="*/ 3587448 h 4416995"/>
              <a:gd name="connsiteX40" fmla="*/ 1818968 w 4985760"/>
              <a:gd name="connsiteY40" fmla="*/ 3617593 h 4416995"/>
              <a:gd name="connsiteX41" fmla="*/ 1879809 w 4985760"/>
              <a:gd name="connsiteY41" fmla="*/ 3658363 h 4416995"/>
              <a:gd name="connsiteX42" fmla="*/ 1967915 w 4985760"/>
              <a:gd name="connsiteY42" fmla="*/ 3698844 h 4416995"/>
              <a:gd name="connsiteX43" fmla="*/ 2135491 w 4985760"/>
              <a:gd name="connsiteY43" fmla="*/ 3738174 h 4416995"/>
              <a:gd name="connsiteX44" fmla="*/ 2225926 w 4985760"/>
              <a:gd name="connsiteY44" fmla="*/ 3753246 h 4416995"/>
              <a:gd name="connsiteX45" fmla="*/ 2331434 w 4985760"/>
              <a:gd name="connsiteY45" fmla="*/ 3768319 h 4416995"/>
              <a:gd name="connsiteX46" fmla="*/ 2401773 w 4985760"/>
              <a:gd name="connsiteY46" fmla="*/ 3768319 h 4416995"/>
              <a:gd name="connsiteX47" fmla="*/ 2470359 w 4985760"/>
              <a:gd name="connsiteY47" fmla="*/ 3779806 h 4416995"/>
              <a:gd name="connsiteX48" fmla="*/ 2496553 w 4985760"/>
              <a:gd name="connsiteY48" fmla="*/ 3767900 h 4416995"/>
              <a:gd name="connsiteX49" fmla="*/ 2509111 w 4985760"/>
              <a:gd name="connsiteY49" fmla="*/ 3796083 h 4416995"/>
              <a:gd name="connsiteX50" fmla="*/ 4508027 w 4985760"/>
              <a:gd name="connsiteY50" fmla="*/ 4416769 h 4416995"/>
              <a:gd name="connsiteX51" fmla="*/ 2565609 w 4985760"/>
              <a:gd name="connsiteY51" fmla="*/ 3875056 h 4416995"/>
              <a:gd name="connsiteX52" fmla="*/ 2597715 w 4985760"/>
              <a:gd name="connsiteY52" fmla="*/ 3898947 h 4416995"/>
              <a:gd name="connsiteX53" fmla="*/ 2641809 w 4985760"/>
              <a:gd name="connsiteY53" fmla="*/ 3920300 h 4416995"/>
              <a:gd name="connsiteX54" fmla="*/ 2668054 w 4985760"/>
              <a:gd name="connsiteY54" fmla="*/ 3903971 h 4416995"/>
              <a:gd name="connsiteX55" fmla="*/ 2748441 w 4985760"/>
              <a:gd name="connsiteY55" fmla="*/ 3878851 h 4416995"/>
              <a:gd name="connsiteX56" fmla="*/ 2823803 w 4985760"/>
              <a:gd name="connsiteY56" fmla="*/ 3823585 h 4416995"/>
              <a:gd name="connsiteX57" fmla="*/ 2879069 w 4985760"/>
              <a:gd name="connsiteY57" fmla="*/ 3778367 h 4416995"/>
              <a:gd name="connsiteX58" fmla="*/ 2975184 w 4985760"/>
              <a:gd name="connsiteY58" fmla="*/ 3820288 h 4416995"/>
              <a:gd name="connsiteX59" fmla="*/ 3029794 w 4985760"/>
              <a:gd name="connsiteY59" fmla="*/ 3823585 h 4416995"/>
              <a:gd name="connsiteX60" fmla="*/ 3080036 w 4985760"/>
              <a:gd name="connsiteY60" fmla="*/ 3808512 h 4416995"/>
              <a:gd name="connsiteX61" fmla="*/ 3130278 w 4985760"/>
              <a:gd name="connsiteY61" fmla="*/ 3738174 h 4416995"/>
              <a:gd name="connsiteX62" fmla="*/ 3145351 w 4985760"/>
              <a:gd name="connsiteY62" fmla="*/ 3692956 h 4416995"/>
              <a:gd name="connsiteX63" fmla="*/ 3144253 w 4985760"/>
              <a:gd name="connsiteY63" fmla="*/ 3667888 h 4416995"/>
              <a:gd name="connsiteX64" fmla="*/ 3185021 w 4985760"/>
              <a:gd name="connsiteY64" fmla="*/ 3646953 h 4416995"/>
              <a:gd name="connsiteX65" fmla="*/ 3235786 w 4985760"/>
              <a:gd name="connsiteY65" fmla="*/ 3667835 h 4416995"/>
              <a:gd name="connsiteX66" fmla="*/ 3311148 w 4985760"/>
              <a:gd name="connsiteY66" fmla="*/ 3667835 h 4416995"/>
              <a:gd name="connsiteX67" fmla="*/ 3366414 w 4985760"/>
              <a:gd name="connsiteY67" fmla="*/ 3622618 h 4416995"/>
              <a:gd name="connsiteX68" fmla="*/ 3386511 w 4985760"/>
              <a:gd name="connsiteY68" fmla="*/ 3547255 h 4416995"/>
              <a:gd name="connsiteX69" fmla="*/ 3386511 w 4985760"/>
              <a:gd name="connsiteY69" fmla="*/ 3486965 h 4416995"/>
              <a:gd name="connsiteX70" fmla="*/ 3446801 w 4985760"/>
              <a:gd name="connsiteY70" fmla="*/ 3411602 h 4416995"/>
              <a:gd name="connsiteX71" fmla="*/ 3466898 w 4985760"/>
              <a:gd name="connsiteY71" fmla="*/ 3366385 h 4416995"/>
              <a:gd name="connsiteX72" fmla="*/ 3486994 w 4985760"/>
              <a:gd name="connsiteY72" fmla="*/ 3341264 h 4416995"/>
              <a:gd name="connsiteX73" fmla="*/ 3520489 w 4985760"/>
              <a:gd name="connsiteY73" fmla="*/ 3322606 h 4416995"/>
              <a:gd name="connsiteX74" fmla="*/ 3567381 w 4985760"/>
              <a:gd name="connsiteY74" fmla="*/ 3321167 h 4416995"/>
              <a:gd name="connsiteX75" fmla="*/ 3562357 w 4985760"/>
              <a:gd name="connsiteY75" fmla="*/ 3270925 h 4416995"/>
              <a:gd name="connsiteX76" fmla="*/ 3552309 w 4985760"/>
              <a:gd name="connsiteY76" fmla="*/ 3235756 h 4416995"/>
              <a:gd name="connsiteX77" fmla="*/ 3551445 w 4985760"/>
              <a:gd name="connsiteY77" fmla="*/ 3217831 h 4416995"/>
              <a:gd name="connsiteX78" fmla="*/ 3514496 w 4985760"/>
              <a:gd name="connsiteY78" fmla="*/ 3181276 h 4416995"/>
              <a:gd name="connsiteX79" fmla="*/ 3492019 w 4985760"/>
              <a:gd name="connsiteY79" fmla="*/ 3180490 h 4416995"/>
              <a:gd name="connsiteX80" fmla="*/ 3446801 w 4985760"/>
              <a:gd name="connsiteY80" fmla="*/ 3130248 h 4416995"/>
              <a:gd name="connsiteX81" fmla="*/ 3416656 w 4985760"/>
              <a:gd name="connsiteY81" fmla="*/ 3100103 h 4416995"/>
              <a:gd name="connsiteX82" fmla="*/ 3391535 w 4985760"/>
              <a:gd name="connsiteY82" fmla="*/ 3095079 h 4416995"/>
              <a:gd name="connsiteX83" fmla="*/ 3341895 w 4985760"/>
              <a:gd name="connsiteY83" fmla="*/ 3015425 h 4416995"/>
              <a:gd name="connsiteX84" fmla="*/ 3321197 w 4985760"/>
              <a:gd name="connsiteY84" fmla="*/ 2944354 h 4416995"/>
              <a:gd name="connsiteX85" fmla="*/ 3289508 w 4985760"/>
              <a:gd name="connsiteY85" fmla="*/ 2905888 h 4416995"/>
              <a:gd name="connsiteX86" fmla="*/ 3282364 w 4985760"/>
              <a:gd name="connsiteY86" fmla="*/ 2867788 h 4416995"/>
              <a:gd name="connsiteX87" fmla="*/ 3260907 w 4985760"/>
              <a:gd name="connsiteY87" fmla="*/ 2838846 h 4416995"/>
              <a:gd name="connsiteX88" fmla="*/ 3260933 w 4985760"/>
              <a:gd name="connsiteY88" fmla="*/ 2820163 h 4416995"/>
              <a:gd name="connsiteX89" fmla="*/ 3225737 w 4985760"/>
              <a:gd name="connsiteY89" fmla="*/ 2768508 h 4416995"/>
              <a:gd name="connsiteX90" fmla="*/ 3160423 w 4985760"/>
              <a:gd name="connsiteY90" fmla="*/ 2698169 h 4416995"/>
              <a:gd name="connsiteX91" fmla="*/ 3130278 w 4985760"/>
              <a:gd name="connsiteY91" fmla="*/ 2663000 h 4416995"/>
              <a:gd name="connsiteX92" fmla="*/ 3095109 w 4985760"/>
              <a:gd name="connsiteY92" fmla="*/ 2622807 h 4416995"/>
              <a:gd name="connsiteX93" fmla="*/ 3084720 w 4985760"/>
              <a:gd name="connsiteY93" fmla="*/ 2558225 h 4416995"/>
              <a:gd name="connsiteX94" fmla="*/ 3090085 w 4985760"/>
              <a:gd name="connsiteY94" fmla="*/ 2532371 h 4416995"/>
              <a:gd name="connsiteX95" fmla="*/ 3046621 w 4985760"/>
              <a:gd name="connsiteY95" fmla="*/ 2510600 h 4416995"/>
              <a:gd name="connsiteX96" fmla="*/ 3019746 w 4985760"/>
              <a:gd name="connsiteY96" fmla="*/ 2512275 h 4416995"/>
              <a:gd name="connsiteX97" fmla="*/ 3010221 w 4985760"/>
              <a:gd name="connsiteY97" fmla="*/ 2472631 h 4416995"/>
              <a:gd name="connsiteX98" fmla="*/ 3013284 w 4985760"/>
              <a:gd name="connsiteY98" fmla="*/ 2398681 h 4416995"/>
              <a:gd name="connsiteX99" fmla="*/ 2994625 w 4985760"/>
              <a:gd name="connsiteY99" fmla="*/ 2371598 h 4416995"/>
              <a:gd name="connsiteX100" fmla="*/ 2964480 w 4985760"/>
              <a:gd name="connsiteY100" fmla="*/ 2326380 h 4416995"/>
              <a:gd name="connsiteX101" fmla="*/ 2909214 w 4985760"/>
              <a:gd name="connsiteY101" fmla="*/ 2272973 h 4416995"/>
              <a:gd name="connsiteX102" fmla="*/ 2879069 w 4985760"/>
              <a:gd name="connsiteY102" fmla="*/ 2230921 h 4416995"/>
              <a:gd name="connsiteX103" fmla="*/ 2843900 w 4985760"/>
              <a:gd name="connsiteY103" fmla="*/ 2215848 h 4416995"/>
              <a:gd name="connsiteX104" fmla="*/ 2822783 w 4985760"/>
              <a:gd name="connsiteY104" fmla="*/ 2203419 h 4416995"/>
              <a:gd name="connsiteX105" fmla="*/ 2798682 w 4985760"/>
              <a:gd name="connsiteY105" fmla="*/ 2195752 h 4416995"/>
              <a:gd name="connsiteX106" fmla="*/ 2770395 w 4985760"/>
              <a:gd name="connsiteY106" fmla="*/ 2177225 h 4416995"/>
              <a:gd name="connsiteX107" fmla="*/ 2733368 w 4985760"/>
              <a:gd name="connsiteY107" fmla="*/ 2170631 h 4416995"/>
              <a:gd name="connsiteX108" fmla="*/ 2698958 w 4985760"/>
              <a:gd name="connsiteY108" fmla="*/ 2146269 h 4416995"/>
              <a:gd name="connsiteX109" fmla="*/ 2659341 w 4985760"/>
              <a:gd name="connsiteY109" fmla="*/ 2128318 h 4416995"/>
              <a:gd name="connsiteX110" fmla="*/ 2698199 w 4985760"/>
              <a:gd name="connsiteY110" fmla="*/ 2004833 h 4416995"/>
              <a:gd name="connsiteX111" fmla="*/ 2728344 w 4985760"/>
              <a:gd name="connsiteY111" fmla="*/ 1934495 h 4416995"/>
              <a:gd name="connsiteX112" fmla="*/ 2823803 w 4985760"/>
              <a:gd name="connsiteY112" fmla="*/ 1813914 h 4416995"/>
              <a:gd name="connsiteX113" fmla="*/ 2860569 w 4985760"/>
              <a:gd name="connsiteY113" fmla="*/ 1758648 h 4416995"/>
              <a:gd name="connsiteX114" fmla="*/ 2914238 w 4985760"/>
              <a:gd name="connsiteY114" fmla="*/ 1733527 h 4416995"/>
              <a:gd name="connsiteX115" fmla="*/ 2984577 w 4985760"/>
              <a:gd name="connsiteY115" fmla="*/ 1693334 h 4416995"/>
              <a:gd name="connsiteX116" fmla="*/ 3095109 w 4985760"/>
              <a:gd name="connsiteY116" fmla="*/ 1663189 h 4416995"/>
              <a:gd name="connsiteX117" fmla="*/ 3140326 w 4985760"/>
              <a:gd name="connsiteY117" fmla="*/ 1643092 h 4416995"/>
              <a:gd name="connsiteX118" fmla="*/ 3175496 w 4985760"/>
              <a:gd name="connsiteY118" fmla="*/ 1602899 h 4416995"/>
              <a:gd name="connsiteX119" fmla="*/ 3195592 w 4985760"/>
              <a:gd name="connsiteY119" fmla="*/ 1517488 h 4416995"/>
              <a:gd name="connsiteX120" fmla="*/ 3228381 w 4985760"/>
              <a:gd name="connsiteY120" fmla="*/ 1430480 h 4416995"/>
              <a:gd name="connsiteX121" fmla="*/ 3296076 w 4985760"/>
              <a:gd name="connsiteY121" fmla="*/ 1341642 h 4416995"/>
              <a:gd name="connsiteX122" fmla="*/ 3411632 w 4985760"/>
              <a:gd name="connsiteY122" fmla="*/ 1241158 h 4416995"/>
              <a:gd name="connsiteX123" fmla="*/ 3366414 w 4985760"/>
              <a:gd name="connsiteY123" fmla="*/ 1211013 h 4416995"/>
              <a:gd name="connsiteX124" fmla="*/ 3308559 w 4985760"/>
              <a:gd name="connsiteY124" fmla="*/ 1196150 h 4416995"/>
              <a:gd name="connsiteX125" fmla="*/ 3225737 w 4985760"/>
              <a:gd name="connsiteY125" fmla="*/ 1190916 h 4416995"/>
              <a:gd name="connsiteX126" fmla="*/ 3172828 w 4985760"/>
              <a:gd name="connsiteY126" fmla="*/ 1167575 h 4416995"/>
              <a:gd name="connsiteX127" fmla="*/ 3101390 w 4985760"/>
              <a:gd name="connsiteY127" fmla="*/ 1153288 h 4416995"/>
              <a:gd name="connsiteX128" fmla="*/ 3064964 w 4985760"/>
              <a:gd name="connsiteY128" fmla="*/ 1165796 h 4416995"/>
              <a:gd name="connsiteX129" fmla="*/ 3004674 w 4985760"/>
              <a:gd name="connsiteY129" fmla="*/ 1135651 h 4416995"/>
              <a:gd name="connsiteX130" fmla="*/ 2934335 w 4985760"/>
              <a:gd name="connsiteY130" fmla="*/ 1120578 h 4416995"/>
              <a:gd name="connsiteX131" fmla="*/ 2758490 w 4985760"/>
              <a:gd name="connsiteY131" fmla="*/ 1072325 h 4416995"/>
              <a:gd name="connsiteX132" fmla="*/ 2522353 w 4985760"/>
              <a:gd name="connsiteY132" fmla="*/ 1010046 h 4416995"/>
              <a:gd name="connsiteX133" fmla="*/ 2457038 w 4985760"/>
              <a:gd name="connsiteY133" fmla="*/ 979901 h 4416995"/>
              <a:gd name="connsiteX134" fmla="*/ 2401773 w 4985760"/>
              <a:gd name="connsiteY134" fmla="*/ 954780 h 4416995"/>
              <a:gd name="connsiteX135" fmla="*/ 2316362 w 4985760"/>
              <a:gd name="connsiteY135" fmla="*/ 944732 h 4416995"/>
              <a:gd name="connsiteX136" fmla="*/ 2256071 w 4985760"/>
              <a:gd name="connsiteY136" fmla="*/ 944732 h 4416995"/>
              <a:gd name="connsiteX137" fmla="*/ 2220902 w 4985760"/>
              <a:gd name="connsiteY137" fmla="*/ 949756 h 4416995"/>
              <a:gd name="connsiteX138" fmla="*/ 2125443 w 4985760"/>
              <a:gd name="connsiteY138" fmla="*/ 849273 h 4416995"/>
              <a:gd name="connsiteX139" fmla="*/ 2113171 w 4985760"/>
              <a:gd name="connsiteY139" fmla="*/ 805625 h 4416995"/>
              <a:gd name="connsiteX140" fmla="*/ 2084596 w 4985760"/>
              <a:gd name="connsiteY140" fmla="*/ 779431 h 4416995"/>
              <a:gd name="connsiteX141" fmla="*/ 2055104 w 4985760"/>
              <a:gd name="connsiteY141" fmla="*/ 743765 h 4416995"/>
              <a:gd name="connsiteX142" fmla="*/ 1994814 w 4985760"/>
              <a:gd name="connsiteY142" fmla="*/ 663378 h 4416995"/>
              <a:gd name="connsiteX143" fmla="*/ 3862796 w 4985760"/>
              <a:gd name="connsiteY143" fmla="*/ 1324597 h 4416995"/>
              <a:gd name="connsiteX144" fmla="*/ 1889307 w 4985760"/>
              <a:gd name="connsiteY144" fmla="*/ 552846 h 4416995"/>
              <a:gd name="connsiteX145" fmla="*/ 1793847 w 4985760"/>
              <a:gd name="connsiteY145" fmla="*/ 482508 h 4416995"/>
              <a:gd name="connsiteX146" fmla="*/ 1698388 w 4985760"/>
              <a:gd name="connsiteY146" fmla="*/ 477484 h 4416995"/>
              <a:gd name="connsiteX147" fmla="*/ 1667878 w 4985760"/>
              <a:gd name="connsiteY147" fmla="*/ 453200 h 4416995"/>
              <a:gd name="connsiteX148" fmla="*/ 1597904 w 4985760"/>
              <a:gd name="connsiteY148" fmla="*/ 467435 h 4416995"/>
              <a:gd name="connsiteX149" fmla="*/ 1589296 w 4985760"/>
              <a:gd name="connsiteY149" fmla="*/ 443675 h 4416995"/>
              <a:gd name="connsiteX150" fmla="*/ 1542638 w 4985760"/>
              <a:gd name="connsiteY150" fmla="*/ 452363 h 4416995"/>
              <a:gd name="connsiteX151" fmla="*/ 1534528 w 4985760"/>
              <a:gd name="connsiteY151" fmla="*/ 412719 h 4416995"/>
              <a:gd name="connsiteX152" fmla="*/ 1498809 w 4985760"/>
              <a:gd name="connsiteY152" fmla="*/ 377000 h 4416995"/>
              <a:gd name="connsiteX153" fmla="*/ 1484521 w 4985760"/>
              <a:gd name="connsiteY153" fmla="*/ 341281 h 4416995"/>
              <a:gd name="connsiteX154" fmla="*/ 1477324 w 4985760"/>
              <a:gd name="connsiteY154" fmla="*/ 321734 h 4416995"/>
              <a:gd name="connsiteX155" fmla="*/ 1412010 w 4985760"/>
              <a:gd name="connsiteY155" fmla="*/ 291589 h 4416995"/>
              <a:gd name="connsiteX156" fmla="*/ 1366792 w 4985760"/>
              <a:gd name="connsiteY156" fmla="*/ 291589 h 4416995"/>
              <a:gd name="connsiteX157" fmla="*/ 1346696 w 4985760"/>
              <a:gd name="connsiteY157" fmla="*/ 231299 h 4416995"/>
              <a:gd name="connsiteX158" fmla="*/ 1321575 w 4985760"/>
              <a:gd name="connsiteY158" fmla="*/ 176033 h 4416995"/>
              <a:gd name="connsiteX159" fmla="*/ 1291430 w 4985760"/>
              <a:gd name="connsiteY159" fmla="*/ 150912 h 4416995"/>
              <a:gd name="connsiteX160" fmla="*/ 1236164 w 4985760"/>
              <a:gd name="connsiteY160" fmla="*/ 186081 h 4416995"/>
              <a:gd name="connsiteX161" fmla="*/ 1165825 w 4985760"/>
              <a:gd name="connsiteY161" fmla="*/ 211202 h 4416995"/>
              <a:gd name="connsiteX162" fmla="*/ 1120608 w 4985760"/>
              <a:gd name="connsiteY162" fmla="*/ 221251 h 4416995"/>
              <a:gd name="connsiteX163" fmla="*/ 1065342 w 4985760"/>
              <a:gd name="connsiteY163" fmla="*/ 191105 h 4416995"/>
              <a:gd name="connsiteX164" fmla="*/ 1005052 w 4985760"/>
              <a:gd name="connsiteY164" fmla="*/ 155936 h 4416995"/>
              <a:gd name="connsiteX165" fmla="*/ 934713 w 4985760"/>
              <a:gd name="connsiteY165" fmla="*/ 120767 h 4416995"/>
              <a:gd name="connsiteX166" fmla="*/ 829205 w 4985760"/>
              <a:gd name="connsiteY166" fmla="*/ 165985 h 4416995"/>
              <a:gd name="connsiteX167" fmla="*/ 743794 w 4985760"/>
              <a:gd name="connsiteY167" fmla="*/ 181057 h 4416995"/>
              <a:gd name="connsiteX168" fmla="*/ 693553 w 4985760"/>
              <a:gd name="connsiteY168" fmla="*/ 145888 h 4416995"/>
              <a:gd name="connsiteX169" fmla="*/ 703601 w 4985760"/>
              <a:gd name="connsiteY169" fmla="*/ 105695 h 4416995"/>
              <a:gd name="connsiteX170" fmla="*/ 718674 w 4985760"/>
              <a:gd name="connsiteY170" fmla="*/ 85598 h 4416995"/>
              <a:gd name="connsiteX171" fmla="*/ 693553 w 4985760"/>
              <a:gd name="connsiteY171" fmla="*/ 20284 h 4416995"/>
              <a:gd name="connsiteX172" fmla="*/ 648335 w 4985760"/>
              <a:gd name="connsiteY172" fmla="*/ 187 h 4416995"/>
              <a:gd name="connsiteX173" fmla="*/ 618190 w 4985760"/>
              <a:gd name="connsiteY173" fmla="*/ 10235 h 4416995"/>
              <a:gd name="connsiteX174" fmla="*/ 557900 w 4985760"/>
              <a:gd name="connsiteY174" fmla="*/ 10235 h 4416995"/>
              <a:gd name="connsiteX175" fmla="*/ 472489 w 4985760"/>
              <a:gd name="connsiteY175" fmla="*/ 187 h 4416995"/>
              <a:gd name="connsiteX176" fmla="*/ 437320 w 4985760"/>
              <a:gd name="connsiteY176" fmla="*/ 10235 h 4416995"/>
              <a:gd name="connsiteX177" fmla="*/ 392102 w 4985760"/>
              <a:gd name="connsiteY177" fmla="*/ 55453 h 4416995"/>
              <a:gd name="connsiteX178" fmla="*/ 387078 w 4985760"/>
              <a:gd name="connsiteY178" fmla="*/ 105695 h 4416995"/>
              <a:gd name="connsiteX179" fmla="*/ 382054 w 4985760"/>
              <a:gd name="connsiteY179" fmla="*/ 140864 h 4416995"/>
              <a:gd name="connsiteX180" fmla="*/ 346885 w 4985760"/>
              <a:gd name="connsiteY180" fmla="*/ 216226 h 4416995"/>
              <a:gd name="connsiteX181" fmla="*/ 366981 w 4985760"/>
              <a:gd name="connsiteY181" fmla="*/ 206178 h 4416995"/>
              <a:gd name="connsiteX182" fmla="*/ 422247 w 4985760"/>
              <a:gd name="connsiteY182" fmla="*/ 171009 h 4416995"/>
              <a:gd name="connsiteX183" fmla="*/ 467465 w 4985760"/>
              <a:gd name="connsiteY183" fmla="*/ 216226 h 4416995"/>
              <a:gd name="connsiteX184" fmla="*/ 462441 w 4985760"/>
              <a:gd name="connsiteY184" fmla="*/ 256420 h 4416995"/>
              <a:gd name="connsiteX185" fmla="*/ 462441 w 4985760"/>
              <a:gd name="connsiteY185" fmla="*/ 276516 h 4416995"/>
              <a:gd name="connsiteX186" fmla="*/ 532779 w 4985760"/>
              <a:gd name="connsiteY186" fmla="*/ 361927 h 4416995"/>
              <a:gd name="connsiteX187" fmla="*/ 552876 w 4985760"/>
              <a:gd name="connsiteY187" fmla="*/ 412169 h 4416995"/>
              <a:gd name="connsiteX188" fmla="*/ 598093 w 4985760"/>
              <a:gd name="connsiteY188" fmla="*/ 427242 h 4416995"/>
              <a:gd name="connsiteX189" fmla="*/ 618190 w 4985760"/>
              <a:gd name="connsiteY189" fmla="*/ 442314 h 4416995"/>
              <a:gd name="connsiteX190" fmla="*/ 633263 w 4985760"/>
              <a:gd name="connsiteY190" fmla="*/ 472459 h 4416995"/>
              <a:gd name="connsiteX191" fmla="*/ 3937635 w 4985760"/>
              <a:gd name="connsiteY191" fmla="*/ 1444777 h 4416995"/>
              <a:gd name="connsiteX192" fmla="*/ 577997 w 4985760"/>
              <a:gd name="connsiteY192" fmla="*/ 582991 h 4416995"/>
              <a:gd name="connsiteX193" fmla="*/ 4025558 w 4985760"/>
              <a:gd name="connsiteY193" fmla="*/ 1609807 h 4416995"/>
              <a:gd name="connsiteX194" fmla="*/ 462441 w 4985760"/>
              <a:gd name="connsiteY194" fmla="*/ 638257 h 4416995"/>
              <a:gd name="connsiteX195" fmla="*/ 437320 w 4985760"/>
              <a:gd name="connsiteY195" fmla="*/ 708596 h 4416995"/>
              <a:gd name="connsiteX196" fmla="*/ 4068752 w 4985760"/>
              <a:gd name="connsiteY196" fmla="*/ 1752368 h 4416995"/>
              <a:gd name="connsiteX197" fmla="*/ 377030 w 4985760"/>
              <a:gd name="connsiteY197" fmla="*/ 768886 h 4416995"/>
              <a:gd name="connsiteX198" fmla="*/ 351909 w 4985760"/>
              <a:gd name="connsiteY198" fmla="*/ 914587 h 4416995"/>
              <a:gd name="connsiteX199" fmla="*/ 331812 w 4985760"/>
              <a:gd name="connsiteY199" fmla="*/ 964829 h 4416995"/>
              <a:gd name="connsiteX200" fmla="*/ 346885 w 4985760"/>
              <a:gd name="connsiteY200" fmla="*/ 1025119 h 4416995"/>
              <a:gd name="connsiteX201" fmla="*/ 4147604 w 4985760"/>
              <a:gd name="connsiteY201" fmla="*/ 1874414 h 4416995"/>
              <a:gd name="connsiteX202" fmla="*/ 372005 w 4985760"/>
              <a:gd name="connsiteY202" fmla="*/ 1110530 h 4416995"/>
              <a:gd name="connsiteX0" fmla="*/ 372005 w 4985760"/>
              <a:gd name="connsiteY0" fmla="*/ 1110530 h 4417418"/>
              <a:gd name="connsiteX1" fmla="*/ 4529371 w 4985760"/>
              <a:gd name="connsiteY1" fmla="*/ 2133857 h 4417418"/>
              <a:gd name="connsiteX2" fmla="*/ 473275 w 4985760"/>
              <a:gd name="connsiteY2" fmla="*/ 1333190 h 4417418"/>
              <a:gd name="connsiteX3" fmla="*/ 4750784 w 4985760"/>
              <a:gd name="connsiteY3" fmla="*/ 2453101 h 4417418"/>
              <a:gd name="connsiteX4" fmla="*/ 532779 w 4985760"/>
              <a:gd name="connsiteY4" fmla="*/ 1557681 h 4417418"/>
              <a:gd name="connsiteX5" fmla="*/ 4815052 w 4985760"/>
              <a:gd name="connsiteY5" fmla="*/ 2820494 h 4417418"/>
              <a:gd name="connsiteX6" fmla="*/ 547852 w 4985760"/>
              <a:gd name="connsiteY6" fmla="*/ 1758648 h 4417418"/>
              <a:gd name="connsiteX7" fmla="*/ 572973 w 4985760"/>
              <a:gd name="connsiteY7" fmla="*/ 1798842 h 4417418"/>
              <a:gd name="connsiteX8" fmla="*/ 4804724 w 4985760"/>
              <a:gd name="connsiteY8" fmla="*/ 3176931 h 4417418"/>
              <a:gd name="connsiteX9" fmla="*/ 589117 w 4985760"/>
              <a:gd name="connsiteY9" fmla="*/ 2066170 h 4417418"/>
              <a:gd name="connsiteX10" fmla="*/ 593069 w 4985760"/>
              <a:gd name="connsiteY10" fmla="*/ 2140486 h 4417418"/>
              <a:gd name="connsiteX11" fmla="*/ 596315 w 4985760"/>
              <a:gd name="connsiteY11" fmla="*/ 2224850 h 4417418"/>
              <a:gd name="connsiteX12" fmla="*/ 4854966 w 4985760"/>
              <a:gd name="connsiteY12" fmla="*/ 3413347 h 4417418"/>
              <a:gd name="connsiteX13" fmla="*/ 618451 w 4985760"/>
              <a:gd name="connsiteY13" fmla="*/ 2359717 h 4417418"/>
              <a:gd name="connsiteX14" fmla="*/ 623214 w 4985760"/>
              <a:gd name="connsiteY14" fmla="*/ 2391695 h 4417418"/>
              <a:gd name="connsiteX15" fmla="*/ 4945271 w 4985760"/>
              <a:gd name="connsiteY15" fmla="*/ 3672650 h 4417418"/>
              <a:gd name="connsiteX16" fmla="*/ 648335 w 4985760"/>
              <a:gd name="connsiteY16" fmla="*/ 2482130 h 4417418"/>
              <a:gd name="connsiteX17" fmla="*/ 4985753 w 4985760"/>
              <a:gd name="connsiteY17" fmla="*/ 3976656 h 4417418"/>
              <a:gd name="connsiteX18" fmla="*/ 676622 w 4985760"/>
              <a:gd name="connsiteY18" fmla="*/ 2652952 h 4417418"/>
              <a:gd name="connsiteX19" fmla="*/ 4932701 w 4985760"/>
              <a:gd name="connsiteY19" fmla="*/ 4141713 h 4417418"/>
              <a:gd name="connsiteX20" fmla="*/ 849302 w 4985760"/>
              <a:gd name="connsiteY20" fmla="*/ 2813725 h 4417418"/>
              <a:gd name="connsiteX21" fmla="*/ 914616 w 4985760"/>
              <a:gd name="connsiteY21" fmla="*/ 2879040 h 4417418"/>
              <a:gd name="connsiteX22" fmla="*/ 965409 w 4985760"/>
              <a:gd name="connsiteY22" fmla="*/ 2910650 h 4417418"/>
              <a:gd name="connsiteX23" fmla="*/ 1065421 w 4985760"/>
              <a:gd name="connsiteY23" fmla="*/ 2996375 h 4417418"/>
              <a:gd name="connsiteX24" fmla="*/ 4889088 w 4985760"/>
              <a:gd name="connsiteY24" fmla="*/ 4253221 h 4417418"/>
              <a:gd name="connsiteX25" fmla="*/ 1115428 w 4985760"/>
              <a:gd name="connsiteY25" fmla="*/ 3029713 h 4417418"/>
              <a:gd name="connsiteX26" fmla="*/ 1155909 w 4985760"/>
              <a:gd name="connsiteY26" fmla="*/ 3067813 h 4417418"/>
              <a:gd name="connsiteX27" fmla="*/ 1163053 w 4985760"/>
              <a:gd name="connsiteY27" fmla="*/ 3098769 h 4417418"/>
              <a:gd name="connsiteX28" fmla="*/ 1195970 w 4985760"/>
              <a:gd name="connsiteY28" fmla="*/ 3115176 h 4417418"/>
              <a:gd name="connsiteX29" fmla="*/ 1236871 w 4985760"/>
              <a:gd name="connsiteY29" fmla="*/ 3167825 h 4417418"/>
              <a:gd name="connsiteX30" fmla="*/ 1261285 w 4985760"/>
              <a:gd name="connsiteY30" fmla="*/ 3210635 h 4417418"/>
              <a:gd name="connsiteX31" fmla="*/ 1351720 w 4985760"/>
              <a:gd name="connsiteY31" fmla="*/ 3265901 h 4417418"/>
              <a:gd name="connsiteX32" fmla="*/ 1408321 w 4985760"/>
              <a:gd name="connsiteY32" fmla="*/ 3303556 h 4417418"/>
              <a:gd name="connsiteX33" fmla="*/ 4801305 w 4985760"/>
              <a:gd name="connsiteY33" fmla="*/ 4305417 h 4417418"/>
              <a:gd name="connsiteX34" fmla="*/ 1472615 w 4985760"/>
              <a:gd name="connsiteY34" fmla="*/ 3360706 h 4417418"/>
              <a:gd name="connsiteX35" fmla="*/ 1524399 w 4985760"/>
              <a:gd name="connsiteY35" fmla="*/ 3389387 h 4417418"/>
              <a:gd name="connsiteX36" fmla="*/ 1625930 w 4985760"/>
              <a:gd name="connsiteY36" fmla="*/ 3436462 h 4417418"/>
              <a:gd name="connsiteX37" fmla="*/ 1656336 w 4985760"/>
              <a:gd name="connsiteY37" fmla="*/ 3461844 h 4417418"/>
              <a:gd name="connsiteX38" fmla="*/ 1670258 w 4985760"/>
              <a:gd name="connsiteY38" fmla="*/ 3503582 h 4417418"/>
              <a:gd name="connsiteX39" fmla="*/ 1733557 w 4985760"/>
              <a:gd name="connsiteY39" fmla="*/ 3587448 h 4417418"/>
              <a:gd name="connsiteX40" fmla="*/ 1818968 w 4985760"/>
              <a:gd name="connsiteY40" fmla="*/ 3617593 h 4417418"/>
              <a:gd name="connsiteX41" fmla="*/ 1879809 w 4985760"/>
              <a:gd name="connsiteY41" fmla="*/ 3658363 h 4417418"/>
              <a:gd name="connsiteX42" fmla="*/ 1967915 w 4985760"/>
              <a:gd name="connsiteY42" fmla="*/ 3698844 h 4417418"/>
              <a:gd name="connsiteX43" fmla="*/ 2135491 w 4985760"/>
              <a:gd name="connsiteY43" fmla="*/ 3738174 h 4417418"/>
              <a:gd name="connsiteX44" fmla="*/ 2225926 w 4985760"/>
              <a:gd name="connsiteY44" fmla="*/ 3753246 h 4417418"/>
              <a:gd name="connsiteX45" fmla="*/ 2331434 w 4985760"/>
              <a:gd name="connsiteY45" fmla="*/ 3768319 h 4417418"/>
              <a:gd name="connsiteX46" fmla="*/ 2401773 w 4985760"/>
              <a:gd name="connsiteY46" fmla="*/ 3768319 h 4417418"/>
              <a:gd name="connsiteX47" fmla="*/ 2470359 w 4985760"/>
              <a:gd name="connsiteY47" fmla="*/ 3779806 h 4417418"/>
              <a:gd name="connsiteX48" fmla="*/ 2496553 w 4985760"/>
              <a:gd name="connsiteY48" fmla="*/ 3767900 h 4417418"/>
              <a:gd name="connsiteX49" fmla="*/ 2509111 w 4985760"/>
              <a:gd name="connsiteY49" fmla="*/ 3796083 h 4417418"/>
              <a:gd name="connsiteX50" fmla="*/ 4508027 w 4985760"/>
              <a:gd name="connsiteY50" fmla="*/ 4416769 h 4417418"/>
              <a:gd name="connsiteX51" fmla="*/ 2701338 w 4985760"/>
              <a:gd name="connsiteY51" fmla="*/ 3913950 h 4417418"/>
              <a:gd name="connsiteX52" fmla="*/ 2565609 w 4985760"/>
              <a:gd name="connsiteY52" fmla="*/ 3875056 h 4417418"/>
              <a:gd name="connsiteX53" fmla="*/ 2597715 w 4985760"/>
              <a:gd name="connsiteY53" fmla="*/ 3898947 h 4417418"/>
              <a:gd name="connsiteX54" fmla="*/ 2641809 w 4985760"/>
              <a:gd name="connsiteY54" fmla="*/ 3920300 h 4417418"/>
              <a:gd name="connsiteX55" fmla="*/ 2668054 w 4985760"/>
              <a:gd name="connsiteY55" fmla="*/ 3903971 h 4417418"/>
              <a:gd name="connsiteX56" fmla="*/ 2748441 w 4985760"/>
              <a:gd name="connsiteY56" fmla="*/ 3878851 h 4417418"/>
              <a:gd name="connsiteX57" fmla="*/ 2823803 w 4985760"/>
              <a:gd name="connsiteY57" fmla="*/ 3823585 h 4417418"/>
              <a:gd name="connsiteX58" fmla="*/ 2879069 w 4985760"/>
              <a:gd name="connsiteY58" fmla="*/ 3778367 h 4417418"/>
              <a:gd name="connsiteX59" fmla="*/ 2975184 w 4985760"/>
              <a:gd name="connsiteY59" fmla="*/ 3820288 h 4417418"/>
              <a:gd name="connsiteX60" fmla="*/ 3029794 w 4985760"/>
              <a:gd name="connsiteY60" fmla="*/ 3823585 h 4417418"/>
              <a:gd name="connsiteX61" fmla="*/ 3080036 w 4985760"/>
              <a:gd name="connsiteY61" fmla="*/ 3808512 h 4417418"/>
              <a:gd name="connsiteX62" fmla="*/ 3130278 w 4985760"/>
              <a:gd name="connsiteY62" fmla="*/ 3738174 h 4417418"/>
              <a:gd name="connsiteX63" fmla="*/ 3145351 w 4985760"/>
              <a:gd name="connsiteY63" fmla="*/ 3692956 h 4417418"/>
              <a:gd name="connsiteX64" fmla="*/ 3144253 w 4985760"/>
              <a:gd name="connsiteY64" fmla="*/ 3667888 h 4417418"/>
              <a:gd name="connsiteX65" fmla="*/ 3185021 w 4985760"/>
              <a:gd name="connsiteY65" fmla="*/ 3646953 h 4417418"/>
              <a:gd name="connsiteX66" fmla="*/ 3235786 w 4985760"/>
              <a:gd name="connsiteY66" fmla="*/ 3667835 h 4417418"/>
              <a:gd name="connsiteX67" fmla="*/ 3311148 w 4985760"/>
              <a:gd name="connsiteY67" fmla="*/ 3667835 h 4417418"/>
              <a:gd name="connsiteX68" fmla="*/ 3366414 w 4985760"/>
              <a:gd name="connsiteY68" fmla="*/ 3622618 h 4417418"/>
              <a:gd name="connsiteX69" fmla="*/ 3386511 w 4985760"/>
              <a:gd name="connsiteY69" fmla="*/ 3547255 h 4417418"/>
              <a:gd name="connsiteX70" fmla="*/ 3386511 w 4985760"/>
              <a:gd name="connsiteY70" fmla="*/ 3486965 h 4417418"/>
              <a:gd name="connsiteX71" fmla="*/ 3446801 w 4985760"/>
              <a:gd name="connsiteY71" fmla="*/ 3411602 h 4417418"/>
              <a:gd name="connsiteX72" fmla="*/ 3466898 w 4985760"/>
              <a:gd name="connsiteY72" fmla="*/ 3366385 h 4417418"/>
              <a:gd name="connsiteX73" fmla="*/ 3486994 w 4985760"/>
              <a:gd name="connsiteY73" fmla="*/ 3341264 h 4417418"/>
              <a:gd name="connsiteX74" fmla="*/ 3520489 w 4985760"/>
              <a:gd name="connsiteY74" fmla="*/ 3322606 h 4417418"/>
              <a:gd name="connsiteX75" fmla="*/ 3567381 w 4985760"/>
              <a:gd name="connsiteY75" fmla="*/ 3321167 h 4417418"/>
              <a:gd name="connsiteX76" fmla="*/ 3562357 w 4985760"/>
              <a:gd name="connsiteY76" fmla="*/ 3270925 h 4417418"/>
              <a:gd name="connsiteX77" fmla="*/ 3552309 w 4985760"/>
              <a:gd name="connsiteY77" fmla="*/ 3235756 h 4417418"/>
              <a:gd name="connsiteX78" fmla="*/ 3551445 w 4985760"/>
              <a:gd name="connsiteY78" fmla="*/ 3217831 h 4417418"/>
              <a:gd name="connsiteX79" fmla="*/ 3514496 w 4985760"/>
              <a:gd name="connsiteY79" fmla="*/ 3181276 h 4417418"/>
              <a:gd name="connsiteX80" fmla="*/ 3492019 w 4985760"/>
              <a:gd name="connsiteY80" fmla="*/ 3180490 h 4417418"/>
              <a:gd name="connsiteX81" fmla="*/ 3446801 w 4985760"/>
              <a:gd name="connsiteY81" fmla="*/ 3130248 h 4417418"/>
              <a:gd name="connsiteX82" fmla="*/ 3416656 w 4985760"/>
              <a:gd name="connsiteY82" fmla="*/ 3100103 h 4417418"/>
              <a:gd name="connsiteX83" fmla="*/ 3391535 w 4985760"/>
              <a:gd name="connsiteY83" fmla="*/ 3095079 h 4417418"/>
              <a:gd name="connsiteX84" fmla="*/ 3341895 w 4985760"/>
              <a:gd name="connsiteY84" fmla="*/ 3015425 h 4417418"/>
              <a:gd name="connsiteX85" fmla="*/ 3321197 w 4985760"/>
              <a:gd name="connsiteY85" fmla="*/ 2944354 h 4417418"/>
              <a:gd name="connsiteX86" fmla="*/ 3289508 w 4985760"/>
              <a:gd name="connsiteY86" fmla="*/ 2905888 h 4417418"/>
              <a:gd name="connsiteX87" fmla="*/ 3282364 w 4985760"/>
              <a:gd name="connsiteY87" fmla="*/ 2867788 h 4417418"/>
              <a:gd name="connsiteX88" fmla="*/ 3260907 w 4985760"/>
              <a:gd name="connsiteY88" fmla="*/ 2838846 h 4417418"/>
              <a:gd name="connsiteX89" fmla="*/ 3260933 w 4985760"/>
              <a:gd name="connsiteY89" fmla="*/ 2820163 h 4417418"/>
              <a:gd name="connsiteX90" fmla="*/ 3225737 w 4985760"/>
              <a:gd name="connsiteY90" fmla="*/ 2768508 h 4417418"/>
              <a:gd name="connsiteX91" fmla="*/ 3160423 w 4985760"/>
              <a:gd name="connsiteY91" fmla="*/ 2698169 h 4417418"/>
              <a:gd name="connsiteX92" fmla="*/ 3130278 w 4985760"/>
              <a:gd name="connsiteY92" fmla="*/ 2663000 h 4417418"/>
              <a:gd name="connsiteX93" fmla="*/ 3095109 w 4985760"/>
              <a:gd name="connsiteY93" fmla="*/ 2622807 h 4417418"/>
              <a:gd name="connsiteX94" fmla="*/ 3084720 w 4985760"/>
              <a:gd name="connsiteY94" fmla="*/ 2558225 h 4417418"/>
              <a:gd name="connsiteX95" fmla="*/ 3090085 w 4985760"/>
              <a:gd name="connsiteY95" fmla="*/ 2532371 h 4417418"/>
              <a:gd name="connsiteX96" fmla="*/ 3046621 w 4985760"/>
              <a:gd name="connsiteY96" fmla="*/ 2510600 h 4417418"/>
              <a:gd name="connsiteX97" fmla="*/ 3019746 w 4985760"/>
              <a:gd name="connsiteY97" fmla="*/ 2512275 h 4417418"/>
              <a:gd name="connsiteX98" fmla="*/ 3010221 w 4985760"/>
              <a:gd name="connsiteY98" fmla="*/ 2472631 h 4417418"/>
              <a:gd name="connsiteX99" fmla="*/ 3013284 w 4985760"/>
              <a:gd name="connsiteY99" fmla="*/ 2398681 h 4417418"/>
              <a:gd name="connsiteX100" fmla="*/ 2994625 w 4985760"/>
              <a:gd name="connsiteY100" fmla="*/ 2371598 h 4417418"/>
              <a:gd name="connsiteX101" fmla="*/ 2964480 w 4985760"/>
              <a:gd name="connsiteY101" fmla="*/ 2326380 h 4417418"/>
              <a:gd name="connsiteX102" fmla="*/ 2909214 w 4985760"/>
              <a:gd name="connsiteY102" fmla="*/ 2272973 h 4417418"/>
              <a:gd name="connsiteX103" fmla="*/ 2879069 w 4985760"/>
              <a:gd name="connsiteY103" fmla="*/ 2230921 h 4417418"/>
              <a:gd name="connsiteX104" fmla="*/ 2843900 w 4985760"/>
              <a:gd name="connsiteY104" fmla="*/ 2215848 h 4417418"/>
              <a:gd name="connsiteX105" fmla="*/ 2822783 w 4985760"/>
              <a:gd name="connsiteY105" fmla="*/ 2203419 h 4417418"/>
              <a:gd name="connsiteX106" fmla="*/ 2798682 w 4985760"/>
              <a:gd name="connsiteY106" fmla="*/ 2195752 h 4417418"/>
              <a:gd name="connsiteX107" fmla="*/ 2770395 w 4985760"/>
              <a:gd name="connsiteY107" fmla="*/ 2177225 h 4417418"/>
              <a:gd name="connsiteX108" fmla="*/ 2733368 w 4985760"/>
              <a:gd name="connsiteY108" fmla="*/ 2170631 h 4417418"/>
              <a:gd name="connsiteX109" fmla="*/ 2698958 w 4985760"/>
              <a:gd name="connsiteY109" fmla="*/ 2146269 h 4417418"/>
              <a:gd name="connsiteX110" fmla="*/ 2659341 w 4985760"/>
              <a:gd name="connsiteY110" fmla="*/ 2128318 h 4417418"/>
              <a:gd name="connsiteX111" fmla="*/ 2698199 w 4985760"/>
              <a:gd name="connsiteY111" fmla="*/ 2004833 h 4417418"/>
              <a:gd name="connsiteX112" fmla="*/ 2728344 w 4985760"/>
              <a:gd name="connsiteY112" fmla="*/ 1934495 h 4417418"/>
              <a:gd name="connsiteX113" fmla="*/ 2823803 w 4985760"/>
              <a:gd name="connsiteY113" fmla="*/ 1813914 h 4417418"/>
              <a:gd name="connsiteX114" fmla="*/ 2860569 w 4985760"/>
              <a:gd name="connsiteY114" fmla="*/ 1758648 h 4417418"/>
              <a:gd name="connsiteX115" fmla="*/ 2914238 w 4985760"/>
              <a:gd name="connsiteY115" fmla="*/ 1733527 h 4417418"/>
              <a:gd name="connsiteX116" fmla="*/ 2984577 w 4985760"/>
              <a:gd name="connsiteY116" fmla="*/ 1693334 h 4417418"/>
              <a:gd name="connsiteX117" fmla="*/ 3095109 w 4985760"/>
              <a:gd name="connsiteY117" fmla="*/ 1663189 h 4417418"/>
              <a:gd name="connsiteX118" fmla="*/ 3140326 w 4985760"/>
              <a:gd name="connsiteY118" fmla="*/ 1643092 h 4417418"/>
              <a:gd name="connsiteX119" fmla="*/ 3175496 w 4985760"/>
              <a:gd name="connsiteY119" fmla="*/ 1602899 h 4417418"/>
              <a:gd name="connsiteX120" fmla="*/ 3195592 w 4985760"/>
              <a:gd name="connsiteY120" fmla="*/ 1517488 h 4417418"/>
              <a:gd name="connsiteX121" fmla="*/ 3228381 w 4985760"/>
              <a:gd name="connsiteY121" fmla="*/ 1430480 h 4417418"/>
              <a:gd name="connsiteX122" fmla="*/ 3296076 w 4985760"/>
              <a:gd name="connsiteY122" fmla="*/ 1341642 h 4417418"/>
              <a:gd name="connsiteX123" fmla="*/ 3411632 w 4985760"/>
              <a:gd name="connsiteY123" fmla="*/ 1241158 h 4417418"/>
              <a:gd name="connsiteX124" fmla="*/ 3366414 w 4985760"/>
              <a:gd name="connsiteY124" fmla="*/ 1211013 h 4417418"/>
              <a:gd name="connsiteX125" fmla="*/ 3308559 w 4985760"/>
              <a:gd name="connsiteY125" fmla="*/ 1196150 h 4417418"/>
              <a:gd name="connsiteX126" fmla="*/ 3225737 w 4985760"/>
              <a:gd name="connsiteY126" fmla="*/ 1190916 h 4417418"/>
              <a:gd name="connsiteX127" fmla="*/ 3172828 w 4985760"/>
              <a:gd name="connsiteY127" fmla="*/ 1167575 h 4417418"/>
              <a:gd name="connsiteX128" fmla="*/ 3101390 w 4985760"/>
              <a:gd name="connsiteY128" fmla="*/ 1153288 h 4417418"/>
              <a:gd name="connsiteX129" fmla="*/ 3064964 w 4985760"/>
              <a:gd name="connsiteY129" fmla="*/ 1165796 h 4417418"/>
              <a:gd name="connsiteX130" fmla="*/ 3004674 w 4985760"/>
              <a:gd name="connsiteY130" fmla="*/ 1135651 h 4417418"/>
              <a:gd name="connsiteX131" fmla="*/ 2934335 w 4985760"/>
              <a:gd name="connsiteY131" fmla="*/ 1120578 h 4417418"/>
              <a:gd name="connsiteX132" fmla="*/ 2758490 w 4985760"/>
              <a:gd name="connsiteY132" fmla="*/ 1072325 h 4417418"/>
              <a:gd name="connsiteX133" fmla="*/ 2522353 w 4985760"/>
              <a:gd name="connsiteY133" fmla="*/ 1010046 h 4417418"/>
              <a:gd name="connsiteX134" fmla="*/ 2457038 w 4985760"/>
              <a:gd name="connsiteY134" fmla="*/ 979901 h 4417418"/>
              <a:gd name="connsiteX135" fmla="*/ 2401773 w 4985760"/>
              <a:gd name="connsiteY135" fmla="*/ 954780 h 4417418"/>
              <a:gd name="connsiteX136" fmla="*/ 2316362 w 4985760"/>
              <a:gd name="connsiteY136" fmla="*/ 944732 h 4417418"/>
              <a:gd name="connsiteX137" fmla="*/ 2256071 w 4985760"/>
              <a:gd name="connsiteY137" fmla="*/ 944732 h 4417418"/>
              <a:gd name="connsiteX138" fmla="*/ 2220902 w 4985760"/>
              <a:gd name="connsiteY138" fmla="*/ 949756 h 4417418"/>
              <a:gd name="connsiteX139" fmla="*/ 2125443 w 4985760"/>
              <a:gd name="connsiteY139" fmla="*/ 849273 h 4417418"/>
              <a:gd name="connsiteX140" fmla="*/ 2113171 w 4985760"/>
              <a:gd name="connsiteY140" fmla="*/ 805625 h 4417418"/>
              <a:gd name="connsiteX141" fmla="*/ 2084596 w 4985760"/>
              <a:gd name="connsiteY141" fmla="*/ 779431 h 4417418"/>
              <a:gd name="connsiteX142" fmla="*/ 2055104 w 4985760"/>
              <a:gd name="connsiteY142" fmla="*/ 743765 h 4417418"/>
              <a:gd name="connsiteX143" fmla="*/ 1994814 w 4985760"/>
              <a:gd name="connsiteY143" fmla="*/ 663378 h 4417418"/>
              <a:gd name="connsiteX144" fmla="*/ 3862796 w 4985760"/>
              <a:gd name="connsiteY144" fmla="*/ 1324597 h 4417418"/>
              <a:gd name="connsiteX145" fmla="*/ 1889307 w 4985760"/>
              <a:gd name="connsiteY145" fmla="*/ 552846 h 4417418"/>
              <a:gd name="connsiteX146" fmla="*/ 1793847 w 4985760"/>
              <a:gd name="connsiteY146" fmla="*/ 482508 h 4417418"/>
              <a:gd name="connsiteX147" fmla="*/ 1698388 w 4985760"/>
              <a:gd name="connsiteY147" fmla="*/ 477484 h 4417418"/>
              <a:gd name="connsiteX148" fmla="*/ 1667878 w 4985760"/>
              <a:gd name="connsiteY148" fmla="*/ 453200 h 4417418"/>
              <a:gd name="connsiteX149" fmla="*/ 1597904 w 4985760"/>
              <a:gd name="connsiteY149" fmla="*/ 467435 h 4417418"/>
              <a:gd name="connsiteX150" fmla="*/ 1589296 w 4985760"/>
              <a:gd name="connsiteY150" fmla="*/ 443675 h 4417418"/>
              <a:gd name="connsiteX151" fmla="*/ 1542638 w 4985760"/>
              <a:gd name="connsiteY151" fmla="*/ 452363 h 4417418"/>
              <a:gd name="connsiteX152" fmla="*/ 1534528 w 4985760"/>
              <a:gd name="connsiteY152" fmla="*/ 412719 h 4417418"/>
              <a:gd name="connsiteX153" fmla="*/ 1498809 w 4985760"/>
              <a:gd name="connsiteY153" fmla="*/ 377000 h 4417418"/>
              <a:gd name="connsiteX154" fmla="*/ 1484521 w 4985760"/>
              <a:gd name="connsiteY154" fmla="*/ 341281 h 4417418"/>
              <a:gd name="connsiteX155" fmla="*/ 1477324 w 4985760"/>
              <a:gd name="connsiteY155" fmla="*/ 321734 h 4417418"/>
              <a:gd name="connsiteX156" fmla="*/ 1412010 w 4985760"/>
              <a:gd name="connsiteY156" fmla="*/ 291589 h 4417418"/>
              <a:gd name="connsiteX157" fmla="*/ 1366792 w 4985760"/>
              <a:gd name="connsiteY157" fmla="*/ 291589 h 4417418"/>
              <a:gd name="connsiteX158" fmla="*/ 1346696 w 4985760"/>
              <a:gd name="connsiteY158" fmla="*/ 231299 h 4417418"/>
              <a:gd name="connsiteX159" fmla="*/ 1321575 w 4985760"/>
              <a:gd name="connsiteY159" fmla="*/ 176033 h 4417418"/>
              <a:gd name="connsiteX160" fmla="*/ 1291430 w 4985760"/>
              <a:gd name="connsiteY160" fmla="*/ 150912 h 4417418"/>
              <a:gd name="connsiteX161" fmla="*/ 1236164 w 4985760"/>
              <a:gd name="connsiteY161" fmla="*/ 186081 h 4417418"/>
              <a:gd name="connsiteX162" fmla="*/ 1165825 w 4985760"/>
              <a:gd name="connsiteY162" fmla="*/ 211202 h 4417418"/>
              <a:gd name="connsiteX163" fmla="*/ 1120608 w 4985760"/>
              <a:gd name="connsiteY163" fmla="*/ 221251 h 4417418"/>
              <a:gd name="connsiteX164" fmla="*/ 1065342 w 4985760"/>
              <a:gd name="connsiteY164" fmla="*/ 191105 h 4417418"/>
              <a:gd name="connsiteX165" fmla="*/ 1005052 w 4985760"/>
              <a:gd name="connsiteY165" fmla="*/ 155936 h 4417418"/>
              <a:gd name="connsiteX166" fmla="*/ 934713 w 4985760"/>
              <a:gd name="connsiteY166" fmla="*/ 120767 h 4417418"/>
              <a:gd name="connsiteX167" fmla="*/ 829205 w 4985760"/>
              <a:gd name="connsiteY167" fmla="*/ 165985 h 4417418"/>
              <a:gd name="connsiteX168" fmla="*/ 743794 w 4985760"/>
              <a:gd name="connsiteY168" fmla="*/ 181057 h 4417418"/>
              <a:gd name="connsiteX169" fmla="*/ 693553 w 4985760"/>
              <a:gd name="connsiteY169" fmla="*/ 145888 h 4417418"/>
              <a:gd name="connsiteX170" fmla="*/ 703601 w 4985760"/>
              <a:gd name="connsiteY170" fmla="*/ 105695 h 4417418"/>
              <a:gd name="connsiteX171" fmla="*/ 718674 w 4985760"/>
              <a:gd name="connsiteY171" fmla="*/ 85598 h 4417418"/>
              <a:gd name="connsiteX172" fmla="*/ 693553 w 4985760"/>
              <a:gd name="connsiteY172" fmla="*/ 20284 h 4417418"/>
              <a:gd name="connsiteX173" fmla="*/ 648335 w 4985760"/>
              <a:gd name="connsiteY173" fmla="*/ 187 h 4417418"/>
              <a:gd name="connsiteX174" fmla="*/ 618190 w 4985760"/>
              <a:gd name="connsiteY174" fmla="*/ 10235 h 4417418"/>
              <a:gd name="connsiteX175" fmla="*/ 557900 w 4985760"/>
              <a:gd name="connsiteY175" fmla="*/ 10235 h 4417418"/>
              <a:gd name="connsiteX176" fmla="*/ 472489 w 4985760"/>
              <a:gd name="connsiteY176" fmla="*/ 187 h 4417418"/>
              <a:gd name="connsiteX177" fmla="*/ 437320 w 4985760"/>
              <a:gd name="connsiteY177" fmla="*/ 10235 h 4417418"/>
              <a:gd name="connsiteX178" fmla="*/ 392102 w 4985760"/>
              <a:gd name="connsiteY178" fmla="*/ 55453 h 4417418"/>
              <a:gd name="connsiteX179" fmla="*/ 387078 w 4985760"/>
              <a:gd name="connsiteY179" fmla="*/ 105695 h 4417418"/>
              <a:gd name="connsiteX180" fmla="*/ 382054 w 4985760"/>
              <a:gd name="connsiteY180" fmla="*/ 140864 h 4417418"/>
              <a:gd name="connsiteX181" fmla="*/ 346885 w 4985760"/>
              <a:gd name="connsiteY181" fmla="*/ 216226 h 4417418"/>
              <a:gd name="connsiteX182" fmla="*/ 366981 w 4985760"/>
              <a:gd name="connsiteY182" fmla="*/ 206178 h 4417418"/>
              <a:gd name="connsiteX183" fmla="*/ 422247 w 4985760"/>
              <a:gd name="connsiteY183" fmla="*/ 171009 h 4417418"/>
              <a:gd name="connsiteX184" fmla="*/ 467465 w 4985760"/>
              <a:gd name="connsiteY184" fmla="*/ 216226 h 4417418"/>
              <a:gd name="connsiteX185" fmla="*/ 462441 w 4985760"/>
              <a:gd name="connsiteY185" fmla="*/ 256420 h 4417418"/>
              <a:gd name="connsiteX186" fmla="*/ 462441 w 4985760"/>
              <a:gd name="connsiteY186" fmla="*/ 276516 h 4417418"/>
              <a:gd name="connsiteX187" fmla="*/ 532779 w 4985760"/>
              <a:gd name="connsiteY187" fmla="*/ 361927 h 4417418"/>
              <a:gd name="connsiteX188" fmla="*/ 552876 w 4985760"/>
              <a:gd name="connsiteY188" fmla="*/ 412169 h 4417418"/>
              <a:gd name="connsiteX189" fmla="*/ 598093 w 4985760"/>
              <a:gd name="connsiteY189" fmla="*/ 427242 h 4417418"/>
              <a:gd name="connsiteX190" fmla="*/ 618190 w 4985760"/>
              <a:gd name="connsiteY190" fmla="*/ 442314 h 4417418"/>
              <a:gd name="connsiteX191" fmla="*/ 633263 w 4985760"/>
              <a:gd name="connsiteY191" fmla="*/ 472459 h 4417418"/>
              <a:gd name="connsiteX192" fmla="*/ 3937635 w 4985760"/>
              <a:gd name="connsiteY192" fmla="*/ 1444777 h 4417418"/>
              <a:gd name="connsiteX193" fmla="*/ 577997 w 4985760"/>
              <a:gd name="connsiteY193" fmla="*/ 582991 h 4417418"/>
              <a:gd name="connsiteX194" fmla="*/ 4025558 w 4985760"/>
              <a:gd name="connsiteY194" fmla="*/ 1609807 h 4417418"/>
              <a:gd name="connsiteX195" fmla="*/ 462441 w 4985760"/>
              <a:gd name="connsiteY195" fmla="*/ 638257 h 4417418"/>
              <a:gd name="connsiteX196" fmla="*/ 437320 w 4985760"/>
              <a:gd name="connsiteY196" fmla="*/ 708596 h 4417418"/>
              <a:gd name="connsiteX197" fmla="*/ 4068752 w 4985760"/>
              <a:gd name="connsiteY197" fmla="*/ 1752368 h 4417418"/>
              <a:gd name="connsiteX198" fmla="*/ 377030 w 4985760"/>
              <a:gd name="connsiteY198" fmla="*/ 768886 h 4417418"/>
              <a:gd name="connsiteX199" fmla="*/ 351909 w 4985760"/>
              <a:gd name="connsiteY199" fmla="*/ 914587 h 4417418"/>
              <a:gd name="connsiteX200" fmla="*/ 331812 w 4985760"/>
              <a:gd name="connsiteY200" fmla="*/ 964829 h 4417418"/>
              <a:gd name="connsiteX201" fmla="*/ 346885 w 4985760"/>
              <a:gd name="connsiteY201" fmla="*/ 1025119 h 4417418"/>
              <a:gd name="connsiteX202" fmla="*/ 4147604 w 4985760"/>
              <a:gd name="connsiteY202" fmla="*/ 1874414 h 4417418"/>
              <a:gd name="connsiteX203" fmla="*/ 372005 w 4985760"/>
              <a:gd name="connsiteY203" fmla="*/ 1110530 h 4417418"/>
              <a:gd name="connsiteX0" fmla="*/ 372005 w 4985760"/>
              <a:gd name="connsiteY0" fmla="*/ 1110530 h 4417418"/>
              <a:gd name="connsiteX1" fmla="*/ 4529371 w 4985760"/>
              <a:gd name="connsiteY1" fmla="*/ 2133857 h 4417418"/>
              <a:gd name="connsiteX2" fmla="*/ 473275 w 4985760"/>
              <a:gd name="connsiteY2" fmla="*/ 1333190 h 4417418"/>
              <a:gd name="connsiteX3" fmla="*/ 4750784 w 4985760"/>
              <a:gd name="connsiteY3" fmla="*/ 2453101 h 4417418"/>
              <a:gd name="connsiteX4" fmla="*/ 532779 w 4985760"/>
              <a:gd name="connsiteY4" fmla="*/ 1557681 h 4417418"/>
              <a:gd name="connsiteX5" fmla="*/ 4815052 w 4985760"/>
              <a:gd name="connsiteY5" fmla="*/ 2820494 h 4417418"/>
              <a:gd name="connsiteX6" fmla="*/ 547852 w 4985760"/>
              <a:gd name="connsiteY6" fmla="*/ 1758648 h 4417418"/>
              <a:gd name="connsiteX7" fmla="*/ 572973 w 4985760"/>
              <a:gd name="connsiteY7" fmla="*/ 1798842 h 4417418"/>
              <a:gd name="connsiteX8" fmla="*/ 4804724 w 4985760"/>
              <a:gd name="connsiteY8" fmla="*/ 3176931 h 4417418"/>
              <a:gd name="connsiteX9" fmla="*/ 589117 w 4985760"/>
              <a:gd name="connsiteY9" fmla="*/ 2066170 h 4417418"/>
              <a:gd name="connsiteX10" fmla="*/ 593069 w 4985760"/>
              <a:gd name="connsiteY10" fmla="*/ 2140486 h 4417418"/>
              <a:gd name="connsiteX11" fmla="*/ 596315 w 4985760"/>
              <a:gd name="connsiteY11" fmla="*/ 2224850 h 4417418"/>
              <a:gd name="connsiteX12" fmla="*/ 4854966 w 4985760"/>
              <a:gd name="connsiteY12" fmla="*/ 3413347 h 4417418"/>
              <a:gd name="connsiteX13" fmla="*/ 618451 w 4985760"/>
              <a:gd name="connsiteY13" fmla="*/ 2359717 h 4417418"/>
              <a:gd name="connsiteX14" fmla="*/ 623214 w 4985760"/>
              <a:gd name="connsiteY14" fmla="*/ 2391695 h 4417418"/>
              <a:gd name="connsiteX15" fmla="*/ 4945271 w 4985760"/>
              <a:gd name="connsiteY15" fmla="*/ 3672650 h 4417418"/>
              <a:gd name="connsiteX16" fmla="*/ 648335 w 4985760"/>
              <a:gd name="connsiteY16" fmla="*/ 2482130 h 4417418"/>
              <a:gd name="connsiteX17" fmla="*/ 4985753 w 4985760"/>
              <a:gd name="connsiteY17" fmla="*/ 3976656 h 4417418"/>
              <a:gd name="connsiteX18" fmla="*/ 676622 w 4985760"/>
              <a:gd name="connsiteY18" fmla="*/ 2652952 h 4417418"/>
              <a:gd name="connsiteX19" fmla="*/ 4932701 w 4985760"/>
              <a:gd name="connsiteY19" fmla="*/ 4141713 h 4417418"/>
              <a:gd name="connsiteX20" fmla="*/ 849302 w 4985760"/>
              <a:gd name="connsiteY20" fmla="*/ 2813725 h 4417418"/>
              <a:gd name="connsiteX21" fmla="*/ 914616 w 4985760"/>
              <a:gd name="connsiteY21" fmla="*/ 2879040 h 4417418"/>
              <a:gd name="connsiteX22" fmla="*/ 965409 w 4985760"/>
              <a:gd name="connsiteY22" fmla="*/ 2910650 h 4417418"/>
              <a:gd name="connsiteX23" fmla="*/ 1065421 w 4985760"/>
              <a:gd name="connsiteY23" fmla="*/ 2996375 h 4417418"/>
              <a:gd name="connsiteX24" fmla="*/ 4889088 w 4985760"/>
              <a:gd name="connsiteY24" fmla="*/ 4253221 h 4417418"/>
              <a:gd name="connsiteX25" fmla="*/ 1115428 w 4985760"/>
              <a:gd name="connsiteY25" fmla="*/ 3029713 h 4417418"/>
              <a:gd name="connsiteX26" fmla="*/ 1155909 w 4985760"/>
              <a:gd name="connsiteY26" fmla="*/ 3067813 h 4417418"/>
              <a:gd name="connsiteX27" fmla="*/ 1163053 w 4985760"/>
              <a:gd name="connsiteY27" fmla="*/ 3098769 h 4417418"/>
              <a:gd name="connsiteX28" fmla="*/ 1195970 w 4985760"/>
              <a:gd name="connsiteY28" fmla="*/ 3115176 h 4417418"/>
              <a:gd name="connsiteX29" fmla="*/ 1236871 w 4985760"/>
              <a:gd name="connsiteY29" fmla="*/ 3167825 h 4417418"/>
              <a:gd name="connsiteX30" fmla="*/ 1261285 w 4985760"/>
              <a:gd name="connsiteY30" fmla="*/ 3210635 h 4417418"/>
              <a:gd name="connsiteX31" fmla="*/ 1351720 w 4985760"/>
              <a:gd name="connsiteY31" fmla="*/ 3265901 h 4417418"/>
              <a:gd name="connsiteX32" fmla="*/ 1408321 w 4985760"/>
              <a:gd name="connsiteY32" fmla="*/ 3303556 h 4417418"/>
              <a:gd name="connsiteX33" fmla="*/ 4801305 w 4985760"/>
              <a:gd name="connsiteY33" fmla="*/ 4305417 h 4417418"/>
              <a:gd name="connsiteX34" fmla="*/ 1472615 w 4985760"/>
              <a:gd name="connsiteY34" fmla="*/ 3360706 h 4417418"/>
              <a:gd name="connsiteX35" fmla="*/ 1524399 w 4985760"/>
              <a:gd name="connsiteY35" fmla="*/ 3389387 h 4417418"/>
              <a:gd name="connsiteX36" fmla="*/ 1625930 w 4985760"/>
              <a:gd name="connsiteY36" fmla="*/ 3436462 h 4417418"/>
              <a:gd name="connsiteX37" fmla="*/ 1656336 w 4985760"/>
              <a:gd name="connsiteY37" fmla="*/ 3461844 h 4417418"/>
              <a:gd name="connsiteX38" fmla="*/ 1670258 w 4985760"/>
              <a:gd name="connsiteY38" fmla="*/ 3503582 h 4417418"/>
              <a:gd name="connsiteX39" fmla="*/ 1733557 w 4985760"/>
              <a:gd name="connsiteY39" fmla="*/ 3587448 h 4417418"/>
              <a:gd name="connsiteX40" fmla="*/ 1818968 w 4985760"/>
              <a:gd name="connsiteY40" fmla="*/ 3617593 h 4417418"/>
              <a:gd name="connsiteX41" fmla="*/ 1879809 w 4985760"/>
              <a:gd name="connsiteY41" fmla="*/ 3658363 h 4417418"/>
              <a:gd name="connsiteX42" fmla="*/ 1967915 w 4985760"/>
              <a:gd name="connsiteY42" fmla="*/ 3698844 h 4417418"/>
              <a:gd name="connsiteX43" fmla="*/ 2135491 w 4985760"/>
              <a:gd name="connsiteY43" fmla="*/ 3738174 h 4417418"/>
              <a:gd name="connsiteX44" fmla="*/ 2225926 w 4985760"/>
              <a:gd name="connsiteY44" fmla="*/ 3753246 h 4417418"/>
              <a:gd name="connsiteX45" fmla="*/ 2331434 w 4985760"/>
              <a:gd name="connsiteY45" fmla="*/ 3768319 h 4417418"/>
              <a:gd name="connsiteX46" fmla="*/ 2401773 w 4985760"/>
              <a:gd name="connsiteY46" fmla="*/ 3768319 h 4417418"/>
              <a:gd name="connsiteX47" fmla="*/ 2470359 w 4985760"/>
              <a:gd name="connsiteY47" fmla="*/ 3779806 h 4417418"/>
              <a:gd name="connsiteX48" fmla="*/ 2496553 w 4985760"/>
              <a:gd name="connsiteY48" fmla="*/ 3767900 h 4417418"/>
              <a:gd name="connsiteX49" fmla="*/ 2509111 w 4985760"/>
              <a:gd name="connsiteY49" fmla="*/ 3796083 h 4417418"/>
              <a:gd name="connsiteX50" fmla="*/ 4508027 w 4985760"/>
              <a:gd name="connsiteY50" fmla="*/ 4416769 h 4417418"/>
              <a:gd name="connsiteX51" fmla="*/ 2701338 w 4985760"/>
              <a:gd name="connsiteY51" fmla="*/ 3913950 h 4417418"/>
              <a:gd name="connsiteX52" fmla="*/ 2565609 w 4985760"/>
              <a:gd name="connsiteY52" fmla="*/ 3875056 h 4417418"/>
              <a:gd name="connsiteX53" fmla="*/ 2597715 w 4985760"/>
              <a:gd name="connsiteY53" fmla="*/ 3898947 h 4417418"/>
              <a:gd name="connsiteX54" fmla="*/ 2641809 w 4985760"/>
              <a:gd name="connsiteY54" fmla="*/ 3920300 h 4417418"/>
              <a:gd name="connsiteX55" fmla="*/ 2748441 w 4985760"/>
              <a:gd name="connsiteY55" fmla="*/ 3878851 h 4417418"/>
              <a:gd name="connsiteX56" fmla="*/ 2823803 w 4985760"/>
              <a:gd name="connsiteY56" fmla="*/ 3823585 h 4417418"/>
              <a:gd name="connsiteX57" fmla="*/ 2879069 w 4985760"/>
              <a:gd name="connsiteY57" fmla="*/ 3778367 h 4417418"/>
              <a:gd name="connsiteX58" fmla="*/ 2975184 w 4985760"/>
              <a:gd name="connsiteY58" fmla="*/ 3820288 h 4417418"/>
              <a:gd name="connsiteX59" fmla="*/ 3029794 w 4985760"/>
              <a:gd name="connsiteY59" fmla="*/ 3823585 h 4417418"/>
              <a:gd name="connsiteX60" fmla="*/ 3080036 w 4985760"/>
              <a:gd name="connsiteY60" fmla="*/ 3808512 h 4417418"/>
              <a:gd name="connsiteX61" fmla="*/ 3130278 w 4985760"/>
              <a:gd name="connsiteY61" fmla="*/ 3738174 h 4417418"/>
              <a:gd name="connsiteX62" fmla="*/ 3145351 w 4985760"/>
              <a:gd name="connsiteY62" fmla="*/ 3692956 h 4417418"/>
              <a:gd name="connsiteX63" fmla="*/ 3144253 w 4985760"/>
              <a:gd name="connsiteY63" fmla="*/ 3667888 h 4417418"/>
              <a:gd name="connsiteX64" fmla="*/ 3185021 w 4985760"/>
              <a:gd name="connsiteY64" fmla="*/ 3646953 h 4417418"/>
              <a:gd name="connsiteX65" fmla="*/ 3235786 w 4985760"/>
              <a:gd name="connsiteY65" fmla="*/ 3667835 h 4417418"/>
              <a:gd name="connsiteX66" fmla="*/ 3311148 w 4985760"/>
              <a:gd name="connsiteY66" fmla="*/ 3667835 h 4417418"/>
              <a:gd name="connsiteX67" fmla="*/ 3366414 w 4985760"/>
              <a:gd name="connsiteY67" fmla="*/ 3622618 h 4417418"/>
              <a:gd name="connsiteX68" fmla="*/ 3386511 w 4985760"/>
              <a:gd name="connsiteY68" fmla="*/ 3547255 h 4417418"/>
              <a:gd name="connsiteX69" fmla="*/ 3386511 w 4985760"/>
              <a:gd name="connsiteY69" fmla="*/ 3486965 h 4417418"/>
              <a:gd name="connsiteX70" fmla="*/ 3446801 w 4985760"/>
              <a:gd name="connsiteY70" fmla="*/ 3411602 h 4417418"/>
              <a:gd name="connsiteX71" fmla="*/ 3466898 w 4985760"/>
              <a:gd name="connsiteY71" fmla="*/ 3366385 h 4417418"/>
              <a:gd name="connsiteX72" fmla="*/ 3486994 w 4985760"/>
              <a:gd name="connsiteY72" fmla="*/ 3341264 h 4417418"/>
              <a:gd name="connsiteX73" fmla="*/ 3520489 w 4985760"/>
              <a:gd name="connsiteY73" fmla="*/ 3322606 h 4417418"/>
              <a:gd name="connsiteX74" fmla="*/ 3567381 w 4985760"/>
              <a:gd name="connsiteY74" fmla="*/ 3321167 h 4417418"/>
              <a:gd name="connsiteX75" fmla="*/ 3562357 w 4985760"/>
              <a:gd name="connsiteY75" fmla="*/ 3270925 h 4417418"/>
              <a:gd name="connsiteX76" fmla="*/ 3552309 w 4985760"/>
              <a:gd name="connsiteY76" fmla="*/ 3235756 h 4417418"/>
              <a:gd name="connsiteX77" fmla="*/ 3551445 w 4985760"/>
              <a:gd name="connsiteY77" fmla="*/ 3217831 h 4417418"/>
              <a:gd name="connsiteX78" fmla="*/ 3514496 w 4985760"/>
              <a:gd name="connsiteY78" fmla="*/ 3181276 h 4417418"/>
              <a:gd name="connsiteX79" fmla="*/ 3492019 w 4985760"/>
              <a:gd name="connsiteY79" fmla="*/ 3180490 h 4417418"/>
              <a:gd name="connsiteX80" fmla="*/ 3446801 w 4985760"/>
              <a:gd name="connsiteY80" fmla="*/ 3130248 h 4417418"/>
              <a:gd name="connsiteX81" fmla="*/ 3416656 w 4985760"/>
              <a:gd name="connsiteY81" fmla="*/ 3100103 h 4417418"/>
              <a:gd name="connsiteX82" fmla="*/ 3391535 w 4985760"/>
              <a:gd name="connsiteY82" fmla="*/ 3095079 h 4417418"/>
              <a:gd name="connsiteX83" fmla="*/ 3341895 w 4985760"/>
              <a:gd name="connsiteY83" fmla="*/ 3015425 h 4417418"/>
              <a:gd name="connsiteX84" fmla="*/ 3321197 w 4985760"/>
              <a:gd name="connsiteY84" fmla="*/ 2944354 h 4417418"/>
              <a:gd name="connsiteX85" fmla="*/ 3289508 w 4985760"/>
              <a:gd name="connsiteY85" fmla="*/ 2905888 h 4417418"/>
              <a:gd name="connsiteX86" fmla="*/ 3282364 w 4985760"/>
              <a:gd name="connsiteY86" fmla="*/ 2867788 h 4417418"/>
              <a:gd name="connsiteX87" fmla="*/ 3260907 w 4985760"/>
              <a:gd name="connsiteY87" fmla="*/ 2838846 h 4417418"/>
              <a:gd name="connsiteX88" fmla="*/ 3260933 w 4985760"/>
              <a:gd name="connsiteY88" fmla="*/ 2820163 h 4417418"/>
              <a:gd name="connsiteX89" fmla="*/ 3225737 w 4985760"/>
              <a:gd name="connsiteY89" fmla="*/ 2768508 h 4417418"/>
              <a:gd name="connsiteX90" fmla="*/ 3160423 w 4985760"/>
              <a:gd name="connsiteY90" fmla="*/ 2698169 h 4417418"/>
              <a:gd name="connsiteX91" fmla="*/ 3130278 w 4985760"/>
              <a:gd name="connsiteY91" fmla="*/ 2663000 h 4417418"/>
              <a:gd name="connsiteX92" fmla="*/ 3095109 w 4985760"/>
              <a:gd name="connsiteY92" fmla="*/ 2622807 h 4417418"/>
              <a:gd name="connsiteX93" fmla="*/ 3084720 w 4985760"/>
              <a:gd name="connsiteY93" fmla="*/ 2558225 h 4417418"/>
              <a:gd name="connsiteX94" fmla="*/ 3090085 w 4985760"/>
              <a:gd name="connsiteY94" fmla="*/ 2532371 h 4417418"/>
              <a:gd name="connsiteX95" fmla="*/ 3046621 w 4985760"/>
              <a:gd name="connsiteY95" fmla="*/ 2510600 h 4417418"/>
              <a:gd name="connsiteX96" fmla="*/ 3019746 w 4985760"/>
              <a:gd name="connsiteY96" fmla="*/ 2512275 h 4417418"/>
              <a:gd name="connsiteX97" fmla="*/ 3010221 w 4985760"/>
              <a:gd name="connsiteY97" fmla="*/ 2472631 h 4417418"/>
              <a:gd name="connsiteX98" fmla="*/ 3013284 w 4985760"/>
              <a:gd name="connsiteY98" fmla="*/ 2398681 h 4417418"/>
              <a:gd name="connsiteX99" fmla="*/ 2994625 w 4985760"/>
              <a:gd name="connsiteY99" fmla="*/ 2371598 h 4417418"/>
              <a:gd name="connsiteX100" fmla="*/ 2964480 w 4985760"/>
              <a:gd name="connsiteY100" fmla="*/ 2326380 h 4417418"/>
              <a:gd name="connsiteX101" fmla="*/ 2909214 w 4985760"/>
              <a:gd name="connsiteY101" fmla="*/ 2272973 h 4417418"/>
              <a:gd name="connsiteX102" fmla="*/ 2879069 w 4985760"/>
              <a:gd name="connsiteY102" fmla="*/ 2230921 h 4417418"/>
              <a:gd name="connsiteX103" fmla="*/ 2843900 w 4985760"/>
              <a:gd name="connsiteY103" fmla="*/ 2215848 h 4417418"/>
              <a:gd name="connsiteX104" fmla="*/ 2822783 w 4985760"/>
              <a:gd name="connsiteY104" fmla="*/ 2203419 h 4417418"/>
              <a:gd name="connsiteX105" fmla="*/ 2798682 w 4985760"/>
              <a:gd name="connsiteY105" fmla="*/ 2195752 h 4417418"/>
              <a:gd name="connsiteX106" fmla="*/ 2770395 w 4985760"/>
              <a:gd name="connsiteY106" fmla="*/ 2177225 h 4417418"/>
              <a:gd name="connsiteX107" fmla="*/ 2733368 w 4985760"/>
              <a:gd name="connsiteY107" fmla="*/ 2170631 h 4417418"/>
              <a:gd name="connsiteX108" fmla="*/ 2698958 w 4985760"/>
              <a:gd name="connsiteY108" fmla="*/ 2146269 h 4417418"/>
              <a:gd name="connsiteX109" fmla="*/ 2659341 w 4985760"/>
              <a:gd name="connsiteY109" fmla="*/ 2128318 h 4417418"/>
              <a:gd name="connsiteX110" fmla="*/ 2698199 w 4985760"/>
              <a:gd name="connsiteY110" fmla="*/ 2004833 h 4417418"/>
              <a:gd name="connsiteX111" fmla="*/ 2728344 w 4985760"/>
              <a:gd name="connsiteY111" fmla="*/ 1934495 h 4417418"/>
              <a:gd name="connsiteX112" fmla="*/ 2823803 w 4985760"/>
              <a:gd name="connsiteY112" fmla="*/ 1813914 h 4417418"/>
              <a:gd name="connsiteX113" fmla="*/ 2860569 w 4985760"/>
              <a:gd name="connsiteY113" fmla="*/ 1758648 h 4417418"/>
              <a:gd name="connsiteX114" fmla="*/ 2914238 w 4985760"/>
              <a:gd name="connsiteY114" fmla="*/ 1733527 h 4417418"/>
              <a:gd name="connsiteX115" fmla="*/ 2984577 w 4985760"/>
              <a:gd name="connsiteY115" fmla="*/ 1693334 h 4417418"/>
              <a:gd name="connsiteX116" fmla="*/ 3095109 w 4985760"/>
              <a:gd name="connsiteY116" fmla="*/ 1663189 h 4417418"/>
              <a:gd name="connsiteX117" fmla="*/ 3140326 w 4985760"/>
              <a:gd name="connsiteY117" fmla="*/ 1643092 h 4417418"/>
              <a:gd name="connsiteX118" fmla="*/ 3175496 w 4985760"/>
              <a:gd name="connsiteY118" fmla="*/ 1602899 h 4417418"/>
              <a:gd name="connsiteX119" fmla="*/ 3195592 w 4985760"/>
              <a:gd name="connsiteY119" fmla="*/ 1517488 h 4417418"/>
              <a:gd name="connsiteX120" fmla="*/ 3228381 w 4985760"/>
              <a:gd name="connsiteY120" fmla="*/ 1430480 h 4417418"/>
              <a:gd name="connsiteX121" fmla="*/ 3296076 w 4985760"/>
              <a:gd name="connsiteY121" fmla="*/ 1341642 h 4417418"/>
              <a:gd name="connsiteX122" fmla="*/ 3411632 w 4985760"/>
              <a:gd name="connsiteY122" fmla="*/ 1241158 h 4417418"/>
              <a:gd name="connsiteX123" fmla="*/ 3366414 w 4985760"/>
              <a:gd name="connsiteY123" fmla="*/ 1211013 h 4417418"/>
              <a:gd name="connsiteX124" fmla="*/ 3308559 w 4985760"/>
              <a:gd name="connsiteY124" fmla="*/ 1196150 h 4417418"/>
              <a:gd name="connsiteX125" fmla="*/ 3225737 w 4985760"/>
              <a:gd name="connsiteY125" fmla="*/ 1190916 h 4417418"/>
              <a:gd name="connsiteX126" fmla="*/ 3172828 w 4985760"/>
              <a:gd name="connsiteY126" fmla="*/ 1167575 h 4417418"/>
              <a:gd name="connsiteX127" fmla="*/ 3101390 w 4985760"/>
              <a:gd name="connsiteY127" fmla="*/ 1153288 h 4417418"/>
              <a:gd name="connsiteX128" fmla="*/ 3064964 w 4985760"/>
              <a:gd name="connsiteY128" fmla="*/ 1165796 h 4417418"/>
              <a:gd name="connsiteX129" fmla="*/ 3004674 w 4985760"/>
              <a:gd name="connsiteY129" fmla="*/ 1135651 h 4417418"/>
              <a:gd name="connsiteX130" fmla="*/ 2934335 w 4985760"/>
              <a:gd name="connsiteY130" fmla="*/ 1120578 h 4417418"/>
              <a:gd name="connsiteX131" fmla="*/ 2758490 w 4985760"/>
              <a:gd name="connsiteY131" fmla="*/ 1072325 h 4417418"/>
              <a:gd name="connsiteX132" fmla="*/ 2522353 w 4985760"/>
              <a:gd name="connsiteY132" fmla="*/ 1010046 h 4417418"/>
              <a:gd name="connsiteX133" fmla="*/ 2457038 w 4985760"/>
              <a:gd name="connsiteY133" fmla="*/ 979901 h 4417418"/>
              <a:gd name="connsiteX134" fmla="*/ 2401773 w 4985760"/>
              <a:gd name="connsiteY134" fmla="*/ 954780 h 4417418"/>
              <a:gd name="connsiteX135" fmla="*/ 2316362 w 4985760"/>
              <a:gd name="connsiteY135" fmla="*/ 944732 h 4417418"/>
              <a:gd name="connsiteX136" fmla="*/ 2256071 w 4985760"/>
              <a:gd name="connsiteY136" fmla="*/ 944732 h 4417418"/>
              <a:gd name="connsiteX137" fmla="*/ 2220902 w 4985760"/>
              <a:gd name="connsiteY137" fmla="*/ 949756 h 4417418"/>
              <a:gd name="connsiteX138" fmla="*/ 2125443 w 4985760"/>
              <a:gd name="connsiteY138" fmla="*/ 849273 h 4417418"/>
              <a:gd name="connsiteX139" fmla="*/ 2113171 w 4985760"/>
              <a:gd name="connsiteY139" fmla="*/ 805625 h 4417418"/>
              <a:gd name="connsiteX140" fmla="*/ 2084596 w 4985760"/>
              <a:gd name="connsiteY140" fmla="*/ 779431 h 4417418"/>
              <a:gd name="connsiteX141" fmla="*/ 2055104 w 4985760"/>
              <a:gd name="connsiteY141" fmla="*/ 743765 h 4417418"/>
              <a:gd name="connsiteX142" fmla="*/ 1994814 w 4985760"/>
              <a:gd name="connsiteY142" fmla="*/ 663378 h 4417418"/>
              <a:gd name="connsiteX143" fmla="*/ 3862796 w 4985760"/>
              <a:gd name="connsiteY143" fmla="*/ 1324597 h 4417418"/>
              <a:gd name="connsiteX144" fmla="*/ 1889307 w 4985760"/>
              <a:gd name="connsiteY144" fmla="*/ 552846 h 4417418"/>
              <a:gd name="connsiteX145" fmla="*/ 1793847 w 4985760"/>
              <a:gd name="connsiteY145" fmla="*/ 482508 h 4417418"/>
              <a:gd name="connsiteX146" fmla="*/ 1698388 w 4985760"/>
              <a:gd name="connsiteY146" fmla="*/ 477484 h 4417418"/>
              <a:gd name="connsiteX147" fmla="*/ 1667878 w 4985760"/>
              <a:gd name="connsiteY147" fmla="*/ 453200 h 4417418"/>
              <a:gd name="connsiteX148" fmla="*/ 1597904 w 4985760"/>
              <a:gd name="connsiteY148" fmla="*/ 467435 h 4417418"/>
              <a:gd name="connsiteX149" fmla="*/ 1589296 w 4985760"/>
              <a:gd name="connsiteY149" fmla="*/ 443675 h 4417418"/>
              <a:gd name="connsiteX150" fmla="*/ 1542638 w 4985760"/>
              <a:gd name="connsiteY150" fmla="*/ 452363 h 4417418"/>
              <a:gd name="connsiteX151" fmla="*/ 1534528 w 4985760"/>
              <a:gd name="connsiteY151" fmla="*/ 412719 h 4417418"/>
              <a:gd name="connsiteX152" fmla="*/ 1498809 w 4985760"/>
              <a:gd name="connsiteY152" fmla="*/ 377000 h 4417418"/>
              <a:gd name="connsiteX153" fmla="*/ 1484521 w 4985760"/>
              <a:gd name="connsiteY153" fmla="*/ 341281 h 4417418"/>
              <a:gd name="connsiteX154" fmla="*/ 1477324 w 4985760"/>
              <a:gd name="connsiteY154" fmla="*/ 321734 h 4417418"/>
              <a:gd name="connsiteX155" fmla="*/ 1412010 w 4985760"/>
              <a:gd name="connsiteY155" fmla="*/ 291589 h 4417418"/>
              <a:gd name="connsiteX156" fmla="*/ 1366792 w 4985760"/>
              <a:gd name="connsiteY156" fmla="*/ 291589 h 4417418"/>
              <a:gd name="connsiteX157" fmla="*/ 1346696 w 4985760"/>
              <a:gd name="connsiteY157" fmla="*/ 231299 h 4417418"/>
              <a:gd name="connsiteX158" fmla="*/ 1321575 w 4985760"/>
              <a:gd name="connsiteY158" fmla="*/ 176033 h 4417418"/>
              <a:gd name="connsiteX159" fmla="*/ 1291430 w 4985760"/>
              <a:gd name="connsiteY159" fmla="*/ 150912 h 4417418"/>
              <a:gd name="connsiteX160" fmla="*/ 1236164 w 4985760"/>
              <a:gd name="connsiteY160" fmla="*/ 186081 h 4417418"/>
              <a:gd name="connsiteX161" fmla="*/ 1165825 w 4985760"/>
              <a:gd name="connsiteY161" fmla="*/ 211202 h 4417418"/>
              <a:gd name="connsiteX162" fmla="*/ 1120608 w 4985760"/>
              <a:gd name="connsiteY162" fmla="*/ 221251 h 4417418"/>
              <a:gd name="connsiteX163" fmla="*/ 1065342 w 4985760"/>
              <a:gd name="connsiteY163" fmla="*/ 191105 h 4417418"/>
              <a:gd name="connsiteX164" fmla="*/ 1005052 w 4985760"/>
              <a:gd name="connsiteY164" fmla="*/ 155936 h 4417418"/>
              <a:gd name="connsiteX165" fmla="*/ 934713 w 4985760"/>
              <a:gd name="connsiteY165" fmla="*/ 120767 h 4417418"/>
              <a:gd name="connsiteX166" fmla="*/ 829205 w 4985760"/>
              <a:gd name="connsiteY166" fmla="*/ 165985 h 4417418"/>
              <a:gd name="connsiteX167" fmla="*/ 743794 w 4985760"/>
              <a:gd name="connsiteY167" fmla="*/ 181057 h 4417418"/>
              <a:gd name="connsiteX168" fmla="*/ 693553 w 4985760"/>
              <a:gd name="connsiteY168" fmla="*/ 145888 h 4417418"/>
              <a:gd name="connsiteX169" fmla="*/ 703601 w 4985760"/>
              <a:gd name="connsiteY169" fmla="*/ 105695 h 4417418"/>
              <a:gd name="connsiteX170" fmla="*/ 718674 w 4985760"/>
              <a:gd name="connsiteY170" fmla="*/ 85598 h 4417418"/>
              <a:gd name="connsiteX171" fmla="*/ 693553 w 4985760"/>
              <a:gd name="connsiteY171" fmla="*/ 20284 h 4417418"/>
              <a:gd name="connsiteX172" fmla="*/ 648335 w 4985760"/>
              <a:gd name="connsiteY172" fmla="*/ 187 h 4417418"/>
              <a:gd name="connsiteX173" fmla="*/ 618190 w 4985760"/>
              <a:gd name="connsiteY173" fmla="*/ 10235 h 4417418"/>
              <a:gd name="connsiteX174" fmla="*/ 557900 w 4985760"/>
              <a:gd name="connsiteY174" fmla="*/ 10235 h 4417418"/>
              <a:gd name="connsiteX175" fmla="*/ 472489 w 4985760"/>
              <a:gd name="connsiteY175" fmla="*/ 187 h 4417418"/>
              <a:gd name="connsiteX176" fmla="*/ 437320 w 4985760"/>
              <a:gd name="connsiteY176" fmla="*/ 10235 h 4417418"/>
              <a:gd name="connsiteX177" fmla="*/ 392102 w 4985760"/>
              <a:gd name="connsiteY177" fmla="*/ 55453 h 4417418"/>
              <a:gd name="connsiteX178" fmla="*/ 387078 w 4985760"/>
              <a:gd name="connsiteY178" fmla="*/ 105695 h 4417418"/>
              <a:gd name="connsiteX179" fmla="*/ 382054 w 4985760"/>
              <a:gd name="connsiteY179" fmla="*/ 140864 h 4417418"/>
              <a:gd name="connsiteX180" fmla="*/ 346885 w 4985760"/>
              <a:gd name="connsiteY180" fmla="*/ 216226 h 4417418"/>
              <a:gd name="connsiteX181" fmla="*/ 366981 w 4985760"/>
              <a:gd name="connsiteY181" fmla="*/ 206178 h 4417418"/>
              <a:gd name="connsiteX182" fmla="*/ 422247 w 4985760"/>
              <a:gd name="connsiteY182" fmla="*/ 171009 h 4417418"/>
              <a:gd name="connsiteX183" fmla="*/ 467465 w 4985760"/>
              <a:gd name="connsiteY183" fmla="*/ 216226 h 4417418"/>
              <a:gd name="connsiteX184" fmla="*/ 462441 w 4985760"/>
              <a:gd name="connsiteY184" fmla="*/ 256420 h 4417418"/>
              <a:gd name="connsiteX185" fmla="*/ 462441 w 4985760"/>
              <a:gd name="connsiteY185" fmla="*/ 276516 h 4417418"/>
              <a:gd name="connsiteX186" fmla="*/ 532779 w 4985760"/>
              <a:gd name="connsiteY186" fmla="*/ 361927 h 4417418"/>
              <a:gd name="connsiteX187" fmla="*/ 552876 w 4985760"/>
              <a:gd name="connsiteY187" fmla="*/ 412169 h 4417418"/>
              <a:gd name="connsiteX188" fmla="*/ 598093 w 4985760"/>
              <a:gd name="connsiteY188" fmla="*/ 427242 h 4417418"/>
              <a:gd name="connsiteX189" fmla="*/ 618190 w 4985760"/>
              <a:gd name="connsiteY189" fmla="*/ 442314 h 4417418"/>
              <a:gd name="connsiteX190" fmla="*/ 633263 w 4985760"/>
              <a:gd name="connsiteY190" fmla="*/ 472459 h 4417418"/>
              <a:gd name="connsiteX191" fmla="*/ 3937635 w 4985760"/>
              <a:gd name="connsiteY191" fmla="*/ 1444777 h 4417418"/>
              <a:gd name="connsiteX192" fmla="*/ 577997 w 4985760"/>
              <a:gd name="connsiteY192" fmla="*/ 582991 h 4417418"/>
              <a:gd name="connsiteX193" fmla="*/ 4025558 w 4985760"/>
              <a:gd name="connsiteY193" fmla="*/ 1609807 h 4417418"/>
              <a:gd name="connsiteX194" fmla="*/ 462441 w 4985760"/>
              <a:gd name="connsiteY194" fmla="*/ 638257 h 4417418"/>
              <a:gd name="connsiteX195" fmla="*/ 437320 w 4985760"/>
              <a:gd name="connsiteY195" fmla="*/ 708596 h 4417418"/>
              <a:gd name="connsiteX196" fmla="*/ 4068752 w 4985760"/>
              <a:gd name="connsiteY196" fmla="*/ 1752368 h 4417418"/>
              <a:gd name="connsiteX197" fmla="*/ 377030 w 4985760"/>
              <a:gd name="connsiteY197" fmla="*/ 768886 h 4417418"/>
              <a:gd name="connsiteX198" fmla="*/ 351909 w 4985760"/>
              <a:gd name="connsiteY198" fmla="*/ 914587 h 4417418"/>
              <a:gd name="connsiteX199" fmla="*/ 331812 w 4985760"/>
              <a:gd name="connsiteY199" fmla="*/ 964829 h 4417418"/>
              <a:gd name="connsiteX200" fmla="*/ 346885 w 4985760"/>
              <a:gd name="connsiteY200" fmla="*/ 1025119 h 4417418"/>
              <a:gd name="connsiteX201" fmla="*/ 4147604 w 4985760"/>
              <a:gd name="connsiteY201" fmla="*/ 1874414 h 4417418"/>
              <a:gd name="connsiteX202" fmla="*/ 372005 w 4985760"/>
              <a:gd name="connsiteY202" fmla="*/ 1110530 h 4417418"/>
              <a:gd name="connsiteX0" fmla="*/ 372005 w 4985760"/>
              <a:gd name="connsiteY0" fmla="*/ 1110530 h 4417040"/>
              <a:gd name="connsiteX1" fmla="*/ 4529371 w 4985760"/>
              <a:gd name="connsiteY1" fmla="*/ 2133857 h 4417040"/>
              <a:gd name="connsiteX2" fmla="*/ 473275 w 4985760"/>
              <a:gd name="connsiteY2" fmla="*/ 1333190 h 4417040"/>
              <a:gd name="connsiteX3" fmla="*/ 4750784 w 4985760"/>
              <a:gd name="connsiteY3" fmla="*/ 2453101 h 4417040"/>
              <a:gd name="connsiteX4" fmla="*/ 532779 w 4985760"/>
              <a:gd name="connsiteY4" fmla="*/ 1557681 h 4417040"/>
              <a:gd name="connsiteX5" fmla="*/ 4815052 w 4985760"/>
              <a:gd name="connsiteY5" fmla="*/ 2820494 h 4417040"/>
              <a:gd name="connsiteX6" fmla="*/ 547852 w 4985760"/>
              <a:gd name="connsiteY6" fmla="*/ 1758648 h 4417040"/>
              <a:gd name="connsiteX7" fmla="*/ 572973 w 4985760"/>
              <a:gd name="connsiteY7" fmla="*/ 1798842 h 4417040"/>
              <a:gd name="connsiteX8" fmla="*/ 4804724 w 4985760"/>
              <a:gd name="connsiteY8" fmla="*/ 3176931 h 4417040"/>
              <a:gd name="connsiteX9" fmla="*/ 589117 w 4985760"/>
              <a:gd name="connsiteY9" fmla="*/ 2066170 h 4417040"/>
              <a:gd name="connsiteX10" fmla="*/ 593069 w 4985760"/>
              <a:gd name="connsiteY10" fmla="*/ 2140486 h 4417040"/>
              <a:gd name="connsiteX11" fmla="*/ 596315 w 4985760"/>
              <a:gd name="connsiteY11" fmla="*/ 2224850 h 4417040"/>
              <a:gd name="connsiteX12" fmla="*/ 4854966 w 4985760"/>
              <a:gd name="connsiteY12" fmla="*/ 3413347 h 4417040"/>
              <a:gd name="connsiteX13" fmla="*/ 618451 w 4985760"/>
              <a:gd name="connsiteY13" fmla="*/ 2359717 h 4417040"/>
              <a:gd name="connsiteX14" fmla="*/ 623214 w 4985760"/>
              <a:gd name="connsiteY14" fmla="*/ 2391695 h 4417040"/>
              <a:gd name="connsiteX15" fmla="*/ 4945271 w 4985760"/>
              <a:gd name="connsiteY15" fmla="*/ 3672650 h 4417040"/>
              <a:gd name="connsiteX16" fmla="*/ 648335 w 4985760"/>
              <a:gd name="connsiteY16" fmla="*/ 2482130 h 4417040"/>
              <a:gd name="connsiteX17" fmla="*/ 4985753 w 4985760"/>
              <a:gd name="connsiteY17" fmla="*/ 3976656 h 4417040"/>
              <a:gd name="connsiteX18" fmla="*/ 676622 w 4985760"/>
              <a:gd name="connsiteY18" fmla="*/ 2652952 h 4417040"/>
              <a:gd name="connsiteX19" fmla="*/ 4932701 w 4985760"/>
              <a:gd name="connsiteY19" fmla="*/ 4141713 h 4417040"/>
              <a:gd name="connsiteX20" fmla="*/ 849302 w 4985760"/>
              <a:gd name="connsiteY20" fmla="*/ 2813725 h 4417040"/>
              <a:gd name="connsiteX21" fmla="*/ 914616 w 4985760"/>
              <a:gd name="connsiteY21" fmla="*/ 2879040 h 4417040"/>
              <a:gd name="connsiteX22" fmla="*/ 965409 w 4985760"/>
              <a:gd name="connsiteY22" fmla="*/ 2910650 h 4417040"/>
              <a:gd name="connsiteX23" fmla="*/ 1065421 w 4985760"/>
              <a:gd name="connsiteY23" fmla="*/ 2996375 h 4417040"/>
              <a:gd name="connsiteX24" fmla="*/ 4889088 w 4985760"/>
              <a:gd name="connsiteY24" fmla="*/ 4253221 h 4417040"/>
              <a:gd name="connsiteX25" fmla="*/ 1115428 w 4985760"/>
              <a:gd name="connsiteY25" fmla="*/ 3029713 h 4417040"/>
              <a:gd name="connsiteX26" fmla="*/ 1155909 w 4985760"/>
              <a:gd name="connsiteY26" fmla="*/ 3067813 h 4417040"/>
              <a:gd name="connsiteX27" fmla="*/ 1163053 w 4985760"/>
              <a:gd name="connsiteY27" fmla="*/ 3098769 h 4417040"/>
              <a:gd name="connsiteX28" fmla="*/ 1195970 w 4985760"/>
              <a:gd name="connsiteY28" fmla="*/ 3115176 h 4417040"/>
              <a:gd name="connsiteX29" fmla="*/ 1236871 w 4985760"/>
              <a:gd name="connsiteY29" fmla="*/ 3167825 h 4417040"/>
              <a:gd name="connsiteX30" fmla="*/ 1261285 w 4985760"/>
              <a:gd name="connsiteY30" fmla="*/ 3210635 h 4417040"/>
              <a:gd name="connsiteX31" fmla="*/ 1351720 w 4985760"/>
              <a:gd name="connsiteY31" fmla="*/ 3265901 h 4417040"/>
              <a:gd name="connsiteX32" fmla="*/ 1408321 w 4985760"/>
              <a:gd name="connsiteY32" fmla="*/ 3303556 h 4417040"/>
              <a:gd name="connsiteX33" fmla="*/ 4801305 w 4985760"/>
              <a:gd name="connsiteY33" fmla="*/ 4305417 h 4417040"/>
              <a:gd name="connsiteX34" fmla="*/ 1472615 w 4985760"/>
              <a:gd name="connsiteY34" fmla="*/ 3360706 h 4417040"/>
              <a:gd name="connsiteX35" fmla="*/ 1524399 w 4985760"/>
              <a:gd name="connsiteY35" fmla="*/ 3389387 h 4417040"/>
              <a:gd name="connsiteX36" fmla="*/ 1625930 w 4985760"/>
              <a:gd name="connsiteY36" fmla="*/ 3436462 h 4417040"/>
              <a:gd name="connsiteX37" fmla="*/ 1656336 w 4985760"/>
              <a:gd name="connsiteY37" fmla="*/ 3461844 h 4417040"/>
              <a:gd name="connsiteX38" fmla="*/ 1670258 w 4985760"/>
              <a:gd name="connsiteY38" fmla="*/ 3503582 h 4417040"/>
              <a:gd name="connsiteX39" fmla="*/ 1733557 w 4985760"/>
              <a:gd name="connsiteY39" fmla="*/ 3587448 h 4417040"/>
              <a:gd name="connsiteX40" fmla="*/ 1818968 w 4985760"/>
              <a:gd name="connsiteY40" fmla="*/ 3617593 h 4417040"/>
              <a:gd name="connsiteX41" fmla="*/ 1879809 w 4985760"/>
              <a:gd name="connsiteY41" fmla="*/ 3658363 h 4417040"/>
              <a:gd name="connsiteX42" fmla="*/ 1967915 w 4985760"/>
              <a:gd name="connsiteY42" fmla="*/ 3698844 h 4417040"/>
              <a:gd name="connsiteX43" fmla="*/ 2135491 w 4985760"/>
              <a:gd name="connsiteY43" fmla="*/ 3738174 h 4417040"/>
              <a:gd name="connsiteX44" fmla="*/ 2225926 w 4985760"/>
              <a:gd name="connsiteY44" fmla="*/ 3753246 h 4417040"/>
              <a:gd name="connsiteX45" fmla="*/ 2331434 w 4985760"/>
              <a:gd name="connsiteY45" fmla="*/ 3768319 h 4417040"/>
              <a:gd name="connsiteX46" fmla="*/ 2401773 w 4985760"/>
              <a:gd name="connsiteY46" fmla="*/ 3768319 h 4417040"/>
              <a:gd name="connsiteX47" fmla="*/ 2470359 w 4985760"/>
              <a:gd name="connsiteY47" fmla="*/ 3779806 h 4417040"/>
              <a:gd name="connsiteX48" fmla="*/ 2496553 w 4985760"/>
              <a:gd name="connsiteY48" fmla="*/ 3767900 h 4417040"/>
              <a:gd name="connsiteX49" fmla="*/ 2509111 w 4985760"/>
              <a:gd name="connsiteY49" fmla="*/ 3796083 h 4417040"/>
              <a:gd name="connsiteX50" fmla="*/ 4508027 w 4985760"/>
              <a:gd name="connsiteY50" fmla="*/ 4416769 h 4417040"/>
              <a:gd name="connsiteX51" fmla="*/ 2565609 w 4985760"/>
              <a:gd name="connsiteY51" fmla="*/ 3875056 h 4417040"/>
              <a:gd name="connsiteX52" fmla="*/ 2597715 w 4985760"/>
              <a:gd name="connsiteY52" fmla="*/ 3898947 h 4417040"/>
              <a:gd name="connsiteX53" fmla="*/ 2641809 w 4985760"/>
              <a:gd name="connsiteY53" fmla="*/ 3920300 h 4417040"/>
              <a:gd name="connsiteX54" fmla="*/ 2748441 w 4985760"/>
              <a:gd name="connsiteY54" fmla="*/ 3878851 h 4417040"/>
              <a:gd name="connsiteX55" fmla="*/ 2823803 w 4985760"/>
              <a:gd name="connsiteY55" fmla="*/ 3823585 h 4417040"/>
              <a:gd name="connsiteX56" fmla="*/ 2879069 w 4985760"/>
              <a:gd name="connsiteY56" fmla="*/ 3778367 h 4417040"/>
              <a:gd name="connsiteX57" fmla="*/ 2975184 w 4985760"/>
              <a:gd name="connsiteY57" fmla="*/ 3820288 h 4417040"/>
              <a:gd name="connsiteX58" fmla="*/ 3029794 w 4985760"/>
              <a:gd name="connsiteY58" fmla="*/ 3823585 h 4417040"/>
              <a:gd name="connsiteX59" fmla="*/ 3080036 w 4985760"/>
              <a:gd name="connsiteY59" fmla="*/ 3808512 h 4417040"/>
              <a:gd name="connsiteX60" fmla="*/ 3130278 w 4985760"/>
              <a:gd name="connsiteY60" fmla="*/ 3738174 h 4417040"/>
              <a:gd name="connsiteX61" fmla="*/ 3145351 w 4985760"/>
              <a:gd name="connsiteY61" fmla="*/ 3692956 h 4417040"/>
              <a:gd name="connsiteX62" fmla="*/ 3144253 w 4985760"/>
              <a:gd name="connsiteY62" fmla="*/ 3667888 h 4417040"/>
              <a:gd name="connsiteX63" fmla="*/ 3185021 w 4985760"/>
              <a:gd name="connsiteY63" fmla="*/ 3646953 h 4417040"/>
              <a:gd name="connsiteX64" fmla="*/ 3235786 w 4985760"/>
              <a:gd name="connsiteY64" fmla="*/ 3667835 h 4417040"/>
              <a:gd name="connsiteX65" fmla="*/ 3311148 w 4985760"/>
              <a:gd name="connsiteY65" fmla="*/ 3667835 h 4417040"/>
              <a:gd name="connsiteX66" fmla="*/ 3366414 w 4985760"/>
              <a:gd name="connsiteY66" fmla="*/ 3622618 h 4417040"/>
              <a:gd name="connsiteX67" fmla="*/ 3386511 w 4985760"/>
              <a:gd name="connsiteY67" fmla="*/ 3547255 h 4417040"/>
              <a:gd name="connsiteX68" fmla="*/ 3386511 w 4985760"/>
              <a:gd name="connsiteY68" fmla="*/ 3486965 h 4417040"/>
              <a:gd name="connsiteX69" fmla="*/ 3446801 w 4985760"/>
              <a:gd name="connsiteY69" fmla="*/ 3411602 h 4417040"/>
              <a:gd name="connsiteX70" fmla="*/ 3466898 w 4985760"/>
              <a:gd name="connsiteY70" fmla="*/ 3366385 h 4417040"/>
              <a:gd name="connsiteX71" fmla="*/ 3486994 w 4985760"/>
              <a:gd name="connsiteY71" fmla="*/ 3341264 h 4417040"/>
              <a:gd name="connsiteX72" fmla="*/ 3520489 w 4985760"/>
              <a:gd name="connsiteY72" fmla="*/ 3322606 h 4417040"/>
              <a:gd name="connsiteX73" fmla="*/ 3567381 w 4985760"/>
              <a:gd name="connsiteY73" fmla="*/ 3321167 h 4417040"/>
              <a:gd name="connsiteX74" fmla="*/ 3562357 w 4985760"/>
              <a:gd name="connsiteY74" fmla="*/ 3270925 h 4417040"/>
              <a:gd name="connsiteX75" fmla="*/ 3552309 w 4985760"/>
              <a:gd name="connsiteY75" fmla="*/ 3235756 h 4417040"/>
              <a:gd name="connsiteX76" fmla="*/ 3551445 w 4985760"/>
              <a:gd name="connsiteY76" fmla="*/ 3217831 h 4417040"/>
              <a:gd name="connsiteX77" fmla="*/ 3514496 w 4985760"/>
              <a:gd name="connsiteY77" fmla="*/ 3181276 h 4417040"/>
              <a:gd name="connsiteX78" fmla="*/ 3492019 w 4985760"/>
              <a:gd name="connsiteY78" fmla="*/ 3180490 h 4417040"/>
              <a:gd name="connsiteX79" fmla="*/ 3446801 w 4985760"/>
              <a:gd name="connsiteY79" fmla="*/ 3130248 h 4417040"/>
              <a:gd name="connsiteX80" fmla="*/ 3416656 w 4985760"/>
              <a:gd name="connsiteY80" fmla="*/ 3100103 h 4417040"/>
              <a:gd name="connsiteX81" fmla="*/ 3391535 w 4985760"/>
              <a:gd name="connsiteY81" fmla="*/ 3095079 h 4417040"/>
              <a:gd name="connsiteX82" fmla="*/ 3341895 w 4985760"/>
              <a:gd name="connsiteY82" fmla="*/ 3015425 h 4417040"/>
              <a:gd name="connsiteX83" fmla="*/ 3321197 w 4985760"/>
              <a:gd name="connsiteY83" fmla="*/ 2944354 h 4417040"/>
              <a:gd name="connsiteX84" fmla="*/ 3289508 w 4985760"/>
              <a:gd name="connsiteY84" fmla="*/ 2905888 h 4417040"/>
              <a:gd name="connsiteX85" fmla="*/ 3282364 w 4985760"/>
              <a:gd name="connsiteY85" fmla="*/ 2867788 h 4417040"/>
              <a:gd name="connsiteX86" fmla="*/ 3260907 w 4985760"/>
              <a:gd name="connsiteY86" fmla="*/ 2838846 h 4417040"/>
              <a:gd name="connsiteX87" fmla="*/ 3260933 w 4985760"/>
              <a:gd name="connsiteY87" fmla="*/ 2820163 h 4417040"/>
              <a:gd name="connsiteX88" fmla="*/ 3225737 w 4985760"/>
              <a:gd name="connsiteY88" fmla="*/ 2768508 h 4417040"/>
              <a:gd name="connsiteX89" fmla="*/ 3160423 w 4985760"/>
              <a:gd name="connsiteY89" fmla="*/ 2698169 h 4417040"/>
              <a:gd name="connsiteX90" fmla="*/ 3130278 w 4985760"/>
              <a:gd name="connsiteY90" fmla="*/ 2663000 h 4417040"/>
              <a:gd name="connsiteX91" fmla="*/ 3095109 w 4985760"/>
              <a:gd name="connsiteY91" fmla="*/ 2622807 h 4417040"/>
              <a:gd name="connsiteX92" fmla="*/ 3084720 w 4985760"/>
              <a:gd name="connsiteY92" fmla="*/ 2558225 h 4417040"/>
              <a:gd name="connsiteX93" fmla="*/ 3090085 w 4985760"/>
              <a:gd name="connsiteY93" fmla="*/ 2532371 h 4417040"/>
              <a:gd name="connsiteX94" fmla="*/ 3046621 w 4985760"/>
              <a:gd name="connsiteY94" fmla="*/ 2510600 h 4417040"/>
              <a:gd name="connsiteX95" fmla="*/ 3019746 w 4985760"/>
              <a:gd name="connsiteY95" fmla="*/ 2512275 h 4417040"/>
              <a:gd name="connsiteX96" fmla="*/ 3010221 w 4985760"/>
              <a:gd name="connsiteY96" fmla="*/ 2472631 h 4417040"/>
              <a:gd name="connsiteX97" fmla="*/ 3013284 w 4985760"/>
              <a:gd name="connsiteY97" fmla="*/ 2398681 h 4417040"/>
              <a:gd name="connsiteX98" fmla="*/ 2994625 w 4985760"/>
              <a:gd name="connsiteY98" fmla="*/ 2371598 h 4417040"/>
              <a:gd name="connsiteX99" fmla="*/ 2964480 w 4985760"/>
              <a:gd name="connsiteY99" fmla="*/ 2326380 h 4417040"/>
              <a:gd name="connsiteX100" fmla="*/ 2909214 w 4985760"/>
              <a:gd name="connsiteY100" fmla="*/ 2272973 h 4417040"/>
              <a:gd name="connsiteX101" fmla="*/ 2879069 w 4985760"/>
              <a:gd name="connsiteY101" fmla="*/ 2230921 h 4417040"/>
              <a:gd name="connsiteX102" fmla="*/ 2843900 w 4985760"/>
              <a:gd name="connsiteY102" fmla="*/ 2215848 h 4417040"/>
              <a:gd name="connsiteX103" fmla="*/ 2822783 w 4985760"/>
              <a:gd name="connsiteY103" fmla="*/ 2203419 h 4417040"/>
              <a:gd name="connsiteX104" fmla="*/ 2798682 w 4985760"/>
              <a:gd name="connsiteY104" fmla="*/ 2195752 h 4417040"/>
              <a:gd name="connsiteX105" fmla="*/ 2770395 w 4985760"/>
              <a:gd name="connsiteY105" fmla="*/ 2177225 h 4417040"/>
              <a:gd name="connsiteX106" fmla="*/ 2733368 w 4985760"/>
              <a:gd name="connsiteY106" fmla="*/ 2170631 h 4417040"/>
              <a:gd name="connsiteX107" fmla="*/ 2698958 w 4985760"/>
              <a:gd name="connsiteY107" fmla="*/ 2146269 h 4417040"/>
              <a:gd name="connsiteX108" fmla="*/ 2659341 w 4985760"/>
              <a:gd name="connsiteY108" fmla="*/ 2128318 h 4417040"/>
              <a:gd name="connsiteX109" fmla="*/ 2698199 w 4985760"/>
              <a:gd name="connsiteY109" fmla="*/ 2004833 h 4417040"/>
              <a:gd name="connsiteX110" fmla="*/ 2728344 w 4985760"/>
              <a:gd name="connsiteY110" fmla="*/ 1934495 h 4417040"/>
              <a:gd name="connsiteX111" fmla="*/ 2823803 w 4985760"/>
              <a:gd name="connsiteY111" fmla="*/ 1813914 h 4417040"/>
              <a:gd name="connsiteX112" fmla="*/ 2860569 w 4985760"/>
              <a:gd name="connsiteY112" fmla="*/ 1758648 h 4417040"/>
              <a:gd name="connsiteX113" fmla="*/ 2914238 w 4985760"/>
              <a:gd name="connsiteY113" fmla="*/ 1733527 h 4417040"/>
              <a:gd name="connsiteX114" fmla="*/ 2984577 w 4985760"/>
              <a:gd name="connsiteY114" fmla="*/ 1693334 h 4417040"/>
              <a:gd name="connsiteX115" fmla="*/ 3095109 w 4985760"/>
              <a:gd name="connsiteY115" fmla="*/ 1663189 h 4417040"/>
              <a:gd name="connsiteX116" fmla="*/ 3140326 w 4985760"/>
              <a:gd name="connsiteY116" fmla="*/ 1643092 h 4417040"/>
              <a:gd name="connsiteX117" fmla="*/ 3175496 w 4985760"/>
              <a:gd name="connsiteY117" fmla="*/ 1602899 h 4417040"/>
              <a:gd name="connsiteX118" fmla="*/ 3195592 w 4985760"/>
              <a:gd name="connsiteY118" fmla="*/ 1517488 h 4417040"/>
              <a:gd name="connsiteX119" fmla="*/ 3228381 w 4985760"/>
              <a:gd name="connsiteY119" fmla="*/ 1430480 h 4417040"/>
              <a:gd name="connsiteX120" fmla="*/ 3296076 w 4985760"/>
              <a:gd name="connsiteY120" fmla="*/ 1341642 h 4417040"/>
              <a:gd name="connsiteX121" fmla="*/ 3411632 w 4985760"/>
              <a:gd name="connsiteY121" fmla="*/ 1241158 h 4417040"/>
              <a:gd name="connsiteX122" fmla="*/ 3366414 w 4985760"/>
              <a:gd name="connsiteY122" fmla="*/ 1211013 h 4417040"/>
              <a:gd name="connsiteX123" fmla="*/ 3308559 w 4985760"/>
              <a:gd name="connsiteY123" fmla="*/ 1196150 h 4417040"/>
              <a:gd name="connsiteX124" fmla="*/ 3225737 w 4985760"/>
              <a:gd name="connsiteY124" fmla="*/ 1190916 h 4417040"/>
              <a:gd name="connsiteX125" fmla="*/ 3172828 w 4985760"/>
              <a:gd name="connsiteY125" fmla="*/ 1167575 h 4417040"/>
              <a:gd name="connsiteX126" fmla="*/ 3101390 w 4985760"/>
              <a:gd name="connsiteY126" fmla="*/ 1153288 h 4417040"/>
              <a:gd name="connsiteX127" fmla="*/ 3064964 w 4985760"/>
              <a:gd name="connsiteY127" fmla="*/ 1165796 h 4417040"/>
              <a:gd name="connsiteX128" fmla="*/ 3004674 w 4985760"/>
              <a:gd name="connsiteY128" fmla="*/ 1135651 h 4417040"/>
              <a:gd name="connsiteX129" fmla="*/ 2934335 w 4985760"/>
              <a:gd name="connsiteY129" fmla="*/ 1120578 h 4417040"/>
              <a:gd name="connsiteX130" fmla="*/ 2758490 w 4985760"/>
              <a:gd name="connsiteY130" fmla="*/ 1072325 h 4417040"/>
              <a:gd name="connsiteX131" fmla="*/ 2522353 w 4985760"/>
              <a:gd name="connsiteY131" fmla="*/ 1010046 h 4417040"/>
              <a:gd name="connsiteX132" fmla="*/ 2457038 w 4985760"/>
              <a:gd name="connsiteY132" fmla="*/ 979901 h 4417040"/>
              <a:gd name="connsiteX133" fmla="*/ 2401773 w 4985760"/>
              <a:gd name="connsiteY133" fmla="*/ 954780 h 4417040"/>
              <a:gd name="connsiteX134" fmla="*/ 2316362 w 4985760"/>
              <a:gd name="connsiteY134" fmla="*/ 944732 h 4417040"/>
              <a:gd name="connsiteX135" fmla="*/ 2256071 w 4985760"/>
              <a:gd name="connsiteY135" fmla="*/ 944732 h 4417040"/>
              <a:gd name="connsiteX136" fmla="*/ 2220902 w 4985760"/>
              <a:gd name="connsiteY136" fmla="*/ 949756 h 4417040"/>
              <a:gd name="connsiteX137" fmla="*/ 2125443 w 4985760"/>
              <a:gd name="connsiteY137" fmla="*/ 849273 h 4417040"/>
              <a:gd name="connsiteX138" fmla="*/ 2113171 w 4985760"/>
              <a:gd name="connsiteY138" fmla="*/ 805625 h 4417040"/>
              <a:gd name="connsiteX139" fmla="*/ 2084596 w 4985760"/>
              <a:gd name="connsiteY139" fmla="*/ 779431 h 4417040"/>
              <a:gd name="connsiteX140" fmla="*/ 2055104 w 4985760"/>
              <a:gd name="connsiteY140" fmla="*/ 743765 h 4417040"/>
              <a:gd name="connsiteX141" fmla="*/ 1994814 w 4985760"/>
              <a:gd name="connsiteY141" fmla="*/ 663378 h 4417040"/>
              <a:gd name="connsiteX142" fmla="*/ 3862796 w 4985760"/>
              <a:gd name="connsiteY142" fmla="*/ 1324597 h 4417040"/>
              <a:gd name="connsiteX143" fmla="*/ 1889307 w 4985760"/>
              <a:gd name="connsiteY143" fmla="*/ 552846 h 4417040"/>
              <a:gd name="connsiteX144" fmla="*/ 1793847 w 4985760"/>
              <a:gd name="connsiteY144" fmla="*/ 482508 h 4417040"/>
              <a:gd name="connsiteX145" fmla="*/ 1698388 w 4985760"/>
              <a:gd name="connsiteY145" fmla="*/ 477484 h 4417040"/>
              <a:gd name="connsiteX146" fmla="*/ 1667878 w 4985760"/>
              <a:gd name="connsiteY146" fmla="*/ 453200 h 4417040"/>
              <a:gd name="connsiteX147" fmla="*/ 1597904 w 4985760"/>
              <a:gd name="connsiteY147" fmla="*/ 467435 h 4417040"/>
              <a:gd name="connsiteX148" fmla="*/ 1589296 w 4985760"/>
              <a:gd name="connsiteY148" fmla="*/ 443675 h 4417040"/>
              <a:gd name="connsiteX149" fmla="*/ 1542638 w 4985760"/>
              <a:gd name="connsiteY149" fmla="*/ 452363 h 4417040"/>
              <a:gd name="connsiteX150" fmla="*/ 1534528 w 4985760"/>
              <a:gd name="connsiteY150" fmla="*/ 412719 h 4417040"/>
              <a:gd name="connsiteX151" fmla="*/ 1498809 w 4985760"/>
              <a:gd name="connsiteY151" fmla="*/ 377000 h 4417040"/>
              <a:gd name="connsiteX152" fmla="*/ 1484521 w 4985760"/>
              <a:gd name="connsiteY152" fmla="*/ 341281 h 4417040"/>
              <a:gd name="connsiteX153" fmla="*/ 1477324 w 4985760"/>
              <a:gd name="connsiteY153" fmla="*/ 321734 h 4417040"/>
              <a:gd name="connsiteX154" fmla="*/ 1412010 w 4985760"/>
              <a:gd name="connsiteY154" fmla="*/ 291589 h 4417040"/>
              <a:gd name="connsiteX155" fmla="*/ 1366792 w 4985760"/>
              <a:gd name="connsiteY155" fmla="*/ 291589 h 4417040"/>
              <a:gd name="connsiteX156" fmla="*/ 1346696 w 4985760"/>
              <a:gd name="connsiteY156" fmla="*/ 231299 h 4417040"/>
              <a:gd name="connsiteX157" fmla="*/ 1321575 w 4985760"/>
              <a:gd name="connsiteY157" fmla="*/ 176033 h 4417040"/>
              <a:gd name="connsiteX158" fmla="*/ 1291430 w 4985760"/>
              <a:gd name="connsiteY158" fmla="*/ 150912 h 4417040"/>
              <a:gd name="connsiteX159" fmla="*/ 1236164 w 4985760"/>
              <a:gd name="connsiteY159" fmla="*/ 186081 h 4417040"/>
              <a:gd name="connsiteX160" fmla="*/ 1165825 w 4985760"/>
              <a:gd name="connsiteY160" fmla="*/ 211202 h 4417040"/>
              <a:gd name="connsiteX161" fmla="*/ 1120608 w 4985760"/>
              <a:gd name="connsiteY161" fmla="*/ 221251 h 4417040"/>
              <a:gd name="connsiteX162" fmla="*/ 1065342 w 4985760"/>
              <a:gd name="connsiteY162" fmla="*/ 191105 h 4417040"/>
              <a:gd name="connsiteX163" fmla="*/ 1005052 w 4985760"/>
              <a:gd name="connsiteY163" fmla="*/ 155936 h 4417040"/>
              <a:gd name="connsiteX164" fmla="*/ 934713 w 4985760"/>
              <a:gd name="connsiteY164" fmla="*/ 120767 h 4417040"/>
              <a:gd name="connsiteX165" fmla="*/ 829205 w 4985760"/>
              <a:gd name="connsiteY165" fmla="*/ 165985 h 4417040"/>
              <a:gd name="connsiteX166" fmla="*/ 743794 w 4985760"/>
              <a:gd name="connsiteY166" fmla="*/ 181057 h 4417040"/>
              <a:gd name="connsiteX167" fmla="*/ 693553 w 4985760"/>
              <a:gd name="connsiteY167" fmla="*/ 145888 h 4417040"/>
              <a:gd name="connsiteX168" fmla="*/ 703601 w 4985760"/>
              <a:gd name="connsiteY168" fmla="*/ 105695 h 4417040"/>
              <a:gd name="connsiteX169" fmla="*/ 718674 w 4985760"/>
              <a:gd name="connsiteY169" fmla="*/ 85598 h 4417040"/>
              <a:gd name="connsiteX170" fmla="*/ 693553 w 4985760"/>
              <a:gd name="connsiteY170" fmla="*/ 20284 h 4417040"/>
              <a:gd name="connsiteX171" fmla="*/ 648335 w 4985760"/>
              <a:gd name="connsiteY171" fmla="*/ 187 h 4417040"/>
              <a:gd name="connsiteX172" fmla="*/ 618190 w 4985760"/>
              <a:gd name="connsiteY172" fmla="*/ 10235 h 4417040"/>
              <a:gd name="connsiteX173" fmla="*/ 557900 w 4985760"/>
              <a:gd name="connsiteY173" fmla="*/ 10235 h 4417040"/>
              <a:gd name="connsiteX174" fmla="*/ 472489 w 4985760"/>
              <a:gd name="connsiteY174" fmla="*/ 187 h 4417040"/>
              <a:gd name="connsiteX175" fmla="*/ 437320 w 4985760"/>
              <a:gd name="connsiteY175" fmla="*/ 10235 h 4417040"/>
              <a:gd name="connsiteX176" fmla="*/ 392102 w 4985760"/>
              <a:gd name="connsiteY176" fmla="*/ 55453 h 4417040"/>
              <a:gd name="connsiteX177" fmla="*/ 387078 w 4985760"/>
              <a:gd name="connsiteY177" fmla="*/ 105695 h 4417040"/>
              <a:gd name="connsiteX178" fmla="*/ 382054 w 4985760"/>
              <a:gd name="connsiteY178" fmla="*/ 140864 h 4417040"/>
              <a:gd name="connsiteX179" fmla="*/ 346885 w 4985760"/>
              <a:gd name="connsiteY179" fmla="*/ 216226 h 4417040"/>
              <a:gd name="connsiteX180" fmla="*/ 366981 w 4985760"/>
              <a:gd name="connsiteY180" fmla="*/ 206178 h 4417040"/>
              <a:gd name="connsiteX181" fmla="*/ 422247 w 4985760"/>
              <a:gd name="connsiteY181" fmla="*/ 171009 h 4417040"/>
              <a:gd name="connsiteX182" fmla="*/ 467465 w 4985760"/>
              <a:gd name="connsiteY182" fmla="*/ 216226 h 4417040"/>
              <a:gd name="connsiteX183" fmla="*/ 462441 w 4985760"/>
              <a:gd name="connsiteY183" fmla="*/ 256420 h 4417040"/>
              <a:gd name="connsiteX184" fmla="*/ 462441 w 4985760"/>
              <a:gd name="connsiteY184" fmla="*/ 276516 h 4417040"/>
              <a:gd name="connsiteX185" fmla="*/ 532779 w 4985760"/>
              <a:gd name="connsiteY185" fmla="*/ 361927 h 4417040"/>
              <a:gd name="connsiteX186" fmla="*/ 552876 w 4985760"/>
              <a:gd name="connsiteY186" fmla="*/ 412169 h 4417040"/>
              <a:gd name="connsiteX187" fmla="*/ 598093 w 4985760"/>
              <a:gd name="connsiteY187" fmla="*/ 427242 h 4417040"/>
              <a:gd name="connsiteX188" fmla="*/ 618190 w 4985760"/>
              <a:gd name="connsiteY188" fmla="*/ 442314 h 4417040"/>
              <a:gd name="connsiteX189" fmla="*/ 633263 w 4985760"/>
              <a:gd name="connsiteY189" fmla="*/ 472459 h 4417040"/>
              <a:gd name="connsiteX190" fmla="*/ 3937635 w 4985760"/>
              <a:gd name="connsiteY190" fmla="*/ 1444777 h 4417040"/>
              <a:gd name="connsiteX191" fmla="*/ 577997 w 4985760"/>
              <a:gd name="connsiteY191" fmla="*/ 582991 h 4417040"/>
              <a:gd name="connsiteX192" fmla="*/ 4025558 w 4985760"/>
              <a:gd name="connsiteY192" fmla="*/ 1609807 h 4417040"/>
              <a:gd name="connsiteX193" fmla="*/ 462441 w 4985760"/>
              <a:gd name="connsiteY193" fmla="*/ 638257 h 4417040"/>
              <a:gd name="connsiteX194" fmla="*/ 437320 w 4985760"/>
              <a:gd name="connsiteY194" fmla="*/ 708596 h 4417040"/>
              <a:gd name="connsiteX195" fmla="*/ 4068752 w 4985760"/>
              <a:gd name="connsiteY195" fmla="*/ 1752368 h 4417040"/>
              <a:gd name="connsiteX196" fmla="*/ 377030 w 4985760"/>
              <a:gd name="connsiteY196" fmla="*/ 768886 h 4417040"/>
              <a:gd name="connsiteX197" fmla="*/ 351909 w 4985760"/>
              <a:gd name="connsiteY197" fmla="*/ 914587 h 4417040"/>
              <a:gd name="connsiteX198" fmla="*/ 331812 w 4985760"/>
              <a:gd name="connsiteY198" fmla="*/ 964829 h 4417040"/>
              <a:gd name="connsiteX199" fmla="*/ 346885 w 4985760"/>
              <a:gd name="connsiteY199" fmla="*/ 1025119 h 4417040"/>
              <a:gd name="connsiteX200" fmla="*/ 4147604 w 4985760"/>
              <a:gd name="connsiteY200" fmla="*/ 1874414 h 4417040"/>
              <a:gd name="connsiteX201" fmla="*/ 372005 w 4985760"/>
              <a:gd name="connsiteY201" fmla="*/ 1110530 h 4417040"/>
              <a:gd name="connsiteX0" fmla="*/ 372005 w 4985760"/>
              <a:gd name="connsiteY0" fmla="*/ 1110530 h 4417040"/>
              <a:gd name="connsiteX1" fmla="*/ 4529371 w 4985760"/>
              <a:gd name="connsiteY1" fmla="*/ 2133857 h 4417040"/>
              <a:gd name="connsiteX2" fmla="*/ 473275 w 4985760"/>
              <a:gd name="connsiteY2" fmla="*/ 1333190 h 4417040"/>
              <a:gd name="connsiteX3" fmla="*/ 4750784 w 4985760"/>
              <a:gd name="connsiteY3" fmla="*/ 2453101 h 4417040"/>
              <a:gd name="connsiteX4" fmla="*/ 532779 w 4985760"/>
              <a:gd name="connsiteY4" fmla="*/ 1557681 h 4417040"/>
              <a:gd name="connsiteX5" fmla="*/ 4815052 w 4985760"/>
              <a:gd name="connsiteY5" fmla="*/ 2820494 h 4417040"/>
              <a:gd name="connsiteX6" fmla="*/ 547852 w 4985760"/>
              <a:gd name="connsiteY6" fmla="*/ 1758648 h 4417040"/>
              <a:gd name="connsiteX7" fmla="*/ 572973 w 4985760"/>
              <a:gd name="connsiteY7" fmla="*/ 1798842 h 4417040"/>
              <a:gd name="connsiteX8" fmla="*/ 4804724 w 4985760"/>
              <a:gd name="connsiteY8" fmla="*/ 3176931 h 4417040"/>
              <a:gd name="connsiteX9" fmla="*/ 589117 w 4985760"/>
              <a:gd name="connsiteY9" fmla="*/ 2066170 h 4417040"/>
              <a:gd name="connsiteX10" fmla="*/ 593069 w 4985760"/>
              <a:gd name="connsiteY10" fmla="*/ 2140486 h 4417040"/>
              <a:gd name="connsiteX11" fmla="*/ 596315 w 4985760"/>
              <a:gd name="connsiteY11" fmla="*/ 2224850 h 4417040"/>
              <a:gd name="connsiteX12" fmla="*/ 4854966 w 4985760"/>
              <a:gd name="connsiteY12" fmla="*/ 3413347 h 4417040"/>
              <a:gd name="connsiteX13" fmla="*/ 618451 w 4985760"/>
              <a:gd name="connsiteY13" fmla="*/ 2359717 h 4417040"/>
              <a:gd name="connsiteX14" fmla="*/ 623214 w 4985760"/>
              <a:gd name="connsiteY14" fmla="*/ 2391695 h 4417040"/>
              <a:gd name="connsiteX15" fmla="*/ 4945271 w 4985760"/>
              <a:gd name="connsiteY15" fmla="*/ 3672650 h 4417040"/>
              <a:gd name="connsiteX16" fmla="*/ 648335 w 4985760"/>
              <a:gd name="connsiteY16" fmla="*/ 2482130 h 4417040"/>
              <a:gd name="connsiteX17" fmla="*/ 4985753 w 4985760"/>
              <a:gd name="connsiteY17" fmla="*/ 3976656 h 4417040"/>
              <a:gd name="connsiteX18" fmla="*/ 676622 w 4985760"/>
              <a:gd name="connsiteY18" fmla="*/ 2652952 h 4417040"/>
              <a:gd name="connsiteX19" fmla="*/ 4932701 w 4985760"/>
              <a:gd name="connsiteY19" fmla="*/ 4141713 h 4417040"/>
              <a:gd name="connsiteX20" fmla="*/ 849302 w 4985760"/>
              <a:gd name="connsiteY20" fmla="*/ 2813725 h 4417040"/>
              <a:gd name="connsiteX21" fmla="*/ 914616 w 4985760"/>
              <a:gd name="connsiteY21" fmla="*/ 2879040 h 4417040"/>
              <a:gd name="connsiteX22" fmla="*/ 965409 w 4985760"/>
              <a:gd name="connsiteY22" fmla="*/ 2910650 h 4417040"/>
              <a:gd name="connsiteX23" fmla="*/ 1065421 w 4985760"/>
              <a:gd name="connsiteY23" fmla="*/ 2996375 h 4417040"/>
              <a:gd name="connsiteX24" fmla="*/ 4889088 w 4985760"/>
              <a:gd name="connsiteY24" fmla="*/ 4253221 h 4417040"/>
              <a:gd name="connsiteX25" fmla="*/ 1115428 w 4985760"/>
              <a:gd name="connsiteY25" fmla="*/ 3029713 h 4417040"/>
              <a:gd name="connsiteX26" fmla="*/ 1155909 w 4985760"/>
              <a:gd name="connsiteY26" fmla="*/ 3067813 h 4417040"/>
              <a:gd name="connsiteX27" fmla="*/ 1163053 w 4985760"/>
              <a:gd name="connsiteY27" fmla="*/ 3098769 h 4417040"/>
              <a:gd name="connsiteX28" fmla="*/ 1195970 w 4985760"/>
              <a:gd name="connsiteY28" fmla="*/ 3115176 h 4417040"/>
              <a:gd name="connsiteX29" fmla="*/ 1236871 w 4985760"/>
              <a:gd name="connsiteY29" fmla="*/ 3167825 h 4417040"/>
              <a:gd name="connsiteX30" fmla="*/ 1261285 w 4985760"/>
              <a:gd name="connsiteY30" fmla="*/ 3210635 h 4417040"/>
              <a:gd name="connsiteX31" fmla="*/ 1351720 w 4985760"/>
              <a:gd name="connsiteY31" fmla="*/ 3265901 h 4417040"/>
              <a:gd name="connsiteX32" fmla="*/ 1408321 w 4985760"/>
              <a:gd name="connsiteY32" fmla="*/ 3303556 h 4417040"/>
              <a:gd name="connsiteX33" fmla="*/ 4801305 w 4985760"/>
              <a:gd name="connsiteY33" fmla="*/ 4305417 h 4417040"/>
              <a:gd name="connsiteX34" fmla="*/ 1472615 w 4985760"/>
              <a:gd name="connsiteY34" fmla="*/ 3360706 h 4417040"/>
              <a:gd name="connsiteX35" fmla="*/ 1524399 w 4985760"/>
              <a:gd name="connsiteY35" fmla="*/ 3389387 h 4417040"/>
              <a:gd name="connsiteX36" fmla="*/ 1625930 w 4985760"/>
              <a:gd name="connsiteY36" fmla="*/ 3436462 h 4417040"/>
              <a:gd name="connsiteX37" fmla="*/ 1656336 w 4985760"/>
              <a:gd name="connsiteY37" fmla="*/ 3461844 h 4417040"/>
              <a:gd name="connsiteX38" fmla="*/ 1670258 w 4985760"/>
              <a:gd name="connsiteY38" fmla="*/ 3503582 h 4417040"/>
              <a:gd name="connsiteX39" fmla="*/ 1733557 w 4985760"/>
              <a:gd name="connsiteY39" fmla="*/ 3587448 h 4417040"/>
              <a:gd name="connsiteX40" fmla="*/ 1818968 w 4985760"/>
              <a:gd name="connsiteY40" fmla="*/ 3617593 h 4417040"/>
              <a:gd name="connsiteX41" fmla="*/ 1879809 w 4985760"/>
              <a:gd name="connsiteY41" fmla="*/ 3658363 h 4417040"/>
              <a:gd name="connsiteX42" fmla="*/ 1967915 w 4985760"/>
              <a:gd name="connsiteY42" fmla="*/ 3698844 h 4417040"/>
              <a:gd name="connsiteX43" fmla="*/ 2135491 w 4985760"/>
              <a:gd name="connsiteY43" fmla="*/ 3738174 h 4417040"/>
              <a:gd name="connsiteX44" fmla="*/ 2225926 w 4985760"/>
              <a:gd name="connsiteY44" fmla="*/ 3753246 h 4417040"/>
              <a:gd name="connsiteX45" fmla="*/ 2331434 w 4985760"/>
              <a:gd name="connsiteY45" fmla="*/ 3768319 h 4417040"/>
              <a:gd name="connsiteX46" fmla="*/ 2401773 w 4985760"/>
              <a:gd name="connsiteY46" fmla="*/ 3768319 h 4417040"/>
              <a:gd name="connsiteX47" fmla="*/ 2470359 w 4985760"/>
              <a:gd name="connsiteY47" fmla="*/ 3779806 h 4417040"/>
              <a:gd name="connsiteX48" fmla="*/ 2496553 w 4985760"/>
              <a:gd name="connsiteY48" fmla="*/ 3767900 h 4417040"/>
              <a:gd name="connsiteX49" fmla="*/ 2509111 w 4985760"/>
              <a:gd name="connsiteY49" fmla="*/ 3796083 h 4417040"/>
              <a:gd name="connsiteX50" fmla="*/ 4508027 w 4985760"/>
              <a:gd name="connsiteY50" fmla="*/ 4416769 h 4417040"/>
              <a:gd name="connsiteX51" fmla="*/ 2565609 w 4985760"/>
              <a:gd name="connsiteY51" fmla="*/ 3875056 h 4417040"/>
              <a:gd name="connsiteX52" fmla="*/ 2597715 w 4985760"/>
              <a:gd name="connsiteY52" fmla="*/ 3898947 h 4417040"/>
              <a:gd name="connsiteX53" fmla="*/ 2641809 w 4985760"/>
              <a:gd name="connsiteY53" fmla="*/ 3920300 h 4417040"/>
              <a:gd name="connsiteX54" fmla="*/ 2663238 w 4985760"/>
              <a:gd name="connsiteY54" fmla="*/ 3907599 h 4417040"/>
              <a:gd name="connsiteX55" fmla="*/ 2748441 w 4985760"/>
              <a:gd name="connsiteY55" fmla="*/ 3878851 h 4417040"/>
              <a:gd name="connsiteX56" fmla="*/ 2823803 w 4985760"/>
              <a:gd name="connsiteY56" fmla="*/ 3823585 h 4417040"/>
              <a:gd name="connsiteX57" fmla="*/ 2879069 w 4985760"/>
              <a:gd name="connsiteY57" fmla="*/ 3778367 h 4417040"/>
              <a:gd name="connsiteX58" fmla="*/ 2975184 w 4985760"/>
              <a:gd name="connsiteY58" fmla="*/ 3820288 h 4417040"/>
              <a:gd name="connsiteX59" fmla="*/ 3029794 w 4985760"/>
              <a:gd name="connsiteY59" fmla="*/ 3823585 h 4417040"/>
              <a:gd name="connsiteX60" fmla="*/ 3080036 w 4985760"/>
              <a:gd name="connsiteY60" fmla="*/ 3808512 h 4417040"/>
              <a:gd name="connsiteX61" fmla="*/ 3130278 w 4985760"/>
              <a:gd name="connsiteY61" fmla="*/ 3738174 h 4417040"/>
              <a:gd name="connsiteX62" fmla="*/ 3145351 w 4985760"/>
              <a:gd name="connsiteY62" fmla="*/ 3692956 h 4417040"/>
              <a:gd name="connsiteX63" fmla="*/ 3144253 w 4985760"/>
              <a:gd name="connsiteY63" fmla="*/ 3667888 h 4417040"/>
              <a:gd name="connsiteX64" fmla="*/ 3185021 w 4985760"/>
              <a:gd name="connsiteY64" fmla="*/ 3646953 h 4417040"/>
              <a:gd name="connsiteX65" fmla="*/ 3235786 w 4985760"/>
              <a:gd name="connsiteY65" fmla="*/ 3667835 h 4417040"/>
              <a:gd name="connsiteX66" fmla="*/ 3311148 w 4985760"/>
              <a:gd name="connsiteY66" fmla="*/ 3667835 h 4417040"/>
              <a:gd name="connsiteX67" fmla="*/ 3366414 w 4985760"/>
              <a:gd name="connsiteY67" fmla="*/ 3622618 h 4417040"/>
              <a:gd name="connsiteX68" fmla="*/ 3386511 w 4985760"/>
              <a:gd name="connsiteY68" fmla="*/ 3547255 h 4417040"/>
              <a:gd name="connsiteX69" fmla="*/ 3386511 w 4985760"/>
              <a:gd name="connsiteY69" fmla="*/ 3486965 h 4417040"/>
              <a:gd name="connsiteX70" fmla="*/ 3446801 w 4985760"/>
              <a:gd name="connsiteY70" fmla="*/ 3411602 h 4417040"/>
              <a:gd name="connsiteX71" fmla="*/ 3466898 w 4985760"/>
              <a:gd name="connsiteY71" fmla="*/ 3366385 h 4417040"/>
              <a:gd name="connsiteX72" fmla="*/ 3486994 w 4985760"/>
              <a:gd name="connsiteY72" fmla="*/ 3341264 h 4417040"/>
              <a:gd name="connsiteX73" fmla="*/ 3520489 w 4985760"/>
              <a:gd name="connsiteY73" fmla="*/ 3322606 h 4417040"/>
              <a:gd name="connsiteX74" fmla="*/ 3567381 w 4985760"/>
              <a:gd name="connsiteY74" fmla="*/ 3321167 h 4417040"/>
              <a:gd name="connsiteX75" fmla="*/ 3562357 w 4985760"/>
              <a:gd name="connsiteY75" fmla="*/ 3270925 h 4417040"/>
              <a:gd name="connsiteX76" fmla="*/ 3552309 w 4985760"/>
              <a:gd name="connsiteY76" fmla="*/ 3235756 h 4417040"/>
              <a:gd name="connsiteX77" fmla="*/ 3551445 w 4985760"/>
              <a:gd name="connsiteY77" fmla="*/ 3217831 h 4417040"/>
              <a:gd name="connsiteX78" fmla="*/ 3514496 w 4985760"/>
              <a:gd name="connsiteY78" fmla="*/ 3181276 h 4417040"/>
              <a:gd name="connsiteX79" fmla="*/ 3492019 w 4985760"/>
              <a:gd name="connsiteY79" fmla="*/ 3180490 h 4417040"/>
              <a:gd name="connsiteX80" fmla="*/ 3446801 w 4985760"/>
              <a:gd name="connsiteY80" fmla="*/ 3130248 h 4417040"/>
              <a:gd name="connsiteX81" fmla="*/ 3416656 w 4985760"/>
              <a:gd name="connsiteY81" fmla="*/ 3100103 h 4417040"/>
              <a:gd name="connsiteX82" fmla="*/ 3391535 w 4985760"/>
              <a:gd name="connsiteY82" fmla="*/ 3095079 h 4417040"/>
              <a:gd name="connsiteX83" fmla="*/ 3341895 w 4985760"/>
              <a:gd name="connsiteY83" fmla="*/ 3015425 h 4417040"/>
              <a:gd name="connsiteX84" fmla="*/ 3321197 w 4985760"/>
              <a:gd name="connsiteY84" fmla="*/ 2944354 h 4417040"/>
              <a:gd name="connsiteX85" fmla="*/ 3289508 w 4985760"/>
              <a:gd name="connsiteY85" fmla="*/ 2905888 h 4417040"/>
              <a:gd name="connsiteX86" fmla="*/ 3282364 w 4985760"/>
              <a:gd name="connsiteY86" fmla="*/ 2867788 h 4417040"/>
              <a:gd name="connsiteX87" fmla="*/ 3260907 w 4985760"/>
              <a:gd name="connsiteY87" fmla="*/ 2838846 h 4417040"/>
              <a:gd name="connsiteX88" fmla="*/ 3260933 w 4985760"/>
              <a:gd name="connsiteY88" fmla="*/ 2820163 h 4417040"/>
              <a:gd name="connsiteX89" fmla="*/ 3225737 w 4985760"/>
              <a:gd name="connsiteY89" fmla="*/ 2768508 h 4417040"/>
              <a:gd name="connsiteX90" fmla="*/ 3160423 w 4985760"/>
              <a:gd name="connsiteY90" fmla="*/ 2698169 h 4417040"/>
              <a:gd name="connsiteX91" fmla="*/ 3130278 w 4985760"/>
              <a:gd name="connsiteY91" fmla="*/ 2663000 h 4417040"/>
              <a:gd name="connsiteX92" fmla="*/ 3095109 w 4985760"/>
              <a:gd name="connsiteY92" fmla="*/ 2622807 h 4417040"/>
              <a:gd name="connsiteX93" fmla="*/ 3084720 w 4985760"/>
              <a:gd name="connsiteY93" fmla="*/ 2558225 h 4417040"/>
              <a:gd name="connsiteX94" fmla="*/ 3090085 w 4985760"/>
              <a:gd name="connsiteY94" fmla="*/ 2532371 h 4417040"/>
              <a:gd name="connsiteX95" fmla="*/ 3046621 w 4985760"/>
              <a:gd name="connsiteY95" fmla="*/ 2510600 h 4417040"/>
              <a:gd name="connsiteX96" fmla="*/ 3019746 w 4985760"/>
              <a:gd name="connsiteY96" fmla="*/ 2512275 h 4417040"/>
              <a:gd name="connsiteX97" fmla="*/ 3010221 w 4985760"/>
              <a:gd name="connsiteY97" fmla="*/ 2472631 h 4417040"/>
              <a:gd name="connsiteX98" fmla="*/ 3013284 w 4985760"/>
              <a:gd name="connsiteY98" fmla="*/ 2398681 h 4417040"/>
              <a:gd name="connsiteX99" fmla="*/ 2994625 w 4985760"/>
              <a:gd name="connsiteY99" fmla="*/ 2371598 h 4417040"/>
              <a:gd name="connsiteX100" fmla="*/ 2964480 w 4985760"/>
              <a:gd name="connsiteY100" fmla="*/ 2326380 h 4417040"/>
              <a:gd name="connsiteX101" fmla="*/ 2909214 w 4985760"/>
              <a:gd name="connsiteY101" fmla="*/ 2272973 h 4417040"/>
              <a:gd name="connsiteX102" fmla="*/ 2879069 w 4985760"/>
              <a:gd name="connsiteY102" fmla="*/ 2230921 h 4417040"/>
              <a:gd name="connsiteX103" fmla="*/ 2843900 w 4985760"/>
              <a:gd name="connsiteY103" fmla="*/ 2215848 h 4417040"/>
              <a:gd name="connsiteX104" fmla="*/ 2822783 w 4985760"/>
              <a:gd name="connsiteY104" fmla="*/ 2203419 h 4417040"/>
              <a:gd name="connsiteX105" fmla="*/ 2798682 w 4985760"/>
              <a:gd name="connsiteY105" fmla="*/ 2195752 h 4417040"/>
              <a:gd name="connsiteX106" fmla="*/ 2770395 w 4985760"/>
              <a:gd name="connsiteY106" fmla="*/ 2177225 h 4417040"/>
              <a:gd name="connsiteX107" fmla="*/ 2733368 w 4985760"/>
              <a:gd name="connsiteY107" fmla="*/ 2170631 h 4417040"/>
              <a:gd name="connsiteX108" fmla="*/ 2698958 w 4985760"/>
              <a:gd name="connsiteY108" fmla="*/ 2146269 h 4417040"/>
              <a:gd name="connsiteX109" fmla="*/ 2659341 w 4985760"/>
              <a:gd name="connsiteY109" fmla="*/ 2128318 h 4417040"/>
              <a:gd name="connsiteX110" fmla="*/ 2698199 w 4985760"/>
              <a:gd name="connsiteY110" fmla="*/ 2004833 h 4417040"/>
              <a:gd name="connsiteX111" fmla="*/ 2728344 w 4985760"/>
              <a:gd name="connsiteY111" fmla="*/ 1934495 h 4417040"/>
              <a:gd name="connsiteX112" fmla="*/ 2823803 w 4985760"/>
              <a:gd name="connsiteY112" fmla="*/ 1813914 h 4417040"/>
              <a:gd name="connsiteX113" fmla="*/ 2860569 w 4985760"/>
              <a:gd name="connsiteY113" fmla="*/ 1758648 h 4417040"/>
              <a:gd name="connsiteX114" fmla="*/ 2914238 w 4985760"/>
              <a:gd name="connsiteY114" fmla="*/ 1733527 h 4417040"/>
              <a:gd name="connsiteX115" fmla="*/ 2984577 w 4985760"/>
              <a:gd name="connsiteY115" fmla="*/ 1693334 h 4417040"/>
              <a:gd name="connsiteX116" fmla="*/ 3095109 w 4985760"/>
              <a:gd name="connsiteY116" fmla="*/ 1663189 h 4417040"/>
              <a:gd name="connsiteX117" fmla="*/ 3140326 w 4985760"/>
              <a:gd name="connsiteY117" fmla="*/ 1643092 h 4417040"/>
              <a:gd name="connsiteX118" fmla="*/ 3175496 w 4985760"/>
              <a:gd name="connsiteY118" fmla="*/ 1602899 h 4417040"/>
              <a:gd name="connsiteX119" fmla="*/ 3195592 w 4985760"/>
              <a:gd name="connsiteY119" fmla="*/ 1517488 h 4417040"/>
              <a:gd name="connsiteX120" fmla="*/ 3228381 w 4985760"/>
              <a:gd name="connsiteY120" fmla="*/ 1430480 h 4417040"/>
              <a:gd name="connsiteX121" fmla="*/ 3296076 w 4985760"/>
              <a:gd name="connsiteY121" fmla="*/ 1341642 h 4417040"/>
              <a:gd name="connsiteX122" fmla="*/ 3411632 w 4985760"/>
              <a:gd name="connsiteY122" fmla="*/ 1241158 h 4417040"/>
              <a:gd name="connsiteX123" fmla="*/ 3366414 w 4985760"/>
              <a:gd name="connsiteY123" fmla="*/ 1211013 h 4417040"/>
              <a:gd name="connsiteX124" fmla="*/ 3308559 w 4985760"/>
              <a:gd name="connsiteY124" fmla="*/ 1196150 h 4417040"/>
              <a:gd name="connsiteX125" fmla="*/ 3225737 w 4985760"/>
              <a:gd name="connsiteY125" fmla="*/ 1190916 h 4417040"/>
              <a:gd name="connsiteX126" fmla="*/ 3172828 w 4985760"/>
              <a:gd name="connsiteY126" fmla="*/ 1167575 h 4417040"/>
              <a:gd name="connsiteX127" fmla="*/ 3101390 w 4985760"/>
              <a:gd name="connsiteY127" fmla="*/ 1153288 h 4417040"/>
              <a:gd name="connsiteX128" fmla="*/ 3064964 w 4985760"/>
              <a:gd name="connsiteY128" fmla="*/ 1165796 h 4417040"/>
              <a:gd name="connsiteX129" fmla="*/ 3004674 w 4985760"/>
              <a:gd name="connsiteY129" fmla="*/ 1135651 h 4417040"/>
              <a:gd name="connsiteX130" fmla="*/ 2934335 w 4985760"/>
              <a:gd name="connsiteY130" fmla="*/ 1120578 h 4417040"/>
              <a:gd name="connsiteX131" fmla="*/ 2758490 w 4985760"/>
              <a:gd name="connsiteY131" fmla="*/ 1072325 h 4417040"/>
              <a:gd name="connsiteX132" fmla="*/ 2522353 w 4985760"/>
              <a:gd name="connsiteY132" fmla="*/ 1010046 h 4417040"/>
              <a:gd name="connsiteX133" fmla="*/ 2457038 w 4985760"/>
              <a:gd name="connsiteY133" fmla="*/ 979901 h 4417040"/>
              <a:gd name="connsiteX134" fmla="*/ 2401773 w 4985760"/>
              <a:gd name="connsiteY134" fmla="*/ 954780 h 4417040"/>
              <a:gd name="connsiteX135" fmla="*/ 2316362 w 4985760"/>
              <a:gd name="connsiteY135" fmla="*/ 944732 h 4417040"/>
              <a:gd name="connsiteX136" fmla="*/ 2256071 w 4985760"/>
              <a:gd name="connsiteY136" fmla="*/ 944732 h 4417040"/>
              <a:gd name="connsiteX137" fmla="*/ 2220902 w 4985760"/>
              <a:gd name="connsiteY137" fmla="*/ 949756 h 4417040"/>
              <a:gd name="connsiteX138" fmla="*/ 2125443 w 4985760"/>
              <a:gd name="connsiteY138" fmla="*/ 849273 h 4417040"/>
              <a:gd name="connsiteX139" fmla="*/ 2113171 w 4985760"/>
              <a:gd name="connsiteY139" fmla="*/ 805625 h 4417040"/>
              <a:gd name="connsiteX140" fmla="*/ 2084596 w 4985760"/>
              <a:gd name="connsiteY140" fmla="*/ 779431 h 4417040"/>
              <a:gd name="connsiteX141" fmla="*/ 2055104 w 4985760"/>
              <a:gd name="connsiteY141" fmla="*/ 743765 h 4417040"/>
              <a:gd name="connsiteX142" fmla="*/ 1994814 w 4985760"/>
              <a:gd name="connsiteY142" fmla="*/ 663378 h 4417040"/>
              <a:gd name="connsiteX143" fmla="*/ 3862796 w 4985760"/>
              <a:gd name="connsiteY143" fmla="*/ 1324597 h 4417040"/>
              <a:gd name="connsiteX144" fmla="*/ 1889307 w 4985760"/>
              <a:gd name="connsiteY144" fmla="*/ 552846 h 4417040"/>
              <a:gd name="connsiteX145" fmla="*/ 1793847 w 4985760"/>
              <a:gd name="connsiteY145" fmla="*/ 482508 h 4417040"/>
              <a:gd name="connsiteX146" fmla="*/ 1698388 w 4985760"/>
              <a:gd name="connsiteY146" fmla="*/ 477484 h 4417040"/>
              <a:gd name="connsiteX147" fmla="*/ 1667878 w 4985760"/>
              <a:gd name="connsiteY147" fmla="*/ 453200 h 4417040"/>
              <a:gd name="connsiteX148" fmla="*/ 1597904 w 4985760"/>
              <a:gd name="connsiteY148" fmla="*/ 467435 h 4417040"/>
              <a:gd name="connsiteX149" fmla="*/ 1589296 w 4985760"/>
              <a:gd name="connsiteY149" fmla="*/ 443675 h 4417040"/>
              <a:gd name="connsiteX150" fmla="*/ 1542638 w 4985760"/>
              <a:gd name="connsiteY150" fmla="*/ 452363 h 4417040"/>
              <a:gd name="connsiteX151" fmla="*/ 1534528 w 4985760"/>
              <a:gd name="connsiteY151" fmla="*/ 412719 h 4417040"/>
              <a:gd name="connsiteX152" fmla="*/ 1498809 w 4985760"/>
              <a:gd name="connsiteY152" fmla="*/ 377000 h 4417040"/>
              <a:gd name="connsiteX153" fmla="*/ 1484521 w 4985760"/>
              <a:gd name="connsiteY153" fmla="*/ 341281 h 4417040"/>
              <a:gd name="connsiteX154" fmla="*/ 1477324 w 4985760"/>
              <a:gd name="connsiteY154" fmla="*/ 321734 h 4417040"/>
              <a:gd name="connsiteX155" fmla="*/ 1412010 w 4985760"/>
              <a:gd name="connsiteY155" fmla="*/ 291589 h 4417040"/>
              <a:gd name="connsiteX156" fmla="*/ 1366792 w 4985760"/>
              <a:gd name="connsiteY156" fmla="*/ 291589 h 4417040"/>
              <a:gd name="connsiteX157" fmla="*/ 1346696 w 4985760"/>
              <a:gd name="connsiteY157" fmla="*/ 231299 h 4417040"/>
              <a:gd name="connsiteX158" fmla="*/ 1321575 w 4985760"/>
              <a:gd name="connsiteY158" fmla="*/ 176033 h 4417040"/>
              <a:gd name="connsiteX159" fmla="*/ 1291430 w 4985760"/>
              <a:gd name="connsiteY159" fmla="*/ 150912 h 4417040"/>
              <a:gd name="connsiteX160" fmla="*/ 1236164 w 4985760"/>
              <a:gd name="connsiteY160" fmla="*/ 186081 h 4417040"/>
              <a:gd name="connsiteX161" fmla="*/ 1165825 w 4985760"/>
              <a:gd name="connsiteY161" fmla="*/ 211202 h 4417040"/>
              <a:gd name="connsiteX162" fmla="*/ 1120608 w 4985760"/>
              <a:gd name="connsiteY162" fmla="*/ 221251 h 4417040"/>
              <a:gd name="connsiteX163" fmla="*/ 1065342 w 4985760"/>
              <a:gd name="connsiteY163" fmla="*/ 191105 h 4417040"/>
              <a:gd name="connsiteX164" fmla="*/ 1005052 w 4985760"/>
              <a:gd name="connsiteY164" fmla="*/ 155936 h 4417040"/>
              <a:gd name="connsiteX165" fmla="*/ 934713 w 4985760"/>
              <a:gd name="connsiteY165" fmla="*/ 120767 h 4417040"/>
              <a:gd name="connsiteX166" fmla="*/ 829205 w 4985760"/>
              <a:gd name="connsiteY166" fmla="*/ 165985 h 4417040"/>
              <a:gd name="connsiteX167" fmla="*/ 743794 w 4985760"/>
              <a:gd name="connsiteY167" fmla="*/ 181057 h 4417040"/>
              <a:gd name="connsiteX168" fmla="*/ 693553 w 4985760"/>
              <a:gd name="connsiteY168" fmla="*/ 145888 h 4417040"/>
              <a:gd name="connsiteX169" fmla="*/ 703601 w 4985760"/>
              <a:gd name="connsiteY169" fmla="*/ 105695 h 4417040"/>
              <a:gd name="connsiteX170" fmla="*/ 718674 w 4985760"/>
              <a:gd name="connsiteY170" fmla="*/ 85598 h 4417040"/>
              <a:gd name="connsiteX171" fmla="*/ 693553 w 4985760"/>
              <a:gd name="connsiteY171" fmla="*/ 20284 h 4417040"/>
              <a:gd name="connsiteX172" fmla="*/ 648335 w 4985760"/>
              <a:gd name="connsiteY172" fmla="*/ 187 h 4417040"/>
              <a:gd name="connsiteX173" fmla="*/ 618190 w 4985760"/>
              <a:gd name="connsiteY173" fmla="*/ 10235 h 4417040"/>
              <a:gd name="connsiteX174" fmla="*/ 557900 w 4985760"/>
              <a:gd name="connsiteY174" fmla="*/ 10235 h 4417040"/>
              <a:gd name="connsiteX175" fmla="*/ 472489 w 4985760"/>
              <a:gd name="connsiteY175" fmla="*/ 187 h 4417040"/>
              <a:gd name="connsiteX176" fmla="*/ 437320 w 4985760"/>
              <a:gd name="connsiteY176" fmla="*/ 10235 h 4417040"/>
              <a:gd name="connsiteX177" fmla="*/ 392102 w 4985760"/>
              <a:gd name="connsiteY177" fmla="*/ 55453 h 4417040"/>
              <a:gd name="connsiteX178" fmla="*/ 387078 w 4985760"/>
              <a:gd name="connsiteY178" fmla="*/ 105695 h 4417040"/>
              <a:gd name="connsiteX179" fmla="*/ 382054 w 4985760"/>
              <a:gd name="connsiteY179" fmla="*/ 140864 h 4417040"/>
              <a:gd name="connsiteX180" fmla="*/ 346885 w 4985760"/>
              <a:gd name="connsiteY180" fmla="*/ 216226 h 4417040"/>
              <a:gd name="connsiteX181" fmla="*/ 366981 w 4985760"/>
              <a:gd name="connsiteY181" fmla="*/ 206178 h 4417040"/>
              <a:gd name="connsiteX182" fmla="*/ 422247 w 4985760"/>
              <a:gd name="connsiteY182" fmla="*/ 171009 h 4417040"/>
              <a:gd name="connsiteX183" fmla="*/ 467465 w 4985760"/>
              <a:gd name="connsiteY183" fmla="*/ 216226 h 4417040"/>
              <a:gd name="connsiteX184" fmla="*/ 462441 w 4985760"/>
              <a:gd name="connsiteY184" fmla="*/ 256420 h 4417040"/>
              <a:gd name="connsiteX185" fmla="*/ 462441 w 4985760"/>
              <a:gd name="connsiteY185" fmla="*/ 276516 h 4417040"/>
              <a:gd name="connsiteX186" fmla="*/ 532779 w 4985760"/>
              <a:gd name="connsiteY186" fmla="*/ 361927 h 4417040"/>
              <a:gd name="connsiteX187" fmla="*/ 552876 w 4985760"/>
              <a:gd name="connsiteY187" fmla="*/ 412169 h 4417040"/>
              <a:gd name="connsiteX188" fmla="*/ 598093 w 4985760"/>
              <a:gd name="connsiteY188" fmla="*/ 427242 h 4417040"/>
              <a:gd name="connsiteX189" fmla="*/ 618190 w 4985760"/>
              <a:gd name="connsiteY189" fmla="*/ 442314 h 4417040"/>
              <a:gd name="connsiteX190" fmla="*/ 633263 w 4985760"/>
              <a:gd name="connsiteY190" fmla="*/ 472459 h 4417040"/>
              <a:gd name="connsiteX191" fmla="*/ 3937635 w 4985760"/>
              <a:gd name="connsiteY191" fmla="*/ 1444777 h 4417040"/>
              <a:gd name="connsiteX192" fmla="*/ 577997 w 4985760"/>
              <a:gd name="connsiteY192" fmla="*/ 582991 h 4417040"/>
              <a:gd name="connsiteX193" fmla="*/ 4025558 w 4985760"/>
              <a:gd name="connsiteY193" fmla="*/ 1609807 h 4417040"/>
              <a:gd name="connsiteX194" fmla="*/ 462441 w 4985760"/>
              <a:gd name="connsiteY194" fmla="*/ 638257 h 4417040"/>
              <a:gd name="connsiteX195" fmla="*/ 437320 w 4985760"/>
              <a:gd name="connsiteY195" fmla="*/ 708596 h 4417040"/>
              <a:gd name="connsiteX196" fmla="*/ 4068752 w 4985760"/>
              <a:gd name="connsiteY196" fmla="*/ 1752368 h 4417040"/>
              <a:gd name="connsiteX197" fmla="*/ 377030 w 4985760"/>
              <a:gd name="connsiteY197" fmla="*/ 768886 h 4417040"/>
              <a:gd name="connsiteX198" fmla="*/ 351909 w 4985760"/>
              <a:gd name="connsiteY198" fmla="*/ 914587 h 4417040"/>
              <a:gd name="connsiteX199" fmla="*/ 331812 w 4985760"/>
              <a:gd name="connsiteY199" fmla="*/ 964829 h 4417040"/>
              <a:gd name="connsiteX200" fmla="*/ 346885 w 4985760"/>
              <a:gd name="connsiteY200" fmla="*/ 1025119 h 4417040"/>
              <a:gd name="connsiteX201" fmla="*/ 4147604 w 4985760"/>
              <a:gd name="connsiteY201" fmla="*/ 1874414 h 4417040"/>
              <a:gd name="connsiteX202" fmla="*/ 372005 w 4985760"/>
              <a:gd name="connsiteY202" fmla="*/ 1110530 h 4417040"/>
              <a:gd name="connsiteX0" fmla="*/ 372005 w 4985760"/>
              <a:gd name="connsiteY0" fmla="*/ 1110530 h 4417040"/>
              <a:gd name="connsiteX1" fmla="*/ 4529371 w 4985760"/>
              <a:gd name="connsiteY1" fmla="*/ 2133857 h 4417040"/>
              <a:gd name="connsiteX2" fmla="*/ 473275 w 4985760"/>
              <a:gd name="connsiteY2" fmla="*/ 1333190 h 4417040"/>
              <a:gd name="connsiteX3" fmla="*/ 4750784 w 4985760"/>
              <a:gd name="connsiteY3" fmla="*/ 2453101 h 4417040"/>
              <a:gd name="connsiteX4" fmla="*/ 532779 w 4985760"/>
              <a:gd name="connsiteY4" fmla="*/ 1557681 h 4417040"/>
              <a:gd name="connsiteX5" fmla="*/ 4815052 w 4985760"/>
              <a:gd name="connsiteY5" fmla="*/ 2820494 h 4417040"/>
              <a:gd name="connsiteX6" fmla="*/ 547852 w 4985760"/>
              <a:gd name="connsiteY6" fmla="*/ 1758648 h 4417040"/>
              <a:gd name="connsiteX7" fmla="*/ 572973 w 4985760"/>
              <a:gd name="connsiteY7" fmla="*/ 1798842 h 4417040"/>
              <a:gd name="connsiteX8" fmla="*/ 4804724 w 4985760"/>
              <a:gd name="connsiteY8" fmla="*/ 3176931 h 4417040"/>
              <a:gd name="connsiteX9" fmla="*/ 589117 w 4985760"/>
              <a:gd name="connsiteY9" fmla="*/ 2066170 h 4417040"/>
              <a:gd name="connsiteX10" fmla="*/ 593069 w 4985760"/>
              <a:gd name="connsiteY10" fmla="*/ 2140486 h 4417040"/>
              <a:gd name="connsiteX11" fmla="*/ 596315 w 4985760"/>
              <a:gd name="connsiteY11" fmla="*/ 2224850 h 4417040"/>
              <a:gd name="connsiteX12" fmla="*/ 4854966 w 4985760"/>
              <a:gd name="connsiteY12" fmla="*/ 3413347 h 4417040"/>
              <a:gd name="connsiteX13" fmla="*/ 618451 w 4985760"/>
              <a:gd name="connsiteY13" fmla="*/ 2359717 h 4417040"/>
              <a:gd name="connsiteX14" fmla="*/ 623214 w 4985760"/>
              <a:gd name="connsiteY14" fmla="*/ 2391695 h 4417040"/>
              <a:gd name="connsiteX15" fmla="*/ 4945271 w 4985760"/>
              <a:gd name="connsiteY15" fmla="*/ 3672650 h 4417040"/>
              <a:gd name="connsiteX16" fmla="*/ 648335 w 4985760"/>
              <a:gd name="connsiteY16" fmla="*/ 2482130 h 4417040"/>
              <a:gd name="connsiteX17" fmla="*/ 4985753 w 4985760"/>
              <a:gd name="connsiteY17" fmla="*/ 3976656 h 4417040"/>
              <a:gd name="connsiteX18" fmla="*/ 676622 w 4985760"/>
              <a:gd name="connsiteY18" fmla="*/ 2652952 h 4417040"/>
              <a:gd name="connsiteX19" fmla="*/ 4932701 w 4985760"/>
              <a:gd name="connsiteY19" fmla="*/ 4141713 h 4417040"/>
              <a:gd name="connsiteX20" fmla="*/ 849302 w 4985760"/>
              <a:gd name="connsiteY20" fmla="*/ 2813725 h 4417040"/>
              <a:gd name="connsiteX21" fmla="*/ 914616 w 4985760"/>
              <a:gd name="connsiteY21" fmla="*/ 2879040 h 4417040"/>
              <a:gd name="connsiteX22" fmla="*/ 965409 w 4985760"/>
              <a:gd name="connsiteY22" fmla="*/ 2910650 h 4417040"/>
              <a:gd name="connsiteX23" fmla="*/ 1065421 w 4985760"/>
              <a:gd name="connsiteY23" fmla="*/ 2996375 h 4417040"/>
              <a:gd name="connsiteX24" fmla="*/ 4889088 w 4985760"/>
              <a:gd name="connsiteY24" fmla="*/ 4253221 h 4417040"/>
              <a:gd name="connsiteX25" fmla="*/ 1115428 w 4985760"/>
              <a:gd name="connsiteY25" fmla="*/ 3029713 h 4417040"/>
              <a:gd name="connsiteX26" fmla="*/ 1155909 w 4985760"/>
              <a:gd name="connsiteY26" fmla="*/ 3067813 h 4417040"/>
              <a:gd name="connsiteX27" fmla="*/ 1163053 w 4985760"/>
              <a:gd name="connsiteY27" fmla="*/ 3098769 h 4417040"/>
              <a:gd name="connsiteX28" fmla="*/ 1195970 w 4985760"/>
              <a:gd name="connsiteY28" fmla="*/ 3115176 h 4417040"/>
              <a:gd name="connsiteX29" fmla="*/ 1236871 w 4985760"/>
              <a:gd name="connsiteY29" fmla="*/ 3167825 h 4417040"/>
              <a:gd name="connsiteX30" fmla="*/ 1261285 w 4985760"/>
              <a:gd name="connsiteY30" fmla="*/ 3210635 h 4417040"/>
              <a:gd name="connsiteX31" fmla="*/ 1351720 w 4985760"/>
              <a:gd name="connsiteY31" fmla="*/ 3265901 h 4417040"/>
              <a:gd name="connsiteX32" fmla="*/ 1408321 w 4985760"/>
              <a:gd name="connsiteY32" fmla="*/ 3303556 h 4417040"/>
              <a:gd name="connsiteX33" fmla="*/ 4801305 w 4985760"/>
              <a:gd name="connsiteY33" fmla="*/ 4305417 h 4417040"/>
              <a:gd name="connsiteX34" fmla="*/ 1472615 w 4985760"/>
              <a:gd name="connsiteY34" fmla="*/ 3360706 h 4417040"/>
              <a:gd name="connsiteX35" fmla="*/ 1524399 w 4985760"/>
              <a:gd name="connsiteY35" fmla="*/ 3389387 h 4417040"/>
              <a:gd name="connsiteX36" fmla="*/ 1625930 w 4985760"/>
              <a:gd name="connsiteY36" fmla="*/ 3436462 h 4417040"/>
              <a:gd name="connsiteX37" fmla="*/ 1656336 w 4985760"/>
              <a:gd name="connsiteY37" fmla="*/ 3461844 h 4417040"/>
              <a:gd name="connsiteX38" fmla="*/ 1670258 w 4985760"/>
              <a:gd name="connsiteY38" fmla="*/ 3503582 h 4417040"/>
              <a:gd name="connsiteX39" fmla="*/ 1733557 w 4985760"/>
              <a:gd name="connsiteY39" fmla="*/ 3587448 h 4417040"/>
              <a:gd name="connsiteX40" fmla="*/ 1818968 w 4985760"/>
              <a:gd name="connsiteY40" fmla="*/ 3617593 h 4417040"/>
              <a:gd name="connsiteX41" fmla="*/ 1879809 w 4985760"/>
              <a:gd name="connsiteY41" fmla="*/ 3658363 h 4417040"/>
              <a:gd name="connsiteX42" fmla="*/ 1967915 w 4985760"/>
              <a:gd name="connsiteY42" fmla="*/ 3698844 h 4417040"/>
              <a:gd name="connsiteX43" fmla="*/ 2135491 w 4985760"/>
              <a:gd name="connsiteY43" fmla="*/ 3738174 h 4417040"/>
              <a:gd name="connsiteX44" fmla="*/ 2225926 w 4985760"/>
              <a:gd name="connsiteY44" fmla="*/ 3753246 h 4417040"/>
              <a:gd name="connsiteX45" fmla="*/ 2331434 w 4985760"/>
              <a:gd name="connsiteY45" fmla="*/ 3768319 h 4417040"/>
              <a:gd name="connsiteX46" fmla="*/ 2401773 w 4985760"/>
              <a:gd name="connsiteY46" fmla="*/ 3768319 h 4417040"/>
              <a:gd name="connsiteX47" fmla="*/ 2470359 w 4985760"/>
              <a:gd name="connsiteY47" fmla="*/ 3779806 h 4417040"/>
              <a:gd name="connsiteX48" fmla="*/ 2496553 w 4985760"/>
              <a:gd name="connsiteY48" fmla="*/ 3767900 h 4417040"/>
              <a:gd name="connsiteX49" fmla="*/ 2509111 w 4985760"/>
              <a:gd name="connsiteY49" fmla="*/ 3796083 h 4417040"/>
              <a:gd name="connsiteX50" fmla="*/ 4508027 w 4985760"/>
              <a:gd name="connsiteY50" fmla="*/ 4416769 h 4417040"/>
              <a:gd name="connsiteX51" fmla="*/ 2565609 w 4985760"/>
              <a:gd name="connsiteY51" fmla="*/ 3875056 h 4417040"/>
              <a:gd name="connsiteX52" fmla="*/ 2597715 w 4985760"/>
              <a:gd name="connsiteY52" fmla="*/ 3898947 h 4417040"/>
              <a:gd name="connsiteX53" fmla="*/ 2641809 w 4985760"/>
              <a:gd name="connsiteY53" fmla="*/ 3920300 h 4417040"/>
              <a:gd name="connsiteX54" fmla="*/ 2748441 w 4985760"/>
              <a:gd name="connsiteY54" fmla="*/ 3878851 h 4417040"/>
              <a:gd name="connsiteX55" fmla="*/ 2823803 w 4985760"/>
              <a:gd name="connsiteY55" fmla="*/ 3823585 h 4417040"/>
              <a:gd name="connsiteX56" fmla="*/ 2879069 w 4985760"/>
              <a:gd name="connsiteY56" fmla="*/ 3778367 h 4417040"/>
              <a:gd name="connsiteX57" fmla="*/ 2975184 w 4985760"/>
              <a:gd name="connsiteY57" fmla="*/ 3820288 h 4417040"/>
              <a:gd name="connsiteX58" fmla="*/ 3029794 w 4985760"/>
              <a:gd name="connsiteY58" fmla="*/ 3823585 h 4417040"/>
              <a:gd name="connsiteX59" fmla="*/ 3080036 w 4985760"/>
              <a:gd name="connsiteY59" fmla="*/ 3808512 h 4417040"/>
              <a:gd name="connsiteX60" fmla="*/ 3130278 w 4985760"/>
              <a:gd name="connsiteY60" fmla="*/ 3738174 h 4417040"/>
              <a:gd name="connsiteX61" fmla="*/ 3145351 w 4985760"/>
              <a:gd name="connsiteY61" fmla="*/ 3692956 h 4417040"/>
              <a:gd name="connsiteX62" fmla="*/ 3144253 w 4985760"/>
              <a:gd name="connsiteY62" fmla="*/ 3667888 h 4417040"/>
              <a:gd name="connsiteX63" fmla="*/ 3185021 w 4985760"/>
              <a:gd name="connsiteY63" fmla="*/ 3646953 h 4417040"/>
              <a:gd name="connsiteX64" fmla="*/ 3235786 w 4985760"/>
              <a:gd name="connsiteY64" fmla="*/ 3667835 h 4417040"/>
              <a:gd name="connsiteX65" fmla="*/ 3311148 w 4985760"/>
              <a:gd name="connsiteY65" fmla="*/ 3667835 h 4417040"/>
              <a:gd name="connsiteX66" fmla="*/ 3366414 w 4985760"/>
              <a:gd name="connsiteY66" fmla="*/ 3622618 h 4417040"/>
              <a:gd name="connsiteX67" fmla="*/ 3386511 w 4985760"/>
              <a:gd name="connsiteY67" fmla="*/ 3547255 h 4417040"/>
              <a:gd name="connsiteX68" fmla="*/ 3386511 w 4985760"/>
              <a:gd name="connsiteY68" fmla="*/ 3486965 h 4417040"/>
              <a:gd name="connsiteX69" fmla="*/ 3446801 w 4985760"/>
              <a:gd name="connsiteY69" fmla="*/ 3411602 h 4417040"/>
              <a:gd name="connsiteX70" fmla="*/ 3466898 w 4985760"/>
              <a:gd name="connsiteY70" fmla="*/ 3366385 h 4417040"/>
              <a:gd name="connsiteX71" fmla="*/ 3486994 w 4985760"/>
              <a:gd name="connsiteY71" fmla="*/ 3341264 h 4417040"/>
              <a:gd name="connsiteX72" fmla="*/ 3520489 w 4985760"/>
              <a:gd name="connsiteY72" fmla="*/ 3322606 h 4417040"/>
              <a:gd name="connsiteX73" fmla="*/ 3567381 w 4985760"/>
              <a:gd name="connsiteY73" fmla="*/ 3321167 h 4417040"/>
              <a:gd name="connsiteX74" fmla="*/ 3562357 w 4985760"/>
              <a:gd name="connsiteY74" fmla="*/ 3270925 h 4417040"/>
              <a:gd name="connsiteX75" fmla="*/ 3552309 w 4985760"/>
              <a:gd name="connsiteY75" fmla="*/ 3235756 h 4417040"/>
              <a:gd name="connsiteX76" fmla="*/ 3551445 w 4985760"/>
              <a:gd name="connsiteY76" fmla="*/ 3217831 h 4417040"/>
              <a:gd name="connsiteX77" fmla="*/ 3514496 w 4985760"/>
              <a:gd name="connsiteY77" fmla="*/ 3181276 h 4417040"/>
              <a:gd name="connsiteX78" fmla="*/ 3492019 w 4985760"/>
              <a:gd name="connsiteY78" fmla="*/ 3180490 h 4417040"/>
              <a:gd name="connsiteX79" fmla="*/ 3446801 w 4985760"/>
              <a:gd name="connsiteY79" fmla="*/ 3130248 h 4417040"/>
              <a:gd name="connsiteX80" fmla="*/ 3416656 w 4985760"/>
              <a:gd name="connsiteY80" fmla="*/ 3100103 h 4417040"/>
              <a:gd name="connsiteX81" fmla="*/ 3391535 w 4985760"/>
              <a:gd name="connsiteY81" fmla="*/ 3095079 h 4417040"/>
              <a:gd name="connsiteX82" fmla="*/ 3341895 w 4985760"/>
              <a:gd name="connsiteY82" fmla="*/ 3015425 h 4417040"/>
              <a:gd name="connsiteX83" fmla="*/ 3321197 w 4985760"/>
              <a:gd name="connsiteY83" fmla="*/ 2944354 h 4417040"/>
              <a:gd name="connsiteX84" fmla="*/ 3289508 w 4985760"/>
              <a:gd name="connsiteY84" fmla="*/ 2905888 h 4417040"/>
              <a:gd name="connsiteX85" fmla="*/ 3282364 w 4985760"/>
              <a:gd name="connsiteY85" fmla="*/ 2867788 h 4417040"/>
              <a:gd name="connsiteX86" fmla="*/ 3260907 w 4985760"/>
              <a:gd name="connsiteY86" fmla="*/ 2838846 h 4417040"/>
              <a:gd name="connsiteX87" fmla="*/ 3260933 w 4985760"/>
              <a:gd name="connsiteY87" fmla="*/ 2820163 h 4417040"/>
              <a:gd name="connsiteX88" fmla="*/ 3225737 w 4985760"/>
              <a:gd name="connsiteY88" fmla="*/ 2768508 h 4417040"/>
              <a:gd name="connsiteX89" fmla="*/ 3160423 w 4985760"/>
              <a:gd name="connsiteY89" fmla="*/ 2698169 h 4417040"/>
              <a:gd name="connsiteX90" fmla="*/ 3130278 w 4985760"/>
              <a:gd name="connsiteY90" fmla="*/ 2663000 h 4417040"/>
              <a:gd name="connsiteX91" fmla="*/ 3095109 w 4985760"/>
              <a:gd name="connsiteY91" fmla="*/ 2622807 h 4417040"/>
              <a:gd name="connsiteX92" fmla="*/ 3084720 w 4985760"/>
              <a:gd name="connsiteY92" fmla="*/ 2558225 h 4417040"/>
              <a:gd name="connsiteX93" fmla="*/ 3090085 w 4985760"/>
              <a:gd name="connsiteY93" fmla="*/ 2532371 h 4417040"/>
              <a:gd name="connsiteX94" fmla="*/ 3046621 w 4985760"/>
              <a:gd name="connsiteY94" fmla="*/ 2510600 h 4417040"/>
              <a:gd name="connsiteX95" fmla="*/ 3019746 w 4985760"/>
              <a:gd name="connsiteY95" fmla="*/ 2512275 h 4417040"/>
              <a:gd name="connsiteX96" fmla="*/ 3010221 w 4985760"/>
              <a:gd name="connsiteY96" fmla="*/ 2472631 h 4417040"/>
              <a:gd name="connsiteX97" fmla="*/ 3013284 w 4985760"/>
              <a:gd name="connsiteY97" fmla="*/ 2398681 h 4417040"/>
              <a:gd name="connsiteX98" fmla="*/ 2994625 w 4985760"/>
              <a:gd name="connsiteY98" fmla="*/ 2371598 h 4417040"/>
              <a:gd name="connsiteX99" fmla="*/ 2964480 w 4985760"/>
              <a:gd name="connsiteY99" fmla="*/ 2326380 h 4417040"/>
              <a:gd name="connsiteX100" fmla="*/ 2909214 w 4985760"/>
              <a:gd name="connsiteY100" fmla="*/ 2272973 h 4417040"/>
              <a:gd name="connsiteX101" fmla="*/ 2879069 w 4985760"/>
              <a:gd name="connsiteY101" fmla="*/ 2230921 h 4417040"/>
              <a:gd name="connsiteX102" fmla="*/ 2843900 w 4985760"/>
              <a:gd name="connsiteY102" fmla="*/ 2215848 h 4417040"/>
              <a:gd name="connsiteX103" fmla="*/ 2822783 w 4985760"/>
              <a:gd name="connsiteY103" fmla="*/ 2203419 h 4417040"/>
              <a:gd name="connsiteX104" fmla="*/ 2798682 w 4985760"/>
              <a:gd name="connsiteY104" fmla="*/ 2195752 h 4417040"/>
              <a:gd name="connsiteX105" fmla="*/ 2770395 w 4985760"/>
              <a:gd name="connsiteY105" fmla="*/ 2177225 h 4417040"/>
              <a:gd name="connsiteX106" fmla="*/ 2733368 w 4985760"/>
              <a:gd name="connsiteY106" fmla="*/ 2170631 h 4417040"/>
              <a:gd name="connsiteX107" fmla="*/ 2698958 w 4985760"/>
              <a:gd name="connsiteY107" fmla="*/ 2146269 h 4417040"/>
              <a:gd name="connsiteX108" fmla="*/ 2659341 w 4985760"/>
              <a:gd name="connsiteY108" fmla="*/ 2128318 h 4417040"/>
              <a:gd name="connsiteX109" fmla="*/ 2698199 w 4985760"/>
              <a:gd name="connsiteY109" fmla="*/ 2004833 h 4417040"/>
              <a:gd name="connsiteX110" fmla="*/ 2728344 w 4985760"/>
              <a:gd name="connsiteY110" fmla="*/ 1934495 h 4417040"/>
              <a:gd name="connsiteX111" fmla="*/ 2823803 w 4985760"/>
              <a:gd name="connsiteY111" fmla="*/ 1813914 h 4417040"/>
              <a:gd name="connsiteX112" fmla="*/ 2860569 w 4985760"/>
              <a:gd name="connsiteY112" fmla="*/ 1758648 h 4417040"/>
              <a:gd name="connsiteX113" fmla="*/ 2914238 w 4985760"/>
              <a:gd name="connsiteY113" fmla="*/ 1733527 h 4417040"/>
              <a:gd name="connsiteX114" fmla="*/ 2984577 w 4985760"/>
              <a:gd name="connsiteY114" fmla="*/ 1693334 h 4417040"/>
              <a:gd name="connsiteX115" fmla="*/ 3095109 w 4985760"/>
              <a:gd name="connsiteY115" fmla="*/ 1663189 h 4417040"/>
              <a:gd name="connsiteX116" fmla="*/ 3140326 w 4985760"/>
              <a:gd name="connsiteY116" fmla="*/ 1643092 h 4417040"/>
              <a:gd name="connsiteX117" fmla="*/ 3175496 w 4985760"/>
              <a:gd name="connsiteY117" fmla="*/ 1602899 h 4417040"/>
              <a:gd name="connsiteX118" fmla="*/ 3195592 w 4985760"/>
              <a:gd name="connsiteY118" fmla="*/ 1517488 h 4417040"/>
              <a:gd name="connsiteX119" fmla="*/ 3228381 w 4985760"/>
              <a:gd name="connsiteY119" fmla="*/ 1430480 h 4417040"/>
              <a:gd name="connsiteX120" fmla="*/ 3296076 w 4985760"/>
              <a:gd name="connsiteY120" fmla="*/ 1341642 h 4417040"/>
              <a:gd name="connsiteX121" fmla="*/ 3411632 w 4985760"/>
              <a:gd name="connsiteY121" fmla="*/ 1241158 h 4417040"/>
              <a:gd name="connsiteX122" fmla="*/ 3366414 w 4985760"/>
              <a:gd name="connsiteY122" fmla="*/ 1211013 h 4417040"/>
              <a:gd name="connsiteX123" fmla="*/ 3308559 w 4985760"/>
              <a:gd name="connsiteY123" fmla="*/ 1196150 h 4417040"/>
              <a:gd name="connsiteX124" fmla="*/ 3225737 w 4985760"/>
              <a:gd name="connsiteY124" fmla="*/ 1190916 h 4417040"/>
              <a:gd name="connsiteX125" fmla="*/ 3172828 w 4985760"/>
              <a:gd name="connsiteY125" fmla="*/ 1167575 h 4417040"/>
              <a:gd name="connsiteX126" fmla="*/ 3101390 w 4985760"/>
              <a:gd name="connsiteY126" fmla="*/ 1153288 h 4417040"/>
              <a:gd name="connsiteX127" fmla="*/ 3064964 w 4985760"/>
              <a:gd name="connsiteY127" fmla="*/ 1165796 h 4417040"/>
              <a:gd name="connsiteX128" fmla="*/ 3004674 w 4985760"/>
              <a:gd name="connsiteY128" fmla="*/ 1135651 h 4417040"/>
              <a:gd name="connsiteX129" fmla="*/ 2934335 w 4985760"/>
              <a:gd name="connsiteY129" fmla="*/ 1120578 h 4417040"/>
              <a:gd name="connsiteX130" fmla="*/ 2758490 w 4985760"/>
              <a:gd name="connsiteY130" fmla="*/ 1072325 h 4417040"/>
              <a:gd name="connsiteX131" fmla="*/ 2522353 w 4985760"/>
              <a:gd name="connsiteY131" fmla="*/ 1010046 h 4417040"/>
              <a:gd name="connsiteX132" fmla="*/ 2457038 w 4985760"/>
              <a:gd name="connsiteY132" fmla="*/ 979901 h 4417040"/>
              <a:gd name="connsiteX133" fmla="*/ 2401773 w 4985760"/>
              <a:gd name="connsiteY133" fmla="*/ 954780 h 4417040"/>
              <a:gd name="connsiteX134" fmla="*/ 2316362 w 4985760"/>
              <a:gd name="connsiteY134" fmla="*/ 944732 h 4417040"/>
              <a:gd name="connsiteX135" fmla="*/ 2256071 w 4985760"/>
              <a:gd name="connsiteY135" fmla="*/ 944732 h 4417040"/>
              <a:gd name="connsiteX136" fmla="*/ 2220902 w 4985760"/>
              <a:gd name="connsiteY136" fmla="*/ 949756 h 4417040"/>
              <a:gd name="connsiteX137" fmla="*/ 2125443 w 4985760"/>
              <a:gd name="connsiteY137" fmla="*/ 849273 h 4417040"/>
              <a:gd name="connsiteX138" fmla="*/ 2113171 w 4985760"/>
              <a:gd name="connsiteY138" fmla="*/ 805625 h 4417040"/>
              <a:gd name="connsiteX139" fmla="*/ 2084596 w 4985760"/>
              <a:gd name="connsiteY139" fmla="*/ 779431 h 4417040"/>
              <a:gd name="connsiteX140" fmla="*/ 2055104 w 4985760"/>
              <a:gd name="connsiteY140" fmla="*/ 743765 h 4417040"/>
              <a:gd name="connsiteX141" fmla="*/ 1994814 w 4985760"/>
              <a:gd name="connsiteY141" fmla="*/ 663378 h 4417040"/>
              <a:gd name="connsiteX142" fmla="*/ 3862796 w 4985760"/>
              <a:gd name="connsiteY142" fmla="*/ 1324597 h 4417040"/>
              <a:gd name="connsiteX143" fmla="*/ 1889307 w 4985760"/>
              <a:gd name="connsiteY143" fmla="*/ 552846 h 4417040"/>
              <a:gd name="connsiteX144" fmla="*/ 1793847 w 4985760"/>
              <a:gd name="connsiteY144" fmla="*/ 482508 h 4417040"/>
              <a:gd name="connsiteX145" fmla="*/ 1698388 w 4985760"/>
              <a:gd name="connsiteY145" fmla="*/ 477484 h 4417040"/>
              <a:gd name="connsiteX146" fmla="*/ 1667878 w 4985760"/>
              <a:gd name="connsiteY146" fmla="*/ 453200 h 4417040"/>
              <a:gd name="connsiteX147" fmla="*/ 1597904 w 4985760"/>
              <a:gd name="connsiteY147" fmla="*/ 467435 h 4417040"/>
              <a:gd name="connsiteX148" fmla="*/ 1589296 w 4985760"/>
              <a:gd name="connsiteY148" fmla="*/ 443675 h 4417040"/>
              <a:gd name="connsiteX149" fmla="*/ 1542638 w 4985760"/>
              <a:gd name="connsiteY149" fmla="*/ 452363 h 4417040"/>
              <a:gd name="connsiteX150" fmla="*/ 1534528 w 4985760"/>
              <a:gd name="connsiteY150" fmla="*/ 412719 h 4417040"/>
              <a:gd name="connsiteX151" fmla="*/ 1498809 w 4985760"/>
              <a:gd name="connsiteY151" fmla="*/ 377000 h 4417040"/>
              <a:gd name="connsiteX152" fmla="*/ 1484521 w 4985760"/>
              <a:gd name="connsiteY152" fmla="*/ 341281 h 4417040"/>
              <a:gd name="connsiteX153" fmla="*/ 1477324 w 4985760"/>
              <a:gd name="connsiteY153" fmla="*/ 321734 h 4417040"/>
              <a:gd name="connsiteX154" fmla="*/ 1412010 w 4985760"/>
              <a:gd name="connsiteY154" fmla="*/ 291589 h 4417040"/>
              <a:gd name="connsiteX155" fmla="*/ 1366792 w 4985760"/>
              <a:gd name="connsiteY155" fmla="*/ 291589 h 4417040"/>
              <a:gd name="connsiteX156" fmla="*/ 1346696 w 4985760"/>
              <a:gd name="connsiteY156" fmla="*/ 231299 h 4417040"/>
              <a:gd name="connsiteX157" fmla="*/ 1321575 w 4985760"/>
              <a:gd name="connsiteY157" fmla="*/ 176033 h 4417040"/>
              <a:gd name="connsiteX158" fmla="*/ 1291430 w 4985760"/>
              <a:gd name="connsiteY158" fmla="*/ 150912 h 4417040"/>
              <a:gd name="connsiteX159" fmla="*/ 1236164 w 4985760"/>
              <a:gd name="connsiteY159" fmla="*/ 186081 h 4417040"/>
              <a:gd name="connsiteX160" fmla="*/ 1165825 w 4985760"/>
              <a:gd name="connsiteY160" fmla="*/ 211202 h 4417040"/>
              <a:gd name="connsiteX161" fmla="*/ 1120608 w 4985760"/>
              <a:gd name="connsiteY161" fmla="*/ 221251 h 4417040"/>
              <a:gd name="connsiteX162" fmla="*/ 1065342 w 4985760"/>
              <a:gd name="connsiteY162" fmla="*/ 191105 h 4417040"/>
              <a:gd name="connsiteX163" fmla="*/ 1005052 w 4985760"/>
              <a:gd name="connsiteY163" fmla="*/ 155936 h 4417040"/>
              <a:gd name="connsiteX164" fmla="*/ 934713 w 4985760"/>
              <a:gd name="connsiteY164" fmla="*/ 120767 h 4417040"/>
              <a:gd name="connsiteX165" fmla="*/ 829205 w 4985760"/>
              <a:gd name="connsiteY165" fmla="*/ 165985 h 4417040"/>
              <a:gd name="connsiteX166" fmla="*/ 743794 w 4985760"/>
              <a:gd name="connsiteY166" fmla="*/ 181057 h 4417040"/>
              <a:gd name="connsiteX167" fmla="*/ 693553 w 4985760"/>
              <a:gd name="connsiteY167" fmla="*/ 145888 h 4417040"/>
              <a:gd name="connsiteX168" fmla="*/ 703601 w 4985760"/>
              <a:gd name="connsiteY168" fmla="*/ 105695 h 4417040"/>
              <a:gd name="connsiteX169" fmla="*/ 718674 w 4985760"/>
              <a:gd name="connsiteY169" fmla="*/ 85598 h 4417040"/>
              <a:gd name="connsiteX170" fmla="*/ 693553 w 4985760"/>
              <a:gd name="connsiteY170" fmla="*/ 20284 h 4417040"/>
              <a:gd name="connsiteX171" fmla="*/ 648335 w 4985760"/>
              <a:gd name="connsiteY171" fmla="*/ 187 h 4417040"/>
              <a:gd name="connsiteX172" fmla="*/ 618190 w 4985760"/>
              <a:gd name="connsiteY172" fmla="*/ 10235 h 4417040"/>
              <a:gd name="connsiteX173" fmla="*/ 557900 w 4985760"/>
              <a:gd name="connsiteY173" fmla="*/ 10235 h 4417040"/>
              <a:gd name="connsiteX174" fmla="*/ 472489 w 4985760"/>
              <a:gd name="connsiteY174" fmla="*/ 187 h 4417040"/>
              <a:gd name="connsiteX175" fmla="*/ 437320 w 4985760"/>
              <a:gd name="connsiteY175" fmla="*/ 10235 h 4417040"/>
              <a:gd name="connsiteX176" fmla="*/ 392102 w 4985760"/>
              <a:gd name="connsiteY176" fmla="*/ 55453 h 4417040"/>
              <a:gd name="connsiteX177" fmla="*/ 387078 w 4985760"/>
              <a:gd name="connsiteY177" fmla="*/ 105695 h 4417040"/>
              <a:gd name="connsiteX178" fmla="*/ 382054 w 4985760"/>
              <a:gd name="connsiteY178" fmla="*/ 140864 h 4417040"/>
              <a:gd name="connsiteX179" fmla="*/ 346885 w 4985760"/>
              <a:gd name="connsiteY179" fmla="*/ 216226 h 4417040"/>
              <a:gd name="connsiteX180" fmla="*/ 366981 w 4985760"/>
              <a:gd name="connsiteY180" fmla="*/ 206178 h 4417040"/>
              <a:gd name="connsiteX181" fmla="*/ 422247 w 4985760"/>
              <a:gd name="connsiteY181" fmla="*/ 171009 h 4417040"/>
              <a:gd name="connsiteX182" fmla="*/ 467465 w 4985760"/>
              <a:gd name="connsiteY182" fmla="*/ 216226 h 4417040"/>
              <a:gd name="connsiteX183" fmla="*/ 462441 w 4985760"/>
              <a:gd name="connsiteY183" fmla="*/ 256420 h 4417040"/>
              <a:gd name="connsiteX184" fmla="*/ 462441 w 4985760"/>
              <a:gd name="connsiteY184" fmla="*/ 276516 h 4417040"/>
              <a:gd name="connsiteX185" fmla="*/ 532779 w 4985760"/>
              <a:gd name="connsiteY185" fmla="*/ 361927 h 4417040"/>
              <a:gd name="connsiteX186" fmla="*/ 552876 w 4985760"/>
              <a:gd name="connsiteY186" fmla="*/ 412169 h 4417040"/>
              <a:gd name="connsiteX187" fmla="*/ 598093 w 4985760"/>
              <a:gd name="connsiteY187" fmla="*/ 427242 h 4417040"/>
              <a:gd name="connsiteX188" fmla="*/ 618190 w 4985760"/>
              <a:gd name="connsiteY188" fmla="*/ 442314 h 4417040"/>
              <a:gd name="connsiteX189" fmla="*/ 633263 w 4985760"/>
              <a:gd name="connsiteY189" fmla="*/ 472459 h 4417040"/>
              <a:gd name="connsiteX190" fmla="*/ 3937635 w 4985760"/>
              <a:gd name="connsiteY190" fmla="*/ 1444777 h 4417040"/>
              <a:gd name="connsiteX191" fmla="*/ 577997 w 4985760"/>
              <a:gd name="connsiteY191" fmla="*/ 582991 h 4417040"/>
              <a:gd name="connsiteX192" fmla="*/ 4025558 w 4985760"/>
              <a:gd name="connsiteY192" fmla="*/ 1609807 h 4417040"/>
              <a:gd name="connsiteX193" fmla="*/ 462441 w 4985760"/>
              <a:gd name="connsiteY193" fmla="*/ 638257 h 4417040"/>
              <a:gd name="connsiteX194" fmla="*/ 437320 w 4985760"/>
              <a:gd name="connsiteY194" fmla="*/ 708596 h 4417040"/>
              <a:gd name="connsiteX195" fmla="*/ 4068752 w 4985760"/>
              <a:gd name="connsiteY195" fmla="*/ 1752368 h 4417040"/>
              <a:gd name="connsiteX196" fmla="*/ 377030 w 4985760"/>
              <a:gd name="connsiteY196" fmla="*/ 768886 h 4417040"/>
              <a:gd name="connsiteX197" fmla="*/ 351909 w 4985760"/>
              <a:gd name="connsiteY197" fmla="*/ 914587 h 4417040"/>
              <a:gd name="connsiteX198" fmla="*/ 331812 w 4985760"/>
              <a:gd name="connsiteY198" fmla="*/ 964829 h 4417040"/>
              <a:gd name="connsiteX199" fmla="*/ 346885 w 4985760"/>
              <a:gd name="connsiteY199" fmla="*/ 1025119 h 4417040"/>
              <a:gd name="connsiteX200" fmla="*/ 4147604 w 4985760"/>
              <a:gd name="connsiteY200" fmla="*/ 1874414 h 4417040"/>
              <a:gd name="connsiteX201" fmla="*/ 372005 w 4985760"/>
              <a:gd name="connsiteY201" fmla="*/ 1110530 h 4417040"/>
              <a:gd name="connsiteX0" fmla="*/ 372005 w 4985760"/>
              <a:gd name="connsiteY0" fmla="*/ 1110530 h 4417038"/>
              <a:gd name="connsiteX1" fmla="*/ 4529371 w 4985760"/>
              <a:gd name="connsiteY1" fmla="*/ 2133857 h 4417038"/>
              <a:gd name="connsiteX2" fmla="*/ 473275 w 4985760"/>
              <a:gd name="connsiteY2" fmla="*/ 1333190 h 4417038"/>
              <a:gd name="connsiteX3" fmla="*/ 4750784 w 4985760"/>
              <a:gd name="connsiteY3" fmla="*/ 2453101 h 4417038"/>
              <a:gd name="connsiteX4" fmla="*/ 532779 w 4985760"/>
              <a:gd name="connsiteY4" fmla="*/ 1557681 h 4417038"/>
              <a:gd name="connsiteX5" fmla="*/ 4815052 w 4985760"/>
              <a:gd name="connsiteY5" fmla="*/ 2820494 h 4417038"/>
              <a:gd name="connsiteX6" fmla="*/ 547852 w 4985760"/>
              <a:gd name="connsiteY6" fmla="*/ 1758648 h 4417038"/>
              <a:gd name="connsiteX7" fmla="*/ 572973 w 4985760"/>
              <a:gd name="connsiteY7" fmla="*/ 1798842 h 4417038"/>
              <a:gd name="connsiteX8" fmla="*/ 4804724 w 4985760"/>
              <a:gd name="connsiteY8" fmla="*/ 3176931 h 4417038"/>
              <a:gd name="connsiteX9" fmla="*/ 589117 w 4985760"/>
              <a:gd name="connsiteY9" fmla="*/ 2066170 h 4417038"/>
              <a:gd name="connsiteX10" fmla="*/ 593069 w 4985760"/>
              <a:gd name="connsiteY10" fmla="*/ 2140486 h 4417038"/>
              <a:gd name="connsiteX11" fmla="*/ 596315 w 4985760"/>
              <a:gd name="connsiteY11" fmla="*/ 2224850 h 4417038"/>
              <a:gd name="connsiteX12" fmla="*/ 4854966 w 4985760"/>
              <a:gd name="connsiteY12" fmla="*/ 3413347 h 4417038"/>
              <a:gd name="connsiteX13" fmla="*/ 618451 w 4985760"/>
              <a:gd name="connsiteY13" fmla="*/ 2359717 h 4417038"/>
              <a:gd name="connsiteX14" fmla="*/ 623214 w 4985760"/>
              <a:gd name="connsiteY14" fmla="*/ 2391695 h 4417038"/>
              <a:gd name="connsiteX15" fmla="*/ 4945271 w 4985760"/>
              <a:gd name="connsiteY15" fmla="*/ 3672650 h 4417038"/>
              <a:gd name="connsiteX16" fmla="*/ 648335 w 4985760"/>
              <a:gd name="connsiteY16" fmla="*/ 2482130 h 4417038"/>
              <a:gd name="connsiteX17" fmla="*/ 4985753 w 4985760"/>
              <a:gd name="connsiteY17" fmla="*/ 3976656 h 4417038"/>
              <a:gd name="connsiteX18" fmla="*/ 676622 w 4985760"/>
              <a:gd name="connsiteY18" fmla="*/ 2652952 h 4417038"/>
              <a:gd name="connsiteX19" fmla="*/ 4932701 w 4985760"/>
              <a:gd name="connsiteY19" fmla="*/ 4141713 h 4417038"/>
              <a:gd name="connsiteX20" fmla="*/ 849302 w 4985760"/>
              <a:gd name="connsiteY20" fmla="*/ 2813725 h 4417038"/>
              <a:gd name="connsiteX21" fmla="*/ 914616 w 4985760"/>
              <a:gd name="connsiteY21" fmla="*/ 2879040 h 4417038"/>
              <a:gd name="connsiteX22" fmla="*/ 965409 w 4985760"/>
              <a:gd name="connsiteY22" fmla="*/ 2910650 h 4417038"/>
              <a:gd name="connsiteX23" fmla="*/ 1065421 w 4985760"/>
              <a:gd name="connsiteY23" fmla="*/ 2996375 h 4417038"/>
              <a:gd name="connsiteX24" fmla="*/ 4889088 w 4985760"/>
              <a:gd name="connsiteY24" fmla="*/ 4253221 h 4417038"/>
              <a:gd name="connsiteX25" fmla="*/ 1115428 w 4985760"/>
              <a:gd name="connsiteY25" fmla="*/ 3029713 h 4417038"/>
              <a:gd name="connsiteX26" fmla="*/ 1155909 w 4985760"/>
              <a:gd name="connsiteY26" fmla="*/ 3067813 h 4417038"/>
              <a:gd name="connsiteX27" fmla="*/ 1163053 w 4985760"/>
              <a:gd name="connsiteY27" fmla="*/ 3098769 h 4417038"/>
              <a:gd name="connsiteX28" fmla="*/ 1195970 w 4985760"/>
              <a:gd name="connsiteY28" fmla="*/ 3115176 h 4417038"/>
              <a:gd name="connsiteX29" fmla="*/ 1236871 w 4985760"/>
              <a:gd name="connsiteY29" fmla="*/ 3167825 h 4417038"/>
              <a:gd name="connsiteX30" fmla="*/ 1261285 w 4985760"/>
              <a:gd name="connsiteY30" fmla="*/ 3210635 h 4417038"/>
              <a:gd name="connsiteX31" fmla="*/ 1351720 w 4985760"/>
              <a:gd name="connsiteY31" fmla="*/ 3265901 h 4417038"/>
              <a:gd name="connsiteX32" fmla="*/ 1408321 w 4985760"/>
              <a:gd name="connsiteY32" fmla="*/ 3303556 h 4417038"/>
              <a:gd name="connsiteX33" fmla="*/ 4801305 w 4985760"/>
              <a:gd name="connsiteY33" fmla="*/ 4305417 h 4417038"/>
              <a:gd name="connsiteX34" fmla="*/ 1472615 w 4985760"/>
              <a:gd name="connsiteY34" fmla="*/ 3360706 h 4417038"/>
              <a:gd name="connsiteX35" fmla="*/ 1524399 w 4985760"/>
              <a:gd name="connsiteY35" fmla="*/ 3389387 h 4417038"/>
              <a:gd name="connsiteX36" fmla="*/ 1625930 w 4985760"/>
              <a:gd name="connsiteY36" fmla="*/ 3436462 h 4417038"/>
              <a:gd name="connsiteX37" fmla="*/ 1656336 w 4985760"/>
              <a:gd name="connsiteY37" fmla="*/ 3461844 h 4417038"/>
              <a:gd name="connsiteX38" fmla="*/ 1670258 w 4985760"/>
              <a:gd name="connsiteY38" fmla="*/ 3503582 h 4417038"/>
              <a:gd name="connsiteX39" fmla="*/ 1733557 w 4985760"/>
              <a:gd name="connsiteY39" fmla="*/ 3587448 h 4417038"/>
              <a:gd name="connsiteX40" fmla="*/ 1818968 w 4985760"/>
              <a:gd name="connsiteY40" fmla="*/ 3617593 h 4417038"/>
              <a:gd name="connsiteX41" fmla="*/ 1879809 w 4985760"/>
              <a:gd name="connsiteY41" fmla="*/ 3658363 h 4417038"/>
              <a:gd name="connsiteX42" fmla="*/ 1967915 w 4985760"/>
              <a:gd name="connsiteY42" fmla="*/ 3698844 h 4417038"/>
              <a:gd name="connsiteX43" fmla="*/ 2135491 w 4985760"/>
              <a:gd name="connsiteY43" fmla="*/ 3738174 h 4417038"/>
              <a:gd name="connsiteX44" fmla="*/ 2225926 w 4985760"/>
              <a:gd name="connsiteY44" fmla="*/ 3753246 h 4417038"/>
              <a:gd name="connsiteX45" fmla="*/ 2331434 w 4985760"/>
              <a:gd name="connsiteY45" fmla="*/ 3768319 h 4417038"/>
              <a:gd name="connsiteX46" fmla="*/ 2401773 w 4985760"/>
              <a:gd name="connsiteY46" fmla="*/ 3768319 h 4417038"/>
              <a:gd name="connsiteX47" fmla="*/ 2470359 w 4985760"/>
              <a:gd name="connsiteY47" fmla="*/ 3779806 h 4417038"/>
              <a:gd name="connsiteX48" fmla="*/ 2496553 w 4985760"/>
              <a:gd name="connsiteY48" fmla="*/ 3767900 h 4417038"/>
              <a:gd name="connsiteX49" fmla="*/ 2509111 w 4985760"/>
              <a:gd name="connsiteY49" fmla="*/ 3796083 h 4417038"/>
              <a:gd name="connsiteX50" fmla="*/ 4508027 w 4985760"/>
              <a:gd name="connsiteY50" fmla="*/ 4416769 h 4417038"/>
              <a:gd name="connsiteX51" fmla="*/ 2565609 w 4985760"/>
              <a:gd name="connsiteY51" fmla="*/ 3875056 h 4417038"/>
              <a:gd name="connsiteX52" fmla="*/ 2641809 w 4985760"/>
              <a:gd name="connsiteY52" fmla="*/ 3920300 h 4417038"/>
              <a:gd name="connsiteX53" fmla="*/ 2748441 w 4985760"/>
              <a:gd name="connsiteY53" fmla="*/ 3878851 h 4417038"/>
              <a:gd name="connsiteX54" fmla="*/ 2823803 w 4985760"/>
              <a:gd name="connsiteY54" fmla="*/ 3823585 h 4417038"/>
              <a:gd name="connsiteX55" fmla="*/ 2879069 w 4985760"/>
              <a:gd name="connsiteY55" fmla="*/ 3778367 h 4417038"/>
              <a:gd name="connsiteX56" fmla="*/ 2975184 w 4985760"/>
              <a:gd name="connsiteY56" fmla="*/ 3820288 h 4417038"/>
              <a:gd name="connsiteX57" fmla="*/ 3029794 w 4985760"/>
              <a:gd name="connsiteY57" fmla="*/ 3823585 h 4417038"/>
              <a:gd name="connsiteX58" fmla="*/ 3080036 w 4985760"/>
              <a:gd name="connsiteY58" fmla="*/ 3808512 h 4417038"/>
              <a:gd name="connsiteX59" fmla="*/ 3130278 w 4985760"/>
              <a:gd name="connsiteY59" fmla="*/ 3738174 h 4417038"/>
              <a:gd name="connsiteX60" fmla="*/ 3145351 w 4985760"/>
              <a:gd name="connsiteY60" fmla="*/ 3692956 h 4417038"/>
              <a:gd name="connsiteX61" fmla="*/ 3144253 w 4985760"/>
              <a:gd name="connsiteY61" fmla="*/ 3667888 h 4417038"/>
              <a:gd name="connsiteX62" fmla="*/ 3185021 w 4985760"/>
              <a:gd name="connsiteY62" fmla="*/ 3646953 h 4417038"/>
              <a:gd name="connsiteX63" fmla="*/ 3235786 w 4985760"/>
              <a:gd name="connsiteY63" fmla="*/ 3667835 h 4417038"/>
              <a:gd name="connsiteX64" fmla="*/ 3311148 w 4985760"/>
              <a:gd name="connsiteY64" fmla="*/ 3667835 h 4417038"/>
              <a:gd name="connsiteX65" fmla="*/ 3366414 w 4985760"/>
              <a:gd name="connsiteY65" fmla="*/ 3622618 h 4417038"/>
              <a:gd name="connsiteX66" fmla="*/ 3386511 w 4985760"/>
              <a:gd name="connsiteY66" fmla="*/ 3547255 h 4417038"/>
              <a:gd name="connsiteX67" fmla="*/ 3386511 w 4985760"/>
              <a:gd name="connsiteY67" fmla="*/ 3486965 h 4417038"/>
              <a:gd name="connsiteX68" fmla="*/ 3446801 w 4985760"/>
              <a:gd name="connsiteY68" fmla="*/ 3411602 h 4417038"/>
              <a:gd name="connsiteX69" fmla="*/ 3466898 w 4985760"/>
              <a:gd name="connsiteY69" fmla="*/ 3366385 h 4417038"/>
              <a:gd name="connsiteX70" fmla="*/ 3486994 w 4985760"/>
              <a:gd name="connsiteY70" fmla="*/ 3341264 h 4417038"/>
              <a:gd name="connsiteX71" fmla="*/ 3520489 w 4985760"/>
              <a:gd name="connsiteY71" fmla="*/ 3322606 h 4417038"/>
              <a:gd name="connsiteX72" fmla="*/ 3567381 w 4985760"/>
              <a:gd name="connsiteY72" fmla="*/ 3321167 h 4417038"/>
              <a:gd name="connsiteX73" fmla="*/ 3562357 w 4985760"/>
              <a:gd name="connsiteY73" fmla="*/ 3270925 h 4417038"/>
              <a:gd name="connsiteX74" fmla="*/ 3552309 w 4985760"/>
              <a:gd name="connsiteY74" fmla="*/ 3235756 h 4417038"/>
              <a:gd name="connsiteX75" fmla="*/ 3551445 w 4985760"/>
              <a:gd name="connsiteY75" fmla="*/ 3217831 h 4417038"/>
              <a:gd name="connsiteX76" fmla="*/ 3514496 w 4985760"/>
              <a:gd name="connsiteY76" fmla="*/ 3181276 h 4417038"/>
              <a:gd name="connsiteX77" fmla="*/ 3492019 w 4985760"/>
              <a:gd name="connsiteY77" fmla="*/ 3180490 h 4417038"/>
              <a:gd name="connsiteX78" fmla="*/ 3446801 w 4985760"/>
              <a:gd name="connsiteY78" fmla="*/ 3130248 h 4417038"/>
              <a:gd name="connsiteX79" fmla="*/ 3416656 w 4985760"/>
              <a:gd name="connsiteY79" fmla="*/ 3100103 h 4417038"/>
              <a:gd name="connsiteX80" fmla="*/ 3391535 w 4985760"/>
              <a:gd name="connsiteY80" fmla="*/ 3095079 h 4417038"/>
              <a:gd name="connsiteX81" fmla="*/ 3341895 w 4985760"/>
              <a:gd name="connsiteY81" fmla="*/ 3015425 h 4417038"/>
              <a:gd name="connsiteX82" fmla="*/ 3321197 w 4985760"/>
              <a:gd name="connsiteY82" fmla="*/ 2944354 h 4417038"/>
              <a:gd name="connsiteX83" fmla="*/ 3289508 w 4985760"/>
              <a:gd name="connsiteY83" fmla="*/ 2905888 h 4417038"/>
              <a:gd name="connsiteX84" fmla="*/ 3282364 w 4985760"/>
              <a:gd name="connsiteY84" fmla="*/ 2867788 h 4417038"/>
              <a:gd name="connsiteX85" fmla="*/ 3260907 w 4985760"/>
              <a:gd name="connsiteY85" fmla="*/ 2838846 h 4417038"/>
              <a:gd name="connsiteX86" fmla="*/ 3260933 w 4985760"/>
              <a:gd name="connsiteY86" fmla="*/ 2820163 h 4417038"/>
              <a:gd name="connsiteX87" fmla="*/ 3225737 w 4985760"/>
              <a:gd name="connsiteY87" fmla="*/ 2768508 h 4417038"/>
              <a:gd name="connsiteX88" fmla="*/ 3160423 w 4985760"/>
              <a:gd name="connsiteY88" fmla="*/ 2698169 h 4417038"/>
              <a:gd name="connsiteX89" fmla="*/ 3130278 w 4985760"/>
              <a:gd name="connsiteY89" fmla="*/ 2663000 h 4417038"/>
              <a:gd name="connsiteX90" fmla="*/ 3095109 w 4985760"/>
              <a:gd name="connsiteY90" fmla="*/ 2622807 h 4417038"/>
              <a:gd name="connsiteX91" fmla="*/ 3084720 w 4985760"/>
              <a:gd name="connsiteY91" fmla="*/ 2558225 h 4417038"/>
              <a:gd name="connsiteX92" fmla="*/ 3090085 w 4985760"/>
              <a:gd name="connsiteY92" fmla="*/ 2532371 h 4417038"/>
              <a:gd name="connsiteX93" fmla="*/ 3046621 w 4985760"/>
              <a:gd name="connsiteY93" fmla="*/ 2510600 h 4417038"/>
              <a:gd name="connsiteX94" fmla="*/ 3019746 w 4985760"/>
              <a:gd name="connsiteY94" fmla="*/ 2512275 h 4417038"/>
              <a:gd name="connsiteX95" fmla="*/ 3010221 w 4985760"/>
              <a:gd name="connsiteY95" fmla="*/ 2472631 h 4417038"/>
              <a:gd name="connsiteX96" fmla="*/ 3013284 w 4985760"/>
              <a:gd name="connsiteY96" fmla="*/ 2398681 h 4417038"/>
              <a:gd name="connsiteX97" fmla="*/ 2994625 w 4985760"/>
              <a:gd name="connsiteY97" fmla="*/ 2371598 h 4417038"/>
              <a:gd name="connsiteX98" fmla="*/ 2964480 w 4985760"/>
              <a:gd name="connsiteY98" fmla="*/ 2326380 h 4417038"/>
              <a:gd name="connsiteX99" fmla="*/ 2909214 w 4985760"/>
              <a:gd name="connsiteY99" fmla="*/ 2272973 h 4417038"/>
              <a:gd name="connsiteX100" fmla="*/ 2879069 w 4985760"/>
              <a:gd name="connsiteY100" fmla="*/ 2230921 h 4417038"/>
              <a:gd name="connsiteX101" fmla="*/ 2843900 w 4985760"/>
              <a:gd name="connsiteY101" fmla="*/ 2215848 h 4417038"/>
              <a:gd name="connsiteX102" fmla="*/ 2822783 w 4985760"/>
              <a:gd name="connsiteY102" fmla="*/ 2203419 h 4417038"/>
              <a:gd name="connsiteX103" fmla="*/ 2798682 w 4985760"/>
              <a:gd name="connsiteY103" fmla="*/ 2195752 h 4417038"/>
              <a:gd name="connsiteX104" fmla="*/ 2770395 w 4985760"/>
              <a:gd name="connsiteY104" fmla="*/ 2177225 h 4417038"/>
              <a:gd name="connsiteX105" fmla="*/ 2733368 w 4985760"/>
              <a:gd name="connsiteY105" fmla="*/ 2170631 h 4417038"/>
              <a:gd name="connsiteX106" fmla="*/ 2698958 w 4985760"/>
              <a:gd name="connsiteY106" fmla="*/ 2146269 h 4417038"/>
              <a:gd name="connsiteX107" fmla="*/ 2659341 w 4985760"/>
              <a:gd name="connsiteY107" fmla="*/ 2128318 h 4417038"/>
              <a:gd name="connsiteX108" fmla="*/ 2698199 w 4985760"/>
              <a:gd name="connsiteY108" fmla="*/ 2004833 h 4417038"/>
              <a:gd name="connsiteX109" fmla="*/ 2728344 w 4985760"/>
              <a:gd name="connsiteY109" fmla="*/ 1934495 h 4417038"/>
              <a:gd name="connsiteX110" fmla="*/ 2823803 w 4985760"/>
              <a:gd name="connsiteY110" fmla="*/ 1813914 h 4417038"/>
              <a:gd name="connsiteX111" fmla="*/ 2860569 w 4985760"/>
              <a:gd name="connsiteY111" fmla="*/ 1758648 h 4417038"/>
              <a:gd name="connsiteX112" fmla="*/ 2914238 w 4985760"/>
              <a:gd name="connsiteY112" fmla="*/ 1733527 h 4417038"/>
              <a:gd name="connsiteX113" fmla="*/ 2984577 w 4985760"/>
              <a:gd name="connsiteY113" fmla="*/ 1693334 h 4417038"/>
              <a:gd name="connsiteX114" fmla="*/ 3095109 w 4985760"/>
              <a:gd name="connsiteY114" fmla="*/ 1663189 h 4417038"/>
              <a:gd name="connsiteX115" fmla="*/ 3140326 w 4985760"/>
              <a:gd name="connsiteY115" fmla="*/ 1643092 h 4417038"/>
              <a:gd name="connsiteX116" fmla="*/ 3175496 w 4985760"/>
              <a:gd name="connsiteY116" fmla="*/ 1602899 h 4417038"/>
              <a:gd name="connsiteX117" fmla="*/ 3195592 w 4985760"/>
              <a:gd name="connsiteY117" fmla="*/ 1517488 h 4417038"/>
              <a:gd name="connsiteX118" fmla="*/ 3228381 w 4985760"/>
              <a:gd name="connsiteY118" fmla="*/ 1430480 h 4417038"/>
              <a:gd name="connsiteX119" fmla="*/ 3296076 w 4985760"/>
              <a:gd name="connsiteY119" fmla="*/ 1341642 h 4417038"/>
              <a:gd name="connsiteX120" fmla="*/ 3411632 w 4985760"/>
              <a:gd name="connsiteY120" fmla="*/ 1241158 h 4417038"/>
              <a:gd name="connsiteX121" fmla="*/ 3366414 w 4985760"/>
              <a:gd name="connsiteY121" fmla="*/ 1211013 h 4417038"/>
              <a:gd name="connsiteX122" fmla="*/ 3308559 w 4985760"/>
              <a:gd name="connsiteY122" fmla="*/ 1196150 h 4417038"/>
              <a:gd name="connsiteX123" fmla="*/ 3225737 w 4985760"/>
              <a:gd name="connsiteY123" fmla="*/ 1190916 h 4417038"/>
              <a:gd name="connsiteX124" fmla="*/ 3172828 w 4985760"/>
              <a:gd name="connsiteY124" fmla="*/ 1167575 h 4417038"/>
              <a:gd name="connsiteX125" fmla="*/ 3101390 w 4985760"/>
              <a:gd name="connsiteY125" fmla="*/ 1153288 h 4417038"/>
              <a:gd name="connsiteX126" fmla="*/ 3064964 w 4985760"/>
              <a:gd name="connsiteY126" fmla="*/ 1165796 h 4417038"/>
              <a:gd name="connsiteX127" fmla="*/ 3004674 w 4985760"/>
              <a:gd name="connsiteY127" fmla="*/ 1135651 h 4417038"/>
              <a:gd name="connsiteX128" fmla="*/ 2934335 w 4985760"/>
              <a:gd name="connsiteY128" fmla="*/ 1120578 h 4417038"/>
              <a:gd name="connsiteX129" fmla="*/ 2758490 w 4985760"/>
              <a:gd name="connsiteY129" fmla="*/ 1072325 h 4417038"/>
              <a:gd name="connsiteX130" fmla="*/ 2522353 w 4985760"/>
              <a:gd name="connsiteY130" fmla="*/ 1010046 h 4417038"/>
              <a:gd name="connsiteX131" fmla="*/ 2457038 w 4985760"/>
              <a:gd name="connsiteY131" fmla="*/ 979901 h 4417038"/>
              <a:gd name="connsiteX132" fmla="*/ 2401773 w 4985760"/>
              <a:gd name="connsiteY132" fmla="*/ 954780 h 4417038"/>
              <a:gd name="connsiteX133" fmla="*/ 2316362 w 4985760"/>
              <a:gd name="connsiteY133" fmla="*/ 944732 h 4417038"/>
              <a:gd name="connsiteX134" fmla="*/ 2256071 w 4985760"/>
              <a:gd name="connsiteY134" fmla="*/ 944732 h 4417038"/>
              <a:gd name="connsiteX135" fmla="*/ 2220902 w 4985760"/>
              <a:gd name="connsiteY135" fmla="*/ 949756 h 4417038"/>
              <a:gd name="connsiteX136" fmla="*/ 2125443 w 4985760"/>
              <a:gd name="connsiteY136" fmla="*/ 849273 h 4417038"/>
              <a:gd name="connsiteX137" fmla="*/ 2113171 w 4985760"/>
              <a:gd name="connsiteY137" fmla="*/ 805625 h 4417038"/>
              <a:gd name="connsiteX138" fmla="*/ 2084596 w 4985760"/>
              <a:gd name="connsiteY138" fmla="*/ 779431 h 4417038"/>
              <a:gd name="connsiteX139" fmla="*/ 2055104 w 4985760"/>
              <a:gd name="connsiteY139" fmla="*/ 743765 h 4417038"/>
              <a:gd name="connsiteX140" fmla="*/ 1994814 w 4985760"/>
              <a:gd name="connsiteY140" fmla="*/ 663378 h 4417038"/>
              <a:gd name="connsiteX141" fmla="*/ 3862796 w 4985760"/>
              <a:gd name="connsiteY141" fmla="*/ 1324597 h 4417038"/>
              <a:gd name="connsiteX142" fmla="*/ 1889307 w 4985760"/>
              <a:gd name="connsiteY142" fmla="*/ 552846 h 4417038"/>
              <a:gd name="connsiteX143" fmla="*/ 1793847 w 4985760"/>
              <a:gd name="connsiteY143" fmla="*/ 482508 h 4417038"/>
              <a:gd name="connsiteX144" fmla="*/ 1698388 w 4985760"/>
              <a:gd name="connsiteY144" fmla="*/ 477484 h 4417038"/>
              <a:gd name="connsiteX145" fmla="*/ 1667878 w 4985760"/>
              <a:gd name="connsiteY145" fmla="*/ 453200 h 4417038"/>
              <a:gd name="connsiteX146" fmla="*/ 1597904 w 4985760"/>
              <a:gd name="connsiteY146" fmla="*/ 467435 h 4417038"/>
              <a:gd name="connsiteX147" fmla="*/ 1589296 w 4985760"/>
              <a:gd name="connsiteY147" fmla="*/ 443675 h 4417038"/>
              <a:gd name="connsiteX148" fmla="*/ 1542638 w 4985760"/>
              <a:gd name="connsiteY148" fmla="*/ 452363 h 4417038"/>
              <a:gd name="connsiteX149" fmla="*/ 1534528 w 4985760"/>
              <a:gd name="connsiteY149" fmla="*/ 412719 h 4417038"/>
              <a:gd name="connsiteX150" fmla="*/ 1498809 w 4985760"/>
              <a:gd name="connsiteY150" fmla="*/ 377000 h 4417038"/>
              <a:gd name="connsiteX151" fmla="*/ 1484521 w 4985760"/>
              <a:gd name="connsiteY151" fmla="*/ 341281 h 4417038"/>
              <a:gd name="connsiteX152" fmla="*/ 1477324 w 4985760"/>
              <a:gd name="connsiteY152" fmla="*/ 321734 h 4417038"/>
              <a:gd name="connsiteX153" fmla="*/ 1412010 w 4985760"/>
              <a:gd name="connsiteY153" fmla="*/ 291589 h 4417038"/>
              <a:gd name="connsiteX154" fmla="*/ 1366792 w 4985760"/>
              <a:gd name="connsiteY154" fmla="*/ 291589 h 4417038"/>
              <a:gd name="connsiteX155" fmla="*/ 1346696 w 4985760"/>
              <a:gd name="connsiteY155" fmla="*/ 231299 h 4417038"/>
              <a:gd name="connsiteX156" fmla="*/ 1321575 w 4985760"/>
              <a:gd name="connsiteY156" fmla="*/ 176033 h 4417038"/>
              <a:gd name="connsiteX157" fmla="*/ 1291430 w 4985760"/>
              <a:gd name="connsiteY157" fmla="*/ 150912 h 4417038"/>
              <a:gd name="connsiteX158" fmla="*/ 1236164 w 4985760"/>
              <a:gd name="connsiteY158" fmla="*/ 186081 h 4417038"/>
              <a:gd name="connsiteX159" fmla="*/ 1165825 w 4985760"/>
              <a:gd name="connsiteY159" fmla="*/ 211202 h 4417038"/>
              <a:gd name="connsiteX160" fmla="*/ 1120608 w 4985760"/>
              <a:gd name="connsiteY160" fmla="*/ 221251 h 4417038"/>
              <a:gd name="connsiteX161" fmla="*/ 1065342 w 4985760"/>
              <a:gd name="connsiteY161" fmla="*/ 191105 h 4417038"/>
              <a:gd name="connsiteX162" fmla="*/ 1005052 w 4985760"/>
              <a:gd name="connsiteY162" fmla="*/ 155936 h 4417038"/>
              <a:gd name="connsiteX163" fmla="*/ 934713 w 4985760"/>
              <a:gd name="connsiteY163" fmla="*/ 120767 h 4417038"/>
              <a:gd name="connsiteX164" fmla="*/ 829205 w 4985760"/>
              <a:gd name="connsiteY164" fmla="*/ 165985 h 4417038"/>
              <a:gd name="connsiteX165" fmla="*/ 743794 w 4985760"/>
              <a:gd name="connsiteY165" fmla="*/ 181057 h 4417038"/>
              <a:gd name="connsiteX166" fmla="*/ 693553 w 4985760"/>
              <a:gd name="connsiteY166" fmla="*/ 145888 h 4417038"/>
              <a:gd name="connsiteX167" fmla="*/ 703601 w 4985760"/>
              <a:gd name="connsiteY167" fmla="*/ 105695 h 4417038"/>
              <a:gd name="connsiteX168" fmla="*/ 718674 w 4985760"/>
              <a:gd name="connsiteY168" fmla="*/ 85598 h 4417038"/>
              <a:gd name="connsiteX169" fmla="*/ 693553 w 4985760"/>
              <a:gd name="connsiteY169" fmla="*/ 20284 h 4417038"/>
              <a:gd name="connsiteX170" fmla="*/ 648335 w 4985760"/>
              <a:gd name="connsiteY170" fmla="*/ 187 h 4417038"/>
              <a:gd name="connsiteX171" fmla="*/ 618190 w 4985760"/>
              <a:gd name="connsiteY171" fmla="*/ 10235 h 4417038"/>
              <a:gd name="connsiteX172" fmla="*/ 557900 w 4985760"/>
              <a:gd name="connsiteY172" fmla="*/ 10235 h 4417038"/>
              <a:gd name="connsiteX173" fmla="*/ 472489 w 4985760"/>
              <a:gd name="connsiteY173" fmla="*/ 187 h 4417038"/>
              <a:gd name="connsiteX174" fmla="*/ 437320 w 4985760"/>
              <a:gd name="connsiteY174" fmla="*/ 10235 h 4417038"/>
              <a:gd name="connsiteX175" fmla="*/ 392102 w 4985760"/>
              <a:gd name="connsiteY175" fmla="*/ 55453 h 4417038"/>
              <a:gd name="connsiteX176" fmla="*/ 387078 w 4985760"/>
              <a:gd name="connsiteY176" fmla="*/ 105695 h 4417038"/>
              <a:gd name="connsiteX177" fmla="*/ 382054 w 4985760"/>
              <a:gd name="connsiteY177" fmla="*/ 140864 h 4417038"/>
              <a:gd name="connsiteX178" fmla="*/ 346885 w 4985760"/>
              <a:gd name="connsiteY178" fmla="*/ 216226 h 4417038"/>
              <a:gd name="connsiteX179" fmla="*/ 366981 w 4985760"/>
              <a:gd name="connsiteY179" fmla="*/ 206178 h 4417038"/>
              <a:gd name="connsiteX180" fmla="*/ 422247 w 4985760"/>
              <a:gd name="connsiteY180" fmla="*/ 171009 h 4417038"/>
              <a:gd name="connsiteX181" fmla="*/ 467465 w 4985760"/>
              <a:gd name="connsiteY181" fmla="*/ 216226 h 4417038"/>
              <a:gd name="connsiteX182" fmla="*/ 462441 w 4985760"/>
              <a:gd name="connsiteY182" fmla="*/ 256420 h 4417038"/>
              <a:gd name="connsiteX183" fmla="*/ 462441 w 4985760"/>
              <a:gd name="connsiteY183" fmla="*/ 276516 h 4417038"/>
              <a:gd name="connsiteX184" fmla="*/ 532779 w 4985760"/>
              <a:gd name="connsiteY184" fmla="*/ 361927 h 4417038"/>
              <a:gd name="connsiteX185" fmla="*/ 552876 w 4985760"/>
              <a:gd name="connsiteY185" fmla="*/ 412169 h 4417038"/>
              <a:gd name="connsiteX186" fmla="*/ 598093 w 4985760"/>
              <a:gd name="connsiteY186" fmla="*/ 427242 h 4417038"/>
              <a:gd name="connsiteX187" fmla="*/ 618190 w 4985760"/>
              <a:gd name="connsiteY187" fmla="*/ 442314 h 4417038"/>
              <a:gd name="connsiteX188" fmla="*/ 633263 w 4985760"/>
              <a:gd name="connsiteY188" fmla="*/ 472459 h 4417038"/>
              <a:gd name="connsiteX189" fmla="*/ 3937635 w 4985760"/>
              <a:gd name="connsiteY189" fmla="*/ 1444777 h 4417038"/>
              <a:gd name="connsiteX190" fmla="*/ 577997 w 4985760"/>
              <a:gd name="connsiteY190" fmla="*/ 582991 h 4417038"/>
              <a:gd name="connsiteX191" fmla="*/ 4025558 w 4985760"/>
              <a:gd name="connsiteY191" fmla="*/ 1609807 h 4417038"/>
              <a:gd name="connsiteX192" fmla="*/ 462441 w 4985760"/>
              <a:gd name="connsiteY192" fmla="*/ 638257 h 4417038"/>
              <a:gd name="connsiteX193" fmla="*/ 437320 w 4985760"/>
              <a:gd name="connsiteY193" fmla="*/ 708596 h 4417038"/>
              <a:gd name="connsiteX194" fmla="*/ 4068752 w 4985760"/>
              <a:gd name="connsiteY194" fmla="*/ 1752368 h 4417038"/>
              <a:gd name="connsiteX195" fmla="*/ 377030 w 4985760"/>
              <a:gd name="connsiteY195" fmla="*/ 768886 h 4417038"/>
              <a:gd name="connsiteX196" fmla="*/ 351909 w 4985760"/>
              <a:gd name="connsiteY196" fmla="*/ 914587 h 4417038"/>
              <a:gd name="connsiteX197" fmla="*/ 331812 w 4985760"/>
              <a:gd name="connsiteY197" fmla="*/ 964829 h 4417038"/>
              <a:gd name="connsiteX198" fmla="*/ 346885 w 4985760"/>
              <a:gd name="connsiteY198" fmla="*/ 1025119 h 4417038"/>
              <a:gd name="connsiteX199" fmla="*/ 4147604 w 4985760"/>
              <a:gd name="connsiteY199" fmla="*/ 1874414 h 4417038"/>
              <a:gd name="connsiteX200" fmla="*/ 372005 w 4985760"/>
              <a:gd name="connsiteY200" fmla="*/ 1110530 h 4417038"/>
              <a:gd name="connsiteX0" fmla="*/ 372005 w 4985760"/>
              <a:gd name="connsiteY0" fmla="*/ 1110530 h 4417496"/>
              <a:gd name="connsiteX1" fmla="*/ 4529371 w 4985760"/>
              <a:gd name="connsiteY1" fmla="*/ 2133857 h 4417496"/>
              <a:gd name="connsiteX2" fmla="*/ 473275 w 4985760"/>
              <a:gd name="connsiteY2" fmla="*/ 1333190 h 4417496"/>
              <a:gd name="connsiteX3" fmla="*/ 4750784 w 4985760"/>
              <a:gd name="connsiteY3" fmla="*/ 2453101 h 4417496"/>
              <a:gd name="connsiteX4" fmla="*/ 532779 w 4985760"/>
              <a:gd name="connsiteY4" fmla="*/ 1557681 h 4417496"/>
              <a:gd name="connsiteX5" fmla="*/ 4815052 w 4985760"/>
              <a:gd name="connsiteY5" fmla="*/ 2820494 h 4417496"/>
              <a:gd name="connsiteX6" fmla="*/ 547852 w 4985760"/>
              <a:gd name="connsiteY6" fmla="*/ 1758648 h 4417496"/>
              <a:gd name="connsiteX7" fmla="*/ 572973 w 4985760"/>
              <a:gd name="connsiteY7" fmla="*/ 1798842 h 4417496"/>
              <a:gd name="connsiteX8" fmla="*/ 4804724 w 4985760"/>
              <a:gd name="connsiteY8" fmla="*/ 3176931 h 4417496"/>
              <a:gd name="connsiteX9" fmla="*/ 589117 w 4985760"/>
              <a:gd name="connsiteY9" fmla="*/ 2066170 h 4417496"/>
              <a:gd name="connsiteX10" fmla="*/ 593069 w 4985760"/>
              <a:gd name="connsiteY10" fmla="*/ 2140486 h 4417496"/>
              <a:gd name="connsiteX11" fmla="*/ 596315 w 4985760"/>
              <a:gd name="connsiteY11" fmla="*/ 2224850 h 4417496"/>
              <a:gd name="connsiteX12" fmla="*/ 4854966 w 4985760"/>
              <a:gd name="connsiteY12" fmla="*/ 3413347 h 4417496"/>
              <a:gd name="connsiteX13" fmla="*/ 618451 w 4985760"/>
              <a:gd name="connsiteY13" fmla="*/ 2359717 h 4417496"/>
              <a:gd name="connsiteX14" fmla="*/ 623214 w 4985760"/>
              <a:gd name="connsiteY14" fmla="*/ 2391695 h 4417496"/>
              <a:gd name="connsiteX15" fmla="*/ 4945271 w 4985760"/>
              <a:gd name="connsiteY15" fmla="*/ 3672650 h 4417496"/>
              <a:gd name="connsiteX16" fmla="*/ 648335 w 4985760"/>
              <a:gd name="connsiteY16" fmla="*/ 2482130 h 4417496"/>
              <a:gd name="connsiteX17" fmla="*/ 4985753 w 4985760"/>
              <a:gd name="connsiteY17" fmla="*/ 3976656 h 4417496"/>
              <a:gd name="connsiteX18" fmla="*/ 676622 w 4985760"/>
              <a:gd name="connsiteY18" fmla="*/ 2652952 h 4417496"/>
              <a:gd name="connsiteX19" fmla="*/ 4932701 w 4985760"/>
              <a:gd name="connsiteY19" fmla="*/ 4141713 h 4417496"/>
              <a:gd name="connsiteX20" fmla="*/ 849302 w 4985760"/>
              <a:gd name="connsiteY20" fmla="*/ 2813725 h 4417496"/>
              <a:gd name="connsiteX21" fmla="*/ 914616 w 4985760"/>
              <a:gd name="connsiteY21" fmla="*/ 2879040 h 4417496"/>
              <a:gd name="connsiteX22" fmla="*/ 965409 w 4985760"/>
              <a:gd name="connsiteY22" fmla="*/ 2910650 h 4417496"/>
              <a:gd name="connsiteX23" fmla="*/ 1065421 w 4985760"/>
              <a:gd name="connsiteY23" fmla="*/ 2996375 h 4417496"/>
              <a:gd name="connsiteX24" fmla="*/ 4889088 w 4985760"/>
              <a:gd name="connsiteY24" fmla="*/ 4253221 h 4417496"/>
              <a:gd name="connsiteX25" fmla="*/ 1115428 w 4985760"/>
              <a:gd name="connsiteY25" fmla="*/ 3029713 h 4417496"/>
              <a:gd name="connsiteX26" fmla="*/ 1155909 w 4985760"/>
              <a:gd name="connsiteY26" fmla="*/ 3067813 h 4417496"/>
              <a:gd name="connsiteX27" fmla="*/ 1163053 w 4985760"/>
              <a:gd name="connsiteY27" fmla="*/ 3098769 h 4417496"/>
              <a:gd name="connsiteX28" fmla="*/ 1195970 w 4985760"/>
              <a:gd name="connsiteY28" fmla="*/ 3115176 h 4417496"/>
              <a:gd name="connsiteX29" fmla="*/ 1236871 w 4985760"/>
              <a:gd name="connsiteY29" fmla="*/ 3167825 h 4417496"/>
              <a:gd name="connsiteX30" fmla="*/ 1261285 w 4985760"/>
              <a:gd name="connsiteY30" fmla="*/ 3210635 h 4417496"/>
              <a:gd name="connsiteX31" fmla="*/ 1351720 w 4985760"/>
              <a:gd name="connsiteY31" fmla="*/ 3265901 h 4417496"/>
              <a:gd name="connsiteX32" fmla="*/ 1408321 w 4985760"/>
              <a:gd name="connsiteY32" fmla="*/ 3303556 h 4417496"/>
              <a:gd name="connsiteX33" fmla="*/ 4801305 w 4985760"/>
              <a:gd name="connsiteY33" fmla="*/ 4305417 h 4417496"/>
              <a:gd name="connsiteX34" fmla="*/ 1472615 w 4985760"/>
              <a:gd name="connsiteY34" fmla="*/ 3360706 h 4417496"/>
              <a:gd name="connsiteX35" fmla="*/ 1524399 w 4985760"/>
              <a:gd name="connsiteY35" fmla="*/ 3389387 h 4417496"/>
              <a:gd name="connsiteX36" fmla="*/ 1625930 w 4985760"/>
              <a:gd name="connsiteY36" fmla="*/ 3436462 h 4417496"/>
              <a:gd name="connsiteX37" fmla="*/ 1656336 w 4985760"/>
              <a:gd name="connsiteY37" fmla="*/ 3461844 h 4417496"/>
              <a:gd name="connsiteX38" fmla="*/ 1670258 w 4985760"/>
              <a:gd name="connsiteY38" fmla="*/ 3503582 h 4417496"/>
              <a:gd name="connsiteX39" fmla="*/ 1733557 w 4985760"/>
              <a:gd name="connsiteY39" fmla="*/ 3587448 h 4417496"/>
              <a:gd name="connsiteX40" fmla="*/ 1818968 w 4985760"/>
              <a:gd name="connsiteY40" fmla="*/ 3617593 h 4417496"/>
              <a:gd name="connsiteX41" fmla="*/ 1879809 w 4985760"/>
              <a:gd name="connsiteY41" fmla="*/ 3658363 h 4417496"/>
              <a:gd name="connsiteX42" fmla="*/ 1967915 w 4985760"/>
              <a:gd name="connsiteY42" fmla="*/ 3698844 h 4417496"/>
              <a:gd name="connsiteX43" fmla="*/ 2135491 w 4985760"/>
              <a:gd name="connsiteY43" fmla="*/ 3738174 h 4417496"/>
              <a:gd name="connsiteX44" fmla="*/ 2225926 w 4985760"/>
              <a:gd name="connsiteY44" fmla="*/ 3753246 h 4417496"/>
              <a:gd name="connsiteX45" fmla="*/ 2331434 w 4985760"/>
              <a:gd name="connsiteY45" fmla="*/ 3768319 h 4417496"/>
              <a:gd name="connsiteX46" fmla="*/ 2401773 w 4985760"/>
              <a:gd name="connsiteY46" fmla="*/ 3768319 h 4417496"/>
              <a:gd name="connsiteX47" fmla="*/ 2470359 w 4985760"/>
              <a:gd name="connsiteY47" fmla="*/ 3779806 h 4417496"/>
              <a:gd name="connsiteX48" fmla="*/ 2496553 w 4985760"/>
              <a:gd name="connsiteY48" fmla="*/ 3767900 h 4417496"/>
              <a:gd name="connsiteX49" fmla="*/ 2509111 w 4985760"/>
              <a:gd name="connsiteY49" fmla="*/ 3796083 h 4417496"/>
              <a:gd name="connsiteX50" fmla="*/ 4508027 w 4985760"/>
              <a:gd name="connsiteY50" fmla="*/ 4416769 h 4417496"/>
              <a:gd name="connsiteX51" fmla="*/ 2641809 w 4985760"/>
              <a:gd name="connsiteY51" fmla="*/ 3920300 h 4417496"/>
              <a:gd name="connsiteX52" fmla="*/ 2748441 w 4985760"/>
              <a:gd name="connsiteY52" fmla="*/ 3878851 h 4417496"/>
              <a:gd name="connsiteX53" fmla="*/ 2823803 w 4985760"/>
              <a:gd name="connsiteY53" fmla="*/ 3823585 h 4417496"/>
              <a:gd name="connsiteX54" fmla="*/ 2879069 w 4985760"/>
              <a:gd name="connsiteY54" fmla="*/ 3778367 h 4417496"/>
              <a:gd name="connsiteX55" fmla="*/ 2975184 w 4985760"/>
              <a:gd name="connsiteY55" fmla="*/ 3820288 h 4417496"/>
              <a:gd name="connsiteX56" fmla="*/ 3029794 w 4985760"/>
              <a:gd name="connsiteY56" fmla="*/ 3823585 h 4417496"/>
              <a:gd name="connsiteX57" fmla="*/ 3080036 w 4985760"/>
              <a:gd name="connsiteY57" fmla="*/ 3808512 h 4417496"/>
              <a:gd name="connsiteX58" fmla="*/ 3130278 w 4985760"/>
              <a:gd name="connsiteY58" fmla="*/ 3738174 h 4417496"/>
              <a:gd name="connsiteX59" fmla="*/ 3145351 w 4985760"/>
              <a:gd name="connsiteY59" fmla="*/ 3692956 h 4417496"/>
              <a:gd name="connsiteX60" fmla="*/ 3144253 w 4985760"/>
              <a:gd name="connsiteY60" fmla="*/ 3667888 h 4417496"/>
              <a:gd name="connsiteX61" fmla="*/ 3185021 w 4985760"/>
              <a:gd name="connsiteY61" fmla="*/ 3646953 h 4417496"/>
              <a:gd name="connsiteX62" fmla="*/ 3235786 w 4985760"/>
              <a:gd name="connsiteY62" fmla="*/ 3667835 h 4417496"/>
              <a:gd name="connsiteX63" fmla="*/ 3311148 w 4985760"/>
              <a:gd name="connsiteY63" fmla="*/ 3667835 h 4417496"/>
              <a:gd name="connsiteX64" fmla="*/ 3366414 w 4985760"/>
              <a:gd name="connsiteY64" fmla="*/ 3622618 h 4417496"/>
              <a:gd name="connsiteX65" fmla="*/ 3386511 w 4985760"/>
              <a:gd name="connsiteY65" fmla="*/ 3547255 h 4417496"/>
              <a:gd name="connsiteX66" fmla="*/ 3386511 w 4985760"/>
              <a:gd name="connsiteY66" fmla="*/ 3486965 h 4417496"/>
              <a:gd name="connsiteX67" fmla="*/ 3446801 w 4985760"/>
              <a:gd name="connsiteY67" fmla="*/ 3411602 h 4417496"/>
              <a:gd name="connsiteX68" fmla="*/ 3466898 w 4985760"/>
              <a:gd name="connsiteY68" fmla="*/ 3366385 h 4417496"/>
              <a:gd name="connsiteX69" fmla="*/ 3486994 w 4985760"/>
              <a:gd name="connsiteY69" fmla="*/ 3341264 h 4417496"/>
              <a:gd name="connsiteX70" fmla="*/ 3520489 w 4985760"/>
              <a:gd name="connsiteY70" fmla="*/ 3322606 h 4417496"/>
              <a:gd name="connsiteX71" fmla="*/ 3567381 w 4985760"/>
              <a:gd name="connsiteY71" fmla="*/ 3321167 h 4417496"/>
              <a:gd name="connsiteX72" fmla="*/ 3562357 w 4985760"/>
              <a:gd name="connsiteY72" fmla="*/ 3270925 h 4417496"/>
              <a:gd name="connsiteX73" fmla="*/ 3552309 w 4985760"/>
              <a:gd name="connsiteY73" fmla="*/ 3235756 h 4417496"/>
              <a:gd name="connsiteX74" fmla="*/ 3551445 w 4985760"/>
              <a:gd name="connsiteY74" fmla="*/ 3217831 h 4417496"/>
              <a:gd name="connsiteX75" fmla="*/ 3514496 w 4985760"/>
              <a:gd name="connsiteY75" fmla="*/ 3181276 h 4417496"/>
              <a:gd name="connsiteX76" fmla="*/ 3492019 w 4985760"/>
              <a:gd name="connsiteY76" fmla="*/ 3180490 h 4417496"/>
              <a:gd name="connsiteX77" fmla="*/ 3446801 w 4985760"/>
              <a:gd name="connsiteY77" fmla="*/ 3130248 h 4417496"/>
              <a:gd name="connsiteX78" fmla="*/ 3416656 w 4985760"/>
              <a:gd name="connsiteY78" fmla="*/ 3100103 h 4417496"/>
              <a:gd name="connsiteX79" fmla="*/ 3391535 w 4985760"/>
              <a:gd name="connsiteY79" fmla="*/ 3095079 h 4417496"/>
              <a:gd name="connsiteX80" fmla="*/ 3341895 w 4985760"/>
              <a:gd name="connsiteY80" fmla="*/ 3015425 h 4417496"/>
              <a:gd name="connsiteX81" fmla="*/ 3321197 w 4985760"/>
              <a:gd name="connsiteY81" fmla="*/ 2944354 h 4417496"/>
              <a:gd name="connsiteX82" fmla="*/ 3289508 w 4985760"/>
              <a:gd name="connsiteY82" fmla="*/ 2905888 h 4417496"/>
              <a:gd name="connsiteX83" fmla="*/ 3282364 w 4985760"/>
              <a:gd name="connsiteY83" fmla="*/ 2867788 h 4417496"/>
              <a:gd name="connsiteX84" fmla="*/ 3260907 w 4985760"/>
              <a:gd name="connsiteY84" fmla="*/ 2838846 h 4417496"/>
              <a:gd name="connsiteX85" fmla="*/ 3260933 w 4985760"/>
              <a:gd name="connsiteY85" fmla="*/ 2820163 h 4417496"/>
              <a:gd name="connsiteX86" fmla="*/ 3225737 w 4985760"/>
              <a:gd name="connsiteY86" fmla="*/ 2768508 h 4417496"/>
              <a:gd name="connsiteX87" fmla="*/ 3160423 w 4985760"/>
              <a:gd name="connsiteY87" fmla="*/ 2698169 h 4417496"/>
              <a:gd name="connsiteX88" fmla="*/ 3130278 w 4985760"/>
              <a:gd name="connsiteY88" fmla="*/ 2663000 h 4417496"/>
              <a:gd name="connsiteX89" fmla="*/ 3095109 w 4985760"/>
              <a:gd name="connsiteY89" fmla="*/ 2622807 h 4417496"/>
              <a:gd name="connsiteX90" fmla="*/ 3084720 w 4985760"/>
              <a:gd name="connsiteY90" fmla="*/ 2558225 h 4417496"/>
              <a:gd name="connsiteX91" fmla="*/ 3090085 w 4985760"/>
              <a:gd name="connsiteY91" fmla="*/ 2532371 h 4417496"/>
              <a:gd name="connsiteX92" fmla="*/ 3046621 w 4985760"/>
              <a:gd name="connsiteY92" fmla="*/ 2510600 h 4417496"/>
              <a:gd name="connsiteX93" fmla="*/ 3019746 w 4985760"/>
              <a:gd name="connsiteY93" fmla="*/ 2512275 h 4417496"/>
              <a:gd name="connsiteX94" fmla="*/ 3010221 w 4985760"/>
              <a:gd name="connsiteY94" fmla="*/ 2472631 h 4417496"/>
              <a:gd name="connsiteX95" fmla="*/ 3013284 w 4985760"/>
              <a:gd name="connsiteY95" fmla="*/ 2398681 h 4417496"/>
              <a:gd name="connsiteX96" fmla="*/ 2994625 w 4985760"/>
              <a:gd name="connsiteY96" fmla="*/ 2371598 h 4417496"/>
              <a:gd name="connsiteX97" fmla="*/ 2964480 w 4985760"/>
              <a:gd name="connsiteY97" fmla="*/ 2326380 h 4417496"/>
              <a:gd name="connsiteX98" fmla="*/ 2909214 w 4985760"/>
              <a:gd name="connsiteY98" fmla="*/ 2272973 h 4417496"/>
              <a:gd name="connsiteX99" fmla="*/ 2879069 w 4985760"/>
              <a:gd name="connsiteY99" fmla="*/ 2230921 h 4417496"/>
              <a:gd name="connsiteX100" fmla="*/ 2843900 w 4985760"/>
              <a:gd name="connsiteY100" fmla="*/ 2215848 h 4417496"/>
              <a:gd name="connsiteX101" fmla="*/ 2822783 w 4985760"/>
              <a:gd name="connsiteY101" fmla="*/ 2203419 h 4417496"/>
              <a:gd name="connsiteX102" fmla="*/ 2798682 w 4985760"/>
              <a:gd name="connsiteY102" fmla="*/ 2195752 h 4417496"/>
              <a:gd name="connsiteX103" fmla="*/ 2770395 w 4985760"/>
              <a:gd name="connsiteY103" fmla="*/ 2177225 h 4417496"/>
              <a:gd name="connsiteX104" fmla="*/ 2733368 w 4985760"/>
              <a:gd name="connsiteY104" fmla="*/ 2170631 h 4417496"/>
              <a:gd name="connsiteX105" fmla="*/ 2698958 w 4985760"/>
              <a:gd name="connsiteY105" fmla="*/ 2146269 h 4417496"/>
              <a:gd name="connsiteX106" fmla="*/ 2659341 w 4985760"/>
              <a:gd name="connsiteY106" fmla="*/ 2128318 h 4417496"/>
              <a:gd name="connsiteX107" fmla="*/ 2698199 w 4985760"/>
              <a:gd name="connsiteY107" fmla="*/ 2004833 h 4417496"/>
              <a:gd name="connsiteX108" fmla="*/ 2728344 w 4985760"/>
              <a:gd name="connsiteY108" fmla="*/ 1934495 h 4417496"/>
              <a:gd name="connsiteX109" fmla="*/ 2823803 w 4985760"/>
              <a:gd name="connsiteY109" fmla="*/ 1813914 h 4417496"/>
              <a:gd name="connsiteX110" fmla="*/ 2860569 w 4985760"/>
              <a:gd name="connsiteY110" fmla="*/ 1758648 h 4417496"/>
              <a:gd name="connsiteX111" fmla="*/ 2914238 w 4985760"/>
              <a:gd name="connsiteY111" fmla="*/ 1733527 h 4417496"/>
              <a:gd name="connsiteX112" fmla="*/ 2984577 w 4985760"/>
              <a:gd name="connsiteY112" fmla="*/ 1693334 h 4417496"/>
              <a:gd name="connsiteX113" fmla="*/ 3095109 w 4985760"/>
              <a:gd name="connsiteY113" fmla="*/ 1663189 h 4417496"/>
              <a:gd name="connsiteX114" fmla="*/ 3140326 w 4985760"/>
              <a:gd name="connsiteY114" fmla="*/ 1643092 h 4417496"/>
              <a:gd name="connsiteX115" fmla="*/ 3175496 w 4985760"/>
              <a:gd name="connsiteY115" fmla="*/ 1602899 h 4417496"/>
              <a:gd name="connsiteX116" fmla="*/ 3195592 w 4985760"/>
              <a:gd name="connsiteY116" fmla="*/ 1517488 h 4417496"/>
              <a:gd name="connsiteX117" fmla="*/ 3228381 w 4985760"/>
              <a:gd name="connsiteY117" fmla="*/ 1430480 h 4417496"/>
              <a:gd name="connsiteX118" fmla="*/ 3296076 w 4985760"/>
              <a:gd name="connsiteY118" fmla="*/ 1341642 h 4417496"/>
              <a:gd name="connsiteX119" fmla="*/ 3411632 w 4985760"/>
              <a:gd name="connsiteY119" fmla="*/ 1241158 h 4417496"/>
              <a:gd name="connsiteX120" fmla="*/ 3366414 w 4985760"/>
              <a:gd name="connsiteY120" fmla="*/ 1211013 h 4417496"/>
              <a:gd name="connsiteX121" fmla="*/ 3308559 w 4985760"/>
              <a:gd name="connsiteY121" fmla="*/ 1196150 h 4417496"/>
              <a:gd name="connsiteX122" fmla="*/ 3225737 w 4985760"/>
              <a:gd name="connsiteY122" fmla="*/ 1190916 h 4417496"/>
              <a:gd name="connsiteX123" fmla="*/ 3172828 w 4985760"/>
              <a:gd name="connsiteY123" fmla="*/ 1167575 h 4417496"/>
              <a:gd name="connsiteX124" fmla="*/ 3101390 w 4985760"/>
              <a:gd name="connsiteY124" fmla="*/ 1153288 h 4417496"/>
              <a:gd name="connsiteX125" fmla="*/ 3064964 w 4985760"/>
              <a:gd name="connsiteY125" fmla="*/ 1165796 h 4417496"/>
              <a:gd name="connsiteX126" fmla="*/ 3004674 w 4985760"/>
              <a:gd name="connsiteY126" fmla="*/ 1135651 h 4417496"/>
              <a:gd name="connsiteX127" fmla="*/ 2934335 w 4985760"/>
              <a:gd name="connsiteY127" fmla="*/ 1120578 h 4417496"/>
              <a:gd name="connsiteX128" fmla="*/ 2758490 w 4985760"/>
              <a:gd name="connsiteY128" fmla="*/ 1072325 h 4417496"/>
              <a:gd name="connsiteX129" fmla="*/ 2522353 w 4985760"/>
              <a:gd name="connsiteY129" fmla="*/ 1010046 h 4417496"/>
              <a:gd name="connsiteX130" fmla="*/ 2457038 w 4985760"/>
              <a:gd name="connsiteY130" fmla="*/ 979901 h 4417496"/>
              <a:gd name="connsiteX131" fmla="*/ 2401773 w 4985760"/>
              <a:gd name="connsiteY131" fmla="*/ 954780 h 4417496"/>
              <a:gd name="connsiteX132" fmla="*/ 2316362 w 4985760"/>
              <a:gd name="connsiteY132" fmla="*/ 944732 h 4417496"/>
              <a:gd name="connsiteX133" fmla="*/ 2256071 w 4985760"/>
              <a:gd name="connsiteY133" fmla="*/ 944732 h 4417496"/>
              <a:gd name="connsiteX134" fmla="*/ 2220902 w 4985760"/>
              <a:gd name="connsiteY134" fmla="*/ 949756 h 4417496"/>
              <a:gd name="connsiteX135" fmla="*/ 2125443 w 4985760"/>
              <a:gd name="connsiteY135" fmla="*/ 849273 h 4417496"/>
              <a:gd name="connsiteX136" fmla="*/ 2113171 w 4985760"/>
              <a:gd name="connsiteY136" fmla="*/ 805625 h 4417496"/>
              <a:gd name="connsiteX137" fmla="*/ 2084596 w 4985760"/>
              <a:gd name="connsiteY137" fmla="*/ 779431 h 4417496"/>
              <a:gd name="connsiteX138" fmla="*/ 2055104 w 4985760"/>
              <a:gd name="connsiteY138" fmla="*/ 743765 h 4417496"/>
              <a:gd name="connsiteX139" fmla="*/ 1994814 w 4985760"/>
              <a:gd name="connsiteY139" fmla="*/ 663378 h 4417496"/>
              <a:gd name="connsiteX140" fmla="*/ 3862796 w 4985760"/>
              <a:gd name="connsiteY140" fmla="*/ 1324597 h 4417496"/>
              <a:gd name="connsiteX141" fmla="*/ 1889307 w 4985760"/>
              <a:gd name="connsiteY141" fmla="*/ 552846 h 4417496"/>
              <a:gd name="connsiteX142" fmla="*/ 1793847 w 4985760"/>
              <a:gd name="connsiteY142" fmla="*/ 482508 h 4417496"/>
              <a:gd name="connsiteX143" fmla="*/ 1698388 w 4985760"/>
              <a:gd name="connsiteY143" fmla="*/ 477484 h 4417496"/>
              <a:gd name="connsiteX144" fmla="*/ 1667878 w 4985760"/>
              <a:gd name="connsiteY144" fmla="*/ 453200 h 4417496"/>
              <a:gd name="connsiteX145" fmla="*/ 1597904 w 4985760"/>
              <a:gd name="connsiteY145" fmla="*/ 467435 h 4417496"/>
              <a:gd name="connsiteX146" fmla="*/ 1589296 w 4985760"/>
              <a:gd name="connsiteY146" fmla="*/ 443675 h 4417496"/>
              <a:gd name="connsiteX147" fmla="*/ 1542638 w 4985760"/>
              <a:gd name="connsiteY147" fmla="*/ 452363 h 4417496"/>
              <a:gd name="connsiteX148" fmla="*/ 1534528 w 4985760"/>
              <a:gd name="connsiteY148" fmla="*/ 412719 h 4417496"/>
              <a:gd name="connsiteX149" fmla="*/ 1498809 w 4985760"/>
              <a:gd name="connsiteY149" fmla="*/ 377000 h 4417496"/>
              <a:gd name="connsiteX150" fmla="*/ 1484521 w 4985760"/>
              <a:gd name="connsiteY150" fmla="*/ 341281 h 4417496"/>
              <a:gd name="connsiteX151" fmla="*/ 1477324 w 4985760"/>
              <a:gd name="connsiteY151" fmla="*/ 321734 h 4417496"/>
              <a:gd name="connsiteX152" fmla="*/ 1412010 w 4985760"/>
              <a:gd name="connsiteY152" fmla="*/ 291589 h 4417496"/>
              <a:gd name="connsiteX153" fmla="*/ 1366792 w 4985760"/>
              <a:gd name="connsiteY153" fmla="*/ 291589 h 4417496"/>
              <a:gd name="connsiteX154" fmla="*/ 1346696 w 4985760"/>
              <a:gd name="connsiteY154" fmla="*/ 231299 h 4417496"/>
              <a:gd name="connsiteX155" fmla="*/ 1321575 w 4985760"/>
              <a:gd name="connsiteY155" fmla="*/ 176033 h 4417496"/>
              <a:gd name="connsiteX156" fmla="*/ 1291430 w 4985760"/>
              <a:gd name="connsiteY156" fmla="*/ 150912 h 4417496"/>
              <a:gd name="connsiteX157" fmla="*/ 1236164 w 4985760"/>
              <a:gd name="connsiteY157" fmla="*/ 186081 h 4417496"/>
              <a:gd name="connsiteX158" fmla="*/ 1165825 w 4985760"/>
              <a:gd name="connsiteY158" fmla="*/ 211202 h 4417496"/>
              <a:gd name="connsiteX159" fmla="*/ 1120608 w 4985760"/>
              <a:gd name="connsiteY159" fmla="*/ 221251 h 4417496"/>
              <a:gd name="connsiteX160" fmla="*/ 1065342 w 4985760"/>
              <a:gd name="connsiteY160" fmla="*/ 191105 h 4417496"/>
              <a:gd name="connsiteX161" fmla="*/ 1005052 w 4985760"/>
              <a:gd name="connsiteY161" fmla="*/ 155936 h 4417496"/>
              <a:gd name="connsiteX162" fmla="*/ 934713 w 4985760"/>
              <a:gd name="connsiteY162" fmla="*/ 120767 h 4417496"/>
              <a:gd name="connsiteX163" fmla="*/ 829205 w 4985760"/>
              <a:gd name="connsiteY163" fmla="*/ 165985 h 4417496"/>
              <a:gd name="connsiteX164" fmla="*/ 743794 w 4985760"/>
              <a:gd name="connsiteY164" fmla="*/ 181057 h 4417496"/>
              <a:gd name="connsiteX165" fmla="*/ 693553 w 4985760"/>
              <a:gd name="connsiteY165" fmla="*/ 145888 h 4417496"/>
              <a:gd name="connsiteX166" fmla="*/ 703601 w 4985760"/>
              <a:gd name="connsiteY166" fmla="*/ 105695 h 4417496"/>
              <a:gd name="connsiteX167" fmla="*/ 718674 w 4985760"/>
              <a:gd name="connsiteY167" fmla="*/ 85598 h 4417496"/>
              <a:gd name="connsiteX168" fmla="*/ 693553 w 4985760"/>
              <a:gd name="connsiteY168" fmla="*/ 20284 h 4417496"/>
              <a:gd name="connsiteX169" fmla="*/ 648335 w 4985760"/>
              <a:gd name="connsiteY169" fmla="*/ 187 h 4417496"/>
              <a:gd name="connsiteX170" fmla="*/ 618190 w 4985760"/>
              <a:gd name="connsiteY170" fmla="*/ 10235 h 4417496"/>
              <a:gd name="connsiteX171" fmla="*/ 557900 w 4985760"/>
              <a:gd name="connsiteY171" fmla="*/ 10235 h 4417496"/>
              <a:gd name="connsiteX172" fmla="*/ 472489 w 4985760"/>
              <a:gd name="connsiteY172" fmla="*/ 187 h 4417496"/>
              <a:gd name="connsiteX173" fmla="*/ 437320 w 4985760"/>
              <a:gd name="connsiteY173" fmla="*/ 10235 h 4417496"/>
              <a:gd name="connsiteX174" fmla="*/ 392102 w 4985760"/>
              <a:gd name="connsiteY174" fmla="*/ 55453 h 4417496"/>
              <a:gd name="connsiteX175" fmla="*/ 387078 w 4985760"/>
              <a:gd name="connsiteY175" fmla="*/ 105695 h 4417496"/>
              <a:gd name="connsiteX176" fmla="*/ 382054 w 4985760"/>
              <a:gd name="connsiteY176" fmla="*/ 140864 h 4417496"/>
              <a:gd name="connsiteX177" fmla="*/ 346885 w 4985760"/>
              <a:gd name="connsiteY177" fmla="*/ 216226 h 4417496"/>
              <a:gd name="connsiteX178" fmla="*/ 366981 w 4985760"/>
              <a:gd name="connsiteY178" fmla="*/ 206178 h 4417496"/>
              <a:gd name="connsiteX179" fmla="*/ 422247 w 4985760"/>
              <a:gd name="connsiteY179" fmla="*/ 171009 h 4417496"/>
              <a:gd name="connsiteX180" fmla="*/ 467465 w 4985760"/>
              <a:gd name="connsiteY180" fmla="*/ 216226 h 4417496"/>
              <a:gd name="connsiteX181" fmla="*/ 462441 w 4985760"/>
              <a:gd name="connsiteY181" fmla="*/ 256420 h 4417496"/>
              <a:gd name="connsiteX182" fmla="*/ 462441 w 4985760"/>
              <a:gd name="connsiteY182" fmla="*/ 276516 h 4417496"/>
              <a:gd name="connsiteX183" fmla="*/ 532779 w 4985760"/>
              <a:gd name="connsiteY183" fmla="*/ 361927 h 4417496"/>
              <a:gd name="connsiteX184" fmla="*/ 552876 w 4985760"/>
              <a:gd name="connsiteY184" fmla="*/ 412169 h 4417496"/>
              <a:gd name="connsiteX185" fmla="*/ 598093 w 4985760"/>
              <a:gd name="connsiteY185" fmla="*/ 427242 h 4417496"/>
              <a:gd name="connsiteX186" fmla="*/ 618190 w 4985760"/>
              <a:gd name="connsiteY186" fmla="*/ 442314 h 4417496"/>
              <a:gd name="connsiteX187" fmla="*/ 633263 w 4985760"/>
              <a:gd name="connsiteY187" fmla="*/ 472459 h 4417496"/>
              <a:gd name="connsiteX188" fmla="*/ 3937635 w 4985760"/>
              <a:gd name="connsiteY188" fmla="*/ 1444777 h 4417496"/>
              <a:gd name="connsiteX189" fmla="*/ 577997 w 4985760"/>
              <a:gd name="connsiteY189" fmla="*/ 582991 h 4417496"/>
              <a:gd name="connsiteX190" fmla="*/ 4025558 w 4985760"/>
              <a:gd name="connsiteY190" fmla="*/ 1609807 h 4417496"/>
              <a:gd name="connsiteX191" fmla="*/ 462441 w 4985760"/>
              <a:gd name="connsiteY191" fmla="*/ 638257 h 4417496"/>
              <a:gd name="connsiteX192" fmla="*/ 437320 w 4985760"/>
              <a:gd name="connsiteY192" fmla="*/ 708596 h 4417496"/>
              <a:gd name="connsiteX193" fmla="*/ 4068752 w 4985760"/>
              <a:gd name="connsiteY193" fmla="*/ 1752368 h 4417496"/>
              <a:gd name="connsiteX194" fmla="*/ 377030 w 4985760"/>
              <a:gd name="connsiteY194" fmla="*/ 768886 h 4417496"/>
              <a:gd name="connsiteX195" fmla="*/ 351909 w 4985760"/>
              <a:gd name="connsiteY195" fmla="*/ 914587 h 4417496"/>
              <a:gd name="connsiteX196" fmla="*/ 331812 w 4985760"/>
              <a:gd name="connsiteY196" fmla="*/ 964829 h 4417496"/>
              <a:gd name="connsiteX197" fmla="*/ 346885 w 4985760"/>
              <a:gd name="connsiteY197" fmla="*/ 1025119 h 4417496"/>
              <a:gd name="connsiteX198" fmla="*/ 4147604 w 4985760"/>
              <a:gd name="connsiteY198" fmla="*/ 1874414 h 4417496"/>
              <a:gd name="connsiteX199" fmla="*/ 372005 w 4985760"/>
              <a:gd name="connsiteY199" fmla="*/ 1110530 h 4417496"/>
              <a:gd name="connsiteX0" fmla="*/ 372005 w 4985760"/>
              <a:gd name="connsiteY0" fmla="*/ 1110530 h 4417496"/>
              <a:gd name="connsiteX1" fmla="*/ 4529371 w 4985760"/>
              <a:gd name="connsiteY1" fmla="*/ 2133857 h 4417496"/>
              <a:gd name="connsiteX2" fmla="*/ 473275 w 4985760"/>
              <a:gd name="connsiteY2" fmla="*/ 1333190 h 4417496"/>
              <a:gd name="connsiteX3" fmla="*/ 4750784 w 4985760"/>
              <a:gd name="connsiteY3" fmla="*/ 2453101 h 4417496"/>
              <a:gd name="connsiteX4" fmla="*/ 532779 w 4985760"/>
              <a:gd name="connsiteY4" fmla="*/ 1557681 h 4417496"/>
              <a:gd name="connsiteX5" fmla="*/ 4815052 w 4985760"/>
              <a:gd name="connsiteY5" fmla="*/ 2820494 h 4417496"/>
              <a:gd name="connsiteX6" fmla="*/ 547852 w 4985760"/>
              <a:gd name="connsiteY6" fmla="*/ 1758648 h 4417496"/>
              <a:gd name="connsiteX7" fmla="*/ 572973 w 4985760"/>
              <a:gd name="connsiteY7" fmla="*/ 1798842 h 4417496"/>
              <a:gd name="connsiteX8" fmla="*/ 4804724 w 4985760"/>
              <a:gd name="connsiteY8" fmla="*/ 3176931 h 4417496"/>
              <a:gd name="connsiteX9" fmla="*/ 589117 w 4985760"/>
              <a:gd name="connsiteY9" fmla="*/ 2066170 h 4417496"/>
              <a:gd name="connsiteX10" fmla="*/ 593069 w 4985760"/>
              <a:gd name="connsiteY10" fmla="*/ 2140486 h 4417496"/>
              <a:gd name="connsiteX11" fmla="*/ 596315 w 4985760"/>
              <a:gd name="connsiteY11" fmla="*/ 2224850 h 4417496"/>
              <a:gd name="connsiteX12" fmla="*/ 4854966 w 4985760"/>
              <a:gd name="connsiteY12" fmla="*/ 3413347 h 4417496"/>
              <a:gd name="connsiteX13" fmla="*/ 618451 w 4985760"/>
              <a:gd name="connsiteY13" fmla="*/ 2359717 h 4417496"/>
              <a:gd name="connsiteX14" fmla="*/ 623214 w 4985760"/>
              <a:gd name="connsiteY14" fmla="*/ 2391695 h 4417496"/>
              <a:gd name="connsiteX15" fmla="*/ 4945271 w 4985760"/>
              <a:gd name="connsiteY15" fmla="*/ 3672650 h 4417496"/>
              <a:gd name="connsiteX16" fmla="*/ 648335 w 4985760"/>
              <a:gd name="connsiteY16" fmla="*/ 2482130 h 4417496"/>
              <a:gd name="connsiteX17" fmla="*/ 4985753 w 4985760"/>
              <a:gd name="connsiteY17" fmla="*/ 3976656 h 4417496"/>
              <a:gd name="connsiteX18" fmla="*/ 676622 w 4985760"/>
              <a:gd name="connsiteY18" fmla="*/ 2652952 h 4417496"/>
              <a:gd name="connsiteX19" fmla="*/ 4932701 w 4985760"/>
              <a:gd name="connsiteY19" fmla="*/ 4141713 h 4417496"/>
              <a:gd name="connsiteX20" fmla="*/ 849302 w 4985760"/>
              <a:gd name="connsiteY20" fmla="*/ 2813725 h 4417496"/>
              <a:gd name="connsiteX21" fmla="*/ 914616 w 4985760"/>
              <a:gd name="connsiteY21" fmla="*/ 2879040 h 4417496"/>
              <a:gd name="connsiteX22" fmla="*/ 965409 w 4985760"/>
              <a:gd name="connsiteY22" fmla="*/ 2910650 h 4417496"/>
              <a:gd name="connsiteX23" fmla="*/ 1065421 w 4985760"/>
              <a:gd name="connsiteY23" fmla="*/ 2996375 h 4417496"/>
              <a:gd name="connsiteX24" fmla="*/ 4889088 w 4985760"/>
              <a:gd name="connsiteY24" fmla="*/ 4253221 h 4417496"/>
              <a:gd name="connsiteX25" fmla="*/ 1115428 w 4985760"/>
              <a:gd name="connsiteY25" fmla="*/ 3029713 h 4417496"/>
              <a:gd name="connsiteX26" fmla="*/ 1155909 w 4985760"/>
              <a:gd name="connsiteY26" fmla="*/ 3067813 h 4417496"/>
              <a:gd name="connsiteX27" fmla="*/ 1163053 w 4985760"/>
              <a:gd name="connsiteY27" fmla="*/ 3098769 h 4417496"/>
              <a:gd name="connsiteX28" fmla="*/ 1195970 w 4985760"/>
              <a:gd name="connsiteY28" fmla="*/ 3115176 h 4417496"/>
              <a:gd name="connsiteX29" fmla="*/ 1236871 w 4985760"/>
              <a:gd name="connsiteY29" fmla="*/ 3167825 h 4417496"/>
              <a:gd name="connsiteX30" fmla="*/ 1261285 w 4985760"/>
              <a:gd name="connsiteY30" fmla="*/ 3210635 h 4417496"/>
              <a:gd name="connsiteX31" fmla="*/ 1351720 w 4985760"/>
              <a:gd name="connsiteY31" fmla="*/ 3265901 h 4417496"/>
              <a:gd name="connsiteX32" fmla="*/ 1408321 w 4985760"/>
              <a:gd name="connsiteY32" fmla="*/ 3303556 h 4417496"/>
              <a:gd name="connsiteX33" fmla="*/ 4801305 w 4985760"/>
              <a:gd name="connsiteY33" fmla="*/ 4305417 h 4417496"/>
              <a:gd name="connsiteX34" fmla="*/ 1472615 w 4985760"/>
              <a:gd name="connsiteY34" fmla="*/ 3360706 h 4417496"/>
              <a:gd name="connsiteX35" fmla="*/ 1524399 w 4985760"/>
              <a:gd name="connsiteY35" fmla="*/ 3389387 h 4417496"/>
              <a:gd name="connsiteX36" fmla="*/ 1625930 w 4985760"/>
              <a:gd name="connsiteY36" fmla="*/ 3436462 h 4417496"/>
              <a:gd name="connsiteX37" fmla="*/ 1656336 w 4985760"/>
              <a:gd name="connsiteY37" fmla="*/ 3461844 h 4417496"/>
              <a:gd name="connsiteX38" fmla="*/ 1670258 w 4985760"/>
              <a:gd name="connsiteY38" fmla="*/ 3503582 h 4417496"/>
              <a:gd name="connsiteX39" fmla="*/ 1733557 w 4985760"/>
              <a:gd name="connsiteY39" fmla="*/ 3587448 h 4417496"/>
              <a:gd name="connsiteX40" fmla="*/ 1818968 w 4985760"/>
              <a:gd name="connsiteY40" fmla="*/ 3617593 h 4417496"/>
              <a:gd name="connsiteX41" fmla="*/ 1879809 w 4985760"/>
              <a:gd name="connsiteY41" fmla="*/ 3658363 h 4417496"/>
              <a:gd name="connsiteX42" fmla="*/ 1967915 w 4985760"/>
              <a:gd name="connsiteY42" fmla="*/ 3698844 h 4417496"/>
              <a:gd name="connsiteX43" fmla="*/ 2135491 w 4985760"/>
              <a:gd name="connsiteY43" fmla="*/ 3738174 h 4417496"/>
              <a:gd name="connsiteX44" fmla="*/ 2225926 w 4985760"/>
              <a:gd name="connsiteY44" fmla="*/ 3753246 h 4417496"/>
              <a:gd name="connsiteX45" fmla="*/ 2331434 w 4985760"/>
              <a:gd name="connsiteY45" fmla="*/ 3768319 h 4417496"/>
              <a:gd name="connsiteX46" fmla="*/ 2401773 w 4985760"/>
              <a:gd name="connsiteY46" fmla="*/ 3768319 h 4417496"/>
              <a:gd name="connsiteX47" fmla="*/ 2470359 w 4985760"/>
              <a:gd name="connsiteY47" fmla="*/ 3779806 h 4417496"/>
              <a:gd name="connsiteX48" fmla="*/ 2496553 w 4985760"/>
              <a:gd name="connsiteY48" fmla="*/ 3767900 h 4417496"/>
              <a:gd name="connsiteX49" fmla="*/ 2509111 w 4985760"/>
              <a:gd name="connsiteY49" fmla="*/ 3796083 h 4417496"/>
              <a:gd name="connsiteX50" fmla="*/ 4508027 w 4985760"/>
              <a:gd name="connsiteY50" fmla="*/ 4416769 h 4417496"/>
              <a:gd name="connsiteX51" fmla="*/ 2641809 w 4985760"/>
              <a:gd name="connsiteY51" fmla="*/ 3920300 h 4417496"/>
              <a:gd name="connsiteX52" fmla="*/ 2561638 w 4985760"/>
              <a:gd name="connsiteY52" fmla="*/ 3875849 h 4417496"/>
              <a:gd name="connsiteX53" fmla="*/ 2748441 w 4985760"/>
              <a:gd name="connsiteY53" fmla="*/ 3878851 h 4417496"/>
              <a:gd name="connsiteX54" fmla="*/ 2823803 w 4985760"/>
              <a:gd name="connsiteY54" fmla="*/ 3823585 h 4417496"/>
              <a:gd name="connsiteX55" fmla="*/ 2879069 w 4985760"/>
              <a:gd name="connsiteY55" fmla="*/ 3778367 h 4417496"/>
              <a:gd name="connsiteX56" fmla="*/ 2975184 w 4985760"/>
              <a:gd name="connsiteY56" fmla="*/ 3820288 h 4417496"/>
              <a:gd name="connsiteX57" fmla="*/ 3029794 w 4985760"/>
              <a:gd name="connsiteY57" fmla="*/ 3823585 h 4417496"/>
              <a:gd name="connsiteX58" fmla="*/ 3080036 w 4985760"/>
              <a:gd name="connsiteY58" fmla="*/ 3808512 h 4417496"/>
              <a:gd name="connsiteX59" fmla="*/ 3130278 w 4985760"/>
              <a:gd name="connsiteY59" fmla="*/ 3738174 h 4417496"/>
              <a:gd name="connsiteX60" fmla="*/ 3145351 w 4985760"/>
              <a:gd name="connsiteY60" fmla="*/ 3692956 h 4417496"/>
              <a:gd name="connsiteX61" fmla="*/ 3144253 w 4985760"/>
              <a:gd name="connsiteY61" fmla="*/ 3667888 h 4417496"/>
              <a:gd name="connsiteX62" fmla="*/ 3185021 w 4985760"/>
              <a:gd name="connsiteY62" fmla="*/ 3646953 h 4417496"/>
              <a:gd name="connsiteX63" fmla="*/ 3235786 w 4985760"/>
              <a:gd name="connsiteY63" fmla="*/ 3667835 h 4417496"/>
              <a:gd name="connsiteX64" fmla="*/ 3311148 w 4985760"/>
              <a:gd name="connsiteY64" fmla="*/ 3667835 h 4417496"/>
              <a:gd name="connsiteX65" fmla="*/ 3366414 w 4985760"/>
              <a:gd name="connsiteY65" fmla="*/ 3622618 h 4417496"/>
              <a:gd name="connsiteX66" fmla="*/ 3386511 w 4985760"/>
              <a:gd name="connsiteY66" fmla="*/ 3547255 h 4417496"/>
              <a:gd name="connsiteX67" fmla="*/ 3386511 w 4985760"/>
              <a:gd name="connsiteY67" fmla="*/ 3486965 h 4417496"/>
              <a:gd name="connsiteX68" fmla="*/ 3446801 w 4985760"/>
              <a:gd name="connsiteY68" fmla="*/ 3411602 h 4417496"/>
              <a:gd name="connsiteX69" fmla="*/ 3466898 w 4985760"/>
              <a:gd name="connsiteY69" fmla="*/ 3366385 h 4417496"/>
              <a:gd name="connsiteX70" fmla="*/ 3486994 w 4985760"/>
              <a:gd name="connsiteY70" fmla="*/ 3341264 h 4417496"/>
              <a:gd name="connsiteX71" fmla="*/ 3520489 w 4985760"/>
              <a:gd name="connsiteY71" fmla="*/ 3322606 h 4417496"/>
              <a:gd name="connsiteX72" fmla="*/ 3567381 w 4985760"/>
              <a:gd name="connsiteY72" fmla="*/ 3321167 h 4417496"/>
              <a:gd name="connsiteX73" fmla="*/ 3562357 w 4985760"/>
              <a:gd name="connsiteY73" fmla="*/ 3270925 h 4417496"/>
              <a:gd name="connsiteX74" fmla="*/ 3552309 w 4985760"/>
              <a:gd name="connsiteY74" fmla="*/ 3235756 h 4417496"/>
              <a:gd name="connsiteX75" fmla="*/ 3551445 w 4985760"/>
              <a:gd name="connsiteY75" fmla="*/ 3217831 h 4417496"/>
              <a:gd name="connsiteX76" fmla="*/ 3514496 w 4985760"/>
              <a:gd name="connsiteY76" fmla="*/ 3181276 h 4417496"/>
              <a:gd name="connsiteX77" fmla="*/ 3492019 w 4985760"/>
              <a:gd name="connsiteY77" fmla="*/ 3180490 h 4417496"/>
              <a:gd name="connsiteX78" fmla="*/ 3446801 w 4985760"/>
              <a:gd name="connsiteY78" fmla="*/ 3130248 h 4417496"/>
              <a:gd name="connsiteX79" fmla="*/ 3416656 w 4985760"/>
              <a:gd name="connsiteY79" fmla="*/ 3100103 h 4417496"/>
              <a:gd name="connsiteX80" fmla="*/ 3391535 w 4985760"/>
              <a:gd name="connsiteY80" fmla="*/ 3095079 h 4417496"/>
              <a:gd name="connsiteX81" fmla="*/ 3341895 w 4985760"/>
              <a:gd name="connsiteY81" fmla="*/ 3015425 h 4417496"/>
              <a:gd name="connsiteX82" fmla="*/ 3321197 w 4985760"/>
              <a:gd name="connsiteY82" fmla="*/ 2944354 h 4417496"/>
              <a:gd name="connsiteX83" fmla="*/ 3289508 w 4985760"/>
              <a:gd name="connsiteY83" fmla="*/ 2905888 h 4417496"/>
              <a:gd name="connsiteX84" fmla="*/ 3282364 w 4985760"/>
              <a:gd name="connsiteY84" fmla="*/ 2867788 h 4417496"/>
              <a:gd name="connsiteX85" fmla="*/ 3260907 w 4985760"/>
              <a:gd name="connsiteY85" fmla="*/ 2838846 h 4417496"/>
              <a:gd name="connsiteX86" fmla="*/ 3260933 w 4985760"/>
              <a:gd name="connsiteY86" fmla="*/ 2820163 h 4417496"/>
              <a:gd name="connsiteX87" fmla="*/ 3225737 w 4985760"/>
              <a:gd name="connsiteY87" fmla="*/ 2768508 h 4417496"/>
              <a:gd name="connsiteX88" fmla="*/ 3160423 w 4985760"/>
              <a:gd name="connsiteY88" fmla="*/ 2698169 h 4417496"/>
              <a:gd name="connsiteX89" fmla="*/ 3130278 w 4985760"/>
              <a:gd name="connsiteY89" fmla="*/ 2663000 h 4417496"/>
              <a:gd name="connsiteX90" fmla="*/ 3095109 w 4985760"/>
              <a:gd name="connsiteY90" fmla="*/ 2622807 h 4417496"/>
              <a:gd name="connsiteX91" fmla="*/ 3084720 w 4985760"/>
              <a:gd name="connsiteY91" fmla="*/ 2558225 h 4417496"/>
              <a:gd name="connsiteX92" fmla="*/ 3090085 w 4985760"/>
              <a:gd name="connsiteY92" fmla="*/ 2532371 h 4417496"/>
              <a:gd name="connsiteX93" fmla="*/ 3046621 w 4985760"/>
              <a:gd name="connsiteY93" fmla="*/ 2510600 h 4417496"/>
              <a:gd name="connsiteX94" fmla="*/ 3019746 w 4985760"/>
              <a:gd name="connsiteY94" fmla="*/ 2512275 h 4417496"/>
              <a:gd name="connsiteX95" fmla="*/ 3010221 w 4985760"/>
              <a:gd name="connsiteY95" fmla="*/ 2472631 h 4417496"/>
              <a:gd name="connsiteX96" fmla="*/ 3013284 w 4985760"/>
              <a:gd name="connsiteY96" fmla="*/ 2398681 h 4417496"/>
              <a:gd name="connsiteX97" fmla="*/ 2994625 w 4985760"/>
              <a:gd name="connsiteY97" fmla="*/ 2371598 h 4417496"/>
              <a:gd name="connsiteX98" fmla="*/ 2964480 w 4985760"/>
              <a:gd name="connsiteY98" fmla="*/ 2326380 h 4417496"/>
              <a:gd name="connsiteX99" fmla="*/ 2909214 w 4985760"/>
              <a:gd name="connsiteY99" fmla="*/ 2272973 h 4417496"/>
              <a:gd name="connsiteX100" fmla="*/ 2879069 w 4985760"/>
              <a:gd name="connsiteY100" fmla="*/ 2230921 h 4417496"/>
              <a:gd name="connsiteX101" fmla="*/ 2843900 w 4985760"/>
              <a:gd name="connsiteY101" fmla="*/ 2215848 h 4417496"/>
              <a:gd name="connsiteX102" fmla="*/ 2822783 w 4985760"/>
              <a:gd name="connsiteY102" fmla="*/ 2203419 h 4417496"/>
              <a:gd name="connsiteX103" fmla="*/ 2798682 w 4985760"/>
              <a:gd name="connsiteY103" fmla="*/ 2195752 h 4417496"/>
              <a:gd name="connsiteX104" fmla="*/ 2770395 w 4985760"/>
              <a:gd name="connsiteY104" fmla="*/ 2177225 h 4417496"/>
              <a:gd name="connsiteX105" fmla="*/ 2733368 w 4985760"/>
              <a:gd name="connsiteY105" fmla="*/ 2170631 h 4417496"/>
              <a:gd name="connsiteX106" fmla="*/ 2698958 w 4985760"/>
              <a:gd name="connsiteY106" fmla="*/ 2146269 h 4417496"/>
              <a:gd name="connsiteX107" fmla="*/ 2659341 w 4985760"/>
              <a:gd name="connsiteY107" fmla="*/ 2128318 h 4417496"/>
              <a:gd name="connsiteX108" fmla="*/ 2698199 w 4985760"/>
              <a:gd name="connsiteY108" fmla="*/ 2004833 h 4417496"/>
              <a:gd name="connsiteX109" fmla="*/ 2728344 w 4985760"/>
              <a:gd name="connsiteY109" fmla="*/ 1934495 h 4417496"/>
              <a:gd name="connsiteX110" fmla="*/ 2823803 w 4985760"/>
              <a:gd name="connsiteY110" fmla="*/ 1813914 h 4417496"/>
              <a:gd name="connsiteX111" fmla="*/ 2860569 w 4985760"/>
              <a:gd name="connsiteY111" fmla="*/ 1758648 h 4417496"/>
              <a:gd name="connsiteX112" fmla="*/ 2914238 w 4985760"/>
              <a:gd name="connsiteY112" fmla="*/ 1733527 h 4417496"/>
              <a:gd name="connsiteX113" fmla="*/ 2984577 w 4985760"/>
              <a:gd name="connsiteY113" fmla="*/ 1693334 h 4417496"/>
              <a:gd name="connsiteX114" fmla="*/ 3095109 w 4985760"/>
              <a:gd name="connsiteY114" fmla="*/ 1663189 h 4417496"/>
              <a:gd name="connsiteX115" fmla="*/ 3140326 w 4985760"/>
              <a:gd name="connsiteY115" fmla="*/ 1643092 h 4417496"/>
              <a:gd name="connsiteX116" fmla="*/ 3175496 w 4985760"/>
              <a:gd name="connsiteY116" fmla="*/ 1602899 h 4417496"/>
              <a:gd name="connsiteX117" fmla="*/ 3195592 w 4985760"/>
              <a:gd name="connsiteY117" fmla="*/ 1517488 h 4417496"/>
              <a:gd name="connsiteX118" fmla="*/ 3228381 w 4985760"/>
              <a:gd name="connsiteY118" fmla="*/ 1430480 h 4417496"/>
              <a:gd name="connsiteX119" fmla="*/ 3296076 w 4985760"/>
              <a:gd name="connsiteY119" fmla="*/ 1341642 h 4417496"/>
              <a:gd name="connsiteX120" fmla="*/ 3411632 w 4985760"/>
              <a:gd name="connsiteY120" fmla="*/ 1241158 h 4417496"/>
              <a:gd name="connsiteX121" fmla="*/ 3366414 w 4985760"/>
              <a:gd name="connsiteY121" fmla="*/ 1211013 h 4417496"/>
              <a:gd name="connsiteX122" fmla="*/ 3308559 w 4985760"/>
              <a:gd name="connsiteY122" fmla="*/ 1196150 h 4417496"/>
              <a:gd name="connsiteX123" fmla="*/ 3225737 w 4985760"/>
              <a:gd name="connsiteY123" fmla="*/ 1190916 h 4417496"/>
              <a:gd name="connsiteX124" fmla="*/ 3172828 w 4985760"/>
              <a:gd name="connsiteY124" fmla="*/ 1167575 h 4417496"/>
              <a:gd name="connsiteX125" fmla="*/ 3101390 w 4985760"/>
              <a:gd name="connsiteY125" fmla="*/ 1153288 h 4417496"/>
              <a:gd name="connsiteX126" fmla="*/ 3064964 w 4985760"/>
              <a:gd name="connsiteY126" fmla="*/ 1165796 h 4417496"/>
              <a:gd name="connsiteX127" fmla="*/ 3004674 w 4985760"/>
              <a:gd name="connsiteY127" fmla="*/ 1135651 h 4417496"/>
              <a:gd name="connsiteX128" fmla="*/ 2934335 w 4985760"/>
              <a:gd name="connsiteY128" fmla="*/ 1120578 h 4417496"/>
              <a:gd name="connsiteX129" fmla="*/ 2758490 w 4985760"/>
              <a:gd name="connsiteY129" fmla="*/ 1072325 h 4417496"/>
              <a:gd name="connsiteX130" fmla="*/ 2522353 w 4985760"/>
              <a:gd name="connsiteY130" fmla="*/ 1010046 h 4417496"/>
              <a:gd name="connsiteX131" fmla="*/ 2457038 w 4985760"/>
              <a:gd name="connsiteY131" fmla="*/ 979901 h 4417496"/>
              <a:gd name="connsiteX132" fmla="*/ 2401773 w 4985760"/>
              <a:gd name="connsiteY132" fmla="*/ 954780 h 4417496"/>
              <a:gd name="connsiteX133" fmla="*/ 2316362 w 4985760"/>
              <a:gd name="connsiteY133" fmla="*/ 944732 h 4417496"/>
              <a:gd name="connsiteX134" fmla="*/ 2256071 w 4985760"/>
              <a:gd name="connsiteY134" fmla="*/ 944732 h 4417496"/>
              <a:gd name="connsiteX135" fmla="*/ 2220902 w 4985760"/>
              <a:gd name="connsiteY135" fmla="*/ 949756 h 4417496"/>
              <a:gd name="connsiteX136" fmla="*/ 2125443 w 4985760"/>
              <a:gd name="connsiteY136" fmla="*/ 849273 h 4417496"/>
              <a:gd name="connsiteX137" fmla="*/ 2113171 w 4985760"/>
              <a:gd name="connsiteY137" fmla="*/ 805625 h 4417496"/>
              <a:gd name="connsiteX138" fmla="*/ 2084596 w 4985760"/>
              <a:gd name="connsiteY138" fmla="*/ 779431 h 4417496"/>
              <a:gd name="connsiteX139" fmla="*/ 2055104 w 4985760"/>
              <a:gd name="connsiteY139" fmla="*/ 743765 h 4417496"/>
              <a:gd name="connsiteX140" fmla="*/ 1994814 w 4985760"/>
              <a:gd name="connsiteY140" fmla="*/ 663378 h 4417496"/>
              <a:gd name="connsiteX141" fmla="*/ 3862796 w 4985760"/>
              <a:gd name="connsiteY141" fmla="*/ 1324597 h 4417496"/>
              <a:gd name="connsiteX142" fmla="*/ 1889307 w 4985760"/>
              <a:gd name="connsiteY142" fmla="*/ 552846 h 4417496"/>
              <a:gd name="connsiteX143" fmla="*/ 1793847 w 4985760"/>
              <a:gd name="connsiteY143" fmla="*/ 482508 h 4417496"/>
              <a:gd name="connsiteX144" fmla="*/ 1698388 w 4985760"/>
              <a:gd name="connsiteY144" fmla="*/ 477484 h 4417496"/>
              <a:gd name="connsiteX145" fmla="*/ 1667878 w 4985760"/>
              <a:gd name="connsiteY145" fmla="*/ 453200 h 4417496"/>
              <a:gd name="connsiteX146" fmla="*/ 1597904 w 4985760"/>
              <a:gd name="connsiteY146" fmla="*/ 467435 h 4417496"/>
              <a:gd name="connsiteX147" fmla="*/ 1589296 w 4985760"/>
              <a:gd name="connsiteY147" fmla="*/ 443675 h 4417496"/>
              <a:gd name="connsiteX148" fmla="*/ 1542638 w 4985760"/>
              <a:gd name="connsiteY148" fmla="*/ 452363 h 4417496"/>
              <a:gd name="connsiteX149" fmla="*/ 1534528 w 4985760"/>
              <a:gd name="connsiteY149" fmla="*/ 412719 h 4417496"/>
              <a:gd name="connsiteX150" fmla="*/ 1498809 w 4985760"/>
              <a:gd name="connsiteY150" fmla="*/ 377000 h 4417496"/>
              <a:gd name="connsiteX151" fmla="*/ 1484521 w 4985760"/>
              <a:gd name="connsiteY151" fmla="*/ 341281 h 4417496"/>
              <a:gd name="connsiteX152" fmla="*/ 1477324 w 4985760"/>
              <a:gd name="connsiteY152" fmla="*/ 321734 h 4417496"/>
              <a:gd name="connsiteX153" fmla="*/ 1412010 w 4985760"/>
              <a:gd name="connsiteY153" fmla="*/ 291589 h 4417496"/>
              <a:gd name="connsiteX154" fmla="*/ 1366792 w 4985760"/>
              <a:gd name="connsiteY154" fmla="*/ 291589 h 4417496"/>
              <a:gd name="connsiteX155" fmla="*/ 1346696 w 4985760"/>
              <a:gd name="connsiteY155" fmla="*/ 231299 h 4417496"/>
              <a:gd name="connsiteX156" fmla="*/ 1321575 w 4985760"/>
              <a:gd name="connsiteY156" fmla="*/ 176033 h 4417496"/>
              <a:gd name="connsiteX157" fmla="*/ 1291430 w 4985760"/>
              <a:gd name="connsiteY157" fmla="*/ 150912 h 4417496"/>
              <a:gd name="connsiteX158" fmla="*/ 1236164 w 4985760"/>
              <a:gd name="connsiteY158" fmla="*/ 186081 h 4417496"/>
              <a:gd name="connsiteX159" fmla="*/ 1165825 w 4985760"/>
              <a:gd name="connsiteY159" fmla="*/ 211202 h 4417496"/>
              <a:gd name="connsiteX160" fmla="*/ 1120608 w 4985760"/>
              <a:gd name="connsiteY160" fmla="*/ 221251 h 4417496"/>
              <a:gd name="connsiteX161" fmla="*/ 1065342 w 4985760"/>
              <a:gd name="connsiteY161" fmla="*/ 191105 h 4417496"/>
              <a:gd name="connsiteX162" fmla="*/ 1005052 w 4985760"/>
              <a:gd name="connsiteY162" fmla="*/ 155936 h 4417496"/>
              <a:gd name="connsiteX163" fmla="*/ 934713 w 4985760"/>
              <a:gd name="connsiteY163" fmla="*/ 120767 h 4417496"/>
              <a:gd name="connsiteX164" fmla="*/ 829205 w 4985760"/>
              <a:gd name="connsiteY164" fmla="*/ 165985 h 4417496"/>
              <a:gd name="connsiteX165" fmla="*/ 743794 w 4985760"/>
              <a:gd name="connsiteY165" fmla="*/ 181057 h 4417496"/>
              <a:gd name="connsiteX166" fmla="*/ 693553 w 4985760"/>
              <a:gd name="connsiteY166" fmla="*/ 145888 h 4417496"/>
              <a:gd name="connsiteX167" fmla="*/ 703601 w 4985760"/>
              <a:gd name="connsiteY167" fmla="*/ 105695 h 4417496"/>
              <a:gd name="connsiteX168" fmla="*/ 718674 w 4985760"/>
              <a:gd name="connsiteY168" fmla="*/ 85598 h 4417496"/>
              <a:gd name="connsiteX169" fmla="*/ 693553 w 4985760"/>
              <a:gd name="connsiteY169" fmla="*/ 20284 h 4417496"/>
              <a:gd name="connsiteX170" fmla="*/ 648335 w 4985760"/>
              <a:gd name="connsiteY170" fmla="*/ 187 h 4417496"/>
              <a:gd name="connsiteX171" fmla="*/ 618190 w 4985760"/>
              <a:gd name="connsiteY171" fmla="*/ 10235 h 4417496"/>
              <a:gd name="connsiteX172" fmla="*/ 557900 w 4985760"/>
              <a:gd name="connsiteY172" fmla="*/ 10235 h 4417496"/>
              <a:gd name="connsiteX173" fmla="*/ 472489 w 4985760"/>
              <a:gd name="connsiteY173" fmla="*/ 187 h 4417496"/>
              <a:gd name="connsiteX174" fmla="*/ 437320 w 4985760"/>
              <a:gd name="connsiteY174" fmla="*/ 10235 h 4417496"/>
              <a:gd name="connsiteX175" fmla="*/ 392102 w 4985760"/>
              <a:gd name="connsiteY175" fmla="*/ 55453 h 4417496"/>
              <a:gd name="connsiteX176" fmla="*/ 387078 w 4985760"/>
              <a:gd name="connsiteY176" fmla="*/ 105695 h 4417496"/>
              <a:gd name="connsiteX177" fmla="*/ 382054 w 4985760"/>
              <a:gd name="connsiteY177" fmla="*/ 140864 h 4417496"/>
              <a:gd name="connsiteX178" fmla="*/ 346885 w 4985760"/>
              <a:gd name="connsiteY178" fmla="*/ 216226 h 4417496"/>
              <a:gd name="connsiteX179" fmla="*/ 366981 w 4985760"/>
              <a:gd name="connsiteY179" fmla="*/ 206178 h 4417496"/>
              <a:gd name="connsiteX180" fmla="*/ 422247 w 4985760"/>
              <a:gd name="connsiteY180" fmla="*/ 171009 h 4417496"/>
              <a:gd name="connsiteX181" fmla="*/ 467465 w 4985760"/>
              <a:gd name="connsiteY181" fmla="*/ 216226 h 4417496"/>
              <a:gd name="connsiteX182" fmla="*/ 462441 w 4985760"/>
              <a:gd name="connsiteY182" fmla="*/ 256420 h 4417496"/>
              <a:gd name="connsiteX183" fmla="*/ 462441 w 4985760"/>
              <a:gd name="connsiteY183" fmla="*/ 276516 h 4417496"/>
              <a:gd name="connsiteX184" fmla="*/ 532779 w 4985760"/>
              <a:gd name="connsiteY184" fmla="*/ 361927 h 4417496"/>
              <a:gd name="connsiteX185" fmla="*/ 552876 w 4985760"/>
              <a:gd name="connsiteY185" fmla="*/ 412169 h 4417496"/>
              <a:gd name="connsiteX186" fmla="*/ 598093 w 4985760"/>
              <a:gd name="connsiteY186" fmla="*/ 427242 h 4417496"/>
              <a:gd name="connsiteX187" fmla="*/ 618190 w 4985760"/>
              <a:gd name="connsiteY187" fmla="*/ 442314 h 4417496"/>
              <a:gd name="connsiteX188" fmla="*/ 633263 w 4985760"/>
              <a:gd name="connsiteY188" fmla="*/ 472459 h 4417496"/>
              <a:gd name="connsiteX189" fmla="*/ 3937635 w 4985760"/>
              <a:gd name="connsiteY189" fmla="*/ 1444777 h 4417496"/>
              <a:gd name="connsiteX190" fmla="*/ 577997 w 4985760"/>
              <a:gd name="connsiteY190" fmla="*/ 582991 h 4417496"/>
              <a:gd name="connsiteX191" fmla="*/ 4025558 w 4985760"/>
              <a:gd name="connsiteY191" fmla="*/ 1609807 h 4417496"/>
              <a:gd name="connsiteX192" fmla="*/ 462441 w 4985760"/>
              <a:gd name="connsiteY192" fmla="*/ 638257 h 4417496"/>
              <a:gd name="connsiteX193" fmla="*/ 437320 w 4985760"/>
              <a:gd name="connsiteY193" fmla="*/ 708596 h 4417496"/>
              <a:gd name="connsiteX194" fmla="*/ 4068752 w 4985760"/>
              <a:gd name="connsiteY194" fmla="*/ 1752368 h 4417496"/>
              <a:gd name="connsiteX195" fmla="*/ 377030 w 4985760"/>
              <a:gd name="connsiteY195" fmla="*/ 768886 h 4417496"/>
              <a:gd name="connsiteX196" fmla="*/ 351909 w 4985760"/>
              <a:gd name="connsiteY196" fmla="*/ 914587 h 4417496"/>
              <a:gd name="connsiteX197" fmla="*/ 331812 w 4985760"/>
              <a:gd name="connsiteY197" fmla="*/ 964829 h 4417496"/>
              <a:gd name="connsiteX198" fmla="*/ 346885 w 4985760"/>
              <a:gd name="connsiteY198" fmla="*/ 1025119 h 4417496"/>
              <a:gd name="connsiteX199" fmla="*/ 4147604 w 4985760"/>
              <a:gd name="connsiteY199" fmla="*/ 1874414 h 4417496"/>
              <a:gd name="connsiteX200" fmla="*/ 372005 w 4985760"/>
              <a:gd name="connsiteY200" fmla="*/ 1110530 h 4417496"/>
              <a:gd name="connsiteX0" fmla="*/ 372005 w 4985760"/>
              <a:gd name="connsiteY0" fmla="*/ 1110530 h 4417845"/>
              <a:gd name="connsiteX1" fmla="*/ 4529371 w 4985760"/>
              <a:gd name="connsiteY1" fmla="*/ 2133857 h 4417845"/>
              <a:gd name="connsiteX2" fmla="*/ 473275 w 4985760"/>
              <a:gd name="connsiteY2" fmla="*/ 1333190 h 4417845"/>
              <a:gd name="connsiteX3" fmla="*/ 4750784 w 4985760"/>
              <a:gd name="connsiteY3" fmla="*/ 2453101 h 4417845"/>
              <a:gd name="connsiteX4" fmla="*/ 532779 w 4985760"/>
              <a:gd name="connsiteY4" fmla="*/ 1557681 h 4417845"/>
              <a:gd name="connsiteX5" fmla="*/ 4815052 w 4985760"/>
              <a:gd name="connsiteY5" fmla="*/ 2820494 h 4417845"/>
              <a:gd name="connsiteX6" fmla="*/ 547852 w 4985760"/>
              <a:gd name="connsiteY6" fmla="*/ 1758648 h 4417845"/>
              <a:gd name="connsiteX7" fmla="*/ 572973 w 4985760"/>
              <a:gd name="connsiteY7" fmla="*/ 1798842 h 4417845"/>
              <a:gd name="connsiteX8" fmla="*/ 4804724 w 4985760"/>
              <a:gd name="connsiteY8" fmla="*/ 3176931 h 4417845"/>
              <a:gd name="connsiteX9" fmla="*/ 589117 w 4985760"/>
              <a:gd name="connsiteY9" fmla="*/ 2066170 h 4417845"/>
              <a:gd name="connsiteX10" fmla="*/ 593069 w 4985760"/>
              <a:gd name="connsiteY10" fmla="*/ 2140486 h 4417845"/>
              <a:gd name="connsiteX11" fmla="*/ 596315 w 4985760"/>
              <a:gd name="connsiteY11" fmla="*/ 2224850 h 4417845"/>
              <a:gd name="connsiteX12" fmla="*/ 4854966 w 4985760"/>
              <a:gd name="connsiteY12" fmla="*/ 3413347 h 4417845"/>
              <a:gd name="connsiteX13" fmla="*/ 618451 w 4985760"/>
              <a:gd name="connsiteY13" fmla="*/ 2359717 h 4417845"/>
              <a:gd name="connsiteX14" fmla="*/ 623214 w 4985760"/>
              <a:gd name="connsiteY14" fmla="*/ 2391695 h 4417845"/>
              <a:gd name="connsiteX15" fmla="*/ 4945271 w 4985760"/>
              <a:gd name="connsiteY15" fmla="*/ 3672650 h 4417845"/>
              <a:gd name="connsiteX16" fmla="*/ 648335 w 4985760"/>
              <a:gd name="connsiteY16" fmla="*/ 2482130 h 4417845"/>
              <a:gd name="connsiteX17" fmla="*/ 4985753 w 4985760"/>
              <a:gd name="connsiteY17" fmla="*/ 3976656 h 4417845"/>
              <a:gd name="connsiteX18" fmla="*/ 676622 w 4985760"/>
              <a:gd name="connsiteY18" fmla="*/ 2652952 h 4417845"/>
              <a:gd name="connsiteX19" fmla="*/ 4932701 w 4985760"/>
              <a:gd name="connsiteY19" fmla="*/ 4141713 h 4417845"/>
              <a:gd name="connsiteX20" fmla="*/ 849302 w 4985760"/>
              <a:gd name="connsiteY20" fmla="*/ 2813725 h 4417845"/>
              <a:gd name="connsiteX21" fmla="*/ 914616 w 4985760"/>
              <a:gd name="connsiteY21" fmla="*/ 2879040 h 4417845"/>
              <a:gd name="connsiteX22" fmla="*/ 965409 w 4985760"/>
              <a:gd name="connsiteY22" fmla="*/ 2910650 h 4417845"/>
              <a:gd name="connsiteX23" fmla="*/ 1065421 w 4985760"/>
              <a:gd name="connsiteY23" fmla="*/ 2996375 h 4417845"/>
              <a:gd name="connsiteX24" fmla="*/ 4889088 w 4985760"/>
              <a:gd name="connsiteY24" fmla="*/ 4253221 h 4417845"/>
              <a:gd name="connsiteX25" fmla="*/ 1115428 w 4985760"/>
              <a:gd name="connsiteY25" fmla="*/ 3029713 h 4417845"/>
              <a:gd name="connsiteX26" fmla="*/ 1155909 w 4985760"/>
              <a:gd name="connsiteY26" fmla="*/ 3067813 h 4417845"/>
              <a:gd name="connsiteX27" fmla="*/ 1163053 w 4985760"/>
              <a:gd name="connsiteY27" fmla="*/ 3098769 h 4417845"/>
              <a:gd name="connsiteX28" fmla="*/ 1195970 w 4985760"/>
              <a:gd name="connsiteY28" fmla="*/ 3115176 h 4417845"/>
              <a:gd name="connsiteX29" fmla="*/ 1236871 w 4985760"/>
              <a:gd name="connsiteY29" fmla="*/ 3167825 h 4417845"/>
              <a:gd name="connsiteX30" fmla="*/ 1261285 w 4985760"/>
              <a:gd name="connsiteY30" fmla="*/ 3210635 h 4417845"/>
              <a:gd name="connsiteX31" fmla="*/ 1351720 w 4985760"/>
              <a:gd name="connsiteY31" fmla="*/ 3265901 h 4417845"/>
              <a:gd name="connsiteX32" fmla="*/ 1408321 w 4985760"/>
              <a:gd name="connsiteY32" fmla="*/ 3303556 h 4417845"/>
              <a:gd name="connsiteX33" fmla="*/ 4801305 w 4985760"/>
              <a:gd name="connsiteY33" fmla="*/ 4305417 h 4417845"/>
              <a:gd name="connsiteX34" fmla="*/ 1472615 w 4985760"/>
              <a:gd name="connsiteY34" fmla="*/ 3360706 h 4417845"/>
              <a:gd name="connsiteX35" fmla="*/ 1524399 w 4985760"/>
              <a:gd name="connsiteY35" fmla="*/ 3389387 h 4417845"/>
              <a:gd name="connsiteX36" fmla="*/ 1625930 w 4985760"/>
              <a:gd name="connsiteY36" fmla="*/ 3436462 h 4417845"/>
              <a:gd name="connsiteX37" fmla="*/ 1656336 w 4985760"/>
              <a:gd name="connsiteY37" fmla="*/ 3461844 h 4417845"/>
              <a:gd name="connsiteX38" fmla="*/ 1670258 w 4985760"/>
              <a:gd name="connsiteY38" fmla="*/ 3503582 h 4417845"/>
              <a:gd name="connsiteX39" fmla="*/ 1733557 w 4985760"/>
              <a:gd name="connsiteY39" fmla="*/ 3587448 h 4417845"/>
              <a:gd name="connsiteX40" fmla="*/ 1818968 w 4985760"/>
              <a:gd name="connsiteY40" fmla="*/ 3617593 h 4417845"/>
              <a:gd name="connsiteX41" fmla="*/ 1879809 w 4985760"/>
              <a:gd name="connsiteY41" fmla="*/ 3658363 h 4417845"/>
              <a:gd name="connsiteX42" fmla="*/ 1967915 w 4985760"/>
              <a:gd name="connsiteY42" fmla="*/ 3698844 h 4417845"/>
              <a:gd name="connsiteX43" fmla="*/ 2135491 w 4985760"/>
              <a:gd name="connsiteY43" fmla="*/ 3738174 h 4417845"/>
              <a:gd name="connsiteX44" fmla="*/ 2225926 w 4985760"/>
              <a:gd name="connsiteY44" fmla="*/ 3753246 h 4417845"/>
              <a:gd name="connsiteX45" fmla="*/ 2331434 w 4985760"/>
              <a:gd name="connsiteY45" fmla="*/ 3768319 h 4417845"/>
              <a:gd name="connsiteX46" fmla="*/ 2401773 w 4985760"/>
              <a:gd name="connsiteY46" fmla="*/ 3768319 h 4417845"/>
              <a:gd name="connsiteX47" fmla="*/ 2470359 w 4985760"/>
              <a:gd name="connsiteY47" fmla="*/ 3779806 h 4417845"/>
              <a:gd name="connsiteX48" fmla="*/ 2496553 w 4985760"/>
              <a:gd name="connsiteY48" fmla="*/ 3767900 h 4417845"/>
              <a:gd name="connsiteX49" fmla="*/ 4508027 w 4985760"/>
              <a:gd name="connsiteY49" fmla="*/ 4416769 h 4417845"/>
              <a:gd name="connsiteX50" fmla="*/ 2641809 w 4985760"/>
              <a:gd name="connsiteY50" fmla="*/ 3920300 h 4417845"/>
              <a:gd name="connsiteX51" fmla="*/ 2561638 w 4985760"/>
              <a:gd name="connsiteY51" fmla="*/ 3875849 h 4417845"/>
              <a:gd name="connsiteX52" fmla="*/ 2748441 w 4985760"/>
              <a:gd name="connsiteY52" fmla="*/ 3878851 h 4417845"/>
              <a:gd name="connsiteX53" fmla="*/ 2823803 w 4985760"/>
              <a:gd name="connsiteY53" fmla="*/ 3823585 h 4417845"/>
              <a:gd name="connsiteX54" fmla="*/ 2879069 w 4985760"/>
              <a:gd name="connsiteY54" fmla="*/ 3778367 h 4417845"/>
              <a:gd name="connsiteX55" fmla="*/ 2975184 w 4985760"/>
              <a:gd name="connsiteY55" fmla="*/ 3820288 h 4417845"/>
              <a:gd name="connsiteX56" fmla="*/ 3029794 w 4985760"/>
              <a:gd name="connsiteY56" fmla="*/ 3823585 h 4417845"/>
              <a:gd name="connsiteX57" fmla="*/ 3080036 w 4985760"/>
              <a:gd name="connsiteY57" fmla="*/ 3808512 h 4417845"/>
              <a:gd name="connsiteX58" fmla="*/ 3130278 w 4985760"/>
              <a:gd name="connsiteY58" fmla="*/ 3738174 h 4417845"/>
              <a:gd name="connsiteX59" fmla="*/ 3145351 w 4985760"/>
              <a:gd name="connsiteY59" fmla="*/ 3692956 h 4417845"/>
              <a:gd name="connsiteX60" fmla="*/ 3144253 w 4985760"/>
              <a:gd name="connsiteY60" fmla="*/ 3667888 h 4417845"/>
              <a:gd name="connsiteX61" fmla="*/ 3185021 w 4985760"/>
              <a:gd name="connsiteY61" fmla="*/ 3646953 h 4417845"/>
              <a:gd name="connsiteX62" fmla="*/ 3235786 w 4985760"/>
              <a:gd name="connsiteY62" fmla="*/ 3667835 h 4417845"/>
              <a:gd name="connsiteX63" fmla="*/ 3311148 w 4985760"/>
              <a:gd name="connsiteY63" fmla="*/ 3667835 h 4417845"/>
              <a:gd name="connsiteX64" fmla="*/ 3366414 w 4985760"/>
              <a:gd name="connsiteY64" fmla="*/ 3622618 h 4417845"/>
              <a:gd name="connsiteX65" fmla="*/ 3386511 w 4985760"/>
              <a:gd name="connsiteY65" fmla="*/ 3547255 h 4417845"/>
              <a:gd name="connsiteX66" fmla="*/ 3386511 w 4985760"/>
              <a:gd name="connsiteY66" fmla="*/ 3486965 h 4417845"/>
              <a:gd name="connsiteX67" fmla="*/ 3446801 w 4985760"/>
              <a:gd name="connsiteY67" fmla="*/ 3411602 h 4417845"/>
              <a:gd name="connsiteX68" fmla="*/ 3466898 w 4985760"/>
              <a:gd name="connsiteY68" fmla="*/ 3366385 h 4417845"/>
              <a:gd name="connsiteX69" fmla="*/ 3486994 w 4985760"/>
              <a:gd name="connsiteY69" fmla="*/ 3341264 h 4417845"/>
              <a:gd name="connsiteX70" fmla="*/ 3520489 w 4985760"/>
              <a:gd name="connsiteY70" fmla="*/ 3322606 h 4417845"/>
              <a:gd name="connsiteX71" fmla="*/ 3567381 w 4985760"/>
              <a:gd name="connsiteY71" fmla="*/ 3321167 h 4417845"/>
              <a:gd name="connsiteX72" fmla="*/ 3562357 w 4985760"/>
              <a:gd name="connsiteY72" fmla="*/ 3270925 h 4417845"/>
              <a:gd name="connsiteX73" fmla="*/ 3552309 w 4985760"/>
              <a:gd name="connsiteY73" fmla="*/ 3235756 h 4417845"/>
              <a:gd name="connsiteX74" fmla="*/ 3551445 w 4985760"/>
              <a:gd name="connsiteY74" fmla="*/ 3217831 h 4417845"/>
              <a:gd name="connsiteX75" fmla="*/ 3514496 w 4985760"/>
              <a:gd name="connsiteY75" fmla="*/ 3181276 h 4417845"/>
              <a:gd name="connsiteX76" fmla="*/ 3492019 w 4985760"/>
              <a:gd name="connsiteY76" fmla="*/ 3180490 h 4417845"/>
              <a:gd name="connsiteX77" fmla="*/ 3446801 w 4985760"/>
              <a:gd name="connsiteY77" fmla="*/ 3130248 h 4417845"/>
              <a:gd name="connsiteX78" fmla="*/ 3416656 w 4985760"/>
              <a:gd name="connsiteY78" fmla="*/ 3100103 h 4417845"/>
              <a:gd name="connsiteX79" fmla="*/ 3391535 w 4985760"/>
              <a:gd name="connsiteY79" fmla="*/ 3095079 h 4417845"/>
              <a:gd name="connsiteX80" fmla="*/ 3341895 w 4985760"/>
              <a:gd name="connsiteY80" fmla="*/ 3015425 h 4417845"/>
              <a:gd name="connsiteX81" fmla="*/ 3321197 w 4985760"/>
              <a:gd name="connsiteY81" fmla="*/ 2944354 h 4417845"/>
              <a:gd name="connsiteX82" fmla="*/ 3289508 w 4985760"/>
              <a:gd name="connsiteY82" fmla="*/ 2905888 h 4417845"/>
              <a:gd name="connsiteX83" fmla="*/ 3282364 w 4985760"/>
              <a:gd name="connsiteY83" fmla="*/ 2867788 h 4417845"/>
              <a:gd name="connsiteX84" fmla="*/ 3260907 w 4985760"/>
              <a:gd name="connsiteY84" fmla="*/ 2838846 h 4417845"/>
              <a:gd name="connsiteX85" fmla="*/ 3260933 w 4985760"/>
              <a:gd name="connsiteY85" fmla="*/ 2820163 h 4417845"/>
              <a:gd name="connsiteX86" fmla="*/ 3225737 w 4985760"/>
              <a:gd name="connsiteY86" fmla="*/ 2768508 h 4417845"/>
              <a:gd name="connsiteX87" fmla="*/ 3160423 w 4985760"/>
              <a:gd name="connsiteY87" fmla="*/ 2698169 h 4417845"/>
              <a:gd name="connsiteX88" fmla="*/ 3130278 w 4985760"/>
              <a:gd name="connsiteY88" fmla="*/ 2663000 h 4417845"/>
              <a:gd name="connsiteX89" fmla="*/ 3095109 w 4985760"/>
              <a:gd name="connsiteY89" fmla="*/ 2622807 h 4417845"/>
              <a:gd name="connsiteX90" fmla="*/ 3084720 w 4985760"/>
              <a:gd name="connsiteY90" fmla="*/ 2558225 h 4417845"/>
              <a:gd name="connsiteX91" fmla="*/ 3090085 w 4985760"/>
              <a:gd name="connsiteY91" fmla="*/ 2532371 h 4417845"/>
              <a:gd name="connsiteX92" fmla="*/ 3046621 w 4985760"/>
              <a:gd name="connsiteY92" fmla="*/ 2510600 h 4417845"/>
              <a:gd name="connsiteX93" fmla="*/ 3019746 w 4985760"/>
              <a:gd name="connsiteY93" fmla="*/ 2512275 h 4417845"/>
              <a:gd name="connsiteX94" fmla="*/ 3010221 w 4985760"/>
              <a:gd name="connsiteY94" fmla="*/ 2472631 h 4417845"/>
              <a:gd name="connsiteX95" fmla="*/ 3013284 w 4985760"/>
              <a:gd name="connsiteY95" fmla="*/ 2398681 h 4417845"/>
              <a:gd name="connsiteX96" fmla="*/ 2994625 w 4985760"/>
              <a:gd name="connsiteY96" fmla="*/ 2371598 h 4417845"/>
              <a:gd name="connsiteX97" fmla="*/ 2964480 w 4985760"/>
              <a:gd name="connsiteY97" fmla="*/ 2326380 h 4417845"/>
              <a:gd name="connsiteX98" fmla="*/ 2909214 w 4985760"/>
              <a:gd name="connsiteY98" fmla="*/ 2272973 h 4417845"/>
              <a:gd name="connsiteX99" fmla="*/ 2879069 w 4985760"/>
              <a:gd name="connsiteY99" fmla="*/ 2230921 h 4417845"/>
              <a:gd name="connsiteX100" fmla="*/ 2843900 w 4985760"/>
              <a:gd name="connsiteY100" fmla="*/ 2215848 h 4417845"/>
              <a:gd name="connsiteX101" fmla="*/ 2822783 w 4985760"/>
              <a:gd name="connsiteY101" fmla="*/ 2203419 h 4417845"/>
              <a:gd name="connsiteX102" fmla="*/ 2798682 w 4985760"/>
              <a:gd name="connsiteY102" fmla="*/ 2195752 h 4417845"/>
              <a:gd name="connsiteX103" fmla="*/ 2770395 w 4985760"/>
              <a:gd name="connsiteY103" fmla="*/ 2177225 h 4417845"/>
              <a:gd name="connsiteX104" fmla="*/ 2733368 w 4985760"/>
              <a:gd name="connsiteY104" fmla="*/ 2170631 h 4417845"/>
              <a:gd name="connsiteX105" fmla="*/ 2698958 w 4985760"/>
              <a:gd name="connsiteY105" fmla="*/ 2146269 h 4417845"/>
              <a:gd name="connsiteX106" fmla="*/ 2659341 w 4985760"/>
              <a:gd name="connsiteY106" fmla="*/ 2128318 h 4417845"/>
              <a:gd name="connsiteX107" fmla="*/ 2698199 w 4985760"/>
              <a:gd name="connsiteY107" fmla="*/ 2004833 h 4417845"/>
              <a:gd name="connsiteX108" fmla="*/ 2728344 w 4985760"/>
              <a:gd name="connsiteY108" fmla="*/ 1934495 h 4417845"/>
              <a:gd name="connsiteX109" fmla="*/ 2823803 w 4985760"/>
              <a:gd name="connsiteY109" fmla="*/ 1813914 h 4417845"/>
              <a:gd name="connsiteX110" fmla="*/ 2860569 w 4985760"/>
              <a:gd name="connsiteY110" fmla="*/ 1758648 h 4417845"/>
              <a:gd name="connsiteX111" fmla="*/ 2914238 w 4985760"/>
              <a:gd name="connsiteY111" fmla="*/ 1733527 h 4417845"/>
              <a:gd name="connsiteX112" fmla="*/ 2984577 w 4985760"/>
              <a:gd name="connsiteY112" fmla="*/ 1693334 h 4417845"/>
              <a:gd name="connsiteX113" fmla="*/ 3095109 w 4985760"/>
              <a:gd name="connsiteY113" fmla="*/ 1663189 h 4417845"/>
              <a:gd name="connsiteX114" fmla="*/ 3140326 w 4985760"/>
              <a:gd name="connsiteY114" fmla="*/ 1643092 h 4417845"/>
              <a:gd name="connsiteX115" fmla="*/ 3175496 w 4985760"/>
              <a:gd name="connsiteY115" fmla="*/ 1602899 h 4417845"/>
              <a:gd name="connsiteX116" fmla="*/ 3195592 w 4985760"/>
              <a:gd name="connsiteY116" fmla="*/ 1517488 h 4417845"/>
              <a:gd name="connsiteX117" fmla="*/ 3228381 w 4985760"/>
              <a:gd name="connsiteY117" fmla="*/ 1430480 h 4417845"/>
              <a:gd name="connsiteX118" fmla="*/ 3296076 w 4985760"/>
              <a:gd name="connsiteY118" fmla="*/ 1341642 h 4417845"/>
              <a:gd name="connsiteX119" fmla="*/ 3411632 w 4985760"/>
              <a:gd name="connsiteY119" fmla="*/ 1241158 h 4417845"/>
              <a:gd name="connsiteX120" fmla="*/ 3366414 w 4985760"/>
              <a:gd name="connsiteY120" fmla="*/ 1211013 h 4417845"/>
              <a:gd name="connsiteX121" fmla="*/ 3308559 w 4985760"/>
              <a:gd name="connsiteY121" fmla="*/ 1196150 h 4417845"/>
              <a:gd name="connsiteX122" fmla="*/ 3225737 w 4985760"/>
              <a:gd name="connsiteY122" fmla="*/ 1190916 h 4417845"/>
              <a:gd name="connsiteX123" fmla="*/ 3172828 w 4985760"/>
              <a:gd name="connsiteY123" fmla="*/ 1167575 h 4417845"/>
              <a:gd name="connsiteX124" fmla="*/ 3101390 w 4985760"/>
              <a:gd name="connsiteY124" fmla="*/ 1153288 h 4417845"/>
              <a:gd name="connsiteX125" fmla="*/ 3064964 w 4985760"/>
              <a:gd name="connsiteY125" fmla="*/ 1165796 h 4417845"/>
              <a:gd name="connsiteX126" fmla="*/ 3004674 w 4985760"/>
              <a:gd name="connsiteY126" fmla="*/ 1135651 h 4417845"/>
              <a:gd name="connsiteX127" fmla="*/ 2934335 w 4985760"/>
              <a:gd name="connsiteY127" fmla="*/ 1120578 h 4417845"/>
              <a:gd name="connsiteX128" fmla="*/ 2758490 w 4985760"/>
              <a:gd name="connsiteY128" fmla="*/ 1072325 h 4417845"/>
              <a:gd name="connsiteX129" fmla="*/ 2522353 w 4985760"/>
              <a:gd name="connsiteY129" fmla="*/ 1010046 h 4417845"/>
              <a:gd name="connsiteX130" fmla="*/ 2457038 w 4985760"/>
              <a:gd name="connsiteY130" fmla="*/ 979901 h 4417845"/>
              <a:gd name="connsiteX131" fmla="*/ 2401773 w 4985760"/>
              <a:gd name="connsiteY131" fmla="*/ 954780 h 4417845"/>
              <a:gd name="connsiteX132" fmla="*/ 2316362 w 4985760"/>
              <a:gd name="connsiteY132" fmla="*/ 944732 h 4417845"/>
              <a:gd name="connsiteX133" fmla="*/ 2256071 w 4985760"/>
              <a:gd name="connsiteY133" fmla="*/ 944732 h 4417845"/>
              <a:gd name="connsiteX134" fmla="*/ 2220902 w 4985760"/>
              <a:gd name="connsiteY134" fmla="*/ 949756 h 4417845"/>
              <a:gd name="connsiteX135" fmla="*/ 2125443 w 4985760"/>
              <a:gd name="connsiteY135" fmla="*/ 849273 h 4417845"/>
              <a:gd name="connsiteX136" fmla="*/ 2113171 w 4985760"/>
              <a:gd name="connsiteY136" fmla="*/ 805625 h 4417845"/>
              <a:gd name="connsiteX137" fmla="*/ 2084596 w 4985760"/>
              <a:gd name="connsiteY137" fmla="*/ 779431 h 4417845"/>
              <a:gd name="connsiteX138" fmla="*/ 2055104 w 4985760"/>
              <a:gd name="connsiteY138" fmla="*/ 743765 h 4417845"/>
              <a:gd name="connsiteX139" fmla="*/ 1994814 w 4985760"/>
              <a:gd name="connsiteY139" fmla="*/ 663378 h 4417845"/>
              <a:gd name="connsiteX140" fmla="*/ 3862796 w 4985760"/>
              <a:gd name="connsiteY140" fmla="*/ 1324597 h 4417845"/>
              <a:gd name="connsiteX141" fmla="*/ 1889307 w 4985760"/>
              <a:gd name="connsiteY141" fmla="*/ 552846 h 4417845"/>
              <a:gd name="connsiteX142" fmla="*/ 1793847 w 4985760"/>
              <a:gd name="connsiteY142" fmla="*/ 482508 h 4417845"/>
              <a:gd name="connsiteX143" fmla="*/ 1698388 w 4985760"/>
              <a:gd name="connsiteY143" fmla="*/ 477484 h 4417845"/>
              <a:gd name="connsiteX144" fmla="*/ 1667878 w 4985760"/>
              <a:gd name="connsiteY144" fmla="*/ 453200 h 4417845"/>
              <a:gd name="connsiteX145" fmla="*/ 1597904 w 4985760"/>
              <a:gd name="connsiteY145" fmla="*/ 467435 h 4417845"/>
              <a:gd name="connsiteX146" fmla="*/ 1589296 w 4985760"/>
              <a:gd name="connsiteY146" fmla="*/ 443675 h 4417845"/>
              <a:gd name="connsiteX147" fmla="*/ 1542638 w 4985760"/>
              <a:gd name="connsiteY147" fmla="*/ 452363 h 4417845"/>
              <a:gd name="connsiteX148" fmla="*/ 1534528 w 4985760"/>
              <a:gd name="connsiteY148" fmla="*/ 412719 h 4417845"/>
              <a:gd name="connsiteX149" fmla="*/ 1498809 w 4985760"/>
              <a:gd name="connsiteY149" fmla="*/ 377000 h 4417845"/>
              <a:gd name="connsiteX150" fmla="*/ 1484521 w 4985760"/>
              <a:gd name="connsiteY150" fmla="*/ 341281 h 4417845"/>
              <a:gd name="connsiteX151" fmla="*/ 1477324 w 4985760"/>
              <a:gd name="connsiteY151" fmla="*/ 321734 h 4417845"/>
              <a:gd name="connsiteX152" fmla="*/ 1412010 w 4985760"/>
              <a:gd name="connsiteY152" fmla="*/ 291589 h 4417845"/>
              <a:gd name="connsiteX153" fmla="*/ 1366792 w 4985760"/>
              <a:gd name="connsiteY153" fmla="*/ 291589 h 4417845"/>
              <a:gd name="connsiteX154" fmla="*/ 1346696 w 4985760"/>
              <a:gd name="connsiteY154" fmla="*/ 231299 h 4417845"/>
              <a:gd name="connsiteX155" fmla="*/ 1321575 w 4985760"/>
              <a:gd name="connsiteY155" fmla="*/ 176033 h 4417845"/>
              <a:gd name="connsiteX156" fmla="*/ 1291430 w 4985760"/>
              <a:gd name="connsiteY156" fmla="*/ 150912 h 4417845"/>
              <a:gd name="connsiteX157" fmla="*/ 1236164 w 4985760"/>
              <a:gd name="connsiteY157" fmla="*/ 186081 h 4417845"/>
              <a:gd name="connsiteX158" fmla="*/ 1165825 w 4985760"/>
              <a:gd name="connsiteY158" fmla="*/ 211202 h 4417845"/>
              <a:gd name="connsiteX159" fmla="*/ 1120608 w 4985760"/>
              <a:gd name="connsiteY159" fmla="*/ 221251 h 4417845"/>
              <a:gd name="connsiteX160" fmla="*/ 1065342 w 4985760"/>
              <a:gd name="connsiteY160" fmla="*/ 191105 h 4417845"/>
              <a:gd name="connsiteX161" fmla="*/ 1005052 w 4985760"/>
              <a:gd name="connsiteY161" fmla="*/ 155936 h 4417845"/>
              <a:gd name="connsiteX162" fmla="*/ 934713 w 4985760"/>
              <a:gd name="connsiteY162" fmla="*/ 120767 h 4417845"/>
              <a:gd name="connsiteX163" fmla="*/ 829205 w 4985760"/>
              <a:gd name="connsiteY163" fmla="*/ 165985 h 4417845"/>
              <a:gd name="connsiteX164" fmla="*/ 743794 w 4985760"/>
              <a:gd name="connsiteY164" fmla="*/ 181057 h 4417845"/>
              <a:gd name="connsiteX165" fmla="*/ 693553 w 4985760"/>
              <a:gd name="connsiteY165" fmla="*/ 145888 h 4417845"/>
              <a:gd name="connsiteX166" fmla="*/ 703601 w 4985760"/>
              <a:gd name="connsiteY166" fmla="*/ 105695 h 4417845"/>
              <a:gd name="connsiteX167" fmla="*/ 718674 w 4985760"/>
              <a:gd name="connsiteY167" fmla="*/ 85598 h 4417845"/>
              <a:gd name="connsiteX168" fmla="*/ 693553 w 4985760"/>
              <a:gd name="connsiteY168" fmla="*/ 20284 h 4417845"/>
              <a:gd name="connsiteX169" fmla="*/ 648335 w 4985760"/>
              <a:gd name="connsiteY169" fmla="*/ 187 h 4417845"/>
              <a:gd name="connsiteX170" fmla="*/ 618190 w 4985760"/>
              <a:gd name="connsiteY170" fmla="*/ 10235 h 4417845"/>
              <a:gd name="connsiteX171" fmla="*/ 557900 w 4985760"/>
              <a:gd name="connsiteY171" fmla="*/ 10235 h 4417845"/>
              <a:gd name="connsiteX172" fmla="*/ 472489 w 4985760"/>
              <a:gd name="connsiteY172" fmla="*/ 187 h 4417845"/>
              <a:gd name="connsiteX173" fmla="*/ 437320 w 4985760"/>
              <a:gd name="connsiteY173" fmla="*/ 10235 h 4417845"/>
              <a:gd name="connsiteX174" fmla="*/ 392102 w 4985760"/>
              <a:gd name="connsiteY174" fmla="*/ 55453 h 4417845"/>
              <a:gd name="connsiteX175" fmla="*/ 387078 w 4985760"/>
              <a:gd name="connsiteY175" fmla="*/ 105695 h 4417845"/>
              <a:gd name="connsiteX176" fmla="*/ 382054 w 4985760"/>
              <a:gd name="connsiteY176" fmla="*/ 140864 h 4417845"/>
              <a:gd name="connsiteX177" fmla="*/ 346885 w 4985760"/>
              <a:gd name="connsiteY177" fmla="*/ 216226 h 4417845"/>
              <a:gd name="connsiteX178" fmla="*/ 366981 w 4985760"/>
              <a:gd name="connsiteY178" fmla="*/ 206178 h 4417845"/>
              <a:gd name="connsiteX179" fmla="*/ 422247 w 4985760"/>
              <a:gd name="connsiteY179" fmla="*/ 171009 h 4417845"/>
              <a:gd name="connsiteX180" fmla="*/ 467465 w 4985760"/>
              <a:gd name="connsiteY180" fmla="*/ 216226 h 4417845"/>
              <a:gd name="connsiteX181" fmla="*/ 462441 w 4985760"/>
              <a:gd name="connsiteY181" fmla="*/ 256420 h 4417845"/>
              <a:gd name="connsiteX182" fmla="*/ 462441 w 4985760"/>
              <a:gd name="connsiteY182" fmla="*/ 276516 h 4417845"/>
              <a:gd name="connsiteX183" fmla="*/ 532779 w 4985760"/>
              <a:gd name="connsiteY183" fmla="*/ 361927 h 4417845"/>
              <a:gd name="connsiteX184" fmla="*/ 552876 w 4985760"/>
              <a:gd name="connsiteY184" fmla="*/ 412169 h 4417845"/>
              <a:gd name="connsiteX185" fmla="*/ 598093 w 4985760"/>
              <a:gd name="connsiteY185" fmla="*/ 427242 h 4417845"/>
              <a:gd name="connsiteX186" fmla="*/ 618190 w 4985760"/>
              <a:gd name="connsiteY186" fmla="*/ 442314 h 4417845"/>
              <a:gd name="connsiteX187" fmla="*/ 633263 w 4985760"/>
              <a:gd name="connsiteY187" fmla="*/ 472459 h 4417845"/>
              <a:gd name="connsiteX188" fmla="*/ 3937635 w 4985760"/>
              <a:gd name="connsiteY188" fmla="*/ 1444777 h 4417845"/>
              <a:gd name="connsiteX189" fmla="*/ 577997 w 4985760"/>
              <a:gd name="connsiteY189" fmla="*/ 582991 h 4417845"/>
              <a:gd name="connsiteX190" fmla="*/ 4025558 w 4985760"/>
              <a:gd name="connsiteY190" fmla="*/ 1609807 h 4417845"/>
              <a:gd name="connsiteX191" fmla="*/ 462441 w 4985760"/>
              <a:gd name="connsiteY191" fmla="*/ 638257 h 4417845"/>
              <a:gd name="connsiteX192" fmla="*/ 437320 w 4985760"/>
              <a:gd name="connsiteY192" fmla="*/ 708596 h 4417845"/>
              <a:gd name="connsiteX193" fmla="*/ 4068752 w 4985760"/>
              <a:gd name="connsiteY193" fmla="*/ 1752368 h 4417845"/>
              <a:gd name="connsiteX194" fmla="*/ 377030 w 4985760"/>
              <a:gd name="connsiteY194" fmla="*/ 768886 h 4417845"/>
              <a:gd name="connsiteX195" fmla="*/ 351909 w 4985760"/>
              <a:gd name="connsiteY195" fmla="*/ 914587 h 4417845"/>
              <a:gd name="connsiteX196" fmla="*/ 331812 w 4985760"/>
              <a:gd name="connsiteY196" fmla="*/ 964829 h 4417845"/>
              <a:gd name="connsiteX197" fmla="*/ 346885 w 4985760"/>
              <a:gd name="connsiteY197" fmla="*/ 1025119 h 4417845"/>
              <a:gd name="connsiteX198" fmla="*/ 4147604 w 4985760"/>
              <a:gd name="connsiteY198" fmla="*/ 1874414 h 4417845"/>
              <a:gd name="connsiteX199" fmla="*/ 372005 w 4985760"/>
              <a:gd name="connsiteY199" fmla="*/ 1110530 h 4417845"/>
              <a:gd name="connsiteX0" fmla="*/ 372005 w 4985760"/>
              <a:gd name="connsiteY0" fmla="*/ 1110530 h 4417690"/>
              <a:gd name="connsiteX1" fmla="*/ 4529371 w 4985760"/>
              <a:gd name="connsiteY1" fmla="*/ 2133857 h 4417690"/>
              <a:gd name="connsiteX2" fmla="*/ 473275 w 4985760"/>
              <a:gd name="connsiteY2" fmla="*/ 1333190 h 4417690"/>
              <a:gd name="connsiteX3" fmla="*/ 4750784 w 4985760"/>
              <a:gd name="connsiteY3" fmla="*/ 2453101 h 4417690"/>
              <a:gd name="connsiteX4" fmla="*/ 532779 w 4985760"/>
              <a:gd name="connsiteY4" fmla="*/ 1557681 h 4417690"/>
              <a:gd name="connsiteX5" fmla="*/ 4815052 w 4985760"/>
              <a:gd name="connsiteY5" fmla="*/ 2820494 h 4417690"/>
              <a:gd name="connsiteX6" fmla="*/ 547852 w 4985760"/>
              <a:gd name="connsiteY6" fmla="*/ 1758648 h 4417690"/>
              <a:gd name="connsiteX7" fmla="*/ 572973 w 4985760"/>
              <a:gd name="connsiteY7" fmla="*/ 1798842 h 4417690"/>
              <a:gd name="connsiteX8" fmla="*/ 4804724 w 4985760"/>
              <a:gd name="connsiteY8" fmla="*/ 3176931 h 4417690"/>
              <a:gd name="connsiteX9" fmla="*/ 589117 w 4985760"/>
              <a:gd name="connsiteY9" fmla="*/ 2066170 h 4417690"/>
              <a:gd name="connsiteX10" fmla="*/ 593069 w 4985760"/>
              <a:gd name="connsiteY10" fmla="*/ 2140486 h 4417690"/>
              <a:gd name="connsiteX11" fmla="*/ 596315 w 4985760"/>
              <a:gd name="connsiteY11" fmla="*/ 2224850 h 4417690"/>
              <a:gd name="connsiteX12" fmla="*/ 4854966 w 4985760"/>
              <a:gd name="connsiteY12" fmla="*/ 3413347 h 4417690"/>
              <a:gd name="connsiteX13" fmla="*/ 618451 w 4985760"/>
              <a:gd name="connsiteY13" fmla="*/ 2359717 h 4417690"/>
              <a:gd name="connsiteX14" fmla="*/ 623214 w 4985760"/>
              <a:gd name="connsiteY14" fmla="*/ 2391695 h 4417690"/>
              <a:gd name="connsiteX15" fmla="*/ 4945271 w 4985760"/>
              <a:gd name="connsiteY15" fmla="*/ 3672650 h 4417690"/>
              <a:gd name="connsiteX16" fmla="*/ 648335 w 4985760"/>
              <a:gd name="connsiteY16" fmla="*/ 2482130 h 4417690"/>
              <a:gd name="connsiteX17" fmla="*/ 4985753 w 4985760"/>
              <a:gd name="connsiteY17" fmla="*/ 3976656 h 4417690"/>
              <a:gd name="connsiteX18" fmla="*/ 676622 w 4985760"/>
              <a:gd name="connsiteY18" fmla="*/ 2652952 h 4417690"/>
              <a:gd name="connsiteX19" fmla="*/ 4932701 w 4985760"/>
              <a:gd name="connsiteY19" fmla="*/ 4141713 h 4417690"/>
              <a:gd name="connsiteX20" fmla="*/ 849302 w 4985760"/>
              <a:gd name="connsiteY20" fmla="*/ 2813725 h 4417690"/>
              <a:gd name="connsiteX21" fmla="*/ 914616 w 4985760"/>
              <a:gd name="connsiteY21" fmla="*/ 2879040 h 4417690"/>
              <a:gd name="connsiteX22" fmla="*/ 965409 w 4985760"/>
              <a:gd name="connsiteY22" fmla="*/ 2910650 h 4417690"/>
              <a:gd name="connsiteX23" fmla="*/ 1065421 w 4985760"/>
              <a:gd name="connsiteY23" fmla="*/ 2996375 h 4417690"/>
              <a:gd name="connsiteX24" fmla="*/ 4889088 w 4985760"/>
              <a:gd name="connsiteY24" fmla="*/ 4253221 h 4417690"/>
              <a:gd name="connsiteX25" fmla="*/ 1115428 w 4985760"/>
              <a:gd name="connsiteY25" fmla="*/ 3029713 h 4417690"/>
              <a:gd name="connsiteX26" fmla="*/ 1155909 w 4985760"/>
              <a:gd name="connsiteY26" fmla="*/ 3067813 h 4417690"/>
              <a:gd name="connsiteX27" fmla="*/ 1163053 w 4985760"/>
              <a:gd name="connsiteY27" fmla="*/ 3098769 h 4417690"/>
              <a:gd name="connsiteX28" fmla="*/ 1195970 w 4985760"/>
              <a:gd name="connsiteY28" fmla="*/ 3115176 h 4417690"/>
              <a:gd name="connsiteX29" fmla="*/ 1236871 w 4985760"/>
              <a:gd name="connsiteY29" fmla="*/ 3167825 h 4417690"/>
              <a:gd name="connsiteX30" fmla="*/ 1261285 w 4985760"/>
              <a:gd name="connsiteY30" fmla="*/ 3210635 h 4417690"/>
              <a:gd name="connsiteX31" fmla="*/ 1351720 w 4985760"/>
              <a:gd name="connsiteY31" fmla="*/ 3265901 h 4417690"/>
              <a:gd name="connsiteX32" fmla="*/ 1408321 w 4985760"/>
              <a:gd name="connsiteY32" fmla="*/ 3303556 h 4417690"/>
              <a:gd name="connsiteX33" fmla="*/ 4801305 w 4985760"/>
              <a:gd name="connsiteY33" fmla="*/ 4305417 h 4417690"/>
              <a:gd name="connsiteX34" fmla="*/ 1472615 w 4985760"/>
              <a:gd name="connsiteY34" fmla="*/ 3360706 h 4417690"/>
              <a:gd name="connsiteX35" fmla="*/ 1524399 w 4985760"/>
              <a:gd name="connsiteY35" fmla="*/ 3389387 h 4417690"/>
              <a:gd name="connsiteX36" fmla="*/ 1625930 w 4985760"/>
              <a:gd name="connsiteY36" fmla="*/ 3436462 h 4417690"/>
              <a:gd name="connsiteX37" fmla="*/ 1656336 w 4985760"/>
              <a:gd name="connsiteY37" fmla="*/ 3461844 h 4417690"/>
              <a:gd name="connsiteX38" fmla="*/ 1670258 w 4985760"/>
              <a:gd name="connsiteY38" fmla="*/ 3503582 h 4417690"/>
              <a:gd name="connsiteX39" fmla="*/ 1733557 w 4985760"/>
              <a:gd name="connsiteY39" fmla="*/ 3587448 h 4417690"/>
              <a:gd name="connsiteX40" fmla="*/ 1818968 w 4985760"/>
              <a:gd name="connsiteY40" fmla="*/ 3617593 h 4417690"/>
              <a:gd name="connsiteX41" fmla="*/ 1879809 w 4985760"/>
              <a:gd name="connsiteY41" fmla="*/ 3658363 h 4417690"/>
              <a:gd name="connsiteX42" fmla="*/ 1967915 w 4985760"/>
              <a:gd name="connsiteY42" fmla="*/ 3698844 h 4417690"/>
              <a:gd name="connsiteX43" fmla="*/ 2135491 w 4985760"/>
              <a:gd name="connsiteY43" fmla="*/ 3738174 h 4417690"/>
              <a:gd name="connsiteX44" fmla="*/ 2225926 w 4985760"/>
              <a:gd name="connsiteY44" fmla="*/ 3753246 h 4417690"/>
              <a:gd name="connsiteX45" fmla="*/ 2331434 w 4985760"/>
              <a:gd name="connsiteY45" fmla="*/ 3768319 h 4417690"/>
              <a:gd name="connsiteX46" fmla="*/ 2401773 w 4985760"/>
              <a:gd name="connsiteY46" fmla="*/ 3768319 h 4417690"/>
              <a:gd name="connsiteX47" fmla="*/ 2470359 w 4985760"/>
              <a:gd name="connsiteY47" fmla="*/ 3779806 h 4417690"/>
              <a:gd name="connsiteX48" fmla="*/ 4508027 w 4985760"/>
              <a:gd name="connsiteY48" fmla="*/ 4416769 h 4417690"/>
              <a:gd name="connsiteX49" fmla="*/ 2641809 w 4985760"/>
              <a:gd name="connsiteY49" fmla="*/ 3920300 h 4417690"/>
              <a:gd name="connsiteX50" fmla="*/ 2561638 w 4985760"/>
              <a:gd name="connsiteY50" fmla="*/ 3875849 h 4417690"/>
              <a:gd name="connsiteX51" fmla="*/ 2748441 w 4985760"/>
              <a:gd name="connsiteY51" fmla="*/ 3878851 h 4417690"/>
              <a:gd name="connsiteX52" fmla="*/ 2823803 w 4985760"/>
              <a:gd name="connsiteY52" fmla="*/ 3823585 h 4417690"/>
              <a:gd name="connsiteX53" fmla="*/ 2879069 w 4985760"/>
              <a:gd name="connsiteY53" fmla="*/ 3778367 h 4417690"/>
              <a:gd name="connsiteX54" fmla="*/ 2975184 w 4985760"/>
              <a:gd name="connsiteY54" fmla="*/ 3820288 h 4417690"/>
              <a:gd name="connsiteX55" fmla="*/ 3029794 w 4985760"/>
              <a:gd name="connsiteY55" fmla="*/ 3823585 h 4417690"/>
              <a:gd name="connsiteX56" fmla="*/ 3080036 w 4985760"/>
              <a:gd name="connsiteY56" fmla="*/ 3808512 h 4417690"/>
              <a:gd name="connsiteX57" fmla="*/ 3130278 w 4985760"/>
              <a:gd name="connsiteY57" fmla="*/ 3738174 h 4417690"/>
              <a:gd name="connsiteX58" fmla="*/ 3145351 w 4985760"/>
              <a:gd name="connsiteY58" fmla="*/ 3692956 h 4417690"/>
              <a:gd name="connsiteX59" fmla="*/ 3144253 w 4985760"/>
              <a:gd name="connsiteY59" fmla="*/ 3667888 h 4417690"/>
              <a:gd name="connsiteX60" fmla="*/ 3185021 w 4985760"/>
              <a:gd name="connsiteY60" fmla="*/ 3646953 h 4417690"/>
              <a:gd name="connsiteX61" fmla="*/ 3235786 w 4985760"/>
              <a:gd name="connsiteY61" fmla="*/ 3667835 h 4417690"/>
              <a:gd name="connsiteX62" fmla="*/ 3311148 w 4985760"/>
              <a:gd name="connsiteY62" fmla="*/ 3667835 h 4417690"/>
              <a:gd name="connsiteX63" fmla="*/ 3366414 w 4985760"/>
              <a:gd name="connsiteY63" fmla="*/ 3622618 h 4417690"/>
              <a:gd name="connsiteX64" fmla="*/ 3386511 w 4985760"/>
              <a:gd name="connsiteY64" fmla="*/ 3547255 h 4417690"/>
              <a:gd name="connsiteX65" fmla="*/ 3386511 w 4985760"/>
              <a:gd name="connsiteY65" fmla="*/ 3486965 h 4417690"/>
              <a:gd name="connsiteX66" fmla="*/ 3446801 w 4985760"/>
              <a:gd name="connsiteY66" fmla="*/ 3411602 h 4417690"/>
              <a:gd name="connsiteX67" fmla="*/ 3466898 w 4985760"/>
              <a:gd name="connsiteY67" fmla="*/ 3366385 h 4417690"/>
              <a:gd name="connsiteX68" fmla="*/ 3486994 w 4985760"/>
              <a:gd name="connsiteY68" fmla="*/ 3341264 h 4417690"/>
              <a:gd name="connsiteX69" fmla="*/ 3520489 w 4985760"/>
              <a:gd name="connsiteY69" fmla="*/ 3322606 h 4417690"/>
              <a:gd name="connsiteX70" fmla="*/ 3567381 w 4985760"/>
              <a:gd name="connsiteY70" fmla="*/ 3321167 h 4417690"/>
              <a:gd name="connsiteX71" fmla="*/ 3562357 w 4985760"/>
              <a:gd name="connsiteY71" fmla="*/ 3270925 h 4417690"/>
              <a:gd name="connsiteX72" fmla="*/ 3552309 w 4985760"/>
              <a:gd name="connsiteY72" fmla="*/ 3235756 h 4417690"/>
              <a:gd name="connsiteX73" fmla="*/ 3551445 w 4985760"/>
              <a:gd name="connsiteY73" fmla="*/ 3217831 h 4417690"/>
              <a:gd name="connsiteX74" fmla="*/ 3514496 w 4985760"/>
              <a:gd name="connsiteY74" fmla="*/ 3181276 h 4417690"/>
              <a:gd name="connsiteX75" fmla="*/ 3492019 w 4985760"/>
              <a:gd name="connsiteY75" fmla="*/ 3180490 h 4417690"/>
              <a:gd name="connsiteX76" fmla="*/ 3446801 w 4985760"/>
              <a:gd name="connsiteY76" fmla="*/ 3130248 h 4417690"/>
              <a:gd name="connsiteX77" fmla="*/ 3416656 w 4985760"/>
              <a:gd name="connsiteY77" fmla="*/ 3100103 h 4417690"/>
              <a:gd name="connsiteX78" fmla="*/ 3391535 w 4985760"/>
              <a:gd name="connsiteY78" fmla="*/ 3095079 h 4417690"/>
              <a:gd name="connsiteX79" fmla="*/ 3341895 w 4985760"/>
              <a:gd name="connsiteY79" fmla="*/ 3015425 h 4417690"/>
              <a:gd name="connsiteX80" fmla="*/ 3321197 w 4985760"/>
              <a:gd name="connsiteY80" fmla="*/ 2944354 h 4417690"/>
              <a:gd name="connsiteX81" fmla="*/ 3289508 w 4985760"/>
              <a:gd name="connsiteY81" fmla="*/ 2905888 h 4417690"/>
              <a:gd name="connsiteX82" fmla="*/ 3282364 w 4985760"/>
              <a:gd name="connsiteY82" fmla="*/ 2867788 h 4417690"/>
              <a:gd name="connsiteX83" fmla="*/ 3260907 w 4985760"/>
              <a:gd name="connsiteY83" fmla="*/ 2838846 h 4417690"/>
              <a:gd name="connsiteX84" fmla="*/ 3260933 w 4985760"/>
              <a:gd name="connsiteY84" fmla="*/ 2820163 h 4417690"/>
              <a:gd name="connsiteX85" fmla="*/ 3225737 w 4985760"/>
              <a:gd name="connsiteY85" fmla="*/ 2768508 h 4417690"/>
              <a:gd name="connsiteX86" fmla="*/ 3160423 w 4985760"/>
              <a:gd name="connsiteY86" fmla="*/ 2698169 h 4417690"/>
              <a:gd name="connsiteX87" fmla="*/ 3130278 w 4985760"/>
              <a:gd name="connsiteY87" fmla="*/ 2663000 h 4417690"/>
              <a:gd name="connsiteX88" fmla="*/ 3095109 w 4985760"/>
              <a:gd name="connsiteY88" fmla="*/ 2622807 h 4417690"/>
              <a:gd name="connsiteX89" fmla="*/ 3084720 w 4985760"/>
              <a:gd name="connsiteY89" fmla="*/ 2558225 h 4417690"/>
              <a:gd name="connsiteX90" fmla="*/ 3090085 w 4985760"/>
              <a:gd name="connsiteY90" fmla="*/ 2532371 h 4417690"/>
              <a:gd name="connsiteX91" fmla="*/ 3046621 w 4985760"/>
              <a:gd name="connsiteY91" fmla="*/ 2510600 h 4417690"/>
              <a:gd name="connsiteX92" fmla="*/ 3019746 w 4985760"/>
              <a:gd name="connsiteY92" fmla="*/ 2512275 h 4417690"/>
              <a:gd name="connsiteX93" fmla="*/ 3010221 w 4985760"/>
              <a:gd name="connsiteY93" fmla="*/ 2472631 h 4417690"/>
              <a:gd name="connsiteX94" fmla="*/ 3013284 w 4985760"/>
              <a:gd name="connsiteY94" fmla="*/ 2398681 h 4417690"/>
              <a:gd name="connsiteX95" fmla="*/ 2994625 w 4985760"/>
              <a:gd name="connsiteY95" fmla="*/ 2371598 h 4417690"/>
              <a:gd name="connsiteX96" fmla="*/ 2964480 w 4985760"/>
              <a:gd name="connsiteY96" fmla="*/ 2326380 h 4417690"/>
              <a:gd name="connsiteX97" fmla="*/ 2909214 w 4985760"/>
              <a:gd name="connsiteY97" fmla="*/ 2272973 h 4417690"/>
              <a:gd name="connsiteX98" fmla="*/ 2879069 w 4985760"/>
              <a:gd name="connsiteY98" fmla="*/ 2230921 h 4417690"/>
              <a:gd name="connsiteX99" fmla="*/ 2843900 w 4985760"/>
              <a:gd name="connsiteY99" fmla="*/ 2215848 h 4417690"/>
              <a:gd name="connsiteX100" fmla="*/ 2822783 w 4985760"/>
              <a:gd name="connsiteY100" fmla="*/ 2203419 h 4417690"/>
              <a:gd name="connsiteX101" fmla="*/ 2798682 w 4985760"/>
              <a:gd name="connsiteY101" fmla="*/ 2195752 h 4417690"/>
              <a:gd name="connsiteX102" fmla="*/ 2770395 w 4985760"/>
              <a:gd name="connsiteY102" fmla="*/ 2177225 h 4417690"/>
              <a:gd name="connsiteX103" fmla="*/ 2733368 w 4985760"/>
              <a:gd name="connsiteY103" fmla="*/ 2170631 h 4417690"/>
              <a:gd name="connsiteX104" fmla="*/ 2698958 w 4985760"/>
              <a:gd name="connsiteY104" fmla="*/ 2146269 h 4417690"/>
              <a:gd name="connsiteX105" fmla="*/ 2659341 w 4985760"/>
              <a:gd name="connsiteY105" fmla="*/ 2128318 h 4417690"/>
              <a:gd name="connsiteX106" fmla="*/ 2698199 w 4985760"/>
              <a:gd name="connsiteY106" fmla="*/ 2004833 h 4417690"/>
              <a:gd name="connsiteX107" fmla="*/ 2728344 w 4985760"/>
              <a:gd name="connsiteY107" fmla="*/ 1934495 h 4417690"/>
              <a:gd name="connsiteX108" fmla="*/ 2823803 w 4985760"/>
              <a:gd name="connsiteY108" fmla="*/ 1813914 h 4417690"/>
              <a:gd name="connsiteX109" fmla="*/ 2860569 w 4985760"/>
              <a:gd name="connsiteY109" fmla="*/ 1758648 h 4417690"/>
              <a:gd name="connsiteX110" fmla="*/ 2914238 w 4985760"/>
              <a:gd name="connsiteY110" fmla="*/ 1733527 h 4417690"/>
              <a:gd name="connsiteX111" fmla="*/ 2984577 w 4985760"/>
              <a:gd name="connsiteY111" fmla="*/ 1693334 h 4417690"/>
              <a:gd name="connsiteX112" fmla="*/ 3095109 w 4985760"/>
              <a:gd name="connsiteY112" fmla="*/ 1663189 h 4417690"/>
              <a:gd name="connsiteX113" fmla="*/ 3140326 w 4985760"/>
              <a:gd name="connsiteY113" fmla="*/ 1643092 h 4417690"/>
              <a:gd name="connsiteX114" fmla="*/ 3175496 w 4985760"/>
              <a:gd name="connsiteY114" fmla="*/ 1602899 h 4417690"/>
              <a:gd name="connsiteX115" fmla="*/ 3195592 w 4985760"/>
              <a:gd name="connsiteY115" fmla="*/ 1517488 h 4417690"/>
              <a:gd name="connsiteX116" fmla="*/ 3228381 w 4985760"/>
              <a:gd name="connsiteY116" fmla="*/ 1430480 h 4417690"/>
              <a:gd name="connsiteX117" fmla="*/ 3296076 w 4985760"/>
              <a:gd name="connsiteY117" fmla="*/ 1341642 h 4417690"/>
              <a:gd name="connsiteX118" fmla="*/ 3411632 w 4985760"/>
              <a:gd name="connsiteY118" fmla="*/ 1241158 h 4417690"/>
              <a:gd name="connsiteX119" fmla="*/ 3366414 w 4985760"/>
              <a:gd name="connsiteY119" fmla="*/ 1211013 h 4417690"/>
              <a:gd name="connsiteX120" fmla="*/ 3308559 w 4985760"/>
              <a:gd name="connsiteY120" fmla="*/ 1196150 h 4417690"/>
              <a:gd name="connsiteX121" fmla="*/ 3225737 w 4985760"/>
              <a:gd name="connsiteY121" fmla="*/ 1190916 h 4417690"/>
              <a:gd name="connsiteX122" fmla="*/ 3172828 w 4985760"/>
              <a:gd name="connsiteY122" fmla="*/ 1167575 h 4417690"/>
              <a:gd name="connsiteX123" fmla="*/ 3101390 w 4985760"/>
              <a:gd name="connsiteY123" fmla="*/ 1153288 h 4417690"/>
              <a:gd name="connsiteX124" fmla="*/ 3064964 w 4985760"/>
              <a:gd name="connsiteY124" fmla="*/ 1165796 h 4417690"/>
              <a:gd name="connsiteX125" fmla="*/ 3004674 w 4985760"/>
              <a:gd name="connsiteY125" fmla="*/ 1135651 h 4417690"/>
              <a:gd name="connsiteX126" fmla="*/ 2934335 w 4985760"/>
              <a:gd name="connsiteY126" fmla="*/ 1120578 h 4417690"/>
              <a:gd name="connsiteX127" fmla="*/ 2758490 w 4985760"/>
              <a:gd name="connsiteY127" fmla="*/ 1072325 h 4417690"/>
              <a:gd name="connsiteX128" fmla="*/ 2522353 w 4985760"/>
              <a:gd name="connsiteY128" fmla="*/ 1010046 h 4417690"/>
              <a:gd name="connsiteX129" fmla="*/ 2457038 w 4985760"/>
              <a:gd name="connsiteY129" fmla="*/ 979901 h 4417690"/>
              <a:gd name="connsiteX130" fmla="*/ 2401773 w 4985760"/>
              <a:gd name="connsiteY130" fmla="*/ 954780 h 4417690"/>
              <a:gd name="connsiteX131" fmla="*/ 2316362 w 4985760"/>
              <a:gd name="connsiteY131" fmla="*/ 944732 h 4417690"/>
              <a:gd name="connsiteX132" fmla="*/ 2256071 w 4985760"/>
              <a:gd name="connsiteY132" fmla="*/ 944732 h 4417690"/>
              <a:gd name="connsiteX133" fmla="*/ 2220902 w 4985760"/>
              <a:gd name="connsiteY133" fmla="*/ 949756 h 4417690"/>
              <a:gd name="connsiteX134" fmla="*/ 2125443 w 4985760"/>
              <a:gd name="connsiteY134" fmla="*/ 849273 h 4417690"/>
              <a:gd name="connsiteX135" fmla="*/ 2113171 w 4985760"/>
              <a:gd name="connsiteY135" fmla="*/ 805625 h 4417690"/>
              <a:gd name="connsiteX136" fmla="*/ 2084596 w 4985760"/>
              <a:gd name="connsiteY136" fmla="*/ 779431 h 4417690"/>
              <a:gd name="connsiteX137" fmla="*/ 2055104 w 4985760"/>
              <a:gd name="connsiteY137" fmla="*/ 743765 h 4417690"/>
              <a:gd name="connsiteX138" fmla="*/ 1994814 w 4985760"/>
              <a:gd name="connsiteY138" fmla="*/ 663378 h 4417690"/>
              <a:gd name="connsiteX139" fmla="*/ 3862796 w 4985760"/>
              <a:gd name="connsiteY139" fmla="*/ 1324597 h 4417690"/>
              <a:gd name="connsiteX140" fmla="*/ 1889307 w 4985760"/>
              <a:gd name="connsiteY140" fmla="*/ 552846 h 4417690"/>
              <a:gd name="connsiteX141" fmla="*/ 1793847 w 4985760"/>
              <a:gd name="connsiteY141" fmla="*/ 482508 h 4417690"/>
              <a:gd name="connsiteX142" fmla="*/ 1698388 w 4985760"/>
              <a:gd name="connsiteY142" fmla="*/ 477484 h 4417690"/>
              <a:gd name="connsiteX143" fmla="*/ 1667878 w 4985760"/>
              <a:gd name="connsiteY143" fmla="*/ 453200 h 4417690"/>
              <a:gd name="connsiteX144" fmla="*/ 1597904 w 4985760"/>
              <a:gd name="connsiteY144" fmla="*/ 467435 h 4417690"/>
              <a:gd name="connsiteX145" fmla="*/ 1589296 w 4985760"/>
              <a:gd name="connsiteY145" fmla="*/ 443675 h 4417690"/>
              <a:gd name="connsiteX146" fmla="*/ 1542638 w 4985760"/>
              <a:gd name="connsiteY146" fmla="*/ 452363 h 4417690"/>
              <a:gd name="connsiteX147" fmla="*/ 1534528 w 4985760"/>
              <a:gd name="connsiteY147" fmla="*/ 412719 h 4417690"/>
              <a:gd name="connsiteX148" fmla="*/ 1498809 w 4985760"/>
              <a:gd name="connsiteY148" fmla="*/ 377000 h 4417690"/>
              <a:gd name="connsiteX149" fmla="*/ 1484521 w 4985760"/>
              <a:gd name="connsiteY149" fmla="*/ 341281 h 4417690"/>
              <a:gd name="connsiteX150" fmla="*/ 1477324 w 4985760"/>
              <a:gd name="connsiteY150" fmla="*/ 321734 h 4417690"/>
              <a:gd name="connsiteX151" fmla="*/ 1412010 w 4985760"/>
              <a:gd name="connsiteY151" fmla="*/ 291589 h 4417690"/>
              <a:gd name="connsiteX152" fmla="*/ 1366792 w 4985760"/>
              <a:gd name="connsiteY152" fmla="*/ 291589 h 4417690"/>
              <a:gd name="connsiteX153" fmla="*/ 1346696 w 4985760"/>
              <a:gd name="connsiteY153" fmla="*/ 231299 h 4417690"/>
              <a:gd name="connsiteX154" fmla="*/ 1321575 w 4985760"/>
              <a:gd name="connsiteY154" fmla="*/ 176033 h 4417690"/>
              <a:gd name="connsiteX155" fmla="*/ 1291430 w 4985760"/>
              <a:gd name="connsiteY155" fmla="*/ 150912 h 4417690"/>
              <a:gd name="connsiteX156" fmla="*/ 1236164 w 4985760"/>
              <a:gd name="connsiteY156" fmla="*/ 186081 h 4417690"/>
              <a:gd name="connsiteX157" fmla="*/ 1165825 w 4985760"/>
              <a:gd name="connsiteY157" fmla="*/ 211202 h 4417690"/>
              <a:gd name="connsiteX158" fmla="*/ 1120608 w 4985760"/>
              <a:gd name="connsiteY158" fmla="*/ 221251 h 4417690"/>
              <a:gd name="connsiteX159" fmla="*/ 1065342 w 4985760"/>
              <a:gd name="connsiteY159" fmla="*/ 191105 h 4417690"/>
              <a:gd name="connsiteX160" fmla="*/ 1005052 w 4985760"/>
              <a:gd name="connsiteY160" fmla="*/ 155936 h 4417690"/>
              <a:gd name="connsiteX161" fmla="*/ 934713 w 4985760"/>
              <a:gd name="connsiteY161" fmla="*/ 120767 h 4417690"/>
              <a:gd name="connsiteX162" fmla="*/ 829205 w 4985760"/>
              <a:gd name="connsiteY162" fmla="*/ 165985 h 4417690"/>
              <a:gd name="connsiteX163" fmla="*/ 743794 w 4985760"/>
              <a:gd name="connsiteY163" fmla="*/ 181057 h 4417690"/>
              <a:gd name="connsiteX164" fmla="*/ 693553 w 4985760"/>
              <a:gd name="connsiteY164" fmla="*/ 145888 h 4417690"/>
              <a:gd name="connsiteX165" fmla="*/ 703601 w 4985760"/>
              <a:gd name="connsiteY165" fmla="*/ 105695 h 4417690"/>
              <a:gd name="connsiteX166" fmla="*/ 718674 w 4985760"/>
              <a:gd name="connsiteY166" fmla="*/ 85598 h 4417690"/>
              <a:gd name="connsiteX167" fmla="*/ 693553 w 4985760"/>
              <a:gd name="connsiteY167" fmla="*/ 20284 h 4417690"/>
              <a:gd name="connsiteX168" fmla="*/ 648335 w 4985760"/>
              <a:gd name="connsiteY168" fmla="*/ 187 h 4417690"/>
              <a:gd name="connsiteX169" fmla="*/ 618190 w 4985760"/>
              <a:gd name="connsiteY169" fmla="*/ 10235 h 4417690"/>
              <a:gd name="connsiteX170" fmla="*/ 557900 w 4985760"/>
              <a:gd name="connsiteY170" fmla="*/ 10235 h 4417690"/>
              <a:gd name="connsiteX171" fmla="*/ 472489 w 4985760"/>
              <a:gd name="connsiteY171" fmla="*/ 187 h 4417690"/>
              <a:gd name="connsiteX172" fmla="*/ 437320 w 4985760"/>
              <a:gd name="connsiteY172" fmla="*/ 10235 h 4417690"/>
              <a:gd name="connsiteX173" fmla="*/ 392102 w 4985760"/>
              <a:gd name="connsiteY173" fmla="*/ 55453 h 4417690"/>
              <a:gd name="connsiteX174" fmla="*/ 387078 w 4985760"/>
              <a:gd name="connsiteY174" fmla="*/ 105695 h 4417690"/>
              <a:gd name="connsiteX175" fmla="*/ 382054 w 4985760"/>
              <a:gd name="connsiteY175" fmla="*/ 140864 h 4417690"/>
              <a:gd name="connsiteX176" fmla="*/ 346885 w 4985760"/>
              <a:gd name="connsiteY176" fmla="*/ 216226 h 4417690"/>
              <a:gd name="connsiteX177" fmla="*/ 366981 w 4985760"/>
              <a:gd name="connsiteY177" fmla="*/ 206178 h 4417690"/>
              <a:gd name="connsiteX178" fmla="*/ 422247 w 4985760"/>
              <a:gd name="connsiteY178" fmla="*/ 171009 h 4417690"/>
              <a:gd name="connsiteX179" fmla="*/ 467465 w 4985760"/>
              <a:gd name="connsiteY179" fmla="*/ 216226 h 4417690"/>
              <a:gd name="connsiteX180" fmla="*/ 462441 w 4985760"/>
              <a:gd name="connsiteY180" fmla="*/ 256420 h 4417690"/>
              <a:gd name="connsiteX181" fmla="*/ 462441 w 4985760"/>
              <a:gd name="connsiteY181" fmla="*/ 276516 h 4417690"/>
              <a:gd name="connsiteX182" fmla="*/ 532779 w 4985760"/>
              <a:gd name="connsiteY182" fmla="*/ 361927 h 4417690"/>
              <a:gd name="connsiteX183" fmla="*/ 552876 w 4985760"/>
              <a:gd name="connsiteY183" fmla="*/ 412169 h 4417690"/>
              <a:gd name="connsiteX184" fmla="*/ 598093 w 4985760"/>
              <a:gd name="connsiteY184" fmla="*/ 427242 h 4417690"/>
              <a:gd name="connsiteX185" fmla="*/ 618190 w 4985760"/>
              <a:gd name="connsiteY185" fmla="*/ 442314 h 4417690"/>
              <a:gd name="connsiteX186" fmla="*/ 633263 w 4985760"/>
              <a:gd name="connsiteY186" fmla="*/ 472459 h 4417690"/>
              <a:gd name="connsiteX187" fmla="*/ 3937635 w 4985760"/>
              <a:gd name="connsiteY187" fmla="*/ 1444777 h 4417690"/>
              <a:gd name="connsiteX188" fmla="*/ 577997 w 4985760"/>
              <a:gd name="connsiteY188" fmla="*/ 582991 h 4417690"/>
              <a:gd name="connsiteX189" fmla="*/ 4025558 w 4985760"/>
              <a:gd name="connsiteY189" fmla="*/ 1609807 h 4417690"/>
              <a:gd name="connsiteX190" fmla="*/ 462441 w 4985760"/>
              <a:gd name="connsiteY190" fmla="*/ 638257 h 4417690"/>
              <a:gd name="connsiteX191" fmla="*/ 437320 w 4985760"/>
              <a:gd name="connsiteY191" fmla="*/ 708596 h 4417690"/>
              <a:gd name="connsiteX192" fmla="*/ 4068752 w 4985760"/>
              <a:gd name="connsiteY192" fmla="*/ 1752368 h 4417690"/>
              <a:gd name="connsiteX193" fmla="*/ 377030 w 4985760"/>
              <a:gd name="connsiteY193" fmla="*/ 768886 h 4417690"/>
              <a:gd name="connsiteX194" fmla="*/ 351909 w 4985760"/>
              <a:gd name="connsiteY194" fmla="*/ 914587 h 4417690"/>
              <a:gd name="connsiteX195" fmla="*/ 331812 w 4985760"/>
              <a:gd name="connsiteY195" fmla="*/ 964829 h 4417690"/>
              <a:gd name="connsiteX196" fmla="*/ 346885 w 4985760"/>
              <a:gd name="connsiteY196" fmla="*/ 1025119 h 4417690"/>
              <a:gd name="connsiteX197" fmla="*/ 4147604 w 4985760"/>
              <a:gd name="connsiteY197" fmla="*/ 1874414 h 4417690"/>
              <a:gd name="connsiteX198" fmla="*/ 372005 w 4985760"/>
              <a:gd name="connsiteY198" fmla="*/ 1110530 h 4417690"/>
              <a:gd name="connsiteX0" fmla="*/ 372005 w 4985760"/>
              <a:gd name="connsiteY0" fmla="*/ 1110530 h 4417690"/>
              <a:gd name="connsiteX1" fmla="*/ 4529371 w 4985760"/>
              <a:gd name="connsiteY1" fmla="*/ 2133857 h 4417690"/>
              <a:gd name="connsiteX2" fmla="*/ 473275 w 4985760"/>
              <a:gd name="connsiteY2" fmla="*/ 1333190 h 4417690"/>
              <a:gd name="connsiteX3" fmla="*/ 4750784 w 4985760"/>
              <a:gd name="connsiteY3" fmla="*/ 2453101 h 4417690"/>
              <a:gd name="connsiteX4" fmla="*/ 532779 w 4985760"/>
              <a:gd name="connsiteY4" fmla="*/ 1557681 h 4417690"/>
              <a:gd name="connsiteX5" fmla="*/ 4815052 w 4985760"/>
              <a:gd name="connsiteY5" fmla="*/ 2820494 h 4417690"/>
              <a:gd name="connsiteX6" fmla="*/ 547852 w 4985760"/>
              <a:gd name="connsiteY6" fmla="*/ 1758648 h 4417690"/>
              <a:gd name="connsiteX7" fmla="*/ 572973 w 4985760"/>
              <a:gd name="connsiteY7" fmla="*/ 1798842 h 4417690"/>
              <a:gd name="connsiteX8" fmla="*/ 4804724 w 4985760"/>
              <a:gd name="connsiteY8" fmla="*/ 3176931 h 4417690"/>
              <a:gd name="connsiteX9" fmla="*/ 589117 w 4985760"/>
              <a:gd name="connsiteY9" fmla="*/ 2066170 h 4417690"/>
              <a:gd name="connsiteX10" fmla="*/ 593069 w 4985760"/>
              <a:gd name="connsiteY10" fmla="*/ 2140486 h 4417690"/>
              <a:gd name="connsiteX11" fmla="*/ 596315 w 4985760"/>
              <a:gd name="connsiteY11" fmla="*/ 2224850 h 4417690"/>
              <a:gd name="connsiteX12" fmla="*/ 4854966 w 4985760"/>
              <a:gd name="connsiteY12" fmla="*/ 3413347 h 4417690"/>
              <a:gd name="connsiteX13" fmla="*/ 618451 w 4985760"/>
              <a:gd name="connsiteY13" fmla="*/ 2359717 h 4417690"/>
              <a:gd name="connsiteX14" fmla="*/ 623214 w 4985760"/>
              <a:gd name="connsiteY14" fmla="*/ 2391695 h 4417690"/>
              <a:gd name="connsiteX15" fmla="*/ 4945271 w 4985760"/>
              <a:gd name="connsiteY15" fmla="*/ 3672650 h 4417690"/>
              <a:gd name="connsiteX16" fmla="*/ 648335 w 4985760"/>
              <a:gd name="connsiteY16" fmla="*/ 2482130 h 4417690"/>
              <a:gd name="connsiteX17" fmla="*/ 4985753 w 4985760"/>
              <a:gd name="connsiteY17" fmla="*/ 3976656 h 4417690"/>
              <a:gd name="connsiteX18" fmla="*/ 676622 w 4985760"/>
              <a:gd name="connsiteY18" fmla="*/ 2652952 h 4417690"/>
              <a:gd name="connsiteX19" fmla="*/ 4932701 w 4985760"/>
              <a:gd name="connsiteY19" fmla="*/ 4141713 h 4417690"/>
              <a:gd name="connsiteX20" fmla="*/ 849302 w 4985760"/>
              <a:gd name="connsiteY20" fmla="*/ 2813725 h 4417690"/>
              <a:gd name="connsiteX21" fmla="*/ 914616 w 4985760"/>
              <a:gd name="connsiteY21" fmla="*/ 2879040 h 4417690"/>
              <a:gd name="connsiteX22" fmla="*/ 965409 w 4985760"/>
              <a:gd name="connsiteY22" fmla="*/ 2910650 h 4417690"/>
              <a:gd name="connsiteX23" fmla="*/ 1065421 w 4985760"/>
              <a:gd name="connsiteY23" fmla="*/ 2996375 h 4417690"/>
              <a:gd name="connsiteX24" fmla="*/ 4889088 w 4985760"/>
              <a:gd name="connsiteY24" fmla="*/ 4253221 h 4417690"/>
              <a:gd name="connsiteX25" fmla="*/ 1115428 w 4985760"/>
              <a:gd name="connsiteY25" fmla="*/ 3029713 h 4417690"/>
              <a:gd name="connsiteX26" fmla="*/ 1155909 w 4985760"/>
              <a:gd name="connsiteY26" fmla="*/ 3067813 h 4417690"/>
              <a:gd name="connsiteX27" fmla="*/ 1163053 w 4985760"/>
              <a:gd name="connsiteY27" fmla="*/ 3098769 h 4417690"/>
              <a:gd name="connsiteX28" fmla="*/ 1195970 w 4985760"/>
              <a:gd name="connsiteY28" fmla="*/ 3115176 h 4417690"/>
              <a:gd name="connsiteX29" fmla="*/ 1236871 w 4985760"/>
              <a:gd name="connsiteY29" fmla="*/ 3167825 h 4417690"/>
              <a:gd name="connsiteX30" fmla="*/ 1261285 w 4985760"/>
              <a:gd name="connsiteY30" fmla="*/ 3210635 h 4417690"/>
              <a:gd name="connsiteX31" fmla="*/ 1351720 w 4985760"/>
              <a:gd name="connsiteY31" fmla="*/ 3265901 h 4417690"/>
              <a:gd name="connsiteX32" fmla="*/ 1408321 w 4985760"/>
              <a:gd name="connsiteY32" fmla="*/ 3303556 h 4417690"/>
              <a:gd name="connsiteX33" fmla="*/ 4801305 w 4985760"/>
              <a:gd name="connsiteY33" fmla="*/ 4305417 h 4417690"/>
              <a:gd name="connsiteX34" fmla="*/ 1472615 w 4985760"/>
              <a:gd name="connsiteY34" fmla="*/ 3360706 h 4417690"/>
              <a:gd name="connsiteX35" fmla="*/ 1524399 w 4985760"/>
              <a:gd name="connsiteY35" fmla="*/ 3389387 h 4417690"/>
              <a:gd name="connsiteX36" fmla="*/ 1625930 w 4985760"/>
              <a:gd name="connsiteY36" fmla="*/ 3436462 h 4417690"/>
              <a:gd name="connsiteX37" fmla="*/ 1656336 w 4985760"/>
              <a:gd name="connsiteY37" fmla="*/ 3461844 h 4417690"/>
              <a:gd name="connsiteX38" fmla="*/ 1670258 w 4985760"/>
              <a:gd name="connsiteY38" fmla="*/ 3503582 h 4417690"/>
              <a:gd name="connsiteX39" fmla="*/ 1733557 w 4985760"/>
              <a:gd name="connsiteY39" fmla="*/ 3587448 h 4417690"/>
              <a:gd name="connsiteX40" fmla="*/ 1818968 w 4985760"/>
              <a:gd name="connsiteY40" fmla="*/ 3617593 h 4417690"/>
              <a:gd name="connsiteX41" fmla="*/ 1879809 w 4985760"/>
              <a:gd name="connsiteY41" fmla="*/ 3658363 h 4417690"/>
              <a:gd name="connsiteX42" fmla="*/ 1967915 w 4985760"/>
              <a:gd name="connsiteY42" fmla="*/ 3698844 h 4417690"/>
              <a:gd name="connsiteX43" fmla="*/ 2135491 w 4985760"/>
              <a:gd name="connsiteY43" fmla="*/ 3738174 h 4417690"/>
              <a:gd name="connsiteX44" fmla="*/ 2225926 w 4985760"/>
              <a:gd name="connsiteY44" fmla="*/ 3753246 h 4417690"/>
              <a:gd name="connsiteX45" fmla="*/ 2331434 w 4985760"/>
              <a:gd name="connsiteY45" fmla="*/ 3768319 h 4417690"/>
              <a:gd name="connsiteX46" fmla="*/ 2470359 w 4985760"/>
              <a:gd name="connsiteY46" fmla="*/ 3779806 h 4417690"/>
              <a:gd name="connsiteX47" fmla="*/ 4508027 w 4985760"/>
              <a:gd name="connsiteY47" fmla="*/ 4416769 h 4417690"/>
              <a:gd name="connsiteX48" fmla="*/ 2641809 w 4985760"/>
              <a:gd name="connsiteY48" fmla="*/ 3920300 h 4417690"/>
              <a:gd name="connsiteX49" fmla="*/ 2561638 w 4985760"/>
              <a:gd name="connsiteY49" fmla="*/ 3875849 h 4417690"/>
              <a:gd name="connsiteX50" fmla="*/ 2748441 w 4985760"/>
              <a:gd name="connsiteY50" fmla="*/ 3878851 h 4417690"/>
              <a:gd name="connsiteX51" fmla="*/ 2823803 w 4985760"/>
              <a:gd name="connsiteY51" fmla="*/ 3823585 h 4417690"/>
              <a:gd name="connsiteX52" fmla="*/ 2879069 w 4985760"/>
              <a:gd name="connsiteY52" fmla="*/ 3778367 h 4417690"/>
              <a:gd name="connsiteX53" fmla="*/ 2975184 w 4985760"/>
              <a:gd name="connsiteY53" fmla="*/ 3820288 h 4417690"/>
              <a:gd name="connsiteX54" fmla="*/ 3029794 w 4985760"/>
              <a:gd name="connsiteY54" fmla="*/ 3823585 h 4417690"/>
              <a:gd name="connsiteX55" fmla="*/ 3080036 w 4985760"/>
              <a:gd name="connsiteY55" fmla="*/ 3808512 h 4417690"/>
              <a:gd name="connsiteX56" fmla="*/ 3130278 w 4985760"/>
              <a:gd name="connsiteY56" fmla="*/ 3738174 h 4417690"/>
              <a:gd name="connsiteX57" fmla="*/ 3145351 w 4985760"/>
              <a:gd name="connsiteY57" fmla="*/ 3692956 h 4417690"/>
              <a:gd name="connsiteX58" fmla="*/ 3144253 w 4985760"/>
              <a:gd name="connsiteY58" fmla="*/ 3667888 h 4417690"/>
              <a:gd name="connsiteX59" fmla="*/ 3185021 w 4985760"/>
              <a:gd name="connsiteY59" fmla="*/ 3646953 h 4417690"/>
              <a:gd name="connsiteX60" fmla="*/ 3235786 w 4985760"/>
              <a:gd name="connsiteY60" fmla="*/ 3667835 h 4417690"/>
              <a:gd name="connsiteX61" fmla="*/ 3311148 w 4985760"/>
              <a:gd name="connsiteY61" fmla="*/ 3667835 h 4417690"/>
              <a:gd name="connsiteX62" fmla="*/ 3366414 w 4985760"/>
              <a:gd name="connsiteY62" fmla="*/ 3622618 h 4417690"/>
              <a:gd name="connsiteX63" fmla="*/ 3386511 w 4985760"/>
              <a:gd name="connsiteY63" fmla="*/ 3547255 h 4417690"/>
              <a:gd name="connsiteX64" fmla="*/ 3386511 w 4985760"/>
              <a:gd name="connsiteY64" fmla="*/ 3486965 h 4417690"/>
              <a:gd name="connsiteX65" fmla="*/ 3446801 w 4985760"/>
              <a:gd name="connsiteY65" fmla="*/ 3411602 h 4417690"/>
              <a:gd name="connsiteX66" fmla="*/ 3466898 w 4985760"/>
              <a:gd name="connsiteY66" fmla="*/ 3366385 h 4417690"/>
              <a:gd name="connsiteX67" fmla="*/ 3486994 w 4985760"/>
              <a:gd name="connsiteY67" fmla="*/ 3341264 h 4417690"/>
              <a:gd name="connsiteX68" fmla="*/ 3520489 w 4985760"/>
              <a:gd name="connsiteY68" fmla="*/ 3322606 h 4417690"/>
              <a:gd name="connsiteX69" fmla="*/ 3567381 w 4985760"/>
              <a:gd name="connsiteY69" fmla="*/ 3321167 h 4417690"/>
              <a:gd name="connsiteX70" fmla="*/ 3562357 w 4985760"/>
              <a:gd name="connsiteY70" fmla="*/ 3270925 h 4417690"/>
              <a:gd name="connsiteX71" fmla="*/ 3552309 w 4985760"/>
              <a:gd name="connsiteY71" fmla="*/ 3235756 h 4417690"/>
              <a:gd name="connsiteX72" fmla="*/ 3551445 w 4985760"/>
              <a:gd name="connsiteY72" fmla="*/ 3217831 h 4417690"/>
              <a:gd name="connsiteX73" fmla="*/ 3514496 w 4985760"/>
              <a:gd name="connsiteY73" fmla="*/ 3181276 h 4417690"/>
              <a:gd name="connsiteX74" fmla="*/ 3492019 w 4985760"/>
              <a:gd name="connsiteY74" fmla="*/ 3180490 h 4417690"/>
              <a:gd name="connsiteX75" fmla="*/ 3446801 w 4985760"/>
              <a:gd name="connsiteY75" fmla="*/ 3130248 h 4417690"/>
              <a:gd name="connsiteX76" fmla="*/ 3416656 w 4985760"/>
              <a:gd name="connsiteY76" fmla="*/ 3100103 h 4417690"/>
              <a:gd name="connsiteX77" fmla="*/ 3391535 w 4985760"/>
              <a:gd name="connsiteY77" fmla="*/ 3095079 h 4417690"/>
              <a:gd name="connsiteX78" fmla="*/ 3341895 w 4985760"/>
              <a:gd name="connsiteY78" fmla="*/ 3015425 h 4417690"/>
              <a:gd name="connsiteX79" fmla="*/ 3321197 w 4985760"/>
              <a:gd name="connsiteY79" fmla="*/ 2944354 h 4417690"/>
              <a:gd name="connsiteX80" fmla="*/ 3289508 w 4985760"/>
              <a:gd name="connsiteY80" fmla="*/ 2905888 h 4417690"/>
              <a:gd name="connsiteX81" fmla="*/ 3282364 w 4985760"/>
              <a:gd name="connsiteY81" fmla="*/ 2867788 h 4417690"/>
              <a:gd name="connsiteX82" fmla="*/ 3260907 w 4985760"/>
              <a:gd name="connsiteY82" fmla="*/ 2838846 h 4417690"/>
              <a:gd name="connsiteX83" fmla="*/ 3260933 w 4985760"/>
              <a:gd name="connsiteY83" fmla="*/ 2820163 h 4417690"/>
              <a:gd name="connsiteX84" fmla="*/ 3225737 w 4985760"/>
              <a:gd name="connsiteY84" fmla="*/ 2768508 h 4417690"/>
              <a:gd name="connsiteX85" fmla="*/ 3160423 w 4985760"/>
              <a:gd name="connsiteY85" fmla="*/ 2698169 h 4417690"/>
              <a:gd name="connsiteX86" fmla="*/ 3130278 w 4985760"/>
              <a:gd name="connsiteY86" fmla="*/ 2663000 h 4417690"/>
              <a:gd name="connsiteX87" fmla="*/ 3095109 w 4985760"/>
              <a:gd name="connsiteY87" fmla="*/ 2622807 h 4417690"/>
              <a:gd name="connsiteX88" fmla="*/ 3084720 w 4985760"/>
              <a:gd name="connsiteY88" fmla="*/ 2558225 h 4417690"/>
              <a:gd name="connsiteX89" fmla="*/ 3090085 w 4985760"/>
              <a:gd name="connsiteY89" fmla="*/ 2532371 h 4417690"/>
              <a:gd name="connsiteX90" fmla="*/ 3046621 w 4985760"/>
              <a:gd name="connsiteY90" fmla="*/ 2510600 h 4417690"/>
              <a:gd name="connsiteX91" fmla="*/ 3019746 w 4985760"/>
              <a:gd name="connsiteY91" fmla="*/ 2512275 h 4417690"/>
              <a:gd name="connsiteX92" fmla="*/ 3010221 w 4985760"/>
              <a:gd name="connsiteY92" fmla="*/ 2472631 h 4417690"/>
              <a:gd name="connsiteX93" fmla="*/ 3013284 w 4985760"/>
              <a:gd name="connsiteY93" fmla="*/ 2398681 h 4417690"/>
              <a:gd name="connsiteX94" fmla="*/ 2994625 w 4985760"/>
              <a:gd name="connsiteY94" fmla="*/ 2371598 h 4417690"/>
              <a:gd name="connsiteX95" fmla="*/ 2964480 w 4985760"/>
              <a:gd name="connsiteY95" fmla="*/ 2326380 h 4417690"/>
              <a:gd name="connsiteX96" fmla="*/ 2909214 w 4985760"/>
              <a:gd name="connsiteY96" fmla="*/ 2272973 h 4417690"/>
              <a:gd name="connsiteX97" fmla="*/ 2879069 w 4985760"/>
              <a:gd name="connsiteY97" fmla="*/ 2230921 h 4417690"/>
              <a:gd name="connsiteX98" fmla="*/ 2843900 w 4985760"/>
              <a:gd name="connsiteY98" fmla="*/ 2215848 h 4417690"/>
              <a:gd name="connsiteX99" fmla="*/ 2822783 w 4985760"/>
              <a:gd name="connsiteY99" fmla="*/ 2203419 h 4417690"/>
              <a:gd name="connsiteX100" fmla="*/ 2798682 w 4985760"/>
              <a:gd name="connsiteY100" fmla="*/ 2195752 h 4417690"/>
              <a:gd name="connsiteX101" fmla="*/ 2770395 w 4985760"/>
              <a:gd name="connsiteY101" fmla="*/ 2177225 h 4417690"/>
              <a:gd name="connsiteX102" fmla="*/ 2733368 w 4985760"/>
              <a:gd name="connsiteY102" fmla="*/ 2170631 h 4417690"/>
              <a:gd name="connsiteX103" fmla="*/ 2698958 w 4985760"/>
              <a:gd name="connsiteY103" fmla="*/ 2146269 h 4417690"/>
              <a:gd name="connsiteX104" fmla="*/ 2659341 w 4985760"/>
              <a:gd name="connsiteY104" fmla="*/ 2128318 h 4417690"/>
              <a:gd name="connsiteX105" fmla="*/ 2698199 w 4985760"/>
              <a:gd name="connsiteY105" fmla="*/ 2004833 h 4417690"/>
              <a:gd name="connsiteX106" fmla="*/ 2728344 w 4985760"/>
              <a:gd name="connsiteY106" fmla="*/ 1934495 h 4417690"/>
              <a:gd name="connsiteX107" fmla="*/ 2823803 w 4985760"/>
              <a:gd name="connsiteY107" fmla="*/ 1813914 h 4417690"/>
              <a:gd name="connsiteX108" fmla="*/ 2860569 w 4985760"/>
              <a:gd name="connsiteY108" fmla="*/ 1758648 h 4417690"/>
              <a:gd name="connsiteX109" fmla="*/ 2914238 w 4985760"/>
              <a:gd name="connsiteY109" fmla="*/ 1733527 h 4417690"/>
              <a:gd name="connsiteX110" fmla="*/ 2984577 w 4985760"/>
              <a:gd name="connsiteY110" fmla="*/ 1693334 h 4417690"/>
              <a:gd name="connsiteX111" fmla="*/ 3095109 w 4985760"/>
              <a:gd name="connsiteY111" fmla="*/ 1663189 h 4417690"/>
              <a:gd name="connsiteX112" fmla="*/ 3140326 w 4985760"/>
              <a:gd name="connsiteY112" fmla="*/ 1643092 h 4417690"/>
              <a:gd name="connsiteX113" fmla="*/ 3175496 w 4985760"/>
              <a:gd name="connsiteY113" fmla="*/ 1602899 h 4417690"/>
              <a:gd name="connsiteX114" fmla="*/ 3195592 w 4985760"/>
              <a:gd name="connsiteY114" fmla="*/ 1517488 h 4417690"/>
              <a:gd name="connsiteX115" fmla="*/ 3228381 w 4985760"/>
              <a:gd name="connsiteY115" fmla="*/ 1430480 h 4417690"/>
              <a:gd name="connsiteX116" fmla="*/ 3296076 w 4985760"/>
              <a:gd name="connsiteY116" fmla="*/ 1341642 h 4417690"/>
              <a:gd name="connsiteX117" fmla="*/ 3411632 w 4985760"/>
              <a:gd name="connsiteY117" fmla="*/ 1241158 h 4417690"/>
              <a:gd name="connsiteX118" fmla="*/ 3366414 w 4985760"/>
              <a:gd name="connsiteY118" fmla="*/ 1211013 h 4417690"/>
              <a:gd name="connsiteX119" fmla="*/ 3308559 w 4985760"/>
              <a:gd name="connsiteY119" fmla="*/ 1196150 h 4417690"/>
              <a:gd name="connsiteX120" fmla="*/ 3225737 w 4985760"/>
              <a:gd name="connsiteY120" fmla="*/ 1190916 h 4417690"/>
              <a:gd name="connsiteX121" fmla="*/ 3172828 w 4985760"/>
              <a:gd name="connsiteY121" fmla="*/ 1167575 h 4417690"/>
              <a:gd name="connsiteX122" fmla="*/ 3101390 w 4985760"/>
              <a:gd name="connsiteY122" fmla="*/ 1153288 h 4417690"/>
              <a:gd name="connsiteX123" fmla="*/ 3064964 w 4985760"/>
              <a:gd name="connsiteY123" fmla="*/ 1165796 h 4417690"/>
              <a:gd name="connsiteX124" fmla="*/ 3004674 w 4985760"/>
              <a:gd name="connsiteY124" fmla="*/ 1135651 h 4417690"/>
              <a:gd name="connsiteX125" fmla="*/ 2934335 w 4985760"/>
              <a:gd name="connsiteY125" fmla="*/ 1120578 h 4417690"/>
              <a:gd name="connsiteX126" fmla="*/ 2758490 w 4985760"/>
              <a:gd name="connsiteY126" fmla="*/ 1072325 h 4417690"/>
              <a:gd name="connsiteX127" fmla="*/ 2522353 w 4985760"/>
              <a:gd name="connsiteY127" fmla="*/ 1010046 h 4417690"/>
              <a:gd name="connsiteX128" fmla="*/ 2457038 w 4985760"/>
              <a:gd name="connsiteY128" fmla="*/ 979901 h 4417690"/>
              <a:gd name="connsiteX129" fmla="*/ 2401773 w 4985760"/>
              <a:gd name="connsiteY129" fmla="*/ 954780 h 4417690"/>
              <a:gd name="connsiteX130" fmla="*/ 2316362 w 4985760"/>
              <a:gd name="connsiteY130" fmla="*/ 944732 h 4417690"/>
              <a:gd name="connsiteX131" fmla="*/ 2256071 w 4985760"/>
              <a:gd name="connsiteY131" fmla="*/ 944732 h 4417690"/>
              <a:gd name="connsiteX132" fmla="*/ 2220902 w 4985760"/>
              <a:gd name="connsiteY132" fmla="*/ 949756 h 4417690"/>
              <a:gd name="connsiteX133" fmla="*/ 2125443 w 4985760"/>
              <a:gd name="connsiteY133" fmla="*/ 849273 h 4417690"/>
              <a:gd name="connsiteX134" fmla="*/ 2113171 w 4985760"/>
              <a:gd name="connsiteY134" fmla="*/ 805625 h 4417690"/>
              <a:gd name="connsiteX135" fmla="*/ 2084596 w 4985760"/>
              <a:gd name="connsiteY135" fmla="*/ 779431 h 4417690"/>
              <a:gd name="connsiteX136" fmla="*/ 2055104 w 4985760"/>
              <a:gd name="connsiteY136" fmla="*/ 743765 h 4417690"/>
              <a:gd name="connsiteX137" fmla="*/ 1994814 w 4985760"/>
              <a:gd name="connsiteY137" fmla="*/ 663378 h 4417690"/>
              <a:gd name="connsiteX138" fmla="*/ 3862796 w 4985760"/>
              <a:gd name="connsiteY138" fmla="*/ 1324597 h 4417690"/>
              <a:gd name="connsiteX139" fmla="*/ 1889307 w 4985760"/>
              <a:gd name="connsiteY139" fmla="*/ 552846 h 4417690"/>
              <a:gd name="connsiteX140" fmla="*/ 1793847 w 4985760"/>
              <a:gd name="connsiteY140" fmla="*/ 482508 h 4417690"/>
              <a:gd name="connsiteX141" fmla="*/ 1698388 w 4985760"/>
              <a:gd name="connsiteY141" fmla="*/ 477484 h 4417690"/>
              <a:gd name="connsiteX142" fmla="*/ 1667878 w 4985760"/>
              <a:gd name="connsiteY142" fmla="*/ 453200 h 4417690"/>
              <a:gd name="connsiteX143" fmla="*/ 1597904 w 4985760"/>
              <a:gd name="connsiteY143" fmla="*/ 467435 h 4417690"/>
              <a:gd name="connsiteX144" fmla="*/ 1589296 w 4985760"/>
              <a:gd name="connsiteY144" fmla="*/ 443675 h 4417690"/>
              <a:gd name="connsiteX145" fmla="*/ 1542638 w 4985760"/>
              <a:gd name="connsiteY145" fmla="*/ 452363 h 4417690"/>
              <a:gd name="connsiteX146" fmla="*/ 1534528 w 4985760"/>
              <a:gd name="connsiteY146" fmla="*/ 412719 h 4417690"/>
              <a:gd name="connsiteX147" fmla="*/ 1498809 w 4985760"/>
              <a:gd name="connsiteY147" fmla="*/ 377000 h 4417690"/>
              <a:gd name="connsiteX148" fmla="*/ 1484521 w 4985760"/>
              <a:gd name="connsiteY148" fmla="*/ 341281 h 4417690"/>
              <a:gd name="connsiteX149" fmla="*/ 1477324 w 4985760"/>
              <a:gd name="connsiteY149" fmla="*/ 321734 h 4417690"/>
              <a:gd name="connsiteX150" fmla="*/ 1412010 w 4985760"/>
              <a:gd name="connsiteY150" fmla="*/ 291589 h 4417690"/>
              <a:gd name="connsiteX151" fmla="*/ 1366792 w 4985760"/>
              <a:gd name="connsiteY151" fmla="*/ 291589 h 4417690"/>
              <a:gd name="connsiteX152" fmla="*/ 1346696 w 4985760"/>
              <a:gd name="connsiteY152" fmla="*/ 231299 h 4417690"/>
              <a:gd name="connsiteX153" fmla="*/ 1321575 w 4985760"/>
              <a:gd name="connsiteY153" fmla="*/ 176033 h 4417690"/>
              <a:gd name="connsiteX154" fmla="*/ 1291430 w 4985760"/>
              <a:gd name="connsiteY154" fmla="*/ 150912 h 4417690"/>
              <a:gd name="connsiteX155" fmla="*/ 1236164 w 4985760"/>
              <a:gd name="connsiteY155" fmla="*/ 186081 h 4417690"/>
              <a:gd name="connsiteX156" fmla="*/ 1165825 w 4985760"/>
              <a:gd name="connsiteY156" fmla="*/ 211202 h 4417690"/>
              <a:gd name="connsiteX157" fmla="*/ 1120608 w 4985760"/>
              <a:gd name="connsiteY157" fmla="*/ 221251 h 4417690"/>
              <a:gd name="connsiteX158" fmla="*/ 1065342 w 4985760"/>
              <a:gd name="connsiteY158" fmla="*/ 191105 h 4417690"/>
              <a:gd name="connsiteX159" fmla="*/ 1005052 w 4985760"/>
              <a:gd name="connsiteY159" fmla="*/ 155936 h 4417690"/>
              <a:gd name="connsiteX160" fmla="*/ 934713 w 4985760"/>
              <a:gd name="connsiteY160" fmla="*/ 120767 h 4417690"/>
              <a:gd name="connsiteX161" fmla="*/ 829205 w 4985760"/>
              <a:gd name="connsiteY161" fmla="*/ 165985 h 4417690"/>
              <a:gd name="connsiteX162" fmla="*/ 743794 w 4985760"/>
              <a:gd name="connsiteY162" fmla="*/ 181057 h 4417690"/>
              <a:gd name="connsiteX163" fmla="*/ 693553 w 4985760"/>
              <a:gd name="connsiteY163" fmla="*/ 145888 h 4417690"/>
              <a:gd name="connsiteX164" fmla="*/ 703601 w 4985760"/>
              <a:gd name="connsiteY164" fmla="*/ 105695 h 4417690"/>
              <a:gd name="connsiteX165" fmla="*/ 718674 w 4985760"/>
              <a:gd name="connsiteY165" fmla="*/ 85598 h 4417690"/>
              <a:gd name="connsiteX166" fmla="*/ 693553 w 4985760"/>
              <a:gd name="connsiteY166" fmla="*/ 20284 h 4417690"/>
              <a:gd name="connsiteX167" fmla="*/ 648335 w 4985760"/>
              <a:gd name="connsiteY167" fmla="*/ 187 h 4417690"/>
              <a:gd name="connsiteX168" fmla="*/ 618190 w 4985760"/>
              <a:gd name="connsiteY168" fmla="*/ 10235 h 4417690"/>
              <a:gd name="connsiteX169" fmla="*/ 557900 w 4985760"/>
              <a:gd name="connsiteY169" fmla="*/ 10235 h 4417690"/>
              <a:gd name="connsiteX170" fmla="*/ 472489 w 4985760"/>
              <a:gd name="connsiteY170" fmla="*/ 187 h 4417690"/>
              <a:gd name="connsiteX171" fmla="*/ 437320 w 4985760"/>
              <a:gd name="connsiteY171" fmla="*/ 10235 h 4417690"/>
              <a:gd name="connsiteX172" fmla="*/ 392102 w 4985760"/>
              <a:gd name="connsiteY172" fmla="*/ 55453 h 4417690"/>
              <a:gd name="connsiteX173" fmla="*/ 387078 w 4985760"/>
              <a:gd name="connsiteY173" fmla="*/ 105695 h 4417690"/>
              <a:gd name="connsiteX174" fmla="*/ 382054 w 4985760"/>
              <a:gd name="connsiteY174" fmla="*/ 140864 h 4417690"/>
              <a:gd name="connsiteX175" fmla="*/ 346885 w 4985760"/>
              <a:gd name="connsiteY175" fmla="*/ 216226 h 4417690"/>
              <a:gd name="connsiteX176" fmla="*/ 366981 w 4985760"/>
              <a:gd name="connsiteY176" fmla="*/ 206178 h 4417690"/>
              <a:gd name="connsiteX177" fmla="*/ 422247 w 4985760"/>
              <a:gd name="connsiteY177" fmla="*/ 171009 h 4417690"/>
              <a:gd name="connsiteX178" fmla="*/ 467465 w 4985760"/>
              <a:gd name="connsiteY178" fmla="*/ 216226 h 4417690"/>
              <a:gd name="connsiteX179" fmla="*/ 462441 w 4985760"/>
              <a:gd name="connsiteY179" fmla="*/ 256420 h 4417690"/>
              <a:gd name="connsiteX180" fmla="*/ 462441 w 4985760"/>
              <a:gd name="connsiteY180" fmla="*/ 276516 h 4417690"/>
              <a:gd name="connsiteX181" fmla="*/ 532779 w 4985760"/>
              <a:gd name="connsiteY181" fmla="*/ 361927 h 4417690"/>
              <a:gd name="connsiteX182" fmla="*/ 552876 w 4985760"/>
              <a:gd name="connsiteY182" fmla="*/ 412169 h 4417690"/>
              <a:gd name="connsiteX183" fmla="*/ 598093 w 4985760"/>
              <a:gd name="connsiteY183" fmla="*/ 427242 h 4417690"/>
              <a:gd name="connsiteX184" fmla="*/ 618190 w 4985760"/>
              <a:gd name="connsiteY184" fmla="*/ 442314 h 4417690"/>
              <a:gd name="connsiteX185" fmla="*/ 633263 w 4985760"/>
              <a:gd name="connsiteY185" fmla="*/ 472459 h 4417690"/>
              <a:gd name="connsiteX186" fmla="*/ 3937635 w 4985760"/>
              <a:gd name="connsiteY186" fmla="*/ 1444777 h 4417690"/>
              <a:gd name="connsiteX187" fmla="*/ 577997 w 4985760"/>
              <a:gd name="connsiteY187" fmla="*/ 582991 h 4417690"/>
              <a:gd name="connsiteX188" fmla="*/ 4025558 w 4985760"/>
              <a:gd name="connsiteY188" fmla="*/ 1609807 h 4417690"/>
              <a:gd name="connsiteX189" fmla="*/ 462441 w 4985760"/>
              <a:gd name="connsiteY189" fmla="*/ 638257 h 4417690"/>
              <a:gd name="connsiteX190" fmla="*/ 437320 w 4985760"/>
              <a:gd name="connsiteY190" fmla="*/ 708596 h 4417690"/>
              <a:gd name="connsiteX191" fmla="*/ 4068752 w 4985760"/>
              <a:gd name="connsiteY191" fmla="*/ 1752368 h 4417690"/>
              <a:gd name="connsiteX192" fmla="*/ 377030 w 4985760"/>
              <a:gd name="connsiteY192" fmla="*/ 768886 h 4417690"/>
              <a:gd name="connsiteX193" fmla="*/ 351909 w 4985760"/>
              <a:gd name="connsiteY193" fmla="*/ 914587 h 4417690"/>
              <a:gd name="connsiteX194" fmla="*/ 331812 w 4985760"/>
              <a:gd name="connsiteY194" fmla="*/ 964829 h 4417690"/>
              <a:gd name="connsiteX195" fmla="*/ 346885 w 4985760"/>
              <a:gd name="connsiteY195" fmla="*/ 1025119 h 4417690"/>
              <a:gd name="connsiteX196" fmla="*/ 4147604 w 4985760"/>
              <a:gd name="connsiteY196" fmla="*/ 1874414 h 4417690"/>
              <a:gd name="connsiteX197" fmla="*/ 372005 w 4985760"/>
              <a:gd name="connsiteY197" fmla="*/ 1110530 h 4417690"/>
              <a:gd name="connsiteX0" fmla="*/ 372005 w 4985760"/>
              <a:gd name="connsiteY0" fmla="*/ 1110530 h 4417690"/>
              <a:gd name="connsiteX1" fmla="*/ 4529371 w 4985760"/>
              <a:gd name="connsiteY1" fmla="*/ 2133857 h 4417690"/>
              <a:gd name="connsiteX2" fmla="*/ 473275 w 4985760"/>
              <a:gd name="connsiteY2" fmla="*/ 1333190 h 4417690"/>
              <a:gd name="connsiteX3" fmla="*/ 4750784 w 4985760"/>
              <a:gd name="connsiteY3" fmla="*/ 2453101 h 4417690"/>
              <a:gd name="connsiteX4" fmla="*/ 532779 w 4985760"/>
              <a:gd name="connsiteY4" fmla="*/ 1557681 h 4417690"/>
              <a:gd name="connsiteX5" fmla="*/ 4815052 w 4985760"/>
              <a:gd name="connsiteY5" fmla="*/ 2820494 h 4417690"/>
              <a:gd name="connsiteX6" fmla="*/ 547852 w 4985760"/>
              <a:gd name="connsiteY6" fmla="*/ 1758648 h 4417690"/>
              <a:gd name="connsiteX7" fmla="*/ 572973 w 4985760"/>
              <a:gd name="connsiteY7" fmla="*/ 1798842 h 4417690"/>
              <a:gd name="connsiteX8" fmla="*/ 4804724 w 4985760"/>
              <a:gd name="connsiteY8" fmla="*/ 3176931 h 4417690"/>
              <a:gd name="connsiteX9" fmla="*/ 589117 w 4985760"/>
              <a:gd name="connsiteY9" fmla="*/ 2066170 h 4417690"/>
              <a:gd name="connsiteX10" fmla="*/ 593069 w 4985760"/>
              <a:gd name="connsiteY10" fmla="*/ 2140486 h 4417690"/>
              <a:gd name="connsiteX11" fmla="*/ 596315 w 4985760"/>
              <a:gd name="connsiteY11" fmla="*/ 2224850 h 4417690"/>
              <a:gd name="connsiteX12" fmla="*/ 4854966 w 4985760"/>
              <a:gd name="connsiteY12" fmla="*/ 3413347 h 4417690"/>
              <a:gd name="connsiteX13" fmla="*/ 618451 w 4985760"/>
              <a:gd name="connsiteY13" fmla="*/ 2359717 h 4417690"/>
              <a:gd name="connsiteX14" fmla="*/ 623214 w 4985760"/>
              <a:gd name="connsiteY14" fmla="*/ 2391695 h 4417690"/>
              <a:gd name="connsiteX15" fmla="*/ 4945271 w 4985760"/>
              <a:gd name="connsiteY15" fmla="*/ 3672650 h 4417690"/>
              <a:gd name="connsiteX16" fmla="*/ 648335 w 4985760"/>
              <a:gd name="connsiteY16" fmla="*/ 2482130 h 4417690"/>
              <a:gd name="connsiteX17" fmla="*/ 4985753 w 4985760"/>
              <a:gd name="connsiteY17" fmla="*/ 3976656 h 4417690"/>
              <a:gd name="connsiteX18" fmla="*/ 676622 w 4985760"/>
              <a:gd name="connsiteY18" fmla="*/ 2652952 h 4417690"/>
              <a:gd name="connsiteX19" fmla="*/ 4932701 w 4985760"/>
              <a:gd name="connsiteY19" fmla="*/ 4141713 h 4417690"/>
              <a:gd name="connsiteX20" fmla="*/ 849302 w 4985760"/>
              <a:gd name="connsiteY20" fmla="*/ 2813725 h 4417690"/>
              <a:gd name="connsiteX21" fmla="*/ 914616 w 4985760"/>
              <a:gd name="connsiteY21" fmla="*/ 2879040 h 4417690"/>
              <a:gd name="connsiteX22" fmla="*/ 965409 w 4985760"/>
              <a:gd name="connsiteY22" fmla="*/ 2910650 h 4417690"/>
              <a:gd name="connsiteX23" fmla="*/ 1065421 w 4985760"/>
              <a:gd name="connsiteY23" fmla="*/ 2996375 h 4417690"/>
              <a:gd name="connsiteX24" fmla="*/ 4889088 w 4985760"/>
              <a:gd name="connsiteY24" fmla="*/ 4253221 h 4417690"/>
              <a:gd name="connsiteX25" fmla="*/ 1115428 w 4985760"/>
              <a:gd name="connsiteY25" fmla="*/ 3029713 h 4417690"/>
              <a:gd name="connsiteX26" fmla="*/ 1155909 w 4985760"/>
              <a:gd name="connsiteY26" fmla="*/ 3067813 h 4417690"/>
              <a:gd name="connsiteX27" fmla="*/ 1163053 w 4985760"/>
              <a:gd name="connsiteY27" fmla="*/ 3098769 h 4417690"/>
              <a:gd name="connsiteX28" fmla="*/ 1195970 w 4985760"/>
              <a:gd name="connsiteY28" fmla="*/ 3115176 h 4417690"/>
              <a:gd name="connsiteX29" fmla="*/ 1236871 w 4985760"/>
              <a:gd name="connsiteY29" fmla="*/ 3167825 h 4417690"/>
              <a:gd name="connsiteX30" fmla="*/ 1261285 w 4985760"/>
              <a:gd name="connsiteY30" fmla="*/ 3210635 h 4417690"/>
              <a:gd name="connsiteX31" fmla="*/ 1351720 w 4985760"/>
              <a:gd name="connsiteY31" fmla="*/ 3265901 h 4417690"/>
              <a:gd name="connsiteX32" fmla="*/ 1408321 w 4985760"/>
              <a:gd name="connsiteY32" fmla="*/ 3303556 h 4417690"/>
              <a:gd name="connsiteX33" fmla="*/ 4801305 w 4985760"/>
              <a:gd name="connsiteY33" fmla="*/ 4305417 h 4417690"/>
              <a:gd name="connsiteX34" fmla="*/ 1472615 w 4985760"/>
              <a:gd name="connsiteY34" fmla="*/ 3360706 h 4417690"/>
              <a:gd name="connsiteX35" fmla="*/ 1524399 w 4985760"/>
              <a:gd name="connsiteY35" fmla="*/ 3389387 h 4417690"/>
              <a:gd name="connsiteX36" fmla="*/ 1625930 w 4985760"/>
              <a:gd name="connsiteY36" fmla="*/ 3436462 h 4417690"/>
              <a:gd name="connsiteX37" fmla="*/ 1656336 w 4985760"/>
              <a:gd name="connsiteY37" fmla="*/ 3461844 h 4417690"/>
              <a:gd name="connsiteX38" fmla="*/ 1670258 w 4985760"/>
              <a:gd name="connsiteY38" fmla="*/ 3503582 h 4417690"/>
              <a:gd name="connsiteX39" fmla="*/ 1733557 w 4985760"/>
              <a:gd name="connsiteY39" fmla="*/ 3587448 h 4417690"/>
              <a:gd name="connsiteX40" fmla="*/ 1818968 w 4985760"/>
              <a:gd name="connsiteY40" fmla="*/ 3617593 h 4417690"/>
              <a:gd name="connsiteX41" fmla="*/ 1879809 w 4985760"/>
              <a:gd name="connsiteY41" fmla="*/ 3658363 h 4417690"/>
              <a:gd name="connsiteX42" fmla="*/ 1967915 w 4985760"/>
              <a:gd name="connsiteY42" fmla="*/ 3698844 h 4417690"/>
              <a:gd name="connsiteX43" fmla="*/ 2135491 w 4985760"/>
              <a:gd name="connsiteY43" fmla="*/ 3738174 h 4417690"/>
              <a:gd name="connsiteX44" fmla="*/ 2225926 w 4985760"/>
              <a:gd name="connsiteY44" fmla="*/ 3753246 h 4417690"/>
              <a:gd name="connsiteX45" fmla="*/ 2470359 w 4985760"/>
              <a:gd name="connsiteY45" fmla="*/ 3779806 h 4417690"/>
              <a:gd name="connsiteX46" fmla="*/ 4508027 w 4985760"/>
              <a:gd name="connsiteY46" fmla="*/ 4416769 h 4417690"/>
              <a:gd name="connsiteX47" fmla="*/ 2641809 w 4985760"/>
              <a:gd name="connsiteY47" fmla="*/ 3920300 h 4417690"/>
              <a:gd name="connsiteX48" fmla="*/ 2561638 w 4985760"/>
              <a:gd name="connsiteY48" fmla="*/ 3875849 h 4417690"/>
              <a:gd name="connsiteX49" fmla="*/ 2748441 w 4985760"/>
              <a:gd name="connsiteY49" fmla="*/ 3878851 h 4417690"/>
              <a:gd name="connsiteX50" fmla="*/ 2823803 w 4985760"/>
              <a:gd name="connsiteY50" fmla="*/ 3823585 h 4417690"/>
              <a:gd name="connsiteX51" fmla="*/ 2879069 w 4985760"/>
              <a:gd name="connsiteY51" fmla="*/ 3778367 h 4417690"/>
              <a:gd name="connsiteX52" fmla="*/ 2975184 w 4985760"/>
              <a:gd name="connsiteY52" fmla="*/ 3820288 h 4417690"/>
              <a:gd name="connsiteX53" fmla="*/ 3029794 w 4985760"/>
              <a:gd name="connsiteY53" fmla="*/ 3823585 h 4417690"/>
              <a:gd name="connsiteX54" fmla="*/ 3080036 w 4985760"/>
              <a:gd name="connsiteY54" fmla="*/ 3808512 h 4417690"/>
              <a:gd name="connsiteX55" fmla="*/ 3130278 w 4985760"/>
              <a:gd name="connsiteY55" fmla="*/ 3738174 h 4417690"/>
              <a:gd name="connsiteX56" fmla="*/ 3145351 w 4985760"/>
              <a:gd name="connsiteY56" fmla="*/ 3692956 h 4417690"/>
              <a:gd name="connsiteX57" fmla="*/ 3144253 w 4985760"/>
              <a:gd name="connsiteY57" fmla="*/ 3667888 h 4417690"/>
              <a:gd name="connsiteX58" fmla="*/ 3185021 w 4985760"/>
              <a:gd name="connsiteY58" fmla="*/ 3646953 h 4417690"/>
              <a:gd name="connsiteX59" fmla="*/ 3235786 w 4985760"/>
              <a:gd name="connsiteY59" fmla="*/ 3667835 h 4417690"/>
              <a:gd name="connsiteX60" fmla="*/ 3311148 w 4985760"/>
              <a:gd name="connsiteY60" fmla="*/ 3667835 h 4417690"/>
              <a:gd name="connsiteX61" fmla="*/ 3366414 w 4985760"/>
              <a:gd name="connsiteY61" fmla="*/ 3622618 h 4417690"/>
              <a:gd name="connsiteX62" fmla="*/ 3386511 w 4985760"/>
              <a:gd name="connsiteY62" fmla="*/ 3547255 h 4417690"/>
              <a:gd name="connsiteX63" fmla="*/ 3386511 w 4985760"/>
              <a:gd name="connsiteY63" fmla="*/ 3486965 h 4417690"/>
              <a:gd name="connsiteX64" fmla="*/ 3446801 w 4985760"/>
              <a:gd name="connsiteY64" fmla="*/ 3411602 h 4417690"/>
              <a:gd name="connsiteX65" fmla="*/ 3466898 w 4985760"/>
              <a:gd name="connsiteY65" fmla="*/ 3366385 h 4417690"/>
              <a:gd name="connsiteX66" fmla="*/ 3486994 w 4985760"/>
              <a:gd name="connsiteY66" fmla="*/ 3341264 h 4417690"/>
              <a:gd name="connsiteX67" fmla="*/ 3520489 w 4985760"/>
              <a:gd name="connsiteY67" fmla="*/ 3322606 h 4417690"/>
              <a:gd name="connsiteX68" fmla="*/ 3567381 w 4985760"/>
              <a:gd name="connsiteY68" fmla="*/ 3321167 h 4417690"/>
              <a:gd name="connsiteX69" fmla="*/ 3562357 w 4985760"/>
              <a:gd name="connsiteY69" fmla="*/ 3270925 h 4417690"/>
              <a:gd name="connsiteX70" fmla="*/ 3552309 w 4985760"/>
              <a:gd name="connsiteY70" fmla="*/ 3235756 h 4417690"/>
              <a:gd name="connsiteX71" fmla="*/ 3551445 w 4985760"/>
              <a:gd name="connsiteY71" fmla="*/ 3217831 h 4417690"/>
              <a:gd name="connsiteX72" fmla="*/ 3514496 w 4985760"/>
              <a:gd name="connsiteY72" fmla="*/ 3181276 h 4417690"/>
              <a:gd name="connsiteX73" fmla="*/ 3492019 w 4985760"/>
              <a:gd name="connsiteY73" fmla="*/ 3180490 h 4417690"/>
              <a:gd name="connsiteX74" fmla="*/ 3446801 w 4985760"/>
              <a:gd name="connsiteY74" fmla="*/ 3130248 h 4417690"/>
              <a:gd name="connsiteX75" fmla="*/ 3416656 w 4985760"/>
              <a:gd name="connsiteY75" fmla="*/ 3100103 h 4417690"/>
              <a:gd name="connsiteX76" fmla="*/ 3391535 w 4985760"/>
              <a:gd name="connsiteY76" fmla="*/ 3095079 h 4417690"/>
              <a:gd name="connsiteX77" fmla="*/ 3341895 w 4985760"/>
              <a:gd name="connsiteY77" fmla="*/ 3015425 h 4417690"/>
              <a:gd name="connsiteX78" fmla="*/ 3321197 w 4985760"/>
              <a:gd name="connsiteY78" fmla="*/ 2944354 h 4417690"/>
              <a:gd name="connsiteX79" fmla="*/ 3289508 w 4985760"/>
              <a:gd name="connsiteY79" fmla="*/ 2905888 h 4417690"/>
              <a:gd name="connsiteX80" fmla="*/ 3282364 w 4985760"/>
              <a:gd name="connsiteY80" fmla="*/ 2867788 h 4417690"/>
              <a:gd name="connsiteX81" fmla="*/ 3260907 w 4985760"/>
              <a:gd name="connsiteY81" fmla="*/ 2838846 h 4417690"/>
              <a:gd name="connsiteX82" fmla="*/ 3260933 w 4985760"/>
              <a:gd name="connsiteY82" fmla="*/ 2820163 h 4417690"/>
              <a:gd name="connsiteX83" fmla="*/ 3225737 w 4985760"/>
              <a:gd name="connsiteY83" fmla="*/ 2768508 h 4417690"/>
              <a:gd name="connsiteX84" fmla="*/ 3160423 w 4985760"/>
              <a:gd name="connsiteY84" fmla="*/ 2698169 h 4417690"/>
              <a:gd name="connsiteX85" fmla="*/ 3130278 w 4985760"/>
              <a:gd name="connsiteY85" fmla="*/ 2663000 h 4417690"/>
              <a:gd name="connsiteX86" fmla="*/ 3095109 w 4985760"/>
              <a:gd name="connsiteY86" fmla="*/ 2622807 h 4417690"/>
              <a:gd name="connsiteX87" fmla="*/ 3084720 w 4985760"/>
              <a:gd name="connsiteY87" fmla="*/ 2558225 h 4417690"/>
              <a:gd name="connsiteX88" fmla="*/ 3090085 w 4985760"/>
              <a:gd name="connsiteY88" fmla="*/ 2532371 h 4417690"/>
              <a:gd name="connsiteX89" fmla="*/ 3046621 w 4985760"/>
              <a:gd name="connsiteY89" fmla="*/ 2510600 h 4417690"/>
              <a:gd name="connsiteX90" fmla="*/ 3019746 w 4985760"/>
              <a:gd name="connsiteY90" fmla="*/ 2512275 h 4417690"/>
              <a:gd name="connsiteX91" fmla="*/ 3010221 w 4985760"/>
              <a:gd name="connsiteY91" fmla="*/ 2472631 h 4417690"/>
              <a:gd name="connsiteX92" fmla="*/ 3013284 w 4985760"/>
              <a:gd name="connsiteY92" fmla="*/ 2398681 h 4417690"/>
              <a:gd name="connsiteX93" fmla="*/ 2994625 w 4985760"/>
              <a:gd name="connsiteY93" fmla="*/ 2371598 h 4417690"/>
              <a:gd name="connsiteX94" fmla="*/ 2964480 w 4985760"/>
              <a:gd name="connsiteY94" fmla="*/ 2326380 h 4417690"/>
              <a:gd name="connsiteX95" fmla="*/ 2909214 w 4985760"/>
              <a:gd name="connsiteY95" fmla="*/ 2272973 h 4417690"/>
              <a:gd name="connsiteX96" fmla="*/ 2879069 w 4985760"/>
              <a:gd name="connsiteY96" fmla="*/ 2230921 h 4417690"/>
              <a:gd name="connsiteX97" fmla="*/ 2843900 w 4985760"/>
              <a:gd name="connsiteY97" fmla="*/ 2215848 h 4417690"/>
              <a:gd name="connsiteX98" fmla="*/ 2822783 w 4985760"/>
              <a:gd name="connsiteY98" fmla="*/ 2203419 h 4417690"/>
              <a:gd name="connsiteX99" fmla="*/ 2798682 w 4985760"/>
              <a:gd name="connsiteY99" fmla="*/ 2195752 h 4417690"/>
              <a:gd name="connsiteX100" fmla="*/ 2770395 w 4985760"/>
              <a:gd name="connsiteY100" fmla="*/ 2177225 h 4417690"/>
              <a:gd name="connsiteX101" fmla="*/ 2733368 w 4985760"/>
              <a:gd name="connsiteY101" fmla="*/ 2170631 h 4417690"/>
              <a:gd name="connsiteX102" fmla="*/ 2698958 w 4985760"/>
              <a:gd name="connsiteY102" fmla="*/ 2146269 h 4417690"/>
              <a:gd name="connsiteX103" fmla="*/ 2659341 w 4985760"/>
              <a:gd name="connsiteY103" fmla="*/ 2128318 h 4417690"/>
              <a:gd name="connsiteX104" fmla="*/ 2698199 w 4985760"/>
              <a:gd name="connsiteY104" fmla="*/ 2004833 h 4417690"/>
              <a:gd name="connsiteX105" fmla="*/ 2728344 w 4985760"/>
              <a:gd name="connsiteY105" fmla="*/ 1934495 h 4417690"/>
              <a:gd name="connsiteX106" fmla="*/ 2823803 w 4985760"/>
              <a:gd name="connsiteY106" fmla="*/ 1813914 h 4417690"/>
              <a:gd name="connsiteX107" fmla="*/ 2860569 w 4985760"/>
              <a:gd name="connsiteY107" fmla="*/ 1758648 h 4417690"/>
              <a:gd name="connsiteX108" fmla="*/ 2914238 w 4985760"/>
              <a:gd name="connsiteY108" fmla="*/ 1733527 h 4417690"/>
              <a:gd name="connsiteX109" fmla="*/ 2984577 w 4985760"/>
              <a:gd name="connsiteY109" fmla="*/ 1693334 h 4417690"/>
              <a:gd name="connsiteX110" fmla="*/ 3095109 w 4985760"/>
              <a:gd name="connsiteY110" fmla="*/ 1663189 h 4417690"/>
              <a:gd name="connsiteX111" fmla="*/ 3140326 w 4985760"/>
              <a:gd name="connsiteY111" fmla="*/ 1643092 h 4417690"/>
              <a:gd name="connsiteX112" fmla="*/ 3175496 w 4985760"/>
              <a:gd name="connsiteY112" fmla="*/ 1602899 h 4417690"/>
              <a:gd name="connsiteX113" fmla="*/ 3195592 w 4985760"/>
              <a:gd name="connsiteY113" fmla="*/ 1517488 h 4417690"/>
              <a:gd name="connsiteX114" fmla="*/ 3228381 w 4985760"/>
              <a:gd name="connsiteY114" fmla="*/ 1430480 h 4417690"/>
              <a:gd name="connsiteX115" fmla="*/ 3296076 w 4985760"/>
              <a:gd name="connsiteY115" fmla="*/ 1341642 h 4417690"/>
              <a:gd name="connsiteX116" fmla="*/ 3411632 w 4985760"/>
              <a:gd name="connsiteY116" fmla="*/ 1241158 h 4417690"/>
              <a:gd name="connsiteX117" fmla="*/ 3366414 w 4985760"/>
              <a:gd name="connsiteY117" fmla="*/ 1211013 h 4417690"/>
              <a:gd name="connsiteX118" fmla="*/ 3308559 w 4985760"/>
              <a:gd name="connsiteY118" fmla="*/ 1196150 h 4417690"/>
              <a:gd name="connsiteX119" fmla="*/ 3225737 w 4985760"/>
              <a:gd name="connsiteY119" fmla="*/ 1190916 h 4417690"/>
              <a:gd name="connsiteX120" fmla="*/ 3172828 w 4985760"/>
              <a:gd name="connsiteY120" fmla="*/ 1167575 h 4417690"/>
              <a:gd name="connsiteX121" fmla="*/ 3101390 w 4985760"/>
              <a:gd name="connsiteY121" fmla="*/ 1153288 h 4417690"/>
              <a:gd name="connsiteX122" fmla="*/ 3064964 w 4985760"/>
              <a:gd name="connsiteY122" fmla="*/ 1165796 h 4417690"/>
              <a:gd name="connsiteX123" fmla="*/ 3004674 w 4985760"/>
              <a:gd name="connsiteY123" fmla="*/ 1135651 h 4417690"/>
              <a:gd name="connsiteX124" fmla="*/ 2934335 w 4985760"/>
              <a:gd name="connsiteY124" fmla="*/ 1120578 h 4417690"/>
              <a:gd name="connsiteX125" fmla="*/ 2758490 w 4985760"/>
              <a:gd name="connsiteY125" fmla="*/ 1072325 h 4417690"/>
              <a:gd name="connsiteX126" fmla="*/ 2522353 w 4985760"/>
              <a:gd name="connsiteY126" fmla="*/ 1010046 h 4417690"/>
              <a:gd name="connsiteX127" fmla="*/ 2457038 w 4985760"/>
              <a:gd name="connsiteY127" fmla="*/ 979901 h 4417690"/>
              <a:gd name="connsiteX128" fmla="*/ 2401773 w 4985760"/>
              <a:gd name="connsiteY128" fmla="*/ 954780 h 4417690"/>
              <a:gd name="connsiteX129" fmla="*/ 2316362 w 4985760"/>
              <a:gd name="connsiteY129" fmla="*/ 944732 h 4417690"/>
              <a:gd name="connsiteX130" fmla="*/ 2256071 w 4985760"/>
              <a:gd name="connsiteY130" fmla="*/ 944732 h 4417690"/>
              <a:gd name="connsiteX131" fmla="*/ 2220902 w 4985760"/>
              <a:gd name="connsiteY131" fmla="*/ 949756 h 4417690"/>
              <a:gd name="connsiteX132" fmla="*/ 2125443 w 4985760"/>
              <a:gd name="connsiteY132" fmla="*/ 849273 h 4417690"/>
              <a:gd name="connsiteX133" fmla="*/ 2113171 w 4985760"/>
              <a:gd name="connsiteY133" fmla="*/ 805625 h 4417690"/>
              <a:gd name="connsiteX134" fmla="*/ 2084596 w 4985760"/>
              <a:gd name="connsiteY134" fmla="*/ 779431 h 4417690"/>
              <a:gd name="connsiteX135" fmla="*/ 2055104 w 4985760"/>
              <a:gd name="connsiteY135" fmla="*/ 743765 h 4417690"/>
              <a:gd name="connsiteX136" fmla="*/ 1994814 w 4985760"/>
              <a:gd name="connsiteY136" fmla="*/ 663378 h 4417690"/>
              <a:gd name="connsiteX137" fmla="*/ 3862796 w 4985760"/>
              <a:gd name="connsiteY137" fmla="*/ 1324597 h 4417690"/>
              <a:gd name="connsiteX138" fmla="*/ 1889307 w 4985760"/>
              <a:gd name="connsiteY138" fmla="*/ 552846 h 4417690"/>
              <a:gd name="connsiteX139" fmla="*/ 1793847 w 4985760"/>
              <a:gd name="connsiteY139" fmla="*/ 482508 h 4417690"/>
              <a:gd name="connsiteX140" fmla="*/ 1698388 w 4985760"/>
              <a:gd name="connsiteY140" fmla="*/ 477484 h 4417690"/>
              <a:gd name="connsiteX141" fmla="*/ 1667878 w 4985760"/>
              <a:gd name="connsiteY141" fmla="*/ 453200 h 4417690"/>
              <a:gd name="connsiteX142" fmla="*/ 1597904 w 4985760"/>
              <a:gd name="connsiteY142" fmla="*/ 467435 h 4417690"/>
              <a:gd name="connsiteX143" fmla="*/ 1589296 w 4985760"/>
              <a:gd name="connsiteY143" fmla="*/ 443675 h 4417690"/>
              <a:gd name="connsiteX144" fmla="*/ 1542638 w 4985760"/>
              <a:gd name="connsiteY144" fmla="*/ 452363 h 4417690"/>
              <a:gd name="connsiteX145" fmla="*/ 1534528 w 4985760"/>
              <a:gd name="connsiteY145" fmla="*/ 412719 h 4417690"/>
              <a:gd name="connsiteX146" fmla="*/ 1498809 w 4985760"/>
              <a:gd name="connsiteY146" fmla="*/ 377000 h 4417690"/>
              <a:gd name="connsiteX147" fmla="*/ 1484521 w 4985760"/>
              <a:gd name="connsiteY147" fmla="*/ 341281 h 4417690"/>
              <a:gd name="connsiteX148" fmla="*/ 1477324 w 4985760"/>
              <a:gd name="connsiteY148" fmla="*/ 321734 h 4417690"/>
              <a:gd name="connsiteX149" fmla="*/ 1412010 w 4985760"/>
              <a:gd name="connsiteY149" fmla="*/ 291589 h 4417690"/>
              <a:gd name="connsiteX150" fmla="*/ 1366792 w 4985760"/>
              <a:gd name="connsiteY150" fmla="*/ 291589 h 4417690"/>
              <a:gd name="connsiteX151" fmla="*/ 1346696 w 4985760"/>
              <a:gd name="connsiteY151" fmla="*/ 231299 h 4417690"/>
              <a:gd name="connsiteX152" fmla="*/ 1321575 w 4985760"/>
              <a:gd name="connsiteY152" fmla="*/ 176033 h 4417690"/>
              <a:gd name="connsiteX153" fmla="*/ 1291430 w 4985760"/>
              <a:gd name="connsiteY153" fmla="*/ 150912 h 4417690"/>
              <a:gd name="connsiteX154" fmla="*/ 1236164 w 4985760"/>
              <a:gd name="connsiteY154" fmla="*/ 186081 h 4417690"/>
              <a:gd name="connsiteX155" fmla="*/ 1165825 w 4985760"/>
              <a:gd name="connsiteY155" fmla="*/ 211202 h 4417690"/>
              <a:gd name="connsiteX156" fmla="*/ 1120608 w 4985760"/>
              <a:gd name="connsiteY156" fmla="*/ 221251 h 4417690"/>
              <a:gd name="connsiteX157" fmla="*/ 1065342 w 4985760"/>
              <a:gd name="connsiteY157" fmla="*/ 191105 h 4417690"/>
              <a:gd name="connsiteX158" fmla="*/ 1005052 w 4985760"/>
              <a:gd name="connsiteY158" fmla="*/ 155936 h 4417690"/>
              <a:gd name="connsiteX159" fmla="*/ 934713 w 4985760"/>
              <a:gd name="connsiteY159" fmla="*/ 120767 h 4417690"/>
              <a:gd name="connsiteX160" fmla="*/ 829205 w 4985760"/>
              <a:gd name="connsiteY160" fmla="*/ 165985 h 4417690"/>
              <a:gd name="connsiteX161" fmla="*/ 743794 w 4985760"/>
              <a:gd name="connsiteY161" fmla="*/ 181057 h 4417690"/>
              <a:gd name="connsiteX162" fmla="*/ 693553 w 4985760"/>
              <a:gd name="connsiteY162" fmla="*/ 145888 h 4417690"/>
              <a:gd name="connsiteX163" fmla="*/ 703601 w 4985760"/>
              <a:gd name="connsiteY163" fmla="*/ 105695 h 4417690"/>
              <a:gd name="connsiteX164" fmla="*/ 718674 w 4985760"/>
              <a:gd name="connsiteY164" fmla="*/ 85598 h 4417690"/>
              <a:gd name="connsiteX165" fmla="*/ 693553 w 4985760"/>
              <a:gd name="connsiteY165" fmla="*/ 20284 h 4417690"/>
              <a:gd name="connsiteX166" fmla="*/ 648335 w 4985760"/>
              <a:gd name="connsiteY166" fmla="*/ 187 h 4417690"/>
              <a:gd name="connsiteX167" fmla="*/ 618190 w 4985760"/>
              <a:gd name="connsiteY167" fmla="*/ 10235 h 4417690"/>
              <a:gd name="connsiteX168" fmla="*/ 557900 w 4985760"/>
              <a:gd name="connsiteY168" fmla="*/ 10235 h 4417690"/>
              <a:gd name="connsiteX169" fmla="*/ 472489 w 4985760"/>
              <a:gd name="connsiteY169" fmla="*/ 187 h 4417690"/>
              <a:gd name="connsiteX170" fmla="*/ 437320 w 4985760"/>
              <a:gd name="connsiteY170" fmla="*/ 10235 h 4417690"/>
              <a:gd name="connsiteX171" fmla="*/ 392102 w 4985760"/>
              <a:gd name="connsiteY171" fmla="*/ 55453 h 4417690"/>
              <a:gd name="connsiteX172" fmla="*/ 387078 w 4985760"/>
              <a:gd name="connsiteY172" fmla="*/ 105695 h 4417690"/>
              <a:gd name="connsiteX173" fmla="*/ 382054 w 4985760"/>
              <a:gd name="connsiteY173" fmla="*/ 140864 h 4417690"/>
              <a:gd name="connsiteX174" fmla="*/ 346885 w 4985760"/>
              <a:gd name="connsiteY174" fmla="*/ 216226 h 4417690"/>
              <a:gd name="connsiteX175" fmla="*/ 366981 w 4985760"/>
              <a:gd name="connsiteY175" fmla="*/ 206178 h 4417690"/>
              <a:gd name="connsiteX176" fmla="*/ 422247 w 4985760"/>
              <a:gd name="connsiteY176" fmla="*/ 171009 h 4417690"/>
              <a:gd name="connsiteX177" fmla="*/ 467465 w 4985760"/>
              <a:gd name="connsiteY177" fmla="*/ 216226 h 4417690"/>
              <a:gd name="connsiteX178" fmla="*/ 462441 w 4985760"/>
              <a:gd name="connsiteY178" fmla="*/ 256420 h 4417690"/>
              <a:gd name="connsiteX179" fmla="*/ 462441 w 4985760"/>
              <a:gd name="connsiteY179" fmla="*/ 276516 h 4417690"/>
              <a:gd name="connsiteX180" fmla="*/ 532779 w 4985760"/>
              <a:gd name="connsiteY180" fmla="*/ 361927 h 4417690"/>
              <a:gd name="connsiteX181" fmla="*/ 552876 w 4985760"/>
              <a:gd name="connsiteY181" fmla="*/ 412169 h 4417690"/>
              <a:gd name="connsiteX182" fmla="*/ 598093 w 4985760"/>
              <a:gd name="connsiteY182" fmla="*/ 427242 h 4417690"/>
              <a:gd name="connsiteX183" fmla="*/ 618190 w 4985760"/>
              <a:gd name="connsiteY183" fmla="*/ 442314 h 4417690"/>
              <a:gd name="connsiteX184" fmla="*/ 633263 w 4985760"/>
              <a:gd name="connsiteY184" fmla="*/ 472459 h 4417690"/>
              <a:gd name="connsiteX185" fmla="*/ 3937635 w 4985760"/>
              <a:gd name="connsiteY185" fmla="*/ 1444777 h 4417690"/>
              <a:gd name="connsiteX186" fmla="*/ 577997 w 4985760"/>
              <a:gd name="connsiteY186" fmla="*/ 582991 h 4417690"/>
              <a:gd name="connsiteX187" fmla="*/ 4025558 w 4985760"/>
              <a:gd name="connsiteY187" fmla="*/ 1609807 h 4417690"/>
              <a:gd name="connsiteX188" fmla="*/ 462441 w 4985760"/>
              <a:gd name="connsiteY188" fmla="*/ 638257 h 4417690"/>
              <a:gd name="connsiteX189" fmla="*/ 437320 w 4985760"/>
              <a:gd name="connsiteY189" fmla="*/ 708596 h 4417690"/>
              <a:gd name="connsiteX190" fmla="*/ 4068752 w 4985760"/>
              <a:gd name="connsiteY190" fmla="*/ 1752368 h 4417690"/>
              <a:gd name="connsiteX191" fmla="*/ 377030 w 4985760"/>
              <a:gd name="connsiteY191" fmla="*/ 768886 h 4417690"/>
              <a:gd name="connsiteX192" fmla="*/ 351909 w 4985760"/>
              <a:gd name="connsiteY192" fmla="*/ 914587 h 4417690"/>
              <a:gd name="connsiteX193" fmla="*/ 331812 w 4985760"/>
              <a:gd name="connsiteY193" fmla="*/ 964829 h 4417690"/>
              <a:gd name="connsiteX194" fmla="*/ 346885 w 4985760"/>
              <a:gd name="connsiteY194" fmla="*/ 1025119 h 4417690"/>
              <a:gd name="connsiteX195" fmla="*/ 4147604 w 4985760"/>
              <a:gd name="connsiteY195" fmla="*/ 1874414 h 4417690"/>
              <a:gd name="connsiteX196" fmla="*/ 372005 w 4985760"/>
              <a:gd name="connsiteY196" fmla="*/ 1110530 h 4417690"/>
              <a:gd name="connsiteX0" fmla="*/ 372005 w 4985760"/>
              <a:gd name="connsiteY0" fmla="*/ 1110530 h 4418050"/>
              <a:gd name="connsiteX1" fmla="*/ 4529371 w 4985760"/>
              <a:gd name="connsiteY1" fmla="*/ 2133857 h 4418050"/>
              <a:gd name="connsiteX2" fmla="*/ 473275 w 4985760"/>
              <a:gd name="connsiteY2" fmla="*/ 1333190 h 4418050"/>
              <a:gd name="connsiteX3" fmla="*/ 4750784 w 4985760"/>
              <a:gd name="connsiteY3" fmla="*/ 2453101 h 4418050"/>
              <a:gd name="connsiteX4" fmla="*/ 532779 w 4985760"/>
              <a:gd name="connsiteY4" fmla="*/ 1557681 h 4418050"/>
              <a:gd name="connsiteX5" fmla="*/ 4815052 w 4985760"/>
              <a:gd name="connsiteY5" fmla="*/ 2820494 h 4418050"/>
              <a:gd name="connsiteX6" fmla="*/ 547852 w 4985760"/>
              <a:gd name="connsiteY6" fmla="*/ 1758648 h 4418050"/>
              <a:gd name="connsiteX7" fmla="*/ 572973 w 4985760"/>
              <a:gd name="connsiteY7" fmla="*/ 1798842 h 4418050"/>
              <a:gd name="connsiteX8" fmla="*/ 4804724 w 4985760"/>
              <a:gd name="connsiteY8" fmla="*/ 3176931 h 4418050"/>
              <a:gd name="connsiteX9" fmla="*/ 589117 w 4985760"/>
              <a:gd name="connsiteY9" fmla="*/ 2066170 h 4418050"/>
              <a:gd name="connsiteX10" fmla="*/ 593069 w 4985760"/>
              <a:gd name="connsiteY10" fmla="*/ 2140486 h 4418050"/>
              <a:gd name="connsiteX11" fmla="*/ 596315 w 4985760"/>
              <a:gd name="connsiteY11" fmla="*/ 2224850 h 4418050"/>
              <a:gd name="connsiteX12" fmla="*/ 4854966 w 4985760"/>
              <a:gd name="connsiteY12" fmla="*/ 3413347 h 4418050"/>
              <a:gd name="connsiteX13" fmla="*/ 618451 w 4985760"/>
              <a:gd name="connsiteY13" fmla="*/ 2359717 h 4418050"/>
              <a:gd name="connsiteX14" fmla="*/ 623214 w 4985760"/>
              <a:gd name="connsiteY14" fmla="*/ 2391695 h 4418050"/>
              <a:gd name="connsiteX15" fmla="*/ 4945271 w 4985760"/>
              <a:gd name="connsiteY15" fmla="*/ 3672650 h 4418050"/>
              <a:gd name="connsiteX16" fmla="*/ 648335 w 4985760"/>
              <a:gd name="connsiteY16" fmla="*/ 2482130 h 4418050"/>
              <a:gd name="connsiteX17" fmla="*/ 4985753 w 4985760"/>
              <a:gd name="connsiteY17" fmla="*/ 3976656 h 4418050"/>
              <a:gd name="connsiteX18" fmla="*/ 676622 w 4985760"/>
              <a:gd name="connsiteY18" fmla="*/ 2652952 h 4418050"/>
              <a:gd name="connsiteX19" fmla="*/ 4932701 w 4985760"/>
              <a:gd name="connsiteY19" fmla="*/ 4141713 h 4418050"/>
              <a:gd name="connsiteX20" fmla="*/ 849302 w 4985760"/>
              <a:gd name="connsiteY20" fmla="*/ 2813725 h 4418050"/>
              <a:gd name="connsiteX21" fmla="*/ 914616 w 4985760"/>
              <a:gd name="connsiteY21" fmla="*/ 2879040 h 4418050"/>
              <a:gd name="connsiteX22" fmla="*/ 965409 w 4985760"/>
              <a:gd name="connsiteY22" fmla="*/ 2910650 h 4418050"/>
              <a:gd name="connsiteX23" fmla="*/ 1065421 w 4985760"/>
              <a:gd name="connsiteY23" fmla="*/ 2996375 h 4418050"/>
              <a:gd name="connsiteX24" fmla="*/ 4889088 w 4985760"/>
              <a:gd name="connsiteY24" fmla="*/ 4253221 h 4418050"/>
              <a:gd name="connsiteX25" fmla="*/ 1115428 w 4985760"/>
              <a:gd name="connsiteY25" fmla="*/ 3029713 h 4418050"/>
              <a:gd name="connsiteX26" fmla="*/ 1155909 w 4985760"/>
              <a:gd name="connsiteY26" fmla="*/ 3067813 h 4418050"/>
              <a:gd name="connsiteX27" fmla="*/ 1163053 w 4985760"/>
              <a:gd name="connsiteY27" fmla="*/ 3098769 h 4418050"/>
              <a:gd name="connsiteX28" fmla="*/ 1195970 w 4985760"/>
              <a:gd name="connsiteY28" fmla="*/ 3115176 h 4418050"/>
              <a:gd name="connsiteX29" fmla="*/ 1236871 w 4985760"/>
              <a:gd name="connsiteY29" fmla="*/ 3167825 h 4418050"/>
              <a:gd name="connsiteX30" fmla="*/ 1261285 w 4985760"/>
              <a:gd name="connsiteY30" fmla="*/ 3210635 h 4418050"/>
              <a:gd name="connsiteX31" fmla="*/ 1351720 w 4985760"/>
              <a:gd name="connsiteY31" fmla="*/ 3265901 h 4418050"/>
              <a:gd name="connsiteX32" fmla="*/ 1408321 w 4985760"/>
              <a:gd name="connsiteY32" fmla="*/ 3303556 h 4418050"/>
              <a:gd name="connsiteX33" fmla="*/ 4801305 w 4985760"/>
              <a:gd name="connsiteY33" fmla="*/ 4305417 h 4418050"/>
              <a:gd name="connsiteX34" fmla="*/ 1472615 w 4985760"/>
              <a:gd name="connsiteY34" fmla="*/ 3360706 h 4418050"/>
              <a:gd name="connsiteX35" fmla="*/ 1524399 w 4985760"/>
              <a:gd name="connsiteY35" fmla="*/ 3389387 h 4418050"/>
              <a:gd name="connsiteX36" fmla="*/ 1625930 w 4985760"/>
              <a:gd name="connsiteY36" fmla="*/ 3436462 h 4418050"/>
              <a:gd name="connsiteX37" fmla="*/ 1656336 w 4985760"/>
              <a:gd name="connsiteY37" fmla="*/ 3461844 h 4418050"/>
              <a:gd name="connsiteX38" fmla="*/ 1670258 w 4985760"/>
              <a:gd name="connsiteY38" fmla="*/ 3503582 h 4418050"/>
              <a:gd name="connsiteX39" fmla="*/ 1733557 w 4985760"/>
              <a:gd name="connsiteY39" fmla="*/ 3587448 h 4418050"/>
              <a:gd name="connsiteX40" fmla="*/ 1818968 w 4985760"/>
              <a:gd name="connsiteY40" fmla="*/ 3617593 h 4418050"/>
              <a:gd name="connsiteX41" fmla="*/ 1879809 w 4985760"/>
              <a:gd name="connsiteY41" fmla="*/ 3658363 h 4418050"/>
              <a:gd name="connsiteX42" fmla="*/ 1967915 w 4985760"/>
              <a:gd name="connsiteY42" fmla="*/ 3698844 h 4418050"/>
              <a:gd name="connsiteX43" fmla="*/ 2135491 w 4985760"/>
              <a:gd name="connsiteY43" fmla="*/ 3738174 h 4418050"/>
              <a:gd name="connsiteX44" fmla="*/ 2225926 w 4985760"/>
              <a:gd name="connsiteY44" fmla="*/ 3753246 h 4418050"/>
              <a:gd name="connsiteX45" fmla="*/ 4508027 w 4985760"/>
              <a:gd name="connsiteY45" fmla="*/ 4416769 h 4418050"/>
              <a:gd name="connsiteX46" fmla="*/ 2641809 w 4985760"/>
              <a:gd name="connsiteY46" fmla="*/ 3920300 h 4418050"/>
              <a:gd name="connsiteX47" fmla="*/ 2561638 w 4985760"/>
              <a:gd name="connsiteY47" fmla="*/ 3875849 h 4418050"/>
              <a:gd name="connsiteX48" fmla="*/ 2748441 w 4985760"/>
              <a:gd name="connsiteY48" fmla="*/ 3878851 h 4418050"/>
              <a:gd name="connsiteX49" fmla="*/ 2823803 w 4985760"/>
              <a:gd name="connsiteY49" fmla="*/ 3823585 h 4418050"/>
              <a:gd name="connsiteX50" fmla="*/ 2879069 w 4985760"/>
              <a:gd name="connsiteY50" fmla="*/ 3778367 h 4418050"/>
              <a:gd name="connsiteX51" fmla="*/ 2975184 w 4985760"/>
              <a:gd name="connsiteY51" fmla="*/ 3820288 h 4418050"/>
              <a:gd name="connsiteX52" fmla="*/ 3029794 w 4985760"/>
              <a:gd name="connsiteY52" fmla="*/ 3823585 h 4418050"/>
              <a:gd name="connsiteX53" fmla="*/ 3080036 w 4985760"/>
              <a:gd name="connsiteY53" fmla="*/ 3808512 h 4418050"/>
              <a:gd name="connsiteX54" fmla="*/ 3130278 w 4985760"/>
              <a:gd name="connsiteY54" fmla="*/ 3738174 h 4418050"/>
              <a:gd name="connsiteX55" fmla="*/ 3145351 w 4985760"/>
              <a:gd name="connsiteY55" fmla="*/ 3692956 h 4418050"/>
              <a:gd name="connsiteX56" fmla="*/ 3144253 w 4985760"/>
              <a:gd name="connsiteY56" fmla="*/ 3667888 h 4418050"/>
              <a:gd name="connsiteX57" fmla="*/ 3185021 w 4985760"/>
              <a:gd name="connsiteY57" fmla="*/ 3646953 h 4418050"/>
              <a:gd name="connsiteX58" fmla="*/ 3235786 w 4985760"/>
              <a:gd name="connsiteY58" fmla="*/ 3667835 h 4418050"/>
              <a:gd name="connsiteX59" fmla="*/ 3311148 w 4985760"/>
              <a:gd name="connsiteY59" fmla="*/ 3667835 h 4418050"/>
              <a:gd name="connsiteX60" fmla="*/ 3366414 w 4985760"/>
              <a:gd name="connsiteY60" fmla="*/ 3622618 h 4418050"/>
              <a:gd name="connsiteX61" fmla="*/ 3386511 w 4985760"/>
              <a:gd name="connsiteY61" fmla="*/ 3547255 h 4418050"/>
              <a:gd name="connsiteX62" fmla="*/ 3386511 w 4985760"/>
              <a:gd name="connsiteY62" fmla="*/ 3486965 h 4418050"/>
              <a:gd name="connsiteX63" fmla="*/ 3446801 w 4985760"/>
              <a:gd name="connsiteY63" fmla="*/ 3411602 h 4418050"/>
              <a:gd name="connsiteX64" fmla="*/ 3466898 w 4985760"/>
              <a:gd name="connsiteY64" fmla="*/ 3366385 h 4418050"/>
              <a:gd name="connsiteX65" fmla="*/ 3486994 w 4985760"/>
              <a:gd name="connsiteY65" fmla="*/ 3341264 h 4418050"/>
              <a:gd name="connsiteX66" fmla="*/ 3520489 w 4985760"/>
              <a:gd name="connsiteY66" fmla="*/ 3322606 h 4418050"/>
              <a:gd name="connsiteX67" fmla="*/ 3567381 w 4985760"/>
              <a:gd name="connsiteY67" fmla="*/ 3321167 h 4418050"/>
              <a:gd name="connsiteX68" fmla="*/ 3562357 w 4985760"/>
              <a:gd name="connsiteY68" fmla="*/ 3270925 h 4418050"/>
              <a:gd name="connsiteX69" fmla="*/ 3552309 w 4985760"/>
              <a:gd name="connsiteY69" fmla="*/ 3235756 h 4418050"/>
              <a:gd name="connsiteX70" fmla="*/ 3551445 w 4985760"/>
              <a:gd name="connsiteY70" fmla="*/ 3217831 h 4418050"/>
              <a:gd name="connsiteX71" fmla="*/ 3514496 w 4985760"/>
              <a:gd name="connsiteY71" fmla="*/ 3181276 h 4418050"/>
              <a:gd name="connsiteX72" fmla="*/ 3492019 w 4985760"/>
              <a:gd name="connsiteY72" fmla="*/ 3180490 h 4418050"/>
              <a:gd name="connsiteX73" fmla="*/ 3446801 w 4985760"/>
              <a:gd name="connsiteY73" fmla="*/ 3130248 h 4418050"/>
              <a:gd name="connsiteX74" fmla="*/ 3416656 w 4985760"/>
              <a:gd name="connsiteY74" fmla="*/ 3100103 h 4418050"/>
              <a:gd name="connsiteX75" fmla="*/ 3391535 w 4985760"/>
              <a:gd name="connsiteY75" fmla="*/ 3095079 h 4418050"/>
              <a:gd name="connsiteX76" fmla="*/ 3341895 w 4985760"/>
              <a:gd name="connsiteY76" fmla="*/ 3015425 h 4418050"/>
              <a:gd name="connsiteX77" fmla="*/ 3321197 w 4985760"/>
              <a:gd name="connsiteY77" fmla="*/ 2944354 h 4418050"/>
              <a:gd name="connsiteX78" fmla="*/ 3289508 w 4985760"/>
              <a:gd name="connsiteY78" fmla="*/ 2905888 h 4418050"/>
              <a:gd name="connsiteX79" fmla="*/ 3282364 w 4985760"/>
              <a:gd name="connsiteY79" fmla="*/ 2867788 h 4418050"/>
              <a:gd name="connsiteX80" fmla="*/ 3260907 w 4985760"/>
              <a:gd name="connsiteY80" fmla="*/ 2838846 h 4418050"/>
              <a:gd name="connsiteX81" fmla="*/ 3260933 w 4985760"/>
              <a:gd name="connsiteY81" fmla="*/ 2820163 h 4418050"/>
              <a:gd name="connsiteX82" fmla="*/ 3225737 w 4985760"/>
              <a:gd name="connsiteY82" fmla="*/ 2768508 h 4418050"/>
              <a:gd name="connsiteX83" fmla="*/ 3160423 w 4985760"/>
              <a:gd name="connsiteY83" fmla="*/ 2698169 h 4418050"/>
              <a:gd name="connsiteX84" fmla="*/ 3130278 w 4985760"/>
              <a:gd name="connsiteY84" fmla="*/ 2663000 h 4418050"/>
              <a:gd name="connsiteX85" fmla="*/ 3095109 w 4985760"/>
              <a:gd name="connsiteY85" fmla="*/ 2622807 h 4418050"/>
              <a:gd name="connsiteX86" fmla="*/ 3084720 w 4985760"/>
              <a:gd name="connsiteY86" fmla="*/ 2558225 h 4418050"/>
              <a:gd name="connsiteX87" fmla="*/ 3090085 w 4985760"/>
              <a:gd name="connsiteY87" fmla="*/ 2532371 h 4418050"/>
              <a:gd name="connsiteX88" fmla="*/ 3046621 w 4985760"/>
              <a:gd name="connsiteY88" fmla="*/ 2510600 h 4418050"/>
              <a:gd name="connsiteX89" fmla="*/ 3019746 w 4985760"/>
              <a:gd name="connsiteY89" fmla="*/ 2512275 h 4418050"/>
              <a:gd name="connsiteX90" fmla="*/ 3010221 w 4985760"/>
              <a:gd name="connsiteY90" fmla="*/ 2472631 h 4418050"/>
              <a:gd name="connsiteX91" fmla="*/ 3013284 w 4985760"/>
              <a:gd name="connsiteY91" fmla="*/ 2398681 h 4418050"/>
              <a:gd name="connsiteX92" fmla="*/ 2994625 w 4985760"/>
              <a:gd name="connsiteY92" fmla="*/ 2371598 h 4418050"/>
              <a:gd name="connsiteX93" fmla="*/ 2964480 w 4985760"/>
              <a:gd name="connsiteY93" fmla="*/ 2326380 h 4418050"/>
              <a:gd name="connsiteX94" fmla="*/ 2909214 w 4985760"/>
              <a:gd name="connsiteY94" fmla="*/ 2272973 h 4418050"/>
              <a:gd name="connsiteX95" fmla="*/ 2879069 w 4985760"/>
              <a:gd name="connsiteY95" fmla="*/ 2230921 h 4418050"/>
              <a:gd name="connsiteX96" fmla="*/ 2843900 w 4985760"/>
              <a:gd name="connsiteY96" fmla="*/ 2215848 h 4418050"/>
              <a:gd name="connsiteX97" fmla="*/ 2822783 w 4985760"/>
              <a:gd name="connsiteY97" fmla="*/ 2203419 h 4418050"/>
              <a:gd name="connsiteX98" fmla="*/ 2798682 w 4985760"/>
              <a:gd name="connsiteY98" fmla="*/ 2195752 h 4418050"/>
              <a:gd name="connsiteX99" fmla="*/ 2770395 w 4985760"/>
              <a:gd name="connsiteY99" fmla="*/ 2177225 h 4418050"/>
              <a:gd name="connsiteX100" fmla="*/ 2733368 w 4985760"/>
              <a:gd name="connsiteY100" fmla="*/ 2170631 h 4418050"/>
              <a:gd name="connsiteX101" fmla="*/ 2698958 w 4985760"/>
              <a:gd name="connsiteY101" fmla="*/ 2146269 h 4418050"/>
              <a:gd name="connsiteX102" fmla="*/ 2659341 w 4985760"/>
              <a:gd name="connsiteY102" fmla="*/ 2128318 h 4418050"/>
              <a:gd name="connsiteX103" fmla="*/ 2698199 w 4985760"/>
              <a:gd name="connsiteY103" fmla="*/ 2004833 h 4418050"/>
              <a:gd name="connsiteX104" fmla="*/ 2728344 w 4985760"/>
              <a:gd name="connsiteY104" fmla="*/ 1934495 h 4418050"/>
              <a:gd name="connsiteX105" fmla="*/ 2823803 w 4985760"/>
              <a:gd name="connsiteY105" fmla="*/ 1813914 h 4418050"/>
              <a:gd name="connsiteX106" fmla="*/ 2860569 w 4985760"/>
              <a:gd name="connsiteY106" fmla="*/ 1758648 h 4418050"/>
              <a:gd name="connsiteX107" fmla="*/ 2914238 w 4985760"/>
              <a:gd name="connsiteY107" fmla="*/ 1733527 h 4418050"/>
              <a:gd name="connsiteX108" fmla="*/ 2984577 w 4985760"/>
              <a:gd name="connsiteY108" fmla="*/ 1693334 h 4418050"/>
              <a:gd name="connsiteX109" fmla="*/ 3095109 w 4985760"/>
              <a:gd name="connsiteY109" fmla="*/ 1663189 h 4418050"/>
              <a:gd name="connsiteX110" fmla="*/ 3140326 w 4985760"/>
              <a:gd name="connsiteY110" fmla="*/ 1643092 h 4418050"/>
              <a:gd name="connsiteX111" fmla="*/ 3175496 w 4985760"/>
              <a:gd name="connsiteY111" fmla="*/ 1602899 h 4418050"/>
              <a:gd name="connsiteX112" fmla="*/ 3195592 w 4985760"/>
              <a:gd name="connsiteY112" fmla="*/ 1517488 h 4418050"/>
              <a:gd name="connsiteX113" fmla="*/ 3228381 w 4985760"/>
              <a:gd name="connsiteY113" fmla="*/ 1430480 h 4418050"/>
              <a:gd name="connsiteX114" fmla="*/ 3296076 w 4985760"/>
              <a:gd name="connsiteY114" fmla="*/ 1341642 h 4418050"/>
              <a:gd name="connsiteX115" fmla="*/ 3411632 w 4985760"/>
              <a:gd name="connsiteY115" fmla="*/ 1241158 h 4418050"/>
              <a:gd name="connsiteX116" fmla="*/ 3366414 w 4985760"/>
              <a:gd name="connsiteY116" fmla="*/ 1211013 h 4418050"/>
              <a:gd name="connsiteX117" fmla="*/ 3308559 w 4985760"/>
              <a:gd name="connsiteY117" fmla="*/ 1196150 h 4418050"/>
              <a:gd name="connsiteX118" fmla="*/ 3225737 w 4985760"/>
              <a:gd name="connsiteY118" fmla="*/ 1190916 h 4418050"/>
              <a:gd name="connsiteX119" fmla="*/ 3172828 w 4985760"/>
              <a:gd name="connsiteY119" fmla="*/ 1167575 h 4418050"/>
              <a:gd name="connsiteX120" fmla="*/ 3101390 w 4985760"/>
              <a:gd name="connsiteY120" fmla="*/ 1153288 h 4418050"/>
              <a:gd name="connsiteX121" fmla="*/ 3064964 w 4985760"/>
              <a:gd name="connsiteY121" fmla="*/ 1165796 h 4418050"/>
              <a:gd name="connsiteX122" fmla="*/ 3004674 w 4985760"/>
              <a:gd name="connsiteY122" fmla="*/ 1135651 h 4418050"/>
              <a:gd name="connsiteX123" fmla="*/ 2934335 w 4985760"/>
              <a:gd name="connsiteY123" fmla="*/ 1120578 h 4418050"/>
              <a:gd name="connsiteX124" fmla="*/ 2758490 w 4985760"/>
              <a:gd name="connsiteY124" fmla="*/ 1072325 h 4418050"/>
              <a:gd name="connsiteX125" fmla="*/ 2522353 w 4985760"/>
              <a:gd name="connsiteY125" fmla="*/ 1010046 h 4418050"/>
              <a:gd name="connsiteX126" fmla="*/ 2457038 w 4985760"/>
              <a:gd name="connsiteY126" fmla="*/ 979901 h 4418050"/>
              <a:gd name="connsiteX127" fmla="*/ 2401773 w 4985760"/>
              <a:gd name="connsiteY127" fmla="*/ 954780 h 4418050"/>
              <a:gd name="connsiteX128" fmla="*/ 2316362 w 4985760"/>
              <a:gd name="connsiteY128" fmla="*/ 944732 h 4418050"/>
              <a:gd name="connsiteX129" fmla="*/ 2256071 w 4985760"/>
              <a:gd name="connsiteY129" fmla="*/ 944732 h 4418050"/>
              <a:gd name="connsiteX130" fmla="*/ 2220902 w 4985760"/>
              <a:gd name="connsiteY130" fmla="*/ 949756 h 4418050"/>
              <a:gd name="connsiteX131" fmla="*/ 2125443 w 4985760"/>
              <a:gd name="connsiteY131" fmla="*/ 849273 h 4418050"/>
              <a:gd name="connsiteX132" fmla="*/ 2113171 w 4985760"/>
              <a:gd name="connsiteY132" fmla="*/ 805625 h 4418050"/>
              <a:gd name="connsiteX133" fmla="*/ 2084596 w 4985760"/>
              <a:gd name="connsiteY133" fmla="*/ 779431 h 4418050"/>
              <a:gd name="connsiteX134" fmla="*/ 2055104 w 4985760"/>
              <a:gd name="connsiteY134" fmla="*/ 743765 h 4418050"/>
              <a:gd name="connsiteX135" fmla="*/ 1994814 w 4985760"/>
              <a:gd name="connsiteY135" fmla="*/ 663378 h 4418050"/>
              <a:gd name="connsiteX136" fmla="*/ 3862796 w 4985760"/>
              <a:gd name="connsiteY136" fmla="*/ 1324597 h 4418050"/>
              <a:gd name="connsiteX137" fmla="*/ 1889307 w 4985760"/>
              <a:gd name="connsiteY137" fmla="*/ 552846 h 4418050"/>
              <a:gd name="connsiteX138" fmla="*/ 1793847 w 4985760"/>
              <a:gd name="connsiteY138" fmla="*/ 482508 h 4418050"/>
              <a:gd name="connsiteX139" fmla="*/ 1698388 w 4985760"/>
              <a:gd name="connsiteY139" fmla="*/ 477484 h 4418050"/>
              <a:gd name="connsiteX140" fmla="*/ 1667878 w 4985760"/>
              <a:gd name="connsiteY140" fmla="*/ 453200 h 4418050"/>
              <a:gd name="connsiteX141" fmla="*/ 1597904 w 4985760"/>
              <a:gd name="connsiteY141" fmla="*/ 467435 h 4418050"/>
              <a:gd name="connsiteX142" fmla="*/ 1589296 w 4985760"/>
              <a:gd name="connsiteY142" fmla="*/ 443675 h 4418050"/>
              <a:gd name="connsiteX143" fmla="*/ 1542638 w 4985760"/>
              <a:gd name="connsiteY143" fmla="*/ 452363 h 4418050"/>
              <a:gd name="connsiteX144" fmla="*/ 1534528 w 4985760"/>
              <a:gd name="connsiteY144" fmla="*/ 412719 h 4418050"/>
              <a:gd name="connsiteX145" fmla="*/ 1498809 w 4985760"/>
              <a:gd name="connsiteY145" fmla="*/ 377000 h 4418050"/>
              <a:gd name="connsiteX146" fmla="*/ 1484521 w 4985760"/>
              <a:gd name="connsiteY146" fmla="*/ 341281 h 4418050"/>
              <a:gd name="connsiteX147" fmla="*/ 1477324 w 4985760"/>
              <a:gd name="connsiteY147" fmla="*/ 321734 h 4418050"/>
              <a:gd name="connsiteX148" fmla="*/ 1412010 w 4985760"/>
              <a:gd name="connsiteY148" fmla="*/ 291589 h 4418050"/>
              <a:gd name="connsiteX149" fmla="*/ 1366792 w 4985760"/>
              <a:gd name="connsiteY149" fmla="*/ 291589 h 4418050"/>
              <a:gd name="connsiteX150" fmla="*/ 1346696 w 4985760"/>
              <a:gd name="connsiteY150" fmla="*/ 231299 h 4418050"/>
              <a:gd name="connsiteX151" fmla="*/ 1321575 w 4985760"/>
              <a:gd name="connsiteY151" fmla="*/ 176033 h 4418050"/>
              <a:gd name="connsiteX152" fmla="*/ 1291430 w 4985760"/>
              <a:gd name="connsiteY152" fmla="*/ 150912 h 4418050"/>
              <a:gd name="connsiteX153" fmla="*/ 1236164 w 4985760"/>
              <a:gd name="connsiteY153" fmla="*/ 186081 h 4418050"/>
              <a:gd name="connsiteX154" fmla="*/ 1165825 w 4985760"/>
              <a:gd name="connsiteY154" fmla="*/ 211202 h 4418050"/>
              <a:gd name="connsiteX155" fmla="*/ 1120608 w 4985760"/>
              <a:gd name="connsiteY155" fmla="*/ 221251 h 4418050"/>
              <a:gd name="connsiteX156" fmla="*/ 1065342 w 4985760"/>
              <a:gd name="connsiteY156" fmla="*/ 191105 h 4418050"/>
              <a:gd name="connsiteX157" fmla="*/ 1005052 w 4985760"/>
              <a:gd name="connsiteY157" fmla="*/ 155936 h 4418050"/>
              <a:gd name="connsiteX158" fmla="*/ 934713 w 4985760"/>
              <a:gd name="connsiteY158" fmla="*/ 120767 h 4418050"/>
              <a:gd name="connsiteX159" fmla="*/ 829205 w 4985760"/>
              <a:gd name="connsiteY159" fmla="*/ 165985 h 4418050"/>
              <a:gd name="connsiteX160" fmla="*/ 743794 w 4985760"/>
              <a:gd name="connsiteY160" fmla="*/ 181057 h 4418050"/>
              <a:gd name="connsiteX161" fmla="*/ 693553 w 4985760"/>
              <a:gd name="connsiteY161" fmla="*/ 145888 h 4418050"/>
              <a:gd name="connsiteX162" fmla="*/ 703601 w 4985760"/>
              <a:gd name="connsiteY162" fmla="*/ 105695 h 4418050"/>
              <a:gd name="connsiteX163" fmla="*/ 718674 w 4985760"/>
              <a:gd name="connsiteY163" fmla="*/ 85598 h 4418050"/>
              <a:gd name="connsiteX164" fmla="*/ 693553 w 4985760"/>
              <a:gd name="connsiteY164" fmla="*/ 20284 h 4418050"/>
              <a:gd name="connsiteX165" fmla="*/ 648335 w 4985760"/>
              <a:gd name="connsiteY165" fmla="*/ 187 h 4418050"/>
              <a:gd name="connsiteX166" fmla="*/ 618190 w 4985760"/>
              <a:gd name="connsiteY166" fmla="*/ 10235 h 4418050"/>
              <a:gd name="connsiteX167" fmla="*/ 557900 w 4985760"/>
              <a:gd name="connsiteY167" fmla="*/ 10235 h 4418050"/>
              <a:gd name="connsiteX168" fmla="*/ 472489 w 4985760"/>
              <a:gd name="connsiteY168" fmla="*/ 187 h 4418050"/>
              <a:gd name="connsiteX169" fmla="*/ 437320 w 4985760"/>
              <a:gd name="connsiteY169" fmla="*/ 10235 h 4418050"/>
              <a:gd name="connsiteX170" fmla="*/ 392102 w 4985760"/>
              <a:gd name="connsiteY170" fmla="*/ 55453 h 4418050"/>
              <a:gd name="connsiteX171" fmla="*/ 387078 w 4985760"/>
              <a:gd name="connsiteY171" fmla="*/ 105695 h 4418050"/>
              <a:gd name="connsiteX172" fmla="*/ 382054 w 4985760"/>
              <a:gd name="connsiteY172" fmla="*/ 140864 h 4418050"/>
              <a:gd name="connsiteX173" fmla="*/ 346885 w 4985760"/>
              <a:gd name="connsiteY173" fmla="*/ 216226 h 4418050"/>
              <a:gd name="connsiteX174" fmla="*/ 366981 w 4985760"/>
              <a:gd name="connsiteY174" fmla="*/ 206178 h 4418050"/>
              <a:gd name="connsiteX175" fmla="*/ 422247 w 4985760"/>
              <a:gd name="connsiteY175" fmla="*/ 171009 h 4418050"/>
              <a:gd name="connsiteX176" fmla="*/ 467465 w 4985760"/>
              <a:gd name="connsiteY176" fmla="*/ 216226 h 4418050"/>
              <a:gd name="connsiteX177" fmla="*/ 462441 w 4985760"/>
              <a:gd name="connsiteY177" fmla="*/ 256420 h 4418050"/>
              <a:gd name="connsiteX178" fmla="*/ 462441 w 4985760"/>
              <a:gd name="connsiteY178" fmla="*/ 276516 h 4418050"/>
              <a:gd name="connsiteX179" fmla="*/ 532779 w 4985760"/>
              <a:gd name="connsiteY179" fmla="*/ 361927 h 4418050"/>
              <a:gd name="connsiteX180" fmla="*/ 552876 w 4985760"/>
              <a:gd name="connsiteY180" fmla="*/ 412169 h 4418050"/>
              <a:gd name="connsiteX181" fmla="*/ 598093 w 4985760"/>
              <a:gd name="connsiteY181" fmla="*/ 427242 h 4418050"/>
              <a:gd name="connsiteX182" fmla="*/ 618190 w 4985760"/>
              <a:gd name="connsiteY182" fmla="*/ 442314 h 4418050"/>
              <a:gd name="connsiteX183" fmla="*/ 633263 w 4985760"/>
              <a:gd name="connsiteY183" fmla="*/ 472459 h 4418050"/>
              <a:gd name="connsiteX184" fmla="*/ 3937635 w 4985760"/>
              <a:gd name="connsiteY184" fmla="*/ 1444777 h 4418050"/>
              <a:gd name="connsiteX185" fmla="*/ 577997 w 4985760"/>
              <a:gd name="connsiteY185" fmla="*/ 582991 h 4418050"/>
              <a:gd name="connsiteX186" fmla="*/ 4025558 w 4985760"/>
              <a:gd name="connsiteY186" fmla="*/ 1609807 h 4418050"/>
              <a:gd name="connsiteX187" fmla="*/ 462441 w 4985760"/>
              <a:gd name="connsiteY187" fmla="*/ 638257 h 4418050"/>
              <a:gd name="connsiteX188" fmla="*/ 437320 w 4985760"/>
              <a:gd name="connsiteY188" fmla="*/ 708596 h 4418050"/>
              <a:gd name="connsiteX189" fmla="*/ 4068752 w 4985760"/>
              <a:gd name="connsiteY189" fmla="*/ 1752368 h 4418050"/>
              <a:gd name="connsiteX190" fmla="*/ 377030 w 4985760"/>
              <a:gd name="connsiteY190" fmla="*/ 768886 h 4418050"/>
              <a:gd name="connsiteX191" fmla="*/ 351909 w 4985760"/>
              <a:gd name="connsiteY191" fmla="*/ 914587 h 4418050"/>
              <a:gd name="connsiteX192" fmla="*/ 331812 w 4985760"/>
              <a:gd name="connsiteY192" fmla="*/ 964829 h 4418050"/>
              <a:gd name="connsiteX193" fmla="*/ 346885 w 4985760"/>
              <a:gd name="connsiteY193" fmla="*/ 1025119 h 4418050"/>
              <a:gd name="connsiteX194" fmla="*/ 4147604 w 4985760"/>
              <a:gd name="connsiteY194" fmla="*/ 1874414 h 4418050"/>
              <a:gd name="connsiteX195" fmla="*/ 372005 w 4985760"/>
              <a:gd name="connsiteY195" fmla="*/ 1110530 h 4418050"/>
              <a:gd name="connsiteX0" fmla="*/ 372005 w 4985760"/>
              <a:gd name="connsiteY0" fmla="*/ 1110530 h 4418277"/>
              <a:gd name="connsiteX1" fmla="*/ 4529371 w 4985760"/>
              <a:gd name="connsiteY1" fmla="*/ 2133857 h 4418277"/>
              <a:gd name="connsiteX2" fmla="*/ 473275 w 4985760"/>
              <a:gd name="connsiteY2" fmla="*/ 1333190 h 4418277"/>
              <a:gd name="connsiteX3" fmla="*/ 4750784 w 4985760"/>
              <a:gd name="connsiteY3" fmla="*/ 2453101 h 4418277"/>
              <a:gd name="connsiteX4" fmla="*/ 532779 w 4985760"/>
              <a:gd name="connsiteY4" fmla="*/ 1557681 h 4418277"/>
              <a:gd name="connsiteX5" fmla="*/ 4815052 w 4985760"/>
              <a:gd name="connsiteY5" fmla="*/ 2820494 h 4418277"/>
              <a:gd name="connsiteX6" fmla="*/ 547852 w 4985760"/>
              <a:gd name="connsiteY6" fmla="*/ 1758648 h 4418277"/>
              <a:gd name="connsiteX7" fmla="*/ 572973 w 4985760"/>
              <a:gd name="connsiteY7" fmla="*/ 1798842 h 4418277"/>
              <a:gd name="connsiteX8" fmla="*/ 4804724 w 4985760"/>
              <a:gd name="connsiteY8" fmla="*/ 3176931 h 4418277"/>
              <a:gd name="connsiteX9" fmla="*/ 589117 w 4985760"/>
              <a:gd name="connsiteY9" fmla="*/ 2066170 h 4418277"/>
              <a:gd name="connsiteX10" fmla="*/ 593069 w 4985760"/>
              <a:gd name="connsiteY10" fmla="*/ 2140486 h 4418277"/>
              <a:gd name="connsiteX11" fmla="*/ 596315 w 4985760"/>
              <a:gd name="connsiteY11" fmla="*/ 2224850 h 4418277"/>
              <a:gd name="connsiteX12" fmla="*/ 4854966 w 4985760"/>
              <a:gd name="connsiteY12" fmla="*/ 3413347 h 4418277"/>
              <a:gd name="connsiteX13" fmla="*/ 618451 w 4985760"/>
              <a:gd name="connsiteY13" fmla="*/ 2359717 h 4418277"/>
              <a:gd name="connsiteX14" fmla="*/ 623214 w 4985760"/>
              <a:gd name="connsiteY14" fmla="*/ 2391695 h 4418277"/>
              <a:gd name="connsiteX15" fmla="*/ 4945271 w 4985760"/>
              <a:gd name="connsiteY15" fmla="*/ 3672650 h 4418277"/>
              <a:gd name="connsiteX16" fmla="*/ 648335 w 4985760"/>
              <a:gd name="connsiteY16" fmla="*/ 2482130 h 4418277"/>
              <a:gd name="connsiteX17" fmla="*/ 4985753 w 4985760"/>
              <a:gd name="connsiteY17" fmla="*/ 3976656 h 4418277"/>
              <a:gd name="connsiteX18" fmla="*/ 676622 w 4985760"/>
              <a:gd name="connsiteY18" fmla="*/ 2652952 h 4418277"/>
              <a:gd name="connsiteX19" fmla="*/ 4932701 w 4985760"/>
              <a:gd name="connsiteY19" fmla="*/ 4141713 h 4418277"/>
              <a:gd name="connsiteX20" fmla="*/ 849302 w 4985760"/>
              <a:gd name="connsiteY20" fmla="*/ 2813725 h 4418277"/>
              <a:gd name="connsiteX21" fmla="*/ 914616 w 4985760"/>
              <a:gd name="connsiteY21" fmla="*/ 2879040 h 4418277"/>
              <a:gd name="connsiteX22" fmla="*/ 965409 w 4985760"/>
              <a:gd name="connsiteY22" fmla="*/ 2910650 h 4418277"/>
              <a:gd name="connsiteX23" fmla="*/ 1065421 w 4985760"/>
              <a:gd name="connsiteY23" fmla="*/ 2996375 h 4418277"/>
              <a:gd name="connsiteX24" fmla="*/ 4889088 w 4985760"/>
              <a:gd name="connsiteY24" fmla="*/ 4253221 h 4418277"/>
              <a:gd name="connsiteX25" fmla="*/ 1115428 w 4985760"/>
              <a:gd name="connsiteY25" fmla="*/ 3029713 h 4418277"/>
              <a:gd name="connsiteX26" fmla="*/ 1155909 w 4985760"/>
              <a:gd name="connsiteY26" fmla="*/ 3067813 h 4418277"/>
              <a:gd name="connsiteX27" fmla="*/ 1163053 w 4985760"/>
              <a:gd name="connsiteY27" fmla="*/ 3098769 h 4418277"/>
              <a:gd name="connsiteX28" fmla="*/ 1195970 w 4985760"/>
              <a:gd name="connsiteY28" fmla="*/ 3115176 h 4418277"/>
              <a:gd name="connsiteX29" fmla="*/ 1236871 w 4985760"/>
              <a:gd name="connsiteY29" fmla="*/ 3167825 h 4418277"/>
              <a:gd name="connsiteX30" fmla="*/ 1261285 w 4985760"/>
              <a:gd name="connsiteY30" fmla="*/ 3210635 h 4418277"/>
              <a:gd name="connsiteX31" fmla="*/ 1351720 w 4985760"/>
              <a:gd name="connsiteY31" fmla="*/ 3265901 h 4418277"/>
              <a:gd name="connsiteX32" fmla="*/ 1408321 w 4985760"/>
              <a:gd name="connsiteY32" fmla="*/ 3303556 h 4418277"/>
              <a:gd name="connsiteX33" fmla="*/ 4801305 w 4985760"/>
              <a:gd name="connsiteY33" fmla="*/ 4305417 h 4418277"/>
              <a:gd name="connsiteX34" fmla="*/ 1472615 w 4985760"/>
              <a:gd name="connsiteY34" fmla="*/ 3360706 h 4418277"/>
              <a:gd name="connsiteX35" fmla="*/ 1524399 w 4985760"/>
              <a:gd name="connsiteY35" fmla="*/ 3389387 h 4418277"/>
              <a:gd name="connsiteX36" fmla="*/ 1625930 w 4985760"/>
              <a:gd name="connsiteY36" fmla="*/ 3436462 h 4418277"/>
              <a:gd name="connsiteX37" fmla="*/ 1656336 w 4985760"/>
              <a:gd name="connsiteY37" fmla="*/ 3461844 h 4418277"/>
              <a:gd name="connsiteX38" fmla="*/ 1670258 w 4985760"/>
              <a:gd name="connsiteY38" fmla="*/ 3503582 h 4418277"/>
              <a:gd name="connsiteX39" fmla="*/ 1733557 w 4985760"/>
              <a:gd name="connsiteY39" fmla="*/ 3587448 h 4418277"/>
              <a:gd name="connsiteX40" fmla="*/ 1818968 w 4985760"/>
              <a:gd name="connsiteY40" fmla="*/ 3617593 h 4418277"/>
              <a:gd name="connsiteX41" fmla="*/ 1879809 w 4985760"/>
              <a:gd name="connsiteY41" fmla="*/ 3658363 h 4418277"/>
              <a:gd name="connsiteX42" fmla="*/ 1967915 w 4985760"/>
              <a:gd name="connsiteY42" fmla="*/ 3698844 h 4418277"/>
              <a:gd name="connsiteX43" fmla="*/ 2135491 w 4985760"/>
              <a:gd name="connsiteY43" fmla="*/ 3738174 h 4418277"/>
              <a:gd name="connsiteX44" fmla="*/ 4508027 w 4985760"/>
              <a:gd name="connsiteY44" fmla="*/ 4416769 h 4418277"/>
              <a:gd name="connsiteX45" fmla="*/ 2641809 w 4985760"/>
              <a:gd name="connsiteY45" fmla="*/ 3920300 h 4418277"/>
              <a:gd name="connsiteX46" fmla="*/ 2561638 w 4985760"/>
              <a:gd name="connsiteY46" fmla="*/ 3875849 h 4418277"/>
              <a:gd name="connsiteX47" fmla="*/ 2748441 w 4985760"/>
              <a:gd name="connsiteY47" fmla="*/ 3878851 h 4418277"/>
              <a:gd name="connsiteX48" fmla="*/ 2823803 w 4985760"/>
              <a:gd name="connsiteY48" fmla="*/ 3823585 h 4418277"/>
              <a:gd name="connsiteX49" fmla="*/ 2879069 w 4985760"/>
              <a:gd name="connsiteY49" fmla="*/ 3778367 h 4418277"/>
              <a:gd name="connsiteX50" fmla="*/ 2975184 w 4985760"/>
              <a:gd name="connsiteY50" fmla="*/ 3820288 h 4418277"/>
              <a:gd name="connsiteX51" fmla="*/ 3029794 w 4985760"/>
              <a:gd name="connsiteY51" fmla="*/ 3823585 h 4418277"/>
              <a:gd name="connsiteX52" fmla="*/ 3080036 w 4985760"/>
              <a:gd name="connsiteY52" fmla="*/ 3808512 h 4418277"/>
              <a:gd name="connsiteX53" fmla="*/ 3130278 w 4985760"/>
              <a:gd name="connsiteY53" fmla="*/ 3738174 h 4418277"/>
              <a:gd name="connsiteX54" fmla="*/ 3145351 w 4985760"/>
              <a:gd name="connsiteY54" fmla="*/ 3692956 h 4418277"/>
              <a:gd name="connsiteX55" fmla="*/ 3144253 w 4985760"/>
              <a:gd name="connsiteY55" fmla="*/ 3667888 h 4418277"/>
              <a:gd name="connsiteX56" fmla="*/ 3185021 w 4985760"/>
              <a:gd name="connsiteY56" fmla="*/ 3646953 h 4418277"/>
              <a:gd name="connsiteX57" fmla="*/ 3235786 w 4985760"/>
              <a:gd name="connsiteY57" fmla="*/ 3667835 h 4418277"/>
              <a:gd name="connsiteX58" fmla="*/ 3311148 w 4985760"/>
              <a:gd name="connsiteY58" fmla="*/ 3667835 h 4418277"/>
              <a:gd name="connsiteX59" fmla="*/ 3366414 w 4985760"/>
              <a:gd name="connsiteY59" fmla="*/ 3622618 h 4418277"/>
              <a:gd name="connsiteX60" fmla="*/ 3386511 w 4985760"/>
              <a:gd name="connsiteY60" fmla="*/ 3547255 h 4418277"/>
              <a:gd name="connsiteX61" fmla="*/ 3386511 w 4985760"/>
              <a:gd name="connsiteY61" fmla="*/ 3486965 h 4418277"/>
              <a:gd name="connsiteX62" fmla="*/ 3446801 w 4985760"/>
              <a:gd name="connsiteY62" fmla="*/ 3411602 h 4418277"/>
              <a:gd name="connsiteX63" fmla="*/ 3466898 w 4985760"/>
              <a:gd name="connsiteY63" fmla="*/ 3366385 h 4418277"/>
              <a:gd name="connsiteX64" fmla="*/ 3486994 w 4985760"/>
              <a:gd name="connsiteY64" fmla="*/ 3341264 h 4418277"/>
              <a:gd name="connsiteX65" fmla="*/ 3520489 w 4985760"/>
              <a:gd name="connsiteY65" fmla="*/ 3322606 h 4418277"/>
              <a:gd name="connsiteX66" fmla="*/ 3567381 w 4985760"/>
              <a:gd name="connsiteY66" fmla="*/ 3321167 h 4418277"/>
              <a:gd name="connsiteX67" fmla="*/ 3562357 w 4985760"/>
              <a:gd name="connsiteY67" fmla="*/ 3270925 h 4418277"/>
              <a:gd name="connsiteX68" fmla="*/ 3552309 w 4985760"/>
              <a:gd name="connsiteY68" fmla="*/ 3235756 h 4418277"/>
              <a:gd name="connsiteX69" fmla="*/ 3551445 w 4985760"/>
              <a:gd name="connsiteY69" fmla="*/ 3217831 h 4418277"/>
              <a:gd name="connsiteX70" fmla="*/ 3514496 w 4985760"/>
              <a:gd name="connsiteY70" fmla="*/ 3181276 h 4418277"/>
              <a:gd name="connsiteX71" fmla="*/ 3492019 w 4985760"/>
              <a:gd name="connsiteY71" fmla="*/ 3180490 h 4418277"/>
              <a:gd name="connsiteX72" fmla="*/ 3446801 w 4985760"/>
              <a:gd name="connsiteY72" fmla="*/ 3130248 h 4418277"/>
              <a:gd name="connsiteX73" fmla="*/ 3416656 w 4985760"/>
              <a:gd name="connsiteY73" fmla="*/ 3100103 h 4418277"/>
              <a:gd name="connsiteX74" fmla="*/ 3391535 w 4985760"/>
              <a:gd name="connsiteY74" fmla="*/ 3095079 h 4418277"/>
              <a:gd name="connsiteX75" fmla="*/ 3341895 w 4985760"/>
              <a:gd name="connsiteY75" fmla="*/ 3015425 h 4418277"/>
              <a:gd name="connsiteX76" fmla="*/ 3321197 w 4985760"/>
              <a:gd name="connsiteY76" fmla="*/ 2944354 h 4418277"/>
              <a:gd name="connsiteX77" fmla="*/ 3289508 w 4985760"/>
              <a:gd name="connsiteY77" fmla="*/ 2905888 h 4418277"/>
              <a:gd name="connsiteX78" fmla="*/ 3282364 w 4985760"/>
              <a:gd name="connsiteY78" fmla="*/ 2867788 h 4418277"/>
              <a:gd name="connsiteX79" fmla="*/ 3260907 w 4985760"/>
              <a:gd name="connsiteY79" fmla="*/ 2838846 h 4418277"/>
              <a:gd name="connsiteX80" fmla="*/ 3260933 w 4985760"/>
              <a:gd name="connsiteY80" fmla="*/ 2820163 h 4418277"/>
              <a:gd name="connsiteX81" fmla="*/ 3225737 w 4985760"/>
              <a:gd name="connsiteY81" fmla="*/ 2768508 h 4418277"/>
              <a:gd name="connsiteX82" fmla="*/ 3160423 w 4985760"/>
              <a:gd name="connsiteY82" fmla="*/ 2698169 h 4418277"/>
              <a:gd name="connsiteX83" fmla="*/ 3130278 w 4985760"/>
              <a:gd name="connsiteY83" fmla="*/ 2663000 h 4418277"/>
              <a:gd name="connsiteX84" fmla="*/ 3095109 w 4985760"/>
              <a:gd name="connsiteY84" fmla="*/ 2622807 h 4418277"/>
              <a:gd name="connsiteX85" fmla="*/ 3084720 w 4985760"/>
              <a:gd name="connsiteY85" fmla="*/ 2558225 h 4418277"/>
              <a:gd name="connsiteX86" fmla="*/ 3090085 w 4985760"/>
              <a:gd name="connsiteY86" fmla="*/ 2532371 h 4418277"/>
              <a:gd name="connsiteX87" fmla="*/ 3046621 w 4985760"/>
              <a:gd name="connsiteY87" fmla="*/ 2510600 h 4418277"/>
              <a:gd name="connsiteX88" fmla="*/ 3019746 w 4985760"/>
              <a:gd name="connsiteY88" fmla="*/ 2512275 h 4418277"/>
              <a:gd name="connsiteX89" fmla="*/ 3010221 w 4985760"/>
              <a:gd name="connsiteY89" fmla="*/ 2472631 h 4418277"/>
              <a:gd name="connsiteX90" fmla="*/ 3013284 w 4985760"/>
              <a:gd name="connsiteY90" fmla="*/ 2398681 h 4418277"/>
              <a:gd name="connsiteX91" fmla="*/ 2994625 w 4985760"/>
              <a:gd name="connsiteY91" fmla="*/ 2371598 h 4418277"/>
              <a:gd name="connsiteX92" fmla="*/ 2964480 w 4985760"/>
              <a:gd name="connsiteY92" fmla="*/ 2326380 h 4418277"/>
              <a:gd name="connsiteX93" fmla="*/ 2909214 w 4985760"/>
              <a:gd name="connsiteY93" fmla="*/ 2272973 h 4418277"/>
              <a:gd name="connsiteX94" fmla="*/ 2879069 w 4985760"/>
              <a:gd name="connsiteY94" fmla="*/ 2230921 h 4418277"/>
              <a:gd name="connsiteX95" fmla="*/ 2843900 w 4985760"/>
              <a:gd name="connsiteY95" fmla="*/ 2215848 h 4418277"/>
              <a:gd name="connsiteX96" fmla="*/ 2822783 w 4985760"/>
              <a:gd name="connsiteY96" fmla="*/ 2203419 h 4418277"/>
              <a:gd name="connsiteX97" fmla="*/ 2798682 w 4985760"/>
              <a:gd name="connsiteY97" fmla="*/ 2195752 h 4418277"/>
              <a:gd name="connsiteX98" fmla="*/ 2770395 w 4985760"/>
              <a:gd name="connsiteY98" fmla="*/ 2177225 h 4418277"/>
              <a:gd name="connsiteX99" fmla="*/ 2733368 w 4985760"/>
              <a:gd name="connsiteY99" fmla="*/ 2170631 h 4418277"/>
              <a:gd name="connsiteX100" fmla="*/ 2698958 w 4985760"/>
              <a:gd name="connsiteY100" fmla="*/ 2146269 h 4418277"/>
              <a:gd name="connsiteX101" fmla="*/ 2659341 w 4985760"/>
              <a:gd name="connsiteY101" fmla="*/ 2128318 h 4418277"/>
              <a:gd name="connsiteX102" fmla="*/ 2698199 w 4985760"/>
              <a:gd name="connsiteY102" fmla="*/ 2004833 h 4418277"/>
              <a:gd name="connsiteX103" fmla="*/ 2728344 w 4985760"/>
              <a:gd name="connsiteY103" fmla="*/ 1934495 h 4418277"/>
              <a:gd name="connsiteX104" fmla="*/ 2823803 w 4985760"/>
              <a:gd name="connsiteY104" fmla="*/ 1813914 h 4418277"/>
              <a:gd name="connsiteX105" fmla="*/ 2860569 w 4985760"/>
              <a:gd name="connsiteY105" fmla="*/ 1758648 h 4418277"/>
              <a:gd name="connsiteX106" fmla="*/ 2914238 w 4985760"/>
              <a:gd name="connsiteY106" fmla="*/ 1733527 h 4418277"/>
              <a:gd name="connsiteX107" fmla="*/ 2984577 w 4985760"/>
              <a:gd name="connsiteY107" fmla="*/ 1693334 h 4418277"/>
              <a:gd name="connsiteX108" fmla="*/ 3095109 w 4985760"/>
              <a:gd name="connsiteY108" fmla="*/ 1663189 h 4418277"/>
              <a:gd name="connsiteX109" fmla="*/ 3140326 w 4985760"/>
              <a:gd name="connsiteY109" fmla="*/ 1643092 h 4418277"/>
              <a:gd name="connsiteX110" fmla="*/ 3175496 w 4985760"/>
              <a:gd name="connsiteY110" fmla="*/ 1602899 h 4418277"/>
              <a:gd name="connsiteX111" fmla="*/ 3195592 w 4985760"/>
              <a:gd name="connsiteY111" fmla="*/ 1517488 h 4418277"/>
              <a:gd name="connsiteX112" fmla="*/ 3228381 w 4985760"/>
              <a:gd name="connsiteY112" fmla="*/ 1430480 h 4418277"/>
              <a:gd name="connsiteX113" fmla="*/ 3296076 w 4985760"/>
              <a:gd name="connsiteY113" fmla="*/ 1341642 h 4418277"/>
              <a:gd name="connsiteX114" fmla="*/ 3411632 w 4985760"/>
              <a:gd name="connsiteY114" fmla="*/ 1241158 h 4418277"/>
              <a:gd name="connsiteX115" fmla="*/ 3366414 w 4985760"/>
              <a:gd name="connsiteY115" fmla="*/ 1211013 h 4418277"/>
              <a:gd name="connsiteX116" fmla="*/ 3308559 w 4985760"/>
              <a:gd name="connsiteY116" fmla="*/ 1196150 h 4418277"/>
              <a:gd name="connsiteX117" fmla="*/ 3225737 w 4985760"/>
              <a:gd name="connsiteY117" fmla="*/ 1190916 h 4418277"/>
              <a:gd name="connsiteX118" fmla="*/ 3172828 w 4985760"/>
              <a:gd name="connsiteY118" fmla="*/ 1167575 h 4418277"/>
              <a:gd name="connsiteX119" fmla="*/ 3101390 w 4985760"/>
              <a:gd name="connsiteY119" fmla="*/ 1153288 h 4418277"/>
              <a:gd name="connsiteX120" fmla="*/ 3064964 w 4985760"/>
              <a:gd name="connsiteY120" fmla="*/ 1165796 h 4418277"/>
              <a:gd name="connsiteX121" fmla="*/ 3004674 w 4985760"/>
              <a:gd name="connsiteY121" fmla="*/ 1135651 h 4418277"/>
              <a:gd name="connsiteX122" fmla="*/ 2934335 w 4985760"/>
              <a:gd name="connsiteY122" fmla="*/ 1120578 h 4418277"/>
              <a:gd name="connsiteX123" fmla="*/ 2758490 w 4985760"/>
              <a:gd name="connsiteY123" fmla="*/ 1072325 h 4418277"/>
              <a:gd name="connsiteX124" fmla="*/ 2522353 w 4985760"/>
              <a:gd name="connsiteY124" fmla="*/ 1010046 h 4418277"/>
              <a:gd name="connsiteX125" fmla="*/ 2457038 w 4985760"/>
              <a:gd name="connsiteY125" fmla="*/ 979901 h 4418277"/>
              <a:gd name="connsiteX126" fmla="*/ 2401773 w 4985760"/>
              <a:gd name="connsiteY126" fmla="*/ 954780 h 4418277"/>
              <a:gd name="connsiteX127" fmla="*/ 2316362 w 4985760"/>
              <a:gd name="connsiteY127" fmla="*/ 944732 h 4418277"/>
              <a:gd name="connsiteX128" fmla="*/ 2256071 w 4985760"/>
              <a:gd name="connsiteY128" fmla="*/ 944732 h 4418277"/>
              <a:gd name="connsiteX129" fmla="*/ 2220902 w 4985760"/>
              <a:gd name="connsiteY129" fmla="*/ 949756 h 4418277"/>
              <a:gd name="connsiteX130" fmla="*/ 2125443 w 4985760"/>
              <a:gd name="connsiteY130" fmla="*/ 849273 h 4418277"/>
              <a:gd name="connsiteX131" fmla="*/ 2113171 w 4985760"/>
              <a:gd name="connsiteY131" fmla="*/ 805625 h 4418277"/>
              <a:gd name="connsiteX132" fmla="*/ 2084596 w 4985760"/>
              <a:gd name="connsiteY132" fmla="*/ 779431 h 4418277"/>
              <a:gd name="connsiteX133" fmla="*/ 2055104 w 4985760"/>
              <a:gd name="connsiteY133" fmla="*/ 743765 h 4418277"/>
              <a:gd name="connsiteX134" fmla="*/ 1994814 w 4985760"/>
              <a:gd name="connsiteY134" fmla="*/ 663378 h 4418277"/>
              <a:gd name="connsiteX135" fmla="*/ 3862796 w 4985760"/>
              <a:gd name="connsiteY135" fmla="*/ 1324597 h 4418277"/>
              <a:gd name="connsiteX136" fmla="*/ 1889307 w 4985760"/>
              <a:gd name="connsiteY136" fmla="*/ 552846 h 4418277"/>
              <a:gd name="connsiteX137" fmla="*/ 1793847 w 4985760"/>
              <a:gd name="connsiteY137" fmla="*/ 482508 h 4418277"/>
              <a:gd name="connsiteX138" fmla="*/ 1698388 w 4985760"/>
              <a:gd name="connsiteY138" fmla="*/ 477484 h 4418277"/>
              <a:gd name="connsiteX139" fmla="*/ 1667878 w 4985760"/>
              <a:gd name="connsiteY139" fmla="*/ 453200 h 4418277"/>
              <a:gd name="connsiteX140" fmla="*/ 1597904 w 4985760"/>
              <a:gd name="connsiteY140" fmla="*/ 467435 h 4418277"/>
              <a:gd name="connsiteX141" fmla="*/ 1589296 w 4985760"/>
              <a:gd name="connsiteY141" fmla="*/ 443675 h 4418277"/>
              <a:gd name="connsiteX142" fmla="*/ 1542638 w 4985760"/>
              <a:gd name="connsiteY142" fmla="*/ 452363 h 4418277"/>
              <a:gd name="connsiteX143" fmla="*/ 1534528 w 4985760"/>
              <a:gd name="connsiteY143" fmla="*/ 412719 h 4418277"/>
              <a:gd name="connsiteX144" fmla="*/ 1498809 w 4985760"/>
              <a:gd name="connsiteY144" fmla="*/ 377000 h 4418277"/>
              <a:gd name="connsiteX145" fmla="*/ 1484521 w 4985760"/>
              <a:gd name="connsiteY145" fmla="*/ 341281 h 4418277"/>
              <a:gd name="connsiteX146" fmla="*/ 1477324 w 4985760"/>
              <a:gd name="connsiteY146" fmla="*/ 321734 h 4418277"/>
              <a:gd name="connsiteX147" fmla="*/ 1412010 w 4985760"/>
              <a:gd name="connsiteY147" fmla="*/ 291589 h 4418277"/>
              <a:gd name="connsiteX148" fmla="*/ 1366792 w 4985760"/>
              <a:gd name="connsiteY148" fmla="*/ 291589 h 4418277"/>
              <a:gd name="connsiteX149" fmla="*/ 1346696 w 4985760"/>
              <a:gd name="connsiteY149" fmla="*/ 231299 h 4418277"/>
              <a:gd name="connsiteX150" fmla="*/ 1321575 w 4985760"/>
              <a:gd name="connsiteY150" fmla="*/ 176033 h 4418277"/>
              <a:gd name="connsiteX151" fmla="*/ 1291430 w 4985760"/>
              <a:gd name="connsiteY151" fmla="*/ 150912 h 4418277"/>
              <a:gd name="connsiteX152" fmla="*/ 1236164 w 4985760"/>
              <a:gd name="connsiteY152" fmla="*/ 186081 h 4418277"/>
              <a:gd name="connsiteX153" fmla="*/ 1165825 w 4985760"/>
              <a:gd name="connsiteY153" fmla="*/ 211202 h 4418277"/>
              <a:gd name="connsiteX154" fmla="*/ 1120608 w 4985760"/>
              <a:gd name="connsiteY154" fmla="*/ 221251 h 4418277"/>
              <a:gd name="connsiteX155" fmla="*/ 1065342 w 4985760"/>
              <a:gd name="connsiteY155" fmla="*/ 191105 h 4418277"/>
              <a:gd name="connsiteX156" fmla="*/ 1005052 w 4985760"/>
              <a:gd name="connsiteY156" fmla="*/ 155936 h 4418277"/>
              <a:gd name="connsiteX157" fmla="*/ 934713 w 4985760"/>
              <a:gd name="connsiteY157" fmla="*/ 120767 h 4418277"/>
              <a:gd name="connsiteX158" fmla="*/ 829205 w 4985760"/>
              <a:gd name="connsiteY158" fmla="*/ 165985 h 4418277"/>
              <a:gd name="connsiteX159" fmla="*/ 743794 w 4985760"/>
              <a:gd name="connsiteY159" fmla="*/ 181057 h 4418277"/>
              <a:gd name="connsiteX160" fmla="*/ 693553 w 4985760"/>
              <a:gd name="connsiteY160" fmla="*/ 145888 h 4418277"/>
              <a:gd name="connsiteX161" fmla="*/ 703601 w 4985760"/>
              <a:gd name="connsiteY161" fmla="*/ 105695 h 4418277"/>
              <a:gd name="connsiteX162" fmla="*/ 718674 w 4985760"/>
              <a:gd name="connsiteY162" fmla="*/ 85598 h 4418277"/>
              <a:gd name="connsiteX163" fmla="*/ 693553 w 4985760"/>
              <a:gd name="connsiteY163" fmla="*/ 20284 h 4418277"/>
              <a:gd name="connsiteX164" fmla="*/ 648335 w 4985760"/>
              <a:gd name="connsiteY164" fmla="*/ 187 h 4418277"/>
              <a:gd name="connsiteX165" fmla="*/ 618190 w 4985760"/>
              <a:gd name="connsiteY165" fmla="*/ 10235 h 4418277"/>
              <a:gd name="connsiteX166" fmla="*/ 557900 w 4985760"/>
              <a:gd name="connsiteY166" fmla="*/ 10235 h 4418277"/>
              <a:gd name="connsiteX167" fmla="*/ 472489 w 4985760"/>
              <a:gd name="connsiteY167" fmla="*/ 187 h 4418277"/>
              <a:gd name="connsiteX168" fmla="*/ 437320 w 4985760"/>
              <a:gd name="connsiteY168" fmla="*/ 10235 h 4418277"/>
              <a:gd name="connsiteX169" fmla="*/ 392102 w 4985760"/>
              <a:gd name="connsiteY169" fmla="*/ 55453 h 4418277"/>
              <a:gd name="connsiteX170" fmla="*/ 387078 w 4985760"/>
              <a:gd name="connsiteY170" fmla="*/ 105695 h 4418277"/>
              <a:gd name="connsiteX171" fmla="*/ 382054 w 4985760"/>
              <a:gd name="connsiteY171" fmla="*/ 140864 h 4418277"/>
              <a:gd name="connsiteX172" fmla="*/ 346885 w 4985760"/>
              <a:gd name="connsiteY172" fmla="*/ 216226 h 4418277"/>
              <a:gd name="connsiteX173" fmla="*/ 366981 w 4985760"/>
              <a:gd name="connsiteY173" fmla="*/ 206178 h 4418277"/>
              <a:gd name="connsiteX174" fmla="*/ 422247 w 4985760"/>
              <a:gd name="connsiteY174" fmla="*/ 171009 h 4418277"/>
              <a:gd name="connsiteX175" fmla="*/ 467465 w 4985760"/>
              <a:gd name="connsiteY175" fmla="*/ 216226 h 4418277"/>
              <a:gd name="connsiteX176" fmla="*/ 462441 w 4985760"/>
              <a:gd name="connsiteY176" fmla="*/ 256420 h 4418277"/>
              <a:gd name="connsiteX177" fmla="*/ 462441 w 4985760"/>
              <a:gd name="connsiteY177" fmla="*/ 276516 h 4418277"/>
              <a:gd name="connsiteX178" fmla="*/ 532779 w 4985760"/>
              <a:gd name="connsiteY178" fmla="*/ 361927 h 4418277"/>
              <a:gd name="connsiteX179" fmla="*/ 552876 w 4985760"/>
              <a:gd name="connsiteY179" fmla="*/ 412169 h 4418277"/>
              <a:gd name="connsiteX180" fmla="*/ 598093 w 4985760"/>
              <a:gd name="connsiteY180" fmla="*/ 427242 h 4418277"/>
              <a:gd name="connsiteX181" fmla="*/ 618190 w 4985760"/>
              <a:gd name="connsiteY181" fmla="*/ 442314 h 4418277"/>
              <a:gd name="connsiteX182" fmla="*/ 633263 w 4985760"/>
              <a:gd name="connsiteY182" fmla="*/ 472459 h 4418277"/>
              <a:gd name="connsiteX183" fmla="*/ 3937635 w 4985760"/>
              <a:gd name="connsiteY183" fmla="*/ 1444777 h 4418277"/>
              <a:gd name="connsiteX184" fmla="*/ 577997 w 4985760"/>
              <a:gd name="connsiteY184" fmla="*/ 582991 h 4418277"/>
              <a:gd name="connsiteX185" fmla="*/ 4025558 w 4985760"/>
              <a:gd name="connsiteY185" fmla="*/ 1609807 h 4418277"/>
              <a:gd name="connsiteX186" fmla="*/ 462441 w 4985760"/>
              <a:gd name="connsiteY186" fmla="*/ 638257 h 4418277"/>
              <a:gd name="connsiteX187" fmla="*/ 437320 w 4985760"/>
              <a:gd name="connsiteY187" fmla="*/ 708596 h 4418277"/>
              <a:gd name="connsiteX188" fmla="*/ 4068752 w 4985760"/>
              <a:gd name="connsiteY188" fmla="*/ 1752368 h 4418277"/>
              <a:gd name="connsiteX189" fmla="*/ 377030 w 4985760"/>
              <a:gd name="connsiteY189" fmla="*/ 768886 h 4418277"/>
              <a:gd name="connsiteX190" fmla="*/ 351909 w 4985760"/>
              <a:gd name="connsiteY190" fmla="*/ 914587 h 4418277"/>
              <a:gd name="connsiteX191" fmla="*/ 331812 w 4985760"/>
              <a:gd name="connsiteY191" fmla="*/ 964829 h 4418277"/>
              <a:gd name="connsiteX192" fmla="*/ 346885 w 4985760"/>
              <a:gd name="connsiteY192" fmla="*/ 1025119 h 4418277"/>
              <a:gd name="connsiteX193" fmla="*/ 4147604 w 4985760"/>
              <a:gd name="connsiteY193" fmla="*/ 1874414 h 4418277"/>
              <a:gd name="connsiteX194" fmla="*/ 372005 w 4985760"/>
              <a:gd name="connsiteY194" fmla="*/ 1110530 h 4418277"/>
              <a:gd name="connsiteX0" fmla="*/ 372005 w 4985760"/>
              <a:gd name="connsiteY0" fmla="*/ 1110530 h 4418277"/>
              <a:gd name="connsiteX1" fmla="*/ 4529371 w 4985760"/>
              <a:gd name="connsiteY1" fmla="*/ 2133857 h 4418277"/>
              <a:gd name="connsiteX2" fmla="*/ 473275 w 4985760"/>
              <a:gd name="connsiteY2" fmla="*/ 1333190 h 4418277"/>
              <a:gd name="connsiteX3" fmla="*/ 4750784 w 4985760"/>
              <a:gd name="connsiteY3" fmla="*/ 2453101 h 4418277"/>
              <a:gd name="connsiteX4" fmla="*/ 532779 w 4985760"/>
              <a:gd name="connsiteY4" fmla="*/ 1557681 h 4418277"/>
              <a:gd name="connsiteX5" fmla="*/ 4815052 w 4985760"/>
              <a:gd name="connsiteY5" fmla="*/ 2820494 h 4418277"/>
              <a:gd name="connsiteX6" fmla="*/ 547852 w 4985760"/>
              <a:gd name="connsiteY6" fmla="*/ 1758648 h 4418277"/>
              <a:gd name="connsiteX7" fmla="*/ 572973 w 4985760"/>
              <a:gd name="connsiteY7" fmla="*/ 1798842 h 4418277"/>
              <a:gd name="connsiteX8" fmla="*/ 4804724 w 4985760"/>
              <a:gd name="connsiteY8" fmla="*/ 3176931 h 4418277"/>
              <a:gd name="connsiteX9" fmla="*/ 589117 w 4985760"/>
              <a:gd name="connsiteY9" fmla="*/ 2066170 h 4418277"/>
              <a:gd name="connsiteX10" fmla="*/ 593069 w 4985760"/>
              <a:gd name="connsiteY10" fmla="*/ 2140486 h 4418277"/>
              <a:gd name="connsiteX11" fmla="*/ 596315 w 4985760"/>
              <a:gd name="connsiteY11" fmla="*/ 2224850 h 4418277"/>
              <a:gd name="connsiteX12" fmla="*/ 4854966 w 4985760"/>
              <a:gd name="connsiteY12" fmla="*/ 3413347 h 4418277"/>
              <a:gd name="connsiteX13" fmla="*/ 618451 w 4985760"/>
              <a:gd name="connsiteY13" fmla="*/ 2359717 h 4418277"/>
              <a:gd name="connsiteX14" fmla="*/ 623214 w 4985760"/>
              <a:gd name="connsiteY14" fmla="*/ 2391695 h 4418277"/>
              <a:gd name="connsiteX15" fmla="*/ 4945271 w 4985760"/>
              <a:gd name="connsiteY15" fmla="*/ 3672650 h 4418277"/>
              <a:gd name="connsiteX16" fmla="*/ 648335 w 4985760"/>
              <a:gd name="connsiteY16" fmla="*/ 2482130 h 4418277"/>
              <a:gd name="connsiteX17" fmla="*/ 4985753 w 4985760"/>
              <a:gd name="connsiteY17" fmla="*/ 3976656 h 4418277"/>
              <a:gd name="connsiteX18" fmla="*/ 676622 w 4985760"/>
              <a:gd name="connsiteY18" fmla="*/ 2652952 h 4418277"/>
              <a:gd name="connsiteX19" fmla="*/ 4932701 w 4985760"/>
              <a:gd name="connsiteY19" fmla="*/ 4141713 h 4418277"/>
              <a:gd name="connsiteX20" fmla="*/ 849302 w 4985760"/>
              <a:gd name="connsiteY20" fmla="*/ 2813725 h 4418277"/>
              <a:gd name="connsiteX21" fmla="*/ 914616 w 4985760"/>
              <a:gd name="connsiteY21" fmla="*/ 2879040 h 4418277"/>
              <a:gd name="connsiteX22" fmla="*/ 965409 w 4985760"/>
              <a:gd name="connsiteY22" fmla="*/ 2910650 h 4418277"/>
              <a:gd name="connsiteX23" fmla="*/ 1065421 w 4985760"/>
              <a:gd name="connsiteY23" fmla="*/ 2996375 h 4418277"/>
              <a:gd name="connsiteX24" fmla="*/ 4889088 w 4985760"/>
              <a:gd name="connsiteY24" fmla="*/ 4253221 h 4418277"/>
              <a:gd name="connsiteX25" fmla="*/ 1115428 w 4985760"/>
              <a:gd name="connsiteY25" fmla="*/ 3029713 h 4418277"/>
              <a:gd name="connsiteX26" fmla="*/ 1155909 w 4985760"/>
              <a:gd name="connsiteY26" fmla="*/ 3067813 h 4418277"/>
              <a:gd name="connsiteX27" fmla="*/ 1163053 w 4985760"/>
              <a:gd name="connsiteY27" fmla="*/ 3098769 h 4418277"/>
              <a:gd name="connsiteX28" fmla="*/ 1195970 w 4985760"/>
              <a:gd name="connsiteY28" fmla="*/ 3115176 h 4418277"/>
              <a:gd name="connsiteX29" fmla="*/ 1236871 w 4985760"/>
              <a:gd name="connsiteY29" fmla="*/ 3167825 h 4418277"/>
              <a:gd name="connsiteX30" fmla="*/ 1261285 w 4985760"/>
              <a:gd name="connsiteY30" fmla="*/ 3210635 h 4418277"/>
              <a:gd name="connsiteX31" fmla="*/ 1351720 w 4985760"/>
              <a:gd name="connsiteY31" fmla="*/ 3265901 h 4418277"/>
              <a:gd name="connsiteX32" fmla="*/ 1408321 w 4985760"/>
              <a:gd name="connsiteY32" fmla="*/ 3303556 h 4418277"/>
              <a:gd name="connsiteX33" fmla="*/ 4801305 w 4985760"/>
              <a:gd name="connsiteY33" fmla="*/ 4305417 h 4418277"/>
              <a:gd name="connsiteX34" fmla="*/ 1472615 w 4985760"/>
              <a:gd name="connsiteY34" fmla="*/ 3360706 h 4418277"/>
              <a:gd name="connsiteX35" fmla="*/ 1524399 w 4985760"/>
              <a:gd name="connsiteY35" fmla="*/ 3389387 h 4418277"/>
              <a:gd name="connsiteX36" fmla="*/ 1625930 w 4985760"/>
              <a:gd name="connsiteY36" fmla="*/ 3436462 h 4418277"/>
              <a:gd name="connsiteX37" fmla="*/ 1656336 w 4985760"/>
              <a:gd name="connsiteY37" fmla="*/ 3461844 h 4418277"/>
              <a:gd name="connsiteX38" fmla="*/ 1670258 w 4985760"/>
              <a:gd name="connsiteY38" fmla="*/ 3503582 h 4418277"/>
              <a:gd name="connsiteX39" fmla="*/ 1733557 w 4985760"/>
              <a:gd name="connsiteY39" fmla="*/ 3587448 h 4418277"/>
              <a:gd name="connsiteX40" fmla="*/ 1818968 w 4985760"/>
              <a:gd name="connsiteY40" fmla="*/ 3617593 h 4418277"/>
              <a:gd name="connsiteX41" fmla="*/ 1879809 w 4985760"/>
              <a:gd name="connsiteY41" fmla="*/ 3658363 h 4418277"/>
              <a:gd name="connsiteX42" fmla="*/ 1967915 w 4985760"/>
              <a:gd name="connsiteY42" fmla="*/ 3698844 h 4418277"/>
              <a:gd name="connsiteX43" fmla="*/ 2135491 w 4985760"/>
              <a:gd name="connsiteY43" fmla="*/ 3738174 h 4418277"/>
              <a:gd name="connsiteX44" fmla="*/ 2155238 w 4985760"/>
              <a:gd name="connsiteY44" fmla="*/ 3742499 h 4418277"/>
              <a:gd name="connsiteX45" fmla="*/ 4508027 w 4985760"/>
              <a:gd name="connsiteY45" fmla="*/ 4416769 h 4418277"/>
              <a:gd name="connsiteX46" fmla="*/ 2641809 w 4985760"/>
              <a:gd name="connsiteY46" fmla="*/ 3920300 h 4418277"/>
              <a:gd name="connsiteX47" fmla="*/ 2561638 w 4985760"/>
              <a:gd name="connsiteY47" fmla="*/ 3875849 h 4418277"/>
              <a:gd name="connsiteX48" fmla="*/ 2748441 w 4985760"/>
              <a:gd name="connsiteY48" fmla="*/ 3878851 h 4418277"/>
              <a:gd name="connsiteX49" fmla="*/ 2823803 w 4985760"/>
              <a:gd name="connsiteY49" fmla="*/ 3823585 h 4418277"/>
              <a:gd name="connsiteX50" fmla="*/ 2879069 w 4985760"/>
              <a:gd name="connsiteY50" fmla="*/ 3778367 h 4418277"/>
              <a:gd name="connsiteX51" fmla="*/ 2975184 w 4985760"/>
              <a:gd name="connsiteY51" fmla="*/ 3820288 h 4418277"/>
              <a:gd name="connsiteX52" fmla="*/ 3029794 w 4985760"/>
              <a:gd name="connsiteY52" fmla="*/ 3823585 h 4418277"/>
              <a:gd name="connsiteX53" fmla="*/ 3080036 w 4985760"/>
              <a:gd name="connsiteY53" fmla="*/ 3808512 h 4418277"/>
              <a:gd name="connsiteX54" fmla="*/ 3130278 w 4985760"/>
              <a:gd name="connsiteY54" fmla="*/ 3738174 h 4418277"/>
              <a:gd name="connsiteX55" fmla="*/ 3145351 w 4985760"/>
              <a:gd name="connsiteY55" fmla="*/ 3692956 h 4418277"/>
              <a:gd name="connsiteX56" fmla="*/ 3144253 w 4985760"/>
              <a:gd name="connsiteY56" fmla="*/ 3667888 h 4418277"/>
              <a:gd name="connsiteX57" fmla="*/ 3185021 w 4985760"/>
              <a:gd name="connsiteY57" fmla="*/ 3646953 h 4418277"/>
              <a:gd name="connsiteX58" fmla="*/ 3235786 w 4985760"/>
              <a:gd name="connsiteY58" fmla="*/ 3667835 h 4418277"/>
              <a:gd name="connsiteX59" fmla="*/ 3311148 w 4985760"/>
              <a:gd name="connsiteY59" fmla="*/ 3667835 h 4418277"/>
              <a:gd name="connsiteX60" fmla="*/ 3366414 w 4985760"/>
              <a:gd name="connsiteY60" fmla="*/ 3622618 h 4418277"/>
              <a:gd name="connsiteX61" fmla="*/ 3386511 w 4985760"/>
              <a:gd name="connsiteY61" fmla="*/ 3547255 h 4418277"/>
              <a:gd name="connsiteX62" fmla="*/ 3386511 w 4985760"/>
              <a:gd name="connsiteY62" fmla="*/ 3486965 h 4418277"/>
              <a:gd name="connsiteX63" fmla="*/ 3446801 w 4985760"/>
              <a:gd name="connsiteY63" fmla="*/ 3411602 h 4418277"/>
              <a:gd name="connsiteX64" fmla="*/ 3466898 w 4985760"/>
              <a:gd name="connsiteY64" fmla="*/ 3366385 h 4418277"/>
              <a:gd name="connsiteX65" fmla="*/ 3486994 w 4985760"/>
              <a:gd name="connsiteY65" fmla="*/ 3341264 h 4418277"/>
              <a:gd name="connsiteX66" fmla="*/ 3520489 w 4985760"/>
              <a:gd name="connsiteY66" fmla="*/ 3322606 h 4418277"/>
              <a:gd name="connsiteX67" fmla="*/ 3567381 w 4985760"/>
              <a:gd name="connsiteY67" fmla="*/ 3321167 h 4418277"/>
              <a:gd name="connsiteX68" fmla="*/ 3562357 w 4985760"/>
              <a:gd name="connsiteY68" fmla="*/ 3270925 h 4418277"/>
              <a:gd name="connsiteX69" fmla="*/ 3552309 w 4985760"/>
              <a:gd name="connsiteY69" fmla="*/ 3235756 h 4418277"/>
              <a:gd name="connsiteX70" fmla="*/ 3551445 w 4985760"/>
              <a:gd name="connsiteY70" fmla="*/ 3217831 h 4418277"/>
              <a:gd name="connsiteX71" fmla="*/ 3514496 w 4985760"/>
              <a:gd name="connsiteY71" fmla="*/ 3181276 h 4418277"/>
              <a:gd name="connsiteX72" fmla="*/ 3492019 w 4985760"/>
              <a:gd name="connsiteY72" fmla="*/ 3180490 h 4418277"/>
              <a:gd name="connsiteX73" fmla="*/ 3446801 w 4985760"/>
              <a:gd name="connsiteY73" fmla="*/ 3130248 h 4418277"/>
              <a:gd name="connsiteX74" fmla="*/ 3416656 w 4985760"/>
              <a:gd name="connsiteY74" fmla="*/ 3100103 h 4418277"/>
              <a:gd name="connsiteX75" fmla="*/ 3391535 w 4985760"/>
              <a:gd name="connsiteY75" fmla="*/ 3095079 h 4418277"/>
              <a:gd name="connsiteX76" fmla="*/ 3341895 w 4985760"/>
              <a:gd name="connsiteY76" fmla="*/ 3015425 h 4418277"/>
              <a:gd name="connsiteX77" fmla="*/ 3321197 w 4985760"/>
              <a:gd name="connsiteY77" fmla="*/ 2944354 h 4418277"/>
              <a:gd name="connsiteX78" fmla="*/ 3289508 w 4985760"/>
              <a:gd name="connsiteY78" fmla="*/ 2905888 h 4418277"/>
              <a:gd name="connsiteX79" fmla="*/ 3282364 w 4985760"/>
              <a:gd name="connsiteY79" fmla="*/ 2867788 h 4418277"/>
              <a:gd name="connsiteX80" fmla="*/ 3260907 w 4985760"/>
              <a:gd name="connsiteY80" fmla="*/ 2838846 h 4418277"/>
              <a:gd name="connsiteX81" fmla="*/ 3260933 w 4985760"/>
              <a:gd name="connsiteY81" fmla="*/ 2820163 h 4418277"/>
              <a:gd name="connsiteX82" fmla="*/ 3225737 w 4985760"/>
              <a:gd name="connsiteY82" fmla="*/ 2768508 h 4418277"/>
              <a:gd name="connsiteX83" fmla="*/ 3160423 w 4985760"/>
              <a:gd name="connsiteY83" fmla="*/ 2698169 h 4418277"/>
              <a:gd name="connsiteX84" fmla="*/ 3130278 w 4985760"/>
              <a:gd name="connsiteY84" fmla="*/ 2663000 h 4418277"/>
              <a:gd name="connsiteX85" fmla="*/ 3095109 w 4985760"/>
              <a:gd name="connsiteY85" fmla="*/ 2622807 h 4418277"/>
              <a:gd name="connsiteX86" fmla="*/ 3084720 w 4985760"/>
              <a:gd name="connsiteY86" fmla="*/ 2558225 h 4418277"/>
              <a:gd name="connsiteX87" fmla="*/ 3090085 w 4985760"/>
              <a:gd name="connsiteY87" fmla="*/ 2532371 h 4418277"/>
              <a:gd name="connsiteX88" fmla="*/ 3046621 w 4985760"/>
              <a:gd name="connsiteY88" fmla="*/ 2510600 h 4418277"/>
              <a:gd name="connsiteX89" fmla="*/ 3019746 w 4985760"/>
              <a:gd name="connsiteY89" fmla="*/ 2512275 h 4418277"/>
              <a:gd name="connsiteX90" fmla="*/ 3010221 w 4985760"/>
              <a:gd name="connsiteY90" fmla="*/ 2472631 h 4418277"/>
              <a:gd name="connsiteX91" fmla="*/ 3013284 w 4985760"/>
              <a:gd name="connsiteY91" fmla="*/ 2398681 h 4418277"/>
              <a:gd name="connsiteX92" fmla="*/ 2994625 w 4985760"/>
              <a:gd name="connsiteY92" fmla="*/ 2371598 h 4418277"/>
              <a:gd name="connsiteX93" fmla="*/ 2964480 w 4985760"/>
              <a:gd name="connsiteY93" fmla="*/ 2326380 h 4418277"/>
              <a:gd name="connsiteX94" fmla="*/ 2909214 w 4985760"/>
              <a:gd name="connsiteY94" fmla="*/ 2272973 h 4418277"/>
              <a:gd name="connsiteX95" fmla="*/ 2879069 w 4985760"/>
              <a:gd name="connsiteY95" fmla="*/ 2230921 h 4418277"/>
              <a:gd name="connsiteX96" fmla="*/ 2843900 w 4985760"/>
              <a:gd name="connsiteY96" fmla="*/ 2215848 h 4418277"/>
              <a:gd name="connsiteX97" fmla="*/ 2822783 w 4985760"/>
              <a:gd name="connsiteY97" fmla="*/ 2203419 h 4418277"/>
              <a:gd name="connsiteX98" fmla="*/ 2798682 w 4985760"/>
              <a:gd name="connsiteY98" fmla="*/ 2195752 h 4418277"/>
              <a:gd name="connsiteX99" fmla="*/ 2770395 w 4985760"/>
              <a:gd name="connsiteY99" fmla="*/ 2177225 h 4418277"/>
              <a:gd name="connsiteX100" fmla="*/ 2733368 w 4985760"/>
              <a:gd name="connsiteY100" fmla="*/ 2170631 h 4418277"/>
              <a:gd name="connsiteX101" fmla="*/ 2698958 w 4985760"/>
              <a:gd name="connsiteY101" fmla="*/ 2146269 h 4418277"/>
              <a:gd name="connsiteX102" fmla="*/ 2659341 w 4985760"/>
              <a:gd name="connsiteY102" fmla="*/ 2128318 h 4418277"/>
              <a:gd name="connsiteX103" fmla="*/ 2698199 w 4985760"/>
              <a:gd name="connsiteY103" fmla="*/ 2004833 h 4418277"/>
              <a:gd name="connsiteX104" fmla="*/ 2728344 w 4985760"/>
              <a:gd name="connsiteY104" fmla="*/ 1934495 h 4418277"/>
              <a:gd name="connsiteX105" fmla="*/ 2823803 w 4985760"/>
              <a:gd name="connsiteY105" fmla="*/ 1813914 h 4418277"/>
              <a:gd name="connsiteX106" fmla="*/ 2860569 w 4985760"/>
              <a:gd name="connsiteY106" fmla="*/ 1758648 h 4418277"/>
              <a:gd name="connsiteX107" fmla="*/ 2914238 w 4985760"/>
              <a:gd name="connsiteY107" fmla="*/ 1733527 h 4418277"/>
              <a:gd name="connsiteX108" fmla="*/ 2984577 w 4985760"/>
              <a:gd name="connsiteY108" fmla="*/ 1693334 h 4418277"/>
              <a:gd name="connsiteX109" fmla="*/ 3095109 w 4985760"/>
              <a:gd name="connsiteY109" fmla="*/ 1663189 h 4418277"/>
              <a:gd name="connsiteX110" fmla="*/ 3140326 w 4985760"/>
              <a:gd name="connsiteY110" fmla="*/ 1643092 h 4418277"/>
              <a:gd name="connsiteX111" fmla="*/ 3175496 w 4985760"/>
              <a:gd name="connsiteY111" fmla="*/ 1602899 h 4418277"/>
              <a:gd name="connsiteX112" fmla="*/ 3195592 w 4985760"/>
              <a:gd name="connsiteY112" fmla="*/ 1517488 h 4418277"/>
              <a:gd name="connsiteX113" fmla="*/ 3228381 w 4985760"/>
              <a:gd name="connsiteY113" fmla="*/ 1430480 h 4418277"/>
              <a:gd name="connsiteX114" fmla="*/ 3296076 w 4985760"/>
              <a:gd name="connsiteY114" fmla="*/ 1341642 h 4418277"/>
              <a:gd name="connsiteX115" fmla="*/ 3411632 w 4985760"/>
              <a:gd name="connsiteY115" fmla="*/ 1241158 h 4418277"/>
              <a:gd name="connsiteX116" fmla="*/ 3366414 w 4985760"/>
              <a:gd name="connsiteY116" fmla="*/ 1211013 h 4418277"/>
              <a:gd name="connsiteX117" fmla="*/ 3308559 w 4985760"/>
              <a:gd name="connsiteY117" fmla="*/ 1196150 h 4418277"/>
              <a:gd name="connsiteX118" fmla="*/ 3225737 w 4985760"/>
              <a:gd name="connsiteY118" fmla="*/ 1190916 h 4418277"/>
              <a:gd name="connsiteX119" fmla="*/ 3172828 w 4985760"/>
              <a:gd name="connsiteY119" fmla="*/ 1167575 h 4418277"/>
              <a:gd name="connsiteX120" fmla="*/ 3101390 w 4985760"/>
              <a:gd name="connsiteY120" fmla="*/ 1153288 h 4418277"/>
              <a:gd name="connsiteX121" fmla="*/ 3064964 w 4985760"/>
              <a:gd name="connsiteY121" fmla="*/ 1165796 h 4418277"/>
              <a:gd name="connsiteX122" fmla="*/ 3004674 w 4985760"/>
              <a:gd name="connsiteY122" fmla="*/ 1135651 h 4418277"/>
              <a:gd name="connsiteX123" fmla="*/ 2934335 w 4985760"/>
              <a:gd name="connsiteY123" fmla="*/ 1120578 h 4418277"/>
              <a:gd name="connsiteX124" fmla="*/ 2758490 w 4985760"/>
              <a:gd name="connsiteY124" fmla="*/ 1072325 h 4418277"/>
              <a:gd name="connsiteX125" fmla="*/ 2522353 w 4985760"/>
              <a:gd name="connsiteY125" fmla="*/ 1010046 h 4418277"/>
              <a:gd name="connsiteX126" fmla="*/ 2457038 w 4985760"/>
              <a:gd name="connsiteY126" fmla="*/ 979901 h 4418277"/>
              <a:gd name="connsiteX127" fmla="*/ 2401773 w 4985760"/>
              <a:gd name="connsiteY127" fmla="*/ 954780 h 4418277"/>
              <a:gd name="connsiteX128" fmla="*/ 2316362 w 4985760"/>
              <a:gd name="connsiteY128" fmla="*/ 944732 h 4418277"/>
              <a:gd name="connsiteX129" fmla="*/ 2256071 w 4985760"/>
              <a:gd name="connsiteY129" fmla="*/ 944732 h 4418277"/>
              <a:gd name="connsiteX130" fmla="*/ 2220902 w 4985760"/>
              <a:gd name="connsiteY130" fmla="*/ 949756 h 4418277"/>
              <a:gd name="connsiteX131" fmla="*/ 2125443 w 4985760"/>
              <a:gd name="connsiteY131" fmla="*/ 849273 h 4418277"/>
              <a:gd name="connsiteX132" fmla="*/ 2113171 w 4985760"/>
              <a:gd name="connsiteY132" fmla="*/ 805625 h 4418277"/>
              <a:gd name="connsiteX133" fmla="*/ 2084596 w 4985760"/>
              <a:gd name="connsiteY133" fmla="*/ 779431 h 4418277"/>
              <a:gd name="connsiteX134" fmla="*/ 2055104 w 4985760"/>
              <a:gd name="connsiteY134" fmla="*/ 743765 h 4418277"/>
              <a:gd name="connsiteX135" fmla="*/ 1994814 w 4985760"/>
              <a:gd name="connsiteY135" fmla="*/ 663378 h 4418277"/>
              <a:gd name="connsiteX136" fmla="*/ 3862796 w 4985760"/>
              <a:gd name="connsiteY136" fmla="*/ 1324597 h 4418277"/>
              <a:gd name="connsiteX137" fmla="*/ 1889307 w 4985760"/>
              <a:gd name="connsiteY137" fmla="*/ 552846 h 4418277"/>
              <a:gd name="connsiteX138" fmla="*/ 1793847 w 4985760"/>
              <a:gd name="connsiteY138" fmla="*/ 482508 h 4418277"/>
              <a:gd name="connsiteX139" fmla="*/ 1698388 w 4985760"/>
              <a:gd name="connsiteY139" fmla="*/ 477484 h 4418277"/>
              <a:gd name="connsiteX140" fmla="*/ 1667878 w 4985760"/>
              <a:gd name="connsiteY140" fmla="*/ 453200 h 4418277"/>
              <a:gd name="connsiteX141" fmla="*/ 1597904 w 4985760"/>
              <a:gd name="connsiteY141" fmla="*/ 467435 h 4418277"/>
              <a:gd name="connsiteX142" fmla="*/ 1589296 w 4985760"/>
              <a:gd name="connsiteY142" fmla="*/ 443675 h 4418277"/>
              <a:gd name="connsiteX143" fmla="*/ 1542638 w 4985760"/>
              <a:gd name="connsiteY143" fmla="*/ 452363 h 4418277"/>
              <a:gd name="connsiteX144" fmla="*/ 1534528 w 4985760"/>
              <a:gd name="connsiteY144" fmla="*/ 412719 h 4418277"/>
              <a:gd name="connsiteX145" fmla="*/ 1498809 w 4985760"/>
              <a:gd name="connsiteY145" fmla="*/ 377000 h 4418277"/>
              <a:gd name="connsiteX146" fmla="*/ 1484521 w 4985760"/>
              <a:gd name="connsiteY146" fmla="*/ 341281 h 4418277"/>
              <a:gd name="connsiteX147" fmla="*/ 1477324 w 4985760"/>
              <a:gd name="connsiteY147" fmla="*/ 321734 h 4418277"/>
              <a:gd name="connsiteX148" fmla="*/ 1412010 w 4985760"/>
              <a:gd name="connsiteY148" fmla="*/ 291589 h 4418277"/>
              <a:gd name="connsiteX149" fmla="*/ 1366792 w 4985760"/>
              <a:gd name="connsiteY149" fmla="*/ 291589 h 4418277"/>
              <a:gd name="connsiteX150" fmla="*/ 1346696 w 4985760"/>
              <a:gd name="connsiteY150" fmla="*/ 231299 h 4418277"/>
              <a:gd name="connsiteX151" fmla="*/ 1321575 w 4985760"/>
              <a:gd name="connsiteY151" fmla="*/ 176033 h 4418277"/>
              <a:gd name="connsiteX152" fmla="*/ 1291430 w 4985760"/>
              <a:gd name="connsiteY152" fmla="*/ 150912 h 4418277"/>
              <a:gd name="connsiteX153" fmla="*/ 1236164 w 4985760"/>
              <a:gd name="connsiteY153" fmla="*/ 186081 h 4418277"/>
              <a:gd name="connsiteX154" fmla="*/ 1165825 w 4985760"/>
              <a:gd name="connsiteY154" fmla="*/ 211202 h 4418277"/>
              <a:gd name="connsiteX155" fmla="*/ 1120608 w 4985760"/>
              <a:gd name="connsiteY155" fmla="*/ 221251 h 4418277"/>
              <a:gd name="connsiteX156" fmla="*/ 1065342 w 4985760"/>
              <a:gd name="connsiteY156" fmla="*/ 191105 h 4418277"/>
              <a:gd name="connsiteX157" fmla="*/ 1005052 w 4985760"/>
              <a:gd name="connsiteY157" fmla="*/ 155936 h 4418277"/>
              <a:gd name="connsiteX158" fmla="*/ 934713 w 4985760"/>
              <a:gd name="connsiteY158" fmla="*/ 120767 h 4418277"/>
              <a:gd name="connsiteX159" fmla="*/ 829205 w 4985760"/>
              <a:gd name="connsiteY159" fmla="*/ 165985 h 4418277"/>
              <a:gd name="connsiteX160" fmla="*/ 743794 w 4985760"/>
              <a:gd name="connsiteY160" fmla="*/ 181057 h 4418277"/>
              <a:gd name="connsiteX161" fmla="*/ 693553 w 4985760"/>
              <a:gd name="connsiteY161" fmla="*/ 145888 h 4418277"/>
              <a:gd name="connsiteX162" fmla="*/ 703601 w 4985760"/>
              <a:gd name="connsiteY162" fmla="*/ 105695 h 4418277"/>
              <a:gd name="connsiteX163" fmla="*/ 718674 w 4985760"/>
              <a:gd name="connsiteY163" fmla="*/ 85598 h 4418277"/>
              <a:gd name="connsiteX164" fmla="*/ 693553 w 4985760"/>
              <a:gd name="connsiteY164" fmla="*/ 20284 h 4418277"/>
              <a:gd name="connsiteX165" fmla="*/ 648335 w 4985760"/>
              <a:gd name="connsiteY165" fmla="*/ 187 h 4418277"/>
              <a:gd name="connsiteX166" fmla="*/ 618190 w 4985760"/>
              <a:gd name="connsiteY166" fmla="*/ 10235 h 4418277"/>
              <a:gd name="connsiteX167" fmla="*/ 557900 w 4985760"/>
              <a:gd name="connsiteY167" fmla="*/ 10235 h 4418277"/>
              <a:gd name="connsiteX168" fmla="*/ 472489 w 4985760"/>
              <a:gd name="connsiteY168" fmla="*/ 187 h 4418277"/>
              <a:gd name="connsiteX169" fmla="*/ 437320 w 4985760"/>
              <a:gd name="connsiteY169" fmla="*/ 10235 h 4418277"/>
              <a:gd name="connsiteX170" fmla="*/ 392102 w 4985760"/>
              <a:gd name="connsiteY170" fmla="*/ 55453 h 4418277"/>
              <a:gd name="connsiteX171" fmla="*/ 387078 w 4985760"/>
              <a:gd name="connsiteY171" fmla="*/ 105695 h 4418277"/>
              <a:gd name="connsiteX172" fmla="*/ 382054 w 4985760"/>
              <a:gd name="connsiteY172" fmla="*/ 140864 h 4418277"/>
              <a:gd name="connsiteX173" fmla="*/ 346885 w 4985760"/>
              <a:gd name="connsiteY173" fmla="*/ 216226 h 4418277"/>
              <a:gd name="connsiteX174" fmla="*/ 366981 w 4985760"/>
              <a:gd name="connsiteY174" fmla="*/ 206178 h 4418277"/>
              <a:gd name="connsiteX175" fmla="*/ 422247 w 4985760"/>
              <a:gd name="connsiteY175" fmla="*/ 171009 h 4418277"/>
              <a:gd name="connsiteX176" fmla="*/ 467465 w 4985760"/>
              <a:gd name="connsiteY176" fmla="*/ 216226 h 4418277"/>
              <a:gd name="connsiteX177" fmla="*/ 462441 w 4985760"/>
              <a:gd name="connsiteY177" fmla="*/ 256420 h 4418277"/>
              <a:gd name="connsiteX178" fmla="*/ 462441 w 4985760"/>
              <a:gd name="connsiteY178" fmla="*/ 276516 h 4418277"/>
              <a:gd name="connsiteX179" fmla="*/ 532779 w 4985760"/>
              <a:gd name="connsiteY179" fmla="*/ 361927 h 4418277"/>
              <a:gd name="connsiteX180" fmla="*/ 552876 w 4985760"/>
              <a:gd name="connsiteY180" fmla="*/ 412169 h 4418277"/>
              <a:gd name="connsiteX181" fmla="*/ 598093 w 4985760"/>
              <a:gd name="connsiteY181" fmla="*/ 427242 h 4418277"/>
              <a:gd name="connsiteX182" fmla="*/ 618190 w 4985760"/>
              <a:gd name="connsiteY182" fmla="*/ 442314 h 4418277"/>
              <a:gd name="connsiteX183" fmla="*/ 633263 w 4985760"/>
              <a:gd name="connsiteY183" fmla="*/ 472459 h 4418277"/>
              <a:gd name="connsiteX184" fmla="*/ 3937635 w 4985760"/>
              <a:gd name="connsiteY184" fmla="*/ 1444777 h 4418277"/>
              <a:gd name="connsiteX185" fmla="*/ 577997 w 4985760"/>
              <a:gd name="connsiteY185" fmla="*/ 582991 h 4418277"/>
              <a:gd name="connsiteX186" fmla="*/ 4025558 w 4985760"/>
              <a:gd name="connsiteY186" fmla="*/ 1609807 h 4418277"/>
              <a:gd name="connsiteX187" fmla="*/ 462441 w 4985760"/>
              <a:gd name="connsiteY187" fmla="*/ 638257 h 4418277"/>
              <a:gd name="connsiteX188" fmla="*/ 437320 w 4985760"/>
              <a:gd name="connsiteY188" fmla="*/ 708596 h 4418277"/>
              <a:gd name="connsiteX189" fmla="*/ 4068752 w 4985760"/>
              <a:gd name="connsiteY189" fmla="*/ 1752368 h 4418277"/>
              <a:gd name="connsiteX190" fmla="*/ 377030 w 4985760"/>
              <a:gd name="connsiteY190" fmla="*/ 768886 h 4418277"/>
              <a:gd name="connsiteX191" fmla="*/ 351909 w 4985760"/>
              <a:gd name="connsiteY191" fmla="*/ 914587 h 4418277"/>
              <a:gd name="connsiteX192" fmla="*/ 331812 w 4985760"/>
              <a:gd name="connsiteY192" fmla="*/ 964829 h 4418277"/>
              <a:gd name="connsiteX193" fmla="*/ 346885 w 4985760"/>
              <a:gd name="connsiteY193" fmla="*/ 1025119 h 4418277"/>
              <a:gd name="connsiteX194" fmla="*/ 4147604 w 4985760"/>
              <a:gd name="connsiteY194" fmla="*/ 1874414 h 4418277"/>
              <a:gd name="connsiteX195" fmla="*/ 372005 w 4985760"/>
              <a:gd name="connsiteY195" fmla="*/ 1110530 h 4418277"/>
              <a:gd name="connsiteX0" fmla="*/ 372005 w 4985760"/>
              <a:gd name="connsiteY0" fmla="*/ 1110530 h 4418277"/>
              <a:gd name="connsiteX1" fmla="*/ 4529371 w 4985760"/>
              <a:gd name="connsiteY1" fmla="*/ 2133857 h 4418277"/>
              <a:gd name="connsiteX2" fmla="*/ 473275 w 4985760"/>
              <a:gd name="connsiteY2" fmla="*/ 1333190 h 4418277"/>
              <a:gd name="connsiteX3" fmla="*/ 4750784 w 4985760"/>
              <a:gd name="connsiteY3" fmla="*/ 2453101 h 4418277"/>
              <a:gd name="connsiteX4" fmla="*/ 532779 w 4985760"/>
              <a:gd name="connsiteY4" fmla="*/ 1557681 h 4418277"/>
              <a:gd name="connsiteX5" fmla="*/ 4815052 w 4985760"/>
              <a:gd name="connsiteY5" fmla="*/ 2820494 h 4418277"/>
              <a:gd name="connsiteX6" fmla="*/ 547852 w 4985760"/>
              <a:gd name="connsiteY6" fmla="*/ 1758648 h 4418277"/>
              <a:gd name="connsiteX7" fmla="*/ 572973 w 4985760"/>
              <a:gd name="connsiteY7" fmla="*/ 1798842 h 4418277"/>
              <a:gd name="connsiteX8" fmla="*/ 4804724 w 4985760"/>
              <a:gd name="connsiteY8" fmla="*/ 3176931 h 4418277"/>
              <a:gd name="connsiteX9" fmla="*/ 589117 w 4985760"/>
              <a:gd name="connsiteY9" fmla="*/ 2066170 h 4418277"/>
              <a:gd name="connsiteX10" fmla="*/ 593069 w 4985760"/>
              <a:gd name="connsiteY10" fmla="*/ 2140486 h 4418277"/>
              <a:gd name="connsiteX11" fmla="*/ 596315 w 4985760"/>
              <a:gd name="connsiteY11" fmla="*/ 2224850 h 4418277"/>
              <a:gd name="connsiteX12" fmla="*/ 4854966 w 4985760"/>
              <a:gd name="connsiteY12" fmla="*/ 3413347 h 4418277"/>
              <a:gd name="connsiteX13" fmla="*/ 618451 w 4985760"/>
              <a:gd name="connsiteY13" fmla="*/ 2359717 h 4418277"/>
              <a:gd name="connsiteX14" fmla="*/ 623214 w 4985760"/>
              <a:gd name="connsiteY14" fmla="*/ 2391695 h 4418277"/>
              <a:gd name="connsiteX15" fmla="*/ 4945271 w 4985760"/>
              <a:gd name="connsiteY15" fmla="*/ 3672650 h 4418277"/>
              <a:gd name="connsiteX16" fmla="*/ 648335 w 4985760"/>
              <a:gd name="connsiteY16" fmla="*/ 2482130 h 4418277"/>
              <a:gd name="connsiteX17" fmla="*/ 4985753 w 4985760"/>
              <a:gd name="connsiteY17" fmla="*/ 3976656 h 4418277"/>
              <a:gd name="connsiteX18" fmla="*/ 676622 w 4985760"/>
              <a:gd name="connsiteY18" fmla="*/ 2652952 h 4418277"/>
              <a:gd name="connsiteX19" fmla="*/ 4932701 w 4985760"/>
              <a:gd name="connsiteY19" fmla="*/ 4141713 h 4418277"/>
              <a:gd name="connsiteX20" fmla="*/ 849302 w 4985760"/>
              <a:gd name="connsiteY20" fmla="*/ 2813725 h 4418277"/>
              <a:gd name="connsiteX21" fmla="*/ 914616 w 4985760"/>
              <a:gd name="connsiteY21" fmla="*/ 2879040 h 4418277"/>
              <a:gd name="connsiteX22" fmla="*/ 965409 w 4985760"/>
              <a:gd name="connsiteY22" fmla="*/ 2910650 h 4418277"/>
              <a:gd name="connsiteX23" fmla="*/ 1065421 w 4985760"/>
              <a:gd name="connsiteY23" fmla="*/ 2996375 h 4418277"/>
              <a:gd name="connsiteX24" fmla="*/ 4889088 w 4985760"/>
              <a:gd name="connsiteY24" fmla="*/ 4253221 h 4418277"/>
              <a:gd name="connsiteX25" fmla="*/ 1115428 w 4985760"/>
              <a:gd name="connsiteY25" fmla="*/ 3029713 h 4418277"/>
              <a:gd name="connsiteX26" fmla="*/ 1155909 w 4985760"/>
              <a:gd name="connsiteY26" fmla="*/ 3067813 h 4418277"/>
              <a:gd name="connsiteX27" fmla="*/ 1163053 w 4985760"/>
              <a:gd name="connsiteY27" fmla="*/ 3098769 h 4418277"/>
              <a:gd name="connsiteX28" fmla="*/ 1195970 w 4985760"/>
              <a:gd name="connsiteY28" fmla="*/ 3115176 h 4418277"/>
              <a:gd name="connsiteX29" fmla="*/ 1236871 w 4985760"/>
              <a:gd name="connsiteY29" fmla="*/ 3167825 h 4418277"/>
              <a:gd name="connsiteX30" fmla="*/ 1261285 w 4985760"/>
              <a:gd name="connsiteY30" fmla="*/ 3210635 h 4418277"/>
              <a:gd name="connsiteX31" fmla="*/ 1351720 w 4985760"/>
              <a:gd name="connsiteY31" fmla="*/ 3265901 h 4418277"/>
              <a:gd name="connsiteX32" fmla="*/ 1408321 w 4985760"/>
              <a:gd name="connsiteY32" fmla="*/ 3303556 h 4418277"/>
              <a:gd name="connsiteX33" fmla="*/ 4801305 w 4985760"/>
              <a:gd name="connsiteY33" fmla="*/ 4305417 h 4418277"/>
              <a:gd name="connsiteX34" fmla="*/ 1472615 w 4985760"/>
              <a:gd name="connsiteY34" fmla="*/ 3360706 h 4418277"/>
              <a:gd name="connsiteX35" fmla="*/ 1524399 w 4985760"/>
              <a:gd name="connsiteY35" fmla="*/ 3389387 h 4418277"/>
              <a:gd name="connsiteX36" fmla="*/ 1625930 w 4985760"/>
              <a:gd name="connsiteY36" fmla="*/ 3436462 h 4418277"/>
              <a:gd name="connsiteX37" fmla="*/ 1656336 w 4985760"/>
              <a:gd name="connsiteY37" fmla="*/ 3461844 h 4418277"/>
              <a:gd name="connsiteX38" fmla="*/ 1670258 w 4985760"/>
              <a:gd name="connsiteY38" fmla="*/ 3503582 h 4418277"/>
              <a:gd name="connsiteX39" fmla="*/ 1733557 w 4985760"/>
              <a:gd name="connsiteY39" fmla="*/ 3587448 h 4418277"/>
              <a:gd name="connsiteX40" fmla="*/ 1818968 w 4985760"/>
              <a:gd name="connsiteY40" fmla="*/ 3617593 h 4418277"/>
              <a:gd name="connsiteX41" fmla="*/ 1879809 w 4985760"/>
              <a:gd name="connsiteY41" fmla="*/ 3658363 h 4418277"/>
              <a:gd name="connsiteX42" fmla="*/ 1967915 w 4985760"/>
              <a:gd name="connsiteY42" fmla="*/ 3698844 h 4418277"/>
              <a:gd name="connsiteX43" fmla="*/ 2135491 w 4985760"/>
              <a:gd name="connsiteY43" fmla="*/ 3738174 h 4418277"/>
              <a:gd name="connsiteX44" fmla="*/ 4508027 w 4985760"/>
              <a:gd name="connsiteY44" fmla="*/ 4416769 h 4418277"/>
              <a:gd name="connsiteX45" fmla="*/ 2641809 w 4985760"/>
              <a:gd name="connsiteY45" fmla="*/ 3920300 h 4418277"/>
              <a:gd name="connsiteX46" fmla="*/ 2561638 w 4985760"/>
              <a:gd name="connsiteY46" fmla="*/ 3875849 h 4418277"/>
              <a:gd name="connsiteX47" fmla="*/ 2748441 w 4985760"/>
              <a:gd name="connsiteY47" fmla="*/ 3878851 h 4418277"/>
              <a:gd name="connsiteX48" fmla="*/ 2823803 w 4985760"/>
              <a:gd name="connsiteY48" fmla="*/ 3823585 h 4418277"/>
              <a:gd name="connsiteX49" fmla="*/ 2879069 w 4985760"/>
              <a:gd name="connsiteY49" fmla="*/ 3778367 h 4418277"/>
              <a:gd name="connsiteX50" fmla="*/ 2975184 w 4985760"/>
              <a:gd name="connsiteY50" fmla="*/ 3820288 h 4418277"/>
              <a:gd name="connsiteX51" fmla="*/ 3029794 w 4985760"/>
              <a:gd name="connsiteY51" fmla="*/ 3823585 h 4418277"/>
              <a:gd name="connsiteX52" fmla="*/ 3080036 w 4985760"/>
              <a:gd name="connsiteY52" fmla="*/ 3808512 h 4418277"/>
              <a:gd name="connsiteX53" fmla="*/ 3130278 w 4985760"/>
              <a:gd name="connsiteY53" fmla="*/ 3738174 h 4418277"/>
              <a:gd name="connsiteX54" fmla="*/ 3145351 w 4985760"/>
              <a:gd name="connsiteY54" fmla="*/ 3692956 h 4418277"/>
              <a:gd name="connsiteX55" fmla="*/ 3144253 w 4985760"/>
              <a:gd name="connsiteY55" fmla="*/ 3667888 h 4418277"/>
              <a:gd name="connsiteX56" fmla="*/ 3185021 w 4985760"/>
              <a:gd name="connsiteY56" fmla="*/ 3646953 h 4418277"/>
              <a:gd name="connsiteX57" fmla="*/ 3235786 w 4985760"/>
              <a:gd name="connsiteY57" fmla="*/ 3667835 h 4418277"/>
              <a:gd name="connsiteX58" fmla="*/ 3311148 w 4985760"/>
              <a:gd name="connsiteY58" fmla="*/ 3667835 h 4418277"/>
              <a:gd name="connsiteX59" fmla="*/ 3366414 w 4985760"/>
              <a:gd name="connsiteY59" fmla="*/ 3622618 h 4418277"/>
              <a:gd name="connsiteX60" fmla="*/ 3386511 w 4985760"/>
              <a:gd name="connsiteY60" fmla="*/ 3547255 h 4418277"/>
              <a:gd name="connsiteX61" fmla="*/ 3386511 w 4985760"/>
              <a:gd name="connsiteY61" fmla="*/ 3486965 h 4418277"/>
              <a:gd name="connsiteX62" fmla="*/ 3446801 w 4985760"/>
              <a:gd name="connsiteY62" fmla="*/ 3411602 h 4418277"/>
              <a:gd name="connsiteX63" fmla="*/ 3466898 w 4985760"/>
              <a:gd name="connsiteY63" fmla="*/ 3366385 h 4418277"/>
              <a:gd name="connsiteX64" fmla="*/ 3486994 w 4985760"/>
              <a:gd name="connsiteY64" fmla="*/ 3341264 h 4418277"/>
              <a:gd name="connsiteX65" fmla="*/ 3520489 w 4985760"/>
              <a:gd name="connsiteY65" fmla="*/ 3322606 h 4418277"/>
              <a:gd name="connsiteX66" fmla="*/ 3567381 w 4985760"/>
              <a:gd name="connsiteY66" fmla="*/ 3321167 h 4418277"/>
              <a:gd name="connsiteX67" fmla="*/ 3562357 w 4985760"/>
              <a:gd name="connsiteY67" fmla="*/ 3270925 h 4418277"/>
              <a:gd name="connsiteX68" fmla="*/ 3552309 w 4985760"/>
              <a:gd name="connsiteY68" fmla="*/ 3235756 h 4418277"/>
              <a:gd name="connsiteX69" fmla="*/ 3551445 w 4985760"/>
              <a:gd name="connsiteY69" fmla="*/ 3217831 h 4418277"/>
              <a:gd name="connsiteX70" fmla="*/ 3514496 w 4985760"/>
              <a:gd name="connsiteY70" fmla="*/ 3181276 h 4418277"/>
              <a:gd name="connsiteX71" fmla="*/ 3492019 w 4985760"/>
              <a:gd name="connsiteY71" fmla="*/ 3180490 h 4418277"/>
              <a:gd name="connsiteX72" fmla="*/ 3446801 w 4985760"/>
              <a:gd name="connsiteY72" fmla="*/ 3130248 h 4418277"/>
              <a:gd name="connsiteX73" fmla="*/ 3416656 w 4985760"/>
              <a:gd name="connsiteY73" fmla="*/ 3100103 h 4418277"/>
              <a:gd name="connsiteX74" fmla="*/ 3391535 w 4985760"/>
              <a:gd name="connsiteY74" fmla="*/ 3095079 h 4418277"/>
              <a:gd name="connsiteX75" fmla="*/ 3341895 w 4985760"/>
              <a:gd name="connsiteY75" fmla="*/ 3015425 h 4418277"/>
              <a:gd name="connsiteX76" fmla="*/ 3321197 w 4985760"/>
              <a:gd name="connsiteY76" fmla="*/ 2944354 h 4418277"/>
              <a:gd name="connsiteX77" fmla="*/ 3289508 w 4985760"/>
              <a:gd name="connsiteY77" fmla="*/ 2905888 h 4418277"/>
              <a:gd name="connsiteX78" fmla="*/ 3282364 w 4985760"/>
              <a:gd name="connsiteY78" fmla="*/ 2867788 h 4418277"/>
              <a:gd name="connsiteX79" fmla="*/ 3260907 w 4985760"/>
              <a:gd name="connsiteY79" fmla="*/ 2838846 h 4418277"/>
              <a:gd name="connsiteX80" fmla="*/ 3260933 w 4985760"/>
              <a:gd name="connsiteY80" fmla="*/ 2820163 h 4418277"/>
              <a:gd name="connsiteX81" fmla="*/ 3225737 w 4985760"/>
              <a:gd name="connsiteY81" fmla="*/ 2768508 h 4418277"/>
              <a:gd name="connsiteX82" fmla="*/ 3160423 w 4985760"/>
              <a:gd name="connsiteY82" fmla="*/ 2698169 h 4418277"/>
              <a:gd name="connsiteX83" fmla="*/ 3130278 w 4985760"/>
              <a:gd name="connsiteY83" fmla="*/ 2663000 h 4418277"/>
              <a:gd name="connsiteX84" fmla="*/ 3095109 w 4985760"/>
              <a:gd name="connsiteY84" fmla="*/ 2622807 h 4418277"/>
              <a:gd name="connsiteX85" fmla="*/ 3084720 w 4985760"/>
              <a:gd name="connsiteY85" fmla="*/ 2558225 h 4418277"/>
              <a:gd name="connsiteX86" fmla="*/ 3090085 w 4985760"/>
              <a:gd name="connsiteY86" fmla="*/ 2532371 h 4418277"/>
              <a:gd name="connsiteX87" fmla="*/ 3046621 w 4985760"/>
              <a:gd name="connsiteY87" fmla="*/ 2510600 h 4418277"/>
              <a:gd name="connsiteX88" fmla="*/ 3019746 w 4985760"/>
              <a:gd name="connsiteY88" fmla="*/ 2512275 h 4418277"/>
              <a:gd name="connsiteX89" fmla="*/ 3010221 w 4985760"/>
              <a:gd name="connsiteY89" fmla="*/ 2472631 h 4418277"/>
              <a:gd name="connsiteX90" fmla="*/ 3013284 w 4985760"/>
              <a:gd name="connsiteY90" fmla="*/ 2398681 h 4418277"/>
              <a:gd name="connsiteX91" fmla="*/ 2994625 w 4985760"/>
              <a:gd name="connsiteY91" fmla="*/ 2371598 h 4418277"/>
              <a:gd name="connsiteX92" fmla="*/ 2964480 w 4985760"/>
              <a:gd name="connsiteY92" fmla="*/ 2326380 h 4418277"/>
              <a:gd name="connsiteX93" fmla="*/ 2909214 w 4985760"/>
              <a:gd name="connsiteY93" fmla="*/ 2272973 h 4418277"/>
              <a:gd name="connsiteX94" fmla="*/ 2879069 w 4985760"/>
              <a:gd name="connsiteY94" fmla="*/ 2230921 h 4418277"/>
              <a:gd name="connsiteX95" fmla="*/ 2843900 w 4985760"/>
              <a:gd name="connsiteY95" fmla="*/ 2215848 h 4418277"/>
              <a:gd name="connsiteX96" fmla="*/ 2822783 w 4985760"/>
              <a:gd name="connsiteY96" fmla="*/ 2203419 h 4418277"/>
              <a:gd name="connsiteX97" fmla="*/ 2798682 w 4985760"/>
              <a:gd name="connsiteY97" fmla="*/ 2195752 h 4418277"/>
              <a:gd name="connsiteX98" fmla="*/ 2770395 w 4985760"/>
              <a:gd name="connsiteY98" fmla="*/ 2177225 h 4418277"/>
              <a:gd name="connsiteX99" fmla="*/ 2733368 w 4985760"/>
              <a:gd name="connsiteY99" fmla="*/ 2170631 h 4418277"/>
              <a:gd name="connsiteX100" fmla="*/ 2698958 w 4985760"/>
              <a:gd name="connsiteY100" fmla="*/ 2146269 h 4418277"/>
              <a:gd name="connsiteX101" fmla="*/ 2659341 w 4985760"/>
              <a:gd name="connsiteY101" fmla="*/ 2128318 h 4418277"/>
              <a:gd name="connsiteX102" fmla="*/ 2698199 w 4985760"/>
              <a:gd name="connsiteY102" fmla="*/ 2004833 h 4418277"/>
              <a:gd name="connsiteX103" fmla="*/ 2728344 w 4985760"/>
              <a:gd name="connsiteY103" fmla="*/ 1934495 h 4418277"/>
              <a:gd name="connsiteX104" fmla="*/ 2823803 w 4985760"/>
              <a:gd name="connsiteY104" fmla="*/ 1813914 h 4418277"/>
              <a:gd name="connsiteX105" fmla="*/ 2860569 w 4985760"/>
              <a:gd name="connsiteY105" fmla="*/ 1758648 h 4418277"/>
              <a:gd name="connsiteX106" fmla="*/ 2914238 w 4985760"/>
              <a:gd name="connsiteY106" fmla="*/ 1733527 h 4418277"/>
              <a:gd name="connsiteX107" fmla="*/ 2984577 w 4985760"/>
              <a:gd name="connsiteY107" fmla="*/ 1693334 h 4418277"/>
              <a:gd name="connsiteX108" fmla="*/ 3095109 w 4985760"/>
              <a:gd name="connsiteY108" fmla="*/ 1663189 h 4418277"/>
              <a:gd name="connsiteX109" fmla="*/ 3140326 w 4985760"/>
              <a:gd name="connsiteY109" fmla="*/ 1643092 h 4418277"/>
              <a:gd name="connsiteX110" fmla="*/ 3175496 w 4985760"/>
              <a:gd name="connsiteY110" fmla="*/ 1602899 h 4418277"/>
              <a:gd name="connsiteX111" fmla="*/ 3195592 w 4985760"/>
              <a:gd name="connsiteY111" fmla="*/ 1517488 h 4418277"/>
              <a:gd name="connsiteX112" fmla="*/ 3228381 w 4985760"/>
              <a:gd name="connsiteY112" fmla="*/ 1430480 h 4418277"/>
              <a:gd name="connsiteX113" fmla="*/ 3296076 w 4985760"/>
              <a:gd name="connsiteY113" fmla="*/ 1341642 h 4418277"/>
              <a:gd name="connsiteX114" fmla="*/ 3411632 w 4985760"/>
              <a:gd name="connsiteY114" fmla="*/ 1241158 h 4418277"/>
              <a:gd name="connsiteX115" fmla="*/ 3366414 w 4985760"/>
              <a:gd name="connsiteY115" fmla="*/ 1211013 h 4418277"/>
              <a:gd name="connsiteX116" fmla="*/ 3308559 w 4985760"/>
              <a:gd name="connsiteY116" fmla="*/ 1196150 h 4418277"/>
              <a:gd name="connsiteX117" fmla="*/ 3225737 w 4985760"/>
              <a:gd name="connsiteY117" fmla="*/ 1190916 h 4418277"/>
              <a:gd name="connsiteX118" fmla="*/ 3172828 w 4985760"/>
              <a:gd name="connsiteY118" fmla="*/ 1167575 h 4418277"/>
              <a:gd name="connsiteX119" fmla="*/ 3101390 w 4985760"/>
              <a:gd name="connsiteY119" fmla="*/ 1153288 h 4418277"/>
              <a:gd name="connsiteX120" fmla="*/ 3064964 w 4985760"/>
              <a:gd name="connsiteY120" fmla="*/ 1165796 h 4418277"/>
              <a:gd name="connsiteX121" fmla="*/ 3004674 w 4985760"/>
              <a:gd name="connsiteY121" fmla="*/ 1135651 h 4418277"/>
              <a:gd name="connsiteX122" fmla="*/ 2934335 w 4985760"/>
              <a:gd name="connsiteY122" fmla="*/ 1120578 h 4418277"/>
              <a:gd name="connsiteX123" fmla="*/ 2758490 w 4985760"/>
              <a:gd name="connsiteY123" fmla="*/ 1072325 h 4418277"/>
              <a:gd name="connsiteX124" fmla="*/ 2522353 w 4985760"/>
              <a:gd name="connsiteY124" fmla="*/ 1010046 h 4418277"/>
              <a:gd name="connsiteX125" fmla="*/ 2457038 w 4985760"/>
              <a:gd name="connsiteY125" fmla="*/ 979901 h 4418277"/>
              <a:gd name="connsiteX126" fmla="*/ 2401773 w 4985760"/>
              <a:gd name="connsiteY126" fmla="*/ 954780 h 4418277"/>
              <a:gd name="connsiteX127" fmla="*/ 2316362 w 4985760"/>
              <a:gd name="connsiteY127" fmla="*/ 944732 h 4418277"/>
              <a:gd name="connsiteX128" fmla="*/ 2256071 w 4985760"/>
              <a:gd name="connsiteY128" fmla="*/ 944732 h 4418277"/>
              <a:gd name="connsiteX129" fmla="*/ 2220902 w 4985760"/>
              <a:gd name="connsiteY129" fmla="*/ 949756 h 4418277"/>
              <a:gd name="connsiteX130" fmla="*/ 2125443 w 4985760"/>
              <a:gd name="connsiteY130" fmla="*/ 849273 h 4418277"/>
              <a:gd name="connsiteX131" fmla="*/ 2113171 w 4985760"/>
              <a:gd name="connsiteY131" fmla="*/ 805625 h 4418277"/>
              <a:gd name="connsiteX132" fmla="*/ 2084596 w 4985760"/>
              <a:gd name="connsiteY132" fmla="*/ 779431 h 4418277"/>
              <a:gd name="connsiteX133" fmla="*/ 2055104 w 4985760"/>
              <a:gd name="connsiteY133" fmla="*/ 743765 h 4418277"/>
              <a:gd name="connsiteX134" fmla="*/ 1994814 w 4985760"/>
              <a:gd name="connsiteY134" fmla="*/ 663378 h 4418277"/>
              <a:gd name="connsiteX135" fmla="*/ 3862796 w 4985760"/>
              <a:gd name="connsiteY135" fmla="*/ 1324597 h 4418277"/>
              <a:gd name="connsiteX136" fmla="*/ 1889307 w 4985760"/>
              <a:gd name="connsiteY136" fmla="*/ 552846 h 4418277"/>
              <a:gd name="connsiteX137" fmla="*/ 1793847 w 4985760"/>
              <a:gd name="connsiteY137" fmla="*/ 482508 h 4418277"/>
              <a:gd name="connsiteX138" fmla="*/ 1698388 w 4985760"/>
              <a:gd name="connsiteY138" fmla="*/ 477484 h 4418277"/>
              <a:gd name="connsiteX139" fmla="*/ 1667878 w 4985760"/>
              <a:gd name="connsiteY139" fmla="*/ 453200 h 4418277"/>
              <a:gd name="connsiteX140" fmla="*/ 1597904 w 4985760"/>
              <a:gd name="connsiteY140" fmla="*/ 467435 h 4418277"/>
              <a:gd name="connsiteX141" fmla="*/ 1589296 w 4985760"/>
              <a:gd name="connsiteY141" fmla="*/ 443675 h 4418277"/>
              <a:gd name="connsiteX142" fmla="*/ 1542638 w 4985760"/>
              <a:gd name="connsiteY142" fmla="*/ 452363 h 4418277"/>
              <a:gd name="connsiteX143" fmla="*/ 1534528 w 4985760"/>
              <a:gd name="connsiteY143" fmla="*/ 412719 h 4418277"/>
              <a:gd name="connsiteX144" fmla="*/ 1498809 w 4985760"/>
              <a:gd name="connsiteY144" fmla="*/ 377000 h 4418277"/>
              <a:gd name="connsiteX145" fmla="*/ 1484521 w 4985760"/>
              <a:gd name="connsiteY145" fmla="*/ 341281 h 4418277"/>
              <a:gd name="connsiteX146" fmla="*/ 1477324 w 4985760"/>
              <a:gd name="connsiteY146" fmla="*/ 321734 h 4418277"/>
              <a:gd name="connsiteX147" fmla="*/ 1412010 w 4985760"/>
              <a:gd name="connsiteY147" fmla="*/ 291589 h 4418277"/>
              <a:gd name="connsiteX148" fmla="*/ 1366792 w 4985760"/>
              <a:gd name="connsiteY148" fmla="*/ 291589 h 4418277"/>
              <a:gd name="connsiteX149" fmla="*/ 1346696 w 4985760"/>
              <a:gd name="connsiteY149" fmla="*/ 231299 h 4418277"/>
              <a:gd name="connsiteX150" fmla="*/ 1321575 w 4985760"/>
              <a:gd name="connsiteY150" fmla="*/ 176033 h 4418277"/>
              <a:gd name="connsiteX151" fmla="*/ 1291430 w 4985760"/>
              <a:gd name="connsiteY151" fmla="*/ 150912 h 4418277"/>
              <a:gd name="connsiteX152" fmla="*/ 1236164 w 4985760"/>
              <a:gd name="connsiteY152" fmla="*/ 186081 h 4418277"/>
              <a:gd name="connsiteX153" fmla="*/ 1165825 w 4985760"/>
              <a:gd name="connsiteY153" fmla="*/ 211202 h 4418277"/>
              <a:gd name="connsiteX154" fmla="*/ 1120608 w 4985760"/>
              <a:gd name="connsiteY154" fmla="*/ 221251 h 4418277"/>
              <a:gd name="connsiteX155" fmla="*/ 1065342 w 4985760"/>
              <a:gd name="connsiteY155" fmla="*/ 191105 h 4418277"/>
              <a:gd name="connsiteX156" fmla="*/ 1005052 w 4985760"/>
              <a:gd name="connsiteY156" fmla="*/ 155936 h 4418277"/>
              <a:gd name="connsiteX157" fmla="*/ 934713 w 4985760"/>
              <a:gd name="connsiteY157" fmla="*/ 120767 h 4418277"/>
              <a:gd name="connsiteX158" fmla="*/ 829205 w 4985760"/>
              <a:gd name="connsiteY158" fmla="*/ 165985 h 4418277"/>
              <a:gd name="connsiteX159" fmla="*/ 743794 w 4985760"/>
              <a:gd name="connsiteY159" fmla="*/ 181057 h 4418277"/>
              <a:gd name="connsiteX160" fmla="*/ 693553 w 4985760"/>
              <a:gd name="connsiteY160" fmla="*/ 145888 h 4418277"/>
              <a:gd name="connsiteX161" fmla="*/ 703601 w 4985760"/>
              <a:gd name="connsiteY161" fmla="*/ 105695 h 4418277"/>
              <a:gd name="connsiteX162" fmla="*/ 718674 w 4985760"/>
              <a:gd name="connsiteY162" fmla="*/ 85598 h 4418277"/>
              <a:gd name="connsiteX163" fmla="*/ 693553 w 4985760"/>
              <a:gd name="connsiteY163" fmla="*/ 20284 h 4418277"/>
              <a:gd name="connsiteX164" fmla="*/ 648335 w 4985760"/>
              <a:gd name="connsiteY164" fmla="*/ 187 h 4418277"/>
              <a:gd name="connsiteX165" fmla="*/ 618190 w 4985760"/>
              <a:gd name="connsiteY165" fmla="*/ 10235 h 4418277"/>
              <a:gd name="connsiteX166" fmla="*/ 557900 w 4985760"/>
              <a:gd name="connsiteY166" fmla="*/ 10235 h 4418277"/>
              <a:gd name="connsiteX167" fmla="*/ 472489 w 4985760"/>
              <a:gd name="connsiteY167" fmla="*/ 187 h 4418277"/>
              <a:gd name="connsiteX168" fmla="*/ 437320 w 4985760"/>
              <a:gd name="connsiteY168" fmla="*/ 10235 h 4418277"/>
              <a:gd name="connsiteX169" fmla="*/ 392102 w 4985760"/>
              <a:gd name="connsiteY169" fmla="*/ 55453 h 4418277"/>
              <a:gd name="connsiteX170" fmla="*/ 387078 w 4985760"/>
              <a:gd name="connsiteY170" fmla="*/ 105695 h 4418277"/>
              <a:gd name="connsiteX171" fmla="*/ 382054 w 4985760"/>
              <a:gd name="connsiteY171" fmla="*/ 140864 h 4418277"/>
              <a:gd name="connsiteX172" fmla="*/ 346885 w 4985760"/>
              <a:gd name="connsiteY172" fmla="*/ 216226 h 4418277"/>
              <a:gd name="connsiteX173" fmla="*/ 366981 w 4985760"/>
              <a:gd name="connsiteY173" fmla="*/ 206178 h 4418277"/>
              <a:gd name="connsiteX174" fmla="*/ 422247 w 4985760"/>
              <a:gd name="connsiteY174" fmla="*/ 171009 h 4418277"/>
              <a:gd name="connsiteX175" fmla="*/ 467465 w 4985760"/>
              <a:gd name="connsiteY175" fmla="*/ 216226 h 4418277"/>
              <a:gd name="connsiteX176" fmla="*/ 462441 w 4985760"/>
              <a:gd name="connsiteY176" fmla="*/ 256420 h 4418277"/>
              <a:gd name="connsiteX177" fmla="*/ 462441 w 4985760"/>
              <a:gd name="connsiteY177" fmla="*/ 276516 h 4418277"/>
              <a:gd name="connsiteX178" fmla="*/ 532779 w 4985760"/>
              <a:gd name="connsiteY178" fmla="*/ 361927 h 4418277"/>
              <a:gd name="connsiteX179" fmla="*/ 552876 w 4985760"/>
              <a:gd name="connsiteY179" fmla="*/ 412169 h 4418277"/>
              <a:gd name="connsiteX180" fmla="*/ 598093 w 4985760"/>
              <a:gd name="connsiteY180" fmla="*/ 427242 h 4418277"/>
              <a:gd name="connsiteX181" fmla="*/ 618190 w 4985760"/>
              <a:gd name="connsiteY181" fmla="*/ 442314 h 4418277"/>
              <a:gd name="connsiteX182" fmla="*/ 633263 w 4985760"/>
              <a:gd name="connsiteY182" fmla="*/ 472459 h 4418277"/>
              <a:gd name="connsiteX183" fmla="*/ 3937635 w 4985760"/>
              <a:gd name="connsiteY183" fmla="*/ 1444777 h 4418277"/>
              <a:gd name="connsiteX184" fmla="*/ 577997 w 4985760"/>
              <a:gd name="connsiteY184" fmla="*/ 582991 h 4418277"/>
              <a:gd name="connsiteX185" fmla="*/ 4025558 w 4985760"/>
              <a:gd name="connsiteY185" fmla="*/ 1609807 h 4418277"/>
              <a:gd name="connsiteX186" fmla="*/ 462441 w 4985760"/>
              <a:gd name="connsiteY186" fmla="*/ 638257 h 4418277"/>
              <a:gd name="connsiteX187" fmla="*/ 437320 w 4985760"/>
              <a:gd name="connsiteY187" fmla="*/ 708596 h 4418277"/>
              <a:gd name="connsiteX188" fmla="*/ 4068752 w 4985760"/>
              <a:gd name="connsiteY188" fmla="*/ 1752368 h 4418277"/>
              <a:gd name="connsiteX189" fmla="*/ 377030 w 4985760"/>
              <a:gd name="connsiteY189" fmla="*/ 768886 h 4418277"/>
              <a:gd name="connsiteX190" fmla="*/ 351909 w 4985760"/>
              <a:gd name="connsiteY190" fmla="*/ 914587 h 4418277"/>
              <a:gd name="connsiteX191" fmla="*/ 331812 w 4985760"/>
              <a:gd name="connsiteY191" fmla="*/ 964829 h 4418277"/>
              <a:gd name="connsiteX192" fmla="*/ 346885 w 4985760"/>
              <a:gd name="connsiteY192" fmla="*/ 1025119 h 4418277"/>
              <a:gd name="connsiteX193" fmla="*/ 4147604 w 4985760"/>
              <a:gd name="connsiteY193" fmla="*/ 1874414 h 4418277"/>
              <a:gd name="connsiteX194" fmla="*/ 372005 w 4985760"/>
              <a:gd name="connsiteY194" fmla="*/ 1110530 h 4418277"/>
              <a:gd name="connsiteX0" fmla="*/ 372005 w 4985760"/>
              <a:gd name="connsiteY0" fmla="*/ 1110530 h 4418277"/>
              <a:gd name="connsiteX1" fmla="*/ 4529371 w 4985760"/>
              <a:gd name="connsiteY1" fmla="*/ 2133857 h 4418277"/>
              <a:gd name="connsiteX2" fmla="*/ 473275 w 4985760"/>
              <a:gd name="connsiteY2" fmla="*/ 1333190 h 4418277"/>
              <a:gd name="connsiteX3" fmla="*/ 4750784 w 4985760"/>
              <a:gd name="connsiteY3" fmla="*/ 2453101 h 4418277"/>
              <a:gd name="connsiteX4" fmla="*/ 532779 w 4985760"/>
              <a:gd name="connsiteY4" fmla="*/ 1557681 h 4418277"/>
              <a:gd name="connsiteX5" fmla="*/ 4815052 w 4985760"/>
              <a:gd name="connsiteY5" fmla="*/ 2820494 h 4418277"/>
              <a:gd name="connsiteX6" fmla="*/ 547852 w 4985760"/>
              <a:gd name="connsiteY6" fmla="*/ 1758648 h 4418277"/>
              <a:gd name="connsiteX7" fmla="*/ 572973 w 4985760"/>
              <a:gd name="connsiteY7" fmla="*/ 1798842 h 4418277"/>
              <a:gd name="connsiteX8" fmla="*/ 4804724 w 4985760"/>
              <a:gd name="connsiteY8" fmla="*/ 3176931 h 4418277"/>
              <a:gd name="connsiteX9" fmla="*/ 589117 w 4985760"/>
              <a:gd name="connsiteY9" fmla="*/ 2066170 h 4418277"/>
              <a:gd name="connsiteX10" fmla="*/ 593069 w 4985760"/>
              <a:gd name="connsiteY10" fmla="*/ 2140486 h 4418277"/>
              <a:gd name="connsiteX11" fmla="*/ 596315 w 4985760"/>
              <a:gd name="connsiteY11" fmla="*/ 2224850 h 4418277"/>
              <a:gd name="connsiteX12" fmla="*/ 4854966 w 4985760"/>
              <a:gd name="connsiteY12" fmla="*/ 3413347 h 4418277"/>
              <a:gd name="connsiteX13" fmla="*/ 618451 w 4985760"/>
              <a:gd name="connsiteY13" fmla="*/ 2359717 h 4418277"/>
              <a:gd name="connsiteX14" fmla="*/ 623214 w 4985760"/>
              <a:gd name="connsiteY14" fmla="*/ 2391695 h 4418277"/>
              <a:gd name="connsiteX15" fmla="*/ 4945271 w 4985760"/>
              <a:gd name="connsiteY15" fmla="*/ 3672650 h 4418277"/>
              <a:gd name="connsiteX16" fmla="*/ 648335 w 4985760"/>
              <a:gd name="connsiteY16" fmla="*/ 2482130 h 4418277"/>
              <a:gd name="connsiteX17" fmla="*/ 4985753 w 4985760"/>
              <a:gd name="connsiteY17" fmla="*/ 3976656 h 4418277"/>
              <a:gd name="connsiteX18" fmla="*/ 676622 w 4985760"/>
              <a:gd name="connsiteY18" fmla="*/ 2652952 h 4418277"/>
              <a:gd name="connsiteX19" fmla="*/ 4932701 w 4985760"/>
              <a:gd name="connsiteY19" fmla="*/ 4141713 h 4418277"/>
              <a:gd name="connsiteX20" fmla="*/ 849302 w 4985760"/>
              <a:gd name="connsiteY20" fmla="*/ 2813725 h 4418277"/>
              <a:gd name="connsiteX21" fmla="*/ 914616 w 4985760"/>
              <a:gd name="connsiteY21" fmla="*/ 2879040 h 4418277"/>
              <a:gd name="connsiteX22" fmla="*/ 965409 w 4985760"/>
              <a:gd name="connsiteY22" fmla="*/ 2910650 h 4418277"/>
              <a:gd name="connsiteX23" fmla="*/ 1065421 w 4985760"/>
              <a:gd name="connsiteY23" fmla="*/ 2996375 h 4418277"/>
              <a:gd name="connsiteX24" fmla="*/ 4889088 w 4985760"/>
              <a:gd name="connsiteY24" fmla="*/ 4253221 h 4418277"/>
              <a:gd name="connsiteX25" fmla="*/ 1115428 w 4985760"/>
              <a:gd name="connsiteY25" fmla="*/ 3029713 h 4418277"/>
              <a:gd name="connsiteX26" fmla="*/ 1155909 w 4985760"/>
              <a:gd name="connsiteY26" fmla="*/ 3067813 h 4418277"/>
              <a:gd name="connsiteX27" fmla="*/ 1163053 w 4985760"/>
              <a:gd name="connsiteY27" fmla="*/ 3098769 h 4418277"/>
              <a:gd name="connsiteX28" fmla="*/ 1195970 w 4985760"/>
              <a:gd name="connsiteY28" fmla="*/ 3115176 h 4418277"/>
              <a:gd name="connsiteX29" fmla="*/ 1236871 w 4985760"/>
              <a:gd name="connsiteY29" fmla="*/ 3167825 h 4418277"/>
              <a:gd name="connsiteX30" fmla="*/ 1261285 w 4985760"/>
              <a:gd name="connsiteY30" fmla="*/ 3210635 h 4418277"/>
              <a:gd name="connsiteX31" fmla="*/ 1351720 w 4985760"/>
              <a:gd name="connsiteY31" fmla="*/ 3265901 h 4418277"/>
              <a:gd name="connsiteX32" fmla="*/ 1408321 w 4985760"/>
              <a:gd name="connsiteY32" fmla="*/ 3303556 h 4418277"/>
              <a:gd name="connsiteX33" fmla="*/ 4801305 w 4985760"/>
              <a:gd name="connsiteY33" fmla="*/ 4305417 h 4418277"/>
              <a:gd name="connsiteX34" fmla="*/ 1472615 w 4985760"/>
              <a:gd name="connsiteY34" fmla="*/ 3360706 h 4418277"/>
              <a:gd name="connsiteX35" fmla="*/ 1524399 w 4985760"/>
              <a:gd name="connsiteY35" fmla="*/ 3389387 h 4418277"/>
              <a:gd name="connsiteX36" fmla="*/ 1625930 w 4985760"/>
              <a:gd name="connsiteY36" fmla="*/ 3436462 h 4418277"/>
              <a:gd name="connsiteX37" fmla="*/ 1656336 w 4985760"/>
              <a:gd name="connsiteY37" fmla="*/ 3461844 h 4418277"/>
              <a:gd name="connsiteX38" fmla="*/ 1670258 w 4985760"/>
              <a:gd name="connsiteY38" fmla="*/ 3503582 h 4418277"/>
              <a:gd name="connsiteX39" fmla="*/ 1733557 w 4985760"/>
              <a:gd name="connsiteY39" fmla="*/ 3587448 h 4418277"/>
              <a:gd name="connsiteX40" fmla="*/ 1818968 w 4985760"/>
              <a:gd name="connsiteY40" fmla="*/ 3617593 h 4418277"/>
              <a:gd name="connsiteX41" fmla="*/ 1879809 w 4985760"/>
              <a:gd name="connsiteY41" fmla="*/ 3658363 h 4418277"/>
              <a:gd name="connsiteX42" fmla="*/ 1967915 w 4985760"/>
              <a:gd name="connsiteY42" fmla="*/ 3698844 h 4418277"/>
              <a:gd name="connsiteX43" fmla="*/ 2009188 w 4985760"/>
              <a:gd name="connsiteY43" fmla="*/ 3698049 h 4418277"/>
              <a:gd name="connsiteX44" fmla="*/ 2135491 w 4985760"/>
              <a:gd name="connsiteY44" fmla="*/ 3738174 h 4418277"/>
              <a:gd name="connsiteX45" fmla="*/ 4508027 w 4985760"/>
              <a:gd name="connsiteY45" fmla="*/ 4416769 h 4418277"/>
              <a:gd name="connsiteX46" fmla="*/ 2641809 w 4985760"/>
              <a:gd name="connsiteY46" fmla="*/ 3920300 h 4418277"/>
              <a:gd name="connsiteX47" fmla="*/ 2561638 w 4985760"/>
              <a:gd name="connsiteY47" fmla="*/ 3875849 h 4418277"/>
              <a:gd name="connsiteX48" fmla="*/ 2748441 w 4985760"/>
              <a:gd name="connsiteY48" fmla="*/ 3878851 h 4418277"/>
              <a:gd name="connsiteX49" fmla="*/ 2823803 w 4985760"/>
              <a:gd name="connsiteY49" fmla="*/ 3823585 h 4418277"/>
              <a:gd name="connsiteX50" fmla="*/ 2879069 w 4985760"/>
              <a:gd name="connsiteY50" fmla="*/ 3778367 h 4418277"/>
              <a:gd name="connsiteX51" fmla="*/ 2975184 w 4985760"/>
              <a:gd name="connsiteY51" fmla="*/ 3820288 h 4418277"/>
              <a:gd name="connsiteX52" fmla="*/ 3029794 w 4985760"/>
              <a:gd name="connsiteY52" fmla="*/ 3823585 h 4418277"/>
              <a:gd name="connsiteX53" fmla="*/ 3080036 w 4985760"/>
              <a:gd name="connsiteY53" fmla="*/ 3808512 h 4418277"/>
              <a:gd name="connsiteX54" fmla="*/ 3130278 w 4985760"/>
              <a:gd name="connsiteY54" fmla="*/ 3738174 h 4418277"/>
              <a:gd name="connsiteX55" fmla="*/ 3145351 w 4985760"/>
              <a:gd name="connsiteY55" fmla="*/ 3692956 h 4418277"/>
              <a:gd name="connsiteX56" fmla="*/ 3144253 w 4985760"/>
              <a:gd name="connsiteY56" fmla="*/ 3667888 h 4418277"/>
              <a:gd name="connsiteX57" fmla="*/ 3185021 w 4985760"/>
              <a:gd name="connsiteY57" fmla="*/ 3646953 h 4418277"/>
              <a:gd name="connsiteX58" fmla="*/ 3235786 w 4985760"/>
              <a:gd name="connsiteY58" fmla="*/ 3667835 h 4418277"/>
              <a:gd name="connsiteX59" fmla="*/ 3311148 w 4985760"/>
              <a:gd name="connsiteY59" fmla="*/ 3667835 h 4418277"/>
              <a:gd name="connsiteX60" fmla="*/ 3366414 w 4985760"/>
              <a:gd name="connsiteY60" fmla="*/ 3622618 h 4418277"/>
              <a:gd name="connsiteX61" fmla="*/ 3386511 w 4985760"/>
              <a:gd name="connsiteY61" fmla="*/ 3547255 h 4418277"/>
              <a:gd name="connsiteX62" fmla="*/ 3386511 w 4985760"/>
              <a:gd name="connsiteY62" fmla="*/ 3486965 h 4418277"/>
              <a:gd name="connsiteX63" fmla="*/ 3446801 w 4985760"/>
              <a:gd name="connsiteY63" fmla="*/ 3411602 h 4418277"/>
              <a:gd name="connsiteX64" fmla="*/ 3466898 w 4985760"/>
              <a:gd name="connsiteY64" fmla="*/ 3366385 h 4418277"/>
              <a:gd name="connsiteX65" fmla="*/ 3486994 w 4985760"/>
              <a:gd name="connsiteY65" fmla="*/ 3341264 h 4418277"/>
              <a:gd name="connsiteX66" fmla="*/ 3520489 w 4985760"/>
              <a:gd name="connsiteY66" fmla="*/ 3322606 h 4418277"/>
              <a:gd name="connsiteX67" fmla="*/ 3567381 w 4985760"/>
              <a:gd name="connsiteY67" fmla="*/ 3321167 h 4418277"/>
              <a:gd name="connsiteX68" fmla="*/ 3562357 w 4985760"/>
              <a:gd name="connsiteY68" fmla="*/ 3270925 h 4418277"/>
              <a:gd name="connsiteX69" fmla="*/ 3552309 w 4985760"/>
              <a:gd name="connsiteY69" fmla="*/ 3235756 h 4418277"/>
              <a:gd name="connsiteX70" fmla="*/ 3551445 w 4985760"/>
              <a:gd name="connsiteY70" fmla="*/ 3217831 h 4418277"/>
              <a:gd name="connsiteX71" fmla="*/ 3514496 w 4985760"/>
              <a:gd name="connsiteY71" fmla="*/ 3181276 h 4418277"/>
              <a:gd name="connsiteX72" fmla="*/ 3492019 w 4985760"/>
              <a:gd name="connsiteY72" fmla="*/ 3180490 h 4418277"/>
              <a:gd name="connsiteX73" fmla="*/ 3446801 w 4985760"/>
              <a:gd name="connsiteY73" fmla="*/ 3130248 h 4418277"/>
              <a:gd name="connsiteX74" fmla="*/ 3416656 w 4985760"/>
              <a:gd name="connsiteY74" fmla="*/ 3100103 h 4418277"/>
              <a:gd name="connsiteX75" fmla="*/ 3391535 w 4985760"/>
              <a:gd name="connsiteY75" fmla="*/ 3095079 h 4418277"/>
              <a:gd name="connsiteX76" fmla="*/ 3341895 w 4985760"/>
              <a:gd name="connsiteY76" fmla="*/ 3015425 h 4418277"/>
              <a:gd name="connsiteX77" fmla="*/ 3321197 w 4985760"/>
              <a:gd name="connsiteY77" fmla="*/ 2944354 h 4418277"/>
              <a:gd name="connsiteX78" fmla="*/ 3289508 w 4985760"/>
              <a:gd name="connsiteY78" fmla="*/ 2905888 h 4418277"/>
              <a:gd name="connsiteX79" fmla="*/ 3282364 w 4985760"/>
              <a:gd name="connsiteY79" fmla="*/ 2867788 h 4418277"/>
              <a:gd name="connsiteX80" fmla="*/ 3260907 w 4985760"/>
              <a:gd name="connsiteY80" fmla="*/ 2838846 h 4418277"/>
              <a:gd name="connsiteX81" fmla="*/ 3260933 w 4985760"/>
              <a:gd name="connsiteY81" fmla="*/ 2820163 h 4418277"/>
              <a:gd name="connsiteX82" fmla="*/ 3225737 w 4985760"/>
              <a:gd name="connsiteY82" fmla="*/ 2768508 h 4418277"/>
              <a:gd name="connsiteX83" fmla="*/ 3160423 w 4985760"/>
              <a:gd name="connsiteY83" fmla="*/ 2698169 h 4418277"/>
              <a:gd name="connsiteX84" fmla="*/ 3130278 w 4985760"/>
              <a:gd name="connsiteY84" fmla="*/ 2663000 h 4418277"/>
              <a:gd name="connsiteX85" fmla="*/ 3095109 w 4985760"/>
              <a:gd name="connsiteY85" fmla="*/ 2622807 h 4418277"/>
              <a:gd name="connsiteX86" fmla="*/ 3084720 w 4985760"/>
              <a:gd name="connsiteY86" fmla="*/ 2558225 h 4418277"/>
              <a:gd name="connsiteX87" fmla="*/ 3090085 w 4985760"/>
              <a:gd name="connsiteY87" fmla="*/ 2532371 h 4418277"/>
              <a:gd name="connsiteX88" fmla="*/ 3046621 w 4985760"/>
              <a:gd name="connsiteY88" fmla="*/ 2510600 h 4418277"/>
              <a:gd name="connsiteX89" fmla="*/ 3019746 w 4985760"/>
              <a:gd name="connsiteY89" fmla="*/ 2512275 h 4418277"/>
              <a:gd name="connsiteX90" fmla="*/ 3010221 w 4985760"/>
              <a:gd name="connsiteY90" fmla="*/ 2472631 h 4418277"/>
              <a:gd name="connsiteX91" fmla="*/ 3013284 w 4985760"/>
              <a:gd name="connsiteY91" fmla="*/ 2398681 h 4418277"/>
              <a:gd name="connsiteX92" fmla="*/ 2994625 w 4985760"/>
              <a:gd name="connsiteY92" fmla="*/ 2371598 h 4418277"/>
              <a:gd name="connsiteX93" fmla="*/ 2964480 w 4985760"/>
              <a:gd name="connsiteY93" fmla="*/ 2326380 h 4418277"/>
              <a:gd name="connsiteX94" fmla="*/ 2909214 w 4985760"/>
              <a:gd name="connsiteY94" fmla="*/ 2272973 h 4418277"/>
              <a:gd name="connsiteX95" fmla="*/ 2879069 w 4985760"/>
              <a:gd name="connsiteY95" fmla="*/ 2230921 h 4418277"/>
              <a:gd name="connsiteX96" fmla="*/ 2843900 w 4985760"/>
              <a:gd name="connsiteY96" fmla="*/ 2215848 h 4418277"/>
              <a:gd name="connsiteX97" fmla="*/ 2822783 w 4985760"/>
              <a:gd name="connsiteY97" fmla="*/ 2203419 h 4418277"/>
              <a:gd name="connsiteX98" fmla="*/ 2798682 w 4985760"/>
              <a:gd name="connsiteY98" fmla="*/ 2195752 h 4418277"/>
              <a:gd name="connsiteX99" fmla="*/ 2770395 w 4985760"/>
              <a:gd name="connsiteY99" fmla="*/ 2177225 h 4418277"/>
              <a:gd name="connsiteX100" fmla="*/ 2733368 w 4985760"/>
              <a:gd name="connsiteY100" fmla="*/ 2170631 h 4418277"/>
              <a:gd name="connsiteX101" fmla="*/ 2698958 w 4985760"/>
              <a:gd name="connsiteY101" fmla="*/ 2146269 h 4418277"/>
              <a:gd name="connsiteX102" fmla="*/ 2659341 w 4985760"/>
              <a:gd name="connsiteY102" fmla="*/ 2128318 h 4418277"/>
              <a:gd name="connsiteX103" fmla="*/ 2698199 w 4985760"/>
              <a:gd name="connsiteY103" fmla="*/ 2004833 h 4418277"/>
              <a:gd name="connsiteX104" fmla="*/ 2728344 w 4985760"/>
              <a:gd name="connsiteY104" fmla="*/ 1934495 h 4418277"/>
              <a:gd name="connsiteX105" fmla="*/ 2823803 w 4985760"/>
              <a:gd name="connsiteY105" fmla="*/ 1813914 h 4418277"/>
              <a:gd name="connsiteX106" fmla="*/ 2860569 w 4985760"/>
              <a:gd name="connsiteY106" fmla="*/ 1758648 h 4418277"/>
              <a:gd name="connsiteX107" fmla="*/ 2914238 w 4985760"/>
              <a:gd name="connsiteY107" fmla="*/ 1733527 h 4418277"/>
              <a:gd name="connsiteX108" fmla="*/ 2984577 w 4985760"/>
              <a:gd name="connsiteY108" fmla="*/ 1693334 h 4418277"/>
              <a:gd name="connsiteX109" fmla="*/ 3095109 w 4985760"/>
              <a:gd name="connsiteY109" fmla="*/ 1663189 h 4418277"/>
              <a:gd name="connsiteX110" fmla="*/ 3140326 w 4985760"/>
              <a:gd name="connsiteY110" fmla="*/ 1643092 h 4418277"/>
              <a:gd name="connsiteX111" fmla="*/ 3175496 w 4985760"/>
              <a:gd name="connsiteY111" fmla="*/ 1602899 h 4418277"/>
              <a:gd name="connsiteX112" fmla="*/ 3195592 w 4985760"/>
              <a:gd name="connsiteY112" fmla="*/ 1517488 h 4418277"/>
              <a:gd name="connsiteX113" fmla="*/ 3228381 w 4985760"/>
              <a:gd name="connsiteY113" fmla="*/ 1430480 h 4418277"/>
              <a:gd name="connsiteX114" fmla="*/ 3296076 w 4985760"/>
              <a:gd name="connsiteY114" fmla="*/ 1341642 h 4418277"/>
              <a:gd name="connsiteX115" fmla="*/ 3411632 w 4985760"/>
              <a:gd name="connsiteY115" fmla="*/ 1241158 h 4418277"/>
              <a:gd name="connsiteX116" fmla="*/ 3366414 w 4985760"/>
              <a:gd name="connsiteY116" fmla="*/ 1211013 h 4418277"/>
              <a:gd name="connsiteX117" fmla="*/ 3308559 w 4985760"/>
              <a:gd name="connsiteY117" fmla="*/ 1196150 h 4418277"/>
              <a:gd name="connsiteX118" fmla="*/ 3225737 w 4985760"/>
              <a:gd name="connsiteY118" fmla="*/ 1190916 h 4418277"/>
              <a:gd name="connsiteX119" fmla="*/ 3172828 w 4985760"/>
              <a:gd name="connsiteY119" fmla="*/ 1167575 h 4418277"/>
              <a:gd name="connsiteX120" fmla="*/ 3101390 w 4985760"/>
              <a:gd name="connsiteY120" fmla="*/ 1153288 h 4418277"/>
              <a:gd name="connsiteX121" fmla="*/ 3064964 w 4985760"/>
              <a:gd name="connsiteY121" fmla="*/ 1165796 h 4418277"/>
              <a:gd name="connsiteX122" fmla="*/ 3004674 w 4985760"/>
              <a:gd name="connsiteY122" fmla="*/ 1135651 h 4418277"/>
              <a:gd name="connsiteX123" fmla="*/ 2934335 w 4985760"/>
              <a:gd name="connsiteY123" fmla="*/ 1120578 h 4418277"/>
              <a:gd name="connsiteX124" fmla="*/ 2758490 w 4985760"/>
              <a:gd name="connsiteY124" fmla="*/ 1072325 h 4418277"/>
              <a:gd name="connsiteX125" fmla="*/ 2522353 w 4985760"/>
              <a:gd name="connsiteY125" fmla="*/ 1010046 h 4418277"/>
              <a:gd name="connsiteX126" fmla="*/ 2457038 w 4985760"/>
              <a:gd name="connsiteY126" fmla="*/ 979901 h 4418277"/>
              <a:gd name="connsiteX127" fmla="*/ 2401773 w 4985760"/>
              <a:gd name="connsiteY127" fmla="*/ 954780 h 4418277"/>
              <a:gd name="connsiteX128" fmla="*/ 2316362 w 4985760"/>
              <a:gd name="connsiteY128" fmla="*/ 944732 h 4418277"/>
              <a:gd name="connsiteX129" fmla="*/ 2256071 w 4985760"/>
              <a:gd name="connsiteY129" fmla="*/ 944732 h 4418277"/>
              <a:gd name="connsiteX130" fmla="*/ 2220902 w 4985760"/>
              <a:gd name="connsiteY130" fmla="*/ 949756 h 4418277"/>
              <a:gd name="connsiteX131" fmla="*/ 2125443 w 4985760"/>
              <a:gd name="connsiteY131" fmla="*/ 849273 h 4418277"/>
              <a:gd name="connsiteX132" fmla="*/ 2113171 w 4985760"/>
              <a:gd name="connsiteY132" fmla="*/ 805625 h 4418277"/>
              <a:gd name="connsiteX133" fmla="*/ 2084596 w 4985760"/>
              <a:gd name="connsiteY133" fmla="*/ 779431 h 4418277"/>
              <a:gd name="connsiteX134" fmla="*/ 2055104 w 4985760"/>
              <a:gd name="connsiteY134" fmla="*/ 743765 h 4418277"/>
              <a:gd name="connsiteX135" fmla="*/ 1994814 w 4985760"/>
              <a:gd name="connsiteY135" fmla="*/ 663378 h 4418277"/>
              <a:gd name="connsiteX136" fmla="*/ 3862796 w 4985760"/>
              <a:gd name="connsiteY136" fmla="*/ 1324597 h 4418277"/>
              <a:gd name="connsiteX137" fmla="*/ 1889307 w 4985760"/>
              <a:gd name="connsiteY137" fmla="*/ 552846 h 4418277"/>
              <a:gd name="connsiteX138" fmla="*/ 1793847 w 4985760"/>
              <a:gd name="connsiteY138" fmla="*/ 482508 h 4418277"/>
              <a:gd name="connsiteX139" fmla="*/ 1698388 w 4985760"/>
              <a:gd name="connsiteY139" fmla="*/ 477484 h 4418277"/>
              <a:gd name="connsiteX140" fmla="*/ 1667878 w 4985760"/>
              <a:gd name="connsiteY140" fmla="*/ 453200 h 4418277"/>
              <a:gd name="connsiteX141" fmla="*/ 1597904 w 4985760"/>
              <a:gd name="connsiteY141" fmla="*/ 467435 h 4418277"/>
              <a:gd name="connsiteX142" fmla="*/ 1589296 w 4985760"/>
              <a:gd name="connsiteY142" fmla="*/ 443675 h 4418277"/>
              <a:gd name="connsiteX143" fmla="*/ 1542638 w 4985760"/>
              <a:gd name="connsiteY143" fmla="*/ 452363 h 4418277"/>
              <a:gd name="connsiteX144" fmla="*/ 1534528 w 4985760"/>
              <a:gd name="connsiteY144" fmla="*/ 412719 h 4418277"/>
              <a:gd name="connsiteX145" fmla="*/ 1498809 w 4985760"/>
              <a:gd name="connsiteY145" fmla="*/ 377000 h 4418277"/>
              <a:gd name="connsiteX146" fmla="*/ 1484521 w 4985760"/>
              <a:gd name="connsiteY146" fmla="*/ 341281 h 4418277"/>
              <a:gd name="connsiteX147" fmla="*/ 1477324 w 4985760"/>
              <a:gd name="connsiteY147" fmla="*/ 321734 h 4418277"/>
              <a:gd name="connsiteX148" fmla="*/ 1412010 w 4985760"/>
              <a:gd name="connsiteY148" fmla="*/ 291589 h 4418277"/>
              <a:gd name="connsiteX149" fmla="*/ 1366792 w 4985760"/>
              <a:gd name="connsiteY149" fmla="*/ 291589 h 4418277"/>
              <a:gd name="connsiteX150" fmla="*/ 1346696 w 4985760"/>
              <a:gd name="connsiteY150" fmla="*/ 231299 h 4418277"/>
              <a:gd name="connsiteX151" fmla="*/ 1321575 w 4985760"/>
              <a:gd name="connsiteY151" fmla="*/ 176033 h 4418277"/>
              <a:gd name="connsiteX152" fmla="*/ 1291430 w 4985760"/>
              <a:gd name="connsiteY152" fmla="*/ 150912 h 4418277"/>
              <a:gd name="connsiteX153" fmla="*/ 1236164 w 4985760"/>
              <a:gd name="connsiteY153" fmla="*/ 186081 h 4418277"/>
              <a:gd name="connsiteX154" fmla="*/ 1165825 w 4985760"/>
              <a:gd name="connsiteY154" fmla="*/ 211202 h 4418277"/>
              <a:gd name="connsiteX155" fmla="*/ 1120608 w 4985760"/>
              <a:gd name="connsiteY155" fmla="*/ 221251 h 4418277"/>
              <a:gd name="connsiteX156" fmla="*/ 1065342 w 4985760"/>
              <a:gd name="connsiteY156" fmla="*/ 191105 h 4418277"/>
              <a:gd name="connsiteX157" fmla="*/ 1005052 w 4985760"/>
              <a:gd name="connsiteY157" fmla="*/ 155936 h 4418277"/>
              <a:gd name="connsiteX158" fmla="*/ 934713 w 4985760"/>
              <a:gd name="connsiteY158" fmla="*/ 120767 h 4418277"/>
              <a:gd name="connsiteX159" fmla="*/ 829205 w 4985760"/>
              <a:gd name="connsiteY159" fmla="*/ 165985 h 4418277"/>
              <a:gd name="connsiteX160" fmla="*/ 743794 w 4985760"/>
              <a:gd name="connsiteY160" fmla="*/ 181057 h 4418277"/>
              <a:gd name="connsiteX161" fmla="*/ 693553 w 4985760"/>
              <a:gd name="connsiteY161" fmla="*/ 145888 h 4418277"/>
              <a:gd name="connsiteX162" fmla="*/ 703601 w 4985760"/>
              <a:gd name="connsiteY162" fmla="*/ 105695 h 4418277"/>
              <a:gd name="connsiteX163" fmla="*/ 718674 w 4985760"/>
              <a:gd name="connsiteY163" fmla="*/ 85598 h 4418277"/>
              <a:gd name="connsiteX164" fmla="*/ 693553 w 4985760"/>
              <a:gd name="connsiteY164" fmla="*/ 20284 h 4418277"/>
              <a:gd name="connsiteX165" fmla="*/ 648335 w 4985760"/>
              <a:gd name="connsiteY165" fmla="*/ 187 h 4418277"/>
              <a:gd name="connsiteX166" fmla="*/ 618190 w 4985760"/>
              <a:gd name="connsiteY166" fmla="*/ 10235 h 4418277"/>
              <a:gd name="connsiteX167" fmla="*/ 557900 w 4985760"/>
              <a:gd name="connsiteY167" fmla="*/ 10235 h 4418277"/>
              <a:gd name="connsiteX168" fmla="*/ 472489 w 4985760"/>
              <a:gd name="connsiteY168" fmla="*/ 187 h 4418277"/>
              <a:gd name="connsiteX169" fmla="*/ 437320 w 4985760"/>
              <a:gd name="connsiteY169" fmla="*/ 10235 h 4418277"/>
              <a:gd name="connsiteX170" fmla="*/ 392102 w 4985760"/>
              <a:gd name="connsiteY170" fmla="*/ 55453 h 4418277"/>
              <a:gd name="connsiteX171" fmla="*/ 387078 w 4985760"/>
              <a:gd name="connsiteY171" fmla="*/ 105695 h 4418277"/>
              <a:gd name="connsiteX172" fmla="*/ 382054 w 4985760"/>
              <a:gd name="connsiteY172" fmla="*/ 140864 h 4418277"/>
              <a:gd name="connsiteX173" fmla="*/ 346885 w 4985760"/>
              <a:gd name="connsiteY173" fmla="*/ 216226 h 4418277"/>
              <a:gd name="connsiteX174" fmla="*/ 366981 w 4985760"/>
              <a:gd name="connsiteY174" fmla="*/ 206178 h 4418277"/>
              <a:gd name="connsiteX175" fmla="*/ 422247 w 4985760"/>
              <a:gd name="connsiteY175" fmla="*/ 171009 h 4418277"/>
              <a:gd name="connsiteX176" fmla="*/ 467465 w 4985760"/>
              <a:gd name="connsiteY176" fmla="*/ 216226 h 4418277"/>
              <a:gd name="connsiteX177" fmla="*/ 462441 w 4985760"/>
              <a:gd name="connsiteY177" fmla="*/ 256420 h 4418277"/>
              <a:gd name="connsiteX178" fmla="*/ 462441 w 4985760"/>
              <a:gd name="connsiteY178" fmla="*/ 276516 h 4418277"/>
              <a:gd name="connsiteX179" fmla="*/ 532779 w 4985760"/>
              <a:gd name="connsiteY179" fmla="*/ 361927 h 4418277"/>
              <a:gd name="connsiteX180" fmla="*/ 552876 w 4985760"/>
              <a:gd name="connsiteY180" fmla="*/ 412169 h 4418277"/>
              <a:gd name="connsiteX181" fmla="*/ 598093 w 4985760"/>
              <a:gd name="connsiteY181" fmla="*/ 427242 h 4418277"/>
              <a:gd name="connsiteX182" fmla="*/ 618190 w 4985760"/>
              <a:gd name="connsiteY182" fmla="*/ 442314 h 4418277"/>
              <a:gd name="connsiteX183" fmla="*/ 633263 w 4985760"/>
              <a:gd name="connsiteY183" fmla="*/ 472459 h 4418277"/>
              <a:gd name="connsiteX184" fmla="*/ 3937635 w 4985760"/>
              <a:gd name="connsiteY184" fmla="*/ 1444777 h 4418277"/>
              <a:gd name="connsiteX185" fmla="*/ 577997 w 4985760"/>
              <a:gd name="connsiteY185" fmla="*/ 582991 h 4418277"/>
              <a:gd name="connsiteX186" fmla="*/ 4025558 w 4985760"/>
              <a:gd name="connsiteY186" fmla="*/ 1609807 h 4418277"/>
              <a:gd name="connsiteX187" fmla="*/ 462441 w 4985760"/>
              <a:gd name="connsiteY187" fmla="*/ 638257 h 4418277"/>
              <a:gd name="connsiteX188" fmla="*/ 437320 w 4985760"/>
              <a:gd name="connsiteY188" fmla="*/ 708596 h 4418277"/>
              <a:gd name="connsiteX189" fmla="*/ 4068752 w 4985760"/>
              <a:gd name="connsiteY189" fmla="*/ 1752368 h 4418277"/>
              <a:gd name="connsiteX190" fmla="*/ 377030 w 4985760"/>
              <a:gd name="connsiteY190" fmla="*/ 768886 h 4418277"/>
              <a:gd name="connsiteX191" fmla="*/ 351909 w 4985760"/>
              <a:gd name="connsiteY191" fmla="*/ 914587 h 4418277"/>
              <a:gd name="connsiteX192" fmla="*/ 331812 w 4985760"/>
              <a:gd name="connsiteY192" fmla="*/ 964829 h 4418277"/>
              <a:gd name="connsiteX193" fmla="*/ 346885 w 4985760"/>
              <a:gd name="connsiteY193" fmla="*/ 1025119 h 4418277"/>
              <a:gd name="connsiteX194" fmla="*/ 4147604 w 4985760"/>
              <a:gd name="connsiteY194" fmla="*/ 1874414 h 4418277"/>
              <a:gd name="connsiteX195" fmla="*/ 372005 w 4985760"/>
              <a:gd name="connsiteY195" fmla="*/ 1110530 h 4418277"/>
              <a:gd name="connsiteX0" fmla="*/ 372005 w 4985760"/>
              <a:gd name="connsiteY0" fmla="*/ 1110530 h 4418961"/>
              <a:gd name="connsiteX1" fmla="*/ 4529371 w 4985760"/>
              <a:gd name="connsiteY1" fmla="*/ 2133857 h 4418961"/>
              <a:gd name="connsiteX2" fmla="*/ 473275 w 4985760"/>
              <a:gd name="connsiteY2" fmla="*/ 1333190 h 4418961"/>
              <a:gd name="connsiteX3" fmla="*/ 4750784 w 4985760"/>
              <a:gd name="connsiteY3" fmla="*/ 2453101 h 4418961"/>
              <a:gd name="connsiteX4" fmla="*/ 532779 w 4985760"/>
              <a:gd name="connsiteY4" fmla="*/ 1557681 h 4418961"/>
              <a:gd name="connsiteX5" fmla="*/ 4815052 w 4985760"/>
              <a:gd name="connsiteY5" fmla="*/ 2820494 h 4418961"/>
              <a:gd name="connsiteX6" fmla="*/ 547852 w 4985760"/>
              <a:gd name="connsiteY6" fmla="*/ 1758648 h 4418961"/>
              <a:gd name="connsiteX7" fmla="*/ 572973 w 4985760"/>
              <a:gd name="connsiteY7" fmla="*/ 1798842 h 4418961"/>
              <a:gd name="connsiteX8" fmla="*/ 4804724 w 4985760"/>
              <a:gd name="connsiteY8" fmla="*/ 3176931 h 4418961"/>
              <a:gd name="connsiteX9" fmla="*/ 589117 w 4985760"/>
              <a:gd name="connsiteY9" fmla="*/ 2066170 h 4418961"/>
              <a:gd name="connsiteX10" fmla="*/ 593069 w 4985760"/>
              <a:gd name="connsiteY10" fmla="*/ 2140486 h 4418961"/>
              <a:gd name="connsiteX11" fmla="*/ 596315 w 4985760"/>
              <a:gd name="connsiteY11" fmla="*/ 2224850 h 4418961"/>
              <a:gd name="connsiteX12" fmla="*/ 4854966 w 4985760"/>
              <a:gd name="connsiteY12" fmla="*/ 3413347 h 4418961"/>
              <a:gd name="connsiteX13" fmla="*/ 618451 w 4985760"/>
              <a:gd name="connsiteY13" fmla="*/ 2359717 h 4418961"/>
              <a:gd name="connsiteX14" fmla="*/ 623214 w 4985760"/>
              <a:gd name="connsiteY14" fmla="*/ 2391695 h 4418961"/>
              <a:gd name="connsiteX15" fmla="*/ 4945271 w 4985760"/>
              <a:gd name="connsiteY15" fmla="*/ 3672650 h 4418961"/>
              <a:gd name="connsiteX16" fmla="*/ 648335 w 4985760"/>
              <a:gd name="connsiteY16" fmla="*/ 2482130 h 4418961"/>
              <a:gd name="connsiteX17" fmla="*/ 4985753 w 4985760"/>
              <a:gd name="connsiteY17" fmla="*/ 3976656 h 4418961"/>
              <a:gd name="connsiteX18" fmla="*/ 676622 w 4985760"/>
              <a:gd name="connsiteY18" fmla="*/ 2652952 h 4418961"/>
              <a:gd name="connsiteX19" fmla="*/ 4932701 w 4985760"/>
              <a:gd name="connsiteY19" fmla="*/ 4141713 h 4418961"/>
              <a:gd name="connsiteX20" fmla="*/ 849302 w 4985760"/>
              <a:gd name="connsiteY20" fmla="*/ 2813725 h 4418961"/>
              <a:gd name="connsiteX21" fmla="*/ 914616 w 4985760"/>
              <a:gd name="connsiteY21" fmla="*/ 2879040 h 4418961"/>
              <a:gd name="connsiteX22" fmla="*/ 965409 w 4985760"/>
              <a:gd name="connsiteY22" fmla="*/ 2910650 h 4418961"/>
              <a:gd name="connsiteX23" fmla="*/ 1065421 w 4985760"/>
              <a:gd name="connsiteY23" fmla="*/ 2996375 h 4418961"/>
              <a:gd name="connsiteX24" fmla="*/ 4889088 w 4985760"/>
              <a:gd name="connsiteY24" fmla="*/ 4253221 h 4418961"/>
              <a:gd name="connsiteX25" fmla="*/ 1115428 w 4985760"/>
              <a:gd name="connsiteY25" fmla="*/ 3029713 h 4418961"/>
              <a:gd name="connsiteX26" fmla="*/ 1155909 w 4985760"/>
              <a:gd name="connsiteY26" fmla="*/ 3067813 h 4418961"/>
              <a:gd name="connsiteX27" fmla="*/ 1163053 w 4985760"/>
              <a:gd name="connsiteY27" fmla="*/ 3098769 h 4418961"/>
              <a:gd name="connsiteX28" fmla="*/ 1195970 w 4985760"/>
              <a:gd name="connsiteY28" fmla="*/ 3115176 h 4418961"/>
              <a:gd name="connsiteX29" fmla="*/ 1236871 w 4985760"/>
              <a:gd name="connsiteY29" fmla="*/ 3167825 h 4418961"/>
              <a:gd name="connsiteX30" fmla="*/ 1261285 w 4985760"/>
              <a:gd name="connsiteY30" fmla="*/ 3210635 h 4418961"/>
              <a:gd name="connsiteX31" fmla="*/ 1351720 w 4985760"/>
              <a:gd name="connsiteY31" fmla="*/ 3265901 h 4418961"/>
              <a:gd name="connsiteX32" fmla="*/ 1408321 w 4985760"/>
              <a:gd name="connsiteY32" fmla="*/ 3303556 h 4418961"/>
              <a:gd name="connsiteX33" fmla="*/ 4801305 w 4985760"/>
              <a:gd name="connsiteY33" fmla="*/ 4305417 h 4418961"/>
              <a:gd name="connsiteX34" fmla="*/ 1472615 w 4985760"/>
              <a:gd name="connsiteY34" fmla="*/ 3360706 h 4418961"/>
              <a:gd name="connsiteX35" fmla="*/ 1524399 w 4985760"/>
              <a:gd name="connsiteY35" fmla="*/ 3389387 h 4418961"/>
              <a:gd name="connsiteX36" fmla="*/ 1625930 w 4985760"/>
              <a:gd name="connsiteY36" fmla="*/ 3436462 h 4418961"/>
              <a:gd name="connsiteX37" fmla="*/ 1656336 w 4985760"/>
              <a:gd name="connsiteY37" fmla="*/ 3461844 h 4418961"/>
              <a:gd name="connsiteX38" fmla="*/ 1670258 w 4985760"/>
              <a:gd name="connsiteY38" fmla="*/ 3503582 h 4418961"/>
              <a:gd name="connsiteX39" fmla="*/ 1733557 w 4985760"/>
              <a:gd name="connsiteY39" fmla="*/ 3587448 h 4418961"/>
              <a:gd name="connsiteX40" fmla="*/ 1818968 w 4985760"/>
              <a:gd name="connsiteY40" fmla="*/ 3617593 h 4418961"/>
              <a:gd name="connsiteX41" fmla="*/ 1879809 w 4985760"/>
              <a:gd name="connsiteY41" fmla="*/ 3658363 h 4418961"/>
              <a:gd name="connsiteX42" fmla="*/ 1967915 w 4985760"/>
              <a:gd name="connsiteY42" fmla="*/ 3698844 h 4418961"/>
              <a:gd name="connsiteX43" fmla="*/ 2009188 w 4985760"/>
              <a:gd name="connsiteY43" fmla="*/ 3698049 h 4418961"/>
              <a:gd name="connsiteX44" fmla="*/ 4508027 w 4985760"/>
              <a:gd name="connsiteY44" fmla="*/ 4416769 h 4418961"/>
              <a:gd name="connsiteX45" fmla="*/ 2641809 w 4985760"/>
              <a:gd name="connsiteY45" fmla="*/ 3920300 h 4418961"/>
              <a:gd name="connsiteX46" fmla="*/ 2561638 w 4985760"/>
              <a:gd name="connsiteY46" fmla="*/ 3875849 h 4418961"/>
              <a:gd name="connsiteX47" fmla="*/ 2748441 w 4985760"/>
              <a:gd name="connsiteY47" fmla="*/ 3878851 h 4418961"/>
              <a:gd name="connsiteX48" fmla="*/ 2823803 w 4985760"/>
              <a:gd name="connsiteY48" fmla="*/ 3823585 h 4418961"/>
              <a:gd name="connsiteX49" fmla="*/ 2879069 w 4985760"/>
              <a:gd name="connsiteY49" fmla="*/ 3778367 h 4418961"/>
              <a:gd name="connsiteX50" fmla="*/ 2975184 w 4985760"/>
              <a:gd name="connsiteY50" fmla="*/ 3820288 h 4418961"/>
              <a:gd name="connsiteX51" fmla="*/ 3029794 w 4985760"/>
              <a:gd name="connsiteY51" fmla="*/ 3823585 h 4418961"/>
              <a:gd name="connsiteX52" fmla="*/ 3080036 w 4985760"/>
              <a:gd name="connsiteY52" fmla="*/ 3808512 h 4418961"/>
              <a:gd name="connsiteX53" fmla="*/ 3130278 w 4985760"/>
              <a:gd name="connsiteY53" fmla="*/ 3738174 h 4418961"/>
              <a:gd name="connsiteX54" fmla="*/ 3145351 w 4985760"/>
              <a:gd name="connsiteY54" fmla="*/ 3692956 h 4418961"/>
              <a:gd name="connsiteX55" fmla="*/ 3144253 w 4985760"/>
              <a:gd name="connsiteY55" fmla="*/ 3667888 h 4418961"/>
              <a:gd name="connsiteX56" fmla="*/ 3185021 w 4985760"/>
              <a:gd name="connsiteY56" fmla="*/ 3646953 h 4418961"/>
              <a:gd name="connsiteX57" fmla="*/ 3235786 w 4985760"/>
              <a:gd name="connsiteY57" fmla="*/ 3667835 h 4418961"/>
              <a:gd name="connsiteX58" fmla="*/ 3311148 w 4985760"/>
              <a:gd name="connsiteY58" fmla="*/ 3667835 h 4418961"/>
              <a:gd name="connsiteX59" fmla="*/ 3366414 w 4985760"/>
              <a:gd name="connsiteY59" fmla="*/ 3622618 h 4418961"/>
              <a:gd name="connsiteX60" fmla="*/ 3386511 w 4985760"/>
              <a:gd name="connsiteY60" fmla="*/ 3547255 h 4418961"/>
              <a:gd name="connsiteX61" fmla="*/ 3386511 w 4985760"/>
              <a:gd name="connsiteY61" fmla="*/ 3486965 h 4418961"/>
              <a:gd name="connsiteX62" fmla="*/ 3446801 w 4985760"/>
              <a:gd name="connsiteY62" fmla="*/ 3411602 h 4418961"/>
              <a:gd name="connsiteX63" fmla="*/ 3466898 w 4985760"/>
              <a:gd name="connsiteY63" fmla="*/ 3366385 h 4418961"/>
              <a:gd name="connsiteX64" fmla="*/ 3486994 w 4985760"/>
              <a:gd name="connsiteY64" fmla="*/ 3341264 h 4418961"/>
              <a:gd name="connsiteX65" fmla="*/ 3520489 w 4985760"/>
              <a:gd name="connsiteY65" fmla="*/ 3322606 h 4418961"/>
              <a:gd name="connsiteX66" fmla="*/ 3567381 w 4985760"/>
              <a:gd name="connsiteY66" fmla="*/ 3321167 h 4418961"/>
              <a:gd name="connsiteX67" fmla="*/ 3562357 w 4985760"/>
              <a:gd name="connsiteY67" fmla="*/ 3270925 h 4418961"/>
              <a:gd name="connsiteX68" fmla="*/ 3552309 w 4985760"/>
              <a:gd name="connsiteY68" fmla="*/ 3235756 h 4418961"/>
              <a:gd name="connsiteX69" fmla="*/ 3551445 w 4985760"/>
              <a:gd name="connsiteY69" fmla="*/ 3217831 h 4418961"/>
              <a:gd name="connsiteX70" fmla="*/ 3514496 w 4985760"/>
              <a:gd name="connsiteY70" fmla="*/ 3181276 h 4418961"/>
              <a:gd name="connsiteX71" fmla="*/ 3492019 w 4985760"/>
              <a:gd name="connsiteY71" fmla="*/ 3180490 h 4418961"/>
              <a:gd name="connsiteX72" fmla="*/ 3446801 w 4985760"/>
              <a:gd name="connsiteY72" fmla="*/ 3130248 h 4418961"/>
              <a:gd name="connsiteX73" fmla="*/ 3416656 w 4985760"/>
              <a:gd name="connsiteY73" fmla="*/ 3100103 h 4418961"/>
              <a:gd name="connsiteX74" fmla="*/ 3391535 w 4985760"/>
              <a:gd name="connsiteY74" fmla="*/ 3095079 h 4418961"/>
              <a:gd name="connsiteX75" fmla="*/ 3341895 w 4985760"/>
              <a:gd name="connsiteY75" fmla="*/ 3015425 h 4418961"/>
              <a:gd name="connsiteX76" fmla="*/ 3321197 w 4985760"/>
              <a:gd name="connsiteY76" fmla="*/ 2944354 h 4418961"/>
              <a:gd name="connsiteX77" fmla="*/ 3289508 w 4985760"/>
              <a:gd name="connsiteY77" fmla="*/ 2905888 h 4418961"/>
              <a:gd name="connsiteX78" fmla="*/ 3282364 w 4985760"/>
              <a:gd name="connsiteY78" fmla="*/ 2867788 h 4418961"/>
              <a:gd name="connsiteX79" fmla="*/ 3260907 w 4985760"/>
              <a:gd name="connsiteY79" fmla="*/ 2838846 h 4418961"/>
              <a:gd name="connsiteX80" fmla="*/ 3260933 w 4985760"/>
              <a:gd name="connsiteY80" fmla="*/ 2820163 h 4418961"/>
              <a:gd name="connsiteX81" fmla="*/ 3225737 w 4985760"/>
              <a:gd name="connsiteY81" fmla="*/ 2768508 h 4418961"/>
              <a:gd name="connsiteX82" fmla="*/ 3160423 w 4985760"/>
              <a:gd name="connsiteY82" fmla="*/ 2698169 h 4418961"/>
              <a:gd name="connsiteX83" fmla="*/ 3130278 w 4985760"/>
              <a:gd name="connsiteY83" fmla="*/ 2663000 h 4418961"/>
              <a:gd name="connsiteX84" fmla="*/ 3095109 w 4985760"/>
              <a:gd name="connsiteY84" fmla="*/ 2622807 h 4418961"/>
              <a:gd name="connsiteX85" fmla="*/ 3084720 w 4985760"/>
              <a:gd name="connsiteY85" fmla="*/ 2558225 h 4418961"/>
              <a:gd name="connsiteX86" fmla="*/ 3090085 w 4985760"/>
              <a:gd name="connsiteY86" fmla="*/ 2532371 h 4418961"/>
              <a:gd name="connsiteX87" fmla="*/ 3046621 w 4985760"/>
              <a:gd name="connsiteY87" fmla="*/ 2510600 h 4418961"/>
              <a:gd name="connsiteX88" fmla="*/ 3019746 w 4985760"/>
              <a:gd name="connsiteY88" fmla="*/ 2512275 h 4418961"/>
              <a:gd name="connsiteX89" fmla="*/ 3010221 w 4985760"/>
              <a:gd name="connsiteY89" fmla="*/ 2472631 h 4418961"/>
              <a:gd name="connsiteX90" fmla="*/ 3013284 w 4985760"/>
              <a:gd name="connsiteY90" fmla="*/ 2398681 h 4418961"/>
              <a:gd name="connsiteX91" fmla="*/ 2994625 w 4985760"/>
              <a:gd name="connsiteY91" fmla="*/ 2371598 h 4418961"/>
              <a:gd name="connsiteX92" fmla="*/ 2964480 w 4985760"/>
              <a:gd name="connsiteY92" fmla="*/ 2326380 h 4418961"/>
              <a:gd name="connsiteX93" fmla="*/ 2909214 w 4985760"/>
              <a:gd name="connsiteY93" fmla="*/ 2272973 h 4418961"/>
              <a:gd name="connsiteX94" fmla="*/ 2879069 w 4985760"/>
              <a:gd name="connsiteY94" fmla="*/ 2230921 h 4418961"/>
              <a:gd name="connsiteX95" fmla="*/ 2843900 w 4985760"/>
              <a:gd name="connsiteY95" fmla="*/ 2215848 h 4418961"/>
              <a:gd name="connsiteX96" fmla="*/ 2822783 w 4985760"/>
              <a:gd name="connsiteY96" fmla="*/ 2203419 h 4418961"/>
              <a:gd name="connsiteX97" fmla="*/ 2798682 w 4985760"/>
              <a:gd name="connsiteY97" fmla="*/ 2195752 h 4418961"/>
              <a:gd name="connsiteX98" fmla="*/ 2770395 w 4985760"/>
              <a:gd name="connsiteY98" fmla="*/ 2177225 h 4418961"/>
              <a:gd name="connsiteX99" fmla="*/ 2733368 w 4985760"/>
              <a:gd name="connsiteY99" fmla="*/ 2170631 h 4418961"/>
              <a:gd name="connsiteX100" fmla="*/ 2698958 w 4985760"/>
              <a:gd name="connsiteY100" fmla="*/ 2146269 h 4418961"/>
              <a:gd name="connsiteX101" fmla="*/ 2659341 w 4985760"/>
              <a:gd name="connsiteY101" fmla="*/ 2128318 h 4418961"/>
              <a:gd name="connsiteX102" fmla="*/ 2698199 w 4985760"/>
              <a:gd name="connsiteY102" fmla="*/ 2004833 h 4418961"/>
              <a:gd name="connsiteX103" fmla="*/ 2728344 w 4985760"/>
              <a:gd name="connsiteY103" fmla="*/ 1934495 h 4418961"/>
              <a:gd name="connsiteX104" fmla="*/ 2823803 w 4985760"/>
              <a:gd name="connsiteY104" fmla="*/ 1813914 h 4418961"/>
              <a:gd name="connsiteX105" fmla="*/ 2860569 w 4985760"/>
              <a:gd name="connsiteY105" fmla="*/ 1758648 h 4418961"/>
              <a:gd name="connsiteX106" fmla="*/ 2914238 w 4985760"/>
              <a:gd name="connsiteY106" fmla="*/ 1733527 h 4418961"/>
              <a:gd name="connsiteX107" fmla="*/ 2984577 w 4985760"/>
              <a:gd name="connsiteY107" fmla="*/ 1693334 h 4418961"/>
              <a:gd name="connsiteX108" fmla="*/ 3095109 w 4985760"/>
              <a:gd name="connsiteY108" fmla="*/ 1663189 h 4418961"/>
              <a:gd name="connsiteX109" fmla="*/ 3140326 w 4985760"/>
              <a:gd name="connsiteY109" fmla="*/ 1643092 h 4418961"/>
              <a:gd name="connsiteX110" fmla="*/ 3175496 w 4985760"/>
              <a:gd name="connsiteY110" fmla="*/ 1602899 h 4418961"/>
              <a:gd name="connsiteX111" fmla="*/ 3195592 w 4985760"/>
              <a:gd name="connsiteY111" fmla="*/ 1517488 h 4418961"/>
              <a:gd name="connsiteX112" fmla="*/ 3228381 w 4985760"/>
              <a:gd name="connsiteY112" fmla="*/ 1430480 h 4418961"/>
              <a:gd name="connsiteX113" fmla="*/ 3296076 w 4985760"/>
              <a:gd name="connsiteY113" fmla="*/ 1341642 h 4418961"/>
              <a:gd name="connsiteX114" fmla="*/ 3411632 w 4985760"/>
              <a:gd name="connsiteY114" fmla="*/ 1241158 h 4418961"/>
              <a:gd name="connsiteX115" fmla="*/ 3366414 w 4985760"/>
              <a:gd name="connsiteY115" fmla="*/ 1211013 h 4418961"/>
              <a:gd name="connsiteX116" fmla="*/ 3308559 w 4985760"/>
              <a:gd name="connsiteY116" fmla="*/ 1196150 h 4418961"/>
              <a:gd name="connsiteX117" fmla="*/ 3225737 w 4985760"/>
              <a:gd name="connsiteY117" fmla="*/ 1190916 h 4418961"/>
              <a:gd name="connsiteX118" fmla="*/ 3172828 w 4985760"/>
              <a:gd name="connsiteY118" fmla="*/ 1167575 h 4418961"/>
              <a:gd name="connsiteX119" fmla="*/ 3101390 w 4985760"/>
              <a:gd name="connsiteY119" fmla="*/ 1153288 h 4418961"/>
              <a:gd name="connsiteX120" fmla="*/ 3064964 w 4985760"/>
              <a:gd name="connsiteY120" fmla="*/ 1165796 h 4418961"/>
              <a:gd name="connsiteX121" fmla="*/ 3004674 w 4985760"/>
              <a:gd name="connsiteY121" fmla="*/ 1135651 h 4418961"/>
              <a:gd name="connsiteX122" fmla="*/ 2934335 w 4985760"/>
              <a:gd name="connsiteY122" fmla="*/ 1120578 h 4418961"/>
              <a:gd name="connsiteX123" fmla="*/ 2758490 w 4985760"/>
              <a:gd name="connsiteY123" fmla="*/ 1072325 h 4418961"/>
              <a:gd name="connsiteX124" fmla="*/ 2522353 w 4985760"/>
              <a:gd name="connsiteY124" fmla="*/ 1010046 h 4418961"/>
              <a:gd name="connsiteX125" fmla="*/ 2457038 w 4985760"/>
              <a:gd name="connsiteY125" fmla="*/ 979901 h 4418961"/>
              <a:gd name="connsiteX126" fmla="*/ 2401773 w 4985760"/>
              <a:gd name="connsiteY126" fmla="*/ 954780 h 4418961"/>
              <a:gd name="connsiteX127" fmla="*/ 2316362 w 4985760"/>
              <a:gd name="connsiteY127" fmla="*/ 944732 h 4418961"/>
              <a:gd name="connsiteX128" fmla="*/ 2256071 w 4985760"/>
              <a:gd name="connsiteY128" fmla="*/ 944732 h 4418961"/>
              <a:gd name="connsiteX129" fmla="*/ 2220902 w 4985760"/>
              <a:gd name="connsiteY129" fmla="*/ 949756 h 4418961"/>
              <a:gd name="connsiteX130" fmla="*/ 2125443 w 4985760"/>
              <a:gd name="connsiteY130" fmla="*/ 849273 h 4418961"/>
              <a:gd name="connsiteX131" fmla="*/ 2113171 w 4985760"/>
              <a:gd name="connsiteY131" fmla="*/ 805625 h 4418961"/>
              <a:gd name="connsiteX132" fmla="*/ 2084596 w 4985760"/>
              <a:gd name="connsiteY132" fmla="*/ 779431 h 4418961"/>
              <a:gd name="connsiteX133" fmla="*/ 2055104 w 4985760"/>
              <a:gd name="connsiteY133" fmla="*/ 743765 h 4418961"/>
              <a:gd name="connsiteX134" fmla="*/ 1994814 w 4985760"/>
              <a:gd name="connsiteY134" fmla="*/ 663378 h 4418961"/>
              <a:gd name="connsiteX135" fmla="*/ 3862796 w 4985760"/>
              <a:gd name="connsiteY135" fmla="*/ 1324597 h 4418961"/>
              <a:gd name="connsiteX136" fmla="*/ 1889307 w 4985760"/>
              <a:gd name="connsiteY136" fmla="*/ 552846 h 4418961"/>
              <a:gd name="connsiteX137" fmla="*/ 1793847 w 4985760"/>
              <a:gd name="connsiteY137" fmla="*/ 482508 h 4418961"/>
              <a:gd name="connsiteX138" fmla="*/ 1698388 w 4985760"/>
              <a:gd name="connsiteY138" fmla="*/ 477484 h 4418961"/>
              <a:gd name="connsiteX139" fmla="*/ 1667878 w 4985760"/>
              <a:gd name="connsiteY139" fmla="*/ 453200 h 4418961"/>
              <a:gd name="connsiteX140" fmla="*/ 1597904 w 4985760"/>
              <a:gd name="connsiteY140" fmla="*/ 467435 h 4418961"/>
              <a:gd name="connsiteX141" fmla="*/ 1589296 w 4985760"/>
              <a:gd name="connsiteY141" fmla="*/ 443675 h 4418961"/>
              <a:gd name="connsiteX142" fmla="*/ 1542638 w 4985760"/>
              <a:gd name="connsiteY142" fmla="*/ 452363 h 4418961"/>
              <a:gd name="connsiteX143" fmla="*/ 1534528 w 4985760"/>
              <a:gd name="connsiteY143" fmla="*/ 412719 h 4418961"/>
              <a:gd name="connsiteX144" fmla="*/ 1498809 w 4985760"/>
              <a:gd name="connsiteY144" fmla="*/ 377000 h 4418961"/>
              <a:gd name="connsiteX145" fmla="*/ 1484521 w 4985760"/>
              <a:gd name="connsiteY145" fmla="*/ 341281 h 4418961"/>
              <a:gd name="connsiteX146" fmla="*/ 1477324 w 4985760"/>
              <a:gd name="connsiteY146" fmla="*/ 321734 h 4418961"/>
              <a:gd name="connsiteX147" fmla="*/ 1412010 w 4985760"/>
              <a:gd name="connsiteY147" fmla="*/ 291589 h 4418961"/>
              <a:gd name="connsiteX148" fmla="*/ 1366792 w 4985760"/>
              <a:gd name="connsiteY148" fmla="*/ 291589 h 4418961"/>
              <a:gd name="connsiteX149" fmla="*/ 1346696 w 4985760"/>
              <a:gd name="connsiteY149" fmla="*/ 231299 h 4418961"/>
              <a:gd name="connsiteX150" fmla="*/ 1321575 w 4985760"/>
              <a:gd name="connsiteY150" fmla="*/ 176033 h 4418961"/>
              <a:gd name="connsiteX151" fmla="*/ 1291430 w 4985760"/>
              <a:gd name="connsiteY151" fmla="*/ 150912 h 4418961"/>
              <a:gd name="connsiteX152" fmla="*/ 1236164 w 4985760"/>
              <a:gd name="connsiteY152" fmla="*/ 186081 h 4418961"/>
              <a:gd name="connsiteX153" fmla="*/ 1165825 w 4985760"/>
              <a:gd name="connsiteY153" fmla="*/ 211202 h 4418961"/>
              <a:gd name="connsiteX154" fmla="*/ 1120608 w 4985760"/>
              <a:gd name="connsiteY154" fmla="*/ 221251 h 4418961"/>
              <a:gd name="connsiteX155" fmla="*/ 1065342 w 4985760"/>
              <a:gd name="connsiteY155" fmla="*/ 191105 h 4418961"/>
              <a:gd name="connsiteX156" fmla="*/ 1005052 w 4985760"/>
              <a:gd name="connsiteY156" fmla="*/ 155936 h 4418961"/>
              <a:gd name="connsiteX157" fmla="*/ 934713 w 4985760"/>
              <a:gd name="connsiteY157" fmla="*/ 120767 h 4418961"/>
              <a:gd name="connsiteX158" fmla="*/ 829205 w 4985760"/>
              <a:gd name="connsiteY158" fmla="*/ 165985 h 4418961"/>
              <a:gd name="connsiteX159" fmla="*/ 743794 w 4985760"/>
              <a:gd name="connsiteY159" fmla="*/ 181057 h 4418961"/>
              <a:gd name="connsiteX160" fmla="*/ 693553 w 4985760"/>
              <a:gd name="connsiteY160" fmla="*/ 145888 h 4418961"/>
              <a:gd name="connsiteX161" fmla="*/ 703601 w 4985760"/>
              <a:gd name="connsiteY161" fmla="*/ 105695 h 4418961"/>
              <a:gd name="connsiteX162" fmla="*/ 718674 w 4985760"/>
              <a:gd name="connsiteY162" fmla="*/ 85598 h 4418961"/>
              <a:gd name="connsiteX163" fmla="*/ 693553 w 4985760"/>
              <a:gd name="connsiteY163" fmla="*/ 20284 h 4418961"/>
              <a:gd name="connsiteX164" fmla="*/ 648335 w 4985760"/>
              <a:gd name="connsiteY164" fmla="*/ 187 h 4418961"/>
              <a:gd name="connsiteX165" fmla="*/ 618190 w 4985760"/>
              <a:gd name="connsiteY165" fmla="*/ 10235 h 4418961"/>
              <a:gd name="connsiteX166" fmla="*/ 557900 w 4985760"/>
              <a:gd name="connsiteY166" fmla="*/ 10235 h 4418961"/>
              <a:gd name="connsiteX167" fmla="*/ 472489 w 4985760"/>
              <a:gd name="connsiteY167" fmla="*/ 187 h 4418961"/>
              <a:gd name="connsiteX168" fmla="*/ 437320 w 4985760"/>
              <a:gd name="connsiteY168" fmla="*/ 10235 h 4418961"/>
              <a:gd name="connsiteX169" fmla="*/ 392102 w 4985760"/>
              <a:gd name="connsiteY169" fmla="*/ 55453 h 4418961"/>
              <a:gd name="connsiteX170" fmla="*/ 387078 w 4985760"/>
              <a:gd name="connsiteY170" fmla="*/ 105695 h 4418961"/>
              <a:gd name="connsiteX171" fmla="*/ 382054 w 4985760"/>
              <a:gd name="connsiteY171" fmla="*/ 140864 h 4418961"/>
              <a:gd name="connsiteX172" fmla="*/ 346885 w 4985760"/>
              <a:gd name="connsiteY172" fmla="*/ 216226 h 4418961"/>
              <a:gd name="connsiteX173" fmla="*/ 366981 w 4985760"/>
              <a:gd name="connsiteY173" fmla="*/ 206178 h 4418961"/>
              <a:gd name="connsiteX174" fmla="*/ 422247 w 4985760"/>
              <a:gd name="connsiteY174" fmla="*/ 171009 h 4418961"/>
              <a:gd name="connsiteX175" fmla="*/ 467465 w 4985760"/>
              <a:gd name="connsiteY175" fmla="*/ 216226 h 4418961"/>
              <a:gd name="connsiteX176" fmla="*/ 462441 w 4985760"/>
              <a:gd name="connsiteY176" fmla="*/ 256420 h 4418961"/>
              <a:gd name="connsiteX177" fmla="*/ 462441 w 4985760"/>
              <a:gd name="connsiteY177" fmla="*/ 276516 h 4418961"/>
              <a:gd name="connsiteX178" fmla="*/ 532779 w 4985760"/>
              <a:gd name="connsiteY178" fmla="*/ 361927 h 4418961"/>
              <a:gd name="connsiteX179" fmla="*/ 552876 w 4985760"/>
              <a:gd name="connsiteY179" fmla="*/ 412169 h 4418961"/>
              <a:gd name="connsiteX180" fmla="*/ 598093 w 4985760"/>
              <a:gd name="connsiteY180" fmla="*/ 427242 h 4418961"/>
              <a:gd name="connsiteX181" fmla="*/ 618190 w 4985760"/>
              <a:gd name="connsiteY181" fmla="*/ 442314 h 4418961"/>
              <a:gd name="connsiteX182" fmla="*/ 633263 w 4985760"/>
              <a:gd name="connsiteY182" fmla="*/ 472459 h 4418961"/>
              <a:gd name="connsiteX183" fmla="*/ 3937635 w 4985760"/>
              <a:gd name="connsiteY183" fmla="*/ 1444777 h 4418961"/>
              <a:gd name="connsiteX184" fmla="*/ 577997 w 4985760"/>
              <a:gd name="connsiteY184" fmla="*/ 582991 h 4418961"/>
              <a:gd name="connsiteX185" fmla="*/ 4025558 w 4985760"/>
              <a:gd name="connsiteY185" fmla="*/ 1609807 h 4418961"/>
              <a:gd name="connsiteX186" fmla="*/ 462441 w 4985760"/>
              <a:gd name="connsiteY186" fmla="*/ 638257 h 4418961"/>
              <a:gd name="connsiteX187" fmla="*/ 437320 w 4985760"/>
              <a:gd name="connsiteY187" fmla="*/ 708596 h 4418961"/>
              <a:gd name="connsiteX188" fmla="*/ 4068752 w 4985760"/>
              <a:gd name="connsiteY188" fmla="*/ 1752368 h 4418961"/>
              <a:gd name="connsiteX189" fmla="*/ 377030 w 4985760"/>
              <a:gd name="connsiteY189" fmla="*/ 768886 h 4418961"/>
              <a:gd name="connsiteX190" fmla="*/ 351909 w 4985760"/>
              <a:gd name="connsiteY190" fmla="*/ 914587 h 4418961"/>
              <a:gd name="connsiteX191" fmla="*/ 331812 w 4985760"/>
              <a:gd name="connsiteY191" fmla="*/ 964829 h 4418961"/>
              <a:gd name="connsiteX192" fmla="*/ 346885 w 4985760"/>
              <a:gd name="connsiteY192" fmla="*/ 1025119 h 4418961"/>
              <a:gd name="connsiteX193" fmla="*/ 4147604 w 4985760"/>
              <a:gd name="connsiteY193" fmla="*/ 1874414 h 4418961"/>
              <a:gd name="connsiteX194" fmla="*/ 372005 w 4985760"/>
              <a:gd name="connsiteY194" fmla="*/ 1110530 h 4418961"/>
              <a:gd name="connsiteX0" fmla="*/ 372005 w 4985760"/>
              <a:gd name="connsiteY0" fmla="*/ 1110530 h 4418946"/>
              <a:gd name="connsiteX1" fmla="*/ 4529371 w 4985760"/>
              <a:gd name="connsiteY1" fmla="*/ 2133857 h 4418946"/>
              <a:gd name="connsiteX2" fmla="*/ 473275 w 4985760"/>
              <a:gd name="connsiteY2" fmla="*/ 1333190 h 4418946"/>
              <a:gd name="connsiteX3" fmla="*/ 4750784 w 4985760"/>
              <a:gd name="connsiteY3" fmla="*/ 2453101 h 4418946"/>
              <a:gd name="connsiteX4" fmla="*/ 532779 w 4985760"/>
              <a:gd name="connsiteY4" fmla="*/ 1557681 h 4418946"/>
              <a:gd name="connsiteX5" fmla="*/ 4815052 w 4985760"/>
              <a:gd name="connsiteY5" fmla="*/ 2820494 h 4418946"/>
              <a:gd name="connsiteX6" fmla="*/ 547852 w 4985760"/>
              <a:gd name="connsiteY6" fmla="*/ 1758648 h 4418946"/>
              <a:gd name="connsiteX7" fmla="*/ 572973 w 4985760"/>
              <a:gd name="connsiteY7" fmla="*/ 1798842 h 4418946"/>
              <a:gd name="connsiteX8" fmla="*/ 4804724 w 4985760"/>
              <a:gd name="connsiteY8" fmla="*/ 3176931 h 4418946"/>
              <a:gd name="connsiteX9" fmla="*/ 589117 w 4985760"/>
              <a:gd name="connsiteY9" fmla="*/ 2066170 h 4418946"/>
              <a:gd name="connsiteX10" fmla="*/ 593069 w 4985760"/>
              <a:gd name="connsiteY10" fmla="*/ 2140486 h 4418946"/>
              <a:gd name="connsiteX11" fmla="*/ 596315 w 4985760"/>
              <a:gd name="connsiteY11" fmla="*/ 2224850 h 4418946"/>
              <a:gd name="connsiteX12" fmla="*/ 4854966 w 4985760"/>
              <a:gd name="connsiteY12" fmla="*/ 3413347 h 4418946"/>
              <a:gd name="connsiteX13" fmla="*/ 618451 w 4985760"/>
              <a:gd name="connsiteY13" fmla="*/ 2359717 h 4418946"/>
              <a:gd name="connsiteX14" fmla="*/ 623214 w 4985760"/>
              <a:gd name="connsiteY14" fmla="*/ 2391695 h 4418946"/>
              <a:gd name="connsiteX15" fmla="*/ 4945271 w 4985760"/>
              <a:gd name="connsiteY15" fmla="*/ 3672650 h 4418946"/>
              <a:gd name="connsiteX16" fmla="*/ 648335 w 4985760"/>
              <a:gd name="connsiteY16" fmla="*/ 2482130 h 4418946"/>
              <a:gd name="connsiteX17" fmla="*/ 4985753 w 4985760"/>
              <a:gd name="connsiteY17" fmla="*/ 3976656 h 4418946"/>
              <a:gd name="connsiteX18" fmla="*/ 676622 w 4985760"/>
              <a:gd name="connsiteY18" fmla="*/ 2652952 h 4418946"/>
              <a:gd name="connsiteX19" fmla="*/ 4932701 w 4985760"/>
              <a:gd name="connsiteY19" fmla="*/ 4141713 h 4418946"/>
              <a:gd name="connsiteX20" fmla="*/ 849302 w 4985760"/>
              <a:gd name="connsiteY20" fmla="*/ 2813725 h 4418946"/>
              <a:gd name="connsiteX21" fmla="*/ 914616 w 4985760"/>
              <a:gd name="connsiteY21" fmla="*/ 2879040 h 4418946"/>
              <a:gd name="connsiteX22" fmla="*/ 965409 w 4985760"/>
              <a:gd name="connsiteY22" fmla="*/ 2910650 h 4418946"/>
              <a:gd name="connsiteX23" fmla="*/ 1065421 w 4985760"/>
              <a:gd name="connsiteY23" fmla="*/ 2996375 h 4418946"/>
              <a:gd name="connsiteX24" fmla="*/ 4889088 w 4985760"/>
              <a:gd name="connsiteY24" fmla="*/ 4253221 h 4418946"/>
              <a:gd name="connsiteX25" fmla="*/ 1115428 w 4985760"/>
              <a:gd name="connsiteY25" fmla="*/ 3029713 h 4418946"/>
              <a:gd name="connsiteX26" fmla="*/ 1155909 w 4985760"/>
              <a:gd name="connsiteY26" fmla="*/ 3067813 h 4418946"/>
              <a:gd name="connsiteX27" fmla="*/ 1163053 w 4985760"/>
              <a:gd name="connsiteY27" fmla="*/ 3098769 h 4418946"/>
              <a:gd name="connsiteX28" fmla="*/ 1195970 w 4985760"/>
              <a:gd name="connsiteY28" fmla="*/ 3115176 h 4418946"/>
              <a:gd name="connsiteX29" fmla="*/ 1236871 w 4985760"/>
              <a:gd name="connsiteY29" fmla="*/ 3167825 h 4418946"/>
              <a:gd name="connsiteX30" fmla="*/ 1261285 w 4985760"/>
              <a:gd name="connsiteY30" fmla="*/ 3210635 h 4418946"/>
              <a:gd name="connsiteX31" fmla="*/ 1351720 w 4985760"/>
              <a:gd name="connsiteY31" fmla="*/ 3265901 h 4418946"/>
              <a:gd name="connsiteX32" fmla="*/ 1408321 w 4985760"/>
              <a:gd name="connsiteY32" fmla="*/ 3303556 h 4418946"/>
              <a:gd name="connsiteX33" fmla="*/ 4801305 w 4985760"/>
              <a:gd name="connsiteY33" fmla="*/ 4305417 h 4418946"/>
              <a:gd name="connsiteX34" fmla="*/ 1472615 w 4985760"/>
              <a:gd name="connsiteY34" fmla="*/ 3360706 h 4418946"/>
              <a:gd name="connsiteX35" fmla="*/ 1524399 w 4985760"/>
              <a:gd name="connsiteY35" fmla="*/ 3389387 h 4418946"/>
              <a:gd name="connsiteX36" fmla="*/ 1625930 w 4985760"/>
              <a:gd name="connsiteY36" fmla="*/ 3436462 h 4418946"/>
              <a:gd name="connsiteX37" fmla="*/ 1656336 w 4985760"/>
              <a:gd name="connsiteY37" fmla="*/ 3461844 h 4418946"/>
              <a:gd name="connsiteX38" fmla="*/ 1670258 w 4985760"/>
              <a:gd name="connsiteY38" fmla="*/ 3503582 h 4418946"/>
              <a:gd name="connsiteX39" fmla="*/ 1733557 w 4985760"/>
              <a:gd name="connsiteY39" fmla="*/ 3587448 h 4418946"/>
              <a:gd name="connsiteX40" fmla="*/ 1818968 w 4985760"/>
              <a:gd name="connsiteY40" fmla="*/ 3617593 h 4418946"/>
              <a:gd name="connsiteX41" fmla="*/ 1879809 w 4985760"/>
              <a:gd name="connsiteY41" fmla="*/ 3658363 h 4418946"/>
              <a:gd name="connsiteX42" fmla="*/ 1967915 w 4985760"/>
              <a:gd name="connsiteY42" fmla="*/ 3698844 h 4418946"/>
              <a:gd name="connsiteX43" fmla="*/ 4508027 w 4985760"/>
              <a:gd name="connsiteY43" fmla="*/ 4416769 h 4418946"/>
              <a:gd name="connsiteX44" fmla="*/ 2641809 w 4985760"/>
              <a:gd name="connsiteY44" fmla="*/ 3920300 h 4418946"/>
              <a:gd name="connsiteX45" fmla="*/ 2561638 w 4985760"/>
              <a:gd name="connsiteY45" fmla="*/ 3875849 h 4418946"/>
              <a:gd name="connsiteX46" fmla="*/ 2748441 w 4985760"/>
              <a:gd name="connsiteY46" fmla="*/ 3878851 h 4418946"/>
              <a:gd name="connsiteX47" fmla="*/ 2823803 w 4985760"/>
              <a:gd name="connsiteY47" fmla="*/ 3823585 h 4418946"/>
              <a:gd name="connsiteX48" fmla="*/ 2879069 w 4985760"/>
              <a:gd name="connsiteY48" fmla="*/ 3778367 h 4418946"/>
              <a:gd name="connsiteX49" fmla="*/ 2975184 w 4985760"/>
              <a:gd name="connsiteY49" fmla="*/ 3820288 h 4418946"/>
              <a:gd name="connsiteX50" fmla="*/ 3029794 w 4985760"/>
              <a:gd name="connsiteY50" fmla="*/ 3823585 h 4418946"/>
              <a:gd name="connsiteX51" fmla="*/ 3080036 w 4985760"/>
              <a:gd name="connsiteY51" fmla="*/ 3808512 h 4418946"/>
              <a:gd name="connsiteX52" fmla="*/ 3130278 w 4985760"/>
              <a:gd name="connsiteY52" fmla="*/ 3738174 h 4418946"/>
              <a:gd name="connsiteX53" fmla="*/ 3145351 w 4985760"/>
              <a:gd name="connsiteY53" fmla="*/ 3692956 h 4418946"/>
              <a:gd name="connsiteX54" fmla="*/ 3144253 w 4985760"/>
              <a:gd name="connsiteY54" fmla="*/ 3667888 h 4418946"/>
              <a:gd name="connsiteX55" fmla="*/ 3185021 w 4985760"/>
              <a:gd name="connsiteY55" fmla="*/ 3646953 h 4418946"/>
              <a:gd name="connsiteX56" fmla="*/ 3235786 w 4985760"/>
              <a:gd name="connsiteY56" fmla="*/ 3667835 h 4418946"/>
              <a:gd name="connsiteX57" fmla="*/ 3311148 w 4985760"/>
              <a:gd name="connsiteY57" fmla="*/ 3667835 h 4418946"/>
              <a:gd name="connsiteX58" fmla="*/ 3366414 w 4985760"/>
              <a:gd name="connsiteY58" fmla="*/ 3622618 h 4418946"/>
              <a:gd name="connsiteX59" fmla="*/ 3386511 w 4985760"/>
              <a:gd name="connsiteY59" fmla="*/ 3547255 h 4418946"/>
              <a:gd name="connsiteX60" fmla="*/ 3386511 w 4985760"/>
              <a:gd name="connsiteY60" fmla="*/ 3486965 h 4418946"/>
              <a:gd name="connsiteX61" fmla="*/ 3446801 w 4985760"/>
              <a:gd name="connsiteY61" fmla="*/ 3411602 h 4418946"/>
              <a:gd name="connsiteX62" fmla="*/ 3466898 w 4985760"/>
              <a:gd name="connsiteY62" fmla="*/ 3366385 h 4418946"/>
              <a:gd name="connsiteX63" fmla="*/ 3486994 w 4985760"/>
              <a:gd name="connsiteY63" fmla="*/ 3341264 h 4418946"/>
              <a:gd name="connsiteX64" fmla="*/ 3520489 w 4985760"/>
              <a:gd name="connsiteY64" fmla="*/ 3322606 h 4418946"/>
              <a:gd name="connsiteX65" fmla="*/ 3567381 w 4985760"/>
              <a:gd name="connsiteY65" fmla="*/ 3321167 h 4418946"/>
              <a:gd name="connsiteX66" fmla="*/ 3562357 w 4985760"/>
              <a:gd name="connsiteY66" fmla="*/ 3270925 h 4418946"/>
              <a:gd name="connsiteX67" fmla="*/ 3552309 w 4985760"/>
              <a:gd name="connsiteY67" fmla="*/ 3235756 h 4418946"/>
              <a:gd name="connsiteX68" fmla="*/ 3551445 w 4985760"/>
              <a:gd name="connsiteY68" fmla="*/ 3217831 h 4418946"/>
              <a:gd name="connsiteX69" fmla="*/ 3514496 w 4985760"/>
              <a:gd name="connsiteY69" fmla="*/ 3181276 h 4418946"/>
              <a:gd name="connsiteX70" fmla="*/ 3492019 w 4985760"/>
              <a:gd name="connsiteY70" fmla="*/ 3180490 h 4418946"/>
              <a:gd name="connsiteX71" fmla="*/ 3446801 w 4985760"/>
              <a:gd name="connsiteY71" fmla="*/ 3130248 h 4418946"/>
              <a:gd name="connsiteX72" fmla="*/ 3416656 w 4985760"/>
              <a:gd name="connsiteY72" fmla="*/ 3100103 h 4418946"/>
              <a:gd name="connsiteX73" fmla="*/ 3391535 w 4985760"/>
              <a:gd name="connsiteY73" fmla="*/ 3095079 h 4418946"/>
              <a:gd name="connsiteX74" fmla="*/ 3341895 w 4985760"/>
              <a:gd name="connsiteY74" fmla="*/ 3015425 h 4418946"/>
              <a:gd name="connsiteX75" fmla="*/ 3321197 w 4985760"/>
              <a:gd name="connsiteY75" fmla="*/ 2944354 h 4418946"/>
              <a:gd name="connsiteX76" fmla="*/ 3289508 w 4985760"/>
              <a:gd name="connsiteY76" fmla="*/ 2905888 h 4418946"/>
              <a:gd name="connsiteX77" fmla="*/ 3282364 w 4985760"/>
              <a:gd name="connsiteY77" fmla="*/ 2867788 h 4418946"/>
              <a:gd name="connsiteX78" fmla="*/ 3260907 w 4985760"/>
              <a:gd name="connsiteY78" fmla="*/ 2838846 h 4418946"/>
              <a:gd name="connsiteX79" fmla="*/ 3260933 w 4985760"/>
              <a:gd name="connsiteY79" fmla="*/ 2820163 h 4418946"/>
              <a:gd name="connsiteX80" fmla="*/ 3225737 w 4985760"/>
              <a:gd name="connsiteY80" fmla="*/ 2768508 h 4418946"/>
              <a:gd name="connsiteX81" fmla="*/ 3160423 w 4985760"/>
              <a:gd name="connsiteY81" fmla="*/ 2698169 h 4418946"/>
              <a:gd name="connsiteX82" fmla="*/ 3130278 w 4985760"/>
              <a:gd name="connsiteY82" fmla="*/ 2663000 h 4418946"/>
              <a:gd name="connsiteX83" fmla="*/ 3095109 w 4985760"/>
              <a:gd name="connsiteY83" fmla="*/ 2622807 h 4418946"/>
              <a:gd name="connsiteX84" fmla="*/ 3084720 w 4985760"/>
              <a:gd name="connsiteY84" fmla="*/ 2558225 h 4418946"/>
              <a:gd name="connsiteX85" fmla="*/ 3090085 w 4985760"/>
              <a:gd name="connsiteY85" fmla="*/ 2532371 h 4418946"/>
              <a:gd name="connsiteX86" fmla="*/ 3046621 w 4985760"/>
              <a:gd name="connsiteY86" fmla="*/ 2510600 h 4418946"/>
              <a:gd name="connsiteX87" fmla="*/ 3019746 w 4985760"/>
              <a:gd name="connsiteY87" fmla="*/ 2512275 h 4418946"/>
              <a:gd name="connsiteX88" fmla="*/ 3010221 w 4985760"/>
              <a:gd name="connsiteY88" fmla="*/ 2472631 h 4418946"/>
              <a:gd name="connsiteX89" fmla="*/ 3013284 w 4985760"/>
              <a:gd name="connsiteY89" fmla="*/ 2398681 h 4418946"/>
              <a:gd name="connsiteX90" fmla="*/ 2994625 w 4985760"/>
              <a:gd name="connsiteY90" fmla="*/ 2371598 h 4418946"/>
              <a:gd name="connsiteX91" fmla="*/ 2964480 w 4985760"/>
              <a:gd name="connsiteY91" fmla="*/ 2326380 h 4418946"/>
              <a:gd name="connsiteX92" fmla="*/ 2909214 w 4985760"/>
              <a:gd name="connsiteY92" fmla="*/ 2272973 h 4418946"/>
              <a:gd name="connsiteX93" fmla="*/ 2879069 w 4985760"/>
              <a:gd name="connsiteY93" fmla="*/ 2230921 h 4418946"/>
              <a:gd name="connsiteX94" fmla="*/ 2843900 w 4985760"/>
              <a:gd name="connsiteY94" fmla="*/ 2215848 h 4418946"/>
              <a:gd name="connsiteX95" fmla="*/ 2822783 w 4985760"/>
              <a:gd name="connsiteY95" fmla="*/ 2203419 h 4418946"/>
              <a:gd name="connsiteX96" fmla="*/ 2798682 w 4985760"/>
              <a:gd name="connsiteY96" fmla="*/ 2195752 h 4418946"/>
              <a:gd name="connsiteX97" fmla="*/ 2770395 w 4985760"/>
              <a:gd name="connsiteY97" fmla="*/ 2177225 h 4418946"/>
              <a:gd name="connsiteX98" fmla="*/ 2733368 w 4985760"/>
              <a:gd name="connsiteY98" fmla="*/ 2170631 h 4418946"/>
              <a:gd name="connsiteX99" fmla="*/ 2698958 w 4985760"/>
              <a:gd name="connsiteY99" fmla="*/ 2146269 h 4418946"/>
              <a:gd name="connsiteX100" fmla="*/ 2659341 w 4985760"/>
              <a:gd name="connsiteY100" fmla="*/ 2128318 h 4418946"/>
              <a:gd name="connsiteX101" fmla="*/ 2698199 w 4985760"/>
              <a:gd name="connsiteY101" fmla="*/ 2004833 h 4418946"/>
              <a:gd name="connsiteX102" fmla="*/ 2728344 w 4985760"/>
              <a:gd name="connsiteY102" fmla="*/ 1934495 h 4418946"/>
              <a:gd name="connsiteX103" fmla="*/ 2823803 w 4985760"/>
              <a:gd name="connsiteY103" fmla="*/ 1813914 h 4418946"/>
              <a:gd name="connsiteX104" fmla="*/ 2860569 w 4985760"/>
              <a:gd name="connsiteY104" fmla="*/ 1758648 h 4418946"/>
              <a:gd name="connsiteX105" fmla="*/ 2914238 w 4985760"/>
              <a:gd name="connsiteY105" fmla="*/ 1733527 h 4418946"/>
              <a:gd name="connsiteX106" fmla="*/ 2984577 w 4985760"/>
              <a:gd name="connsiteY106" fmla="*/ 1693334 h 4418946"/>
              <a:gd name="connsiteX107" fmla="*/ 3095109 w 4985760"/>
              <a:gd name="connsiteY107" fmla="*/ 1663189 h 4418946"/>
              <a:gd name="connsiteX108" fmla="*/ 3140326 w 4985760"/>
              <a:gd name="connsiteY108" fmla="*/ 1643092 h 4418946"/>
              <a:gd name="connsiteX109" fmla="*/ 3175496 w 4985760"/>
              <a:gd name="connsiteY109" fmla="*/ 1602899 h 4418946"/>
              <a:gd name="connsiteX110" fmla="*/ 3195592 w 4985760"/>
              <a:gd name="connsiteY110" fmla="*/ 1517488 h 4418946"/>
              <a:gd name="connsiteX111" fmla="*/ 3228381 w 4985760"/>
              <a:gd name="connsiteY111" fmla="*/ 1430480 h 4418946"/>
              <a:gd name="connsiteX112" fmla="*/ 3296076 w 4985760"/>
              <a:gd name="connsiteY112" fmla="*/ 1341642 h 4418946"/>
              <a:gd name="connsiteX113" fmla="*/ 3411632 w 4985760"/>
              <a:gd name="connsiteY113" fmla="*/ 1241158 h 4418946"/>
              <a:gd name="connsiteX114" fmla="*/ 3366414 w 4985760"/>
              <a:gd name="connsiteY114" fmla="*/ 1211013 h 4418946"/>
              <a:gd name="connsiteX115" fmla="*/ 3308559 w 4985760"/>
              <a:gd name="connsiteY115" fmla="*/ 1196150 h 4418946"/>
              <a:gd name="connsiteX116" fmla="*/ 3225737 w 4985760"/>
              <a:gd name="connsiteY116" fmla="*/ 1190916 h 4418946"/>
              <a:gd name="connsiteX117" fmla="*/ 3172828 w 4985760"/>
              <a:gd name="connsiteY117" fmla="*/ 1167575 h 4418946"/>
              <a:gd name="connsiteX118" fmla="*/ 3101390 w 4985760"/>
              <a:gd name="connsiteY118" fmla="*/ 1153288 h 4418946"/>
              <a:gd name="connsiteX119" fmla="*/ 3064964 w 4985760"/>
              <a:gd name="connsiteY119" fmla="*/ 1165796 h 4418946"/>
              <a:gd name="connsiteX120" fmla="*/ 3004674 w 4985760"/>
              <a:gd name="connsiteY120" fmla="*/ 1135651 h 4418946"/>
              <a:gd name="connsiteX121" fmla="*/ 2934335 w 4985760"/>
              <a:gd name="connsiteY121" fmla="*/ 1120578 h 4418946"/>
              <a:gd name="connsiteX122" fmla="*/ 2758490 w 4985760"/>
              <a:gd name="connsiteY122" fmla="*/ 1072325 h 4418946"/>
              <a:gd name="connsiteX123" fmla="*/ 2522353 w 4985760"/>
              <a:gd name="connsiteY123" fmla="*/ 1010046 h 4418946"/>
              <a:gd name="connsiteX124" fmla="*/ 2457038 w 4985760"/>
              <a:gd name="connsiteY124" fmla="*/ 979901 h 4418946"/>
              <a:gd name="connsiteX125" fmla="*/ 2401773 w 4985760"/>
              <a:gd name="connsiteY125" fmla="*/ 954780 h 4418946"/>
              <a:gd name="connsiteX126" fmla="*/ 2316362 w 4985760"/>
              <a:gd name="connsiteY126" fmla="*/ 944732 h 4418946"/>
              <a:gd name="connsiteX127" fmla="*/ 2256071 w 4985760"/>
              <a:gd name="connsiteY127" fmla="*/ 944732 h 4418946"/>
              <a:gd name="connsiteX128" fmla="*/ 2220902 w 4985760"/>
              <a:gd name="connsiteY128" fmla="*/ 949756 h 4418946"/>
              <a:gd name="connsiteX129" fmla="*/ 2125443 w 4985760"/>
              <a:gd name="connsiteY129" fmla="*/ 849273 h 4418946"/>
              <a:gd name="connsiteX130" fmla="*/ 2113171 w 4985760"/>
              <a:gd name="connsiteY130" fmla="*/ 805625 h 4418946"/>
              <a:gd name="connsiteX131" fmla="*/ 2084596 w 4985760"/>
              <a:gd name="connsiteY131" fmla="*/ 779431 h 4418946"/>
              <a:gd name="connsiteX132" fmla="*/ 2055104 w 4985760"/>
              <a:gd name="connsiteY132" fmla="*/ 743765 h 4418946"/>
              <a:gd name="connsiteX133" fmla="*/ 1994814 w 4985760"/>
              <a:gd name="connsiteY133" fmla="*/ 663378 h 4418946"/>
              <a:gd name="connsiteX134" fmla="*/ 3862796 w 4985760"/>
              <a:gd name="connsiteY134" fmla="*/ 1324597 h 4418946"/>
              <a:gd name="connsiteX135" fmla="*/ 1889307 w 4985760"/>
              <a:gd name="connsiteY135" fmla="*/ 552846 h 4418946"/>
              <a:gd name="connsiteX136" fmla="*/ 1793847 w 4985760"/>
              <a:gd name="connsiteY136" fmla="*/ 482508 h 4418946"/>
              <a:gd name="connsiteX137" fmla="*/ 1698388 w 4985760"/>
              <a:gd name="connsiteY137" fmla="*/ 477484 h 4418946"/>
              <a:gd name="connsiteX138" fmla="*/ 1667878 w 4985760"/>
              <a:gd name="connsiteY138" fmla="*/ 453200 h 4418946"/>
              <a:gd name="connsiteX139" fmla="*/ 1597904 w 4985760"/>
              <a:gd name="connsiteY139" fmla="*/ 467435 h 4418946"/>
              <a:gd name="connsiteX140" fmla="*/ 1589296 w 4985760"/>
              <a:gd name="connsiteY140" fmla="*/ 443675 h 4418946"/>
              <a:gd name="connsiteX141" fmla="*/ 1542638 w 4985760"/>
              <a:gd name="connsiteY141" fmla="*/ 452363 h 4418946"/>
              <a:gd name="connsiteX142" fmla="*/ 1534528 w 4985760"/>
              <a:gd name="connsiteY142" fmla="*/ 412719 h 4418946"/>
              <a:gd name="connsiteX143" fmla="*/ 1498809 w 4985760"/>
              <a:gd name="connsiteY143" fmla="*/ 377000 h 4418946"/>
              <a:gd name="connsiteX144" fmla="*/ 1484521 w 4985760"/>
              <a:gd name="connsiteY144" fmla="*/ 341281 h 4418946"/>
              <a:gd name="connsiteX145" fmla="*/ 1477324 w 4985760"/>
              <a:gd name="connsiteY145" fmla="*/ 321734 h 4418946"/>
              <a:gd name="connsiteX146" fmla="*/ 1412010 w 4985760"/>
              <a:gd name="connsiteY146" fmla="*/ 291589 h 4418946"/>
              <a:gd name="connsiteX147" fmla="*/ 1366792 w 4985760"/>
              <a:gd name="connsiteY147" fmla="*/ 291589 h 4418946"/>
              <a:gd name="connsiteX148" fmla="*/ 1346696 w 4985760"/>
              <a:gd name="connsiteY148" fmla="*/ 231299 h 4418946"/>
              <a:gd name="connsiteX149" fmla="*/ 1321575 w 4985760"/>
              <a:gd name="connsiteY149" fmla="*/ 176033 h 4418946"/>
              <a:gd name="connsiteX150" fmla="*/ 1291430 w 4985760"/>
              <a:gd name="connsiteY150" fmla="*/ 150912 h 4418946"/>
              <a:gd name="connsiteX151" fmla="*/ 1236164 w 4985760"/>
              <a:gd name="connsiteY151" fmla="*/ 186081 h 4418946"/>
              <a:gd name="connsiteX152" fmla="*/ 1165825 w 4985760"/>
              <a:gd name="connsiteY152" fmla="*/ 211202 h 4418946"/>
              <a:gd name="connsiteX153" fmla="*/ 1120608 w 4985760"/>
              <a:gd name="connsiteY153" fmla="*/ 221251 h 4418946"/>
              <a:gd name="connsiteX154" fmla="*/ 1065342 w 4985760"/>
              <a:gd name="connsiteY154" fmla="*/ 191105 h 4418946"/>
              <a:gd name="connsiteX155" fmla="*/ 1005052 w 4985760"/>
              <a:gd name="connsiteY155" fmla="*/ 155936 h 4418946"/>
              <a:gd name="connsiteX156" fmla="*/ 934713 w 4985760"/>
              <a:gd name="connsiteY156" fmla="*/ 120767 h 4418946"/>
              <a:gd name="connsiteX157" fmla="*/ 829205 w 4985760"/>
              <a:gd name="connsiteY157" fmla="*/ 165985 h 4418946"/>
              <a:gd name="connsiteX158" fmla="*/ 743794 w 4985760"/>
              <a:gd name="connsiteY158" fmla="*/ 181057 h 4418946"/>
              <a:gd name="connsiteX159" fmla="*/ 693553 w 4985760"/>
              <a:gd name="connsiteY159" fmla="*/ 145888 h 4418946"/>
              <a:gd name="connsiteX160" fmla="*/ 703601 w 4985760"/>
              <a:gd name="connsiteY160" fmla="*/ 105695 h 4418946"/>
              <a:gd name="connsiteX161" fmla="*/ 718674 w 4985760"/>
              <a:gd name="connsiteY161" fmla="*/ 85598 h 4418946"/>
              <a:gd name="connsiteX162" fmla="*/ 693553 w 4985760"/>
              <a:gd name="connsiteY162" fmla="*/ 20284 h 4418946"/>
              <a:gd name="connsiteX163" fmla="*/ 648335 w 4985760"/>
              <a:gd name="connsiteY163" fmla="*/ 187 h 4418946"/>
              <a:gd name="connsiteX164" fmla="*/ 618190 w 4985760"/>
              <a:gd name="connsiteY164" fmla="*/ 10235 h 4418946"/>
              <a:gd name="connsiteX165" fmla="*/ 557900 w 4985760"/>
              <a:gd name="connsiteY165" fmla="*/ 10235 h 4418946"/>
              <a:gd name="connsiteX166" fmla="*/ 472489 w 4985760"/>
              <a:gd name="connsiteY166" fmla="*/ 187 h 4418946"/>
              <a:gd name="connsiteX167" fmla="*/ 437320 w 4985760"/>
              <a:gd name="connsiteY167" fmla="*/ 10235 h 4418946"/>
              <a:gd name="connsiteX168" fmla="*/ 392102 w 4985760"/>
              <a:gd name="connsiteY168" fmla="*/ 55453 h 4418946"/>
              <a:gd name="connsiteX169" fmla="*/ 387078 w 4985760"/>
              <a:gd name="connsiteY169" fmla="*/ 105695 h 4418946"/>
              <a:gd name="connsiteX170" fmla="*/ 382054 w 4985760"/>
              <a:gd name="connsiteY170" fmla="*/ 140864 h 4418946"/>
              <a:gd name="connsiteX171" fmla="*/ 346885 w 4985760"/>
              <a:gd name="connsiteY171" fmla="*/ 216226 h 4418946"/>
              <a:gd name="connsiteX172" fmla="*/ 366981 w 4985760"/>
              <a:gd name="connsiteY172" fmla="*/ 206178 h 4418946"/>
              <a:gd name="connsiteX173" fmla="*/ 422247 w 4985760"/>
              <a:gd name="connsiteY173" fmla="*/ 171009 h 4418946"/>
              <a:gd name="connsiteX174" fmla="*/ 467465 w 4985760"/>
              <a:gd name="connsiteY174" fmla="*/ 216226 h 4418946"/>
              <a:gd name="connsiteX175" fmla="*/ 462441 w 4985760"/>
              <a:gd name="connsiteY175" fmla="*/ 256420 h 4418946"/>
              <a:gd name="connsiteX176" fmla="*/ 462441 w 4985760"/>
              <a:gd name="connsiteY176" fmla="*/ 276516 h 4418946"/>
              <a:gd name="connsiteX177" fmla="*/ 532779 w 4985760"/>
              <a:gd name="connsiteY177" fmla="*/ 361927 h 4418946"/>
              <a:gd name="connsiteX178" fmla="*/ 552876 w 4985760"/>
              <a:gd name="connsiteY178" fmla="*/ 412169 h 4418946"/>
              <a:gd name="connsiteX179" fmla="*/ 598093 w 4985760"/>
              <a:gd name="connsiteY179" fmla="*/ 427242 h 4418946"/>
              <a:gd name="connsiteX180" fmla="*/ 618190 w 4985760"/>
              <a:gd name="connsiteY180" fmla="*/ 442314 h 4418946"/>
              <a:gd name="connsiteX181" fmla="*/ 633263 w 4985760"/>
              <a:gd name="connsiteY181" fmla="*/ 472459 h 4418946"/>
              <a:gd name="connsiteX182" fmla="*/ 3937635 w 4985760"/>
              <a:gd name="connsiteY182" fmla="*/ 1444777 h 4418946"/>
              <a:gd name="connsiteX183" fmla="*/ 577997 w 4985760"/>
              <a:gd name="connsiteY183" fmla="*/ 582991 h 4418946"/>
              <a:gd name="connsiteX184" fmla="*/ 4025558 w 4985760"/>
              <a:gd name="connsiteY184" fmla="*/ 1609807 h 4418946"/>
              <a:gd name="connsiteX185" fmla="*/ 462441 w 4985760"/>
              <a:gd name="connsiteY185" fmla="*/ 638257 h 4418946"/>
              <a:gd name="connsiteX186" fmla="*/ 437320 w 4985760"/>
              <a:gd name="connsiteY186" fmla="*/ 708596 h 4418946"/>
              <a:gd name="connsiteX187" fmla="*/ 4068752 w 4985760"/>
              <a:gd name="connsiteY187" fmla="*/ 1752368 h 4418946"/>
              <a:gd name="connsiteX188" fmla="*/ 377030 w 4985760"/>
              <a:gd name="connsiteY188" fmla="*/ 768886 h 4418946"/>
              <a:gd name="connsiteX189" fmla="*/ 351909 w 4985760"/>
              <a:gd name="connsiteY189" fmla="*/ 914587 h 4418946"/>
              <a:gd name="connsiteX190" fmla="*/ 331812 w 4985760"/>
              <a:gd name="connsiteY190" fmla="*/ 964829 h 4418946"/>
              <a:gd name="connsiteX191" fmla="*/ 346885 w 4985760"/>
              <a:gd name="connsiteY191" fmla="*/ 1025119 h 4418946"/>
              <a:gd name="connsiteX192" fmla="*/ 4147604 w 4985760"/>
              <a:gd name="connsiteY192" fmla="*/ 1874414 h 4418946"/>
              <a:gd name="connsiteX193" fmla="*/ 372005 w 4985760"/>
              <a:gd name="connsiteY193" fmla="*/ 1110530 h 4418946"/>
              <a:gd name="connsiteX0" fmla="*/ 372005 w 4985760"/>
              <a:gd name="connsiteY0" fmla="*/ 1110530 h 4419743"/>
              <a:gd name="connsiteX1" fmla="*/ 4529371 w 4985760"/>
              <a:gd name="connsiteY1" fmla="*/ 2133857 h 4419743"/>
              <a:gd name="connsiteX2" fmla="*/ 473275 w 4985760"/>
              <a:gd name="connsiteY2" fmla="*/ 1333190 h 4419743"/>
              <a:gd name="connsiteX3" fmla="*/ 4750784 w 4985760"/>
              <a:gd name="connsiteY3" fmla="*/ 2453101 h 4419743"/>
              <a:gd name="connsiteX4" fmla="*/ 532779 w 4985760"/>
              <a:gd name="connsiteY4" fmla="*/ 1557681 h 4419743"/>
              <a:gd name="connsiteX5" fmla="*/ 4815052 w 4985760"/>
              <a:gd name="connsiteY5" fmla="*/ 2820494 h 4419743"/>
              <a:gd name="connsiteX6" fmla="*/ 547852 w 4985760"/>
              <a:gd name="connsiteY6" fmla="*/ 1758648 h 4419743"/>
              <a:gd name="connsiteX7" fmla="*/ 572973 w 4985760"/>
              <a:gd name="connsiteY7" fmla="*/ 1798842 h 4419743"/>
              <a:gd name="connsiteX8" fmla="*/ 4804724 w 4985760"/>
              <a:gd name="connsiteY8" fmla="*/ 3176931 h 4419743"/>
              <a:gd name="connsiteX9" fmla="*/ 589117 w 4985760"/>
              <a:gd name="connsiteY9" fmla="*/ 2066170 h 4419743"/>
              <a:gd name="connsiteX10" fmla="*/ 593069 w 4985760"/>
              <a:gd name="connsiteY10" fmla="*/ 2140486 h 4419743"/>
              <a:gd name="connsiteX11" fmla="*/ 596315 w 4985760"/>
              <a:gd name="connsiteY11" fmla="*/ 2224850 h 4419743"/>
              <a:gd name="connsiteX12" fmla="*/ 4854966 w 4985760"/>
              <a:gd name="connsiteY12" fmla="*/ 3413347 h 4419743"/>
              <a:gd name="connsiteX13" fmla="*/ 618451 w 4985760"/>
              <a:gd name="connsiteY13" fmla="*/ 2359717 h 4419743"/>
              <a:gd name="connsiteX14" fmla="*/ 623214 w 4985760"/>
              <a:gd name="connsiteY14" fmla="*/ 2391695 h 4419743"/>
              <a:gd name="connsiteX15" fmla="*/ 4945271 w 4985760"/>
              <a:gd name="connsiteY15" fmla="*/ 3672650 h 4419743"/>
              <a:gd name="connsiteX16" fmla="*/ 648335 w 4985760"/>
              <a:gd name="connsiteY16" fmla="*/ 2482130 h 4419743"/>
              <a:gd name="connsiteX17" fmla="*/ 4985753 w 4985760"/>
              <a:gd name="connsiteY17" fmla="*/ 3976656 h 4419743"/>
              <a:gd name="connsiteX18" fmla="*/ 676622 w 4985760"/>
              <a:gd name="connsiteY18" fmla="*/ 2652952 h 4419743"/>
              <a:gd name="connsiteX19" fmla="*/ 4932701 w 4985760"/>
              <a:gd name="connsiteY19" fmla="*/ 4141713 h 4419743"/>
              <a:gd name="connsiteX20" fmla="*/ 849302 w 4985760"/>
              <a:gd name="connsiteY20" fmla="*/ 2813725 h 4419743"/>
              <a:gd name="connsiteX21" fmla="*/ 914616 w 4985760"/>
              <a:gd name="connsiteY21" fmla="*/ 2879040 h 4419743"/>
              <a:gd name="connsiteX22" fmla="*/ 965409 w 4985760"/>
              <a:gd name="connsiteY22" fmla="*/ 2910650 h 4419743"/>
              <a:gd name="connsiteX23" fmla="*/ 1065421 w 4985760"/>
              <a:gd name="connsiteY23" fmla="*/ 2996375 h 4419743"/>
              <a:gd name="connsiteX24" fmla="*/ 4889088 w 4985760"/>
              <a:gd name="connsiteY24" fmla="*/ 4253221 h 4419743"/>
              <a:gd name="connsiteX25" fmla="*/ 1115428 w 4985760"/>
              <a:gd name="connsiteY25" fmla="*/ 3029713 h 4419743"/>
              <a:gd name="connsiteX26" fmla="*/ 1155909 w 4985760"/>
              <a:gd name="connsiteY26" fmla="*/ 3067813 h 4419743"/>
              <a:gd name="connsiteX27" fmla="*/ 1163053 w 4985760"/>
              <a:gd name="connsiteY27" fmla="*/ 3098769 h 4419743"/>
              <a:gd name="connsiteX28" fmla="*/ 1195970 w 4985760"/>
              <a:gd name="connsiteY28" fmla="*/ 3115176 h 4419743"/>
              <a:gd name="connsiteX29" fmla="*/ 1236871 w 4985760"/>
              <a:gd name="connsiteY29" fmla="*/ 3167825 h 4419743"/>
              <a:gd name="connsiteX30" fmla="*/ 1261285 w 4985760"/>
              <a:gd name="connsiteY30" fmla="*/ 3210635 h 4419743"/>
              <a:gd name="connsiteX31" fmla="*/ 1351720 w 4985760"/>
              <a:gd name="connsiteY31" fmla="*/ 3265901 h 4419743"/>
              <a:gd name="connsiteX32" fmla="*/ 1408321 w 4985760"/>
              <a:gd name="connsiteY32" fmla="*/ 3303556 h 4419743"/>
              <a:gd name="connsiteX33" fmla="*/ 4801305 w 4985760"/>
              <a:gd name="connsiteY33" fmla="*/ 4305417 h 4419743"/>
              <a:gd name="connsiteX34" fmla="*/ 1472615 w 4985760"/>
              <a:gd name="connsiteY34" fmla="*/ 3360706 h 4419743"/>
              <a:gd name="connsiteX35" fmla="*/ 1524399 w 4985760"/>
              <a:gd name="connsiteY35" fmla="*/ 3389387 h 4419743"/>
              <a:gd name="connsiteX36" fmla="*/ 1625930 w 4985760"/>
              <a:gd name="connsiteY36" fmla="*/ 3436462 h 4419743"/>
              <a:gd name="connsiteX37" fmla="*/ 1656336 w 4985760"/>
              <a:gd name="connsiteY37" fmla="*/ 3461844 h 4419743"/>
              <a:gd name="connsiteX38" fmla="*/ 1670258 w 4985760"/>
              <a:gd name="connsiteY38" fmla="*/ 3503582 h 4419743"/>
              <a:gd name="connsiteX39" fmla="*/ 1733557 w 4985760"/>
              <a:gd name="connsiteY39" fmla="*/ 3587448 h 4419743"/>
              <a:gd name="connsiteX40" fmla="*/ 1818968 w 4985760"/>
              <a:gd name="connsiteY40" fmla="*/ 3617593 h 4419743"/>
              <a:gd name="connsiteX41" fmla="*/ 1879809 w 4985760"/>
              <a:gd name="connsiteY41" fmla="*/ 3658363 h 4419743"/>
              <a:gd name="connsiteX42" fmla="*/ 4508027 w 4985760"/>
              <a:gd name="connsiteY42" fmla="*/ 4416769 h 4419743"/>
              <a:gd name="connsiteX43" fmla="*/ 2641809 w 4985760"/>
              <a:gd name="connsiteY43" fmla="*/ 3920300 h 4419743"/>
              <a:gd name="connsiteX44" fmla="*/ 2561638 w 4985760"/>
              <a:gd name="connsiteY44" fmla="*/ 3875849 h 4419743"/>
              <a:gd name="connsiteX45" fmla="*/ 2748441 w 4985760"/>
              <a:gd name="connsiteY45" fmla="*/ 3878851 h 4419743"/>
              <a:gd name="connsiteX46" fmla="*/ 2823803 w 4985760"/>
              <a:gd name="connsiteY46" fmla="*/ 3823585 h 4419743"/>
              <a:gd name="connsiteX47" fmla="*/ 2879069 w 4985760"/>
              <a:gd name="connsiteY47" fmla="*/ 3778367 h 4419743"/>
              <a:gd name="connsiteX48" fmla="*/ 2975184 w 4985760"/>
              <a:gd name="connsiteY48" fmla="*/ 3820288 h 4419743"/>
              <a:gd name="connsiteX49" fmla="*/ 3029794 w 4985760"/>
              <a:gd name="connsiteY49" fmla="*/ 3823585 h 4419743"/>
              <a:gd name="connsiteX50" fmla="*/ 3080036 w 4985760"/>
              <a:gd name="connsiteY50" fmla="*/ 3808512 h 4419743"/>
              <a:gd name="connsiteX51" fmla="*/ 3130278 w 4985760"/>
              <a:gd name="connsiteY51" fmla="*/ 3738174 h 4419743"/>
              <a:gd name="connsiteX52" fmla="*/ 3145351 w 4985760"/>
              <a:gd name="connsiteY52" fmla="*/ 3692956 h 4419743"/>
              <a:gd name="connsiteX53" fmla="*/ 3144253 w 4985760"/>
              <a:gd name="connsiteY53" fmla="*/ 3667888 h 4419743"/>
              <a:gd name="connsiteX54" fmla="*/ 3185021 w 4985760"/>
              <a:gd name="connsiteY54" fmla="*/ 3646953 h 4419743"/>
              <a:gd name="connsiteX55" fmla="*/ 3235786 w 4985760"/>
              <a:gd name="connsiteY55" fmla="*/ 3667835 h 4419743"/>
              <a:gd name="connsiteX56" fmla="*/ 3311148 w 4985760"/>
              <a:gd name="connsiteY56" fmla="*/ 3667835 h 4419743"/>
              <a:gd name="connsiteX57" fmla="*/ 3366414 w 4985760"/>
              <a:gd name="connsiteY57" fmla="*/ 3622618 h 4419743"/>
              <a:gd name="connsiteX58" fmla="*/ 3386511 w 4985760"/>
              <a:gd name="connsiteY58" fmla="*/ 3547255 h 4419743"/>
              <a:gd name="connsiteX59" fmla="*/ 3386511 w 4985760"/>
              <a:gd name="connsiteY59" fmla="*/ 3486965 h 4419743"/>
              <a:gd name="connsiteX60" fmla="*/ 3446801 w 4985760"/>
              <a:gd name="connsiteY60" fmla="*/ 3411602 h 4419743"/>
              <a:gd name="connsiteX61" fmla="*/ 3466898 w 4985760"/>
              <a:gd name="connsiteY61" fmla="*/ 3366385 h 4419743"/>
              <a:gd name="connsiteX62" fmla="*/ 3486994 w 4985760"/>
              <a:gd name="connsiteY62" fmla="*/ 3341264 h 4419743"/>
              <a:gd name="connsiteX63" fmla="*/ 3520489 w 4985760"/>
              <a:gd name="connsiteY63" fmla="*/ 3322606 h 4419743"/>
              <a:gd name="connsiteX64" fmla="*/ 3567381 w 4985760"/>
              <a:gd name="connsiteY64" fmla="*/ 3321167 h 4419743"/>
              <a:gd name="connsiteX65" fmla="*/ 3562357 w 4985760"/>
              <a:gd name="connsiteY65" fmla="*/ 3270925 h 4419743"/>
              <a:gd name="connsiteX66" fmla="*/ 3552309 w 4985760"/>
              <a:gd name="connsiteY66" fmla="*/ 3235756 h 4419743"/>
              <a:gd name="connsiteX67" fmla="*/ 3551445 w 4985760"/>
              <a:gd name="connsiteY67" fmla="*/ 3217831 h 4419743"/>
              <a:gd name="connsiteX68" fmla="*/ 3514496 w 4985760"/>
              <a:gd name="connsiteY68" fmla="*/ 3181276 h 4419743"/>
              <a:gd name="connsiteX69" fmla="*/ 3492019 w 4985760"/>
              <a:gd name="connsiteY69" fmla="*/ 3180490 h 4419743"/>
              <a:gd name="connsiteX70" fmla="*/ 3446801 w 4985760"/>
              <a:gd name="connsiteY70" fmla="*/ 3130248 h 4419743"/>
              <a:gd name="connsiteX71" fmla="*/ 3416656 w 4985760"/>
              <a:gd name="connsiteY71" fmla="*/ 3100103 h 4419743"/>
              <a:gd name="connsiteX72" fmla="*/ 3391535 w 4985760"/>
              <a:gd name="connsiteY72" fmla="*/ 3095079 h 4419743"/>
              <a:gd name="connsiteX73" fmla="*/ 3341895 w 4985760"/>
              <a:gd name="connsiteY73" fmla="*/ 3015425 h 4419743"/>
              <a:gd name="connsiteX74" fmla="*/ 3321197 w 4985760"/>
              <a:gd name="connsiteY74" fmla="*/ 2944354 h 4419743"/>
              <a:gd name="connsiteX75" fmla="*/ 3289508 w 4985760"/>
              <a:gd name="connsiteY75" fmla="*/ 2905888 h 4419743"/>
              <a:gd name="connsiteX76" fmla="*/ 3282364 w 4985760"/>
              <a:gd name="connsiteY76" fmla="*/ 2867788 h 4419743"/>
              <a:gd name="connsiteX77" fmla="*/ 3260907 w 4985760"/>
              <a:gd name="connsiteY77" fmla="*/ 2838846 h 4419743"/>
              <a:gd name="connsiteX78" fmla="*/ 3260933 w 4985760"/>
              <a:gd name="connsiteY78" fmla="*/ 2820163 h 4419743"/>
              <a:gd name="connsiteX79" fmla="*/ 3225737 w 4985760"/>
              <a:gd name="connsiteY79" fmla="*/ 2768508 h 4419743"/>
              <a:gd name="connsiteX80" fmla="*/ 3160423 w 4985760"/>
              <a:gd name="connsiteY80" fmla="*/ 2698169 h 4419743"/>
              <a:gd name="connsiteX81" fmla="*/ 3130278 w 4985760"/>
              <a:gd name="connsiteY81" fmla="*/ 2663000 h 4419743"/>
              <a:gd name="connsiteX82" fmla="*/ 3095109 w 4985760"/>
              <a:gd name="connsiteY82" fmla="*/ 2622807 h 4419743"/>
              <a:gd name="connsiteX83" fmla="*/ 3084720 w 4985760"/>
              <a:gd name="connsiteY83" fmla="*/ 2558225 h 4419743"/>
              <a:gd name="connsiteX84" fmla="*/ 3090085 w 4985760"/>
              <a:gd name="connsiteY84" fmla="*/ 2532371 h 4419743"/>
              <a:gd name="connsiteX85" fmla="*/ 3046621 w 4985760"/>
              <a:gd name="connsiteY85" fmla="*/ 2510600 h 4419743"/>
              <a:gd name="connsiteX86" fmla="*/ 3019746 w 4985760"/>
              <a:gd name="connsiteY86" fmla="*/ 2512275 h 4419743"/>
              <a:gd name="connsiteX87" fmla="*/ 3010221 w 4985760"/>
              <a:gd name="connsiteY87" fmla="*/ 2472631 h 4419743"/>
              <a:gd name="connsiteX88" fmla="*/ 3013284 w 4985760"/>
              <a:gd name="connsiteY88" fmla="*/ 2398681 h 4419743"/>
              <a:gd name="connsiteX89" fmla="*/ 2994625 w 4985760"/>
              <a:gd name="connsiteY89" fmla="*/ 2371598 h 4419743"/>
              <a:gd name="connsiteX90" fmla="*/ 2964480 w 4985760"/>
              <a:gd name="connsiteY90" fmla="*/ 2326380 h 4419743"/>
              <a:gd name="connsiteX91" fmla="*/ 2909214 w 4985760"/>
              <a:gd name="connsiteY91" fmla="*/ 2272973 h 4419743"/>
              <a:gd name="connsiteX92" fmla="*/ 2879069 w 4985760"/>
              <a:gd name="connsiteY92" fmla="*/ 2230921 h 4419743"/>
              <a:gd name="connsiteX93" fmla="*/ 2843900 w 4985760"/>
              <a:gd name="connsiteY93" fmla="*/ 2215848 h 4419743"/>
              <a:gd name="connsiteX94" fmla="*/ 2822783 w 4985760"/>
              <a:gd name="connsiteY94" fmla="*/ 2203419 h 4419743"/>
              <a:gd name="connsiteX95" fmla="*/ 2798682 w 4985760"/>
              <a:gd name="connsiteY95" fmla="*/ 2195752 h 4419743"/>
              <a:gd name="connsiteX96" fmla="*/ 2770395 w 4985760"/>
              <a:gd name="connsiteY96" fmla="*/ 2177225 h 4419743"/>
              <a:gd name="connsiteX97" fmla="*/ 2733368 w 4985760"/>
              <a:gd name="connsiteY97" fmla="*/ 2170631 h 4419743"/>
              <a:gd name="connsiteX98" fmla="*/ 2698958 w 4985760"/>
              <a:gd name="connsiteY98" fmla="*/ 2146269 h 4419743"/>
              <a:gd name="connsiteX99" fmla="*/ 2659341 w 4985760"/>
              <a:gd name="connsiteY99" fmla="*/ 2128318 h 4419743"/>
              <a:gd name="connsiteX100" fmla="*/ 2698199 w 4985760"/>
              <a:gd name="connsiteY100" fmla="*/ 2004833 h 4419743"/>
              <a:gd name="connsiteX101" fmla="*/ 2728344 w 4985760"/>
              <a:gd name="connsiteY101" fmla="*/ 1934495 h 4419743"/>
              <a:gd name="connsiteX102" fmla="*/ 2823803 w 4985760"/>
              <a:gd name="connsiteY102" fmla="*/ 1813914 h 4419743"/>
              <a:gd name="connsiteX103" fmla="*/ 2860569 w 4985760"/>
              <a:gd name="connsiteY103" fmla="*/ 1758648 h 4419743"/>
              <a:gd name="connsiteX104" fmla="*/ 2914238 w 4985760"/>
              <a:gd name="connsiteY104" fmla="*/ 1733527 h 4419743"/>
              <a:gd name="connsiteX105" fmla="*/ 2984577 w 4985760"/>
              <a:gd name="connsiteY105" fmla="*/ 1693334 h 4419743"/>
              <a:gd name="connsiteX106" fmla="*/ 3095109 w 4985760"/>
              <a:gd name="connsiteY106" fmla="*/ 1663189 h 4419743"/>
              <a:gd name="connsiteX107" fmla="*/ 3140326 w 4985760"/>
              <a:gd name="connsiteY107" fmla="*/ 1643092 h 4419743"/>
              <a:gd name="connsiteX108" fmla="*/ 3175496 w 4985760"/>
              <a:gd name="connsiteY108" fmla="*/ 1602899 h 4419743"/>
              <a:gd name="connsiteX109" fmla="*/ 3195592 w 4985760"/>
              <a:gd name="connsiteY109" fmla="*/ 1517488 h 4419743"/>
              <a:gd name="connsiteX110" fmla="*/ 3228381 w 4985760"/>
              <a:gd name="connsiteY110" fmla="*/ 1430480 h 4419743"/>
              <a:gd name="connsiteX111" fmla="*/ 3296076 w 4985760"/>
              <a:gd name="connsiteY111" fmla="*/ 1341642 h 4419743"/>
              <a:gd name="connsiteX112" fmla="*/ 3411632 w 4985760"/>
              <a:gd name="connsiteY112" fmla="*/ 1241158 h 4419743"/>
              <a:gd name="connsiteX113" fmla="*/ 3366414 w 4985760"/>
              <a:gd name="connsiteY113" fmla="*/ 1211013 h 4419743"/>
              <a:gd name="connsiteX114" fmla="*/ 3308559 w 4985760"/>
              <a:gd name="connsiteY114" fmla="*/ 1196150 h 4419743"/>
              <a:gd name="connsiteX115" fmla="*/ 3225737 w 4985760"/>
              <a:gd name="connsiteY115" fmla="*/ 1190916 h 4419743"/>
              <a:gd name="connsiteX116" fmla="*/ 3172828 w 4985760"/>
              <a:gd name="connsiteY116" fmla="*/ 1167575 h 4419743"/>
              <a:gd name="connsiteX117" fmla="*/ 3101390 w 4985760"/>
              <a:gd name="connsiteY117" fmla="*/ 1153288 h 4419743"/>
              <a:gd name="connsiteX118" fmla="*/ 3064964 w 4985760"/>
              <a:gd name="connsiteY118" fmla="*/ 1165796 h 4419743"/>
              <a:gd name="connsiteX119" fmla="*/ 3004674 w 4985760"/>
              <a:gd name="connsiteY119" fmla="*/ 1135651 h 4419743"/>
              <a:gd name="connsiteX120" fmla="*/ 2934335 w 4985760"/>
              <a:gd name="connsiteY120" fmla="*/ 1120578 h 4419743"/>
              <a:gd name="connsiteX121" fmla="*/ 2758490 w 4985760"/>
              <a:gd name="connsiteY121" fmla="*/ 1072325 h 4419743"/>
              <a:gd name="connsiteX122" fmla="*/ 2522353 w 4985760"/>
              <a:gd name="connsiteY122" fmla="*/ 1010046 h 4419743"/>
              <a:gd name="connsiteX123" fmla="*/ 2457038 w 4985760"/>
              <a:gd name="connsiteY123" fmla="*/ 979901 h 4419743"/>
              <a:gd name="connsiteX124" fmla="*/ 2401773 w 4985760"/>
              <a:gd name="connsiteY124" fmla="*/ 954780 h 4419743"/>
              <a:gd name="connsiteX125" fmla="*/ 2316362 w 4985760"/>
              <a:gd name="connsiteY125" fmla="*/ 944732 h 4419743"/>
              <a:gd name="connsiteX126" fmla="*/ 2256071 w 4985760"/>
              <a:gd name="connsiteY126" fmla="*/ 944732 h 4419743"/>
              <a:gd name="connsiteX127" fmla="*/ 2220902 w 4985760"/>
              <a:gd name="connsiteY127" fmla="*/ 949756 h 4419743"/>
              <a:gd name="connsiteX128" fmla="*/ 2125443 w 4985760"/>
              <a:gd name="connsiteY128" fmla="*/ 849273 h 4419743"/>
              <a:gd name="connsiteX129" fmla="*/ 2113171 w 4985760"/>
              <a:gd name="connsiteY129" fmla="*/ 805625 h 4419743"/>
              <a:gd name="connsiteX130" fmla="*/ 2084596 w 4985760"/>
              <a:gd name="connsiteY130" fmla="*/ 779431 h 4419743"/>
              <a:gd name="connsiteX131" fmla="*/ 2055104 w 4985760"/>
              <a:gd name="connsiteY131" fmla="*/ 743765 h 4419743"/>
              <a:gd name="connsiteX132" fmla="*/ 1994814 w 4985760"/>
              <a:gd name="connsiteY132" fmla="*/ 663378 h 4419743"/>
              <a:gd name="connsiteX133" fmla="*/ 3862796 w 4985760"/>
              <a:gd name="connsiteY133" fmla="*/ 1324597 h 4419743"/>
              <a:gd name="connsiteX134" fmla="*/ 1889307 w 4985760"/>
              <a:gd name="connsiteY134" fmla="*/ 552846 h 4419743"/>
              <a:gd name="connsiteX135" fmla="*/ 1793847 w 4985760"/>
              <a:gd name="connsiteY135" fmla="*/ 482508 h 4419743"/>
              <a:gd name="connsiteX136" fmla="*/ 1698388 w 4985760"/>
              <a:gd name="connsiteY136" fmla="*/ 477484 h 4419743"/>
              <a:gd name="connsiteX137" fmla="*/ 1667878 w 4985760"/>
              <a:gd name="connsiteY137" fmla="*/ 453200 h 4419743"/>
              <a:gd name="connsiteX138" fmla="*/ 1597904 w 4985760"/>
              <a:gd name="connsiteY138" fmla="*/ 467435 h 4419743"/>
              <a:gd name="connsiteX139" fmla="*/ 1589296 w 4985760"/>
              <a:gd name="connsiteY139" fmla="*/ 443675 h 4419743"/>
              <a:gd name="connsiteX140" fmla="*/ 1542638 w 4985760"/>
              <a:gd name="connsiteY140" fmla="*/ 452363 h 4419743"/>
              <a:gd name="connsiteX141" fmla="*/ 1534528 w 4985760"/>
              <a:gd name="connsiteY141" fmla="*/ 412719 h 4419743"/>
              <a:gd name="connsiteX142" fmla="*/ 1498809 w 4985760"/>
              <a:gd name="connsiteY142" fmla="*/ 377000 h 4419743"/>
              <a:gd name="connsiteX143" fmla="*/ 1484521 w 4985760"/>
              <a:gd name="connsiteY143" fmla="*/ 341281 h 4419743"/>
              <a:gd name="connsiteX144" fmla="*/ 1477324 w 4985760"/>
              <a:gd name="connsiteY144" fmla="*/ 321734 h 4419743"/>
              <a:gd name="connsiteX145" fmla="*/ 1412010 w 4985760"/>
              <a:gd name="connsiteY145" fmla="*/ 291589 h 4419743"/>
              <a:gd name="connsiteX146" fmla="*/ 1366792 w 4985760"/>
              <a:gd name="connsiteY146" fmla="*/ 291589 h 4419743"/>
              <a:gd name="connsiteX147" fmla="*/ 1346696 w 4985760"/>
              <a:gd name="connsiteY147" fmla="*/ 231299 h 4419743"/>
              <a:gd name="connsiteX148" fmla="*/ 1321575 w 4985760"/>
              <a:gd name="connsiteY148" fmla="*/ 176033 h 4419743"/>
              <a:gd name="connsiteX149" fmla="*/ 1291430 w 4985760"/>
              <a:gd name="connsiteY149" fmla="*/ 150912 h 4419743"/>
              <a:gd name="connsiteX150" fmla="*/ 1236164 w 4985760"/>
              <a:gd name="connsiteY150" fmla="*/ 186081 h 4419743"/>
              <a:gd name="connsiteX151" fmla="*/ 1165825 w 4985760"/>
              <a:gd name="connsiteY151" fmla="*/ 211202 h 4419743"/>
              <a:gd name="connsiteX152" fmla="*/ 1120608 w 4985760"/>
              <a:gd name="connsiteY152" fmla="*/ 221251 h 4419743"/>
              <a:gd name="connsiteX153" fmla="*/ 1065342 w 4985760"/>
              <a:gd name="connsiteY153" fmla="*/ 191105 h 4419743"/>
              <a:gd name="connsiteX154" fmla="*/ 1005052 w 4985760"/>
              <a:gd name="connsiteY154" fmla="*/ 155936 h 4419743"/>
              <a:gd name="connsiteX155" fmla="*/ 934713 w 4985760"/>
              <a:gd name="connsiteY155" fmla="*/ 120767 h 4419743"/>
              <a:gd name="connsiteX156" fmla="*/ 829205 w 4985760"/>
              <a:gd name="connsiteY156" fmla="*/ 165985 h 4419743"/>
              <a:gd name="connsiteX157" fmla="*/ 743794 w 4985760"/>
              <a:gd name="connsiteY157" fmla="*/ 181057 h 4419743"/>
              <a:gd name="connsiteX158" fmla="*/ 693553 w 4985760"/>
              <a:gd name="connsiteY158" fmla="*/ 145888 h 4419743"/>
              <a:gd name="connsiteX159" fmla="*/ 703601 w 4985760"/>
              <a:gd name="connsiteY159" fmla="*/ 105695 h 4419743"/>
              <a:gd name="connsiteX160" fmla="*/ 718674 w 4985760"/>
              <a:gd name="connsiteY160" fmla="*/ 85598 h 4419743"/>
              <a:gd name="connsiteX161" fmla="*/ 693553 w 4985760"/>
              <a:gd name="connsiteY161" fmla="*/ 20284 h 4419743"/>
              <a:gd name="connsiteX162" fmla="*/ 648335 w 4985760"/>
              <a:gd name="connsiteY162" fmla="*/ 187 h 4419743"/>
              <a:gd name="connsiteX163" fmla="*/ 618190 w 4985760"/>
              <a:gd name="connsiteY163" fmla="*/ 10235 h 4419743"/>
              <a:gd name="connsiteX164" fmla="*/ 557900 w 4985760"/>
              <a:gd name="connsiteY164" fmla="*/ 10235 h 4419743"/>
              <a:gd name="connsiteX165" fmla="*/ 472489 w 4985760"/>
              <a:gd name="connsiteY165" fmla="*/ 187 h 4419743"/>
              <a:gd name="connsiteX166" fmla="*/ 437320 w 4985760"/>
              <a:gd name="connsiteY166" fmla="*/ 10235 h 4419743"/>
              <a:gd name="connsiteX167" fmla="*/ 392102 w 4985760"/>
              <a:gd name="connsiteY167" fmla="*/ 55453 h 4419743"/>
              <a:gd name="connsiteX168" fmla="*/ 387078 w 4985760"/>
              <a:gd name="connsiteY168" fmla="*/ 105695 h 4419743"/>
              <a:gd name="connsiteX169" fmla="*/ 382054 w 4985760"/>
              <a:gd name="connsiteY169" fmla="*/ 140864 h 4419743"/>
              <a:gd name="connsiteX170" fmla="*/ 346885 w 4985760"/>
              <a:gd name="connsiteY170" fmla="*/ 216226 h 4419743"/>
              <a:gd name="connsiteX171" fmla="*/ 366981 w 4985760"/>
              <a:gd name="connsiteY171" fmla="*/ 206178 h 4419743"/>
              <a:gd name="connsiteX172" fmla="*/ 422247 w 4985760"/>
              <a:gd name="connsiteY172" fmla="*/ 171009 h 4419743"/>
              <a:gd name="connsiteX173" fmla="*/ 467465 w 4985760"/>
              <a:gd name="connsiteY173" fmla="*/ 216226 h 4419743"/>
              <a:gd name="connsiteX174" fmla="*/ 462441 w 4985760"/>
              <a:gd name="connsiteY174" fmla="*/ 256420 h 4419743"/>
              <a:gd name="connsiteX175" fmla="*/ 462441 w 4985760"/>
              <a:gd name="connsiteY175" fmla="*/ 276516 h 4419743"/>
              <a:gd name="connsiteX176" fmla="*/ 532779 w 4985760"/>
              <a:gd name="connsiteY176" fmla="*/ 361927 h 4419743"/>
              <a:gd name="connsiteX177" fmla="*/ 552876 w 4985760"/>
              <a:gd name="connsiteY177" fmla="*/ 412169 h 4419743"/>
              <a:gd name="connsiteX178" fmla="*/ 598093 w 4985760"/>
              <a:gd name="connsiteY178" fmla="*/ 427242 h 4419743"/>
              <a:gd name="connsiteX179" fmla="*/ 618190 w 4985760"/>
              <a:gd name="connsiteY179" fmla="*/ 442314 h 4419743"/>
              <a:gd name="connsiteX180" fmla="*/ 633263 w 4985760"/>
              <a:gd name="connsiteY180" fmla="*/ 472459 h 4419743"/>
              <a:gd name="connsiteX181" fmla="*/ 3937635 w 4985760"/>
              <a:gd name="connsiteY181" fmla="*/ 1444777 h 4419743"/>
              <a:gd name="connsiteX182" fmla="*/ 577997 w 4985760"/>
              <a:gd name="connsiteY182" fmla="*/ 582991 h 4419743"/>
              <a:gd name="connsiteX183" fmla="*/ 4025558 w 4985760"/>
              <a:gd name="connsiteY183" fmla="*/ 1609807 h 4419743"/>
              <a:gd name="connsiteX184" fmla="*/ 462441 w 4985760"/>
              <a:gd name="connsiteY184" fmla="*/ 638257 h 4419743"/>
              <a:gd name="connsiteX185" fmla="*/ 437320 w 4985760"/>
              <a:gd name="connsiteY185" fmla="*/ 708596 h 4419743"/>
              <a:gd name="connsiteX186" fmla="*/ 4068752 w 4985760"/>
              <a:gd name="connsiteY186" fmla="*/ 1752368 h 4419743"/>
              <a:gd name="connsiteX187" fmla="*/ 377030 w 4985760"/>
              <a:gd name="connsiteY187" fmla="*/ 768886 h 4419743"/>
              <a:gd name="connsiteX188" fmla="*/ 351909 w 4985760"/>
              <a:gd name="connsiteY188" fmla="*/ 914587 h 4419743"/>
              <a:gd name="connsiteX189" fmla="*/ 331812 w 4985760"/>
              <a:gd name="connsiteY189" fmla="*/ 964829 h 4419743"/>
              <a:gd name="connsiteX190" fmla="*/ 346885 w 4985760"/>
              <a:gd name="connsiteY190" fmla="*/ 1025119 h 4419743"/>
              <a:gd name="connsiteX191" fmla="*/ 4147604 w 4985760"/>
              <a:gd name="connsiteY191" fmla="*/ 1874414 h 4419743"/>
              <a:gd name="connsiteX192" fmla="*/ 372005 w 4985760"/>
              <a:gd name="connsiteY192" fmla="*/ 1110530 h 4419743"/>
              <a:gd name="connsiteX0" fmla="*/ 372005 w 4985760"/>
              <a:gd name="connsiteY0" fmla="*/ 1110530 h 4420647"/>
              <a:gd name="connsiteX1" fmla="*/ 4529371 w 4985760"/>
              <a:gd name="connsiteY1" fmla="*/ 2133857 h 4420647"/>
              <a:gd name="connsiteX2" fmla="*/ 473275 w 4985760"/>
              <a:gd name="connsiteY2" fmla="*/ 1333190 h 4420647"/>
              <a:gd name="connsiteX3" fmla="*/ 4750784 w 4985760"/>
              <a:gd name="connsiteY3" fmla="*/ 2453101 h 4420647"/>
              <a:gd name="connsiteX4" fmla="*/ 532779 w 4985760"/>
              <a:gd name="connsiteY4" fmla="*/ 1557681 h 4420647"/>
              <a:gd name="connsiteX5" fmla="*/ 4815052 w 4985760"/>
              <a:gd name="connsiteY5" fmla="*/ 2820494 h 4420647"/>
              <a:gd name="connsiteX6" fmla="*/ 547852 w 4985760"/>
              <a:gd name="connsiteY6" fmla="*/ 1758648 h 4420647"/>
              <a:gd name="connsiteX7" fmla="*/ 572973 w 4985760"/>
              <a:gd name="connsiteY7" fmla="*/ 1798842 h 4420647"/>
              <a:gd name="connsiteX8" fmla="*/ 4804724 w 4985760"/>
              <a:gd name="connsiteY8" fmla="*/ 3176931 h 4420647"/>
              <a:gd name="connsiteX9" fmla="*/ 589117 w 4985760"/>
              <a:gd name="connsiteY9" fmla="*/ 2066170 h 4420647"/>
              <a:gd name="connsiteX10" fmla="*/ 593069 w 4985760"/>
              <a:gd name="connsiteY10" fmla="*/ 2140486 h 4420647"/>
              <a:gd name="connsiteX11" fmla="*/ 596315 w 4985760"/>
              <a:gd name="connsiteY11" fmla="*/ 2224850 h 4420647"/>
              <a:gd name="connsiteX12" fmla="*/ 4854966 w 4985760"/>
              <a:gd name="connsiteY12" fmla="*/ 3413347 h 4420647"/>
              <a:gd name="connsiteX13" fmla="*/ 618451 w 4985760"/>
              <a:gd name="connsiteY13" fmla="*/ 2359717 h 4420647"/>
              <a:gd name="connsiteX14" fmla="*/ 623214 w 4985760"/>
              <a:gd name="connsiteY14" fmla="*/ 2391695 h 4420647"/>
              <a:gd name="connsiteX15" fmla="*/ 4945271 w 4985760"/>
              <a:gd name="connsiteY15" fmla="*/ 3672650 h 4420647"/>
              <a:gd name="connsiteX16" fmla="*/ 648335 w 4985760"/>
              <a:gd name="connsiteY16" fmla="*/ 2482130 h 4420647"/>
              <a:gd name="connsiteX17" fmla="*/ 4985753 w 4985760"/>
              <a:gd name="connsiteY17" fmla="*/ 3976656 h 4420647"/>
              <a:gd name="connsiteX18" fmla="*/ 676622 w 4985760"/>
              <a:gd name="connsiteY18" fmla="*/ 2652952 h 4420647"/>
              <a:gd name="connsiteX19" fmla="*/ 4932701 w 4985760"/>
              <a:gd name="connsiteY19" fmla="*/ 4141713 h 4420647"/>
              <a:gd name="connsiteX20" fmla="*/ 849302 w 4985760"/>
              <a:gd name="connsiteY20" fmla="*/ 2813725 h 4420647"/>
              <a:gd name="connsiteX21" fmla="*/ 914616 w 4985760"/>
              <a:gd name="connsiteY21" fmla="*/ 2879040 h 4420647"/>
              <a:gd name="connsiteX22" fmla="*/ 965409 w 4985760"/>
              <a:gd name="connsiteY22" fmla="*/ 2910650 h 4420647"/>
              <a:gd name="connsiteX23" fmla="*/ 1065421 w 4985760"/>
              <a:gd name="connsiteY23" fmla="*/ 2996375 h 4420647"/>
              <a:gd name="connsiteX24" fmla="*/ 4889088 w 4985760"/>
              <a:gd name="connsiteY24" fmla="*/ 4253221 h 4420647"/>
              <a:gd name="connsiteX25" fmla="*/ 1115428 w 4985760"/>
              <a:gd name="connsiteY25" fmla="*/ 3029713 h 4420647"/>
              <a:gd name="connsiteX26" fmla="*/ 1155909 w 4985760"/>
              <a:gd name="connsiteY26" fmla="*/ 3067813 h 4420647"/>
              <a:gd name="connsiteX27" fmla="*/ 1163053 w 4985760"/>
              <a:gd name="connsiteY27" fmla="*/ 3098769 h 4420647"/>
              <a:gd name="connsiteX28" fmla="*/ 1195970 w 4985760"/>
              <a:gd name="connsiteY28" fmla="*/ 3115176 h 4420647"/>
              <a:gd name="connsiteX29" fmla="*/ 1236871 w 4985760"/>
              <a:gd name="connsiteY29" fmla="*/ 3167825 h 4420647"/>
              <a:gd name="connsiteX30" fmla="*/ 1261285 w 4985760"/>
              <a:gd name="connsiteY30" fmla="*/ 3210635 h 4420647"/>
              <a:gd name="connsiteX31" fmla="*/ 1351720 w 4985760"/>
              <a:gd name="connsiteY31" fmla="*/ 3265901 h 4420647"/>
              <a:gd name="connsiteX32" fmla="*/ 1408321 w 4985760"/>
              <a:gd name="connsiteY32" fmla="*/ 3303556 h 4420647"/>
              <a:gd name="connsiteX33" fmla="*/ 4801305 w 4985760"/>
              <a:gd name="connsiteY33" fmla="*/ 4305417 h 4420647"/>
              <a:gd name="connsiteX34" fmla="*/ 1472615 w 4985760"/>
              <a:gd name="connsiteY34" fmla="*/ 3360706 h 4420647"/>
              <a:gd name="connsiteX35" fmla="*/ 1524399 w 4985760"/>
              <a:gd name="connsiteY35" fmla="*/ 3389387 h 4420647"/>
              <a:gd name="connsiteX36" fmla="*/ 1625930 w 4985760"/>
              <a:gd name="connsiteY36" fmla="*/ 3436462 h 4420647"/>
              <a:gd name="connsiteX37" fmla="*/ 1656336 w 4985760"/>
              <a:gd name="connsiteY37" fmla="*/ 3461844 h 4420647"/>
              <a:gd name="connsiteX38" fmla="*/ 1670258 w 4985760"/>
              <a:gd name="connsiteY38" fmla="*/ 3503582 h 4420647"/>
              <a:gd name="connsiteX39" fmla="*/ 1733557 w 4985760"/>
              <a:gd name="connsiteY39" fmla="*/ 3587448 h 4420647"/>
              <a:gd name="connsiteX40" fmla="*/ 1818968 w 4985760"/>
              <a:gd name="connsiteY40" fmla="*/ 3617593 h 4420647"/>
              <a:gd name="connsiteX41" fmla="*/ 4508027 w 4985760"/>
              <a:gd name="connsiteY41" fmla="*/ 4416769 h 4420647"/>
              <a:gd name="connsiteX42" fmla="*/ 2641809 w 4985760"/>
              <a:gd name="connsiteY42" fmla="*/ 3920300 h 4420647"/>
              <a:gd name="connsiteX43" fmla="*/ 2561638 w 4985760"/>
              <a:gd name="connsiteY43" fmla="*/ 3875849 h 4420647"/>
              <a:gd name="connsiteX44" fmla="*/ 2748441 w 4985760"/>
              <a:gd name="connsiteY44" fmla="*/ 3878851 h 4420647"/>
              <a:gd name="connsiteX45" fmla="*/ 2823803 w 4985760"/>
              <a:gd name="connsiteY45" fmla="*/ 3823585 h 4420647"/>
              <a:gd name="connsiteX46" fmla="*/ 2879069 w 4985760"/>
              <a:gd name="connsiteY46" fmla="*/ 3778367 h 4420647"/>
              <a:gd name="connsiteX47" fmla="*/ 2975184 w 4985760"/>
              <a:gd name="connsiteY47" fmla="*/ 3820288 h 4420647"/>
              <a:gd name="connsiteX48" fmla="*/ 3029794 w 4985760"/>
              <a:gd name="connsiteY48" fmla="*/ 3823585 h 4420647"/>
              <a:gd name="connsiteX49" fmla="*/ 3080036 w 4985760"/>
              <a:gd name="connsiteY49" fmla="*/ 3808512 h 4420647"/>
              <a:gd name="connsiteX50" fmla="*/ 3130278 w 4985760"/>
              <a:gd name="connsiteY50" fmla="*/ 3738174 h 4420647"/>
              <a:gd name="connsiteX51" fmla="*/ 3145351 w 4985760"/>
              <a:gd name="connsiteY51" fmla="*/ 3692956 h 4420647"/>
              <a:gd name="connsiteX52" fmla="*/ 3144253 w 4985760"/>
              <a:gd name="connsiteY52" fmla="*/ 3667888 h 4420647"/>
              <a:gd name="connsiteX53" fmla="*/ 3185021 w 4985760"/>
              <a:gd name="connsiteY53" fmla="*/ 3646953 h 4420647"/>
              <a:gd name="connsiteX54" fmla="*/ 3235786 w 4985760"/>
              <a:gd name="connsiteY54" fmla="*/ 3667835 h 4420647"/>
              <a:gd name="connsiteX55" fmla="*/ 3311148 w 4985760"/>
              <a:gd name="connsiteY55" fmla="*/ 3667835 h 4420647"/>
              <a:gd name="connsiteX56" fmla="*/ 3366414 w 4985760"/>
              <a:gd name="connsiteY56" fmla="*/ 3622618 h 4420647"/>
              <a:gd name="connsiteX57" fmla="*/ 3386511 w 4985760"/>
              <a:gd name="connsiteY57" fmla="*/ 3547255 h 4420647"/>
              <a:gd name="connsiteX58" fmla="*/ 3386511 w 4985760"/>
              <a:gd name="connsiteY58" fmla="*/ 3486965 h 4420647"/>
              <a:gd name="connsiteX59" fmla="*/ 3446801 w 4985760"/>
              <a:gd name="connsiteY59" fmla="*/ 3411602 h 4420647"/>
              <a:gd name="connsiteX60" fmla="*/ 3466898 w 4985760"/>
              <a:gd name="connsiteY60" fmla="*/ 3366385 h 4420647"/>
              <a:gd name="connsiteX61" fmla="*/ 3486994 w 4985760"/>
              <a:gd name="connsiteY61" fmla="*/ 3341264 h 4420647"/>
              <a:gd name="connsiteX62" fmla="*/ 3520489 w 4985760"/>
              <a:gd name="connsiteY62" fmla="*/ 3322606 h 4420647"/>
              <a:gd name="connsiteX63" fmla="*/ 3567381 w 4985760"/>
              <a:gd name="connsiteY63" fmla="*/ 3321167 h 4420647"/>
              <a:gd name="connsiteX64" fmla="*/ 3562357 w 4985760"/>
              <a:gd name="connsiteY64" fmla="*/ 3270925 h 4420647"/>
              <a:gd name="connsiteX65" fmla="*/ 3552309 w 4985760"/>
              <a:gd name="connsiteY65" fmla="*/ 3235756 h 4420647"/>
              <a:gd name="connsiteX66" fmla="*/ 3551445 w 4985760"/>
              <a:gd name="connsiteY66" fmla="*/ 3217831 h 4420647"/>
              <a:gd name="connsiteX67" fmla="*/ 3514496 w 4985760"/>
              <a:gd name="connsiteY67" fmla="*/ 3181276 h 4420647"/>
              <a:gd name="connsiteX68" fmla="*/ 3492019 w 4985760"/>
              <a:gd name="connsiteY68" fmla="*/ 3180490 h 4420647"/>
              <a:gd name="connsiteX69" fmla="*/ 3446801 w 4985760"/>
              <a:gd name="connsiteY69" fmla="*/ 3130248 h 4420647"/>
              <a:gd name="connsiteX70" fmla="*/ 3416656 w 4985760"/>
              <a:gd name="connsiteY70" fmla="*/ 3100103 h 4420647"/>
              <a:gd name="connsiteX71" fmla="*/ 3391535 w 4985760"/>
              <a:gd name="connsiteY71" fmla="*/ 3095079 h 4420647"/>
              <a:gd name="connsiteX72" fmla="*/ 3341895 w 4985760"/>
              <a:gd name="connsiteY72" fmla="*/ 3015425 h 4420647"/>
              <a:gd name="connsiteX73" fmla="*/ 3321197 w 4985760"/>
              <a:gd name="connsiteY73" fmla="*/ 2944354 h 4420647"/>
              <a:gd name="connsiteX74" fmla="*/ 3289508 w 4985760"/>
              <a:gd name="connsiteY74" fmla="*/ 2905888 h 4420647"/>
              <a:gd name="connsiteX75" fmla="*/ 3282364 w 4985760"/>
              <a:gd name="connsiteY75" fmla="*/ 2867788 h 4420647"/>
              <a:gd name="connsiteX76" fmla="*/ 3260907 w 4985760"/>
              <a:gd name="connsiteY76" fmla="*/ 2838846 h 4420647"/>
              <a:gd name="connsiteX77" fmla="*/ 3260933 w 4985760"/>
              <a:gd name="connsiteY77" fmla="*/ 2820163 h 4420647"/>
              <a:gd name="connsiteX78" fmla="*/ 3225737 w 4985760"/>
              <a:gd name="connsiteY78" fmla="*/ 2768508 h 4420647"/>
              <a:gd name="connsiteX79" fmla="*/ 3160423 w 4985760"/>
              <a:gd name="connsiteY79" fmla="*/ 2698169 h 4420647"/>
              <a:gd name="connsiteX80" fmla="*/ 3130278 w 4985760"/>
              <a:gd name="connsiteY80" fmla="*/ 2663000 h 4420647"/>
              <a:gd name="connsiteX81" fmla="*/ 3095109 w 4985760"/>
              <a:gd name="connsiteY81" fmla="*/ 2622807 h 4420647"/>
              <a:gd name="connsiteX82" fmla="*/ 3084720 w 4985760"/>
              <a:gd name="connsiteY82" fmla="*/ 2558225 h 4420647"/>
              <a:gd name="connsiteX83" fmla="*/ 3090085 w 4985760"/>
              <a:gd name="connsiteY83" fmla="*/ 2532371 h 4420647"/>
              <a:gd name="connsiteX84" fmla="*/ 3046621 w 4985760"/>
              <a:gd name="connsiteY84" fmla="*/ 2510600 h 4420647"/>
              <a:gd name="connsiteX85" fmla="*/ 3019746 w 4985760"/>
              <a:gd name="connsiteY85" fmla="*/ 2512275 h 4420647"/>
              <a:gd name="connsiteX86" fmla="*/ 3010221 w 4985760"/>
              <a:gd name="connsiteY86" fmla="*/ 2472631 h 4420647"/>
              <a:gd name="connsiteX87" fmla="*/ 3013284 w 4985760"/>
              <a:gd name="connsiteY87" fmla="*/ 2398681 h 4420647"/>
              <a:gd name="connsiteX88" fmla="*/ 2994625 w 4985760"/>
              <a:gd name="connsiteY88" fmla="*/ 2371598 h 4420647"/>
              <a:gd name="connsiteX89" fmla="*/ 2964480 w 4985760"/>
              <a:gd name="connsiteY89" fmla="*/ 2326380 h 4420647"/>
              <a:gd name="connsiteX90" fmla="*/ 2909214 w 4985760"/>
              <a:gd name="connsiteY90" fmla="*/ 2272973 h 4420647"/>
              <a:gd name="connsiteX91" fmla="*/ 2879069 w 4985760"/>
              <a:gd name="connsiteY91" fmla="*/ 2230921 h 4420647"/>
              <a:gd name="connsiteX92" fmla="*/ 2843900 w 4985760"/>
              <a:gd name="connsiteY92" fmla="*/ 2215848 h 4420647"/>
              <a:gd name="connsiteX93" fmla="*/ 2822783 w 4985760"/>
              <a:gd name="connsiteY93" fmla="*/ 2203419 h 4420647"/>
              <a:gd name="connsiteX94" fmla="*/ 2798682 w 4985760"/>
              <a:gd name="connsiteY94" fmla="*/ 2195752 h 4420647"/>
              <a:gd name="connsiteX95" fmla="*/ 2770395 w 4985760"/>
              <a:gd name="connsiteY95" fmla="*/ 2177225 h 4420647"/>
              <a:gd name="connsiteX96" fmla="*/ 2733368 w 4985760"/>
              <a:gd name="connsiteY96" fmla="*/ 2170631 h 4420647"/>
              <a:gd name="connsiteX97" fmla="*/ 2698958 w 4985760"/>
              <a:gd name="connsiteY97" fmla="*/ 2146269 h 4420647"/>
              <a:gd name="connsiteX98" fmla="*/ 2659341 w 4985760"/>
              <a:gd name="connsiteY98" fmla="*/ 2128318 h 4420647"/>
              <a:gd name="connsiteX99" fmla="*/ 2698199 w 4985760"/>
              <a:gd name="connsiteY99" fmla="*/ 2004833 h 4420647"/>
              <a:gd name="connsiteX100" fmla="*/ 2728344 w 4985760"/>
              <a:gd name="connsiteY100" fmla="*/ 1934495 h 4420647"/>
              <a:gd name="connsiteX101" fmla="*/ 2823803 w 4985760"/>
              <a:gd name="connsiteY101" fmla="*/ 1813914 h 4420647"/>
              <a:gd name="connsiteX102" fmla="*/ 2860569 w 4985760"/>
              <a:gd name="connsiteY102" fmla="*/ 1758648 h 4420647"/>
              <a:gd name="connsiteX103" fmla="*/ 2914238 w 4985760"/>
              <a:gd name="connsiteY103" fmla="*/ 1733527 h 4420647"/>
              <a:gd name="connsiteX104" fmla="*/ 2984577 w 4985760"/>
              <a:gd name="connsiteY104" fmla="*/ 1693334 h 4420647"/>
              <a:gd name="connsiteX105" fmla="*/ 3095109 w 4985760"/>
              <a:gd name="connsiteY105" fmla="*/ 1663189 h 4420647"/>
              <a:gd name="connsiteX106" fmla="*/ 3140326 w 4985760"/>
              <a:gd name="connsiteY106" fmla="*/ 1643092 h 4420647"/>
              <a:gd name="connsiteX107" fmla="*/ 3175496 w 4985760"/>
              <a:gd name="connsiteY107" fmla="*/ 1602899 h 4420647"/>
              <a:gd name="connsiteX108" fmla="*/ 3195592 w 4985760"/>
              <a:gd name="connsiteY108" fmla="*/ 1517488 h 4420647"/>
              <a:gd name="connsiteX109" fmla="*/ 3228381 w 4985760"/>
              <a:gd name="connsiteY109" fmla="*/ 1430480 h 4420647"/>
              <a:gd name="connsiteX110" fmla="*/ 3296076 w 4985760"/>
              <a:gd name="connsiteY110" fmla="*/ 1341642 h 4420647"/>
              <a:gd name="connsiteX111" fmla="*/ 3411632 w 4985760"/>
              <a:gd name="connsiteY111" fmla="*/ 1241158 h 4420647"/>
              <a:gd name="connsiteX112" fmla="*/ 3366414 w 4985760"/>
              <a:gd name="connsiteY112" fmla="*/ 1211013 h 4420647"/>
              <a:gd name="connsiteX113" fmla="*/ 3308559 w 4985760"/>
              <a:gd name="connsiteY113" fmla="*/ 1196150 h 4420647"/>
              <a:gd name="connsiteX114" fmla="*/ 3225737 w 4985760"/>
              <a:gd name="connsiteY114" fmla="*/ 1190916 h 4420647"/>
              <a:gd name="connsiteX115" fmla="*/ 3172828 w 4985760"/>
              <a:gd name="connsiteY115" fmla="*/ 1167575 h 4420647"/>
              <a:gd name="connsiteX116" fmla="*/ 3101390 w 4985760"/>
              <a:gd name="connsiteY116" fmla="*/ 1153288 h 4420647"/>
              <a:gd name="connsiteX117" fmla="*/ 3064964 w 4985760"/>
              <a:gd name="connsiteY117" fmla="*/ 1165796 h 4420647"/>
              <a:gd name="connsiteX118" fmla="*/ 3004674 w 4985760"/>
              <a:gd name="connsiteY118" fmla="*/ 1135651 h 4420647"/>
              <a:gd name="connsiteX119" fmla="*/ 2934335 w 4985760"/>
              <a:gd name="connsiteY119" fmla="*/ 1120578 h 4420647"/>
              <a:gd name="connsiteX120" fmla="*/ 2758490 w 4985760"/>
              <a:gd name="connsiteY120" fmla="*/ 1072325 h 4420647"/>
              <a:gd name="connsiteX121" fmla="*/ 2522353 w 4985760"/>
              <a:gd name="connsiteY121" fmla="*/ 1010046 h 4420647"/>
              <a:gd name="connsiteX122" fmla="*/ 2457038 w 4985760"/>
              <a:gd name="connsiteY122" fmla="*/ 979901 h 4420647"/>
              <a:gd name="connsiteX123" fmla="*/ 2401773 w 4985760"/>
              <a:gd name="connsiteY123" fmla="*/ 954780 h 4420647"/>
              <a:gd name="connsiteX124" fmla="*/ 2316362 w 4985760"/>
              <a:gd name="connsiteY124" fmla="*/ 944732 h 4420647"/>
              <a:gd name="connsiteX125" fmla="*/ 2256071 w 4985760"/>
              <a:gd name="connsiteY125" fmla="*/ 944732 h 4420647"/>
              <a:gd name="connsiteX126" fmla="*/ 2220902 w 4985760"/>
              <a:gd name="connsiteY126" fmla="*/ 949756 h 4420647"/>
              <a:gd name="connsiteX127" fmla="*/ 2125443 w 4985760"/>
              <a:gd name="connsiteY127" fmla="*/ 849273 h 4420647"/>
              <a:gd name="connsiteX128" fmla="*/ 2113171 w 4985760"/>
              <a:gd name="connsiteY128" fmla="*/ 805625 h 4420647"/>
              <a:gd name="connsiteX129" fmla="*/ 2084596 w 4985760"/>
              <a:gd name="connsiteY129" fmla="*/ 779431 h 4420647"/>
              <a:gd name="connsiteX130" fmla="*/ 2055104 w 4985760"/>
              <a:gd name="connsiteY130" fmla="*/ 743765 h 4420647"/>
              <a:gd name="connsiteX131" fmla="*/ 1994814 w 4985760"/>
              <a:gd name="connsiteY131" fmla="*/ 663378 h 4420647"/>
              <a:gd name="connsiteX132" fmla="*/ 3862796 w 4985760"/>
              <a:gd name="connsiteY132" fmla="*/ 1324597 h 4420647"/>
              <a:gd name="connsiteX133" fmla="*/ 1889307 w 4985760"/>
              <a:gd name="connsiteY133" fmla="*/ 552846 h 4420647"/>
              <a:gd name="connsiteX134" fmla="*/ 1793847 w 4985760"/>
              <a:gd name="connsiteY134" fmla="*/ 482508 h 4420647"/>
              <a:gd name="connsiteX135" fmla="*/ 1698388 w 4985760"/>
              <a:gd name="connsiteY135" fmla="*/ 477484 h 4420647"/>
              <a:gd name="connsiteX136" fmla="*/ 1667878 w 4985760"/>
              <a:gd name="connsiteY136" fmla="*/ 453200 h 4420647"/>
              <a:gd name="connsiteX137" fmla="*/ 1597904 w 4985760"/>
              <a:gd name="connsiteY137" fmla="*/ 467435 h 4420647"/>
              <a:gd name="connsiteX138" fmla="*/ 1589296 w 4985760"/>
              <a:gd name="connsiteY138" fmla="*/ 443675 h 4420647"/>
              <a:gd name="connsiteX139" fmla="*/ 1542638 w 4985760"/>
              <a:gd name="connsiteY139" fmla="*/ 452363 h 4420647"/>
              <a:gd name="connsiteX140" fmla="*/ 1534528 w 4985760"/>
              <a:gd name="connsiteY140" fmla="*/ 412719 h 4420647"/>
              <a:gd name="connsiteX141" fmla="*/ 1498809 w 4985760"/>
              <a:gd name="connsiteY141" fmla="*/ 377000 h 4420647"/>
              <a:gd name="connsiteX142" fmla="*/ 1484521 w 4985760"/>
              <a:gd name="connsiteY142" fmla="*/ 341281 h 4420647"/>
              <a:gd name="connsiteX143" fmla="*/ 1477324 w 4985760"/>
              <a:gd name="connsiteY143" fmla="*/ 321734 h 4420647"/>
              <a:gd name="connsiteX144" fmla="*/ 1412010 w 4985760"/>
              <a:gd name="connsiteY144" fmla="*/ 291589 h 4420647"/>
              <a:gd name="connsiteX145" fmla="*/ 1366792 w 4985760"/>
              <a:gd name="connsiteY145" fmla="*/ 291589 h 4420647"/>
              <a:gd name="connsiteX146" fmla="*/ 1346696 w 4985760"/>
              <a:gd name="connsiteY146" fmla="*/ 231299 h 4420647"/>
              <a:gd name="connsiteX147" fmla="*/ 1321575 w 4985760"/>
              <a:gd name="connsiteY147" fmla="*/ 176033 h 4420647"/>
              <a:gd name="connsiteX148" fmla="*/ 1291430 w 4985760"/>
              <a:gd name="connsiteY148" fmla="*/ 150912 h 4420647"/>
              <a:gd name="connsiteX149" fmla="*/ 1236164 w 4985760"/>
              <a:gd name="connsiteY149" fmla="*/ 186081 h 4420647"/>
              <a:gd name="connsiteX150" fmla="*/ 1165825 w 4985760"/>
              <a:gd name="connsiteY150" fmla="*/ 211202 h 4420647"/>
              <a:gd name="connsiteX151" fmla="*/ 1120608 w 4985760"/>
              <a:gd name="connsiteY151" fmla="*/ 221251 h 4420647"/>
              <a:gd name="connsiteX152" fmla="*/ 1065342 w 4985760"/>
              <a:gd name="connsiteY152" fmla="*/ 191105 h 4420647"/>
              <a:gd name="connsiteX153" fmla="*/ 1005052 w 4985760"/>
              <a:gd name="connsiteY153" fmla="*/ 155936 h 4420647"/>
              <a:gd name="connsiteX154" fmla="*/ 934713 w 4985760"/>
              <a:gd name="connsiteY154" fmla="*/ 120767 h 4420647"/>
              <a:gd name="connsiteX155" fmla="*/ 829205 w 4985760"/>
              <a:gd name="connsiteY155" fmla="*/ 165985 h 4420647"/>
              <a:gd name="connsiteX156" fmla="*/ 743794 w 4985760"/>
              <a:gd name="connsiteY156" fmla="*/ 181057 h 4420647"/>
              <a:gd name="connsiteX157" fmla="*/ 693553 w 4985760"/>
              <a:gd name="connsiteY157" fmla="*/ 145888 h 4420647"/>
              <a:gd name="connsiteX158" fmla="*/ 703601 w 4985760"/>
              <a:gd name="connsiteY158" fmla="*/ 105695 h 4420647"/>
              <a:gd name="connsiteX159" fmla="*/ 718674 w 4985760"/>
              <a:gd name="connsiteY159" fmla="*/ 85598 h 4420647"/>
              <a:gd name="connsiteX160" fmla="*/ 693553 w 4985760"/>
              <a:gd name="connsiteY160" fmla="*/ 20284 h 4420647"/>
              <a:gd name="connsiteX161" fmla="*/ 648335 w 4985760"/>
              <a:gd name="connsiteY161" fmla="*/ 187 h 4420647"/>
              <a:gd name="connsiteX162" fmla="*/ 618190 w 4985760"/>
              <a:gd name="connsiteY162" fmla="*/ 10235 h 4420647"/>
              <a:gd name="connsiteX163" fmla="*/ 557900 w 4985760"/>
              <a:gd name="connsiteY163" fmla="*/ 10235 h 4420647"/>
              <a:gd name="connsiteX164" fmla="*/ 472489 w 4985760"/>
              <a:gd name="connsiteY164" fmla="*/ 187 h 4420647"/>
              <a:gd name="connsiteX165" fmla="*/ 437320 w 4985760"/>
              <a:gd name="connsiteY165" fmla="*/ 10235 h 4420647"/>
              <a:gd name="connsiteX166" fmla="*/ 392102 w 4985760"/>
              <a:gd name="connsiteY166" fmla="*/ 55453 h 4420647"/>
              <a:gd name="connsiteX167" fmla="*/ 387078 w 4985760"/>
              <a:gd name="connsiteY167" fmla="*/ 105695 h 4420647"/>
              <a:gd name="connsiteX168" fmla="*/ 382054 w 4985760"/>
              <a:gd name="connsiteY168" fmla="*/ 140864 h 4420647"/>
              <a:gd name="connsiteX169" fmla="*/ 346885 w 4985760"/>
              <a:gd name="connsiteY169" fmla="*/ 216226 h 4420647"/>
              <a:gd name="connsiteX170" fmla="*/ 366981 w 4985760"/>
              <a:gd name="connsiteY170" fmla="*/ 206178 h 4420647"/>
              <a:gd name="connsiteX171" fmla="*/ 422247 w 4985760"/>
              <a:gd name="connsiteY171" fmla="*/ 171009 h 4420647"/>
              <a:gd name="connsiteX172" fmla="*/ 467465 w 4985760"/>
              <a:gd name="connsiteY172" fmla="*/ 216226 h 4420647"/>
              <a:gd name="connsiteX173" fmla="*/ 462441 w 4985760"/>
              <a:gd name="connsiteY173" fmla="*/ 256420 h 4420647"/>
              <a:gd name="connsiteX174" fmla="*/ 462441 w 4985760"/>
              <a:gd name="connsiteY174" fmla="*/ 276516 h 4420647"/>
              <a:gd name="connsiteX175" fmla="*/ 532779 w 4985760"/>
              <a:gd name="connsiteY175" fmla="*/ 361927 h 4420647"/>
              <a:gd name="connsiteX176" fmla="*/ 552876 w 4985760"/>
              <a:gd name="connsiteY176" fmla="*/ 412169 h 4420647"/>
              <a:gd name="connsiteX177" fmla="*/ 598093 w 4985760"/>
              <a:gd name="connsiteY177" fmla="*/ 427242 h 4420647"/>
              <a:gd name="connsiteX178" fmla="*/ 618190 w 4985760"/>
              <a:gd name="connsiteY178" fmla="*/ 442314 h 4420647"/>
              <a:gd name="connsiteX179" fmla="*/ 633263 w 4985760"/>
              <a:gd name="connsiteY179" fmla="*/ 472459 h 4420647"/>
              <a:gd name="connsiteX180" fmla="*/ 3937635 w 4985760"/>
              <a:gd name="connsiteY180" fmla="*/ 1444777 h 4420647"/>
              <a:gd name="connsiteX181" fmla="*/ 577997 w 4985760"/>
              <a:gd name="connsiteY181" fmla="*/ 582991 h 4420647"/>
              <a:gd name="connsiteX182" fmla="*/ 4025558 w 4985760"/>
              <a:gd name="connsiteY182" fmla="*/ 1609807 h 4420647"/>
              <a:gd name="connsiteX183" fmla="*/ 462441 w 4985760"/>
              <a:gd name="connsiteY183" fmla="*/ 638257 h 4420647"/>
              <a:gd name="connsiteX184" fmla="*/ 437320 w 4985760"/>
              <a:gd name="connsiteY184" fmla="*/ 708596 h 4420647"/>
              <a:gd name="connsiteX185" fmla="*/ 4068752 w 4985760"/>
              <a:gd name="connsiteY185" fmla="*/ 1752368 h 4420647"/>
              <a:gd name="connsiteX186" fmla="*/ 377030 w 4985760"/>
              <a:gd name="connsiteY186" fmla="*/ 768886 h 4420647"/>
              <a:gd name="connsiteX187" fmla="*/ 351909 w 4985760"/>
              <a:gd name="connsiteY187" fmla="*/ 914587 h 4420647"/>
              <a:gd name="connsiteX188" fmla="*/ 331812 w 4985760"/>
              <a:gd name="connsiteY188" fmla="*/ 964829 h 4420647"/>
              <a:gd name="connsiteX189" fmla="*/ 346885 w 4985760"/>
              <a:gd name="connsiteY189" fmla="*/ 1025119 h 4420647"/>
              <a:gd name="connsiteX190" fmla="*/ 4147604 w 4985760"/>
              <a:gd name="connsiteY190" fmla="*/ 1874414 h 4420647"/>
              <a:gd name="connsiteX191" fmla="*/ 372005 w 4985760"/>
              <a:gd name="connsiteY191" fmla="*/ 1110530 h 4420647"/>
              <a:gd name="connsiteX0" fmla="*/ 372005 w 4985760"/>
              <a:gd name="connsiteY0" fmla="*/ 1110530 h 4421378"/>
              <a:gd name="connsiteX1" fmla="*/ 4529371 w 4985760"/>
              <a:gd name="connsiteY1" fmla="*/ 2133857 h 4421378"/>
              <a:gd name="connsiteX2" fmla="*/ 473275 w 4985760"/>
              <a:gd name="connsiteY2" fmla="*/ 1333190 h 4421378"/>
              <a:gd name="connsiteX3" fmla="*/ 4750784 w 4985760"/>
              <a:gd name="connsiteY3" fmla="*/ 2453101 h 4421378"/>
              <a:gd name="connsiteX4" fmla="*/ 532779 w 4985760"/>
              <a:gd name="connsiteY4" fmla="*/ 1557681 h 4421378"/>
              <a:gd name="connsiteX5" fmla="*/ 4815052 w 4985760"/>
              <a:gd name="connsiteY5" fmla="*/ 2820494 h 4421378"/>
              <a:gd name="connsiteX6" fmla="*/ 547852 w 4985760"/>
              <a:gd name="connsiteY6" fmla="*/ 1758648 h 4421378"/>
              <a:gd name="connsiteX7" fmla="*/ 572973 w 4985760"/>
              <a:gd name="connsiteY7" fmla="*/ 1798842 h 4421378"/>
              <a:gd name="connsiteX8" fmla="*/ 4804724 w 4985760"/>
              <a:gd name="connsiteY8" fmla="*/ 3176931 h 4421378"/>
              <a:gd name="connsiteX9" fmla="*/ 589117 w 4985760"/>
              <a:gd name="connsiteY9" fmla="*/ 2066170 h 4421378"/>
              <a:gd name="connsiteX10" fmla="*/ 593069 w 4985760"/>
              <a:gd name="connsiteY10" fmla="*/ 2140486 h 4421378"/>
              <a:gd name="connsiteX11" fmla="*/ 596315 w 4985760"/>
              <a:gd name="connsiteY11" fmla="*/ 2224850 h 4421378"/>
              <a:gd name="connsiteX12" fmla="*/ 4854966 w 4985760"/>
              <a:gd name="connsiteY12" fmla="*/ 3413347 h 4421378"/>
              <a:gd name="connsiteX13" fmla="*/ 618451 w 4985760"/>
              <a:gd name="connsiteY13" fmla="*/ 2359717 h 4421378"/>
              <a:gd name="connsiteX14" fmla="*/ 623214 w 4985760"/>
              <a:gd name="connsiteY14" fmla="*/ 2391695 h 4421378"/>
              <a:gd name="connsiteX15" fmla="*/ 4945271 w 4985760"/>
              <a:gd name="connsiteY15" fmla="*/ 3672650 h 4421378"/>
              <a:gd name="connsiteX16" fmla="*/ 648335 w 4985760"/>
              <a:gd name="connsiteY16" fmla="*/ 2482130 h 4421378"/>
              <a:gd name="connsiteX17" fmla="*/ 4985753 w 4985760"/>
              <a:gd name="connsiteY17" fmla="*/ 3976656 h 4421378"/>
              <a:gd name="connsiteX18" fmla="*/ 676622 w 4985760"/>
              <a:gd name="connsiteY18" fmla="*/ 2652952 h 4421378"/>
              <a:gd name="connsiteX19" fmla="*/ 4932701 w 4985760"/>
              <a:gd name="connsiteY19" fmla="*/ 4141713 h 4421378"/>
              <a:gd name="connsiteX20" fmla="*/ 849302 w 4985760"/>
              <a:gd name="connsiteY20" fmla="*/ 2813725 h 4421378"/>
              <a:gd name="connsiteX21" fmla="*/ 914616 w 4985760"/>
              <a:gd name="connsiteY21" fmla="*/ 2879040 h 4421378"/>
              <a:gd name="connsiteX22" fmla="*/ 965409 w 4985760"/>
              <a:gd name="connsiteY22" fmla="*/ 2910650 h 4421378"/>
              <a:gd name="connsiteX23" fmla="*/ 1065421 w 4985760"/>
              <a:gd name="connsiteY23" fmla="*/ 2996375 h 4421378"/>
              <a:gd name="connsiteX24" fmla="*/ 4889088 w 4985760"/>
              <a:gd name="connsiteY24" fmla="*/ 4253221 h 4421378"/>
              <a:gd name="connsiteX25" fmla="*/ 1115428 w 4985760"/>
              <a:gd name="connsiteY25" fmla="*/ 3029713 h 4421378"/>
              <a:gd name="connsiteX26" fmla="*/ 1155909 w 4985760"/>
              <a:gd name="connsiteY26" fmla="*/ 3067813 h 4421378"/>
              <a:gd name="connsiteX27" fmla="*/ 1163053 w 4985760"/>
              <a:gd name="connsiteY27" fmla="*/ 3098769 h 4421378"/>
              <a:gd name="connsiteX28" fmla="*/ 1195970 w 4985760"/>
              <a:gd name="connsiteY28" fmla="*/ 3115176 h 4421378"/>
              <a:gd name="connsiteX29" fmla="*/ 1236871 w 4985760"/>
              <a:gd name="connsiteY29" fmla="*/ 3167825 h 4421378"/>
              <a:gd name="connsiteX30" fmla="*/ 1261285 w 4985760"/>
              <a:gd name="connsiteY30" fmla="*/ 3210635 h 4421378"/>
              <a:gd name="connsiteX31" fmla="*/ 1351720 w 4985760"/>
              <a:gd name="connsiteY31" fmla="*/ 3265901 h 4421378"/>
              <a:gd name="connsiteX32" fmla="*/ 1408321 w 4985760"/>
              <a:gd name="connsiteY32" fmla="*/ 3303556 h 4421378"/>
              <a:gd name="connsiteX33" fmla="*/ 4801305 w 4985760"/>
              <a:gd name="connsiteY33" fmla="*/ 4305417 h 4421378"/>
              <a:gd name="connsiteX34" fmla="*/ 1472615 w 4985760"/>
              <a:gd name="connsiteY34" fmla="*/ 3360706 h 4421378"/>
              <a:gd name="connsiteX35" fmla="*/ 1524399 w 4985760"/>
              <a:gd name="connsiteY35" fmla="*/ 3389387 h 4421378"/>
              <a:gd name="connsiteX36" fmla="*/ 1625930 w 4985760"/>
              <a:gd name="connsiteY36" fmla="*/ 3436462 h 4421378"/>
              <a:gd name="connsiteX37" fmla="*/ 1656336 w 4985760"/>
              <a:gd name="connsiteY37" fmla="*/ 3461844 h 4421378"/>
              <a:gd name="connsiteX38" fmla="*/ 1670258 w 4985760"/>
              <a:gd name="connsiteY38" fmla="*/ 3503582 h 4421378"/>
              <a:gd name="connsiteX39" fmla="*/ 1733557 w 4985760"/>
              <a:gd name="connsiteY39" fmla="*/ 3587448 h 4421378"/>
              <a:gd name="connsiteX40" fmla="*/ 4508027 w 4985760"/>
              <a:gd name="connsiteY40" fmla="*/ 4416769 h 4421378"/>
              <a:gd name="connsiteX41" fmla="*/ 2641809 w 4985760"/>
              <a:gd name="connsiteY41" fmla="*/ 3920300 h 4421378"/>
              <a:gd name="connsiteX42" fmla="*/ 2561638 w 4985760"/>
              <a:gd name="connsiteY42" fmla="*/ 3875849 h 4421378"/>
              <a:gd name="connsiteX43" fmla="*/ 2748441 w 4985760"/>
              <a:gd name="connsiteY43" fmla="*/ 3878851 h 4421378"/>
              <a:gd name="connsiteX44" fmla="*/ 2823803 w 4985760"/>
              <a:gd name="connsiteY44" fmla="*/ 3823585 h 4421378"/>
              <a:gd name="connsiteX45" fmla="*/ 2879069 w 4985760"/>
              <a:gd name="connsiteY45" fmla="*/ 3778367 h 4421378"/>
              <a:gd name="connsiteX46" fmla="*/ 2975184 w 4985760"/>
              <a:gd name="connsiteY46" fmla="*/ 3820288 h 4421378"/>
              <a:gd name="connsiteX47" fmla="*/ 3029794 w 4985760"/>
              <a:gd name="connsiteY47" fmla="*/ 3823585 h 4421378"/>
              <a:gd name="connsiteX48" fmla="*/ 3080036 w 4985760"/>
              <a:gd name="connsiteY48" fmla="*/ 3808512 h 4421378"/>
              <a:gd name="connsiteX49" fmla="*/ 3130278 w 4985760"/>
              <a:gd name="connsiteY49" fmla="*/ 3738174 h 4421378"/>
              <a:gd name="connsiteX50" fmla="*/ 3145351 w 4985760"/>
              <a:gd name="connsiteY50" fmla="*/ 3692956 h 4421378"/>
              <a:gd name="connsiteX51" fmla="*/ 3144253 w 4985760"/>
              <a:gd name="connsiteY51" fmla="*/ 3667888 h 4421378"/>
              <a:gd name="connsiteX52" fmla="*/ 3185021 w 4985760"/>
              <a:gd name="connsiteY52" fmla="*/ 3646953 h 4421378"/>
              <a:gd name="connsiteX53" fmla="*/ 3235786 w 4985760"/>
              <a:gd name="connsiteY53" fmla="*/ 3667835 h 4421378"/>
              <a:gd name="connsiteX54" fmla="*/ 3311148 w 4985760"/>
              <a:gd name="connsiteY54" fmla="*/ 3667835 h 4421378"/>
              <a:gd name="connsiteX55" fmla="*/ 3366414 w 4985760"/>
              <a:gd name="connsiteY55" fmla="*/ 3622618 h 4421378"/>
              <a:gd name="connsiteX56" fmla="*/ 3386511 w 4985760"/>
              <a:gd name="connsiteY56" fmla="*/ 3547255 h 4421378"/>
              <a:gd name="connsiteX57" fmla="*/ 3386511 w 4985760"/>
              <a:gd name="connsiteY57" fmla="*/ 3486965 h 4421378"/>
              <a:gd name="connsiteX58" fmla="*/ 3446801 w 4985760"/>
              <a:gd name="connsiteY58" fmla="*/ 3411602 h 4421378"/>
              <a:gd name="connsiteX59" fmla="*/ 3466898 w 4985760"/>
              <a:gd name="connsiteY59" fmla="*/ 3366385 h 4421378"/>
              <a:gd name="connsiteX60" fmla="*/ 3486994 w 4985760"/>
              <a:gd name="connsiteY60" fmla="*/ 3341264 h 4421378"/>
              <a:gd name="connsiteX61" fmla="*/ 3520489 w 4985760"/>
              <a:gd name="connsiteY61" fmla="*/ 3322606 h 4421378"/>
              <a:gd name="connsiteX62" fmla="*/ 3567381 w 4985760"/>
              <a:gd name="connsiteY62" fmla="*/ 3321167 h 4421378"/>
              <a:gd name="connsiteX63" fmla="*/ 3562357 w 4985760"/>
              <a:gd name="connsiteY63" fmla="*/ 3270925 h 4421378"/>
              <a:gd name="connsiteX64" fmla="*/ 3552309 w 4985760"/>
              <a:gd name="connsiteY64" fmla="*/ 3235756 h 4421378"/>
              <a:gd name="connsiteX65" fmla="*/ 3551445 w 4985760"/>
              <a:gd name="connsiteY65" fmla="*/ 3217831 h 4421378"/>
              <a:gd name="connsiteX66" fmla="*/ 3514496 w 4985760"/>
              <a:gd name="connsiteY66" fmla="*/ 3181276 h 4421378"/>
              <a:gd name="connsiteX67" fmla="*/ 3492019 w 4985760"/>
              <a:gd name="connsiteY67" fmla="*/ 3180490 h 4421378"/>
              <a:gd name="connsiteX68" fmla="*/ 3446801 w 4985760"/>
              <a:gd name="connsiteY68" fmla="*/ 3130248 h 4421378"/>
              <a:gd name="connsiteX69" fmla="*/ 3416656 w 4985760"/>
              <a:gd name="connsiteY69" fmla="*/ 3100103 h 4421378"/>
              <a:gd name="connsiteX70" fmla="*/ 3391535 w 4985760"/>
              <a:gd name="connsiteY70" fmla="*/ 3095079 h 4421378"/>
              <a:gd name="connsiteX71" fmla="*/ 3341895 w 4985760"/>
              <a:gd name="connsiteY71" fmla="*/ 3015425 h 4421378"/>
              <a:gd name="connsiteX72" fmla="*/ 3321197 w 4985760"/>
              <a:gd name="connsiteY72" fmla="*/ 2944354 h 4421378"/>
              <a:gd name="connsiteX73" fmla="*/ 3289508 w 4985760"/>
              <a:gd name="connsiteY73" fmla="*/ 2905888 h 4421378"/>
              <a:gd name="connsiteX74" fmla="*/ 3282364 w 4985760"/>
              <a:gd name="connsiteY74" fmla="*/ 2867788 h 4421378"/>
              <a:gd name="connsiteX75" fmla="*/ 3260907 w 4985760"/>
              <a:gd name="connsiteY75" fmla="*/ 2838846 h 4421378"/>
              <a:gd name="connsiteX76" fmla="*/ 3260933 w 4985760"/>
              <a:gd name="connsiteY76" fmla="*/ 2820163 h 4421378"/>
              <a:gd name="connsiteX77" fmla="*/ 3225737 w 4985760"/>
              <a:gd name="connsiteY77" fmla="*/ 2768508 h 4421378"/>
              <a:gd name="connsiteX78" fmla="*/ 3160423 w 4985760"/>
              <a:gd name="connsiteY78" fmla="*/ 2698169 h 4421378"/>
              <a:gd name="connsiteX79" fmla="*/ 3130278 w 4985760"/>
              <a:gd name="connsiteY79" fmla="*/ 2663000 h 4421378"/>
              <a:gd name="connsiteX80" fmla="*/ 3095109 w 4985760"/>
              <a:gd name="connsiteY80" fmla="*/ 2622807 h 4421378"/>
              <a:gd name="connsiteX81" fmla="*/ 3084720 w 4985760"/>
              <a:gd name="connsiteY81" fmla="*/ 2558225 h 4421378"/>
              <a:gd name="connsiteX82" fmla="*/ 3090085 w 4985760"/>
              <a:gd name="connsiteY82" fmla="*/ 2532371 h 4421378"/>
              <a:gd name="connsiteX83" fmla="*/ 3046621 w 4985760"/>
              <a:gd name="connsiteY83" fmla="*/ 2510600 h 4421378"/>
              <a:gd name="connsiteX84" fmla="*/ 3019746 w 4985760"/>
              <a:gd name="connsiteY84" fmla="*/ 2512275 h 4421378"/>
              <a:gd name="connsiteX85" fmla="*/ 3010221 w 4985760"/>
              <a:gd name="connsiteY85" fmla="*/ 2472631 h 4421378"/>
              <a:gd name="connsiteX86" fmla="*/ 3013284 w 4985760"/>
              <a:gd name="connsiteY86" fmla="*/ 2398681 h 4421378"/>
              <a:gd name="connsiteX87" fmla="*/ 2994625 w 4985760"/>
              <a:gd name="connsiteY87" fmla="*/ 2371598 h 4421378"/>
              <a:gd name="connsiteX88" fmla="*/ 2964480 w 4985760"/>
              <a:gd name="connsiteY88" fmla="*/ 2326380 h 4421378"/>
              <a:gd name="connsiteX89" fmla="*/ 2909214 w 4985760"/>
              <a:gd name="connsiteY89" fmla="*/ 2272973 h 4421378"/>
              <a:gd name="connsiteX90" fmla="*/ 2879069 w 4985760"/>
              <a:gd name="connsiteY90" fmla="*/ 2230921 h 4421378"/>
              <a:gd name="connsiteX91" fmla="*/ 2843900 w 4985760"/>
              <a:gd name="connsiteY91" fmla="*/ 2215848 h 4421378"/>
              <a:gd name="connsiteX92" fmla="*/ 2822783 w 4985760"/>
              <a:gd name="connsiteY92" fmla="*/ 2203419 h 4421378"/>
              <a:gd name="connsiteX93" fmla="*/ 2798682 w 4985760"/>
              <a:gd name="connsiteY93" fmla="*/ 2195752 h 4421378"/>
              <a:gd name="connsiteX94" fmla="*/ 2770395 w 4985760"/>
              <a:gd name="connsiteY94" fmla="*/ 2177225 h 4421378"/>
              <a:gd name="connsiteX95" fmla="*/ 2733368 w 4985760"/>
              <a:gd name="connsiteY95" fmla="*/ 2170631 h 4421378"/>
              <a:gd name="connsiteX96" fmla="*/ 2698958 w 4985760"/>
              <a:gd name="connsiteY96" fmla="*/ 2146269 h 4421378"/>
              <a:gd name="connsiteX97" fmla="*/ 2659341 w 4985760"/>
              <a:gd name="connsiteY97" fmla="*/ 2128318 h 4421378"/>
              <a:gd name="connsiteX98" fmla="*/ 2698199 w 4985760"/>
              <a:gd name="connsiteY98" fmla="*/ 2004833 h 4421378"/>
              <a:gd name="connsiteX99" fmla="*/ 2728344 w 4985760"/>
              <a:gd name="connsiteY99" fmla="*/ 1934495 h 4421378"/>
              <a:gd name="connsiteX100" fmla="*/ 2823803 w 4985760"/>
              <a:gd name="connsiteY100" fmla="*/ 1813914 h 4421378"/>
              <a:gd name="connsiteX101" fmla="*/ 2860569 w 4985760"/>
              <a:gd name="connsiteY101" fmla="*/ 1758648 h 4421378"/>
              <a:gd name="connsiteX102" fmla="*/ 2914238 w 4985760"/>
              <a:gd name="connsiteY102" fmla="*/ 1733527 h 4421378"/>
              <a:gd name="connsiteX103" fmla="*/ 2984577 w 4985760"/>
              <a:gd name="connsiteY103" fmla="*/ 1693334 h 4421378"/>
              <a:gd name="connsiteX104" fmla="*/ 3095109 w 4985760"/>
              <a:gd name="connsiteY104" fmla="*/ 1663189 h 4421378"/>
              <a:gd name="connsiteX105" fmla="*/ 3140326 w 4985760"/>
              <a:gd name="connsiteY105" fmla="*/ 1643092 h 4421378"/>
              <a:gd name="connsiteX106" fmla="*/ 3175496 w 4985760"/>
              <a:gd name="connsiteY106" fmla="*/ 1602899 h 4421378"/>
              <a:gd name="connsiteX107" fmla="*/ 3195592 w 4985760"/>
              <a:gd name="connsiteY107" fmla="*/ 1517488 h 4421378"/>
              <a:gd name="connsiteX108" fmla="*/ 3228381 w 4985760"/>
              <a:gd name="connsiteY108" fmla="*/ 1430480 h 4421378"/>
              <a:gd name="connsiteX109" fmla="*/ 3296076 w 4985760"/>
              <a:gd name="connsiteY109" fmla="*/ 1341642 h 4421378"/>
              <a:gd name="connsiteX110" fmla="*/ 3411632 w 4985760"/>
              <a:gd name="connsiteY110" fmla="*/ 1241158 h 4421378"/>
              <a:gd name="connsiteX111" fmla="*/ 3366414 w 4985760"/>
              <a:gd name="connsiteY111" fmla="*/ 1211013 h 4421378"/>
              <a:gd name="connsiteX112" fmla="*/ 3308559 w 4985760"/>
              <a:gd name="connsiteY112" fmla="*/ 1196150 h 4421378"/>
              <a:gd name="connsiteX113" fmla="*/ 3225737 w 4985760"/>
              <a:gd name="connsiteY113" fmla="*/ 1190916 h 4421378"/>
              <a:gd name="connsiteX114" fmla="*/ 3172828 w 4985760"/>
              <a:gd name="connsiteY114" fmla="*/ 1167575 h 4421378"/>
              <a:gd name="connsiteX115" fmla="*/ 3101390 w 4985760"/>
              <a:gd name="connsiteY115" fmla="*/ 1153288 h 4421378"/>
              <a:gd name="connsiteX116" fmla="*/ 3064964 w 4985760"/>
              <a:gd name="connsiteY116" fmla="*/ 1165796 h 4421378"/>
              <a:gd name="connsiteX117" fmla="*/ 3004674 w 4985760"/>
              <a:gd name="connsiteY117" fmla="*/ 1135651 h 4421378"/>
              <a:gd name="connsiteX118" fmla="*/ 2934335 w 4985760"/>
              <a:gd name="connsiteY118" fmla="*/ 1120578 h 4421378"/>
              <a:gd name="connsiteX119" fmla="*/ 2758490 w 4985760"/>
              <a:gd name="connsiteY119" fmla="*/ 1072325 h 4421378"/>
              <a:gd name="connsiteX120" fmla="*/ 2522353 w 4985760"/>
              <a:gd name="connsiteY120" fmla="*/ 1010046 h 4421378"/>
              <a:gd name="connsiteX121" fmla="*/ 2457038 w 4985760"/>
              <a:gd name="connsiteY121" fmla="*/ 979901 h 4421378"/>
              <a:gd name="connsiteX122" fmla="*/ 2401773 w 4985760"/>
              <a:gd name="connsiteY122" fmla="*/ 954780 h 4421378"/>
              <a:gd name="connsiteX123" fmla="*/ 2316362 w 4985760"/>
              <a:gd name="connsiteY123" fmla="*/ 944732 h 4421378"/>
              <a:gd name="connsiteX124" fmla="*/ 2256071 w 4985760"/>
              <a:gd name="connsiteY124" fmla="*/ 944732 h 4421378"/>
              <a:gd name="connsiteX125" fmla="*/ 2220902 w 4985760"/>
              <a:gd name="connsiteY125" fmla="*/ 949756 h 4421378"/>
              <a:gd name="connsiteX126" fmla="*/ 2125443 w 4985760"/>
              <a:gd name="connsiteY126" fmla="*/ 849273 h 4421378"/>
              <a:gd name="connsiteX127" fmla="*/ 2113171 w 4985760"/>
              <a:gd name="connsiteY127" fmla="*/ 805625 h 4421378"/>
              <a:gd name="connsiteX128" fmla="*/ 2084596 w 4985760"/>
              <a:gd name="connsiteY128" fmla="*/ 779431 h 4421378"/>
              <a:gd name="connsiteX129" fmla="*/ 2055104 w 4985760"/>
              <a:gd name="connsiteY129" fmla="*/ 743765 h 4421378"/>
              <a:gd name="connsiteX130" fmla="*/ 1994814 w 4985760"/>
              <a:gd name="connsiteY130" fmla="*/ 663378 h 4421378"/>
              <a:gd name="connsiteX131" fmla="*/ 3862796 w 4985760"/>
              <a:gd name="connsiteY131" fmla="*/ 1324597 h 4421378"/>
              <a:gd name="connsiteX132" fmla="*/ 1889307 w 4985760"/>
              <a:gd name="connsiteY132" fmla="*/ 552846 h 4421378"/>
              <a:gd name="connsiteX133" fmla="*/ 1793847 w 4985760"/>
              <a:gd name="connsiteY133" fmla="*/ 482508 h 4421378"/>
              <a:gd name="connsiteX134" fmla="*/ 1698388 w 4985760"/>
              <a:gd name="connsiteY134" fmla="*/ 477484 h 4421378"/>
              <a:gd name="connsiteX135" fmla="*/ 1667878 w 4985760"/>
              <a:gd name="connsiteY135" fmla="*/ 453200 h 4421378"/>
              <a:gd name="connsiteX136" fmla="*/ 1597904 w 4985760"/>
              <a:gd name="connsiteY136" fmla="*/ 467435 h 4421378"/>
              <a:gd name="connsiteX137" fmla="*/ 1589296 w 4985760"/>
              <a:gd name="connsiteY137" fmla="*/ 443675 h 4421378"/>
              <a:gd name="connsiteX138" fmla="*/ 1542638 w 4985760"/>
              <a:gd name="connsiteY138" fmla="*/ 452363 h 4421378"/>
              <a:gd name="connsiteX139" fmla="*/ 1534528 w 4985760"/>
              <a:gd name="connsiteY139" fmla="*/ 412719 h 4421378"/>
              <a:gd name="connsiteX140" fmla="*/ 1498809 w 4985760"/>
              <a:gd name="connsiteY140" fmla="*/ 377000 h 4421378"/>
              <a:gd name="connsiteX141" fmla="*/ 1484521 w 4985760"/>
              <a:gd name="connsiteY141" fmla="*/ 341281 h 4421378"/>
              <a:gd name="connsiteX142" fmla="*/ 1477324 w 4985760"/>
              <a:gd name="connsiteY142" fmla="*/ 321734 h 4421378"/>
              <a:gd name="connsiteX143" fmla="*/ 1412010 w 4985760"/>
              <a:gd name="connsiteY143" fmla="*/ 291589 h 4421378"/>
              <a:gd name="connsiteX144" fmla="*/ 1366792 w 4985760"/>
              <a:gd name="connsiteY144" fmla="*/ 291589 h 4421378"/>
              <a:gd name="connsiteX145" fmla="*/ 1346696 w 4985760"/>
              <a:gd name="connsiteY145" fmla="*/ 231299 h 4421378"/>
              <a:gd name="connsiteX146" fmla="*/ 1321575 w 4985760"/>
              <a:gd name="connsiteY146" fmla="*/ 176033 h 4421378"/>
              <a:gd name="connsiteX147" fmla="*/ 1291430 w 4985760"/>
              <a:gd name="connsiteY147" fmla="*/ 150912 h 4421378"/>
              <a:gd name="connsiteX148" fmla="*/ 1236164 w 4985760"/>
              <a:gd name="connsiteY148" fmla="*/ 186081 h 4421378"/>
              <a:gd name="connsiteX149" fmla="*/ 1165825 w 4985760"/>
              <a:gd name="connsiteY149" fmla="*/ 211202 h 4421378"/>
              <a:gd name="connsiteX150" fmla="*/ 1120608 w 4985760"/>
              <a:gd name="connsiteY150" fmla="*/ 221251 h 4421378"/>
              <a:gd name="connsiteX151" fmla="*/ 1065342 w 4985760"/>
              <a:gd name="connsiteY151" fmla="*/ 191105 h 4421378"/>
              <a:gd name="connsiteX152" fmla="*/ 1005052 w 4985760"/>
              <a:gd name="connsiteY152" fmla="*/ 155936 h 4421378"/>
              <a:gd name="connsiteX153" fmla="*/ 934713 w 4985760"/>
              <a:gd name="connsiteY153" fmla="*/ 120767 h 4421378"/>
              <a:gd name="connsiteX154" fmla="*/ 829205 w 4985760"/>
              <a:gd name="connsiteY154" fmla="*/ 165985 h 4421378"/>
              <a:gd name="connsiteX155" fmla="*/ 743794 w 4985760"/>
              <a:gd name="connsiteY155" fmla="*/ 181057 h 4421378"/>
              <a:gd name="connsiteX156" fmla="*/ 693553 w 4985760"/>
              <a:gd name="connsiteY156" fmla="*/ 145888 h 4421378"/>
              <a:gd name="connsiteX157" fmla="*/ 703601 w 4985760"/>
              <a:gd name="connsiteY157" fmla="*/ 105695 h 4421378"/>
              <a:gd name="connsiteX158" fmla="*/ 718674 w 4985760"/>
              <a:gd name="connsiteY158" fmla="*/ 85598 h 4421378"/>
              <a:gd name="connsiteX159" fmla="*/ 693553 w 4985760"/>
              <a:gd name="connsiteY159" fmla="*/ 20284 h 4421378"/>
              <a:gd name="connsiteX160" fmla="*/ 648335 w 4985760"/>
              <a:gd name="connsiteY160" fmla="*/ 187 h 4421378"/>
              <a:gd name="connsiteX161" fmla="*/ 618190 w 4985760"/>
              <a:gd name="connsiteY161" fmla="*/ 10235 h 4421378"/>
              <a:gd name="connsiteX162" fmla="*/ 557900 w 4985760"/>
              <a:gd name="connsiteY162" fmla="*/ 10235 h 4421378"/>
              <a:gd name="connsiteX163" fmla="*/ 472489 w 4985760"/>
              <a:gd name="connsiteY163" fmla="*/ 187 h 4421378"/>
              <a:gd name="connsiteX164" fmla="*/ 437320 w 4985760"/>
              <a:gd name="connsiteY164" fmla="*/ 10235 h 4421378"/>
              <a:gd name="connsiteX165" fmla="*/ 392102 w 4985760"/>
              <a:gd name="connsiteY165" fmla="*/ 55453 h 4421378"/>
              <a:gd name="connsiteX166" fmla="*/ 387078 w 4985760"/>
              <a:gd name="connsiteY166" fmla="*/ 105695 h 4421378"/>
              <a:gd name="connsiteX167" fmla="*/ 382054 w 4985760"/>
              <a:gd name="connsiteY167" fmla="*/ 140864 h 4421378"/>
              <a:gd name="connsiteX168" fmla="*/ 346885 w 4985760"/>
              <a:gd name="connsiteY168" fmla="*/ 216226 h 4421378"/>
              <a:gd name="connsiteX169" fmla="*/ 366981 w 4985760"/>
              <a:gd name="connsiteY169" fmla="*/ 206178 h 4421378"/>
              <a:gd name="connsiteX170" fmla="*/ 422247 w 4985760"/>
              <a:gd name="connsiteY170" fmla="*/ 171009 h 4421378"/>
              <a:gd name="connsiteX171" fmla="*/ 467465 w 4985760"/>
              <a:gd name="connsiteY171" fmla="*/ 216226 h 4421378"/>
              <a:gd name="connsiteX172" fmla="*/ 462441 w 4985760"/>
              <a:gd name="connsiteY172" fmla="*/ 256420 h 4421378"/>
              <a:gd name="connsiteX173" fmla="*/ 462441 w 4985760"/>
              <a:gd name="connsiteY173" fmla="*/ 276516 h 4421378"/>
              <a:gd name="connsiteX174" fmla="*/ 532779 w 4985760"/>
              <a:gd name="connsiteY174" fmla="*/ 361927 h 4421378"/>
              <a:gd name="connsiteX175" fmla="*/ 552876 w 4985760"/>
              <a:gd name="connsiteY175" fmla="*/ 412169 h 4421378"/>
              <a:gd name="connsiteX176" fmla="*/ 598093 w 4985760"/>
              <a:gd name="connsiteY176" fmla="*/ 427242 h 4421378"/>
              <a:gd name="connsiteX177" fmla="*/ 618190 w 4985760"/>
              <a:gd name="connsiteY177" fmla="*/ 442314 h 4421378"/>
              <a:gd name="connsiteX178" fmla="*/ 633263 w 4985760"/>
              <a:gd name="connsiteY178" fmla="*/ 472459 h 4421378"/>
              <a:gd name="connsiteX179" fmla="*/ 3937635 w 4985760"/>
              <a:gd name="connsiteY179" fmla="*/ 1444777 h 4421378"/>
              <a:gd name="connsiteX180" fmla="*/ 577997 w 4985760"/>
              <a:gd name="connsiteY180" fmla="*/ 582991 h 4421378"/>
              <a:gd name="connsiteX181" fmla="*/ 4025558 w 4985760"/>
              <a:gd name="connsiteY181" fmla="*/ 1609807 h 4421378"/>
              <a:gd name="connsiteX182" fmla="*/ 462441 w 4985760"/>
              <a:gd name="connsiteY182" fmla="*/ 638257 h 4421378"/>
              <a:gd name="connsiteX183" fmla="*/ 437320 w 4985760"/>
              <a:gd name="connsiteY183" fmla="*/ 708596 h 4421378"/>
              <a:gd name="connsiteX184" fmla="*/ 4068752 w 4985760"/>
              <a:gd name="connsiteY184" fmla="*/ 1752368 h 4421378"/>
              <a:gd name="connsiteX185" fmla="*/ 377030 w 4985760"/>
              <a:gd name="connsiteY185" fmla="*/ 768886 h 4421378"/>
              <a:gd name="connsiteX186" fmla="*/ 351909 w 4985760"/>
              <a:gd name="connsiteY186" fmla="*/ 914587 h 4421378"/>
              <a:gd name="connsiteX187" fmla="*/ 331812 w 4985760"/>
              <a:gd name="connsiteY187" fmla="*/ 964829 h 4421378"/>
              <a:gd name="connsiteX188" fmla="*/ 346885 w 4985760"/>
              <a:gd name="connsiteY188" fmla="*/ 1025119 h 4421378"/>
              <a:gd name="connsiteX189" fmla="*/ 4147604 w 4985760"/>
              <a:gd name="connsiteY189" fmla="*/ 1874414 h 4421378"/>
              <a:gd name="connsiteX190" fmla="*/ 372005 w 4985760"/>
              <a:gd name="connsiteY190" fmla="*/ 1110530 h 4421378"/>
              <a:gd name="connsiteX0" fmla="*/ 372005 w 4985760"/>
              <a:gd name="connsiteY0" fmla="*/ 1110530 h 4421312"/>
              <a:gd name="connsiteX1" fmla="*/ 4529371 w 4985760"/>
              <a:gd name="connsiteY1" fmla="*/ 2133857 h 4421312"/>
              <a:gd name="connsiteX2" fmla="*/ 473275 w 4985760"/>
              <a:gd name="connsiteY2" fmla="*/ 1333190 h 4421312"/>
              <a:gd name="connsiteX3" fmla="*/ 4750784 w 4985760"/>
              <a:gd name="connsiteY3" fmla="*/ 2453101 h 4421312"/>
              <a:gd name="connsiteX4" fmla="*/ 532779 w 4985760"/>
              <a:gd name="connsiteY4" fmla="*/ 1557681 h 4421312"/>
              <a:gd name="connsiteX5" fmla="*/ 4815052 w 4985760"/>
              <a:gd name="connsiteY5" fmla="*/ 2820494 h 4421312"/>
              <a:gd name="connsiteX6" fmla="*/ 547852 w 4985760"/>
              <a:gd name="connsiteY6" fmla="*/ 1758648 h 4421312"/>
              <a:gd name="connsiteX7" fmla="*/ 572973 w 4985760"/>
              <a:gd name="connsiteY7" fmla="*/ 1798842 h 4421312"/>
              <a:gd name="connsiteX8" fmla="*/ 4804724 w 4985760"/>
              <a:gd name="connsiteY8" fmla="*/ 3176931 h 4421312"/>
              <a:gd name="connsiteX9" fmla="*/ 589117 w 4985760"/>
              <a:gd name="connsiteY9" fmla="*/ 2066170 h 4421312"/>
              <a:gd name="connsiteX10" fmla="*/ 593069 w 4985760"/>
              <a:gd name="connsiteY10" fmla="*/ 2140486 h 4421312"/>
              <a:gd name="connsiteX11" fmla="*/ 596315 w 4985760"/>
              <a:gd name="connsiteY11" fmla="*/ 2224850 h 4421312"/>
              <a:gd name="connsiteX12" fmla="*/ 4854966 w 4985760"/>
              <a:gd name="connsiteY12" fmla="*/ 3413347 h 4421312"/>
              <a:gd name="connsiteX13" fmla="*/ 618451 w 4985760"/>
              <a:gd name="connsiteY13" fmla="*/ 2359717 h 4421312"/>
              <a:gd name="connsiteX14" fmla="*/ 623214 w 4985760"/>
              <a:gd name="connsiteY14" fmla="*/ 2391695 h 4421312"/>
              <a:gd name="connsiteX15" fmla="*/ 4945271 w 4985760"/>
              <a:gd name="connsiteY15" fmla="*/ 3672650 h 4421312"/>
              <a:gd name="connsiteX16" fmla="*/ 648335 w 4985760"/>
              <a:gd name="connsiteY16" fmla="*/ 2482130 h 4421312"/>
              <a:gd name="connsiteX17" fmla="*/ 4985753 w 4985760"/>
              <a:gd name="connsiteY17" fmla="*/ 3976656 h 4421312"/>
              <a:gd name="connsiteX18" fmla="*/ 676622 w 4985760"/>
              <a:gd name="connsiteY18" fmla="*/ 2652952 h 4421312"/>
              <a:gd name="connsiteX19" fmla="*/ 4932701 w 4985760"/>
              <a:gd name="connsiteY19" fmla="*/ 4141713 h 4421312"/>
              <a:gd name="connsiteX20" fmla="*/ 849302 w 4985760"/>
              <a:gd name="connsiteY20" fmla="*/ 2813725 h 4421312"/>
              <a:gd name="connsiteX21" fmla="*/ 914616 w 4985760"/>
              <a:gd name="connsiteY21" fmla="*/ 2879040 h 4421312"/>
              <a:gd name="connsiteX22" fmla="*/ 965409 w 4985760"/>
              <a:gd name="connsiteY22" fmla="*/ 2910650 h 4421312"/>
              <a:gd name="connsiteX23" fmla="*/ 1065421 w 4985760"/>
              <a:gd name="connsiteY23" fmla="*/ 2996375 h 4421312"/>
              <a:gd name="connsiteX24" fmla="*/ 4889088 w 4985760"/>
              <a:gd name="connsiteY24" fmla="*/ 4253221 h 4421312"/>
              <a:gd name="connsiteX25" fmla="*/ 1115428 w 4985760"/>
              <a:gd name="connsiteY25" fmla="*/ 3029713 h 4421312"/>
              <a:gd name="connsiteX26" fmla="*/ 1155909 w 4985760"/>
              <a:gd name="connsiteY26" fmla="*/ 3067813 h 4421312"/>
              <a:gd name="connsiteX27" fmla="*/ 1163053 w 4985760"/>
              <a:gd name="connsiteY27" fmla="*/ 3098769 h 4421312"/>
              <a:gd name="connsiteX28" fmla="*/ 1195970 w 4985760"/>
              <a:gd name="connsiteY28" fmla="*/ 3115176 h 4421312"/>
              <a:gd name="connsiteX29" fmla="*/ 1236871 w 4985760"/>
              <a:gd name="connsiteY29" fmla="*/ 3167825 h 4421312"/>
              <a:gd name="connsiteX30" fmla="*/ 1261285 w 4985760"/>
              <a:gd name="connsiteY30" fmla="*/ 3210635 h 4421312"/>
              <a:gd name="connsiteX31" fmla="*/ 1351720 w 4985760"/>
              <a:gd name="connsiteY31" fmla="*/ 3265901 h 4421312"/>
              <a:gd name="connsiteX32" fmla="*/ 1408321 w 4985760"/>
              <a:gd name="connsiteY32" fmla="*/ 3303556 h 4421312"/>
              <a:gd name="connsiteX33" fmla="*/ 4801305 w 4985760"/>
              <a:gd name="connsiteY33" fmla="*/ 4305417 h 4421312"/>
              <a:gd name="connsiteX34" fmla="*/ 1472615 w 4985760"/>
              <a:gd name="connsiteY34" fmla="*/ 3360706 h 4421312"/>
              <a:gd name="connsiteX35" fmla="*/ 1524399 w 4985760"/>
              <a:gd name="connsiteY35" fmla="*/ 3389387 h 4421312"/>
              <a:gd name="connsiteX36" fmla="*/ 1625930 w 4985760"/>
              <a:gd name="connsiteY36" fmla="*/ 3436462 h 4421312"/>
              <a:gd name="connsiteX37" fmla="*/ 1656336 w 4985760"/>
              <a:gd name="connsiteY37" fmla="*/ 3461844 h 4421312"/>
              <a:gd name="connsiteX38" fmla="*/ 1670258 w 4985760"/>
              <a:gd name="connsiteY38" fmla="*/ 3503582 h 4421312"/>
              <a:gd name="connsiteX39" fmla="*/ 1733557 w 4985760"/>
              <a:gd name="connsiteY39" fmla="*/ 3587448 h 4421312"/>
              <a:gd name="connsiteX40" fmla="*/ 1761538 w 4985760"/>
              <a:gd name="connsiteY40" fmla="*/ 3590098 h 4421312"/>
              <a:gd name="connsiteX41" fmla="*/ 4508027 w 4985760"/>
              <a:gd name="connsiteY41" fmla="*/ 4416769 h 4421312"/>
              <a:gd name="connsiteX42" fmla="*/ 2641809 w 4985760"/>
              <a:gd name="connsiteY42" fmla="*/ 3920300 h 4421312"/>
              <a:gd name="connsiteX43" fmla="*/ 2561638 w 4985760"/>
              <a:gd name="connsiteY43" fmla="*/ 3875849 h 4421312"/>
              <a:gd name="connsiteX44" fmla="*/ 2748441 w 4985760"/>
              <a:gd name="connsiteY44" fmla="*/ 3878851 h 4421312"/>
              <a:gd name="connsiteX45" fmla="*/ 2823803 w 4985760"/>
              <a:gd name="connsiteY45" fmla="*/ 3823585 h 4421312"/>
              <a:gd name="connsiteX46" fmla="*/ 2879069 w 4985760"/>
              <a:gd name="connsiteY46" fmla="*/ 3778367 h 4421312"/>
              <a:gd name="connsiteX47" fmla="*/ 2975184 w 4985760"/>
              <a:gd name="connsiteY47" fmla="*/ 3820288 h 4421312"/>
              <a:gd name="connsiteX48" fmla="*/ 3029794 w 4985760"/>
              <a:gd name="connsiteY48" fmla="*/ 3823585 h 4421312"/>
              <a:gd name="connsiteX49" fmla="*/ 3080036 w 4985760"/>
              <a:gd name="connsiteY49" fmla="*/ 3808512 h 4421312"/>
              <a:gd name="connsiteX50" fmla="*/ 3130278 w 4985760"/>
              <a:gd name="connsiteY50" fmla="*/ 3738174 h 4421312"/>
              <a:gd name="connsiteX51" fmla="*/ 3145351 w 4985760"/>
              <a:gd name="connsiteY51" fmla="*/ 3692956 h 4421312"/>
              <a:gd name="connsiteX52" fmla="*/ 3144253 w 4985760"/>
              <a:gd name="connsiteY52" fmla="*/ 3667888 h 4421312"/>
              <a:gd name="connsiteX53" fmla="*/ 3185021 w 4985760"/>
              <a:gd name="connsiteY53" fmla="*/ 3646953 h 4421312"/>
              <a:gd name="connsiteX54" fmla="*/ 3235786 w 4985760"/>
              <a:gd name="connsiteY54" fmla="*/ 3667835 h 4421312"/>
              <a:gd name="connsiteX55" fmla="*/ 3311148 w 4985760"/>
              <a:gd name="connsiteY55" fmla="*/ 3667835 h 4421312"/>
              <a:gd name="connsiteX56" fmla="*/ 3366414 w 4985760"/>
              <a:gd name="connsiteY56" fmla="*/ 3622618 h 4421312"/>
              <a:gd name="connsiteX57" fmla="*/ 3386511 w 4985760"/>
              <a:gd name="connsiteY57" fmla="*/ 3547255 h 4421312"/>
              <a:gd name="connsiteX58" fmla="*/ 3386511 w 4985760"/>
              <a:gd name="connsiteY58" fmla="*/ 3486965 h 4421312"/>
              <a:gd name="connsiteX59" fmla="*/ 3446801 w 4985760"/>
              <a:gd name="connsiteY59" fmla="*/ 3411602 h 4421312"/>
              <a:gd name="connsiteX60" fmla="*/ 3466898 w 4985760"/>
              <a:gd name="connsiteY60" fmla="*/ 3366385 h 4421312"/>
              <a:gd name="connsiteX61" fmla="*/ 3486994 w 4985760"/>
              <a:gd name="connsiteY61" fmla="*/ 3341264 h 4421312"/>
              <a:gd name="connsiteX62" fmla="*/ 3520489 w 4985760"/>
              <a:gd name="connsiteY62" fmla="*/ 3322606 h 4421312"/>
              <a:gd name="connsiteX63" fmla="*/ 3567381 w 4985760"/>
              <a:gd name="connsiteY63" fmla="*/ 3321167 h 4421312"/>
              <a:gd name="connsiteX64" fmla="*/ 3562357 w 4985760"/>
              <a:gd name="connsiteY64" fmla="*/ 3270925 h 4421312"/>
              <a:gd name="connsiteX65" fmla="*/ 3552309 w 4985760"/>
              <a:gd name="connsiteY65" fmla="*/ 3235756 h 4421312"/>
              <a:gd name="connsiteX66" fmla="*/ 3551445 w 4985760"/>
              <a:gd name="connsiteY66" fmla="*/ 3217831 h 4421312"/>
              <a:gd name="connsiteX67" fmla="*/ 3514496 w 4985760"/>
              <a:gd name="connsiteY67" fmla="*/ 3181276 h 4421312"/>
              <a:gd name="connsiteX68" fmla="*/ 3492019 w 4985760"/>
              <a:gd name="connsiteY68" fmla="*/ 3180490 h 4421312"/>
              <a:gd name="connsiteX69" fmla="*/ 3446801 w 4985760"/>
              <a:gd name="connsiteY69" fmla="*/ 3130248 h 4421312"/>
              <a:gd name="connsiteX70" fmla="*/ 3416656 w 4985760"/>
              <a:gd name="connsiteY70" fmla="*/ 3100103 h 4421312"/>
              <a:gd name="connsiteX71" fmla="*/ 3391535 w 4985760"/>
              <a:gd name="connsiteY71" fmla="*/ 3095079 h 4421312"/>
              <a:gd name="connsiteX72" fmla="*/ 3341895 w 4985760"/>
              <a:gd name="connsiteY72" fmla="*/ 3015425 h 4421312"/>
              <a:gd name="connsiteX73" fmla="*/ 3321197 w 4985760"/>
              <a:gd name="connsiteY73" fmla="*/ 2944354 h 4421312"/>
              <a:gd name="connsiteX74" fmla="*/ 3289508 w 4985760"/>
              <a:gd name="connsiteY74" fmla="*/ 2905888 h 4421312"/>
              <a:gd name="connsiteX75" fmla="*/ 3282364 w 4985760"/>
              <a:gd name="connsiteY75" fmla="*/ 2867788 h 4421312"/>
              <a:gd name="connsiteX76" fmla="*/ 3260907 w 4985760"/>
              <a:gd name="connsiteY76" fmla="*/ 2838846 h 4421312"/>
              <a:gd name="connsiteX77" fmla="*/ 3260933 w 4985760"/>
              <a:gd name="connsiteY77" fmla="*/ 2820163 h 4421312"/>
              <a:gd name="connsiteX78" fmla="*/ 3225737 w 4985760"/>
              <a:gd name="connsiteY78" fmla="*/ 2768508 h 4421312"/>
              <a:gd name="connsiteX79" fmla="*/ 3160423 w 4985760"/>
              <a:gd name="connsiteY79" fmla="*/ 2698169 h 4421312"/>
              <a:gd name="connsiteX80" fmla="*/ 3130278 w 4985760"/>
              <a:gd name="connsiteY80" fmla="*/ 2663000 h 4421312"/>
              <a:gd name="connsiteX81" fmla="*/ 3095109 w 4985760"/>
              <a:gd name="connsiteY81" fmla="*/ 2622807 h 4421312"/>
              <a:gd name="connsiteX82" fmla="*/ 3084720 w 4985760"/>
              <a:gd name="connsiteY82" fmla="*/ 2558225 h 4421312"/>
              <a:gd name="connsiteX83" fmla="*/ 3090085 w 4985760"/>
              <a:gd name="connsiteY83" fmla="*/ 2532371 h 4421312"/>
              <a:gd name="connsiteX84" fmla="*/ 3046621 w 4985760"/>
              <a:gd name="connsiteY84" fmla="*/ 2510600 h 4421312"/>
              <a:gd name="connsiteX85" fmla="*/ 3019746 w 4985760"/>
              <a:gd name="connsiteY85" fmla="*/ 2512275 h 4421312"/>
              <a:gd name="connsiteX86" fmla="*/ 3010221 w 4985760"/>
              <a:gd name="connsiteY86" fmla="*/ 2472631 h 4421312"/>
              <a:gd name="connsiteX87" fmla="*/ 3013284 w 4985760"/>
              <a:gd name="connsiteY87" fmla="*/ 2398681 h 4421312"/>
              <a:gd name="connsiteX88" fmla="*/ 2994625 w 4985760"/>
              <a:gd name="connsiteY88" fmla="*/ 2371598 h 4421312"/>
              <a:gd name="connsiteX89" fmla="*/ 2964480 w 4985760"/>
              <a:gd name="connsiteY89" fmla="*/ 2326380 h 4421312"/>
              <a:gd name="connsiteX90" fmla="*/ 2909214 w 4985760"/>
              <a:gd name="connsiteY90" fmla="*/ 2272973 h 4421312"/>
              <a:gd name="connsiteX91" fmla="*/ 2879069 w 4985760"/>
              <a:gd name="connsiteY91" fmla="*/ 2230921 h 4421312"/>
              <a:gd name="connsiteX92" fmla="*/ 2843900 w 4985760"/>
              <a:gd name="connsiteY92" fmla="*/ 2215848 h 4421312"/>
              <a:gd name="connsiteX93" fmla="*/ 2822783 w 4985760"/>
              <a:gd name="connsiteY93" fmla="*/ 2203419 h 4421312"/>
              <a:gd name="connsiteX94" fmla="*/ 2798682 w 4985760"/>
              <a:gd name="connsiteY94" fmla="*/ 2195752 h 4421312"/>
              <a:gd name="connsiteX95" fmla="*/ 2770395 w 4985760"/>
              <a:gd name="connsiteY95" fmla="*/ 2177225 h 4421312"/>
              <a:gd name="connsiteX96" fmla="*/ 2733368 w 4985760"/>
              <a:gd name="connsiteY96" fmla="*/ 2170631 h 4421312"/>
              <a:gd name="connsiteX97" fmla="*/ 2698958 w 4985760"/>
              <a:gd name="connsiteY97" fmla="*/ 2146269 h 4421312"/>
              <a:gd name="connsiteX98" fmla="*/ 2659341 w 4985760"/>
              <a:gd name="connsiteY98" fmla="*/ 2128318 h 4421312"/>
              <a:gd name="connsiteX99" fmla="*/ 2698199 w 4985760"/>
              <a:gd name="connsiteY99" fmla="*/ 2004833 h 4421312"/>
              <a:gd name="connsiteX100" fmla="*/ 2728344 w 4985760"/>
              <a:gd name="connsiteY100" fmla="*/ 1934495 h 4421312"/>
              <a:gd name="connsiteX101" fmla="*/ 2823803 w 4985760"/>
              <a:gd name="connsiteY101" fmla="*/ 1813914 h 4421312"/>
              <a:gd name="connsiteX102" fmla="*/ 2860569 w 4985760"/>
              <a:gd name="connsiteY102" fmla="*/ 1758648 h 4421312"/>
              <a:gd name="connsiteX103" fmla="*/ 2914238 w 4985760"/>
              <a:gd name="connsiteY103" fmla="*/ 1733527 h 4421312"/>
              <a:gd name="connsiteX104" fmla="*/ 2984577 w 4985760"/>
              <a:gd name="connsiteY104" fmla="*/ 1693334 h 4421312"/>
              <a:gd name="connsiteX105" fmla="*/ 3095109 w 4985760"/>
              <a:gd name="connsiteY105" fmla="*/ 1663189 h 4421312"/>
              <a:gd name="connsiteX106" fmla="*/ 3140326 w 4985760"/>
              <a:gd name="connsiteY106" fmla="*/ 1643092 h 4421312"/>
              <a:gd name="connsiteX107" fmla="*/ 3175496 w 4985760"/>
              <a:gd name="connsiteY107" fmla="*/ 1602899 h 4421312"/>
              <a:gd name="connsiteX108" fmla="*/ 3195592 w 4985760"/>
              <a:gd name="connsiteY108" fmla="*/ 1517488 h 4421312"/>
              <a:gd name="connsiteX109" fmla="*/ 3228381 w 4985760"/>
              <a:gd name="connsiteY109" fmla="*/ 1430480 h 4421312"/>
              <a:gd name="connsiteX110" fmla="*/ 3296076 w 4985760"/>
              <a:gd name="connsiteY110" fmla="*/ 1341642 h 4421312"/>
              <a:gd name="connsiteX111" fmla="*/ 3411632 w 4985760"/>
              <a:gd name="connsiteY111" fmla="*/ 1241158 h 4421312"/>
              <a:gd name="connsiteX112" fmla="*/ 3366414 w 4985760"/>
              <a:gd name="connsiteY112" fmla="*/ 1211013 h 4421312"/>
              <a:gd name="connsiteX113" fmla="*/ 3308559 w 4985760"/>
              <a:gd name="connsiteY113" fmla="*/ 1196150 h 4421312"/>
              <a:gd name="connsiteX114" fmla="*/ 3225737 w 4985760"/>
              <a:gd name="connsiteY114" fmla="*/ 1190916 h 4421312"/>
              <a:gd name="connsiteX115" fmla="*/ 3172828 w 4985760"/>
              <a:gd name="connsiteY115" fmla="*/ 1167575 h 4421312"/>
              <a:gd name="connsiteX116" fmla="*/ 3101390 w 4985760"/>
              <a:gd name="connsiteY116" fmla="*/ 1153288 h 4421312"/>
              <a:gd name="connsiteX117" fmla="*/ 3064964 w 4985760"/>
              <a:gd name="connsiteY117" fmla="*/ 1165796 h 4421312"/>
              <a:gd name="connsiteX118" fmla="*/ 3004674 w 4985760"/>
              <a:gd name="connsiteY118" fmla="*/ 1135651 h 4421312"/>
              <a:gd name="connsiteX119" fmla="*/ 2934335 w 4985760"/>
              <a:gd name="connsiteY119" fmla="*/ 1120578 h 4421312"/>
              <a:gd name="connsiteX120" fmla="*/ 2758490 w 4985760"/>
              <a:gd name="connsiteY120" fmla="*/ 1072325 h 4421312"/>
              <a:gd name="connsiteX121" fmla="*/ 2522353 w 4985760"/>
              <a:gd name="connsiteY121" fmla="*/ 1010046 h 4421312"/>
              <a:gd name="connsiteX122" fmla="*/ 2457038 w 4985760"/>
              <a:gd name="connsiteY122" fmla="*/ 979901 h 4421312"/>
              <a:gd name="connsiteX123" fmla="*/ 2401773 w 4985760"/>
              <a:gd name="connsiteY123" fmla="*/ 954780 h 4421312"/>
              <a:gd name="connsiteX124" fmla="*/ 2316362 w 4985760"/>
              <a:gd name="connsiteY124" fmla="*/ 944732 h 4421312"/>
              <a:gd name="connsiteX125" fmla="*/ 2256071 w 4985760"/>
              <a:gd name="connsiteY125" fmla="*/ 944732 h 4421312"/>
              <a:gd name="connsiteX126" fmla="*/ 2220902 w 4985760"/>
              <a:gd name="connsiteY126" fmla="*/ 949756 h 4421312"/>
              <a:gd name="connsiteX127" fmla="*/ 2125443 w 4985760"/>
              <a:gd name="connsiteY127" fmla="*/ 849273 h 4421312"/>
              <a:gd name="connsiteX128" fmla="*/ 2113171 w 4985760"/>
              <a:gd name="connsiteY128" fmla="*/ 805625 h 4421312"/>
              <a:gd name="connsiteX129" fmla="*/ 2084596 w 4985760"/>
              <a:gd name="connsiteY129" fmla="*/ 779431 h 4421312"/>
              <a:gd name="connsiteX130" fmla="*/ 2055104 w 4985760"/>
              <a:gd name="connsiteY130" fmla="*/ 743765 h 4421312"/>
              <a:gd name="connsiteX131" fmla="*/ 1994814 w 4985760"/>
              <a:gd name="connsiteY131" fmla="*/ 663378 h 4421312"/>
              <a:gd name="connsiteX132" fmla="*/ 3862796 w 4985760"/>
              <a:gd name="connsiteY132" fmla="*/ 1324597 h 4421312"/>
              <a:gd name="connsiteX133" fmla="*/ 1889307 w 4985760"/>
              <a:gd name="connsiteY133" fmla="*/ 552846 h 4421312"/>
              <a:gd name="connsiteX134" fmla="*/ 1793847 w 4985760"/>
              <a:gd name="connsiteY134" fmla="*/ 482508 h 4421312"/>
              <a:gd name="connsiteX135" fmla="*/ 1698388 w 4985760"/>
              <a:gd name="connsiteY135" fmla="*/ 477484 h 4421312"/>
              <a:gd name="connsiteX136" fmla="*/ 1667878 w 4985760"/>
              <a:gd name="connsiteY136" fmla="*/ 453200 h 4421312"/>
              <a:gd name="connsiteX137" fmla="*/ 1597904 w 4985760"/>
              <a:gd name="connsiteY137" fmla="*/ 467435 h 4421312"/>
              <a:gd name="connsiteX138" fmla="*/ 1589296 w 4985760"/>
              <a:gd name="connsiteY138" fmla="*/ 443675 h 4421312"/>
              <a:gd name="connsiteX139" fmla="*/ 1542638 w 4985760"/>
              <a:gd name="connsiteY139" fmla="*/ 452363 h 4421312"/>
              <a:gd name="connsiteX140" fmla="*/ 1534528 w 4985760"/>
              <a:gd name="connsiteY140" fmla="*/ 412719 h 4421312"/>
              <a:gd name="connsiteX141" fmla="*/ 1498809 w 4985760"/>
              <a:gd name="connsiteY141" fmla="*/ 377000 h 4421312"/>
              <a:gd name="connsiteX142" fmla="*/ 1484521 w 4985760"/>
              <a:gd name="connsiteY142" fmla="*/ 341281 h 4421312"/>
              <a:gd name="connsiteX143" fmla="*/ 1477324 w 4985760"/>
              <a:gd name="connsiteY143" fmla="*/ 321734 h 4421312"/>
              <a:gd name="connsiteX144" fmla="*/ 1412010 w 4985760"/>
              <a:gd name="connsiteY144" fmla="*/ 291589 h 4421312"/>
              <a:gd name="connsiteX145" fmla="*/ 1366792 w 4985760"/>
              <a:gd name="connsiteY145" fmla="*/ 291589 h 4421312"/>
              <a:gd name="connsiteX146" fmla="*/ 1346696 w 4985760"/>
              <a:gd name="connsiteY146" fmla="*/ 231299 h 4421312"/>
              <a:gd name="connsiteX147" fmla="*/ 1321575 w 4985760"/>
              <a:gd name="connsiteY147" fmla="*/ 176033 h 4421312"/>
              <a:gd name="connsiteX148" fmla="*/ 1291430 w 4985760"/>
              <a:gd name="connsiteY148" fmla="*/ 150912 h 4421312"/>
              <a:gd name="connsiteX149" fmla="*/ 1236164 w 4985760"/>
              <a:gd name="connsiteY149" fmla="*/ 186081 h 4421312"/>
              <a:gd name="connsiteX150" fmla="*/ 1165825 w 4985760"/>
              <a:gd name="connsiteY150" fmla="*/ 211202 h 4421312"/>
              <a:gd name="connsiteX151" fmla="*/ 1120608 w 4985760"/>
              <a:gd name="connsiteY151" fmla="*/ 221251 h 4421312"/>
              <a:gd name="connsiteX152" fmla="*/ 1065342 w 4985760"/>
              <a:gd name="connsiteY152" fmla="*/ 191105 h 4421312"/>
              <a:gd name="connsiteX153" fmla="*/ 1005052 w 4985760"/>
              <a:gd name="connsiteY153" fmla="*/ 155936 h 4421312"/>
              <a:gd name="connsiteX154" fmla="*/ 934713 w 4985760"/>
              <a:gd name="connsiteY154" fmla="*/ 120767 h 4421312"/>
              <a:gd name="connsiteX155" fmla="*/ 829205 w 4985760"/>
              <a:gd name="connsiteY155" fmla="*/ 165985 h 4421312"/>
              <a:gd name="connsiteX156" fmla="*/ 743794 w 4985760"/>
              <a:gd name="connsiteY156" fmla="*/ 181057 h 4421312"/>
              <a:gd name="connsiteX157" fmla="*/ 693553 w 4985760"/>
              <a:gd name="connsiteY157" fmla="*/ 145888 h 4421312"/>
              <a:gd name="connsiteX158" fmla="*/ 703601 w 4985760"/>
              <a:gd name="connsiteY158" fmla="*/ 105695 h 4421312"/>
              <a:gd name="connsiteX159" fmla="*/ 718674 w 4985760"/>
              <a:gd name="connsiteY159" fmla="*/ 85598 h 4421312"/>
              <a:gd name="connsiteX160" fmla="*/ 693553 w 4985760"/>
              <a:gd name="connsiteY160" fmla="*/ 20284 h 4421312"/>
              <a:gd name="connsiteX161" fmla="*/ 648335 w 4985760"/>
              <a:gd name="connsiteY161" fmla="*/ 187 h 4421312"/>
              <a:gd name="connsiteX162" fmla="*/ 618190 w 4985760"/>
              <a:gd name="connsiteY162" fmla="*/ 10235 h 4421312"/>
              <a:gd name="connsiteX163" fmla="*/ 557900 w 4985760"/>
              <a:gd name="connsiteY163" fmla="*/ 10235 h 4421312"/>
              <a:gd name="connsiteX164" fmla="*/ 472489 w 4985760"/>
              <a:gd name="connsiteY164" fmla="*/ 187 h 4421312"/>
              <a:gd name="connsiteX165" fmla="*/ 437320 w 4985760"/>
              <a:gd name="connsiteY165" fmla="*/ 10235 h 4421312"/>
              <a:gd name="connsiteX166" fmla="*/ 392102 w 4985760"/>
              <a:gd name="connsiteY166" fmla="*/ 55453 h 4421312"/>
              <a:gd name="connsiteX167" fmla="*/ 387078 w 4985760"/>
              <a:gd name="connsiteY167" fmla="*/ 105695 h 4421312"/>
              <a:gd name="connsiteX168" fmla="*/ 382054 w 4985760"/>
              <a:gd name="connsiteY168" fmla="*/ 140864 h 4421312"/>
              <a:gd name="connsiteX169" fmla="*/ 346885 w 4985760"/>
              <a:gd name="connsiteY169" fmla="*/ 216226 h 4421312"/>
              <a:gd name="connsiteX170" fmla="*/ 366981 w 4985760"/>
              <a:gd name="connsiteY170" fmla="*/ 206178 h 4421312"/>
              <a:gd name="connsiteX171" fmla="*/ 422247 w 4985760"/>
              <a:gd name="connsiteY171" fmla="*/ 171009 h 4421312"/>
              <a:gd name="connsiteX172" fmla="*/ 467465 w 4985760"/>
              <a:gd name="connsiteY172" fmla="*/ 216226 h 4421312"/>
              <a:gd name="connsiteX173" fmla="*/ 462441 w 4985760"/>
              <a:gd name="connsiteY173" fmla="*/ 256420 h 4421312"/>
              <a:gd name="connsiteX174" fmla="*/ 462441 w 4985760"/>
              <a:gd name="connsiteY174" fmla="*/ 276516 h 4421312"/>
              <a:gd name="connsiteX175" fmla="*/ 532779 w 4985760"/>
              <a:gd name="connsiteY175" fmla="*/ 361927 h 4421312"/>
              <a:gd name="connsiteX176" fmla="*/ 552876 w 4985760"/>
              <a:gd name="connsiteY176" fmla="*/ 412169 h 4421312"/>
              <a:gd name="connsiteX177" fmla="*/ 598093 w 4985760"/>
              <a:gd name="connsiteY177" fmla="*/ 427242 h 4421312"/>
              <a:gd name="connsiteX178" fmla="*/ 618190 w 4985760"/>
              <a:gd name="connsiteY178" fmla="*/ 442314 h 4421312"/>
              <a:gd name="connsiteX179" fmla="*/ 633263 w 4985760"/>
              <a:gd name="connsiteY179" fmla="*/ 472459 h 4421312"/>
              <a:gd name="connsiteX180" fmla="*/ 3937635 w 4985760"/>
              <a:gd name="connsiteY180" fmla="*/ 1444777 h 4421312"/>
              <a:gd name="connsiteX181" fmla="*/ 577997 w 4985760"/>
              <a:gd name="connsiteY181" fmla="*/ 582991 h 4421312"/>
              <a:gd name="connsiteX182" fmla="*/ 4025558 w 4985760"/>
              <a:gd name="connsiteY182" fmla="*/ 1609807 h 4421312"/>
              <a:gd name="connsiteX183" fmla="*/ 462441 w 4985760"/>
              <a:gd name="connsiteY183" fmla="*/ 638257 h 4421312"/>
              <a:gd name="connsiteX184" fmla="*/ 437320 w 4985760"/>
              <a:gd name="connsiteY184" fmla="*/ 708596 h 4421312"/>
              <a:gd name="connsiteX185" fmla="*/ 4068752 w 4985760"/>
              <a:gd name="connsiteY185" fmla="*/ 1752368 h 4421312"/>
              <a:gd name="connsiteX186" fmla="*/ 377030 w 4985760"/>
              <a:gd name="connsiteY186" fmla="*/ 768886 h 4421312"/>
              <a:gd name="connsiteX187" fmla="*/ 351909 w 4985760"/>
              <a:gd name="connsiteY187" fmla="*/ 914587 h 4421312"/>
              <a:gd name="connsiteX188" fmla="*/ 331812 w 4985760"/>
              <a:gd name="connsiteY188" fmla="*/ 964829 h 4421312"/>
              <a:gd name="connsiteX189" fmla="*/ 346885 w 4985760"/>
              <a:gd name="connsiteY189" fmla="*/ 1025119 h 4421312"/>
              <a:gd name="connsiteX190" fmla="*/ 4147604 w 4985760"/>
              <a:gd name="connsiteY190" fmla="*/ 1874414 h 4421312"/>
              <a:gd name="connsiteX191" fmla="*/ 372005 w 4985760"/>
              <a:gd name="connsiteY191" fmla="*/ 1110530 h 4421312"/>
              <a:gd name="connsiteX0" fmla="*/ 372005 w 4985760"/>
              <a:gd name="connsiteY0" fmla="*/ 1110530 h 4421378"/>
              <a:gd name="connsiteX1" fmla="*/ 4529371 w 4985760"/>
              <a:gd name="connsiteY1" fmla="*/ 2133857 h 4421378"/>
              <a:gd name="connsiteX2" fmla="*/ 473275 w 4985760"/>
              <a:gd name="connsiteY2" fmla="*/ 1333190 h 4421378"/>
              <a:gd name="connsiteX3" fmla="*/ 4750784 w 4985760"/>
              <a:gd name="connsiteY3" fmla="*/ 2453101 h 4421378"/>
              <a:gd name="connsiteX4" fmla="*/ 532779 w 4985760"/>
              <a:gd name="connsiteY4" fmla="*/ 1557681 h 4421378"/>
              <a:gd name="connsiteX5" fmla="*/ 4815052 w 4985760"/>
              <a:gd name="connsiteY5" fmla="*/ 2820494 h 4421378"/>
              <a:gd name="connsiteX6" fmla="*/ 547852 w 4985760"/>
              <a:gd name="connsiteY6" fmla="*/ 1758648 h 4421378"/>
              <a:gd name="connsiteX7" fmla="*/ 572973 w 4985760"/>
              <a:gd name="connsiteY7" fmla="*/ 1798842 h 4421378"/>
              <a:gd name="connsiteX8" fmla="*/ 4804724 w 4985760"/>
              <a:gd name="connsiteY8" fmla="*/ 3176931 h 4421378"/>
              <a:gd name="connsiteX9" fmla="*/ 589117 w 4985760"/>
              <a:gd name="connsiteY9" fmla="*/ 2066170 h 4421378"/>
              <a:gd name="connsiteX10" fmla="*/ 593069 w 4985760"/>
              <a:gd name="connsiteY10" fmla="*/ 2140486 h 4421378"/>
              <a:gd name="connsiteX11" fmla="*/ 596315 w 4985760"/>
              <a:gd name="connsiteY11" fmla="*/ 2224850 h 4421378"/>
              <a:gd name="connsiteX12" fmla="*/ 4854966 w 4985760"/>
              <a:gd name="connsiteY12" fmla="*/ 3413347 h 4421378"/>
              <a:gd name="connsiteX13" fmla="*/ 618451 w 4985760"/>
              <a:gd name="connsiteY13" fmla="*/ 2359717 h 4421378"/>
              <a:gd name="connsiteX14" fmla="*/ 623214 w 4985760"/>
              <a:gd name="connsiteY14" fmla="*/ 2391695 h 4421378"/>
              <a:gd name="connsiteX15" fmla="*/ 4945271 w 4985760"/>
              <a:gd name="connsiteY15" fmla="*/ 3672650 h 4421378"/>
              <a:gd name="connsiteX16" fmla="*/ 648335 w 4985760"/>
              <a:gd name="connsiteY16" fmla="*/ 2482130 h 4421378"/>
              <a:gd name="connsiteX17" fmla="*/ 4985753 w 4985760"/>
              <a:gd name="connsiteY17" fmla="*/ 3976656 h 4421378"/>
              <a:gd name="connsiteX18" fmla="*/ 676622 w 4985760"/>
              <a:gd name="connsiteY18" fmla="*/ 2652952 h 4421378"/>
              <a:gd name="connsiteX19" fmla="*/ 4932701 w 4985760"/>
              <a:gd name="connsiteY19" fmla="*/ 4141713 h 4421378"/>
              <a:gd name="connsiteX20" fmla="*/ 849302 w 4985760"/>
              <a:gd name="connsiteY20" fmla="*/ 2813725 h 4421378"/>
              <a:gd name="connsiteX21" fmla="*/ 914616 w 4985760"/>
              <a:gd name="connsiteY21" fmla="*/ 2879040 h 4421378"/>
              <a:gd name="connsiteX22" fmla="*/ 965409 w 4985760"/>
              <a:gd name="connsiteY22" fmla="*/ 2910650 h 4421378"/>
              <a:gd name="connsiteX23" fmla="*/ 1065421 w 4985760"/>
              <a:gd name="connsiteY23" fmla="*/ 2996375 h 4421378"/>
              <a:gd name="connsiteX24" fmla="*/ 4889088 w 4985760"/>
              <a:gd name="connsiteY24" fmla="*/ 4253221 h 4421378"/>
              <a:gd name="connsiteX25" fmla="*/ 1115428 w 4985760"/>
              <a:gd name="connsiteY25" fmla="*/ 3029713 h 4421378"/>
              <a:gd name="connsiteX26" fmla="*/ 1155909 w 4985760"/>
              <a:gd name="connsiteY26" fmla="*/ 3067813 h 4421378"/>
              <a:gd name="connsiteX27" fmla="*/ 1163053 w 4985760"/>
              <a:gd name="connsiteY27" fmla="*/ 3098769 h 4421378"/>
              <a:gd name="connsiteX28" fmla="*/ 1195970 w 4985760"/>
              <a:gd name="connsiteY28" fmla="*/ 3115176 h 4421378"/>
              <a:gd name="connsiteX29" fmla="*/ 1236871 w 4985760"/>
              <a:gd name="connsiteY29" fmla="*/ 3167825 h 4421378"/>
              <a:gd name="connsiteX30" fmla="*/ 1261285 w 4985760"/>
              <a:gd name="connsiteY30" fmla="*/ 3210635 h 4421378"/>
              <a:gd name="connsiteX31" fmla="*/ 1351720 w 4985760"/>
              <a:gd name="connsiteY31" fmla="*/ 3265901 h 4421378"/>
              <a:gd name="connsiteX32" fmla="*/ 1408321 w 4985760"/>
              <a:gd name="connsiteY32" fmla="*/ 3303556 h 4421378"/>
              <a:gd name="connsiteX33" fmla="*/ 4801305 w 4985760"/>
              <a:gd name="connsiteY33" fmla="*/ 4305417 h 4421378"/>
              <a:gd name="connsiteX34" fmla="*/ 1472615 w 4985760"/>
              <a:gd name="connsiteY34" fmla="*/ 3360706 h 4421378"/>
              <a:gd name="connsiteX35" fmla="*/ 1524399 w 4985760"/>
              <a:gd name="connsiteY35" fmla="*/ 3389387 h 4421378"/>
              <a:gd name="connsiteX36" fmla="*/ 1625930 w 4985760"/>
              <a:gd name="connsiteY36" fmla="*/ 3436462 h 4421378"/>
              <a:gd name="connsiteX37" fmla="*/ 1656336 w 4985760"/>
              <a:gd name="connsiteY37" fmla="*/ 3461844 h 4421378"/>
              <a:gd name="connsiteX38" fmla="*/ 1670258 w 4985760"/>
              <a:gd name="connsiteY38" fmla="*/ 3503582 h 4421378"/>
              <a:gd name="connsiteX39" fmla="*/ 1733557 w 4985760"/>
              <a:gd name="connsiteY39" fmla="*/ 3587448 h 4421378"/>
              <a:gd name="connsiteX40" fmla="*/ 4508027 w 4985760"/>
              <a:gd name="connsiteY40" fmla="*/ 4416769 h 4421378"/>
              <a:gd name="connsiteX41" fmla="*/ 2641809 w 4985760"/>
              <a:gd name="connsiteY41" fmla="*/ 3920300 h 4421378"/>
              <a:gd name="connsiteX42" fmla="*/ 2561638 w 4985760"/>
              <a:gd name="connsiteY42" fmla="*/ 3875849 h 4421378"/>
              <a:gd name="connsiteX43" fmla="*/ 2748441 w 4985760"/>
              <a:gd name="connsiteY43" fmla="*/ 3878851 h 4421378"/>
              <a:gd name="connsiteX44" fmla="*/ 2823803 w 4985760"/>
              <a:gd name="connsiteY44" fmla="*/ 3823585 h 4421378"/>
              <a:gd name="connsiteX45" fmla="*/ 2879069 w 4985760"/>
              <a:gd name="connsiteY45" fmla="*/ 3778367 h 4421378"/>
              <a:gd name="connsiteX46" fmla="*/ 2975184 w 4985760"/>
              <a:gd name="connsiteY46" fmla="*/ 3820288 h 4421378"/>
              <a:gd name="connsiteX47" fmla="*/ 3029794 w 4985760"/>
              <a:gd name="connsiteY47" fmla="*/ 3823585 h 4421378"/>
              <a:gd name="connsiteX48" fmla="*/ 3080036 w 4985760"/>
              <a:gd name="connsiteY48" fmla="*/ 3808512 h 4421378"/>
              <a:gd name="connsiteX49" fmla="*/ 3130278 w 4985760"/>
              <a:gd name="connsiteY49" fmla="*/ 3738174 h 4421378"/>
              <a:gd name="connsiteX50" fmla="*/ 3145351 w 4985760"/>
              <a:gd name="connsiteY50" fmla="*/ 3692956 h 4421378"/>
              <a:gd name="connsiteX51" fmla="*/ 3144253 w 4985760"/>
              <a:gd name="connsiteY51" fmla="*/ 3667888 h 4421378"/>
              <a:gd name="connsiteX52" fmla="*/ 3185021 w 4985760"/>
              <a:gd name="connsiteY52" fmla="*/ 3646953 h 4421378"/>
              <a:gd name="connsiteX53" fmla="*/ 3235786 w 4985760"/>
              <a:gd name="connsiteY53" fmla="*/ 3667835 h 4421378"/>
              <a:gd name="connsiteX54" fmla="*/ 3311148 w 4985760"/>
              <a:gd name="connsiteY54" fmla="*/ 3667835 h 4421378"/>
              <a:gd name="connsiteX55" fmla="*/ 3366414 w 4985760"/>
              <a:gd name="connsiteY55" fmla="*/ 3622618 h 4421378"/>
              <a:gd name="connsiteX56" fmla="*/ 3386511 w 4985760"/>
              <a:gd name="connsiteY56" fmla="*/ 3547255 h 4421378"/>
              <a:gd name="connsiteX57" fmla="*/ 3386511 w 4985760"/>
              <a:gd name="connsiteY57" fmla="*/ 3486965 h 4421378"/>
              <a:gd name="connsiteX58" fmla="*/ 3446801 w 4985760"/>
              <a:gd name="connsiteY58" fmla="*/ 3411602 h 4421378"/>
              <a:gd name="connsiteX59" fmla="*/ 3466898 w 4985760"/>
              <a:gd name="connsiteY59" fmla="*/ 3366385 h 4421378"/>
              <a:gd name="connsiteX60" fmla="*/ 3486994 w 4985760"/>
              <a:gd name="connsiteY60" fmla="*/ 3341264 h 4421378"/>
              <a:gd name="connsiteX61" fmla="*/ 3520489 w 4985760"/>
              <a:gd name="connsiteY61" fmla="*/ 3322606 h 4421378"/>
              <a:gd name="connsiteX62" fmla="*/ 3567381 w 4985760"/>
              <a:gd name="connsiteY62" fmla="*/ 3321167 h 4421378"/>
              <a:gd name="connsiteX63" fmla="*/ 3562357 w 4985760"/>
              <a:gd name="connsiteY63" fmla="*/ 3270925 h 4421378"/>
              <a:gd name="connsiteX64" fmla="*/ 3552309 w 4985760"/>
              <a:gd name="connsiteY64" fmla="*/ 3235756 h 4421378"/>
              <a:gd name="connsiteX65" fmla="*/ 3551445 w 4985760"/>
              <a:gd name="connsiteY65" fmla="*/ 3217831 h 4421378"/>
              <a:gd name="connsiteX66" fmla="*/ 3514496 w 4985760"/>
              <a:gd name="connsiteY66" fmla="*/ 3181276 h 4421378"/>
              <a:gd name="connsiteX67" fmla="*/ 3492019 w 4985760"/>
              <a:gd name="connsiteY67" fmla="*/ 3180490 h 4421378"/>
              <a:gd name="connsiteX68" fmla="*/ 3446801 w 4985760"/>
              <a:gd name="connsiteY68" fmla="*/ 3130248 h 4421378"/>
              <a:gd name="connsiteX69" fmla="*/ 3416656 w 4985760"/>
              <a:gd name="connsiteY69" fmla="*/ 3100103 h 4421378"/>
              <a:gd name="connsiteX70" fmla="*/ 3391535 w 4985760"/>
              <a:gd name="connsiteY70" fmla="*/ 3095079 h 4421378"/>
              <a:gd name="connsiteX71" fmla="*/ 3341895 w 4985760"/>
              <a:gd name="connsiteY71" fmla="*/ 3015425 h 4421378"/>
              <a:gd name="connsiteX72" fmla="*/ 3321197 w 4985760"/>
              <a:gd name="connsiteY72" fmla="*/ 2944354 h 4421378"/>
              <a:gd name="connsiteX73" fmla="*/ 3289508 w 4985760"/>
              <a:gd name="connsiteY73" fmla="*/ 2905888 h 4421378"/>
              <a:gd name="connsiteX74" fmla="*/ 3282364 w 4985760"/>
              <a:gd name="connsiteY74" fmla="*/ 2867788 h 4421378"/>
              <a:gd name="connsiteX75" fmla="*/ 3260907 w 4985760"/>
              <a:gd name="connsiteY75" fmla="*/ 2838846 h 4421378"/>
              <a:gd name="connsiteX76" fmla="*/ 3260933 w 4985760"/>
              <a:gd name="connsiteY76" fmla="*/ 2820163 h 4421378"/>
              <a:gd name="connsiteX77" fmla="*/ 3225737 w 4985760"/>
              <a:gd name="connsiteY77" fmla="*/ 2768508 h 4421378"/>
              <a:gd name="connsiteX78" fmla="*/ 3160423 w 4985760"/>
              <a:gd name="connsiteY78" fmla="*/ 2698169 h 4421378"/>
              <a:gd name="connsiteX79" fmla="*/ 3130278 w 4985760"/>
              <a:gd name="connsiteY79" fmla="*/ 2663000 h 4421378"/>
              <a:gd name="connsiteX80" fmla="*/ 3095109 w 4985760"/>
              <a:gd name="connsiteY80" fmla="*/ 2622807 h 4421378"/>
              <a:gd name="connsiteX81" fmla="*/ 3084720 w 4985760"/>
              <a:gd name="connsiteY81" fmla="*/ 2558225 h 4421378"/>
              <a:gd name="connsiteX82" fmla="*/ 3090085 w 4985760"/>
              <a:gd name="connsiteY82" fmla="*/ 2532371 h 4421378"/>
              <a:gd name="connsiteX83" fmla="*/ 3046621 w 4985760"/>
              <a:gd name="connsiteY83" fmla="*/ 2510600 h 4421378"/>
              <a:gd name="connsiteX84" fmla="*/ 3019746 w 4985760"/>
              <a:gd name="connsiteY84" fmla="*/ 2512275 h 4421378"/>
              <a:gd name="connsiteX85" fmla="*/ 3010221 w 4985760"/>
              <a:gd name="connsiteY85" fmla="*/ 2472631 h 4421378"/>
              <a:gd name="connsiteX86" fmla="*/ 3013284 w 4985760"/>
              <a:gd name="connsiteY86" fmla="*/ 2398681 h 4421378"/>
              <a:gd name="connsiteX87" fmla="*/ 2994625 w 4985760"/>
              <a:gd name="connsiteY87" fmla="*/ 2371598 h 4421378"/>
              <a:gd name="connsiteX88" fmla="*/ 2964480 w 4985760"/>
              <a:gd name="connsiteY88" fmla="*/ 2326380 h 4421378"/>
              <a:gd name="connsiteX89" fmla="*/ 2909214 w 4985760"/>
              <a:gd name="connsiteY89" fmla="*/ 2272973 h 4421378"/>
              <a:gd name="connsiteX90" fmla="*/ 2879069 w 4985760"/>
              <a:gd name="connsiteY90" fmla="*/ 2230921 h 4421378"/>
              <a:gd name="connsiteX91" fmla="*/ 2843900 w 4985760"/>
              <a:gd name="connsiteY91" fmla="*/ 2215848 h 4421378"/>
              <a:gd name="connsiteX92" fmla="*/ 2822783 w 4985760"/>
              <a:gd name="connsiteY92" fmla="*/ 2203419 h 4421378"/>
              <a:gd name="connsiteX93" fmla="*/ 2798682 w 4985760"/>
              <a:gd name="connsiteY93" fmla="*/ 2195752 h 4421378"/>
              <a:gd name="connsiteX94" fmla="*/ 2770395 w 4985760"/>
              <a:gd name="connsiteY94" fmla="*/ 2177225 h 4421378"/>
              <a:gd name="connsiteX95" fmla="*/ 2733368 w 4985760"/>
              <a:gd name="connsiteY95" fmla="*/ 2170631 h 4421378"/>
              <a:gd name="connsiteX96" fmla="*/ 2698958 w 4985760"/>
              <a:gd name="connsiteY96" fmla="*/ 2146269 h 4421378"/>
              <a:gd name="connsiteX97" fmla="*/ 2659341 w 4985760"/>
              <a:gd name="connsiteY97" fmla="*/ 2128318 h 4421378"/>
              <a:gd name="connsiteX98" fmla="*/ 2698199 w 4985760"/>
              <a:gd name="connsiteY98" fmla="*/ 2004833 h 4421378"/>
              <a:gd name="connsiteX99" fmla="*/ 2728344 w 4985760"/>
              <a:gd name="connsiteY99" fmla="*/ 1934495 h 4421378"/>
              <a:gd name="connsiteX100" fmla="*/ 2823803 w 4985760"/>
              <a:gd name="connsiteY100" fmla="*/ 1813914 h 4421378"/>
              <a:gd name="connsiteX101" fmla="*/ 2860569 w 4985760"/>
              <a:gd name="connsiteY101" fmla="*/ 1758648 h 4421378"/>
              <a:gd name="connsiteX102" fmla="*/ 2914238 w 4985760"/>
              <a:gd name="connsiteY102" fmla="*/ 1733527 h 4421378"/>
              <a:gd name="connsiteX103" fmla="*/ 2984577 w 4985760"/>
              <a:gd name="connsiteY103" fmla="*/ 1693334 h 4421378"/>
              <a:gd name="connsiteX104" fmla="*/ 3095109 w 4985760"/>
              <a:gd name="connsiteY104" fmla="*/ 1663189 h 4421378"/>
              <a:gd name="connsiteX105" fmla="*/ 3140326 w 4985760"/>
              <a:gd name="connsiteY105" fmla="*/ 1643092 h 4421378"/>
              <a:gd name="connsiteX106" fmla="*/ 3175496 w 4985760"/>
              <a:gd name="connsiteY106" fmla="*/ 1602899 h 4421378"/>
              <a:gd name="connsiteX107" fmla="*/ 3195592 w 4985760"/>
              <a:gd name="connsiteY107" fmla="*/ 1517488 h 4421378"/>
              <a:gd name="connsiteX108" fmla="*/ 3228381 w 4985760"/>
              <a:gd name="connsiteY108" fmla="*/ 1430480 h 4421378"/>
              <a:gd name="connsiteX109" fmla="*/ 3296076 w 4985760"/>
              <a:gd name="connsiteY109" fmla="*/ 1341642 h 4421378"/>
              <a:gd name="connsiteX110" fmla="*/ 3411632 w 4985760"/>
              <a:gd name="connsiteY110" fmla="*/ 1241158 h 4421378"/>
              <a:gd name="connsiteX111" fmla="*/ 3366414 w 4985760"/>
              <a:gd name="connsiteY111" fmla="*/ 1211013 h 4421378"/>
              <a:gd name="connsiteX112" fmla="*/ 3308559 w 4985760"/>
              <a:gd name="connsiteY112" fmla="*/ 1196150 h 4421378"/>
              <a:gd name="connsiteX113" fmla="*/ 3225737 w 4985760"/>
              <a:gd name="connsiteY113" fmla="*/ 1190916 h 4421378"/>
              <a:gd name="connsiteX114" fmla="*/ 3172828 w 4985760"/>
              <a:gd name="connsiteY114" fmla="*/ 1167575 h 4421378"/>
              <a:gd name="connsiteX115" fmla="*/ 3101390 w 4985760"/>
              <a:gd name="connsiteY115" fmla="*/ 1153288 h 4421378"/>
              <a:gd name="connsiteX116" fmla="*/ 3064964 w 4985760"/>
              <a:gd name="connsiteY116" fmla="*/ 1165796 h 4421378"/>
              <a:gd name="connsiteX117" fmla="*/ 3004674 w 4985760"/>
              <a:gd name="connsiteY117" fmla="*/ 1135651 h 4421378"/>
              <a:gd name="connsiteX118" fmla="*/ 2934335 w 4985760"/>
              <a:gd name="connsiteY118" fmla="*/ 1120578 h 4421378"/>
              <a:gd name="connsiteX119" fmla="*/ 2758490 w 4985760"/>
              <a:gd name="connsiteY119" fmla="*/ 1072325 h 4421378"/>
              <a:gd name="connsiteX120" fmla="*/ 2522353 w 4985760"/>
              <a:gd name="connsiteY120" fmla="*/ 1010046 h 4421378"/>
              <a:gd name="connsiteX121" fmla="*/ 2457038 w 4985760"/>
              <a:gd name="connsiteY121" fmla="*/ 979901 h 4421378"/>
              <a:gd name="connsiteX122" fmla="*/ 2401773 w 4985760"/>
              <a:gd name="connsiteY122" fmla="*/ 954780 h 4421378"/>
              <a:gd name="connsiteX123" fmla="*/ 2316362 w 4985760"/>
              <a:gd name="connsiteY123" fmla="*/ 944732 h 4421378"/>
              <a:gd name="connsiteX124" fmla="*/ 2256071 w 4985760"/>
              <a:gd name="connsiteY124" fmla="*/ 944732 h 4421378"/>
              <a:gd name="connsiteX125" fmla="*/ 2220902 w 4985760"/>
              <a:gd name="connsiteY125" fmla="*/ 949756 h 4421378"/>
              <a:gd name="connsiteX126" fmla="*/ 2125443 w 4985760"/>
              <a:gd name="connsiteY126" fmla="*/ 849273 h 4421378"/>
              <a:gd name="connsiteX127" fmla="*/ 2113171 w 4985760"/>
              <a:gd name="connsiteY127" fmla="*/ 805625 h 4421378"/>
              <a:gd name="connsiteX128" fmla="*/ 2084596 w 4985760"/>
              <a:gd name="connsiteY128" fmla="*/ 779431 h 4421378"/>
              <a:gd name="connsiteX129" fmla="*/ 2055104 w 4985760"/>
              <a:gd name="connsiteY129" fmla="*/ 743765 h 4421378"/>
              <a:gd name="connsiteX130" fmla="*/ 1994814 w 4985760"/>
              <a:gd name="connsiteY130" fmla="*/ 663378 h 4421378"/>
              <a:gd name="connsiteX131" fmla="*/ 3862796 w 4985760"/>
              <a:gd name="connsiteY131" fmla="*/ 1324597 h 4421378"/>
              <a:gd name="connsiteX132" fmla="*/ 1889307 w 4985760"/>
              <a:gd name="connsiteY132" fmla="*/ 552846 h 4421378"/>
              <a:gd name="connsiteX133" fmla="*/ 1793847 w 4985760"/>
              <a:gd name="connsiteY133" fmla="*/ 482508 h 4421378"/>
              <a:gd name="connsiteX134" fmla="*/ 1698388 w 4985760"/>
              <a:gd name="connsiteY134" fmla="*/ 477484 h 4421378"/>
              <a:gd name="connsiteX135" fmla="*/ 1667878 w 4985760"/>
              <a:gd name="connsiteY135" fmla="*/ 453200 h 4421378"/>
              <a:gd name="connsiteX136" fmla="*/ 1597904 w 4985760"/>
              <a:gd name="connsiteY136" fmla="*/ 467435 h 4421378"/>
              <a:gd name="connsiteX137" fmla="*/ 1589296 w 4985760"/>
              <a:gd name="connsiteY137" fmla="*/ 443675 h 4421378"/>
              <a:gd name="connsiteX138" fmla="*/ 1542638 w 4985760"/>
              <a:gd name="connsiteY138" fmla="*/ 452363 h 4421378"/>
              <a:gd name="connsiteX139" fmla="*/ 1534528 w 4985760"/>
              <a:gd name="connsiteY139" fmla="*/ 412719 h 4421378"/>
              <a:gd name="connsiteX140" fmla="*/ 1498809 w 4985760"/>
              <a:gd name="connsiteY140" fmla="*/ 377000 h 4421378"/>
              <a:gd name="connsiteX141" fmla="*/ 1484521 w 4985760"/>
              <a:gd name="connsiteY141" fmla="*/ 341281 h 4421378"/>
              <a:gd name="connsiteX142" fmla="*/ 1477324 w 4985760"/>
              <a:gd name="connsiteY142" fmla="*/ 321734 h 4421378"/>
              <a:gd name="connsiteX143" fmla="*/ 1412010 w 4985760"/>
              <a:gd name="connsiteY143" fmla="*/ 291589 h 4421378"/>
              <a:gd name="connsiteX144" fmla="*/ 1366792 w 4985760"/>
              <a:gd name="connsiteY144" fmla="*/ 291589 h 4421378"/>
              <a:gd name="connsiteX145" fmla="*/ 1346696 w 4985760"/>
              <a:gd name="connsiteY145" fmla="*/ 231299 h 4421378"/>
              <a:gd name="connsiteX146" fmla="*/ 1321575 w 4985760"/>
              <a:gd name="connsiteY146" fmla="*/ 176033 h 4421378"/>
              <a:gd name="connsiteX147" fmla="*/ 1291430 w 4985760"/>
              <a:gd name="connsiteY147" fmla="*/ 150912 h 4421378"/>
              <a:gd name="connsiteX148" fmla="*/ 1236164 w 4985760"/>
              <a:gd name="connsiteY148" fmla="*/ 186081 h 4421378"/>
              <a:gd name="connsiteX149" fmla="*/ 1165825 w 4985760"/>
              <a:gd name="connsiteY149" fmla="*/ 211202 h 4421378"/>
              <a:gd name="connsiteX150" fmla="*/ 1120608 w 4985760"/>
              <a:gd name="connsiteY150" fmla="*/ 221251 h 4421378"/>
              <a:gd name="connsiteX151" fmla="*/ 1065342 w 4985760"/>
              <a:gd name="connsiteY151" fmla="*/ 191105 h 4421378"/>
              <a:gd name="connsiteX152" fmla="*/ 1005052 w 4985760"/>
              <a:gd name="connsiteY152" fmla="*/ 155936 h 4421378"/>
              <a:gd name="connsiteX153" fmla="*/ 934713 w 4985760"/>
              <a:gd name="connsiteY153" fmla="*/ 120767 h 4421378"/>
              <a:gd name="connsiteX154" fmla="*/ 829205 w 4985760"/>
              <a:gd name="connsiteY154" fmla="*/ 165985 h 4421378"/>
              <a:gd name="connsiteX155" fmla="*/ 743794 w 4985760"/>
              <a:gd name="connsiteY155" fmla="*/ 181057 h 4421378"/>
              <a:gd name="connsiteX156" fmla="*/ 693553 w 4985760"/>
              <a:gd name="connsiteY156" fmla="*/ 145888 h 4421378"/>
              <a:gd name="connsiteX157" fmla="*/ 703601 w 4985760"/>
              <a:gd name="connsiteY157" fmla="*/ 105695 h 4421378"/>
              <a:gd name="connsiteX158" fmla="*/ 718674 w 4985760"/>
              <a:gd name="connsiteY158" fmla="*/ 85598 h 4421378"/>
              <a:gd name="connsiteX159" fmla="*/ 693553 w 4985760"/>
              <a:gd name="connsiteY159" fmla="*/ 20284 h 4421378"/>
              <a:gd name="connsiteX160" fmla="*/ 648335 w 4985760"/>
              <a:gd name="connsiteY160" fmla="*/ 187 h 4421378"/>
              <a:gd name="connsiteX161" fmla="*/ 618190 w 4985760"/>
              <a:gd name="connsiteY161" fmla="*/ 10235 h 4421378"/>
              <a:gd name="connsiteX162" fmla="*/ 557900 w 4985760"/>
              <a:gd name="connsiteY162" fmla="*/ 10235 h 4421378"/>
              <a:gd name="connsiteX163" fmla="*/ 472489 w 4985760"/>
              <a:gd name="connsiteY163" fmla="*/ 187 h 4421378"/>
              <a:gd name="connsiteX164" fmla="*/ 437320 w 4985760"/>
              <a:gd name="connsiteY164" fmla="*/ 10235 h 4421378"/>
              <a:gd name="connsiteX165" fmla="*/ 392102 w 4985760"/>
              <a:gd name="connsiteY165" fmla="*/ 55453 h 4421378"/>
              <a:gd name="connsiteX166" fmla="*/ 387078 w 4985760"/>
              <a:gd name="connsiteY166" fmla="*/ 105695 h 4421378"/>
              <a:gd name="connsiteX167" fmla="*/ 382054 w 4985760"/>
              <a:gd name="connsiteY167" fmla="*/ 140864 h 4421378"/>
              <a:gd name="connsiteX168" fmla="*/ 346885 w 4985760"/>
              <a:gd name="connsiteY168" fmla="*/ 216226 h 4421378"/>
              <a:gd name="connsiteX169" fmla="*/ 366981 w 4985760"/>
              <a:gd name="connsiteY169" fmla="*/ 206178 h 4421378"/>
              <a:gd name="connsiteX170" fmla="*/ 422247 w 4985760"/>
              <a:gd name="connsiteY170" fmla="*/ 171009 h 4421378"/>
              <a:gd name="connsiteX171" fmla="*/ 467465 w 4985760"/>
              <a:gd name="connsiteY171" fmla="*/ 216226 h 4421378"/>
              <a:gd name="connsiteX172" fmla="*/ 462441 w 4985760"/>
              <a:gd name="connsiteY172" fmla="*/ 256420 h 4421378"/>
              <a:gd name="connsiteX173" fmla="*/ 462441 w 4985760"/>
              <a:gd name="connsiteY173" fmla="*/ 276516 h 4421378"/>
              <a:gd name="connsiteX174" fmla="*/ 532779 w 4985760"/>
              <a:gd name="connsiteY174" fmla="*/ 361927 h 4421378"/>
              <a:gd name="connsiteX175" fmla="*/ 552876 w 4985760"/>
              <a:gd name="connsiteY175" fmla="*/ 412169 h 4421378"/>
              <a:gd name="connsiteX176" fmla="*/ 598093 w 4985760"/>
              <a:gd name="connsiteY176" fmla="*/ 427242 h 4421378"/>
              <a:gd name="connsiteX177" fmla="*/ 618190 w 4985760"/>
              <a:gd name="connsiteY177" fmla="*/ 442314 h 4421378"/>
              <a:gd name="connsiteX178" fmla="*/ 633263 w 4985760"/>
              <a:gd name="connsiteY178" fmla="*/ 472459 h 4421378"/>
              <a:gd name="connsiteX179" fmla="*/ 3937635 w 4985760"/>
              <a:gd name="connsiteY179" fmla="*/ 1444777 h 4421378"/>
              <a:gd name="connsiteX180" fmla="*/ 577997 w 4985760"/>
              <a:gd name="connsiteY180" fmla="*/ 582991 h 4421378"/>
              <a:gd name="connsiteX181" fmla="*/ 4025558 w 4985760"/>
              <a:gd name="connsiteY181" fmla="*/ 1609807 h 4421378"/>
              <a:gd name="connsiteX182" fmla="*/ 462441 w 4985760"/>
              <a:gd name="connsiteY182" fmla="*/ 638257 h 4421378"/>
              <a:gd name="connsiteX183" fmla="*/ 437320 w 4985760"/>
              <a:gd name="connsiteY183" fmla="*/ 708596 h 4421378"/>
              <a:gd name="connsiteX184" fmla="*/ 4068752 w 4985760"/>
              <a:gd name="connsiteY184" fmla="*/ 1752368 h 4421378"/>
              <a:gd name="connsiteX185" fmla="*/ 377030 w 4985760"/>
              <a:gd name="connsiteY185" fmla="*/ 768886 h 4421378"/>
              <a:gd name="connsiteX186" fmla="*/ 351909 w 4985760"/>
              <a:gd name="connsiteY186" fmla="*/ 914587 h 4421378"/>
              <a:gd name="connsiteX187" fmla="*/ 331812 w 4985760"/>
              <a:gd name="connsiteY187" fmla="*/ 964829 h 4421378"/>
              <a:gd name="connsiteX188" fmla="*/ 346885 w 4985760"/>
              <a:gd name="connsiteY188" fmla="*/ 1025119 h 4421378"/>
              <a:gd name="connsiteX189" fmla="*/ 4147604 w 4985760"/>
              <a:gd name="connsiteY189" fmla="*/ 1874414 h 4421378"/>
              <a:gd name="connsiteX190" fmla="*/ 372005 w 4985760"/>
              <a:gd name="connsiteY190" fmla="*/ 1110530 h 4421378"/>
              <a:gd name="connsiteX0" fmla="*/ 372005 w 4985760"/>
              <a:gd name="connsiteY0" fmla="*/ 1110530 h 4423667"/>
              <a:gd name="connsiteX1" fmla="*/ 4529371 w 4985760"/>
              <a:gd name="connsiteY1" fmla="*/ 2133857 h 4423667"/>
              <a:gd name="connsiteX2" fmla="*/ 473275 w 4985760"/>
              <a:gd name="connsiteY2" fmla="*/ 1333190 h 4423667"/>
              <a:gd name="connsiteX3" fmla="*/ 4750784 w 4985760"/>
              <a:gd name="connsiteY3" fmla="*/ 2453101 h 4423667"/>
              <a:gd name="connsiteX4" fmla="*/ 532779 w 4985760"/>
              <a:gd name="connsiteY4" fmla="*/ 1557681 h 4423667"/>
              <a:gd name="connsiteX5" fmla="*/ 4815052 w 4985760"/>
              <a:gd name="connsiteY5" fmla="*/ 2820494 h 4423667"/>
              <a:gd name="connsiteX6" fmla="*/ 547852 w 4985760"/>
              <a:gd name="connsiteY6" fmla="*/ 1758648 h 4423667"/>
              <a:gd name="connsiteX7" fmla="*/ 572973 w 4985760"/>
              <a:gd name="connsiteY7" fmla="*/ 1798842 h 4423667"/>
              <a:gd name="connsiteX8" fmla="*/ 4804724 w 4985760"/>
              <a:gd name="connsiteY8" fmla="*/ 3176931 h 4423667"/>
              <a:gd name="connsiteX9" fmla="*/ 589117 w 4985760"/>
              <a:gd name="connsiteY9" fmla="*/ 2066170 h 4423667"/>
              <a:gd name="connsiteX10" fmla="*/ 593069 w 4985760"/>
              <a:gd name="connsiteY10" fmla="*/ 2140486 h 4423667"/>
              <a:gd name="connsiteX11" fmla="*/ 596315 w 4985760"/>
              <a:gd name="connsiteY11" fmla="*/ 2224850 h 4423667"/>
              <a:gd name="connsiteX12" fmla="*/ 4854966 w 4985760"/>
              <a:gd name="connsiteY12" fmla="*/ 3413347 h 4423667"/>
              <a:gd name="connsiteX13" fmla="*/ 618451 w 4985760"/>
              <a:gd name="connsiteY13" fmla="*/ 2359717 h 4423667"/>
              <a:gd name="connsiteX14" fmla="*/ 623214 w 4985760"/>
              <a:gd name="connsiteY14" fmla="*/ 2391695 h 4423667"/>
              <a:gd name="connsiteX15" fmla="*/ 4945271 w 4985760"/>
              <a:gd name="connsiteY15" fmla="*/ 3672650 h 4423667"/>
              <a:gd name="connsiteX16" fmla="*/ 648335 w 4985760"/>
              <a:gd name="connsiteY16" fmla="*/ 2482130 h 4423667"/>
              <a:gd name="connsiteX17" fmla="*/ 4985753 w 4985760"/>
              <a:gd name="connsiteY17" fmla="*/ 3976656 h 4423667"/>
              <a:gd name="connsiteX18" fmla="*/ 676622 w 4985760"/>
              <a:gd name="connsiteY18" fmla="*/ 2652952 h 4423667"/>
              <a:gd name="connsiteX19" fmla="*/ 4932701 w 4985760"/>
              <a:gd name="connsiteY19" fmla="*/ 4141713 h 4423667"/>
              <a:gd name="connsiteX20" fmla="*/ 849302 w 4985760"/>
              <a:gd name="connsiteY20" fmla="*/ 2813725 h 4423667"/>
              <a:gd name="connsiteX21" fmla="*/ 914616 w 4985760"/>
              <a:gd name="connsiteY21" fmla="*/ 2879040 h 4423667"/>
              <a:gd name="connsiteX22" fmla="*/ 965409 w 4985760"/>
              <a:gd name="connsiteY22" fmla="*/ 2910650 h 4423667"/>
              <a:gd name="connsiteX23" fmla="*/ 1065421 w 4985760"/>
              <a:gd name="connsiteY23" fmla="*/ 2996375 h 4423667"/>
              <a:gd name="connsiteX24" fmla="*/ 4889088 w 4985760"/>
              <a:gd name="connsiteY24" fmla="*/ 4253221 h 4423667"/>
              <a:gd name="connsiteX25" fmla="*/ 1115428 w 4985760"/>
              <a:gd name="connsiteY25" fmla="*/ 3029713 h 4423667"/>
              <a:gd name="connsiteX26" fmla="*/ 1155909 w 4985760"/>
              <a:gd name="connsiteY26" fmla="*/ 3067813 h 4423667"/>
              <a:gd name="connsiteX27" fmla="*/ 1163053 w 4985760"/>
              <a:gd name="connsiteY27" fmla="*/ 3098769 h 4423667"/>
              <a:gd name="connsiteX28" fmla="*/ 1195970 w 4985760"/>
              <a:gd name="connsiteY28" fmla="*/ 3115176 h 4423667"/>
              <a:gd name="connsiteX29" fmla="*/ 1236871 w 4985760"/>
              <a:gd name="connsiteY29" fmla="*/ 3167825 h 4423667"/>
              <a:gd name="connsiteX30" fmla="*/ 1261285 w 4985760"/>
              <a:gd name="connsiteY30" fmla="*/ 3210635 h 4423667"/>
              <a:gd name="connsiteX31" fmla="*/ 1351720 w 4985760"/>
              <a:gd name="connsiteY31" fmla="*/ 3265901 h 4423667"/>
              <a:gd name="connsiteX32" fmla="*/ 1408321 w 4985760"/>
              <a:gd name="connsiteY32" fmla="*/ 3303556 h 4423667"/>
              <a:gd name="connsiteX33" fmla="*/ 4801305 w 4985760"/>
              <a:gd name="connsiteY33" fmla="*/ 4305417 h 4423667"/>
              <a:gd name="connsiteX34" fmla="*/ 1472615 w 4985760"/>
              <a:gd name="connsiteY34" fmla="*/ 3360706 h 4423667"/>
              <a:gd name="connsiteX35" fmla="*/ 1524399 w 4985760"/>
              <a:gd name="connsiteY35" fmla="*/ 3389387 h 4423667"/>
              <a:gd name="connsiteX36" fmla="*/ 1625930 w 4985760"/>
              <a:gd name="connsiteY36" fmla="*/ 3436462 h 4423667"/>
              <a:gd name="connsiteX37" fmla="*/ 1656336 w 4985760"/>
              <a:gd name="connsiteY37" fmla="*/ 3461844 h 4423667"/>
              <a:gd name="connsiteX38" fmla="*/ 1670258 w 4985760"/>
              <a:gd name="connsiteY38" fmla="*/ 3503582 h 4423667"/>
              <a:gd name="connsiteX39" fmla="*/ 4508027 w 4985760"/>
              <a:gd name="connsiteY39" fmla="*/ 4416769 h 4423667"/>
              <a:gd name="connsiteX40" fmla="*/ 2641809 w 4985760"/>
              <a:gd name="connsiteY40" fmla="*/ 3920300 h 4423667"/>
              <a:gd name="connsiteX41" fmla="*/ 2561638 w 4985760"/>
              <a:gd name="connsiteY41" fmla="*/ 3875849 h 4423667"/>
              <a:gd name="connsiteX42" fmla="*/ 2748441 w 4985760"/>
              <a:gd name="connsiteY42" fmla="*/ 3878851 h 4423667"/>
              <a:gd name="connsiteX43" fmla="*/ 2823803 w 4985760"/>
              <a:gd name="connsiteY43" fmla="*/ 3823585 h 4423667"/>
              <a:gd name="connsiteX44" fmla="*/ 2879069 w 4985760"/>
              <a:gd name="connsiteY44" fmla="*/ 3778367 h 4423667"/>
              <a:gd name="connsiteX45" fmla="*/ 2975184 w 4985760"/>
              <a:gd name="connsiteY45" fmla="*/ 3820288 h 4423667"/>
              <a:gd name="connsiteX46" fmla="*/ 3029794 w 4985760"/>
              <a:gd name="connsiteY46" fmla="*/ 3823585 h 4423667"/>
              <a:gd name="connsiteX47" fmla="*/ 3080036 w 4985760"/>
              <a:gd name="connsiteY47" fmla="*/ 3808512 h 4423667"/>
              <a:gd name="connsiteX48" fmla="*/ 3130278 w 4985760"/>
              <a:gd name="connsiteY48" fmla="*/ 3738174 h 4423667"/>
              <a:gd name="connsiteX49" fmla="*/ 3145351 w 4985760"/>
              <a:gd name="connsiteY49" fmla="*/ 3692956 h 4423667"/>
              <a:gd name="connsiteX50" fmla="*/ 3144253 w 4985760"/>
              <a:gd name="connsiteY50" fmla="*/ 3667888 h 4423667"/>
              <a:gd name="connsiteX51" fmla="*/ 3185021 w 4985760"/>
              <a:gd name="connsiteY51" fmla="*/ 3646953 h 4423667"/>
              <a:gd name="connsiteX52" fmla="*/ 3235786 w 4985760"/>
              <a:gd name="connsiteY52" fmla="*/ 3667835 h 4423667"/>
              <a:gd name="connsiteX53" fmla="*/ 3311148 w 4985760"/>
              <a:gd name="connsiteY53" fmla="*/ 3667835 h 4423667"/>
              <a:gd name="connsiteX54" fmla="*/ 3366414 w 4985760"/>
              <a:gd name="connsiteY54" fmla="*/ 3622618 h 4423667"/>
              <a:gd name="connsiteX55" fmla="*/ 3386511 w 4985760"/>
              <a:gd name="connsiteY55" fmla="*/ 3547255 h 4423667"/>
              <a:gd name="connsiteX56" fmla="*/ 3386511 w 4985760"/>
              <a:gd name="connsiteY56" fmla="*/ 3486965 h 4423667"/>
              <a:gd name="connsiteX57" fmla="*/ 3446801 w 4985760"/>
              <a:gd name="connsiteY57" fmla="*/ 3411602 h 4423667"/>
              <a:gd name="connsiteX58" fmla="*/ 3466898 w 4985760"/>
              <a:gd name="connsiteY58" fmla="*/ 3366385 h 4423667"/>
              <a:gd name="connsiteX59" fmla="*/ 3486994 w 4985760"/>
              <a:gd name="connsiteY59" fmla="*/ 3341264 h 4423667"/>
              <a:gd name="connsiteX60" fmla="*/ 3520489 w 4985760"/>
              <a:gd name="connsiteY60" fmla="*/ 3322606 h 4423667"/>
              <a:gd name="connsiteX61" fmla="*/ 3567381 w 4985760"/>
              <a:gd name="connsiteY61" fmla="*/ 3321167 h 4423667"/>
              <a:gd name="connsiteX62" fmla="*/ 3562357 w 4985760"/>
              <a:gd name="connsiteY62" fmla="*/ 3270925 h 4423667"/>
              <a:gd name="connsiteX63" fmla="*/ 3552309 w 4985760"/>
              <a:gd name="connsiteY63" fmla="*/ 3235756 h 4423667"/>
              <a:gd name="connsiteX64" fmla="*/ 3551445 w 4985760"/>
              <a:gd name="connsiteY64" fmla="*/ 3217831 h 4423667"/>
              <a:gd name="connsiteX65" fmla="*/ 3514496 w 4985760"/>
              <a:gd name="connsiteY65" fmla="*/ 3181276 h 4423667"/>
              <a:gd name="connsiteX66" fmla="*/ 3492019 w 4985760"/>
              <a:gd name="connsiteY66" fmla="*/ 3180490 h 4423667"/>
              <a:gd name="connsiteX67" fmla="*/ 3446801 w 4985760"/>
              <a:gd name="connsiteY67" fmla="*/ 3130248 h 4423667"/>
              <a:gd name="connsiteX68" fmla="*/ 3416656 w 4985760"/>
              <a:gd name="connsiteY68" fmla="*/ 3100103 h 4423667"/>
              <a:gd name="connsiteX69" fmla="*/ 3391535 w 4985760"/>
              <a:gd name="connsiteY69" fmla="*/ 3095079 h 4423667"/>
              <a:gd name="connsiteX70" fmla="*/ 3341895 w 4985760"/>
              <a:gd name="connsiteY70" fmla="*/ 3015425 h 4423667"/>
              <a:gd name="connsiteX71" fmla="*/ 3321197 w 4985760"/>
              <a:gd name="connsiteY71" fmla="*/ 2944354 h 4423667"/>
              <a:gd name="connsiteX72" fmla="*/ 3289508 w 4985760"/>
              <a:gd name="connsiteY72" fmla="*/ 2905888 h 4423667"/>
              <a:gd name="connsiteX73" fmla="*/ 3282364 w 4985760"/>
              <a:gd name="connsiteY73" fmla="*/ 2867788 h 4423667"/>
              <a:gd name="connsiteX74" fmla="*/ 3260907 w 4985760"/>
              <a:gd name="connsiteY74" fmla="*/ 2838846 h 4423667"/>
              <a:gd name="connsiteX75" fmla="*/ 3260933 w 4985760"/>
              <a:gd name="connsiteY75" fmla="*/ 2820163 h 4423667"/>
              <a:gd name="connsiteX76" fmla="*/ 3225737 w 4985760"/>
              <a:gd name="connsiteY76" fmla="*/ 2768508 h 4423667"/>
              <a:gd name="connsiteX77" fmla="*/ 3160423 w 4985760"/>
              <a:gd name="connsiteY77" fmla="*/ 2698169 h 4423667"/>
              <a:gd name="connsiteX78" fmla="*/ 3130278 w 4985760"/>
              <a:gd name="connsiteY78" fmla="*/ 2663000 h 4423667"/>
              <a:gd name="connsiteX79" fmla="*/ 3095109 w 4985760"/>
              <a:gd name="connsiteY79" fmla="*/ 2622807 h 4423667"/>
              <a:gd name="connsiteX80" fmla="*/ 3084720 w 4985760"/>
              <a:gd name="connsiteY80" fmla="*/ 2558225 h 4423667"/>
              <a:gd name="connsiteX81" fmla="*/ 3090085 w 4985760"/>
              <a:gd name="connsiteY81" fmla="*/ 2532371 h 4423667"/>
              <a:gd name="connsiteX82" fmla="*/ 3046621 w 4985760"/>
              <a:gd name="connsiteY82" fmla="*/ 2510600 h 4423667"/>
              <a:gd name="connsiteX83" fmla="*/ 3019746 w 4985760"/>
              <a:gd name="connsiteY83" fmla="*/ 2512275 h 4423667"/>
              <a:gd name="connsiteX84" fmla="*/ 3010221 w 4985760"/>
              <a:gd name="connsiteY84" fmla="*/ 2472631 h 4423667"/>
              <a:gd name="connsiteX85" fmla="*/ 3013284 w 4985760"/>
              <a:gd name="connsiteY85" fmla="*/ 2398681 h 4423667"/>
              <a:gd name="connsiteX86" fmla="*/ 2994625 w 4985760"/>
              <a:gd name="connsiteY86" fmla="*/ 2371598 h 4423667"/>
              <a:gd name="connsiteX87" fmla="*/ 2964480 w 4985760"/>
              <a:gd name="connsiteY87" fmla="*/ 2326380 h 4423667"/>
              <a:gd name="connsiteX88" fmla="*/ 2909214 w 4985760"/>
              <a:gd name="connsiteY88" fmla="*/ 2272973 h 4423667"/>
              <a:gd name="connsiteX89" fmla="*/ 2879069 w 4985760"/>
              <a:gd name="connsiteY89" fmla="*/ 2230921 h 4423667"/>
              <a:gd name="connsiteX90" fmla="*/ 2843900 w 4985760"/>
              <a:gd name="connsiteY90" fmla="*/ 2215848 h 4423667"/>
              <a:gd name="connsiteX91" fmla="*/ 2822783 w 4985760"/>
              <a:gd name="connsiteY91" fmla="*/ 2203419 h 4423667"/>
              <a:gd name="connsiteX92" fmla="*/ 2798682 w 4985760"/>
              <a:gd name="connsiteY92" fmla="*/ 2195752 h 4423667"/>
              <a:gd name="connsiteX93" fmla="*/ 2770395 w 4985760"/>
              <a:gd name="connsiteY93" fmla="*/ 2177225 h 4423667"/>
              <a:gd name="connsiteX94" fmla="*/ 2733368 w 4985760"/>
              <a:gd name="connsiteY94" fmla="*/ 2170631 h 4423667"/>
              <a:gd name="connsiteX95" fmla="*/ 2698958 w 4985760"/>
              <a:gd name="connsiteY95" fmla="*/ 2146269 h 4423667"/>
              <a:gd name="connsiteX96" fmla="*/ 2659341 w 4985760"/>
              <a:gd name="connsiteY96" fmla="*/ 2128318 h 4423667"/>
              <a:gd name="connsiteX97" fmla="*/ 2698199 w 4985760"/>
              <a:gd name="connsiteY97" fmla="*/ 2004833 h 4423667"/>
              <a:gd name="connsiteX98" fmla="*/ 2728344 w 4985760"/>
              <a:gd name="connsiteY98" fmla="*/ 1934495 h 4423667"/>
              <a:gd name="connsiteX99" fmla="*/ 2823803 w 4985760"/>
              <a:gd name="connsiteY99" fmla="*/ 1813914 h 4423667"/>
              <a:gd name="connsiteX100" fmla="*/ 2860569 w 4985760"/>
              <a:gd name="connsiteY100" fmla="*/ 1758648 h 4423667"/>
              <a:gd name="connsiteX101" fmla="*/ 2914238 w 4985760"/>
              <a:gd name="connsiteY101" fmla="*/ 1733527 h 4423667"/>
              <a:gd name="connsiteX102" fmla="*/ 2984577 w 4985760"/>
              <a:gd name="connsiteY102" fmla="*/ 1693334 h 4423667"/>
              <a:gd name="connsiteX103" fmla="*/ 3095109 w 4985760"/>
              <a:gd name="connsiteY103" fmla="*/ 1663189 h 4423667"/>
              <a:gd name="connsiteX104" fmla="*/ 3140326 w 4985760"/>
              <a:gd name="connsiteY104" fmla="*/ 1643092 h 4423667"/>
              <a:gd name="connsiteX105" fmla="*/ 3175496 w 4985760"/>
              <a:gd name="connsiteY105" fmla="*/ 1602899 h 4423667"/>
              <a:gd name="connsiteX106" fmla="*/ 3195592 w 4985760"/>
              <a:gd name="connsiteY106" fmla="*/ 1517488 h 4423667"/>
              <a:gd name="connsiteX107" fmla="*/ 3228381 w 4985760"/>
              <a:gd name="connsiteY107" fmla="*/ 1430480 h 4423667"/>
              <a:gd name="connsiteX108" fmla="*/ 3296076 w 4985760"/>
              <a:gd name="connsiteY108" fmla="*/ 1341642 h 4423667"/>
              <a:gd name="connsiteX109" fmla="*/ 3411632 w 4985760"/>
              <a:gd name="connsiteY109" fmla="*/ 1241158 h 4423667"/>
              <a:gd name="connsiteX110" fmla="*/ 3366414 w 4985760"/>
              <a:gd name="connsiteY110" fmla="*/ 1211013 h 4423667"/>
              <a:gd name="connsiteX111" fmla="*/ 3308559 w 4985760"/>
              <a:gd name="connsiteY111" fmla="*/ 1196150 h 4423667"/>
              <a:gd name="connsiteX112" fmla="*/ 3225737 w 4985760"/>
              <a:gd name="connsiteY112" fmla="*/ 1190916 h 4423667"/>
              <a:gd name="connsiteX113" fmla="*/ 3172828 w 4985760"/>
              <a:gd name="connsiteY113" fmla="*/ 1167575 h 4423667"/>
              <a:gd name="connsiteX114" fmla="*/ 3101390 w 4985760"/>
              <a:gd name="connsiteY114" fmla="*/ 1153288 h 4423667"/>
              <a:gd name="connsiteX115" fmla="*/ 3064964 w 4985760"/>
              <a:gd name="connsiteY115" fmla="*/ 1165796 h 4423667"/>
              <a:gd name="connsiteX116" fmla="*/ 3004674 w 4985760"/>
              <a:gd name="connsiteY116" fmla="*/ 1135651 h 4423667"/>
              <a:gd name="connsiteX117" fmla="*/ 2934335 w 4985760"/>
              <a:gd name="connsiteY117" fmla="*/ 1120578 h 4423667"/>
              <a:gd name="connsiteX118" fmla="*/ 2758490 w 4985760"/>
              <a:gd name="connsiteY118" fmla="*/ 1072325 h 4423667"/>
              <a:gd name="connsiteX119" fmla="*/ 2522353 w 4985760"/>
              <a:gd name="connsiteY119" fmla="*/ 1010046 h 4423667"/>
              <a:gd name="connsiteX120" fmla="*/ 2457038 w 4985760"/>
              <a:gd name="connsiteY120" fmla="*/ 979901 h 4423667"/>
              <a:gd name="connsiteX121" fmla="*/ 2401773 w 4985760"/>
              <a:gd name="connsiteY121" fmla="*/ 954780 h 4423667"/>
              <a:gd name="connsiteX122" fmla="*/ 2316362 w 4985760"/>
              <a:gd name="connsiteY122" fmla="*/ 944732 h 4423667"/>
              <a:gd name="connsiteX123" fmla="*/ 2256071 w 4985760"/>
              <a:gd name="connsiteY123" fmla="*/ 944732 h 4423667"/>
              <a:gd name="connsiteX124" fmla="*/ 2220902 w 4985760"/>
              <a:gd name="connsiteY124" fmla="*/ 949756 h 4423667"/>
              <a:gd name="connsiteX125" fmla="*/ 2125443 w 4985760"/>
              <a:gd name="connsiteY125" fmla="*/ 849273 h 4423667"/>
              <a:gd name="connsiteX126" fmla="*/ 2113171 w 4985760"/>
              <a:gd name="connsiteY126" fmla="*/ 805625 h 4423667"/>
              <a:gd name="connsiteX127" fmla="*/ 2084596 w 4985760"/>
              <a:gd name="connsiteY127" fmla="*/ 779431 h 4423667"/>
              <a:gd name="connsiteX128" fmla="*/ 2055104 w 4985760"/>
              <a:gd name="connsiteY128" fmla="*/ 743765 h 4423667"/>
              <a:gd name="connsiteX129" fmla="*/ 1994814 w 4985760"/>
              <a:gd name="connsiteY129" fmla="*/ 663378 h 4423667"/>
              <a:gd name="connsiteX130" fmla="*/ 3862796 w 4985760"/>
              <a:gd name="connsiteY130" fmla="*/ 1324597 h 4423667"/>
              <a:gd name="connsiteX131" fmla="*/ 1889307 w 4985760"/>
              <a:gd name="connsiteY131" fmla="*/ 552846 h 4423667"/>
              <a:gd name="connsiteX132" fmla="*/ 1793847 w 4985760"/>
              <a:gd name="connsiteY132" fmla="*/ 482508 h 4423667"/>
              <a:gd name="connsiteX133" fmla="*/ 1698388 w 4985760"/>
              <a:gd name="connsiteY133" fmla="*/ 477484 h 4423667"/>
              <a:gd name="connsiteX134" fmla="*/ 1667878 w 4985760"/>
              <a:gd name="connsiteY134" fmla="*/ 453200 h 4423667"/>
              <a:gd name="connsiteX135" fmla="*/ 1597904 w 4985760"/>
              <a:gd name="connsiteY135" fmla="*/ 467435 h 4423667"/>
              <a:gd name="connsiteX136" fmla="*/ 1589296 w 4985760"/>
              <a:gd name="connsiteY136" fmla="*/ 443675 h 4423667"/>
              <a:gd name="connsiteX137" fmla="*/ 1542638 w 4985760"/>
              <a:gd name="connsiteY137" fmla="*/ 452363 h 4423667"/>
              <a:gd name="connsiteX138" fmla="*/ 1534528 w 4985760"/>
              <a:gd name="connsiteY138" fmla="*/ 412719 h 4423667"/>
              <a:gd name="connsiteX139" fmla="*/ 1498809 w 4985760"/>
              <a:gd name="connsiteY139" fmla="*/ 377000 h 4423667"/>
              <a:gd name="connsiteX140" fmla="*/ 1484521 w 4985760"/>
              <a:gd name="connsiteY140" fmla="*/ 341281 h 4423667"/>
              <a:gd name="connsiteX141" fmla="*/ 1477324 w 4985760"/>
              <a:gd name="connsiteY141" fmla="*/ 321734 h 4423667"/>
              <a:gd name="connsiteX142" fmla="*/ 1412010 w 4985760"/>
              <a:gd name="connsiteY142" fmla="*/ 291589 h 4423667"/>
              <a:gd name="connsiteX143" fmla="*/ 1366792 w 4985760"/>
              <a:gd name="connsiteY143" fmla="*/ 291589 h 4423667"/>
              <a:gd name="connsiteX144" fmla="*/ 1346696 w 4985760"/>
              <a:gd name="connsiteY144" fmla="*/ 231299 h 4423667"/>
              <a:gd name="connsiteX145" fmla="*/ 1321575 w 4985760"/>
              <a:gd name="connsiteY145" fmla="*/ 176033 h 4423667"/>
              <a:gd name="connsiteX146" fmla="*/ 1291430 w 4985760"/>
              <a:gd name="connsiteY146" fmla="*/ 150912 h 4423667"/>
              <a:gd name="connsiteX147" fmla="*/ 1236164 w 4985760"/>
              <a:gd name="connsiteY147" fmla="*/ 186081 h 4423667"/>
              <a:gd name="connsiteX148" fmla="*/ 1165825 w 4985760"/>
              <a:gd name="connsiteY148" fmla="*/ 211202 h 4423667"/>
              <a:gd name="connsiteX149" fmla="*/ 1120608 w 4985760"/>
              <a:gd name="connsiteY149" fmla="*/ 221251 h 4423667"/>
              <a:gd name="connsiteX150" fmla="*/ 1065342 w 4985760"/>
              <a:gd name="connsiteY150" fmla="*/ 191105 h 4423667"/>
              <a:gd name="connsiteX151" fmla="*/ 1005052 w 4985760"/>
              <a:gd name="connsiteY151" fmla="*/ 155936 h 4423667"/>
              <a:gd name="connsiteX152" fmla="*/ 934713 w 4985760"/>
              <a:gd name="connsiteY152" fmla="*/ 120767 h 4423667"/>
              <a:gd name="connsiteX153" fmla="*/ 829205 w 4985760"/>
              <a:gd name="connsiteY153" fmla="*/ 165985 h 4423667"/>
              <a:gd name="connsiteX154" fmla="*/ 743794 w 4985760"/>
              <a:gd name="connsiteY154" fmla="*/ 181057 h 4423667"/>
              <a:gd name="connsiteX155" fmla="*/ 693553 w 4985760"/>
              <a:gd name="connsiteY155" fmla="*/ 145888 h 4423667"/>
              <a:gd name="connsiteX156" fmla="*/ 703601 w 4985760"/>
              <a:gd name="connsiteY156" fmla="*/ 105695 h 4423667"/>
              <a:gd name="connsiteX157" fmla="*/ 718674 w 4985760"/>
              <a:gd name="connsiteY157" fmla="*/ 85598 h 4423667"/>
              <a:gd name="connsiteX158" fmla="*/ 693553 w 4985760"/>
              <a:gd name="connsiteY158" fmla="*/ 20284 h 4423667"/>
              <a:gd name="connsiteX159" fmla="*/ 648335 w 4985760"/>
              <a:gd name="connsiteY159" fmla="*/ 187 h 4423667"/>
              <a:gd name="connsiteX160" fmla="*/ 618190 w 4985760"/>
              <a:gd name="connsiteY160" fmla="*/ 10235 h 4423667"/>
              <a:gd name="connsiteX161" fmla="*/ 557900 w 4985760"/>
              <a:gd name="connsiteY161" fmla="*/ 10235 h 4423667"/>
              <a:gd name="connsiteX162" fmla="*/ 472489 w 4985760"/>
              <a:gd name="connsiteY162" fmla="*/ 187 h 4423667"/>
              <a:gd name="connsiteX163" fmla="*/ 437320 w 4985760"/>
              <a:gd name="connsiteY163" fmla="*/ 10235 h 4423667"/>
              <a:gd name="connsiteX164" fmla="*/ 392102 w 4985760"/>
              <a:gd name="connsiteY164" fmla="*/ 55453 h 4423667"/>
              <a:gd name="connsiteX165" fmla="*/ 387078 w 4985760"/>
              <a:gd name="connsiteY165" fmla="*/ 105695 h 4423667"/>
              <a:gd name="connsiteX166" fmla="*/ 382054 w 4985760"/>
              <a:gd name="connsiteY166" fmla="*/ 140864 h 4423667"/>
              <a:gd name="connsiteX167" fmla="*/ 346885 w 4985760"/>
              <a:gd name="connsiteY167" fmla="*/ 216226 h 4423667"/>
              <a:gd name="connsiteX168" fmla="*/ 366981 w 4985760"/>
              <a:gd name="connsiteY168" fmla="*/ 206178 h 4423667"/>
              <a:gd name="connsiteX169" fmla="*/ 422247 w 4985760"/>
              <a:gd name="connsiteY169" fmla="*/ 171009 h 4423667"/>
              <a:gd name="connsiteX170" fmla="*/ 467465 w 4985760"/>
              <a:gd name="connsiteY170" fmla="*/ 216226 h 4423667"/>
              <a:gd name="connsiteX171" fmla="*/ 462441 w 4985760"/>
              <a:gd name="connsiteY171" fmla="*/ 256420 h 4423667"/>
              <a:gd name="connsiteX172" fmla="*/ 462441 w 4985760"/>
              <a:gd name="connsiteY172" fmla="*/ 276516 h 4423667"/>
              <a:gd name="connsiteX173" fmla="*/ 532779 w 4985760"/>
              <a:gd name="connsiteY173" fmla="*/ 361927 h 4423667"/>
              <a:gd name="connsiteX174" fmla="*/ 552876 w 4985760"/>
              <a:gd name="connsiteY174" fmla="*/ 412169 h 4423667"/>
              <a:gd name="connsiteX175" fmla="*/ 598093 w 4985760"/>
              <a:gd name="connsiteY175" fmla="*/ 427242 h 4423667"/>
              <a:gd name="connsiteX176" fmla="*/ 618190 w 4985760"/>
              <a:gd name="connsiteY176" fmla="*/ 442314 h 4423667"/>
              <a:gd name="connsiteX177" fmla="*/ 633263 w 4985760"/>
              <a:gd name="connsiteY177" fmla="*/ 472459 h 4423667"/>
              <a:gd name="connsiteX178" fmla="*/ 3937635 w 4985760"/>
              <a:gd name="connsiteY178" fmla="*/ 1444777 h 4423667"/>
              <a:gd name="connsiteX179" fmla="*/ 577997 w 4985760"/>
              <a:gd name="connsiteY179" fmla="*/ 582991 h 4423667"/>
              <a:gd name="connsiteX180" fmla="*/ 4025558 w 4985760"/>
              <a:gd name="connsiteY180" fmla="*/ 1609807 h 4423667"/>
              <a:gd name="connsiteX181" fmla="*/ 462441 w 4985760"/>
              <a:gd name="connsiteY181" fmla="*/ 638257 h 4423667"/>
              <a:gd name="connsiteX182" fmla="*/ 437320 w 4985760"/>
              <a:gd name="connsiteY182" fmla="*/ 708596 h 4423667"/>
              <a:gd name="connsiteX183" fmla="*/ 4068752 w 4985760"/>
              <a:gd name="connsiteY183" fmla="*/ 1752368 h 4423667"/>
              <a:gd name="connsiteX184" fmla="*/ 377030 w 4985760"/>
              <a:gd name="connsiteY184" fmla="*/ 768886 h 4423667"/>
              <a:gd name="connsiteX185" fmla="*/ 351909 w 4985760"/>
              <a:gd name="connsiteY185" fmla="*/ 914587 h 4423667"/>
              <a:gd name="connsiteX186" fmla="*/ 331812 w 4985760"/>
              <a:gd name="connsiteY186" fmla="*/ 964829 h 4423667"/>
              <a:gd name="connsiteX187" fmla="*/ 346885 w 4985760"/>
              <a:gd name="connsiteY187" fmla="*/ 1025119 h 4423667"/>
              <a:gd name="connsiteX188" fmla="*/ 4147604 w 4985760"/>
              <a:gd name="connsiteY188" fmla="*/ 1874414 h 4423667"/>
              <a:gd name="connsiteX189" fmla="*/ 372005 w 4985760"/>
              <a:gd name="connsiteY189" fmla="*/ 1110530 h 4423667"/>
              <a:gd name="connsiteX0" fmla="*/ 372005 w 4985760"/>
              <a:gd name="connsiteY0" fmla="*/ 1110530 h 4424933"/>
              <a:gd name="connsiteX1" fmla="*/ 4529371 w 4985760"/>
              <a:gd name="connsiteY1" fmla="*/ 2133857 h 4424933"/>
              <a:gd name="connsiteX2" fmla="*/ 473275 w 4985760"/>
              <a:gd name="connsiteY2" fmla="*/ 1333190 h 4424933"/>
              <a:gd name="connsiteX3" fmla="*/ 4750784 w 4985760"/>
              <a:gd name="connsiteY3" fmla="*/ 2453101 h 4424933"/>
              <a:gd name="connsiteX4" fmla="*/ 532779 w 4985760"/>
              <a:gd name="connsiteY4" fmla="*/ 1557681 h 4424933"/>
              <a:gd name="connsiteX5" fmla="*/ 4815052 w 4985760"/>
              <a:gd name="connsiteY5" fmla="*/ 2820494 h 4424933"/>
              <a:gd name="connsiteX6" fmla="*/ 547852 w 4985760"/>
              <a:gd name="connsiteY6" fmla="*/ 1758648 h 4424933"/>
              <a:gd name="connsiteX7" fmla="*/ 572973 w 4985760"/>
              <a:gd name="connsiteY7" fmla="*/ 1798842 h 4424933"/>
              <a:gd name="connsiteX8" fmla="*/ 4804724 w 4985760"/>
              <a:gd name="connsiteY8" fmla="*/ 3176931 h 4424933"/>
              <a:gd name="connsiteX9" fmla="*/ 589117 w 4985760"/>
              <a:gd name="connsiteY9" fmla="*/ 2066170 h 4424933"/>
              <a:gd name="connsiteX10" fmla="*/ 593069 w 4985760"/>
              <a:gd name="connsiteY10" fmla="*/ 2140486 h 4424933"/>
              <a:gd name="connsiteX11" fmla="*/ 596315 w 4985760"/>
              <a:gd name="connsiteY11" fmla="*/ 2224850 h 4424933"/>
              <a:gd name="connsiteX12" fmla="*/ 4854966 w 4985760"/>
              <a:gd name="connsiteY12" fmla="*/ 3413347 h 4424933"/>
              <a:gd name="connsiteX13" fmla="*/ 618451 w 4985760"/>
              <a:gd name="connsiteY13" fmla="*/ 2359717 h 4424933"/>
              <a:gd name="connsiteX14" fmla="*/ 623214 w 4985760"/>
              <a:gd name="connsiteY14" fmla="*/ 2391695 h 4424933"/>
              <a:gd name="connsiteX15" fmla="*/ 4945271 w 4985760"/>
              <a:gd name="connsiteY15" fmla="*/ 3672650 h 4424933"/>
              <a:gd name="connsiteX16" fmla="*/ 648335 w 4985760"/>
              <a:gd name="connsiteY16" fmla="*/ 2482130 h 4424933"/>
              <a:gd name="connsiteX17" fmla="*/ 4985753 w 4985760"/>
              <a:gd name="connsiteY17" fmla="*/ 3976656 h 4424933"/>
              <a:gd name="connsiteX18" fmla="*/ 676622 w 4985760"/>
              <a:gd name="connsiteY18" fmla="*/ 2652952 h 4424933"/>
              <a:gd name="connsiteX19" fmla="*/ 4932701 w 4985760"/>
              <a:gd name="connsiteY19" fmla="*/ 4141713 h 4424933"/>
              <a:gd name="connsiteX20" fmla="*/ 849302 w 4985760"/>
              <a:gd name="connsiteY20" fmla="*/ 2813725 h 4424933"/>
              <a:gd name="connsiteX21" fmla="*/ 914616 w 4985760"/>
              <a:gd name="connsiteY21" fmla="*/ 2879040 h 4424933"/>
              <a:gd name="connsiteX22" fmla="*/ 965409 w 4985760"/>
              <a:gd name="connsiteY22" fmla="*/ 2910650 h 4424933"/>
              <a:gd name="connsiteX23" fmla="*/ 1065421 w 4985760"/>
              <a:gd name="connsiteY23" fmla="*/ 2996375 h 4424933"/>
              <a:gd name="connsiteX24" fmla="*/ 4889088 w 4985760"/>
              <a:gd name="connsiteY24" fmla="*/ 4253221 h 4424933"/>
              <a:gd name="connsiteX25" fmla="*/ 1115428 w 4985760"/>
              <a:gd name="connsiteY25" fmla="*/ 3029713 h 4424933"/>
              <a:gd name="connsiteX26" fmla="*/ 1155909 w 4985760"/>
              <a:gd name="connsiteY26" fmla="*/ 3067813 h 4424933"/>
              <a:gd name="connsiteX27" fmla="*/ 1163053 w 4985760"/>
              <a:gd name="connsiteY27" fmla="*/ 3098769 h 4424933"/>
              <a:gd name="connsiteX28" fmla="*/ 1195970 w 4985760"/>
              <a:gd name="connsiteY28" fmla="*/ 3115176 h 4424933"/>
              <a:gd name="connsiteX29" fmla="*/ 1236871 w 4985760"/>
              <a:gd name="connsiteY29" fmla="*/ 3167825 h 4424933"/>
              <a:gd name="connsiteX30" fmla="*/ 1261285 w 4985760"/>
              <a:gd name="connsiteY30" fmla="*/ 3210635 h 4424933"/>
              <a:gd name="connsiteX31" fmla="*/ 1351720 w 4985760"/>
              <a:gd name="connsiteY31" fmla="*/ 3265901 h 4424933"/>
              <a:gd name="connsiteX32" fmla="*/ 1408321 w 4985760"/>
              <a:gd name="connsiteY32" fmla="*/ 3303556 h 4424933"/>
              <a:gd name="connsiteX33" fmla="*/ 4801305 w 4985760"/>
              <a:gd name="connsiteY33" fmla="*/ 4305417 h 4424933"/>
              <a:gd name="connsiteX34" fmla="*/ 1472615 w 4985760"/>
              <a:gd name="connsiteY34" fmla="*/ 3360706 h 4424933"/>
              <a:gd name="connsiteX35" fmla="*/ 1524399 w 4985760"/>
              <a:gd name="connsiteY35" fmla="*/ 3389387 h 4424933"/>
              <a:gd name="connsiteX36" fmla="*/ 1625930 w 4985760"/>
              <a:gd name="connsiteY36" fmla="*/ 3436462 h 4424933"/>
              <a:gd name="connsiteX37" fmla="*/ 1656336 w 4985760"/>
              <a:gd name="connsiteY37" fmla="*/ 3461844 h 4424933"/>
              <a:gd name="connsiteX38" fmla="*/ 4508027 w 4985760"/>
              <a:gd name="connsiteY38" fmla="*/ 4416769 h 4424933"/>
              <a:gd name="connsiteX39" fmla="*/ 2641809 w 4985760"/>
              <a:gd name="connsiteY39" fmla="*/ 3920300 h 4424933"/>
              <a:gd name="connsiteX40" fmla="*/ 2561638 w 4985760"/>
              <a:gd name="connsiteY40" fmla="*/ 3875849 h 4424933"/>
              <a:gd name="connsiteX41" fmla="*/ 2748441 w 4985760"/>
              <a:gd name="connsiteY41" fmla="*/ 3878851 h 4424933"/>
              <a:gd name="connsiteX42" fmla="*/ 2823803 w 4985760"/>
              <a:gd name="connsiteY42" fmla="*/ 3823585 h 4424933"/>
              <a:gd name="connsiteX43" fmla="*/ 2879069 w 4985760"/>
              <a:gd name="connsiteY43" fmla="*/ 3778367 h 4424933"/>
              <a:gd name="connsiteX44" fmla="*/ 2975184 w 4985760"/>
              <a:gd name="connsiteY44" fmla="*/ 3820288 h 4424933"/>
              <a:gd name="connsiteX45" fmla="*/ 3029794 w 4985760"/>
              <a:gd name="connsiteY45" fmla="*/ 3823585 h 4424933"/>
              <a:gd name="connsiteX46" fmla="*/ 3080036 w 4985760"/>
              <a:gd name="connsiteY46" fmla="*/ 3808512 h 4424933"/>
              <a:gd name="connsiteX47" fmla="*/ 3130278 w 4985760"/>
              <a:gd name="connsiteY47" fmla="*/ 3738174 h 4424933"/>
              <a:gd name="connsiteX48" fmla="*/ 3145351 w 4985760"/>
              <a:gd name="connsiteY48" fmla="*/ 3692956 h 4424933"/>
              <a:gd name="connsiteX49" fmla="*/ 3144253 w 4985760"/>
              <a:gd name="connsiteY49" fmla="*/ 3667888 h 4424933"/>
              <a:gd name="connsiteX50" fmla="*/ 3185021 w 4985760"/>
              <a:gd name="connsiteY50" fmla="*/ 3646953 h 4424933"/>
              <a:gd name="connsiteX51" fmla="*/ 3235786 w 4985760"/>
              <a:gd name="connsiteY51" fmla="*/ 3667835 h 4424933"/>
              <a:gd name="connsiteX52" fmla="*/ 3311148 w 4985760"/>
              <a:gd name="connsiteY52" fmla="*/ 3667835 h 4424933"/>
              <a:gd name="connsiteX53" fmla="*/ 3366414 w 4985760"/>
              <a:gd name="connsiteY53" fmla="*/ 3622618 h 4424933"/>
              <a:gd name="connsiteX54" fmla="*/ 3386511 w 4985760"/>
              <a:gd name="connsiteY54" fmla="*/ 3547255 h 4424933"/>
              <a:gd name="connsiteX55" fmla="*/ 3386511 w 4985760"/>
              <a:gd name="connsiteY55" fmla="*/ 3486965 h 4424933"/>
              <a:gd name="connsiteX56" fmla="*/ 3446801 w 4985760"/>
              <a:gd name="connsiteY56" fmla="*/ 3411602 h 4424933"/>
              <a:gd name="connsiteX57" fmla="*/ 3466898 w 4985760"/>
              <a:gd name="connsiteY57" fmla="*/ 3366385 h 4424933"/>
              <a:gd name="connsiteX58" fmla="*/ 3486994 w 4985760"/>
              <a:gd name="connsiteY58" fmla="*/ 3341264 h 4424933"/>
              <a:gd name="connsiteX59" fmla="*/ 3520489 w 4985760"/>
              <a:gd name="connsiteY59" fmla="*/ 3322606 h 4424933"/>
              <a:gd name="connsiteX60" fmla="*/ 3567381 w 4985760"/>
              <a:gd name="connsiteY60" fmla="*/ 3321167 h 4424933"/>
              <a:gd name="connsiteX61" fmla="*/ 3562357 w 4985760"/>
              <a:gd name="connsiteY61" fmla="*/ 3270925 h 4424933"/>
              <a:gd name="connsiteX62" fmla="*/ 3552309 w 4985760"/>
              <a:gd name="connsiteY62" fmla="*/ 3235756 h 4424933"/>
              <a:gd name="connsiteX63" fmla="*/ 3551445 w 4985760"/>
              <a:gd name="connsiteY63" fmla="*/ 3217831 h 4424933"/>
              <a:gd name="connsiteX64" fmla="*/ 3514496 w 4985760"/>
              <a:gd name="connsiteY64" fmla="*/ 3181276 h 4424933"/>
              <a:gd name="connsiteX65" fmla="*/ 3492019 w 4985760"/>
              <a:gd name="connsiteY65" fmla="*/ 3180490 h 4424933"/>
              <a:gd name="connsiteX66" fmla="*/ 3446801 w 4985760"/>
              <a:gd name="connsiteY66" fmla="*/ 3130248 h 4424933"/>
              <a:gd name="connsiteX67" fmla="*/ 3416656 w 4985760"/>
              <a:gd name="connsiteY67" fmla="*/ 3100103 h 4424933"/>
              <a:gd name="connsiteX68" fmla="*/ 3391535 w 4985760"/>
              <a:gd name="connsiteY68" fmla="*/ 3095079 h 4424933"/>
              <a:gd name="connsiteX69" fmla="*/ 3341895 w 4985760"/>
              <a:gd name="connsiteY69" fmla="*/ 3015425 h 4424933"/>
              <a:gd name="connsiteX70" fmla="*/ 3321197 w 4985760"/>
              <a:gd name="connsiteY70" fmla="*/ 2944354 h 4424933"/>
              <a:gd name="connsiteX71" fmla="*/ 3289508 w 4985760"/>
              <a:gd name="connsiteY71" fmla="*/ 2905888 h 4424933"/>
              <a:gd name="connsiteX72" fmla="*/ 3282364 w 4985760"/>
              <a:gd name="connsiteY72" fmla="*/ 2867788 h 4424933"/>
              <a:gd name="connsiteX73" fmla="*/ 3260907 w 4985760"/>
              <a:gd name="connsiteY73" fmla="*/ 2838846 h 4424933"/>
              <a:gd name="connsiteX74" fmla="*/ 3260933 w 4985760"/>
              <a:gd name="connsiteY74" fmla="*/ 2820163 h 4424933"/>
              <a:gd name="connsiteX75" fmla="*/ 3225737 w 4985760"/>
              <a:gd name="connsiteY75" fmla="*/ 2768508 h 4424933"/>
              <a:gd name="connsiteX76" fmla="*/ 3160423 w 4985760"/>
              <a:gd name="connsiteY76" fmla="*/ 2698169 h 4424933"/>
              <a:gd name="connsiteX77" fmla="*/ 3130278 w 4985760"/>
              <a:gd name="connsiteY77" fmla="*/ 2663000 h 4424933"/>
              <a:gd name="connsiteX78" fmla="*/ 3095109 w 4985760"/>
              <a:gd name="connsiteY78" fmla="*/ 2622807 h 4424933"/>
              <a:gd name="connsiteX79" fmla="*/ 3084720 w 4985760"/>
              <a:gd name="connsiteY79" fmla="*/ 2558225 h 4424933"/>
              <a:gd name="connsiteX80" fmla="*/ 3090085 w 4985760"/>
              <a:gd name="connsiteY80" fmla="*/ 2532371 h 4424933"/>
              <a:gd name="connsiteX81" fmla="*/ 3046621 w 4985760"/>
              <a:gd name="connsiteY81" fmla="*/ 2510600 h 4424933"/>
              <a:gd name="connsiteX82" fmla="*/ 3019746 w 4985760"/>
              <a:gd name="connsiteY82" fmla="*/ 2512275 h 4424933"/>
              <a:gd name="connsiteX83" fmla="*/ 3010221 w 4985760"/>
              <a:gd name="connsiteY83" fmla="*/ 2472631 h 4424933"/>
              <a:gd name="connsiteX84" fmla="*/ 3013284 w 4985760"/>
              <a:gd name="connsiteY84" fmla="*/ 2398681 h 4424933"/>
              <a:gd name="connsiteX85" fmla="*/ 2994625 w 4985760"/>
              <a:gd name="connsiteY85" fmla="*/ 2371598 h 4424933"/>
              <a:gd name="connsiteX86" fmla="*/ 2964480 w 4985760"/>
              <a:gd name="connsiteY86" fmla="*/ 2326380 h 4424933"/>
              <a:gd name="connsiteX87" fmla="*/ 2909214 w 4985760"/>
              <a:gd name="connsiteY87" fmla="*/ 2272973 h 4424933"/>
              <a:gd name="connsiteX88" fmla="*/ 2879069 w 4985760"/>
              <a:gd name="connsiteY88" fmla="*/ 2230921 h 4424933"/>
              <a:gd name="connsiteX89" fmla="*/ 2843900 w 4985760"/>
              <a:gd name="connsiteY89" fmla="*/ 2215848 h 4424933"/>
              <a:gd name="connsiteX90" fmla="*/ 2822783 w 4985760"/>
              <a:gd name="connsiteY90" fmla="*/ 2203419 h 4424933"/>
              <a:gd name="connsiteX91" fmla="*/ 2798682 w 4985760"/>
              <a:gd name="connsiteY91" fmla="*/ 2195752 h 4424933"/>
              <a:gd name="connsiteX92" fmla="*/ 2770395 w 4985760"/>
              <a:gd name="connsiteY92" fmla="*/ 2177225 h 4424933"/>
              <a:gd name="connsiteX93" fmla="*/ 2733368 w 4985760"/>
              <a:gd name="connsiteY93" fmla="*/ 2170631 h 4424933"/>
              <a:gd name="connsiteX94" fmla="*/ 2698958 w 4985760"/>
              <a:gd name="connsiteY94" fmla="*/ 2146269 h 4424933"/>
              <a:gd name="connsiteX95" fmla="*/ 2659341 w 4985760"/>
              <a:gd name="connsiteY95" fmla="*/ 2128318 h 4424933"/>
              <a:gd name="connsiteX96" fmla="*/ 2698199 w 4985760"/>
              <a:gd name="connsiteY96" fmla="*/ 2004833 h 4424933"/>
              <a:gd name="connsiteX97" fmla="*/ 2728344 w 4985760"/>
              <a:gd name="connsiteY97" fmla="*/ 1934495 h 4424933"/>
              <a:gd name="connsiteX98" fmla="*/ 2823803 w 4985760"/>
              <a:gd name="connsiteY98" fmla="*/ 1813914 h 4424933"/>
              <a:gd name="connsiteX99" fmla="*/ 2860569 w 4985760"/>
              <a:gd name="connsiteY99" fmla="*/ 1758648 h 4424933"/>
              <a:gd name="connsiteX100" fmla="*/ 2914238 w 4985760"/>
              <a:gd name="connsiteY100" fmla="*/ 1733527 h 4424933"/>
              <a:gd name="connsiteX101" fmla="*/ 2984577 w 4985760"/>
              <a:gd name="connsiteY101" fmla="*/ 1693334 h 4424933"/>
              <a:gd name="connsiteX102" fmla="*/ 3095109 w 4985760"/>
              <a:gd name="connsiteY102" fmla="*/ 1663189 h 4424933"/>
              <a:gd name="connsiteX103" fmla="*/ 3140326 w 4985760"/>
              <a:gd name="connsiteY103" fmla="*/ 1643092 h 4424933"/>
              <a:gd name="connsiteX104" fmla="*/ 3175496 w 4985760"/>
              <a:gd name="connsiteY104" fmla="*/ 1602899 h 4424933"/>
              <a:gd name="connsiteX105" fmla="*/ 3195592 w 4985760"/>
              <a:gd name="connsiteY105" fmla="*/ 1517488 h 4424933"/>
              <a:gd name="connsiteX106" fmla="*/ 3228381 w 4985760"/>
              <a:gd name="connsiteY106" fmla="*/ 1430480 h 4424933"/>
              <a:gd name="connsiteX107" fmla="*/ 3296076 w 4985760"/>
              <a:gd name="connsiteY107" fmla="*/ 1341642 h 4424933"/>
              <a:gd name="connsiteX108" fmla="*/ 3411632 w 4985760"/>
              <a:gd name="connsiteY108" fmla="*/ 1241158 h 4424933"/>
              <a:gd name="connsiteX109" fmla="*/ 3366414 w 4985760"/>
              <a:gd name="connsiteY109" fmla="*/ 1211013 h 4424933"/>
              <a:gd name="connsiteX110" fmla="*/ 3308559 w 4985760"/>
              <a:gd name="connsiteY110" fmla="*/ 1196150 h 4424933"/>
              <a:gd name="connsiteX111" fmla="*/ 3225737 w 4985760"/>
              <a:gd name="connsiteY111" fmla="*/ 1190916 h 4424933"/>
              <a:gd name="connsiteX112" fmla="*/ 3172828 w 4985760"/>
              <a:gd name="connsiteY112" fmla="*/ 1167575 h 4424933"/>
              <a:gd name="connsiteX113" fmla="*/ 3101390 w 4985760"/>
              <a:gd name="connsiteY113" fmla="*/ 1153288 h 4424933"/>
              <a:gd name="connsiteX114" fmla="*/ 3064964 w 4985760"/>
              <a:gd name="connsiteY114" fmla="*/ 1165796 h 4424933"/>
              <a:gd name="connsiteX115" fmla="*/ 3004674 w 4985760"/>
              <a:gd name="connsiteY115" fmla="*/ 1135651 h 4424933"/>
              <a:gd name="connsiteX116" fmla="*/ 2934335 w 4985760"/>
              <a:gd name="connsiteY116" fmla="*/ 1120578 h 4424933"/>
              <a:gd name="connsiteX117" fmla="*/ 2758490 w 4985760"/>
              <a:gd name="connsiteY117" fmla="*/ 1072325 h 4424933"/>
              <a:gd name="connsiteX118" fmla="*/ 2522353 w 4985760"/>
              <a:gd name="connsiteY118" fmla="*/ 1010046 h 4424933"/>
              <a:gd name="connsiteX119" fmla="*/ 2457038 w 4985760"/>
              <a:gd name="connsiteY119" fmla="*/ 979901 h 4424933"/>
              <a:gd name="connsiteX120" fmla="*/ 2401773 w 4985760"/>
              <a:gd name="connsiteY120" fmla="*/ 954780 h 4424933"/>
              <a:gd name="connsiteX121" fmla="*/ 2316362 w 4985760"/>
              <a:gd name="connsiteY121" fmla="*/ 944732 h 4424933"/>
              <a:gd name="connsiteX122" fmla="*/ 2256071 w 4985760"/>
              <a:gd name="connsiteY122" fmla="*/ 944732 h 4424933"/>
              <a:gd name="connsiteX123" fmla="*/ 2220902 w 4985760"/>
              <a:gd name="connsiteY123" fmla="*/ 949756 h 4424933"/>
              <a:gd name="connsiteX124" fmla="*/ 2125443 w 4985760"/>
              <a:gd name="connsiteY124" fmla="*/ 849273 h 4424933"/>
              <a:gd name="connsiteX125" fmla="*/ 2113171 w 4985760"/>
              <a:gd name="connsiteY125" fmla="*/ 805625 h 4424933"/>
              <a:gd name="connsiteX126" fmla="*/ 2084596 w 4985760"/>
              <a:gd name="connsiteY126" fmla="*/ 779431 h 4424933"/>
              <a:gd name="connsiteX127" fmla="*/ 2055104 w 4985760"/>
              <a:gd name="connsiteY127" fmla="*/ 743765 h 4424933"/>
              <a:gd name="connsiteX128" fmla="*/ 1994814 w 4985760"/>
              <a:gd name="connsiteY128" fmla="*/ 663378 h 4424933"/>
              <a:gd name="connsiteX129" fmla="*/ 3862796 w 4985760"/>
              <a:gd name="connsiteY129" fmla="*/ 1324597 h 4424933"/>
              <a:gd name="connsiteX130" fmla="*/ 1889307 w 4985760"/>
              <a:gd name="connsiteY130" fmla="*/ 552846 h 4424933"/>
              <a:gd name="connsiteX131" fmla="*/ 1793847 w 4985760"/>
              <a:gd name="connsiteY131" fmla="*/ 482508 h 4424933"/>
              <a:gd name="connsiteX132" fmla="*/ 1698388 w 4985760"/>
              <a:gd name="connsiteY132" fmla="*/ 477484 h 4424933"/>
              <a:gd name="connsiteX133" fmla="*/ 1667878 w 4985760"/>
              <a:gd name="connsiteY133" fmla="*/ 453200 h 4424933"/>
              <a:gd name="connsiteX134" fmla="*/ 1597904 w 4985760"/>
              <a:gd name="connsiteY134" fmla="*/ 467435 h 4424933"/>
              <a:gd name="connsiteX135" fmla="*/ 1589296 w 4985760"/>
              <a:gd name="connsiteY135" fmla="*/ 443675 h 4424933"/>
              <a:gd name="connsiteX136" fmla="*/ 1542638 w 4985760"/>
              <a:gd name="connsiteY136" fmla="*/ 452363 h 4424933"/>
              <a:gd name="connsiteX137" fmla="*/ 1534528 w 4985760"/>
              <a:gd name="connsiteY137" fmla="*/ 412719 h 4424933"/>
              <a:gd name="connsiteX138" fmla="*/ 1498809 w 4985760"/>
              <a:gd name="connsiteY138" fmla="*/ 377000 h 4424933"/>
              <a:gd name="connsiteX139" fmla="*/ 1484521 w 4985760"/>
              <a:gd name="connsiteY139" fmla="*/ 341281 h 4424933"/>
              <a:gd name="connsiteX140" fmla="*/ 1477324 w 4985760"/>
              <a:gd name="connsiteY140" fmla="*/ 321734 h 4424933"/>
              <a:gd name="connsiteX141" fmla="*/ 1412010 w 4985760"/>
              <a:gd name="connsiteY141" fmla="*/ 291589 h 4424933"/>
              <a:gd name="connsiteX142" fmla="*/ 1366792 w 4985760"/>
              <a:gd name="connsiteY142" fmla="*/ 291589 h 4424933"/>
              <a:gd name="connsiteX143" fmla="*/ 1346696 w 4985760"/>
              <a:gd name="connsiteY143" fmla="*/ 231299 h 4424933"/>
              <a:gd name="connsiteX144" fmla="*/ 1321575 w 4985760"/>
              <a:gd name="connsiteY144" fmla="*/ 176033 h 4424933"/>
              <a:gd name="connsiteX145" fmla="*/ 1291430 w 4985760"/>
              <a:gd name="connsiteY145" fmla="*/ 150912 h 4424933"/>
              <a:gd name="connsiteX146" fmla="*/ 1236164 w 4985760"/>
              <a:gd name="connsiteY146" fmla="*/ 186081 h 4424933"/>
              <a:gd name="connsiteX147" fmla="*/ 1165825 w 4985760"/>
              <a:gd name="connsiteY147" fmla="*/ 211202 h 4424933"/>
              <a:gd name="connsiteX148" fmla="*/ 1120608 w 4985760"/>
              <a:gd name="connsiteY148" fmla="*/ 221251 h 4424933"/>
              <a:gd name="connsiteX149" fmla="*/ 1065342 w 4985760"/>
              <a:gd name="connsiteY149" fmla="*/ 191105 h 4424933"/>
              <a:gd name="connsiteX150" fmla="*/ 1005052 w 4985760"/>
              <a:gd name="connsiteY150" fmla="*/ 155936 h 4424933"/>
              <a:gd name="connsiteX151" fmla="*/ 934713 w 4985760"/>
              <a:gd name="connsiteY151" fmla="*/ 120767 h 4424933"/>
              <a:gd name="connsiteX152" fmla="*/ 829205 w 4985760"/>
              <a:gd name="connsiteY152" fmla="*/ 165985 h 4424933"/>
              <a:gd name="connsiteX153" fmla="*/ 743794 w 4985760"/>
              <a:gd name="connsiteY153" fmla="*/ 181057 h 4424933"/>
              <a:gd name="connsiteX154" fmla="*/ 693553 w 4985760"/>
              <a:gd name="connsiteY154" fmla="*/ 145888 h 4424933"/>
              <a:gd name="connsiteX155" fmla="*/ 703601 w 4985760"/>
              <a:gd name="connsiteY155" fmla="*/ 105695 h 4424933"/>
              <a:gd name="connsiteX156" fmla="*/ 718674 w 4985760"/>
              <a:gd name="connsiteY156" fmla="*/ 85598 h 4424933"/>
              <a:gd name="connsiteX157" fmla="*/ 693553 w 4985760"/>
              <a:gd name="connsiteY157" fmla="*/ 20284 h 4424933"/>
              <a:gd name="connsiteX158" fmla="*/ 648335 w 4985760"/>
              <a:gd name="connsiteY158" fmla="*/ 187 h 4424933"/>
              <a:gd name="connsiteX159" fmla="*/ 618190 w 4985760"/>
              <a:gd name="connsiteY159" fmla="*/ 10235 h 4424933"/>
              <a:gd name="connsiteX160" fmla="*/ 557900 w 4985760"/>
              <a:gd name="connsiteY160" fmla="*/ 10235 h 4424933"/>
              <a:gd name="connsiteX161" fmla="*/ 472489 w 4985760"/>
              <a:gd name="connsiteY161" fmla="*/ 187 h 4424933"/>
              <a:gd name="connsiteX162" fmla="*/ 437320 w 4985760"/>
              <a:gd name="connsiteY162" fmla="*/ 10235 h 4424933"/>
              <a:gd name="connsiteX163" fmla="*/ 392102 w 4985760"/>
              <a:gd name="connsiteY163" fmla="*/ 55453 h 4424933"/>
              <a:gd name="connsiteX164" fmla="*/ 387078 w 4985760"/>
              <a:gd name="connsiteY164" fmla="*/ 105695 h 4424933"/>
              <a:gd name="connsiteX165" fmla="*/ 382054 w 4985760"/>
              <a:gd name="connsiteY165" fmla="*/ 140864 h 4424933"/>
              <a:gd name="connsiteX166" fmla="*/ 346885 w 4985760"/>
              <a:gd name="connsiteY166" fmla="*/ 216226 h 4424933"/>
              <a:gd name="connsiteX167" fmla="*/ 366981 w 4985760"/>
              <a:gd name="connsiteY167" fmla="*/ 206178 h 4424933"/>
              <a:gd name="connsiteX168" fmla="*/ 422247 w 4985760"/>
              <a:gd name="connsiteY168" fmla="*/ 171009 h 4424933"/>
              <a:gd name="connsiteX169" fmla="*/ 467465 w 4985760"/>
              <a:gd name="connsiteY169" fmla="*/ 216226 h 4424933"/>
              <a:gd name="connsiteX170" fmla="*/ 462441 w 4985760"/>
              <a:gd name="connsiteY170" fmla="*/ 256420 h 4424933"/>
              <a:gd name="connsiteX171" fmla="*/ 462441 w 4985760"/>
              <a:gd name="connsiteY171" fmla="*/ 276516 h 4424933"/>
              <a:gd name="connsiteX172" fmla="*/ 532779 w 4985760"/>
              <a:gd name="connsiteY172" fmla="*/ 361927 h 4424933"/>
              <a:gd name="connsiteX173" fmla="*/ 552876 w 4985760"/>
              <a:gd name="connsiteY173" fmla="*/ 412169 h 4424933"/>
              <a:gd name="connsiteX174" fmla="*/ 598093 w 4985760"/>
              <a:gd name="connsiteY174" fmla="*/ 427242 h 4424933"/>
              <a:gd name="connsiteX175" fmla="*/ 618190 w 4985760"/>
              <a:gd name="connsiteY175" fmla="*/ 442314 h 4424933"/>
              <a:gd name="connsiteX176" fmla="*/ 633263 w 4985760"/>
              <a:gd name="connsiteY176" fmla="*/ 472459 h 4424933"/>
              <a:gd name="connsiteX177" fmla="*/ 3937635 w 4985760"/>
              <a:gd name="connsiteY177" fmla="*/ 1444777 h 4424933"/>
              <a:gd name="connsiteX178" fmla="*/ 577997 w 4985760"/>
              <a:gd name="connsiteY178" fmla="*/ 582991 h 4424933"/>
              <a:gd name="connsiteX179" fmla="*/ 4025558 w 4985760"/>
              <a:gd name="connsiteY179" fmla="*/ 1609807 h 4424933"/>
              <a:gd name="connsiteX180" fmla="*/ 462441 w 4985760"/>
              <a:gd name="connsiteY180" fmla="*/ 638257 h 4424933"/>
              <a:gd name="connsiteX181" fmla="*/ 437320 w 4985760"/>
              <a:gd name="connsiteY181" fmla="*/ 708596 h 4424933"/>
              <a:gd name="connsiteX182" fmla="*/ 4068752 w 4985760"/>
              <a:gd name="connsiteY182" fmla="*/ 1752368 h 4424933"/>
              <a:gd name="connsiteX183" fmla="*/ 377030 w 4985760"/>
              <a:gd name="connsiteY183" fmla="*/ 768886 h 4424933"/>
              <a:gd name="connsiteX184" fmla="*/ 351909 w 4985760"/>
              <a:gd name="connsiteY184" fmla="*/ 914587 h 4424933"/>
              <a:gd name="connsiteX185" fmla="*/ 331812 w 4985760"/>
              <a:gd name="connsiteY185" fmla="*/ 964829 h 4424933"/>
              <a:gd name="connsiteX186" fmla="*/ 346885 w 4985760"/>
              <a:gd name="connsiteY186" fmla="*/ 1025119 h 4424933"/>
              <a:gd name="connsiteX187" fmla="*/ 4147604 w 4985760"/>
              <a:gd name="connsiteY187" fmla="*/ 1874414 h 4424933"/>
              <a:gd name="connsiteX188" fmla="*/ 372005 w 4985760"/>
              <a:gd name="connsiteY188" fmla="*/ 1110530 h 4424933"/>
              <a:gd name="connsiteX0" fmla="*/ 372005 w 4985760"/>
              <a:gd name="connsiteY0" fmla="*/ 1110530 h 4425742"/>
              <a:gd name="connsiteX1" fmla="*/ 4529371 w 4985760"/>
              <a:gd name="connsiteY1" fmla="*/ 2133857 h 4425742"/>
              <a:gd name="connsiteX2" fmla="*/ 473275 w 4985760"/>
              <a:gd name="connsiteY2" fmla="*/ 1333190 h 4425742"/>
              <a:gd name="connsiteX3" fmla="*/ 4750784 w 4985760"/>
              <a:gd name="connsiteY3" fmla="*/ 2453101 h 4425742"/>
              <a:gd name="connsiteX4" fmla="*/ 532779 w 4985760"/>
              <a:gd name="connsiteY4" fmla="*/ 1557681 h 4425742"/>
              <a:gd name="connsiteX5" fmla="*/ 4815052 w 4985760"/>
              <a:gd name="connsiteY5" fmla="*/ 2820494 h 4425742"/>
              <a:gd name="connsiteX6" fmla="*/ 547852 w 4985760"/>
              <a:gd name="connsiteY6" fmla="*/ 1758648 h 4425742"/>
              <a:gd name="connsiteX7" fmla="*/ 572973 w 4985760"/>
              <a:gd name="connsiteY7" fmla="*/ 1798842 h 4425742"/>
              <a:gd name="connsiteX8" fmla="*/ 4804724 w 4985760"/>
              <a:gd name="connsiteY8" fmla="*/ 3176931 h 4425742"/>
              <a:gd name="connsiteX9" fmla="*/ 589117 w 4985760"/>
              <a:gd name="connsiteY9" fmla="*/ 2066170 h 4425742"/>
              <a:gd name="connsiteX10" fmla="*/ 593069 w 4985760"/>
              <a:gd name="connsiteY10" fmla="*/ 2140486 h 4425742"/>
              <a:gd name="connsiteX11" fmla="*/ 596315 w 4985760"/>
              <a:gd name="connsiteY11" fmla="*/ 2224850 h 4425742"/>
              <a:gd name="connsiteX12" fmla="*/ 4854966 w 4985760"/>
              <a:gd name="connsiteY12" fmla="*/ 3413347 h 4425742"/>
              <a:gd name="connsiteX13" fmla="*/ 618451 w 4985760"/>
              <a:gd name="connsiteY13" fmla="*/ 2359717 h 4425742"/>
              <a:gd name="connsiteX14" fmla="*/ 623214 w 4985760"/>
              <a:gd name="connsiteY14" fmla="*/ 2391695 h 4425742"/>
              <a:gd name="connsiteX15" fmla="*/ 4945271 w 4985760"/>
              <a:gd name="connsiteY15" fmla="*/ 3672650 h 4425742"/>
              <a:gd name="connsiteX16" fmla="*/ 648335 w 4985760"/>
              <a:gd name="connsiteY16" fmla="*/ 2482130 h 4425742"/>
              <a:gd name="connsiteX17" fmla="*/ 4985753 w 4985760"/>
              <a:gd name="connsiteY17" fmla="*/ 3976656 h 4425742"/>
              <a:gd name="connsiteX18" fmla="*/ 676622 w 4985760"/>
              <a:gd name="connsiteY18" fmla="*/ 2652952 h 4425742"/>
              <a:gd name="connsiteX19" fmla="*/ 4932701 w 4985760"/>
              <a:gd name="connsiteY19" fmla="*/ 4141713 h 4425742"/>
              <a:gd name="connsiteX20" fmla="*/ 849302 w 4985760"/>
              <a:gd name="connsiteY20" fmla="*/ 2813725 h 4425742"/>
              <a:gd name="connsiteX21" fmla="*/ 914616 w 4985760"/>
              <a:gd name="connsiteY21" fmla="*/ 2879040 h 4425742"/>
              <a:gd name="connsiteX22" fmla="*/ 965409 w 4985760"/>
              <a:gd name="connsiteY22" fmla="*/ 2910650 h 4425742"/>
              <a:gd name="connsiteX23" fmla="*/ 1065421 w 4985760"/>
              <a:gd name="connsiteY23" fmla="*/ 2996375 h 4425742"/>
              <a:gd name="connsiteX24" fmla="*/ 4889088 w 4985760"/>
              <a:gd name="connsiteY24" fmla="*/ 4253221 h 4425742"/>
              <a:gd name="connsiteX25" fmla="*/ 1115428 w 4985760"/>
              <a:gd name="connsiteY25" fmla="*/ 3029713 h 4425742"/>
              <a:gd name="connsiteX26" fmla="*/ 1155909 w 4985760"/>
              <a:gd name="connsiteY26" fmla="*/ 3067813 h 4425742"/>
              <a:gd name="connsiteX27" fmla="*/ 1163053 w 4985760"/>
              <a:gd name="connsiteY27" fmla="*/ 3098769 h 4425742"/>
              <a:gd name="connsiteX28" fmla="*/ 1195970 w 4985760"/>
              <a:gd name="connsiteY28" fmla="*/ 3115176 h 4425742"/>
              <a:gd name="connsiteX29" fmla="*/ 1236871 w 4985760"/>
              <a:gd name="connsiteY29" fmla="*/ 3167825 h 4425742"/>
              <a:gd name="connsiteX30" fmla="*/ 1261285 w 4985760"/>
              <a:gd name="connsiteY30" fmla="*/ 3210635 h 4425742"/>
              <a:gd name="connsiteX31" fmla="*/ 1351720 w 4985760"/>
              <a:gd name="connsiteY31" fmla="*/ 3265901 h 4425742"/>
              <a:gd name="connsiteX32" fmla="*/ 1408321 w 4985760"/>
              <a:gd name="connsiteY32" fmla="*/ 3303556 h 4425742"/>
              <a:gd name="connsiteX33" fmla="*/ 4801305 w 4985760"/>
              <a:gd name="connsiteY33" fmla="*/ 4305417 h 4425742"/>
              <a:gd name="connsiteX34" fmla="*/ 1472615 w 4985760"/>
              <a:gd name="connsiteY34" fmla="*/ 3360706 h 4425742"/>
              <a:gd name="connsiteX35" fmla="*/ 1524399 w 4985760"/>
              <a:gd name="connsiteY35" fmla="*/ 3389387 h 4425742"/>
              <a:gd name="connsiteX36" fmla="*/ 1625930 w 4985760"/>
              <a:gd name="connsiteY36" fmla="*/ 3436462 h 4425742"/>
              <a:gd name="connsiteX37" fmla="*/ 4508027 w 4985760"/>
              <a:gd name="connsiteY37" fmla="*/ 4416769 h 4425742"/>
              <a:gd name="connsiteX38" fmla="*/ 2641809 w 4985760"/>
              <a:gd name="connsiteY38" fmla="*/ 3920300 h 4425742"/>
              <a:gd name="connsiteX39" fmla="*/ 2561638 w 4985760"/>
              <a:gd name="connsiteY39" fmla="*/ 3875849 h 4425742"/>
              <a:gd name="connsiteX40" fmla="*/ 2748441 w 4985760"/>
              <a:gd name="connsiteY40" fmla="*/ 3878851 h 4425742"/>
              <a:gd name="connsiteX41" fmla="*/ 2823803 w 4985760"/>
              <a:gd name="connsiteY41" fmla="*/ 3823585 h 4425742"/>
              <a:gd name="connsiteX42" fmla="*/ 2879069 w 4985760"/>
              <a:gd name="connsiteY42" fmla="*/ 3778367 h 4425742"/>
              <a:gd name="connsiteX43" fmla="*/ 2975184 w 4985760"/>
              <a:gd name="connsiteY43" fmla="*/ 3820288 h 4425742"/>
              <a:gd name="connsiteX44" fmla="*/ 3029794 w 4985760"/>
              <a:gd name="connsiteY44" fmla="*/ 3823585 h 4425742"/>
              <a:gd name="connsiteX45" fmla="*/ 3080036 w 4985760"/>
              <a:gd name="connsiteY45" fmla="*/ 3808512 h 4425742"/>
              <a:gd name="connsiteX46" fmla="*/ 3130278 w 4985760"/>
              <a:gd name="connsiteY46" fmla="*/ 3738174 h 4425742"/>
              <a:gd name="connsiteX47" fmla="*/ 3145351 w 4985760"/>
              <a:gd name="connsiteY47" fmla="*/ 3692956 h 4425742"/>
              <a:gd name="connsiteX48" fmla="*/ 3144253 w 4985760"/>
              <a:gd name="connsiteY48" fmla="*/ 3667888 h 4425742"/>
              <a:gd name="connsiteX49" fmla="*/ 3185021 w 4985760"/>
              <a:gd name="connsiteY49" fmla="*/ 3646953 h 4425742"/>
              <a:gd name="connsiteX50" fmla="*/ 3235786 w 4985760"/>
              <a:gd name="connsiteY50" fmla="*/ 3667835 h 4425742"/>
              <a:gd name="connsiteX51" fmla="*/ 3311148 w 4985760"/>
              <a:gd name="connsiteY51" fmla="*/ 3667835 h 4425742"/>
              <a:gd name="connsiteX52" fmla="*/ 3366414 w 4985760"/>
              <a:gd name="connsiteY52" fmla="*/ 3622618 h 4425742"/>
              <a:gd name="connsiteX53" fmla="*/ 3386511 w 4985760"/>
              <a:gd name="connsiteY53" fmla="*/ 3547255 h 4425742"/>
              <a:gd name="connsiteX54" fmla="*/ 3386511 w 4985760"/>
              <a:gd name="connsiteY54" fmla="*/ 3486965 h 4425742"/>
              <a:gd name="connsiteX55" fmla="*/ 3446801 w 4985760"/>
              <a:gd name="connsiteY55" fmla="*/ 3411602 h 4425742"/>
              <a:gd name="connsiteX56" fmla="*/ 3466898 w 4985760"/>
              <a:gd name="connsiteY56" fmla="*/ 3366385 h 4425742"/>
              <a:gd name="connsiteX57" fmla="*/ 3486994 w 4985760"/>
              <a:gd name="connsiteY57" fmla="*/ 3341264 h 4425742"/>
              <a:gd name="connsiteX58" fmla="*/ 3520489 w 4985760"/>
              <a:gd name="connsiteY58" fmla="*/ 3322606 h 4425742"/>
              <a:gd name="connsiteX59" fmla="*/ 3567381 w 4985760"/>
              <a:gd name="connsiteY59" fmla="*/ 3321167 h 4425742"/>
              <a:gd name="connsiteX60" fmla="*/ 3562357 w 4985760"/>
              <a:gd name="connsiteY60" fmla="*/ 3270925 h 4425742"/>
              <a:gd name="connsiteX61" fmla="*/ 3552309 w 4985760"/>
              <a:gd name="connsiteY61" fmla="*/ 3235756 h 4425742"/>
              <a:gd name="connsiteX62" fmla="*/ 3551445 w 4985760"/>
              <a:gd name="connsiteY62" fmla="*/ 3217831 h 4425742"/>
              <a:gd name="connsiteX63" fmla="*/ 3514496 w 4985760"/>
              <a:gd name="connsiteY63" fmla="*/ 3181276 h 4425742"/>
              <a:gd name="connsiteX64" fmla="*/ 3492019 w 4985760"/>
              <a:gd name="connsiteY64" fmla="*/ 3180490 h 4425742"/>
              <a:gd name="connsiteX65" fmla="*/ 3446801 w 4985760"/>
              <a:gd name="connsiteY65" fmla="*/ 3130248 h 4425742"/>
              <a:gd name="connsiteX66" fmla="*/ 3416656 w 4985760"/>
              <a:gd name="connsiteY66" fmla="*/ 3100103 h 4425742"/>
              <a:gd name="connsiteX67" fmla="*/ 3391535 w 4985760"/>
              <a:gd name="connsiteY67" fmla="*/ 3095079 h 4425742"/>
              <a:gd name="connsiteX68" fmla="*/ 3341895 w 4985760"/>
              <a:gd name="connsiteY68" fmla="*/ 3015425 h 4425742"/>
              <a:gd name="connsiteX69" fmla="*/ 3321197 w 4985760"/>
              <a:gd name="connsiteY69" fmla="*/ 2944354 h 4425742"/>
              <a:gd name="connsiteX70" fmla="*/ 3289508 w 4985760"/>
              <a:gd name="connsiteY70" fmla="*/ 2905888 h 4425742"/>
              <a:gd name="connsiteX71" fmla="*/ 3282364 w 4985760"/>
              <a:gd name="connsiteY71" fmla="*/ 2867788 h 4425742"/>
              <a:gd name="connsiteX72" fmla="*/ 3260907 w 4985760"/>
              <a:gd name="connsiteY72" fmla="*/ 2838846 h 4425742"/>
              <a:gd name="connsiteX73" fmla="*/ 3260933 w 4985760"/>
              <a:gd name="connsiteY73" fmla="*/ 2820163 h 4425742"/>
              <a:gd name="connsiteX74" fmla="*/ 3225737 w 4985760"/>
              <a:gd name="connsiteY74" fmla="*/ 2768508 h 4425742"/>
              <a:gd name="connsiteX75" fmla="*/ 3160423 w 4985760"/>
              <a:gd name="connsiteY75" fmla="*/ 2698169 h 4425742"/>
              <a:gd name="connsiteX76" fmla="*/ 3130278 w 4985760"/>
              <a:gd name="connsiteY76" fmla="*/ 2663000 h 4425742"/>
              <a:gd name="connsiteX77" fmla="*/ 3095109 w 4985760"/>
              <a:gd name="connsiteY77" fmla="*/ 2622807 h 4425742"/>
              <a:gd name="connsiteX78" fmla="*/ 3084720 w 4985760"/>
              <a:gd name="connsiteY78" fmla="*/ 2558225 h 4425742"/>
              <a:gd name="connsiteX79" fmla="*/ 3090085 w 4985760"/>
              <a:gd name="connsiteY79" fmla="*/ 2532371 h 4425742"/>
              <a:gd name="connsiteX80" fmla="*/ 3046621 w 4985760"/>
              <a:gd name="connsiteY80" fmla="*/ 2510600 h 4425742"/>
              <a:gd name="connsiteX81" fmla="*/ 3019746 w 4985760"/>
              <a:gd name="connsiteY81" fmla="*/ 2512275 h 4425742"/>
              <a:gd name="connsiteX82" fmla="*/ 3010221 w 4985760"/>
              <a:gd name="connsiteY82" fmla="*/ 2472631 h 4425742"/>
              <a:gd name="connsiteX83" fmla="*/ 3013284 w 4985760"/>
              <a:gd name="connsiteY83" fmla="*/ 2398681 h 4425742"/>
              <a:gd name="connsiteX84" fmla="*/ 2994625 w 4985760"/>
              <a:gd name="connsiteY84" fmla="*/ 2371598 h 4425742"/>
              <a:gd name="connsiteX85" fmla="*/ 2964480 w 4985760"/>
              <a:gd name="connsiteY85" fmla="*/ 2326380 h 4425742"/>
              <a:gd name="connsiteX86" fmla="*/ 2909214 w 4985760"/>
              <a:gd name="connsiteY86" fmla="*/ 2272973 h 4425742"/>
              <a:gd name="connsiteX87" fmla="*/ 2879069 w 4985760"/>
              <a:gd name="connsiteY87" fmla="*/ 2230921 h 4425742"/>
              <a:gd name="connsiteX88" fmla="*/ 2843900 w 4985760"/>
              <a:gd name="connsiteY88" fmla="*/ 2215848 h 4425742"/>
              <a:gd name="connsiteX89" fmla="*/ 2822783 w 4985760"/>
              <a:gd name="connsiteY89" fmla="*/ 2203419 h 4425742"/>
              <a:gd name="connsiteX90" fmla="*/ 2798682 w 4985760"/>
              <a:gd name="connsiteY90" fmla="*/ 2195752 h 4425742"/>
              <a:gd name="connsiteX91" fmla="*/ 2770395 w 4985760"/>
              <a:gd name="connsiteY91" fmla="*/ 2177225 h 4425742"/>
              <a:gd name="connsiteX92" fmla="*/ 2733368 w 4985760"/>
              <a:gd name="connsiteY92" fmla="*/ 2170631 h 4425742"/>
              <a:gd name="connsiteX93" fmla="*/ 2698958 w 4985760"/>
              <a:gd name="connsiteY93" fmla="*/ 2146269 h 4425742"/>
              <a:gd name="connsiteX94" fmla="*/ 2659341 w 4985760"/>
              <a:gd name="connsiteY94" fmla="*/ 2128318 h 4425742"/>
              <a:gd name="connsiteX95" fmla="*/ 2698199 w 4985760"/>
              <a:gd name="connsiteY95" fmla="*/ 2004833 h 4425742"/>
              <a:gd name="connsiteX96" fmla="*/ 2728344 w 4985760"/>
              <a:gd name="connsiteY96" fmla="*/ 1934495 h 4425742"/>
              <a:gd name="connsiteX97" fmla="*/ 2823803 w 4985760"/>
              <a:gd name="connsiteY97" fmla="*/ 1813914 h 4425742"/>
              <a:gd name="connsiteX98" fmla="*/ 2860569 w 4985760"/>
              <a:gd name="connsiteY98" fmla="*/ 1758648 h 4425742"/>
              <a:gd name="connsiteX99" fmla="*/ 2914238 w 4985760"/>
              <a:gd name="connsiteY99" fmla="*/ 1733527 h 4425742"/>
              <a:gd name="connsiteX100" fmla="*/ 2984577 w 4985760"/>
              <a:gd name="connsiteY100" fmla="*/ 1693334 h 4425742"/>
              <a:gd name="connsiteX101" fmla="*/ 3095109 w 4985760"/>
              <a:gd name="connsiteY101" fmla="*/ 1663189 h 4425742"/>
              <a:gd name="connsiteX102" fmla="*/ 3140326 w 4985760"/>
              <a:gd name="connsiteY102" fmla="*/ 1643092 h 4425742"/>
              <a:gd name="connsiteX103" fmla="*/ 3175496 w 4985760"/>
              <a:gd name="connsiteY103" fmla="*/ 1602899 h 4425742"/>
              <a:gd name="connsiteX104" fmla="*/ 3195592 w 4985760"/>
              <a:gd name="connsiteY104" fmla="*/ 1517488 h 4425742"/>
              <a:gd name="connsiteX105" fmla="*/ 3228381 w 4985760"/>
              <a:gd name="connsiteY105" fmla="*/ 1430480 h 4425742"/>
              <a:gd name="connsiteX106" fmla="*/ 3296076 w 4985760"/>
              <a:gd name="connsiteY106" fmla="*/ 1341642 h 4425742"/>
              <a:gd name="connsiteX107" fmla="*/ 3411632 w 4985760"/>
              <a:gd name="connsiteY107" fmla="*/ 1241158 h 4425742"/>
              <a:gd name="connsiteX108" fmla="*/ 3366414 w 4985760"/>
              <a:gd name="connsiteY108" fmla="*/ 1211013 h 4425742"/>
              <a:gd name="connsiteX109" fmla="*/ 3308559 w 4985760"/>
              <a:gd name="connsiteY109" fmla="*/ 1196150 h 4425742"/>
              <a:gd name="connsiteX110" fmla="*/ 3225737 w 4985760"/>
              <a:gd name="connsiteY110" fmla="*/ 1190916 h 4425742"/>
              <a:gd name="connsiteX111" fmla="*/ 3172828 w 4985760"/>
              <a:gd name="connsiteY111" fmla="*/ 1167575 h 4425742"/>
              <a:gd name="connsiteX112" fmla="*/ 3101390 w 4985760"/>
              <a:gd name="connsiteY112" fmla="*/ 1153288 h 4425742"/>
              <a:gd name="connsiteX113" fmla="*/ 3064964 w 4985760"/>
              <a:gd name="connsiteY113" fmla="*/ 1165796 h 4425742"/>
              <a:gd name="connsiteX114" fmla="*/ 3004674 w 4985760"/>
              <a:gd name="connsiteY114" fmla="*/ 1135651 h 4425742"/>
              <a:gd name="connsiteX115" fmla="*/ 2934335 w 4985760"/>
              <a:gd name="connsiteY115" fmla="*/ 1120578 h 4425742"/>
              <a:gd name="connsiteX116" fmla="*/ 2758490 w 4985760"/>
              <a:gd name="connsiteY116" fmla="*/ 1072325 h 4425742"/>
              <a:gd name="connsiteX117" fmla="*/ 2522353 w 4985760"/>
              <a:gd name="connsiteY117" fmla="*/ 1010046 h 4425742"/>
              <a:gd name="connsiteX118" fmla="*/ 2457038 w 4985760"/>
              <a:gd name="connsiteY118" fmla="*/ 979901 h 4425742"/>
              <a:gd name="connsiteX119" fmla="*/ 2401773 w 4985760"/>
              <a:gd name="connsiteY119" fmla="*/ 954780 h 4425742"/>
              <a:gd name="connsiteX120" fmla="*/ 2316362 w 4985760"/>
              <a:gd name="connsiteY120" fmla="*/ 944732 h 4425742"/>
              <a:gd name="connsiteX121" fmla="*/ 2256071 w 4985760"/>
              <a:gd name="connsiteY121" fmla="*/ 944732 h 4425742"/>
              <a:gd name="connsiteX122" fmla="*/ 2220902 w 4985760"/>
              <a:gd name="connsiteY122" fmla="*/ 949756 h 4425742"/>
              <a:gd name="connsiteX123" fmla="*/ 2125443 w 4985760"/>
              <a:gd name="connsiteY123" fmla="*/ 849273 h 4425742"/>
              <a:gd name="connsiteX124" fmla="*/ 2113171 w 4985760"/>
              <a:gd name="connsiteY124" fmla="*/ 805625 h 4425742"/>
              <a:gd name="connsiteX125" fmla="*/ 2084596 w 4985760"/>
              <a:gd name="connsiteY125" fmla="*/ 779431 h 4425742"/>
              <a:gd name="connsiteX126" fmla="*/ 2055104 w 4985760"/>
              <a:gd name="connsiteY126" fmla="*/ 743765 h 4425742"/>
              <a:gd name="connsiteX127" fmla="*/ 1994814 w 4985760"/>
              <a:gd name="connsiteY127" fmla="*/ 663378 h 4425742"/>
              <a:gd name="connsiteX128" fmla="*/ 3862796 w 4985760"/>
              <a:gd name="connsiteY128" fmla="*/ 1324597 h 4425742"/>
              <a:gd name="connsiteX129" fmla="*/ 1889307 w 4985760"/>
              <a:gd name="connsiteY129" fmla="*/ 552846 h 4425742"/>
              <a:gd name="connsiteX130" fmla="*/ 1793847 w 4985760"/>
              <a:gd name="connsiteY130" fmla="*/ 482508 h 4425742"/>
              <a:gd name="connsiteX131" fmla="*/ 1698388 w 4985760"/>
              <a:gd name="connsiteY131" fmla="*/ 477484 h 4425742"/>
              <a:gd name="connsiteX132" fmla="*/ 1667878 w 4985760"/>
              <a:gd name="connsiteY132" fmla="*/ 453200 h 4425742"/>
              <a:gd name="connsiteX133" fmla="*/ 1597904 w 4985760"/>
              <a:gd name="connsiteY133" fmla="*/ 467435 h 4425742"/>
              <a:gd name="connsiteX134" fmla="*/ 1589296 w 4985760"/>
              <a:gd name="connsiteY134" fmla="*/ 443675 h 4425742"/>
              <a:gd name="connsiteX135" fmla="*/ 1542638 w 4985760"/>
              <a:gd name="connsiteY135" fmla="*/ 452363 h 4425742"/>
              <a:gd name="connsiteX136" fmla="*/ 1534528 w 4985760"/>
              <a:gd name="connsiteY136" fmla="*/ 412719 h 4425742"/>
              <a:gd name="connsiteX137" fmla="*/ 1498809 w 4985760"/>
              <a:gd name="connsiteY137" fmla="*/ 377000 h 4425742"/>
              <a:gd name="connsiteX138" fmla="*/ 1484521 w 4985760"/>
              <a:gd name="connsiteY138" fmla="*/ 341281 h 4425742"/>
              <a:gd name="connsiteX139" fmla="*/ 1477324 w 4985760"/>
              <a:gd name="connsiteY139" fmla="*/ 321734 h 4425742"/>
              <a:gd name="connsiteX140" fmla="*/ 1412010 w 4985760"/>
              <a:gd name="connsiteY140" fmla="*/ 291589 h 4425742"/>
              <a:gd name="connsiteX141" fmla="*/ 1366792 w 4985760"/>
              <a:gd name="connsiteY141" fmla="*/ 291589 h 4425742"/>
              <a:gd name="connsiteX142" fmla="*/ 1346696 w 4985760"/>
              <a:gd name="connsiteY142" fmla="*/ 231299 h 4425742"/>
              <a:gd name="connsiteX143" fmla="*/ 1321575 w 4985760"/>
              <a:gd name="connsiteY143" fmla="*/ 176033 h 4425742"/>
              <a:gd name="connsiteX144" fmla="*/ 1291430 w 4985760"/>
              <a:gd name="connsiteY144" fmla="*/ 150912 h 4425742"/>
              <a:gd name="connsiteX145" fmla="*/ 1236164 w 4985760"/>
              <a:gd name="connsiteY145" fmla="*/ 186081 h 4425742"/>
              <a:gd name="connsiteX146" fmla="*/ 1165825 w 4985760"/>
              <a:gd name="connsiteY146" fmla="*/ 211202 h 4425742"/>
              <a:gd name="connsiteX147" fmla="*/ 1120608 w 4985760"/>
              <a:gd name="connsiteY147" fmla="*/ 221251 h 4425742"/>
              <a:gd name="connsiteX148" fmla="*/ 1065342 w 4985760"/>
              <a:gd name="connsiteY148" fmla="*/ 191105 h 4425742"/>
              <a:gd name="connsiteX149" fmla="*/ 1005052 w 4985760"/>
              <a:gd name="connsiteY149" fmla="*/ 155936 h 4425742"/>
              <a:gd name="connsiteX150" fmla="*/ 934713 w 4985760"/>
              <a:gd name="connsiteY150" fmla="*/ 120767 h 4425742"/>
              <a:gd name="connsiteX151" fmla="*/ 829205 w 4985760"/>
              <a:gd name="connsiteY151" fmla="*/ 165985 h 4425742"/>
              <a:gd name="connsiteX152" fmla="*/ 743794 w 4985760"/>
              <a:gd name="connsiteY152" fmla="*/ 181057 h 4425742"/>
              <a:gd name="connsiteX153" fmla="*/ 693553 w 4985760"/>
              <a:gd name="connsiteY153" fmla="*/ 145888 h 4425742"/>
              <a:gd name="connsiteX154" fmla="*/ 703601 w 4985760"/>
              <a:gd name="connsiteY154" fmla="*/ 105695 h 4425742"/>
              <a:gd name="connsiteX155" fmla="*/ 718674 w 4985760"/>
              <a:gd name="connsiteY155" fmla="*/ 85598 h 4425742"/>
              <a:gd name="connsiteX156" fmla="*/ 693553 w 4985760"/>
              <a:gd name="connsiteY156" fmla="*/ 20284 h 4425742"/>
              <a:gd name="connsiteX157" fmla="*/ 648335 w 4985760"/>
              <a:gd name="connsiteY157" fmla="*/ 187 h 4425742"/>
              <a:gd name="connsiteX158" fmla="*/ 618190 w 4985760"/>
              <a:gd name="connsiteY158" fmla="*/ 10235 h 4425742"/>
              <a:gd name="connsiteX159" fmla="*/ 557900 w 4985760"/>
              <a:gd name="connsiteY159" fmla="*/ 10235 h 4425742"/>
              <a:gd name="connsiteX160" fmla="*/ 472489 w 4985760"/>
              <a:gd name="connsiteY160" fmla="*/ 187 h 4425742"/>
              <a:gd name="connsiteX161" fmla="*/ 437320 w 4985760"/>
              <a:gd name="connsiteY161" fmla="*/ 10235 h 4425742"/>
              <a:gd name="connsiteX162" fmla="*/ 392102 w 4985760"/>
              <a:gd name="connsiteY162" fmla="*/ 55453 h 4425742"/>
              <a:gd name="connsiteX163" fmla="*/ 387078 w 4985760"/>
              <a:gd name="connsiteY163" fmla="*/ 105695 h 4425742"/>
              <a:gd name="connsiteX164" fmla="*/ 382054 w 4985760"/>
              <a:gd name="connsiteY164" fmla="*/ 140864 h 4425742"/>
              <a:gd name="connsiteX165" fmla="*/ 346885 w 4985760"/>
              <a:gd name="connsiteY165" fmla="*/ 216226 h 4425742"/>
              <a:gd name="connsiteX166" fmla="*/ 366981 w 4985760"/>
              <a:gd name="connsiteY166" fmla="*/ 206178 h 4425742"/>
              <a:gd name="connsiteX167" fmla="*/ 422247 w 4985760"/>
              <a:gd name="connsiteY167" fmla="*/ 171009 h 4425742"/>
              <a:gd name="connsiteX168" fmla="*/ 467465 w 4985760"/>
              <a:gd name="connsiteY168" fmla="*/ 216226 h 4425742"/>
              <a:gd name="connsiteX169" fmla="*/ 462441 w 4985760"/>
              <a:gd name="connsiteY169" fmla="*/ 256420 h 4425742"/>
              <a:gd name="connsiteX170" fmla="*/ 462441 w 4985760"/>
              <a:gd name="connsiteY170" fmla="*/ 276516 h 4425742"/>
              <a:gd name="connsiteX171" fmla="*/ 532779 w 4985760"/>
              <a:gd name="connsiteY171" fmla="*/ 361927 h 4425742"/>
              <a:gd name="connsiteX172" fmla="*/ 552876 w 4985760"/>
              <a:gd name="connsiteY172" fmla="*/ 412169 h 4425742"/>
              <a:gd name="connsiteX173" fmla="*/ 598093 w 4985760"/>
              <a:gd name="connsiteY173" fmla="*/ 427242 h 4425742"/>
              <a:gd name="connsiteX174" fmla="*/ 618190 w 4985760"/>
              <a:gd name="connsiteY174" fmla="*/ 442314 h 4425742"/>
              <a:gd name="connsiteX175" fmla="*/ 633263 w 4985760"/>
              <a:gd name="connsiteY175" fmla="*/ 472459 h 4425742"/>
              <a:gd name="connsiteX176" fmla="*/ 3937635 w 4985760"/>
              <a:gd name="connsiteY176" fmla="*/ 1444777 h 4425742"/>
              <a:gd name="connsiteX177" fmla="*/ 577997 w 4985760"/>
              <a:gd name="connsiteY177" fmla="*/ 582991 h 4425742"/>
              <a:gd name="connsiteX178" fmla="*/ 4025558 w 4985760"/>
              <a:gd name="connsiteY178" fmla="*/ 1609807 h 4425742"/>
              <a:gd name="connsiteX179" fmla="*/ 462441 w 4985760"/>
              <a:gd name="connsiteY179" fmla="*/ 638257 h 4425742"/>
              <a:gd name="connsiteX180" fmla="*/ 437320 w 4985760"/>
              <a:gd name="connsiteY180" fmla="*/ 708596 h 4425742"/>
              <a:gd name="connsiteX181" fmla="*/ 4068752 w 4985760"/>
              <a:gd name="connsiteY181" fmla="*/ 1752368 h 4425742"/>
              <a:gd name="connsiteX182" fmla="*/ 377030 w 4985760"/>
              <a:gd name="connsiteY182" fmla="*/ 768886 h 4425742"/>
              <a:gd name="connsiteX183" fmla="*/ 351909 w 4985760"/>
              <a:gd name="connsiteY183" fmla="*/ 914587 h 4425742"/>
              <a:gd name="connsiteX184" fmla="*/ 331812 w 4985760"/>
              <a:gd name="connsiteY184" fmla="*/ 964829 h 4425742"/>
              <a:gd name="connsiteX185" fmla="*/ 346885 w 4985760"/>
              <a:gd name="connsiteY185" fmla="*/ 1025119 h 4425742"/>
              <a:gd name="connsiteX186" fmla="*/ 4147604 w 4985760"/>
              <a:gd name="connsiteY186" fmla="*/ 1874414 h 4425742"/>
              <a:gd name="connsiteX187" fmla="*/ 372005 w 4985760"/>
              <a:gd name="connsiteY187" fmla="*/ 1110530 h 4425742"/>
              <a:gd name="connsiteX0" fmla="*/ 372005 w 4985760"/>
              <a:gd name="connsiteY0" fmla="*/ 1110530 h 4427315"/>
              <a:gd name="connsiteX1" fmla="*/ 4529371 w 4985760"/>
              <a:gd name="connsiteY1" fmla="*/ 2133857 h 4427315"/>
              <a:gd name="connsiteX2" fmla="*/ 473275 w 4985760"/>
              <a:gd name="connsiteY2" fmla="*/ 1333190 h 4427315"/>
              <a:gd name="connsiteX3" fmla="*/ 4750784 w 4985760"/>
              <a:gd name="connsiteY3" fmla="*/ 2453101 h 4427315"/>
              <a:gd name="connsiteX4" fmla="*/ 532779 w 4985760"/>
              <a:gd name="connsiteY4" fmla="*/ 1557681 h 4427315"/>
              <a:gd name="connsiteX5" fmla="*/ 4815052 w 4985760"/>
              <a:gd name="connsiteY5" fmla="*/ 2820494 h 4427315"/>
              <a:gd name="connsiteX6" fmla="*/ 547852 w 4985760"/>
              <a:gd name="connsiteY6" fmla="*/ 1758648 h 4427315"/>
              <a:gd name="connsiteX7" fmla="*/ 572973 w 4985760"/>
              <a:gd name="connsiteY7" fmla="*/ 1798842 h 4427315"/>
              <a:gd name="connsiteX8" fmla="*/ 4804724 w 4985760"/>
              <a:gd name="connsiteY8" fmla="*/ 3176931 h 4427315"/>
              <a:gd name="connsiteX9" fmla="*/ 589117 w 4985760"/>
              <a:gd name="connsiteY9" fmla="*/ 2066170 h 4427315"/>
              <a:gd name="connsiteX10" fmla="*/ 593069 w 4985760"/>
              <a:gd name="connsiteY10" fmla="*/ 2140486 h 4427315"/>
              <a:gd name="connsiteX11" fmla="*/ 596315 w 4985760"/>
              <a:gd name="connsiteY11" fmla="*/ 2224850 h 4427315"/>
              <a:gd name="connsiteX12" fmla="*/ 4854966 w 4985760"/>
              <a:gd name="connsiteY12" fmla="*/ 3413347 h 4427315"/>
              <a:gd name="connsiteX13" fmla="*/ 618451 w 4985760"/>
              <a:gd name="connsiteY13" fmla="*/ 2359717 h 4427315"/>
              <a:gd name="connsiteX14" fmla="*/ 623214 w 4985760"/>
              <a:gd name="connsiteY14" fmla="*/ 2391695 h 4427315"/>
              <a:gd name="connsiteX15" fmla="*/ 4945271 w 4985760"/>
              <a:gd name="connsiteY15" fmla="*/ 3672650 h 4427315"/>
              <a:gd name="connsiteX16" fmla="*/ 648335 w 4985760"/>
              <a:gd name="connsiteY16" fmla="*/ 2482130 h 4427315"/>
              <a:gd name="connsiteX17" fmla="*/ 4985753 w 4985760"/>
              <a:gd name="connsiteY17" fmla="*/ 3976656 h 4427315"/>
              <a:gd name="connsiteX18" fmla="*/ 676622 w 4985760"/>
              <a:gd name="connsiteY18" fmla="*/ 2652952 h 4427315"/>
              <a:gd name="connsiteX19" fmla="*/ 4932701 w 4985760"/>
              <a:gd name="connsiteY19" fmla="*/ 4141713 h 4427315"/>
              <a:gd name="connsiteX20" fmla="*/ 849302 w 4985760"/>
              <a:gd name="connsiteY20" fmla="*/ 2813725 h 4427315"/>
              <a:gd name="connsiteX21" fmla="*/ 914616 w 4985760"/>
              <a:gd name="connsiteY21" fmla="*/ 2879040 h 4427315"/>
              <a:gd name="connsiteX22" fmla="*/ 965409 w 4985760"/>
              <a:gd name="connsiteY22" fmla="*/ 2910650 h 4427315"/>
              <a:gd name="connsiteX23" fmla="*/ 1065421 w 4985760"/>
              <a:gd name="connsiteY23" fmla="*/ 2996375 h 4427315"/>
              <a:gd name="connsiteX24" fmla="*/ 4889088 w 4985760"/>
              <a:gd name="connsiteY24" fmla="*/ 4253221 h 4427315"/>
              <a:gd name="connsiteX25" fmla="*/ 1115428 w 4985760"/>
              <a:gd name="connsiteY25" fmla="*/ 3029713 h 4427315"/>
              <a:gd name="connsiteX26" fmla="*/ 1155909 w 4985760"/>
              <a:gd name="connsiteY26" fmla="*/ 3067813 h 4427315"/>
              <a:gd name="connsiteX27" fmla="*/ 1163053 w 4985760"/>
              <a:gd name="connsiteY27" fmla="*/ 3098769 h 4427315"/>
              <a:gd name="connsiteX28" fmla="*/ 1195970 w 4985760"/>
              <a:gd name="connsiteY28" fmla="*/ 3115176 h 4427315"/>
              <a:gd name="connsiteX29" fmla="*/ 1236871 w 4985760"/>
              <a:gd name="connsiteY29" fmla="*/ 3167825 h 4427315"/>
              <a:gd name="connsiteX30" fmla="*/ 1261285 w 4985760"/>
              <a:gd name="connsiteY30" fmla="*/ 3210635 h 4427315"/>
              <a:gd name="connsiteX31" fmla="*/ 1351720 w 4985760"/>
              <a:gd name="connsiteY31" fmla="*/ 3265901 h 4427315"/>
              <a:gd name="connsiteX32" fmla="*/ 1408321 w 4985760"/>
              <a:gd name="connsiteY32" fmla="*/ 3303556 h 4427315"/>
              <a:gd name="connsiteX33" fmla="*/ 4801305 w 4985760"/>
              <a:gd name="connsiteY33" fmla="*/ 4305417 h 4427315"/>
              <a:gd name="connsiteX34" fmla="*/ 1472615 w 4985760"/>
              <a:gd name="connsiteY34" fmla="*/ 3360706 h 4427315"/>
              <a:gd name="connsiteX35" fmla="*/ 1524399 w 4985760"/>
              <a:gd name="connsiteY35" fmla="*/ 3389387 h 4427315"/>
              <a:gd name="connsiteX36" fmla="*/ 4508027 w 4985760"/>
              <a:gd name="connsiteY36" fmla="*/ 4416769 h 4427315"/>
              <a:gd name="connsiteX37" fmla="*/ 2641809 w 4985760"/>
              <a:gd name="connsiteY37" fmla="*/ 3920300 h 4427315"/>
              <a:gd name="connsiteX38" fmla="*/ 2561638 w 4985760"/>
              <a:gd name="connsiteY38" fmla="*/ 3875849 h 4427315"/>
              <a:gd name="connsiteX39" fmla="*/ 2748441 w 4985760"/>
              <a:gd name="connsiteY39" fmla="*/ 3878851 h 4427315"/>
              <a:gd name="connsiteX40" fmla="*/ 2823803 w 4985760"/>
              <a:gd name="connsiteY40" fmla="*/ 3823585 h 4427315"/>
              <a:gd name="connsiteX41" fmla="*/ 2879069 w 4985760"/>
              <a:gd name="connsiteY41" fmla="*/ 3778367 h 4427315"/>
              <a:gd name="connsiteX42" fmla="*/ 2975184 w 4985760"/>
              <a:gd name="connsiteY42" fmla="*/ 3820288 h 4427315"/>
              <a:gd name="connsiteX43" fmla="*/ 3029794 w 4985760"/>
              <a:gd name="connsiteY43" fmla="*/ 3823585 h 4427315"/>
              <a:gd name="connsiteX44" fmla="*/ 3080036 w 4985760"/>
              <a:gd name="connsiteY44" fmla="*/ 3808512 h 4427315"/>
              <a:gd name="connsiteX45" fmla="*/ 3130278 w 4985760"/>
              <a:gd name="connsiteY45" fmla="*/ 3738174 h 4427315"/>
              <a:gd name="connsiteX46" fmla="*/ 3145351 w 4985760"/>
              <a:gd name="connsiteY46" fmla="*/ 3692956 h 4427315"/>
              <a:gd name="connsiteX47" fmla="*/ 3144253 w 4985760"/>
              <a:gd name="connsiteY47" fmla="*/ 3667888 h 4427315"/>
              <a:gd name="connsiteX48" fmla="*/ 3185021 w 4985760"/>
              <a:gd name="connsiteY48" fmla="*/ 3646953 h 4427315"/>
              <a:gd name="connsiteX49" fmla="*/ 3235786 w 4985760"/>
              <a:gd name="connsiteY49" fmla="*/ 3667835 h 4427315"/>
              <a:gd name="connsiteX50" fmla="*/ 3311148 w 4985760"/>
              <a:gd name="connsiteY50" fmla="*/ 3667835 h 4427315"/>
              <a:gd name="connsiteX51" fmla="*/ 3366414 w 4985760"/>
              <a:gd name="connsiteY51" fmla="*/ 3622618 h 4427315"/>
              <a:gd name="connsiteX52" fmla="*/ 3386511 w 4985760"/>
              <a:gd name="connsiteY52" fmla="*/ 3547255 h 4427315"/>
              <a:gd name="connsiteX53" fmla="*/ 3386511 w 4985760"/>
              <a:gd name="connsiteY53" fmla="*/ 3486965 h 4427315"/>
              <a:gd name="connsiteX54" fmla="*/ 3446801 w 4985760"/>
              <a:gd name="connsiteY54" fmla="*/ 3411602 h 4427315"/>
              <a:gd name="connsiteX55" fmla="*/ 3466898 w 4985760"/>
              <a:gd name="connsiteY55" fmla="*/ 3366385 h 4427315"/>
              <a:gd name="connsiteX56" fmla="*/ 3486994 w 4985760"/>
              <a:gd name="connsiteY56" fmla="*/ 3341264 h 4427315"/>
              <a:gd name="connsiteX57" fmla="*/ 3520489 w 4985760"/>
              <a:gd name="connsiteY57" fmla="*/ 3322606 h 4427315"/>
              <a:gd name="connsiteX58" fmla="*/ 3567381 w 4985760"/>
              <a:gd name="connsiteY58" fmla="*/ 3321167 h 4427315"/>
              <a:gd name="connsiteX59" fmla="*/ 3562357 w 4985760"/>
              <a:gd name="connsiteY59" fmla="*/ 3270925 h 4427315"/>
              <a:gd name="connsiteX60" fmla="*/ 3552309 w 4985760"/>
              <a:gd name="connsiteY60" fmla="*/ 3235756 h 4427315"/>
              <a:gd name="connsiteX61" fmla="*/ 3551445 w 4985760"/>
              <a:gd name="connsiteY61" fmla="*/ 3217831 h 4427315"/>
              <a:gd name="connsiteX62" fmla="*/ 3514496 w 4985760"/>
              <a:gd name="connsiteY62" fmla="*/ 3181276 h 4427315"/>
              <a:gd name="connsiteX63" fmla="*/ 3492019 w 4985760"/>
              <a:gd name="connsiteY63" fmla="*/ 3180490 h 4427315"/>
              <a:gd name="connsiteX64" fmla="*/ 3446801 w 4985760"/>
              <a:gd name="connsiteY64" fmla="*/ 3130248 h 4427315"/>
              <a:gd name="connsiteX65" fmla="*/ 3416656 w 4985760"/>
              <a:gd name="connsiteY65" fmla="*/ 3100103 h 4427315"/>
              <a:gd name="connsiteX66" fmla="*/ 3391535 w 4985760"/>
              <a:gd name="connsiteY66" fmla="*/ 3095079 h 4427315"/>
              <a:gd name="connsiteX67" fmla="*/ 3341895 w 4985760"/>
              <a:gd name="connsiteY67" fmla="*/ 3015425 h 4427315"/>
              <a:gd name="connsiteX68" fmla="*/ 3321197 w 4985760"/>
              <a:gd name="connsiteY68" fmla="*/ 2944354 h 4427315"/>
              <a:gd name="connsiteX69" fmla="*/ 3289508 w 4985760"/>
              <a:gd name="connsiteY69" fmla="*/ 2905888 h 4427315"/>
              <a:gd name="connsiteX70" fmla="*/ 3282364 w 4985760"/>
              <a:gd name="connsiteY70" fmla="*/ 2867788 h 4427315"/>
              <a:gd name="connsiteX71" fmla="*/ 3260907 w 4985760"/>
              <a:gd name="connsiteY71" fmla="*/ 2838846 h 4427315"/>
              <a:gd name="connsiteX72" fmla="*/ 3260933 w 4985760"/>
              <a:gd name="connsiteY72" fmla="*/ 2820163 h 4427315"/>
              <a:gd name="connsiteX73" fmla="*/ 3225737 w 4985760"/>
              <a:gd name="connsiteY73" fmla="*/ 2768508 h 4427315"/>
              <a:gd name="connsiteX74" fmla="*/ 3160423 w 4985760"/>
              <a:gd name="connsiteY74" fmla="*/ 2698169 h 4427315"/>
              <a:gd name="connsiteX75" fmla="*/ 3130278 w 4985760"/>
              <a:gd name="connsiteY75" fmla="*/ 2663000 h 4427315"/>
              <a:gd name="connsiteX76" fmla="*/ 3095109 w 4985760"/>
              <a:gd name="connsiteY76" fmla="*/ 2622807 h 4427315"/>
              <a:gd name="connsiteX77" fmla="*/ 3084720 w 4985760"/>
              <a:gd name="connsiteY77" fmla="*/ 2558225 h 4427315"/>
              <a:gd name="connsiteX78" fmla="*/ 3090085 w 4985760"/>
              <a:gd name="connsiteY78" fmla="*/ 2532371 h 4427315"/>
              <a:gd name="connsiteX79" fmla="*/ 3046621 w 4985760"/>
              <a:gd name="connsiteY79" fmla="*/ 2510600 h 4427315"/>
              <a:gd name="connsiteX80" fmla="*/ 3019746 w 4985760"/>
              <a:gd name="connsiteY80" fmla="*/ 2512275 h 4427315"/>
              <a:gd name="connsiteX81" fmla="*/ 3010221 w 4985760"/>
              <a:gd name="connsiteY81" fmla="*/ 2472631 h 4427315"/>
              <a:gd name="connsiteX82" fmla="*/ 3013284 w 4985760"/>
              <a:gd name="connsiteY82" fmla="*/ 2398681 h 4427315"/>
              <a:gd name="connsiteX83" fmla="*/ 2994625 w 4985760"/>
              <a:gd name="connsiteY83" fmla="*/ 2371598 h 4427315"/>
              <a:gd name="connsiteX84" fmla="*/ 2964480 w 4985760"/>
              <a:gd name="connsiteY84" fmla="*/ 2326380 h 4427315"/>
              <a:gd name="connsiteX85" fmla="*/ 2909214 w 4985760"/>
              <a:gd name="connsiteY85" fmla="*/ 2272973 h 4427315"/>
              <a:gd name="connsiteX86" fmla="*/ 2879069 w 4985760"/>
              <a:gd name="connsiteY86" fmla="*/ 2230921 h 4427315"/>
              <a:gd name="connsiteX87" fmla="*/ 2843900 w 4985760"/>
              <a:gd name="connsiteY87" fmla="*/ 2215848 h 4427315"/>
              <a:gd name="connsiteX88" fmla="*/ 2822783 w 4985760"/>
              <a:gd name="connsiteY88" fmla="*/ 2203419 h 4427315"/>
              <a:gd name="connsiteX89" fmla="*/ 2798682 w 4985760"/>
              <a:gd name="connsiteY89" fmla="*/ 2195752 h 4427315"/>
              <a:gd name="connsiteX90" fmla="*/ 2770395 w 4985760"/>
              <a:gd name="connsiteY90" fmla="*/ 2177225 h 4427315"/>
              <a:gd name="connsiteX91" fmla="*/ 2733368 w 4985760"/>
              <a:gd name="connsiteY91" fmla="*/ 2170631 h 4427315"/>
              <a:gd name="connsiteX92" fmla="*/ 2698958 w 4985760"/>
              <a:gd name="connsiteY92" fmla="*/ 2146269 h 4427315"/>
              <a:gd name="connsiteX93" fmla="*/ 2659341 w 4985760"/>
              <a:gd name="connsiteY93" fmla="*/ 2128318 h 4427315"/>
              <a:gd name="connsiteX94" fmla="*/ 2698199 w 4985760"/>
              <a:gd name="connsiteY94" fmla="*/ 2004833 h 4427315"/>
              <a:gd name="connsiteX95" fmla="*/ 2728344 w 4985760"/>
              <a:gd name="connsiteY95" fmla="*/ 1934495 h 4427315"/>
              <a:gd name="connsiteX96" fmla="*/ 2823803 w 4985760"/>
              <a:gd name="connsiteY96" fmla="*/ 1813914 h 4427315"/>
              <a:gd name="connsiteX97" fmla="*/ 2860569 w 4985760"/>
              <a:gd name="connsiteY97" fmla="*/ 1758648 h 4427315"/>
              <a:gd name="connsiteX98" fmla="*/ 2914238 w 4985760"/>
              <a:gd name="connsiteY98" fmla="*/ 1733527 h 4427315"/>
              <a:gd name="connsiteX99" fmla="*/ 2984577 w 4985760"/>
              <a:gd name="connsiteY99" fmla="*/ 1693334 h 4427315"/>
              <a:gd name="connsiteX100" fmla="*/ 3095109 w 4985760"/>
              <a:gd name="connsiteY100" fmla="*/ 1663189 h 4427315"/>
              <a:gd name="connsiteX101" fmla="*/ 3140326 w 4985760"/>
              <a:gd name="connsiteY101" fmla="*/ 1643092 h 4427315"/>
              <a:gd name="connsiteX102" fmla="*/ 3175496 w 4985760"/>
              <a:gd name="connsiteY102" fmla="*/ 1602899 h 4427315"/>
              <a:gd name="connsiteX103" fmla="*/ 3195592 w 4985760"/>
              <a:gd name="connsiteY103" fmla="*/ 1517488 h 4427315"/>
              <a:gd name="connsiteX104" fmla="*/ 3228381 w 4985760"/>
              <a:gd name="connsiteY104" fmla="*/ 1430480 h 4427315"/>
              <a:gd name="connsiteX105" fmla="*/ 3296076 w 4985760"/>
              <a:gd name="connsiteY105" fmla="*/ 1341642 h 4427315"/>
              <a:gd name="connsiteX106" fmla="*/ 3411632 w 4985760"/>
              <a:gd name="connsiteY106" fmla="*/ 1241158 h 4427315"/>
              <a:gd name="connsiteX107" fmla="*/ 3366414 w 4985760"/>
              <a:gd name="connsiteY107" fmla="*/ 1211013 h 4427315"/>
              <a:gd name="connsiteX108" fmla="*/ 3308559 w 4985760"/>
              <a:gd name="connsiteY108" fmla="*/ 1196150 h 4427315"/>
              <a:gd name="connsiteX109" fmla="*/ 3225737 w 4985760"/>
              <a:gd name="connsiteY109" fmla="*/ 1190916 h 4427315"/>
              <a:gd name="connsiteX110" fmla="*/ 3172828 w 4985760"/>
              <a:gd name="connsiteY110" fmla="*/ 1167575 h 4427315"/>
              <a:gd name="connsiteX111" fmla="*/ 3101390 w 4985760"/>
              <a:gd name="connsiteY111" fmla="*/ 1153288 h 4427315"/>
              <a:gd name="connsiteX112" fmla="*/ 3064964 w 4985760"/>
              <a:gd name="connsiteY112" fmla="*/ 1165796 h 4427315"/>
              <a:gd name="connsiteX113" fmla="*/ 3004674 w 4985760"/>
              <a:gd name="connsiteY113" fmla="*/ 1135651 h 4427315"/>
              <a:gd name="connsiteX114" fmla="*/ 2934335 w 4985760"/>
              <a:gd name="connsiteY114" fmla="*/ 1120578 h 4427315"/>
              <a:gd name="connsiteX115" fmla="*/ 2758490 w 4985760"/>
              <a:gd name="connsiteY115" fmla="*/ 1072325 h 4427315"/>
              <a:gd name="connsiteX116" fmla="*/ 2522353 w 4985760"/>
              <a:gd name="connsiteY116" fmla="*/ 1010046 h 4427315"/>
              <a:gd name="connsiteX117" fmla="*/ 2457038 w 4985760"/>
              <a:gd name="connsiteY117" fmla="*/ 979901 h 4427315"/>
              <a:gd name="connsiteX118" fmla="*/ 2401773 w 4985760"/>
              <a:gd name="connsiteY118" fmla="*/ 954780 h 4427315"/>
              <a:gd name="connsiteX119" fmla="*/ 2316362 w 4985760"/>
              <a:gd name="connsiteY119" fmla="*/ 944732 h 4427315"/>
              <a:gd name="connsiteX120" fmla="*/ 2256071 w 4985760"/>
              <a:gd name="connsiteY120" fmla="*/ 944732 h 4427315"/>
              <a:gd name="connsiteX121" fmla="*/ 2220902 w 4985760"/>
              <a:gd name="connsiteY121" fmla="*/ 949756 h 4427315"/>
              <a:gd name="connsiteX122" fmla="*/ 2125443 w 4985760"/>
              <a:gd name="connsiteY122" fmla="*/ 849273 h 4427315"/>
              <a:gd name="connsiteX123" fmla="*/ 2113171 w 4985760"/>
              <a:gd name="connsiteY123" fmla="*/ 805625 h 4427315"/>
              <a:gd name="connsiteX124" fmla="*/ 2084596 w 4985760"/>
              <a:gd name="connsiteY124" fmla="*/ 779431 h 4427315"/>
              <a:gd name="connsiteX125" fmla="*/ 2055104 w 4985760"/>
              <a:gd name="connsiteY125" fmla="*/ 743765 h 4427315"/>
              <a:gd name="connsiteX126" fmla="*/ 1994814 w 4985760"/>
              <a:gd name="connsiteY126" fmla="*/ 663378 h 4427315"/>
              <a:gd name="connsiteX127" fmla="*/ 3862796 w 4985760"/>
              <a:gd name="connsiteY127" fmla="*/ 1324597 h 4427315"/>
              <a:gd name="connsiteX128" fmla="*/ 1889307 w 4985760"/>
              <a:gd name="connsiteY128" fmla="*/ 552846 h 4427315"/>
              <a:gd name="connsiteX129" fmla="*/ 1793847 w 4985760"/>
              <a:gd name="connsiteY129" fmla="*/ 482508 h 4427315"/>
              <a:gd name="connsiteX130" fmla="*/ 1698388 w 4985760"/>
              <a:gd name="connsiteY130" fmla="*/ 477484 h 4427315"/>
              <a:gd name="connsiteX131" fmla="*/ 1667878 w 4985760"/>
              <a:gd name="connsiteY131" fmla="*/ 453200 h 4427315"/>
              <a:gd name="connsiteX132" fmla="*/ 1597904 w 4985760"/>
              <a:gd name="connsiteY132" fmla="*/ 467435 h 4427315"/>
              <a:gd name="connsiteX133" fmla="*/ 1589296 w 4985760"/>
              <a:gd name="connsiteY133" fmla="*/ 443675 h 4427315"/>
              <a:gd name="connsiteX134" fmla="*/ 1542638 w 4985760"/>
              <a:gd name="connsiteY134" fmla="*/ 452363 h 4427315"/>
              <a:gd name="connsiteX135" fmla="*/ 1534528 w 4985760"/>
              <a:gd name="connsiteY135" fmla="*/ 412719 h 4427315"/>
              <a:gd name="connsiteX136" fmla="*/ 1498809 w 4985760"/>
              <a:gd name="connsiteY136" fmla="*/ 377000 h 4427315"/>
              <a:gd name="connsiteX137" fmla="*/ 1484521 w 4985760"/>
              <a:gd name="connsiteY137" fmla="*/ 341281 h 4427315"/>
              <a:gd name="connsiteX138" fmla="*/ 1477324 w 4985760"/>
              <a:gd name="connsiteY138" fmla="*/ 321734 h 4427315"/>
              <a:gd name="connsiteX139" fmla="*/ 1412010 w 4985760"/>
              <a:gd name="connsiteY139" fmla="*/ 291589 h 4427315"/>
              <a:gd name="connsiteX140" fmla="*/ 1366792 w 4985760"/>
              <a:gd name="connsiteY140" fmla="*/ 291589 h 4427315"/>
              <a:gd name="connsiteX141" fmla="*/ 1346696 w 4985760"/>
              <a:gd name="connsiteY141" fmla="*/ 231299 h 4427315"/>
              <a:gd name="connsiteX142" fmla="*/ 1321575 w 4985760"/>
              <a:gd name="connsiteY142" fmla="*/ 176033 h 4427315"/>
              <a:gd name="connsiteX143" fmla="*/ 1291430 w 4985760"/>
              <a:gd name="connsiteY143" fmla="*/ 150912 h 4427315"/>
              <a:gd name="connsiteX144" fmla="*/ 1236164 w 4985760"/>
              <a:gd name="connsiteY144" fmla="*/ 186081 h 4427315"/>
              <a:gd name="connsiteX145" fmla="*/ 1165825 w 4985760"/>
              <a:gd name="connsiteY145" fmla="*/ 211202 h 4427315"/>
              <a:gd name="connsiteX146" fmla="*/ 1120608 w 4985760"/>
              <a:gd name="connsiteY146" fmla="*/ 221251 h 4427315"/>
              <a:gd name="connsiteX147" fmla="*/ 1065342 w 4985760"/>
              <a:gd name="connsiteY147" fmla="*/ 191105 h 4427315"/>
              <a:gd name="connsiteX148" fmla="*/ 1005052 w 4985760"/>
              <a:gd name="connsiteY148" fmla="*/ 155936 h 4427315"/>
              <a:gd name="connsiteX149" fmla="*/ 934713 w 4985760"/>
              <a:gd name="connsiteY149" fmla="*/ 120767 h 4427315"/>
              <a:gd name="connsiteX150" fmla="*/ 829205 w 4985760"/>
              <a:gd name="connsiteY150" fmla="*/ 165985 h 4427315"/>
              <a:gd name="connsiteX151" fmla="*/ 743794 w 4985760"/>
              <a:gd name="connsiteY151" fmla="*/ 181057 h 4427315"/>
              <a:gd name="connsiteX152" fmla="*/ 693553 w 4985760"/>
              <a:gd name="connsiteY152" fmla="*/ 145888 h 4427315"/>
              <a:gd name="connsiteX153" fmla="*/ 703601 w 4985760"/>
              <a:gd name="connsiteY153" fmla="*/ 105695 h 4427315"/>
              <a:gd name="connsiteX154" fmla="*/ 718674 w 4985760"/>
              <a:gd name="connsiteY154" fmla="*/ 85598 h 4427315"/>
              <a:gd name="connsiteX155" fmla="*/ 693553 w 4985760"/>
              <a:gd name="connsiteY155" fmla="*/ 20284 h 4427315"/>
              <a:gd name="connsiteX156" fmla="*/ 648335 w 4985760"/>
              <a:gd name="connsiteY156" fmla="*/ 187 h 4427315"/>
              <a:gd name="connsiteX157" fmla="*/ 618190 w 4985760"/>
              <a:gd name="connsiteY157" fmla="*/ 10235 h 4427315"/>
              <a:gd name="connsiteX158" fmla="*/ 557900 w 4985760"/>
              <a:gd name="connsiteY158" fmla="*/ 10235 h 4427315"/>
              <a:gd name="connsiteX159" fmla="*/ 472489 w 4985760"/>
              <a:gd name="connsiteY159" fmla="*/ 187 h 4427315"/>
              <a:gd name="connsiteX160" fmla="*/ 437320 w 4985760"/>
              <a:gd name="connsiteY160" fmla="*/ 10235 h 4427315"/>
              <a:gd name="connsiteX161" fmla="*/ 392102 w 4985760"/>
              <a:gd name="connsiteY161" fmla="*/ 55453 h 4427315"/>
              <a:gd name="connsiteX162" fmla="*/ 387078 w 4985760"/>
              <a:gd name="connsiteY162" fmla="*/ 105695 h 4427315"/>
              <a:gd name="connsiteX163" fmla="*/ 382054 w 4985760"/>
              <a:gd name="connsiteY163" fmla="*/ 140864 h 4427315"/>
              <a:gd name="connsiteX164" fmla="*/ 346885 w 4985760"/>
              <a:gd name="connsiteY164" fmla="*/ 216226 h 4427315"/>
              <a:gd name="connsiteX165" fmla="*/ 366981 w 4985760"/>
              <a:gd name="connsiteY165" fmla="*/ 206178 h 4427315"/>
              <a:gd name="connsiteX166" fmla="*/ 422247 w 4985760"/>
              <a:gd name="connsiteY166" fmla="*/ 171009 h 4427315"/>
              <a:gd name="connsiteX167" fmla="*/ 467465 w 4985760"/>
              <a:gd name="connsiteY167" fmla="*/ 216226 h 4427315"/>
              <a:gd name="connsiteX168" fmla="*/ 462441 w 4985760"/>
              <a:gd name="connsiteY168" fmla="*/ 256420 h 4427315"/>
              <a:gd name="connsiteX169" fmla="*/ 462441 w 4985760"/>
              <a:gd name="connsiteY169" fmla="*/ 276516 h 4427315"/>
              <a:gd name="connsiteX170" fmla="*/ 532779 w 4985760"/>
              <a:gd name="connsiteY170" fmla="*/ 361927 h 4427315"/>
              <a:gd name="connsiteX171" fmla="*/ 552876 w 4985760"/>
              <a:gd name="connsiteY171" fmla="*/ 412169 h 4427315"/>
              <a:gd name="connsiteX172" fmla="*/ 598093 w 4985760"/>
              <a:gd name="connsiteY172" fmla="*/ 427242 h 4427315"/>
              <a:gd name="connsiteX173" fmla="*/ 618190 w 4985760"/>
              <a:gd name="connsiteY173" fmla="*/ 442314 h 4427315"/>
              <a:gd name="connsiteX174" fmla="*/ 633263 w 4985760"/>
              <a:gd name="connsiteY174" fmla="*/ 472459 h 4427315"/>
              <a:gd name="connsiteX175" fmla="*/ 3937635 w 4985760"/>
              <a:gd name="connsiteY175" fmla="*/ 1444777 h 4427315"/>
              <a:gd name="connsiteX176" fmla="*/ 577997 w 4985760"/>
              <a:gd name="connsiteY176" fmla="*/ 582991 h 4427315"/>
              <a:gd name="connsiteX177" fmla="*/ 4025558 w 4985760"/>
              <a:gd name="connsiteY177" fmla="*/ 1609807 h 4427315"/>
              <a:gd name="connsiteX178" fmla="*/ 462441 w 4985760"/>
              <a:gd name="connsiteY178" fmla="*/ 638257 h 4427315"/>
              <a:gd name="connsiteX179" fmla="*/ 437320 w 4985760"/>
              <a:gd name="connsiteY179" fmla="*/ 708596 h 4427315"/>
              <a:gd name="connsiteX180" fmla="*/ 4068752 w 4985760"/>
              <a:gd name="connsiteY180" fmla="*/ 1752368 h 4427315"/>
              <a:gd name="connsiteX181" fmla="*/ 377030 w 4985760"/>
              <a:gd name="connsiteY181" fmla="*/ 768886 h 4427315"/>
              <a:gd name="connsiteX182" fmla="*/ 351909 w 4985760"/>
              <a:gd name="connsiteY182" fmla="*/ 914587 h 4427315"/>
              <a:gd name="connsiteX183" fmla="*/ 331812 w 4985760"/>
              <a:gd name="connsiteY183" fmla="*/ 964829 h 4427315"/>
              <a:gd name="connsiteX184" fmla="*/ 346885 w 4985760"/>
              <a:gd name="connsiteY184" fmla="*/ 1025119 h 4427315"/>
              <a:gd name="connsiteX185" fmla="*/ 4147604 w 4985760"/>
              <a:gd name="connsiteY185" fmla="*/ 1874414 h 4427315"/>
              <a:gd name="connsiteX186" fmla="*/ 372005 w 4985760"/>
              <a:gd name="connsiteY186" fmla="*/ 1110530 h 4427315"/>
              <a:gd name="connsiteX0" fmla="*/ 372005 w 4985760"/>
              <a:gd name="connsiteY0" fmla="*/ 1110530 h 4428317"/>
              <a:gd name="connsiteX1" fmla="*/ 4529371 w 4985760"/>
              <a:gd name="connsiteY1" fmla="*/ 2133857 h 4428317"/>
              <a:gd name="connsiteX2" fmla="*/ 473275 w 4985760"/>
              <a:gd name="connsiteY2" fmla="*/ 1333190 h 4428317"/>
              <a:gd name="connsiteX3" fmla="*/ 4750784 w 4985760"/>
              <a:gd name="connsiteY3" fmla="*/ 2453101 h 4428317"/>
              <a:gd name="connsiteX4" fmla="*/ 532779 w 4985760"/>
              <a:gd name="connsiteY4" fmla="*/ 1557681 h 4428317"/>
              <a:gd name="connsiteX5" fmla="*/ 4815052 w 4985760"/>
              <a:gd name="connsiteY5" fmla="*/ 2820494 h 4428317"/>
              <a:gd name="connsiteX6" fmla="*/ 547852 w 4985760"/>
              <a:gd name="connsiteY6" fmla="*/ 1758648 h 4428317"/>
              <a:gd name="connsiteX7" fmla="*/ 572973 w 4985760"/>
              <a:gd name="connsiteY7" fmla="*/ 1798842 h 4428317"/>
              <a:gd name="connsiteX8" fmla="*/ 4804724 w 4985760"/>
              <a:gd name="connsiteY8" fmla="*/ 3176931 h 4428317"/>
              <a:gd name="connsiteX9" fmla="*/ 589117 w 4985760"/>
              <a:gd name="connsiteY9" fmla="*/ 2066170 h 4428317"/>
              <a:gd name="connsiteX10" fmla="*/ 593069 w 4985760"/>
              <a:gd name="connsiteY10" fmla="*/ 2140486 h 4428317"/>
              <a:gd name="connsiteX11" fmla="*/ 596315 w 4985760"/>
              <a:gd name="connsiteY11" fmla="*/ 2224850 h 4428317"/>
              <a:gd name="connsiteX12" fmla="*/ 4854966 w 4985760"/>
              <a:gd name="connsiteY12" fmla="*/ 3413347 h 4428317"/>
              <a:gd name="connsiteX13" fmla="*/ 618451 w 4985760"/>
              <a:gd name="connsiteY13" fmla="*/ 2359717 h 4428317"/>
              <a:gd name="connsiteX14" fmla="*/ 623214 w 4985760"/>
              <a:gd name="connsiteY14" fmla="*/ 2391695 h 4428317"/>
              <a:gd name="connsiteX15" fmla="*/ 4945271 w 4985760"/>
              <a:gd name="connsiteY15" fmla="*/ 3672650 h 4428317"/>
              <a:gd name="connsiteX16" fmla="*/ 648335 w 4985760"/>
              <a:gd name="connsiteY16" fmla="*/ 2482130 h 4428317"/>
              <a:gd name="connsiteX17" fmla="*/ 4985753 w 4985760"/>
              <a:gd name="connsiteY17" fmla="*/ 3976656 h 4428317"/>
              <a:gd name="connsiteX18" fmla="*/ 676622 w 4985760"/>
              <a:gd name="connsiteY18" fmla="*/ 2652952 h 4428317"/>
              <a:gd name="connsiteX19" fmla="*/ 4932701 w 4985760"/>
              <a:gd name="connsiteY19" fmla="*/ 4141713 h 4428317"/>
              <a:gd name="connsiteX20" fmla="*/ 849302 w 4985760"/>
              <a:gd name="connsiteY20" fmla="*/ 2813725 h 4428317"/>
              <a:gd name="connsiteX21" fmla="*/ 914616 w 4985760"/>
              <a:gd name="connsiteY21" fmla="*/ 2879040 h 4428317"/>
              <a:gd name="connsiteX22" fmla="*/ 965409 w 4985760"/>
              <a:gd name="connsiteY22" fmla="*/ 2910650 h 4428317"/>
              <a:gd name="connsiteX23" fmla="*/ 1065421 w 4985760"/>
              <a:gd name="connsiteY23" fmla="*/ 2996375 h 4428317"/>
              <a:gd name="connsiteX24" fmla="*/ 4889088 w 4985760"/>
              <a:gd name="connsiteY24" fmla="*/ 4253221 h 4428317"/>
              <a:gd name="connsiteX25" fmla="*/ 1115428 w 4985760"/>
              <a:gd name="connsiteY25" fmla="*/ 3029713 h 4428317"/>
              <a:gd name="connsiteX26" fmla="*/ 1155909 w 4985760"/>
              <a:gd name="connsiteY26" fmla="*/ 3067813 h 4428317"/>
              <a:gd name="connsiteX27" fmla="*/ 1163053 w 4985760"/>
              <a:gd name="connsiteY27" fmla="*/ 3098769 h 4428317"/>
              <a:gd name="connsiteX28" fmla="*/ 1195970 w 4985760"/>
              <a:gd name="connsiteY28" fmla="*/ 3115176 h 4428317"/>
              <a:gd name="connsiteX29" fmla="*/ 1236871 w 4985760"/>
              <a:gd name="connsiteY29" fmla="*/ 3167825 h 4428317"/>
              <a:gd name="connsiteX30" fmla="*/ 1261285 w 4985760"/>
              <a:gd name="connsiteY30" fmla="*/ 3210635 h 4428317"/>
              <a:gd name="connsiteX31" fmla="*/ 1351720 w 4985760"/>
              <a:gd name="connsiteY31" fmla="*/ 3265901 h 4428317"/>
              <a:gd name="connsiteX32" fmla="*/ 1408321 w 4985760"/>
              <a:gd name="connsiteY32" fmla="*/ 3303556 h 4428317"/>
              <a:gd name="connsiteX33" fmla="*/ 4801305 w 4985760"/>
              <a:gd name="connsiteY33" fmla="*/ 4305417 h 4428317"/>
              <a:gd name="connsiteX34" fmla="*/ 1472615 w 4985760"/>
              <a:gd name="connsiteY34" fmla="*/ 3360706 h 4428317"/>
              <a:gd name="connsiteX35" fmla="*/ 4508027 w 4985760"/>
              <a:gd name="connsiteY35" fmla="*/ 4416769 h 4428317"/>
              <a:gd name="connsiteX36" fmla="*/ 2641809 w 4985760"/>
              <a:gd name="connsiteY36" fmla="*/ 3920300 h 4428317"/>
              <a:gd name="connsiteX37" fmla="*/ 2561638 w 4985760"/>
              <a:gd name="connsiteY37" fmla="*/ 3875849 h 4428317"/>
              <a:gd name="connsiteX38" fmla="*/ 2748441 w 4985760"/>
              <a:gd name="connsiteY38" fmla="*/ 3878851 h 4428317"/>
              <a:gd name="connsiteX39" fmla="*/ 2823803 w 4985760"/>
              <a:gd name="connsiteY39" fmla="*/ 3823585 h 4428317"/>
              <a:gd name="connsiteX40" fmla="*/ 2879069 w 4985760"/>
              <a:gd name="connsiteY40" fmla="*/ 3778367 h 4428317"/>
              <a:gd name="connsiteX41" fmla="*/ 2975184 w 4985760"/>
              <a:gd name="connsiteY41" fmla="*/ 3820288 h 4428317"/>
              <a:gd name="connsiteX42" fmla="*/ 3029794 w 4985760"/>
              <a:gd name="connsiteY42" fmla="*/ 3823585 h 4428317"/>
              <a:gd name="connsiteX43" fmla="*/ 3080036 w 4985760"/>
              <a:gd name="connsiteY43" fmla="*/ 3808512 h 4428317"/>
              <a:gd name="connsiteX44" fmla="*/ 3130278 w 4985760"/>
              <a:gd name="connsiteY44" fmla="*/ 3738174 h 4428317"/>
              <a:gd name="connsiteX45" fmla="*/ 3145351 w 4985760"/>
              <a:gd name="connsiteY45" fmla="*/ 3692956 h 4428317"/>
              <a:gd name="connsiteX46" fmla="*/ 3144253 w 4985760"/>
              <a:gd name="connsiteY46" fmla="*/ 3667888 h 4428317"/>
              <a:gd name="connsiteX47" fmla="*/ 3185021 w 4985760"/>
              <a:gd name="connsiteY47" fmla="*/ 3646953 h 4428317"/>
              <a:gd name="connsiteX48" fmla="*/ 3235786 w 4985760"/>
              <a:gd name="connsiteY48" fmla="*/ 3667835 h 4428317"/>
              <a:gd name="connsiteX49" fmla="*/ 3311148 w 4985760"/>
              <a:gd name="connsiteY49" fmla="*/ 3667835 h 4428317"/>
              <a:gd name="connsiteX50" fmla="*/ 3366414 w 4985760"/>
              <a:gd name="connsiteY50" fmla="*/ 3622618 h 4428317"/>
              <a:gd name="connsiteX51" fmla="*/ 3386511 w 4985760"/>
              <a:gd name="connsiteY51" fmla="*/ 3547255 h 4428317"/>
              <a:gd name="connsiteX52" fmla="*/ 3386511 w 4985760"/>
              <a:gd name="connsiteY52" fmla="*/ 3486965 h 4428317"/>
              <a:gd name="connsiteX53" fmla="*/ 3446801 w 4985760"/>
              <a:gd name="connsiteY53" fmla="*/ 3411602 h 4428317"/>
              <a:gd name="connsiteX54" fmla="*/ 3466898 w 4985760"/>
              <a:gd name="connsiteY54" fmla="*/ 3366385 h 4428317"/>
              <a:gd name="connsiteX55" fmla="*/ 3486994 w 4985760"/>
              <a:gd name="connsiteY55" fmla="*/ 3341264 h 4428317"/>
              <a:gd name="connsiteX56" fmla="*/ 3520489 w 4985760"/>
              <a:gd name="connsiteY56" fmla="*/ 3322606 h 4428317"/>
              <a:gd name="connsiteX57" fmla="*/ 3567381 w 4985760"/>
              <a:gd name="connsiteY57" fmla="*/ 3321167 h 4428317"/>
              <a:gd name="connsiteX58" fmla="*/ 3562357 w 4985760"/>
              <a:gd name="connsiteY58" fmla="*/ 3270925 h 4428317"/>
              <a:gd name="connsiteX59" fmla="*/ 3552309 w 4985760"/>
              <a:gd name="connsiteY59" fmla="*/ 3235756 h 4428317"/>
              <a:gd name="connsiteX60" fmla="*/ 3551445 w 4985760"/>
              <a:gd name="connsiteY60" fmla="*/ 3217831 h 4428317"/>
              <a:gd name="connsiteX61" fmla="*/ 3514496 w 4985760"/>
              <a:gd name="connsiteY61" fmla="*/ 3181276 h 4428317"/>
              <a:gd name="connsiteX62" fmla="*/ 3492019 w 4985760"/>
              <a:gd name="connsiteY62" fmla="*/ 3180490 h 4428317"/>
              <a:gd name="connsiteX63" fmla="*/ 3446801 w 4985760"/>
              <a:gd name="connsiteY63" fmla="*/ 3130248 h 4428317"/>
              <a:gd name="connsiteX64" fmla="*/ 3416656 w 4985760"/>
              <a:gd name="connsiteY64" fmla="*/ 3100103 h 4428317"/>
              <a:gd name="connsiteX65" fmla="*/ 3391535 w 4985760"/>
              <a:gd name="connsiteY65" fmla="*/ 3095079 h 4428317"/>
              <a:gd name="connsiteX66" fmla="*/ 3341895 w 4985760"/>
              <a:gd name="connsiteY66" fmla="*/ 3015425 h 4428317"/>
              <a:gd name="connsiteX67" fmla="*/ 3321197 w 4985760"/>
              <a:gd name="connsiteY67" fmla="*/ 2944354 h 4428317"/>
              <a:gd name="connsiteX68" fmla="*/ 3289508 w 4985760"/>
              <a:gd name="connsiteY68" fmla="*/ 2905888 h 4428317"/>
              <a:gd name="connsiteX69" fmla="*/ 3282364 w 4985760"/>
              <a:gd name="connsiteY69" fmla="*/ 2867788 h 4428317"/>
              <a:gd name="connsiteX70" fmla="*/ 3260907 w 4985760"/>
              <a:gd name="connsiteY70" fmla="*/ 2838846 h 4428317"/>
              <a:gd name="connsiteX71" fmla="*/ 3260933 w 4985760"/>
              <a:gd name="connsiteY71" fmla="*/ 2820163 h 4428317"/>
              <a:gd name="connsiteX72" fmla="*/ 3225737 w 4985760"/>
              <a:gd name="connsiteY72" fmla="*/ 2768508 h 4428317"/>
              <a:gd name="connsiteX73" fmla="*/ 3160423 w 4985760"/>
              <a:gd name="connsiteY73" fmla="*/ 2698169 h 4428317"/>
              <a:gd name="connsiteX74" fmla="*/ 3130278 w 4985760"/>
              <a:gd name="connsiteY74" fmla="*/ 2663000 h 4428317"/>
              <a:gd name="connsiteX75" fmla="*/ 3095109 w 4985760"/>
              <a:gd name="connsiteY75" fmla="*/ 2622807 h 4428317"/>
              <a:gd name="connsiteX76" fmla="*/ 3084720 w 4985760"/>
              <a:gd name="connsiteY76" fmla="*/ 2558225 h 4428317"/>
              <a:gd name="connsiteX77" fmla="*/ 3090085 w 4985760"/>
              <a:gd name="connsiteY77" fmla="*/ 2532371 h 4428317"/>
              <a:gd name="connsiteX78" fmla="*/ 3046621 w 4985760"/>
              <a:gd name="connsiteY78" fmla="*/ 2510600 h 4428317"/>
              <a:gd name="connsiteX79" fmla="*/ 3019746 w 4985760"/>
              <a:gd name="connsiteY79" fmla="*/ 2512275 h 4428317"/>
              <a:gd name="connsiteX80" fmla="*/ 3010221 w 4985760"/>
              <a:gd name="connsiteY80" fmla="*/ 2472631 h 4428317"/>
              <a:gd name="connsiteX81" fmla="*/ 3013284 w 4985760"/>
              <a:gd name="connsiteY81" fmla="*/ 2398681 h 4428317"/>
              <a:gd name="connsiteX82" fmla="*/ 2994625 w 4985760"/>
              <a:gd name="connsiteY82" fmla="*/ 2371598 h 4428317"/>
              <a:gd name="connsiteX83" fmla="*/ 2964480 w 4985760"/>
              <a:gd name="connsiteY83" fmla="*/ 2326380 h 4428317"/>
              <a:gd name="connsiteX84" fmla="*/ 2909214 w 4985760"/>
              <a:gd name="connsiteY84" fmla="*/ 2272973 h 4428317"/>
              <a:gd name="connsiteX85" fmla="*/ 2879069 w 4985760"/>
              <a:gd name="connsiteY85" fmla="*/ 2230921 h 4428317"/>
              <a:gd name="connsiteX86" fmla="*/ 2843900 w 4985760"/>
              <a:gd name="connsiteY86" fmla="*/ 2215848 h 4428317"/>
              <a:gd name="connsiteX87" fmla="*/ 2822783 w 4985760"/>
              <a:gd name="connsiteY87" fmla="*/ 2203419 h 4428317"/>
              <a:gd name="connsiteX88" fmla="*/ 2798682 w 4985760"/>
              <a:gd name="connsiteY88" fmla="*/ 2195752 h 4428317"/>
              <a:gd name="connsiteX89" fmla="*/ 2770395 w 4985760"/>
              <a:gd name="connsiteY89" fmla="*/ 2177225 h 4428317"/>
              <a:gd name="connsiteX90" fmla="*/ 2733368 w 4985760"/>
              <a:gd name="connsiteY90" fmla="*/ 2170631 h 4428317"/>
              <a:gd name="connsiteX91" fmla="*/ 2698958 w 4985760"/>
              <a:gd name="connsiteY91" fmla="*/ 2146269 h 4428317"/>
              <a:gd name="connsiteX92" fmla="*/ 2659341 w 4985760"/>
              <a:gd name="connsiteY92" fmla="*/ 2128318 h 4428317"/>
              <a:gd name="connsiteX93" fmla="*/ 2698199 w 4985760"/>
              <a:gd name="connsiteY93" fmla="*/ 2004833 h 4428317"/>
              <a:gd name="connsiteX94" fmla="*/ 2728344 w 4985760"/>
              <a:gd name="connsiteY94" fmla="*/ 1934495 h 4428317"/>
              <a:gd name="connsiteX95" fmla="*/ 2823803 w 4985760"/>
              <a:gd name="connsiteY95" fmla="*/ 1813914 h 4428317"/>
              <a:gd name="connsiteX96" fmla="*/ 2860569 w 4985760"/>
              <a:gd name="connsiteY96" fmla="*/ 1758648 h 4428317"/>
              <a:gd name="connsiteX97" fmla="*/ 2914238 w 4985760"/>
              <a:gd name="connsiteY97" fmla="*/ 1733527 h 4428317"/>
              <a:gd name="connsiteX98" fmla="*/ 2984577 w 4985760"/>
              <a:gd name="connsiteY98" fmla="*/ 1693334 h 4428317"/>
              <a:gd name="connsiteX99" fmla="*/ 3095109 w 4985760"/>
              <a:gd name="connsiteY99" fmla="*/ 1663189 h 4428317"/>
              <a:gd name="connsiteX100" fmla="*/ 3140326 w 4985760"/>
              <a:gd name="connsiteY100" fmla="*/ 1643092 h 4428317"/>
              <a:gd name="connsiteX101" fmla="*/ 3175496 w 4985760"/>
              <a:gd name="connsiteY101" fmla="*/ 1602899 h 4428317"/>
              <a:gd name="connsiteX102" fmla="*/ 3195592 w 4985760"/>
              <a:gd name="connsiteY102" fmla="*/ 1517488 h 4428317"/>
              <a:gd name="connsiteX103" fmla="*/ 3228381 w 4985760"/>
              <a:gd name="connsiteY103" fmla="*/ 1430480 h 4428317"/>
              <a:gd name="connsiteX104" fmla="*/ 3296076 w 4985760"/>
              <a:gd name="connsiteY104" fmla="*/ 1341642 h 4428317"/>
              <a:gd name="connsiteX105" fmla="*/ 3411632 w 4985760"/>
              <a:gd name="connsiteY105" fmla="*/ 1241158 h 4428317"/>
              <a:gd name="connsiteX106" fmla="*/ 3366414 w 4985760"/>
              <a:gd name="connsiteY106" fmla="*/ 1211013 h 4428317"/>
              <a:gd name="connsiteX107" fmla="*/ 3308559 w 4985760"/>
              <a:gd name="connsiteY107" fmla="*/ 1196150 h 4428317"/>
              <a:gd name="connsiteX108" fmla="*/ 3225737 w 4985760"/>
              <a:gd name="connsiteY108" fmla="*/ 1190916 h 4428317"/>
              <a:gd name="connsiteX109" fmla="*/ 3172828 w 4985760"/>
              <a:gd name="connsiteY109" fmla="*/ 1167575 h 4428317"/>
              <a:gd name="connsiteX110" fmla="*/ 3101390 w 4985760"/>
              <a:gd name="connsiteY110" fmla="*/ 1153288 h 4428317"/>
              <a:gd name="connsiteX111" fmla="*/ 3064964 w 4985760"/>
              <a:gd name="connsiteY111" fmla="*/ 1165796 h 4428317"/>
              <a:gd name="connsiteX112" fmla="*/ 3004674 w 4985760"/>
              <a:gd name="connsiteY112" fmla="*/ 1135651 h 4428317"/>
              <a:gd name="connsiteX113" fmla="*/ 2934335 w 4985760"/>
              <a:gd name="connsiteY113" fmla="*/ 1120578 h 4428317"/>
              <a:gd name="connsiteX114" fmla="*/ 2758490 w 4985760"/>
              <a:gd name="connsiteY114" fmla="*/ 1072325 h 4428317"/>
              <a:gd name="connsiteX115" fmla="*/ 2522353 w 4985760"/>
              <a:gd name="connsiteY115" fmla="*/ 1010046 h 4428317"/>
              <a:gd name="connsiteX116" fmla="*/ 2457038 w 4985760"/>
              <a:gd name="connsiteY116" fmla="*/ 979901 h 4428317"/>
              <a:gd name="connsiteX117" fmla="*/ 2401773 w 4985760"/>
              <a:gd name="connsiteY117" fmla="*/ 954780 h 4428317"/>
              <a:gd name="connsiteX118" fmla="*/ 2316362 w 4985760"/>
              <a:gd name="connsiteY118" fmla="*/ 944732 h 4428317"/>
              <a:gd name="connsiteX119" fmla="*/ 2256071 w 4985760"/>
              <a:gd name="connsiteY119" fmla="*/ 944732 h 4428317"/>
              <a:gd name="connsiteX120" fmla="*/ 2220902 w 4985760"/>
              <a:gd name="connsiteY120" fmla="*/ 949756 h 4428317"/>
              <a:gd name="connsiteX121" fmla="*/ 2125443 w 4985760"/>
              <a:gd name="connsiteY121" fmla="*/ 849273 h 4428317"/>
              <a:gd name="connsiteX122" fmla="*/ 2113171 w 4985760"/>
              <a:gd name="connsiteY122" fmla="*/ 805625 h 4428317"/>
              <a:gd name="connsiteX123" fmla="*/ 2084596 w 4985760"/>
              <a:gd name="connsiteY123" fmla="*/ 779431 h 4428317"/>
              <a:gd name="connsiteX124" fmla="*/ 2055104 w 4985760"/>
              <a:gd name="connsiteY124" fmla="*/ 743765 h 4428317"/>
              <a:gd name="connsiteX125" fmla="*/ 1994814 w 4985760"/>
              <a:gd name="connsiteY125" fmla="*/ 663378 h 4428317"/>
              <a:gd name="connsiteX126" fmla="*/ 3862796 w 4985760"/>
              <a:gd name="connsiteY126" fmla="*/ 1324597 h 4428317"/>
              <a:gd name="connsiteX127" fmla="*/ 1889307 w 4985760"/>
              <a:gd name="connsiteY127" fmla="*/ 552846 h 4428317"/>
              <a:gd name="connsiteX128" fmla="*/ 1793847 w 4985760"/>
              <a:gd name="connsiteY128" fmla="*/ 482508 h 4428317"/>
              <a:gd name="connsiteX129" fmla="*/ 1698388 w 4985760"/>
              <a:gd name="connsiteY129" fmla="*/ 477484 h 4428317"/>
              <a:gd name="connsiteX130" fmla="*/ 1667878 w 4985760"/>
              <a:gd name="connsiteY130" fmla="*/ 453200 h 4428317"/>
              <a:gd name="connsiteX131" fmla="*/ 1597904 w 4985760"/>
              <a:gd name="connsiteY131" fmla="*/ 467435 h 4428317"/>
              <a:gd name="connsiteX132" fmla="*/ 1589296 w 4985760"/>
              <a:gd name="connsiteY132" fmla="*/ 443675 h 4428317"/>
              <a:gd name="connsiteX133" fmla="*/ 1542638 w 4985760"/>
              <a:gd name="connsiteY133" fmla="*/ 452363 h 4428317"/>
              <a:gd name="connsiteX134" fmla="*/ 1534528 w 4985760"/>
              <a:gd name="connsiteY134" fmla="*/ 412719 h 4428317"/>
              <a:gd name="connsiteX135" fmla="*/ 1498809 w 4985760"/>
              <a:gd name="connsiteY135" fmla="*/ 377000 h 4428317"/>
              <a:gd name="connsiteX136" fmla="*/ 1484521 w 4985760"/>
              <a:gd name="connsiteY136" fmla="*/ 341281 h 4428317"/>
              <a:gd name="connsiteX137" fmla="*/ 1477324 w 4985760"/>
              <a:gd name="connsiteY137" fmla="*/ 321734 h 4428317"/>
              <a:gd name="connsiteX138" fmla="*/ 1412010 w 4985760"/>
              <a:gd name="connsiteY138" fmla="*/ 291589 h 4428317"/>
              <a:gd name="connsiteX139" fmla="*/ 1366792 w 4985760"/>
              <a:gd name="connsiteY139" fmla="*/ 291589 h 4428317"/>
              <a:gd name="connsiteX140" fmla="*/ 1346696 w 4985760"/>
              <a:gd name="connsiteY140" fmla="*/ 231299 h 4428317"/>
              <a:gd name="connsiteX141" fmla="*/ 1321575 w 4985760"/>
              <a:gd name="connsiteY141" fmla="*/ 176033 h 4428317"/>
              <a:gd name="connsiteX142" fmla="*/ 1291430 w 4985760"/>
              <a:gd name="connsiteY142" fmla="*/ 150912 h 4428317"/>
              <a:gd name="connsiteX143" fmla="*/ 1236164 w 4985760"/>
              <a:gd name="connsiteY143" fmla="*/ 186081 h 4428317"/>
              <a:gd name="connsiteX144" fmla="*/ 1165825 w 4985760"/>
              <a:gd name="connsiteY144" fmla="*/ 211202 h 4428317"/>
              <a:gd name="connsiteX145" fmla="*/ 1120608 w 4985760"/>
              <a:gd name="connsiteY145" fmla="*/ 221251 h 4428317"/>
              <a:gd name="connsiteX146" fmla="*/ 1065342 w 4985760"/>
              <a:gd name="connsiteY146" fmla="*/ 191105 h 4428317"/>
              <a:gd name="connsiteX147" fmla="*/ 1005052 w 4985760"/>
              <a:gd name="connsiteY147" fmla="*/ 155936 h 4428317"/>
              <a:gd name="connsiteX148" fmla="*/ 934713 w 4985760"/>
              <a:gd name="connsiteY148" fmla="*/ 120767 h 4428317"/>
              <a:gd name="connsiteX149" fmla="*/ 829205 w 4985760"/>
              <a:gd name="connsiteY149" fmla="*/ 165985 h 4428317"/>
              <a:gd name="connsiteX150" fmla="*/ 743794 w 4985760"/>
              <a:gd name="connsiteY150" fmla="*/ 181057 h 4428317"/>
              <a:gd name="connsiteX151" fmla="*/ 693553 w 4985760"/>
              <a:gd name="connsiteY151" fmla="*/ 145888 h 4428317"/>
              <a:gd name="connsiteX152" fmla="*/ 703601 w 4985760"/>
              <a:gd name="connsiteY152" fmla="*/ 105695 h 4428317"/>
              <a:gd name="connsiteX153" fmla="*/ 718674 w 4985760"/>
              <a:gd name="connsiteY153" fmla="*/ 85598 h 4428317"/>
              <a:gd name="connsiteX154" fmla="*/ 693553 w 4985760"/>
              <a:gd name="connsiteY154" fmla="*/ 20284 h 4428317"/>
              <a:gd name="connsiteX155" fmla="*/ 648335 w 4985760"/>
              <a:gd name="connsiteY155" fmla="*/ 187 h 4428317"/>
              <a:gd name="connsiteX156" fmla="*/ 618190 w 4985760"/>
              <a:gd name="connsiteY156" fmla="*/ 10235 h 4428317"/>
              <a:gd name="connsiteX157" fmla="*/ 557900 w 4985760"/>
              <a:gd name="connsiteY157" fmla="*/ 10235 h 4428317"/>
              <a:gd name="connsiteX158" fmla="*/ 472489 w 4985760"/>
              <a:gd name="connsiteY158" fmla="*/ 187 h 4428317"/>
              <a:gd name="connsiteX159" fmla="*/ 437320 w 4985760"/>
              <a:gd name="connsiteY159" fmla="*/ 10235 h 4428317"/>
              <a:gd name="connsiteX160" fmla="*/ 392102 w 4985760"/>
              <a:gd name="connsiteY160" fmla="*/ 55453 h 4428317"/>
              <a:gd name="connsiteX161" fmla="*/ 387078 w 4985760"/>
              <a:gd name="connsiteY161" fmla="*/ 105695 h 4428317"/>
              <a:gd name="connsiteX162" fmla="*/ 382054 w 4985760"/>
              <a:gd name="connsiteY162" fmla="*/ 140864 h 4428317"/>
              <a:gd name="connsiteX163" fmla="*/ 346885 w 4985760"/>
              <a:gd name="connsiteY163" fmla="*/ 216226 h 4428317"/>
              <a:gd name="connsiteX164" fmla="*/ 366981 w 4985760"/>
              <a:gd name="connsiteY164" fmla="*/ 206178 h 4428317"/>
              <a:gd name="connsiteX165" fmla="*/ 422247 w 4985760"/>
              <a:gd name="connsiteY165" fmla="*/ 171009 h 4428317"/>
              <a:gd name="connsiteX166" fmla="*/ 467465 w 4985760"/>
              <a:gd name="connsiteY166" fmla="*/ 216226 h 4428317"/>
              <a:gd name="connsiteX167" fmla="*/ 462441 w 4985760"/>
              <a:gd name="connsiteY167" fmla="*/ 256420 h 4428317"/>
              <a:gd name="connsiteX168" fmla="*/ 462441 w 4985760"/>
              <a:gd name="connsiteY168" fmla="*/ 276516 h 4428317"/>
              <a:gd name="connsiteX169" fmla="*/ 532779 w 4985760"/>
              <a:gd name="connsiteY169" fmla="*/ 361927 h 4428317"/>
              <a:gd name="connsiteX170" fmla="*/ 552876 w 4985760"/>
              <a:gd name="connsiteY170" fmla="*/ 412169 h 4428317"/>
              <a:gd name="connsiteX171" fmla="*/ 598093 w 4985760"/>
              <a:gd name="connsiteY171" fmla="*/ 427242 h 4428317"/>
              <a:gd name="connsiteX172" fmla="*/ 618190 w 4985760"/>
              <a:gd name="connsiteY172" fmla="*/ 442314 h 4428317"/>
              <a:gd name="connsiteX173" fmla="*/ 633263 w 4985760"/>
              <a:gd name="connsiteY173" fmla="*/ 472459 h 4428317"/>
              <a:gd name="connsiteX174" fmla="*/ 3937635 w 4985760"/>
              <a:gd name="connsiteY174" fmla="*/ 1444777 h 4428317"/>
              <a:gd name="connsiteX175" fmla="*/ 577997 w 4985760"/>
              <a:gd name="connsiteY175" fmla="*/ 582991 h 4428317"/>
              <a:gd name="connsiteX176" fmla="*/ 4025558 w 4985760"/>
              <a:gd name="connsiteY176" fmla="*/ 1609807 h 4428317"/>
              <a:gd name="connsiteX177" fmla="*/ 462441 w 4985760"/>
              <a:gd name="connsiteY177" fmla="*/ 638257 h 4428317"/>
              <a:gd name="connsiteX178" fmla="*/ 437320 w 4985760"/>
              <a:gd name="connsiteY178" fmla="*/ 708596 h 4428317"/>
              <a:gd name="connsiteX179" fmla="*/ 4068752 w 4985760"/>
              <a:gd name="connsiteY179" fmla="*/ 1752368 h 4428317"/>
              <a:gd name="connsiteX180" fmla="*/ 377030 w 4985760"/>
              <a:gd name="connsiteY180" fmla="*/ 768886 h 4428317"/>
              <a:gd name="connsiteX181" fmla="*/ 351909 w 4985760"/>
              <a:gd name="connsiteY181" fmla="*/ 914587 h 4428317"/>
              <a:gd name="connsiteX182" fmla="*/ 331812 w 4985760"/>
              <a:gd name="connsiteY182" fmla="*/ 964829 h 4428317"/>
              <a:gd name="connsiteX183" fmla="*/ 346885 w 4985760"/>
              <a:gd name="connsiteY183" fmla="*/ 1025119 h 4428317"/>
              <a:gd name="connsiteX184" fmla="*/ 4147604 w 4985760"/>
              <a:gd name="connsiteY184" fmla="*/ 1874414 h 4428317"/>
              <a:gd name="connsiteX185" fmla="*/ 372005 w 4985760"/>
              <a:gd name="connsiteY185" fmla="*/ 1110530 h 4428317"/>
              <a:gd name="connsiteX0" fmla="*/ 372005 w 4985760"/>
              <a:gd name="connsiteY0" fmla="*/ 1110530 h 4427620"/>
              <a:gd name="connsiteX1" fmla="*/ 4529371 w 4985760"/>
              <a:gd name="connsiteY1" fmla="*/ 2133857 h 4427620"/>
              <a:gd name="connsiteX2" fmla="*/ 473275 w 4985760"/>
              <a:gd name="connsiteY2" fmla="*/ 1333190 h 4427620"/>
              <a:gd name="connsiteX3" fmla="*/ 4750784 w 4985760"/>
              <a:gd name="connsiteY3" fmla="*/ 2453101 h 4427620"/>
              <a:gd name="connsiteX4" fmla="*/ 532779 w 4985760"/>
              <a:gd name="connsiteY4" fmla="*/ 1557681 h 4427620"/>
              <a:gd name="connsiteX5" fmla="*/ 4815052 w 4985760"/>
              <a:gd name="connsiteY5" fmla="*/ 2820494 h 4427620"/>
              <a:gd name="connsiteX6" fmla="*/ 547852 w 4985760"/>
              <a:gd name="connsiteY6" fmla="*/ 1758648 h 4427620"/>
              <a:gd name="connsiteX7" fmla="*/ 572973 w 4985760"/>
              <a:gd name="connsiteY7" fmla="*/ 1798842 h 4427620"/>
              <a:gd name="connsiteX8" fmla="*/ 4804724 w 4985760"/>
              <a:gd name="connsiteY8" fmla="*/ 3176931 h 4427620"/>
              <a:gd name="connsiteX9" fmla="*/ 589117 w 4985760"/>
              <a:gd name="connsiteY9" fmla="*/ 2066170 h 4427620"/>
              <a:gd name="connsiteX10" fmla="*/ 593069 w 4985760"/>
              <a:gd name="connsiteY10" fmla="*/ 2140486 h 4427620"/>
              <a:gd name="connsiteX11" fmla="*/ 596315 w 4985760"/>
              <a:gd name="connsiteY11" fmla="*/ 2224850 h 4427620"/>
              <a:gd name="connsiteX12" fmla="*/ 4854966 w 4985760"/>
              <a:gd name="connsiteY12" fmla="*/ 3413347 h 4427620"/>
              <a:gd name="connsiteX13" fmla="*/ 618451 w 4985760"/>
              <a:gd name="connsiteY13" fmla="*/ 2359717 h 4427620"/>
              <a:gd name="connsiteX14" fmla="*/ 623214 w 4985760"/>
              <a:gd name="connsiteY14" fmla="*/ 2391695 h 4427620"/>
              <a:gd name="connsiteX15" fmla="*/ 4945271 w 4985760"/>
              <a:gd name="connsiteY15" fmla="*/ 3672650 h 4427620"/>
              <a:gd name="connsiteX16" fmla="*/ 648335 w 4985760"/>
              <a:gd name="connsiteY16" fmla="*/ 2482130 h 4427620"/>
              <a:gd name="connsiteX17" fmla="*/ 4985753 w 4985760"/>
              <a:gd name="connsiteY17" fmla="*/ 3976656 h 4427620"/>
              <a:gd name="connsiteX18" fmla="*/ 676622 w 4985760"/>
              <a:gd name="connsiteY18" fmla="*/ 2652952 h 4427620"/>
              <a:gd name="connsiteX19" fmla="*/ 4932701 w 4985760"/>
              <a:gd name="connsiteY19" fmla="*/ 4141713 h 4427620"/>
              <a:gd name="connsiteX20" fmla="*/ 849302 w 4985760"/>
              <a:gd name="connsiteY20" fmla="*/ 2813725 h 4427620"/>
              <a:gd name="connsiteX21" fmla="*/ 914616 w 4985760"/>
              <a:gd name="connsiteY21" fmla="*/ 2879040 h 4427620"/>
              <a:gd name="connsiteX22" fmla="*/ 965409 w 4985760"/>
              <a:gd name="connsiteY22" fmla="*/ 2910650 h 4427620"/>
              <a:gd name="connsiteX23" fmla="*/ 1065421 w 4985760"/>
              <a:gd name="connsiteY23" fmla="*/ 2996375 h 4427620"/>
              <a:gd name="connsiteX24" fmla="*/ 4889088 w 4985760"/>
              <a:gd name="connsiteY24" fmla="*/ 4253221 h 4427620"/>
              <a:gd name="connsiteX25" fmla="*/ 1115428 w 4985760"/>
              <a:gd name="connsiteY25" fmla="*/ 3029713 h 4427620"/>
              <a:gd name="connsiteX26" fmla="*/ 1155909 w 4985760"/>
              <a:gd name="connsiteY26" fmla="*/ 3067813 h 4427620"/>
              <a:gd name="connsiteX27" fmla="*/ 1163053 w 4985760"/>
              <a:gd name="connsiteY27" fmla="*/ 3098769 h 4427620"/>
              <a:gd name="connsiteX28" fmla="*/ 1195970 w 4985760"/>
              <a:gd name="connsiteY28" fmla="*/ 3115176 h 4427620"/>
              <a:gd name="connsiteX29" fmla="*/ 1236871 w 4985760"/>
              <a:gd name="connsiteY29" fmla="*/ 3167825 h 4427620"/>
              <a:gd name="connsiteX30" fmla="*/ 1261285 w 4985760"/>
              <a:gd name="connsiteY30" fmla="*/ 3210635 h 4427620"/>
              <a:gd name="connsiteX31" fmla="*/ 1351720 w 4985760"/>
              <a:gd name="connsiteY31" fmla="*/ 3265901 h 4427620"/>
              <a:gd name="connsiteX32" fmla="*/ 1408321 w 4985760"/>
              <a:gd name="connsiteY32" fmla="*/ 3303556 h 4427620"/>
              <a:gd name="connsiteX33" fmla="*/ 4801305 w 4985760"/>
              <a:gd name="connsiteY33" fmla="*/ 4305417 h 4427620"/>
              <a:gd name="connsiteX34" fmla="*/ 1472615 w 4985760"/>
              <a:gd name="connsiteY34" fmla="*/ 3360706 h 4427620"/>
              <a:gd name="connsiteX35" fmla="*/ 1494838 w 4985760"/>
              <a:gd name="connsiteY35" fmla="*/ 3380547 h 4427620"/>
              <a:gd name="connsiteX36" fmla="*/ 4508027 w 4985760"/>
              <a:gd name="connsiteY36" fmla="*/ 4416769 h 4427620"/>
              <a:gd name="connsiteX37" fmla="*/ 2641809 w 4985760"/>
              <a:gd name="connsiteY37" fmla="*/ 3920300 h 4427620"/>
              <a:gd name="connsiteX38" fmla="*/ 2561638 w 4985760"/>
              <a:gd name="connsiteY38" fmla="*/ 3875849 h 4427620"/>
              <a:gd name="connsiteX39" fmla="*/ 2748441 w 4985760"/>
              <a:gd name="connsiteY39" fmla="*/ 3878851 h 4427620"/>
              <a:gd name="connsiteX40" fmla="*/ 2823803 w 4985760"/>
              <a:gd name="connsiteY40" fmla="*/ 3823585 h 4427620"/>
              <a:gd name="connsiteX41" fmla="*/ 2879069 w 4985760"/>
              <a:gd name="connsiteY41" fmla="*/ 3778367 h 4427620"/>
              <a:gd name="connsiteX42" fmla="*/ 2975184 w 4985760"/>
              <a:gd name="connsiteY42" fmla="*/ 3820288 h 4427620"/>
              <a:gd name="connsiteX43" fmla="*/ 3029794 w 4985760"/>
              <a:gd name="connsiteY43" fmla="*/ 3823585 h 4427620"/>
              <a:gd name="connsiteX44" fmla="*/ 3080036 w 4985760"/>
              <a:gd name="connsiteY44" fmla="*/ 3808512 h 4427620"/>
              <a:gd name="connsiteX45" fmla="*/ 3130278 w 4985760"/>
              <a:gd name="connsiteY45" fmla="*/ 3738174 h 4427620"/>
              <a:gd name="connsiteX46" fmla="*/ 3145351 w 4985760"/>
              <a:gd name="connsiteY46" fmla="*/ 3692956 h 4427620"/>
              <a:gd name="connsiteX47" fmla="*/ 3144253 w 4985760"/>
              <a:gd name="connsiteY47" fmla="*/ 3667888 h 4427620"/>
              <a:gd name="connsiteX48" fmla="*/ 3185021 w 4985760"/>
              <a:gd name="connsiteY48" fmla="*/ 3646953 h 4427620"/>
              <a:gd name="connsiteX49" fmla="*/ 3235786 w 4985760"/>
              <a:gd name="connsiteY49" fmla="*/ 3667835 h 4427620"/>
              <a:gd name="connsiteX50" fmla="*/ 3311148 w 4985760"/>
              <a:gd name="connsiteY50" fmla="*/ 3667835 h 4427620"/>
              <a:gd name="connsiteX51" fmla="*/ 3366414 w 4985760"/>
              <a:gd name="connsiteY51" fmla="*/ 3622618 h 4427620"/>
              <a:gd name="connsiteX52" fmla="*/ 3386511 w 4985760"/>
              <a:gd name="connsiteY52" fmla="*/ 3547255 h 4427620"/>
              <a:gd name="connsiteX53" fmla="*/ 3386511 w 4985760"/>
              <a:gd name="connsiteY53" fmla="*/ 3486965 h 4427620"/>
              <a:gd name="connsiteX54" fmla="*/ 3446801 w 4985760"/>
              <a:gd name="connsiteY54" fmla="*/ 3411602 h 4427620"/>
              <a:gd name="connsiteX55" fmla="*/ 3466898 w 4985760"/>
              <a:gd name="connsiteY55" fmla="*/ 3366385 h 4427620"/>
              <a:gd name="connsiteX56" fmla="*/ 3486994 w 4985760"/>
              <a:gd name="connsiteY56" fmla="*/ 3341264 h 4427620"/>
              <a:gd name="connsiteX57" fmla="*/ 3520489 w 4985760"/>
              <a:gd name="connsiteY57" fmla="*/ 3322606 h 4427620"/>
              <a:gd name="connsiteX58" fmla="*/ 3567381 w 4985760"/>
              <a:gd name="connsiteY58" fmla="*/ 3321167 h 4427620"/>
              <a:gd name="connsiteX59" fmla="*/ 3562357 w 4985760"/>
              <a:gd name="connsiteY59" fmla="*/ 3270925 h 4427620"/>
              <a:gd name="connsiteX60" fmla="*/ 3552309 w 4985760"/>
              <a:gd name="connsiteY60" fmla="*/ 3235756 h 4427620"/>
              <a:gd name="connsiteX61" fmla="*/ 3551445 w 4985760"/>
              <a:gd name="connsiteY61" fmla="*/ 3217831 h 4427620"/>
              <a:gd name="connsiteX62" fmla="*/ 3514496 w 4985760"/>
              <a:gd name="connsiteY62" fmla="*/ 3181276 h 4427620"/>
              <a:gd name="connsiteX63" fmla="*/ 3492019 w 4985760"/>
              <a:gd name="connsiteY63" fmla="*/ 3180490 h 4427620"/>
              <a:gd name="connsiteX64" fmla="*/ 3446801 w 4985760"/>
              <a:gd name="connsiteY64" fmla="*/ 3130248 h 4427620"/>
              <a:gd name="connsiteX65" fmla="*/ 3416656 w 4985760"/>
              <a:gd name="connsiteY65" fmla="*/ 3100103 h 4427620"/>
              <a:gd name="connsiteX66" fmla="*/ 3391535 w 4985760"/>
              <a:gd name="connsiteY66" fmla="*/ 3095079 h 4427620"/>
              <a:gd name="connsiteX67" fmla="*/ 3341895 w 4985760"/>
              <a:gd name="connsiteY67" fmla="*/ 3015425 h 4427620"/>
              <a:gd name="connsiteX68" fmla="*/ 3321197 w 4985760"/>
              <a:gd name="connsiteY68" fmla="*/ 2944354 h 4427620"/>
              <a:gd name="connsiteX69" fmla="*/ 3289508 w 4985760"/>
              <a:gd name="connsiteY69" fmla="*/ 2905888 h 4427620"/>
              <a:gd name="connsiteX70" fmla="*/ 3282364 w 4985760"/>
              <a:gd name="connsiteY70" fmla="*/ 2867788 h 4427620"/>
              <a:gd name="connsiteX71" fmla="*/ 3260907 w 4985760"/>
              <a:gd name="connsiteY71" fmla="*/ 2838846 h 4427620"/>
              <a:gd name="connsiteX72" fmla="*/ 3260933 w 4985760"/>
              <a:gd name="connsiteY72" fmla="*/ 2820163 h 4427620"/>
              <a:gd name="connsiteX73" fmla="*/ 3225737 w 4985760"/>
              <a:gd name="connsiteY73" fmla="*/ 2768508 h 4427620"/>
              <a:gd name="connsiteX74" fmla="*/ 3160423 w 4985760"/>
              <a:gd name="connsiteY74" fmla="*/ 2698169 h 4427620"/>
              <a:gd name="connsiteX75" fmla="*/ 3130278 w 4985760"/>
              <a:gd name="connsiteY75" fmla="*/ 2663000 h 4427620"/>
              <a:gd name="connsiteX76" fmla="*/ 3095109 w 4985760"/>
              <a:gd name="connsiteY76" fmla="*/ 2622807 h 4427620"/>
              <a:gd name="connsiteX77" fmla="*/ 3084720 w 4985760"/>
              <a:gd name="connsiteY77" fmla="*/ 2558225 h 4427620"/>
              <a:gd name="connsiteX78" fmla="*/ 3090085 w 4985760"/>
              <a:gd name="connsiteY78" fmla="*/ 2532371 h 4427620"/>
              <a:gd name="connsiteX79" fmla="*/ 3046621 w 4985760"/>
              <a:gd name="connsiteY79" fmla="*/ 2510600 h 4427620"/>
              <a:gd name="connsiteX80" fmla="*/ 3019746 w 4985760"/>
              <a:gd name="connsiteY80" fmla="*/ 2512275 h 4427620"/>
              <a:gd name="connsiteX81" fmla="*/ 3010221 w 4985760"/>
              <a:gd name="connsiteY81" fmla="*/ 2472631 h 4427620"/>
              <a:gd name="connsiteX82" fmla="*/ 3013284 w 4985760"/>
              <a:gd name="connsiteY82" fmla="*/ 2398681 h 4427620"/>
              <a:gd name="connsiteX83" fmla="*/ 2994625 w 4985760"/>
              <a:gd name="connsiteY83" fmla="*/ 2371598 h 4427620"/>
              <a:gd name="connsiteX84" fmla="*/ 2964480 w 4985760"/>
              <a:gd name="connsiteY84" fmla="*/ 2326380 h 4427620"/>
              <a:gd name="connsiteX85" fmla="*/ 2909214 w 4985760"/>
              <a:gd name="connsiteY85" fmla="*/ 2272973 h 4427620"/>
              <a:gd name="connsiteX86" fmla="*/ 2879069 w 4985760"/>
              <a:gd name="connsiteY86" fmla="*/ 2230921 h 4427620"/>
              <a:gd name="connsiteX87" fmla="*/ 2843900 w 4985760"/>
              <a:gd name="connsiteY87" fmla="*/ 2215848 h 4427620"/>
              <a:gd name="connsiteX88" fmla="*/ 2822783 w 4985760"/>
              <a:gd name="connsiteY88" fmla="*/ 2203419 h 4427620"/>
              <a:gd name="connsiteX89" fmla="*/ 2798682 w 4985760"/>
              <a:gd name="connsiteY89" fmla="*/ 2195752 h 4427620"/>
              <a:gd name="connsiteX90" fmla="*/ 2770395 w 4985760"/>
              <a:gd name="connsiteY90" fmla="*/ 2177225 h 4427620"/>
              <a:gd name="connsiteX91" fmla="*/ 2733368 w 4985760"/>
              <a:gd name="connsiteY91" fmla="*/ 2170631 h 4427620"/>
              <a:gd name="connsiteX92" fmla="*/ 2698958 w 4985760"/>
              <a:gd name="connsiteY92" fmla="*/ 2146269 h 4427620"/>
              <a:gd name="connsiteX93" fmla="*/ 2659341 w 4985760"/>
              <a:gd name="connsiteY93" fmla="*/ 2128318 h 4427620"/>
              <a:gd name="connsiteX94" fmla="*/ 2698199 w 4985760"/>
              <a:gd name="connsiteY94" fmla="*/ 2004833 h 4427620"/>
              <a:gd name="connsiteX95" fmla="*/ 2728344 w 4985760"/>
              <a:gd name="connsiteY95" fmla="*/ 1934495 h 4427620"/>
              <a:gd name="connsiteX96" fmla="*/ 2823803 w 4985760"/>
              <a:gd name="connsiteY96" fmla="*/ 1813914 h 4427620"/>
              <a:gd name="connsiteX97" fmla="*/ 2860569 w 4985760"/>
              <a:gd name="connsiteY97" fmla="*/ 1758648 h 4427620"/>
              <a:gd name="connsiteX98" fmla="*/ 2914238 w 4985760"/>
              <a:gd name="connsiteY98" fmla="*/ 1733527 h 4427620"/>
              <a:gd name="connsiteX99" fmla="*/ 2984577 w 4985760"/>
              <a:gd name="connsiteY99" fmla="*/ 1693334 h 4427620"/>
              <a:gd name="connsiteX100" fmla="*/ 3095109 w 4985760"/>
              <a:gd name="connsiteY100" fmla="*/ 1663189 h 4427620"/>
              <a:gd name="connsiteX101" fmla="*/ 3140326 w 4985760"/>
              <a:gd name="connsiteY101" fmla="*/ 1643092 h 4427620"/>
              <a:gd name="connsiteX102" fmla="*/ 3175496 w 4985760"/>
              <a:gd name="connsiteY102" fmla="*/ 1602899 h 4427620"/>
              <a:gd name="connsiteX103" fmla="*/ 3195592 w 4985760"/>
              <a:gd name="connsiteY103" fmla="*/ 1517488 h 4427620"/>
              <a:gd name="connsiteX104" fmla="*/ 3228381 w 4985760"/>
              <a:gd name="connsiteY104" fmla="*/ 1430480 h 4427620"/>
              <a:gd name="connsiteX105" fmla="*/ 3296076 w 4985760"/>
              <a:gd name="connsiteY105" fmla="*/ 1341642 h 4427620"/>
              <a:gd name="connsiteX106" fmla="*/ 3411632 w 4985760"/>
              <a:gd name="connsiteY106" fmla="*/ 1241158 h 4427620"/>
              <a:gd name="connsiteX107" fmla="*/ 3366414 w 4985760"/>
              <a:gd name="connsiteY107" fmla="*/ 1211013 h 4427620"/>
              <a:gd name="connsiteX108" fmla="*/ 3308559 w 4985760"/>
              <a:gd name="connsiteY108" fmla="*/ 1196150 h 4427620"/>
              <a:gd name="connsiteX109" fmla="*/ 3225737 w 4985760"/>
              <a:gd name="connsiteY109" fmla="*/ 1190916 h 4427620"/>
              <a:gd name="connsiteX110" fmla="*/ 3172828 w 4985760"/>
              <a:gd name="connsiteY110" fmla="*/ 1167575 h 4427620"/>
              <a:gd name="connsiteX111" fmla="*/ 3101390 w 4985760"/>
              <a:gd name="connsiteY111" fmla="*/ 1153288 h 4427620"/>
              <a:gd name="connsiteX112" fmla="*/ 3064964 w 4985760"/>
              <a:gd name="connsiteY112" fmla="*/ 1165796 h 4427620"/>
              <a:gd name="connsiteX113" fmla="*/ 3004674 w 4985760"/>
              <a:gd name="connsiteY113" fmla="*/ 1135651 h 4427620"/>
              <a:gd name="connsiteX114" fmla="*/ 2934335 w 4985760"/>
              <a:gd name="connsiteY114" fmla="*/ 1120578 h 4427620"/>
              <a:gd name="connsiteX115" fmla="*/ 2758490 w 4985760"/>
              <a:gd name="connsiteY115" fmla="*/ 1072325 h 4427620"/>
              <a:gd name="connsiteX116" fmla="*/ 2522353 w 4985760"/>
              <a:gd name="connsiteY116" fmla="*/ 1010046 h 4427620"/>
              <a:gd name="connsiteX117" fmla="*/ 2457038 w 4985760"/>
              <a:gd name="connsiteY117" fmla="*/ 979901 h 4427620"/>
              <a:gd name="connsiteX118" fmla="*/ 2401773 w 4985760"/>
              <a:gd name="connsiteY118" fmla="*/ 954780 h 4427620"/>
              <a:gd name="connsiteX119" fmla="*/ 2316362 w 4985760"/>
              <a:gd name="connsiteY119" fmla="*/ 944732 h 4427620"/>
              <a:gd name="connsiteX120" fmla="*/ 2256071 w 4985760"/>
              <a:gd name="connsiteY120" fmla="*/ 944732 h 4427620"/>
              <a:gd name="connsiteX121" fmla="*/ 2220902 w 4985760"/>
              <a:gd name="connsiteY121" fmla="*/ 949756 h 4427620"/>
              <a:gd name="connsiteX122" fmla="*/ 2125443 w 4985760"/>
              <a:gd name="connsiteY122" fmla="*/ 849273 h 4427620"/>
              <a:gd name="connsiteX123" fmla="*/ 2113171 w 4985760"/>
              <a:gd name="connsiteY123" fmla="*/ 805625 h 4427620"/>
              <a:gd name="connsiteX124" fmla="*/ 2084596 w 4985760"/>
              <a:gd name="connsiteY124" fmla="*/ 779431 h 4427620"/>
              <a:gd name="connsiteX125" fmla="*/ 2055104 w 4985760"/>
              <a:gd name="connsiteY125" fmla="*/ 743765 h 4427620"/>
              <a:gd name="connsiteX126" fmla="*/ 1994814 w 4985760"/>
              <a:gd name="connsiteY126" fmla="*/ 663378 h 4427620"/>
              <a:gd name="connsiteX127" fmla="*/ 3862796 w 4985760"/>
              <a:gd name="connsiteY127" fmla="*/ 1324597 h 4427620"/>
              <a:gd name="connsiteX128" fmla="*/ 1889307 w 4985760"/>
              <a:gd name="connsiteY128" fmla="*/ 552846 h 4427620"/>
              <a:gd name="connsiteX129" fmla="*/ 1793847 w 4985760"/>
              <a:gd name="connsiteY129" fmla="*/ 482508 h 4427620"/>
              <a:gd name="connsiteX130" fmla="*/ 1698388 w 4985760"/>
              <a:gd name="connsiteY130" fmla="*/ 477484 h 4427620"/>
              <a:gd name="connsiteX131" fmla="*/ 1667878 w 4985760"/>
              <a:gd name="connsiteY131" fmla="*/ 453200 h 4427620"/>
              <a:gd name="connsiteX132" fmla="*/ 1597904 w 4985760"/>
              <a:gd name="connsiteY132" fmla="*/ 467435 h 4427620"/>
              <a:gd name="connsiteX133" fmla="*/ 1589296 w 4985760"/>
              <a:gd name="connsiteY133" fmla="*/ 443675 h 4427620"/>
              <a:gd name="connsiteX134" fmla="*/ 1542638 w 4985760"/>
              <a:gd name="connsiteY134" fmla="*/ 452363 h 4427620"/>
              <a:gd name="connsiteX135" fmla="*/ 1534528 w 4985760"/>
              <a:gd name="connsiteY135" fmla="*/ 412719 h 4427620"/>
              <a:gd name="connsiteX136" fmla="*/ 1498809 w 4985760"/>
              <a:gd name="connsiteY136" fmla="*/ 377000 h 4427620"/>
              <a:gd name="connsiteX137" fmla="*/ 1484521 w 4985760"/>
              <a:gd name="connsiteY137" fmla="*/ 341281 h 4427620"/>
              <a:gd name="connsiteX138" fmla="*/ 1477324 w 4985760"/>
              <a:gd name="connsiteY138" fmla="*/ 321734 h 4427620"/>
              <a:gd name="connsiteX139" fmla="*/ 1412010 w 4985760"/>
              <a:gd name="connsiteY139" fmla="*/ 291589 h 4427620"/>
              <a:gd name="connsiteX140" fmla="*/ 1366792 w 4985760"/>
              <a:gd name="connsiteY140" fmla="*/ 291589 h 4427620"/>
              <a:gd name="connsiteX141" fmla="*/ 1346696 w 4985760"/>
              <a:gd name="connsiteY141" fmla="*/ 231299 h 4427620"/>
              <a:gd name="connsiteX142" fmla="*/ 1321575 w 4985760"/>
              <a:gd name="connsiteY142" fmla="*/ 176033 h 4427620"/>
              <a:gd name="connsiteX143" fmla="*/ 1291430 w 4985760"/>
              <a:gd name="connsiteY143" fmla="*/ 150912 h 4427620"/>
              <a:gd name="connsiteX144" fmla="*/ 1236164 w 4985760"/>
              <a:gd name="connsiteY144" fmla="*/ 186081 h 4427620"/>
              <a:gd name="connsiteX145" fmla="*/ 1165825 w 4985760"/>
              <a:gd name="connsiteY145" fmla="*/ 211202 h 4427620"/>
              <a:gd name="connsiteX146" fmla="*/ 1120608 w 4985760"/>
              <a:gd name="connsiteY146" fmla="*/ 221251 h 4427620"/>
              <a:gd name="connsiteX147" fmla="*/ 1065342 w 4985760"/>
              <a:gd name="connsiteY147" fmla="*/ 191105 h 4427620"/>
              <a:gd name="connsiteX148" fmla="*/ 1005052 w 4985760"/>
              <a:gd name="connsiteY148" fmla="*/ 155936 h 4427620"/>
              <a:gd name="connsiteX149" fmla="*/ 934713 w 4985760"/>
              <a:gd name="connsiteY149" fmla="*/ 120767 h 4427620"/>
              <a:gd name="connsiteX150" fmla="*/ 829205 w 4985760"/>
              <a:gd name="connsiteY150" fmla="*/ 165985 h 4427620"/>
              <a:gd name="connsiteX151" fmla="*/ 743794 w 4985760"/>
              <a:gd name="connsiteY151" fmla="*/ 181057 h 4427620"/>
              <a:gd name="connsiteX152" fmla="*/ 693553 w 4985760"/>
              <a:gd name="connsiteY152" fmla="*/ 145888 h 4427620"/>
              <a:gd name="connsiteX153" fmla="*/ 703601 w 4985760"/>
              <a:gd name="connsiteY153" fmla="*/ 105695 h 4427620"/>
              <a:gd name="connsiteX154" fmla="*/ 718674 w 4985760"/>
              <a:gd name="connsiteY154" fmla="*/ 85598 h 4427620"/>
              <a:gd name="connsiteX155" fmla="*/ 693553 w 4985760"/>
              <a:gd name="connsiteY155" fmla="*/ 20284 h 4427620"/>
              <a:gd name="connsiteX156" fmla="*/ 648335 w 4985760"/>
              <a:gd name="connsiteY156" fmla="*/ 187 h 4427620"/>
              <a:gd name="connsiteX157" fmla="*/ 618190 w 4985760"/>
              <a:gd name="connsiteY157" fmla="*/ 10235 h 4427620"/>
              <a:gd name="connsiteX158" fmla="*/ 557900 w 4985760"/>
              <a:gd name="connsiteY158" fmla="*/ 10235 h 4427620"/>
              <a:gd name="connsiteX159" fmla="*/ 472489 w 4985760"/>
              <a:gd name="connsiteY159" fmla="*/ 187 h 4427620"/>
              <a:gd name="connsiteX160" fmla="*/ 437320 w 4985760"/>
              <a:gd name="connsiteY160" fmla="*/ 10235 h 4427620"/>
              <a:gd name="connsiteX161" fmla="*/ 392102 w 4985760"/>
              <a:gd name="connsiteY161" fmla="*/ 55453 h 4427620"/>
              <a:gd name="connsiteX162" fmla="*/ 387078 w 4985760"/>
              <a:gd name="connsiteY162" fmla="*/ 105695 h 4427620"/>
              <a:gd name="connsiteX163" fmla="*/ 382054 w 4985760"/>
              <a:gd name="connsiteY163" fmla="*/ 140864 h 4427620"/>
              <a:gd name="connsiteX164" fmla="*/ 346885 w 4985760"/>
              <a:gd name="connsiteY164" fmla="*/ 216226 h 4427620"/>
              <a:gd name="connsiteX165" fmla="*/ 366981 w 4985760"/>
              <a:gd name="connsiteY165" fmla="*/ 206178 h 4427620"/>
              <a:gd name="connsiteX166" fmla="*/ 422247 w 4985760"/>
              <a:gd name="connsiteY166" fmla="*/ 171009 h 4427620"/>
              <a:gd name="connsiteX167" fmla="*/ 467465 w 4985760"/>
              <a:gd name="connsiteY167" fmla="*/ 216226 h 4427620"/>
              <a:gd name="connsiteX168" fmla="*/ 462441 w 4985760"/>
              <a:gd name="connsiteY168" fmla="*/ 256420 h 4427620"/>
              <a:gd name="connsiteX169" fmla="*/ 462441 w 4985760"/>
              <a:gd name="connsiteY169" fmla="*/ 276516 h 4427620"/>
              <a:gd name="connsiteX170" fmla="*/ 532779 w 4985760"/>
              <a:gd name="connsiteY170" fmla="*/ 361927 h 4427620"/>
              <a:gd name="connsiteX171" fmla="*/ 552876 w 4985760"/>
              <a:gd name="connsiteY171" fmla="*/ 412169 h 4427620"/>
              <a:gd name="connsiteX172" fmla="*/ 598093 w 4985760"/>
              <a:gd name="connsiteY172" fmla="*/ 427242 h 4427620"/>
              <a:gd name="connsiteX173" fmla="*/ 618190 w 4985760"/>
              <a:gd name="connsiteY173" fmla="*/ 442314 h 4427620"/>
              <a:gd name="connsiteX174" fmla="*/ 633263 w 4985760"/>
              <a:gd name="connsiteY174" fmla="*/ 472459 h 4427620"/>
              <a:gd name="connsiteX175" fmla="*/ 3937635 w 4985760"/>
              <a:gd name="connsiteY175" fmla="*/ 1444777 h 4427620"/>
              <a:gd name="connsiteX176" fmla="*/ 577997 w 4985760"/>
              <a:gd name="connsiteY176" fmla="*/ 582991 h 4427620"/>
              <a:gd name="connsiteX177" fmla="*/ 4025558 w 4985760"/>
              <a:gd name="connsiteY177" fmla="*/ 1609807 h 4427620"/>
              <a:gd name="connsiteX178" fmla="*/ 462441 w 4985760"/>
              <a:gd name="connsiteY178" fmla="*/ 638257 h 4427620"/>
              <a:gd name="connsiteX179" fmla="*/ 437320 w 4985760"/>
              <a:gd name="connsiteY179" fmla="*/ 708596 h 4427620"/>
              <a:gd name="connsiteX180" fmla="*/ 4068752 w 4985760"/>
              <a:gd name="connsiteY180" fmla="*/ 1752368 h 4427620"/>
              <a:gd name="connsiteX181" fmla="*/ 377030 w 4985760"/>
              <a:gd name="connsiteY181" fmla="*/ 768886 h 4427620"/>
              <a:gd name="connsiteX182" fmla="*/ 351909 w 4985760"/>
              <a:gd name="connsiteY182" fmla="*/ 914587 h 4427620"/>
              <a:gd name="connsiteX183" fmla="*/ 331812 w 4985760"/>
              <a:gd name="connsiteY183" fmla="*/ 964829 h 4427620"/>
              <a:gd name="connsiteX184" fmla="*/ 346885 w 4985760"/>
              <a:gd name="connsiteY184" fmla="*/ 1025119 h 4427620"/>
              <a:gd name="connsiteX185" fmla="*/ 4147604 w 4985760"/>
              <a:gd name="connsiteY185" fmla="*/ 1874414 h 4427620"/>
              <a:gd name="connsiteX186" fmla="*/ 372005 w 4985760"/>
              <a:gd name="connsiteY186" fmla="*/ 1110530 h 4427620"/>
              <a:gd name="connsiteX0" fmla="*/ 372005 w 4985760"/>
              <a:gd name="connsiteY0" fmla="*/ 1110530 h 4428317"/>
              <a:gd name="connsiteX1" fmla="*/ 4529371 w 4985760"/>
              <a:gd name="connsiteY1" fmla="*/ 2133857 h 4428317"/>
              <a:gd name="connsiteX2" fmla="*/ 473275 w 4985760"/>
              <a:gd name="connsiteY2" fmla="*/ 1333190 h 4428317"/>
              <a:gd name="connsiteX3" fmla="*/ 4750784 w 4985760"/>
              <a:gd name="connsiteY3" fmla="*/ 2453101 h 4428317"/>
              <a:gd name="connsiteX4" fmla="*/ 532779 w 4985760"/>
              <a:gd name="connsiteY4" fmla="*/ 1557681 h 4428317"/>
              <a:gd name="connsiteX5" fmla="*/ 4815052 w 4985760"/>
              <a:gd name="connsiteY5" fmla="*/ 2820494 h 4428317"/>
              <a:gd name="connsiteX6" fmla="*/ 547852 w 4985760"/>
              <a:gd name="connsiteY6" fmla="*/ 1758648 h 4428317"/>
              <a:gd name="connsiteX7" fmla="*/ 572973 w 4985760"/>
              <a:gd name="connsiteY7" fmla="*/ 1798842 h 4428317"/>
              <a:gd name="connsiteX8" fmla="*/ 4804724 w 4985760"/>
              <a:gd name="connsiteY8" fmla="*/ 3176931 h 4428317"/>
              <a:gd name="connsiteX9" fmla="*/ 589117 w 4985760"/>
              <a:gd name="connsiteY9" fmla="*/ 2066170 h 4428317"/>
              <a:gd name="connsiteX10" fmla="*/ 593069 w 4985760"/>
              <a:gd name="connsiteY10" fmla="*/ 2140486 h 4428317"/>
              <a:gd name="connsiteX11" fmla="*/ 596315 w 4985760"/>
              <a:gd name="connsiteY11" fmla="*/ 2224850 h 4428317"/>
              <a:gd name="connsiteX12" fmla="*/ 4854966 w 4985760"/>
              <a:gd name="connsiteY12" fmla="*/ 3413347 h 4428317"/>
              <a:gd name="connsiteX13" fmla="*/ 618451 w 4985760"/>
              <a:gd name="connsiteY13" fmla="*/ 2359717 h 4428317"/>
              <a:gd name="connsiteX14" fmla="*/ 623214 w 4985760"/>
              <a:gd name="connsiteY14" fmla="*/ 2391695 h 4428317"/>
              <a:gd name="connsiteX15" fmla="*/ 4945271 w 4985760"/>
              <a:gd name="connsiteY15" fmla="*/ 3672650 h 4428317"/>
              <a:gd name="connsiteX16" fmla="*/ 648335 w 4985760"/>
              <a:gd name="connsiteY16" fmla="*/ 2482130 h 4428317"/>
              <a:gd name="connsiteX17" fmla="*/ 4985753 w 4985760"/>
              <a:gd name="connsiteY17" fmla="*/ 3976656 h 4428317"/>
              <a:gd name="connsiteX18" fmla="*/ 676622 w 4985760"/>
              <a:gd name="connsiteY18" fmla="*/ 2652952 h 4428317"/>
              <a:gd name="connsiteX19" fmla="*/ 4932701 w 4985760"/>
              <a:gd name="connsiteY19" fmla="*/ 4141713 h 4428317"/>
              <a:gd name="connsiteX20" fmla="*/ 849302 w 4985760"/>
              <a:gd name="connsiteY20" fmla="*/ 2813725 h 4428317"/>
              <a:gd name="connsiteX21" fmla="*/ 914616 w 4985760"/>
              <a:gd name="connsiteY21" fmla="*/ 2879040 h 4428317"/>
              <a:gd name="connsiteX22" fmla="*/ 965409 w 4985760"/>
              <a:gd name="connsiteY22" fmla="*/ 2910650 h 4428317"/>
              <a:gd name="connsiteX23" fmla="*/ 1065421 w 4985760"/>
              <a:gd name="connsiteY23" fmla="*/ 2996375 h 4428317"/>
              <a:gd name="connsiteX24" fmla="*/ 4889088 w 4985760"/>
              <a:gd name="connsiteY24" fmla="*/ 4253221 h 4428317"/>
              <a:gd name="connsiteX25" fmla="*/ 1115428 w 4985760"/>
              <a:gd name="connsiteY25" fmla="*/ 3029713 h 4428317"/>
              <a:gd name="connsiteX26" fmla="*/ 1155909 w 4985760"/>
              <a:gd name="connsiteY26" fmla="*/ 3067813 h 4428317"/>
              <a:gd name="connsiteX27" fmla="*/ 1163053 w 4985760"/>
              <a:gd name="connsiteY27" fmla="*/ 3098769 h 4428317"/>
              <a:gd name="connsiteX28" fmla="*/ 1195970 w 4985760"/>
              <a:gd name="connsiteY28" fmla="*/ 3115176 h 4428317"/>
              <a:gd name="connsiteX29" fmla="*/ 1236871 w 4985760"/>
              <a:gd name="connsiteY29" fmla="*/ 3167825 h 4428317"/>
              <a:gd name="connsiteX30" fmla="*/ 1261285 w 4985760"/>
              <a:gd name="connsiteY30" fmla="*/ 3210635 h 4428317"/>
              <a:gd name="connsiteX31" fmla="*/ 1351720 w 4985760"/>
              <a:gd name="connsiteY31" fmla="*/ 3265901 h 4428317"/>
              <a:gd name="connsiteX32" fmla="*/ 1408321 w 4985760"/>
              <a:gd name="connsiteY32" fmla="*/ 3303556 h 4428317"/>
              <a:gd name="connsiteX33" fmla="*/ 4801305 w 4985760"/>
              <a:gd name="connsiteY33" fmla="*/ 4305417 h 4428317"/>
              <a:gd name="connsiteX34" fmla="*/ 1472615 w 4985760"/>
              <a:gd name="connsiteY34" fmla="*/ 3360706 h 4428317"/>
              <a:gd name="connsiteX35" fmla="*/ 4508027 w 4985760"/>
              <a:gd name="connsiteY35" fmla="*/ 4416769 h 4428317"/>
              <a:gd name="connsiteX36" fmla="*/ 2641809 w 4985760"/>
              <a:gd name="connsiteY36" fmla="*/ 3920300 h 4428317"/>
              <a:gd name="connsiteX37" fmla="*/ 2561638 w 4985760"/>
              <a:gd name="connsiteY37" fmla="*/ 3875849 h 4428317"/>
              <a:gd name="connsiteX38" fmla="*/ 2748441 w 4985760"/>
              <a:gd name="connsiteY38" fmla="*/ 3878851 h 4428317"/>
              <a:gd name="connsiteX39" fmla="*/ 2823803 w 4985760"/>
              <a:gd name="connsiteY39" fmla="*/ 3823585 h 4428317"/>
              <a:gd name="connsiteX40" fmla="*/ 2879069 w 4985760"/>
              <a:gd name="connsiteY40" fmla="*/ 3778367 h 4428317"/>
              <a:gd name="connsiteX41" fmla="*/ 2975184 w 4985760"/>
              <a:gd name="connsiteY41" fmla="*/ 3820288 h 4428317"/>
              <a:gd name="connsiteX42" fmla="*/ 3029794 w 4985760"/>
              <a:gd name="connsiteY42" fmla="*/ 3823585 h 4428317"/>
              <a:gd name="connsiteX43" fmla="*/ 3080036 w 4985760"/>
              <a:gd name="connsiteY43" fmla="*/ 3808512 h 4428317"/>
              <a:gd name="connsiteX44" fmla="*/ 3130278 w 4985760"/>
              <a:gd name="connsiteY44" fmla="*/ 3738174 h 4428317"/>
              <a:gd name="connsiteX45" fmla="*/ 3145351 w 4985760"/>
              <a:gd name="connsiteY45" fmla="*/ 3692956 h 4428317"/>
              <a:gd name="connsiteX46" fmla="*/ 3144253 w 4985760"/>
              <a:gd name="connsiteY46" fmla="*/ 3667888 h 4428317"/>
              <a:gd name="connsiteX47" fmla="*/ 3185021 w 4985760"/>
              <a:gd name="connsiteY47" fmla="*/ 3646953 h 4428317"/>
              <a:gd name="connsiteX48" fmla="*/ 3235786 w 4985760"/>
              <a:gd name="connsiteY48" fmla="*/ 3667835 h 4428317"/>
              <a:gd name="connsiteX49" fmla="*/ 3311148 w 4985760"/>
              <a:gd name="connsiteY49" fmla="*/ 3667835 h 4428317"/>
              <a:gd name="connsiteX50" fmla="*/ 3366414 w 4985760"/>
              <a:gd name="connsiteY50" fmla="*/ 3622618 h 4428317"/>
              <a:gd name="connsiteX51" fmla="*/ 3386511 w 4985760"/>
              <a:gd name="connsiteY51" fmla="*/ 3547255 h 4428317"/>
              <a:gd name="connsiteX52" fmla="*/ 3386511 w 4985760"/>
              <a:gd name="connsiteY52" fmla="*/ 3486965 h 4428317"/>
              <a:gd name="connsiteX53" fmla="*/ 3446801 w 4985760"/>
              <a:gd name="connsiteY53" fmla="*/ 3411602 h 4428317"/>
              <a:gd name="connsiteX54" fmla="*/ 3466898 w 4985760"/>
              <a:gd name="connsiteY54" fmla="*/ 3366385 h 4428317"/>
              <a:gd name="connsiteX55" fmla="*/ 3486994 w 4985760"/>
              <a:gd name="connsiteY55" fmla="*/ 3341264 h 4428317"/>
              <a:gd name="connsiteX56" fmla="*/ 3520489 w 4985760"/>
              <a:gd name="connsiteY56" fmla="*/ 3322606 h 4428317"/>
              <a:gd name="connsiteX57" fmla="*/ 3567381 w 4985760"/>
              <a:gd name="connsiteY57" fmla="*/ 3321167 h 4428317"/>
              <a:gd name="connsiteX58" fmla="*/ 3562357 w 4985760"/>
              <a:gd name="connsiteY58" fmla="*/ 3270925 h 4428317"/>
              <a:gd name="connsiteX59" fmla="*/ 3552309 w 4985760"/>
              <a:gd name="connsiteY59" fmla="*/ 3235756 h 4428317"/>
              <a:gd name="connsiteX60" fmla="*/ 3551445 w 4985760"/>
              <a:gd name="connsiteY60" fmla="*/ 3217831 h 4428317"/>
              <a:gd name="connsiteX61" fmla="*/ 3514496 w 4985760"/>
              <a:gd name="connsiteY61" fmla="*/ 3181276 h 4428317"/>
              <a:gd name="connsiteX62" fmla="*/ 3492019 w 4985760"/>
              <a:gd name="connsiteY62" fmla="*/ 3180490 h 4428317"/>
              <a:gd name="connsiteX63" fmla="*/ 3446801 w 4985760"/>
              <a:gd name="connsiteY63" fmla="*/ 3130248 h 4428317"/>
              <a:gd name="connsiteX64" fmla="*/ 3416656 w 4985760"/>
              <a:gd name="connsiteY64" fmla="*/ 3100103 h 4428317"/>
              <a:gd name="connsiteX65" fmla="*/ 3391535 w 4985760"/>
              <a:gd name="connsiteY65" fmla="*/ 3095079 h 4428317"/>
              <a:gd name="connsiteX66" fmla="*/ 3341895 w 4985760"/>
              <a:gd name="connsiteY66" fmla="*/ 3015425 h 4428317"/>
              <a:gd name="connsiteX67" fmla="*/ 3321197 w 4985760"/>
              <a:gd name="connsiteY67" fmla="*/ 2944354 h 4428317"/>
              <a:gd name="connsiteX68" fmla="*/ 3289508 w 4985760"/>
              <a:gd name="connsiteY68" fmla="*/ 2905888 h 4428317"/>
              <a:gd name="connsiteX69" fmla="*/ 3282364 w 4985760"/>
              <a:gd name="connsiteY69" fmla="*/ 2867788 h 4428317"/>
              <a:gd name="connsiteX70" fmla="*/ 3260907 w 4985760"/>
              <a:gd name="connsiteY70" fmla="*/ 2838846 h 4428317"/>
              <a:gd name="connsiteX71" fmla="*/ 3260933 w 4985760"/>
              <a:gd name="connsiteY71" fmla="*/ 2820163 h 4428317"/>
              <a:gd name="connsiteX72" fmla="*/ 3225737 w 4985760"/>
              <a:gd name="connsiteY72" fmla="*/ 2768508 h 4428317"/>
              <a:gd name="connsiteX73" fmla="*/ 3160423 w 4985760"/>
              <a:gd name="connsiteY73" fmla="*/ 2698169 h 4428317"/>
              <a:gd name="connsiteX74" fmla="*/ 3130278 w 4985760"/>
              <a:gd name="connsiteY74" fmla="*/ 2663000 h 4428317"/>
              <a:gd name="connsiteX75" fmla="*/ 3095109 w 4985760"/>
              <a:gd name="connsiteY75" fmla="*/ 2622807 h 4428317"/>
              <a:gd name="connsiteX76" fmla="*/ 3084720 w 4985760"/>
              <a:gd name="connsiteY76" fmla="*/ 2558225 h 4428317"/>
              <a:gd name="connsiteX77" fmla="*/ 3090085 w 4985760"/>
              <a:gd name="connsiteY77" fmla="*/ 2532371 h 4428317"/>
              <a:gd name="connsiteX78" fmla="*/ 3046621 w 4985760"/>
              <a:gd name="connsiteY78" fmla="*/ 2510600 h 4428317"/>
              <a:gd name="connsiteX79" fmla="*/ 3019746 w 4985760"/>
              <a:gd name="connsiteY79" fmla="*/ 2512275 h 4428317"/>
              <a:gd name="connsiteX80" fmla="*/ 3010221 w 4985760"/>
              <a:gd name="connsiteY80" fmla="*/ 2472631 h 4428317"/>
              <a:gd name="connsiteX81" fmla="*/ 3013284 w 4985760"/>
              <a:gd name="connsiteY81" fmla="*/ 2398681 h 4428317"/>
              <a:gd name="connsiteX82" fmla="*/ 2994625 w 4985760"/>
              <a:gd name="connsiteY82" fmla="*/ 2371598 h 4428317"/>
              <a:gd name="connsiteX83" fmla="*/ 2964480 w 4985760"/>
              <a:gd name="connsiteY83" fmla="*/ 2326380 h 4428317"/>
              <a:gd name="connsiteX84" fmla="*/ 2909214 w 4985760"/>
              <a:gd name="connsiteY84" fmla="*/ 2272973 h 4428317"/>
              <a:gd name="connsiteX85" fmla="*/ 2879069 w 4985760"/>
              <a:gd name="connsiteY85" fmla="*/ 2230921 h 4428317"/>
              <a:gd name="connsiteX86" fmla="*/ 2843900 w 4985760"/>
              <a:gd name="connsiteY86" fmla="*/ 2215848 h 4428317"/>
              <a:gd name="connsiteX87" fmla="*/ 2822783 w 4985760"/>
              <a:gd name="connsiteY87" fmla="*/ 2203419 h 4428317"/>
              <a:gd name="connsiteX88" fmla="*/ 2798682 w 4985760"/>
              <a:gd name="connsiteY88" fmla="*/ 2195752 h 4428317"/>
              <a:gd name="connsiteX89" fmla="*/ 2770395 w 4985760"/>
              <a:gd name="connsiteY89" fmla="*/ 2177225 h 4428317"/>
              <a:gd name="connsiteX90" fmla="*/ 2733368 w 4985760"/>
              <a:gd name="connsiteY90" fmla="*/ 2170631 h 4428317"/>
              <a:gd name="connsiteX91" fmla="*/ 2698958 w 4985760"/>
              <a:gd name="connsiteY91" fmla="*/ 2146269 h 4428317"/>
              <a:gd name="connsiteX92" fmla="*/ 2659341 w 4985760"/>
              <a:gd name="connsiteY92" fmla="*/ 2128318 h 4428317"/>
              <a:gd name="connsiteX93" fmla="*/ 2698199 w 4985760"/>
              <a:gd name="connsiteY93" fmla="*/ 2004833 h 4428317"/>
              <a:gd name="connsiteX94" fmla="*/ 2728344 w 4985760"/>
              <a:gd name="connsiteY94" fmla="*/ 1934495 h 4428317"/>
              <a:gd name="connsiteX95" fmla="*/ 2823803 w 4985760"/>
              <a:gd name="connsiteY95" fmla="*/ 1813914 h 4428317"/>
              <a:gd name="connsiteX96" fmla="*/ 2860569 w 4985760"/>
              <a:gd name="connsiteY96" fmla="*/ 1758648 h 4428317"/>
              <a:gd name="connsiteX97" fmla="*/ 2914238 w 4985760"/>
              <a:gd name="connsiteY97" fmla="*/ 1733527 h 4428317"/>
              <a:gd name="connsiteX98" fmla="*/ 2984577 w 4985760"/>
              <a:gd name="connsiteY98" fmla="*/ 1693334 h 4428317"/>
              <a:gd name="connsiteX99" fmla="*/ 3095109 w 4985760"/>
              <a:gd name="connsiteY99" fmla="*/ 1663189 h 4428317"/>
              <a:gd name="connsiteX100" fmla="*/ 3140326 w 4985760"/>
              <a:gd name="connsiteY100" fmla="*/ 1643092 h 4428317"/>
              <a:gd name="connsiteX101" fmla="*/ 3175496 w 4985760"/>
              <a:gd name="connsiteY101" fmla="*/ 1602899 h 4428317"/>
              <a:gd name="connsiteX102" fmla="*/ 3195592 w 4985760"/>
              <a:gd name="connsiteY102" fmla="*/ 1517488 h 4428317"/>
              <a:gd name="connsiteX103" fmla="*/ 3228381 w 4985760"/>
              <a:gd name="connsiteY103" fmla="*/ 1430480 h 4428317"/>
              <a:gd name="connsiteX104" fmla="*/ 3296076 w 4985760"/>
              <a:gd name="connsiteY104" fmla="*/ 1341642 h 4428317"/>
              <a:gd name="connsiteX105" fmla="*/ 3411632 w 4985760"/>
              <a:gd name="connsiteY105" fmla="*/ 1241158 h 4428317"/>
              <a:gd name="connsiteX106" fmla="*/ 3366414 w 4985760"/>
              <a:gd name="connsiteY106" fmla="*/ 1211013 h 4428317"/>
              <a:gd name="connsiteX107" fmla="*/ 3308559 w 4985760"/>
              <a:gd name="connsiteY107" fmla="*/ 1196150 h 4428317"/>
              <a:gd name="connsiteX108" fmla="*/ 3225737 w 4985760"/>
              <a:gd name="connsiteY108" fmla="*/ 1190916 h 4428317"/>
              <a:gd name="connsiteX109" fmla="*/ 3172828 w 4985760"/>
              <a:gd name="connsiteY109" fmla="*/ 1167575 h 4428317"/>
              <a:gd name="connsiteX110" fmla="*/ 3101390 w 4985760"/>
              <a:gd name="connsiteY110" fmla="*/ 1153288 h 4428317"/>
              <a:gd name="connsiteX111" fmla="*/ 3064964 w 4985760"/>
              <a:gd name="connsiteY111" fmla="*/ 1165796 h 4428317"/>
              <a:gd name="connsiteX112" fmla="*/ 3004674 w 4985760"/>
              <a:gd name="connsiteY112" fmla="*/ 1135651 h 4428317"/>
              <a:gd name="connsiteX113" fmla="*/ 2934335 w 4985760"/>
              <a:gd name="connsiteY113" fmla="*/ 1120578 h 4428317"/>
              <a:gd name="connsiteX114" fmla="*/ 2758490 w 4985760"/>
              <a:gd name="connsiteY114" fmla="*/ 1072325 h 4428317"/>
              <a:gd name="connsiteX115" fmla="*/ 2522353 w 4985760"/>
              <a:gd name="connsiteY115" fmla="*/ 1010046 h 4428317"/>
              <a:gd name="connsiteX116" fmla="*/ 2457038 w 4985760"/>
              <a:gd name="connsiteY116" fmla="*/ 979901 h 4428317"/>
              <a:gd name="connsiteX117" fmla="*/ 2401773 w 4985760"/>
              <a:gd name="connsiteY117" fmla="*/ 954780 h 4428317"/>
              <a:gd name="connsiteX118" fmla="*/ 2316362 w 4985760"/>
              <a:gd name="connsiteY118" fmla="*/ 944732 h 4428317"/>
              <a:gd name="connsiteX119" fmla="*/ 2256071 w 4985760"/>
              <a:gd name="connsiteY119" fmla="*/ 944732 h 4428317"/>
              <a:gd name="connsiteX120" fmla="*/ 2220902 w 4985760"/>
              <a:gd name="connsiteY120" fmla="*/ 949756 h 4428317"/>
              <a:gd name="connsiteX121" fmla="*/ 2125443 w 4985760"/>
              <a:gd name="connsiteY121" fmla="*/ 849273 h 4428317"/>
              <a:gd name="connsiteX122" fmla="*/ 2113171 w 4985760"/>
              <a:gd name="connsiteY122" fmla="*/ 805625 h 4428317"/>
              <a:gd name="connsiteX123" fmla="*/ 2084596 w 4985760"/>
              <a:gd name="connsiteY123" fmla="*/ 779431 h 4428317"/>
              <a:gd name="connsiteX124" fmla="*/ 2055104 w 4985760"/>
              <a:gd name="connsiteY124" fmla="*/ 743765 h 4428317"/>
              <a:gd name="connsiteX125" fmla="*/ 1994814 w 4985760"/>
              <a:gd name="connsiteY125" fmla="*/ 663378 h 4428317"/>
              <a:gd name="connsiteX126" fmla="*/ 3862796 w 4985760"/>
              <a:gd name="connsiteY126" fmla="*/ 1324597 h 4428317"/>
              <a:gd name="connsiteX127" fmla="*/ 1889307 w 4985760"/>
              <a:gd name="connsiteY127" fmla="*/ 552846 h 4428317"/>
              <a:gd name="connsiteX128" fmla="*/ 1793847 w 4985760"/>
              <a:gd name="connsiteY128" fmla="*/ 482508 h 4428317"/>
              <a:gd name="connsiteX129" fmla="*/ 1698388 w 4985760"/>
              <a:gd name="connsiteY129" fmla="*/ 477484 h 4428317"/>
              <a:gd name="connsiteX130" fmla="*/ 1667878 w 4985760"/>
              <a:gd name="connsiteY130" fmla="*/ 453200 h 4428317"/>
              <a:gd name="connsiteX131" fmla="*/ 1597904 w 4985760"/>
              <a:gd name="connsiteY131" fmla="*/ 467435 h 4428317"/>
              <a:gd name="connsiteX132" fmla="*/ 1589296 w 4985760"/>
              <a:gd name="connsiteY132" fmla="*/ 443675 h 4428317"/>
              <a:gd name="connsiteX133" fmla="*/ 1542638 w 4985760"/>
              <a:gd name="connsiteY133" fmla="*/ 452363 h 4428317"/>
              <a:gd name="connsiteX134" fmla="*/ 1534528 w 4985760"/>
              <a:gd name="connsiteY134" fmla="*/ 412719 h 4428317"/>
              <a:gd name="connsiteX135" fmla="*/ 1498809 w 4985760"/>
              <a:gd name="connsiteY135" fmla="*/ 377000 h 4428317"/>
              <a:gd name="connsiteX136" fmla="*/ 1484521 w 4985760"/>
              <a:gd name="connsiteY136" fmla="*/ 341281 h 4428317"/>
              <a:gd name="connsiteX137" fmla="*/ 1477324 w 4985760"/>
              <a:gd name="connsiteY137" fmla="*/ 321734 h 4428317"/>
              <a:gd name="connsiteX138" fmla="*/ 1412010 w 4985760"/>
              <a:gd name="connsiteY138" fmla="*/ 291589 h 4428317"/>
              <a:gd name="connsiteX139" fmla="*/ 1366792 w 4985760"/>
              <a:gd name="connsiteY139" fmla="*/ 291589 h 4428317"/>
              <a:gd name="connsiteX140" fmla="*/ 1346696 w 4985760"/>
              <a:gd name="connsiteY140" fmla="*/ 231299 h 4428317"/>
              <a:gd name="connsiteX141" fmla="*/ 1321575 w 4985760"/>
              <a:gd name="connsiteY141" fmla="*/ 176033 h 4428317"/>
              <a:gd name="connsiteX142" fmla="*/ 1291430 w 4985760"/>
              <a:gd name="connsiteY142" fmla="*/ 150912 h 4428317"/>
              <a:gd name="connsiteX143" fmla="*/ 1236164 w 4985760"/>
              <a:gd name="connsiteY143" fmla="*/ 186081 h 4428317"/>
              <a:gd name="connsiteX144" fmla="*/ 1165825 w 4985760"/>
              <a:gd name="connsiteY144" fmla="*/ 211202 h 4428317"/>
              <a:gd name="connsiteX145" fmla="*/ 1120608 w 4985760"/>
              <a:gd name="connsiteY145" fmla="*/ 221251 h 4428317"/>
              <a:gd name="connsiteX146" fmla="*/ 1065342 w 4985760"/>
              <a:gd name="connsiteY146" fmla="*/ 191105 h 4428317"/>
              <a:gd name="connsiteX147" fmla="*/ 1005052 w 4985760"/>
              <a:gd name="connsiteY147" fmla="*/ 155936 h 4428317"/>
              <a:gd name="connsiteX148" fmla="*/ 934713 w 4985760"/>
              <a:gd name="connsiteY148" fmla="*/ 120767 h 4428317"/>
              <a:gd name="connsiteX149" fmla="*/ 829205 w 4985760"/>
              <a:gd name="connsiteY149" fmla="*/ 165985 h 4428317"/>
              <a:gd name="connsiteX150" fmla="*/ 743794 w 4985760"/>
              <a:gd name="connsiteY150" fmla="*/ 181057 h 4428317"/>
              <a:gd name="connsiteX151" fmla="*/ 693553 w 4985760"/>
              <a:gd name="connsiteY151" fmla="*/ 145888 h 4428317"/>
              <a:gd name="connsiteX152" fmla="*/ 703601 w 4985760"/>
              <a:gd name="connsiteY152" fmla="*/ 105695 h 4428317"/>
              <a:gd name="connsiteX153" fmla="*/ 718674 w 4985760"/>
              <a:gd name="connsiteY153" fmla="*/ 85598 h 4428317"/>
              <a:gd name="connsiteX154" fmla="*/ 693553 w 4985760"/>
              <a:gd name="connsiteY154" fmla="*/ 20284 h 4428317"/>
              <a:gd name="connsiteX155" fmla="*/ 648335 w 4985760"/>
              <a:gd name="connsiteY155" fmla="*/ 187 h 4428317"/>
              <a:gd name="connsiteX156" fmla="*/ 618190 w 4985760"/>
              <a:gd name="connsiteY156" fmla="*/ 10235 h 4428317"/>
              <a:gd name="connsiteX157" fmla="*/ 557900 w 4985760"/>
              <a:gd name="connsiteY157" fmla="*/ 10235 h 4428317"/>
              <a:gd name="connsiteX158" fmla="*/ 472489 w 4985760"/>
              <a:gd name="connsiteY158" fmla="*/ 187 h 4428317"/>
              <a:gd name="connsiteX159" fmla="*/ 437320 w 4985760"/>
              <a:gd name="connsiteY159" fmla="*/ 10235 h 4428317"/>
              <a:gd name="connsiteX160" fmla="*/ 392102 w 4985760"/>
              <a:gd name="connsiteY160" fmla="*/ 55453 h 4428317"/>
              <a:gd name="connsiteX161" fmla="*/ 387078 w 4985760"/>
              <a:gd name="connsiteY161" fmla="*/ 105695 h 4428317"/>
              <a:gd name="connsiteX162" fmla="*/ 382054 w 4985760"/>
              <a:gd name="connsiteY162" fmla="*/ 140864 h 4428317"/>
              <a:gd name="connsiteX163" fmla="*/ 346885 w 4985760"/>
              <a:gd name="connsiteY163" fmla="*/ 216226 h 4428317"/>
              <a:gd name="connsiteX164" fmla="*/ 366981 w 4985760"/>
              <a:gd name="connsiteY164" fmla="*/ 206178 h 4428317"/>
              <a:gd name="connsiteX165" fmla="*/ 422247 w 4985760"/>
              <a:gd name="connsiteY165" fmla="*/ 171009 h 4428317"/>
              <a:gd name="connsiteX166" fmla="*/ 467465 w 4985760"/>
              <a:gd name="connsiteY166" fmla="*/ 216226 h 4428317"/>
              <a:gd name="connsiteX167" fmla="*/ 462441 w 4985760"/>
              <a:gd name="connsiteY167" fmla="*/ 256420 h 4428317"/>
              <a:gd name="connsiteX168" fmla="*/ 462441 w 4985760"/>
              <a:gd name="connsiteY168" fmla="*/ 276516 h 4428317"/>
              <a:gd name="connsiteX169" fmla="*/ 532779 w 4985760"/>
              <a:gd name="connsiteY169" fmla="*/ 361927 h 4428317"/>
              <a:gd name="connsiteX170" fmla="*/ 552876 w 4985760"/>
              <a:gd name="connsiteY170" fmla="*/ 412169 h 4428317"/>
              <a:gd name="connsiteX171" fmla="*/ 598093 w 4985760"/>
              <a:gd name="connsiteY171" fmla="*/ 427242 h 4428317"/>
              <a:gd name="connsiteX172" fmla="*/ 618190 w 4985760"/>
              <a:gd name="connsiteY172" fmla="*/ 442314 h 4428317"/>
              <a:gd name="connsiteX173" fmla="*/ 633263 w 4985760"/>
              <a:gd name="connsiteY173" fmla="*/ 472459 h 4428317"/>
              <a:gd name="connsiteX174" fmla="*/ 3937635 w 4985760"/>
              <a:gd name="connsiteY174" fmla="*/ 1444777 h 4428317"/>
              <a:gd name="connsiteX175" fmla="*/ 577997 w 4985760"/>
              <a:gd name="connsiteY175" fmla="*/ 582991 h 4428317"/>
              <a:gd name="connsiteX176" fmla="*/ 4025558 w 4985760"/>
              <a:gd name="connsiteY176" fmla="*/ 1609807 h 4428317"/>
              <a:gd name="connsiteX177" fmla="*/ 462441 w 4985760"/>
              <a:gd name="connsiteY177" fmla="*/ 638257 h 4428317"/>
              <a:gd name="connsiteX178" fmla="*/ 437320 w 4985760"/>
              <a:gd name="connsiteY178" fmla="*/ 708596 h 4428317"/>
              <a:gd name="connsiteX179" fmla="*/ 4068752 w 4985760"/>
              <a:gd name="connsiteY179" fmla="*/ 1752368 h 4428317"/>
              <a:gd name="connsiteX180" fmla="*/ 377030 w 4985760"/>
              <a:gd name="connsiteY180" fmla="*/ 768886 h 4428317"/>
              <a:gd name="connsiteX181" fmla="*/ 351909 w 4985760"/>
              <a:gd name="connsiteY181" fmla="*/ 914587 h 4428317"/>
              <a:gd name="connsiteX182" fmla="*/ 331812 w 4985760"/>
              <a:gd name="connsiteY182" fmla="*/ 964829 h 4428317"/>
              <a:gd name="connsiteX183" fmla="*/ 346885 w 4985760"/>
              <a:gd name="connsiteY183" fmla="*/ 1025119 h 4428317"/>
              <a:gd name="connsiteX184" fmla="*/ 4147604 w 4985760"/>
              <a:gd name="connsiteY184" fmla="*/ 1874414 h 4428317"/>
              <a:gd name="connsiteX185" fmla="*/ 372005 w 4985760"/>
              <a:gd name="connsiteY185" fmla="*/ 1110530 h 4428317"/>
              <a:gd name="connsiteX0" fmla="*/ 372005 w 5034989"/>
              <a:gd name="connsiteY0" fmla="*/ 1110530 h 4458757"/>
              <a:gd name="connsiteX1" fmla="*/ 4529371 w 5034989"/>
              <a:gd name="connsiteY1" fmla="*/ 2133857 h 4458757"/>
              <a:gd name="connsiteX2" fmla="*/ 473275 w 5034989"/>
              <a:gd name="connsiteY2" fmla="*/ 1333190 h 4458757"/>
              <a:gd name="connsiteX3" fmla="*/ 4750784 w 5034989"/>
              <a:gd name="connsiteY3" fmla="*/ 2453101 h 4458757"/>
              <a:gd name="connsiteX4" fmla="*/ 532779 w 5034989"/>
              <a:gd name="connsiteY4" fmla="*/ 1557681 h 4458757"/>
              <a:gd name="connsiteX5" fmla="*/ 4815052 w 5034989"/>
              <a:gd name="connsiteY5" fmla="*/ 2820494 h 4458757"/>
              <a:gd name="connsiteX6" fmla="*/ 547852 w 5034989"/>
              <a:gd name="connsiteY6" fmla="*/ 1758648 h 4458757"/>
              <a:gd name="connsiteX7" fmla="*/ 572973 w 5034989"/>
              <a:gd name="connsiteY7" fmla="*/ 1798842 h 4458757"/>
              <a:gd name="connsiteX8" fmla="*/ 4804724 w 5034989"/>
              <a:gd name="connsiteY8" fmla="*/ 3176931 h 4458757"/>
              <a:gd name="connsiteX9" fmla="*/ 589117 w 5034989"/>
              <a:gd name="connsiteY9" fmla="*/ 2066170 h 4458757"/>
              <a:gd name="connsiteX10" fmla="*/ 593069 w 5034989"/>
              <a:gd name="connsiteY10" fmla="*/ 2140486 h 4458757"/>
              <a:gd name="connsiteX11" fmla="*/ 596315 w 5034989"/>
              <a:gd name="connsiteY11" fmla="*/ 2224850 h 4458757"/>
              <a:gd name="connsiteX12" fmla="*/ 4854966 w 5034989"/>
              <a:gd name="connsiteY12" fmla="*/ 3413347 h 4458757"/>
              <a:gd name="connsiteX13" fmla="*/ 618451 w 5034989"/>
              <a:gd name="connsiteY13" fmla="*/ 2359717 h 4458757"/>
              <a:gd name="connsiteX14" fmla="*/ 623214 w 5034989"/>
              <a:gd name="connsiteY14" fmla="*/ 2391695 h 4458757"/>
              <a:gd name="connsiteX15" fmla="*/ 4945271 w 5034989"/>
              <a:gd name="connsiteY15" fmla="*/ 3672650 h 4458757"/>
              <a:gd name="connsiteX16" fmla="*/ 648335 w 5034989"/>
              <a:gd name="connsiteY16" fmla="*/ 2482130 h 4458757"/>
              <a:gd name="connsiteX17" fmla="*/ 4985753 w 5034989"/>
              <a:gd name="connsiteY17" fmla="*/ 3976656 h 4458757"/>
              <a:gd name="connsiteX18" fmla="*/ 676622 w 5034989"/>
              <a:gd name="connsiteY18" fmla="*/ 2652952 h 4458757"/>
              <a:gd name="connsiteX19" fmla="*/ 4932701 w 5034989"/>
              <a:gd name="connsiteY19" fmla="*/ 4141713 h 4458757"/>
              <a:gd name="connsiteX20" fmla="*/ 849302 w 5034989"/>
              <a:gd name="connsiteY20" fmla="*/ 2813725 h 4458757"/>
              <a:gd name="connsiteX21" fmla="*/ 914616 w 5034989"/>
              <a:gd name="connsiteY21" fmla="*/ 2879040 h 4458757"/>
              <a:gd name="connsiteX22" fmla="*/ 965409 w 5034989"/>
              <a:gd name="connsiteY22" fmla="*/ 2910650 h 4458757"/>
              <a:gd name="connsiteX23" fmla="*/ 1065421 w 5034989"/>
              <a:gd name="connsiteY23" fmla="*/ 2996375 h 4458757"/>
              <a:gd name="connsiteX24" fmla="*/ 4889088 w 5034989"/>
              <a:gd name="connsiteY24" fmla="*/ 4253221 h 4458757"/>
              <a:gd name="connsiteX25" fmla="*/ 1115428 w 5034989"/>
              <a:gd name="connsiteY25" fmla="*/ 3029713 h 4458757"/>
              <a:gd name="connsiteX26" fmla="*/ 1155909 w 5034989"/>
              <a:gd name="connsiteY26" fmla="*/ 3067813 h 4458757"/>
              <a:gd name="connsiteX27" fmla="*/ 1163053 w 5034989"/>
              <a:gd name="connsiteY27" fmla="*/ 3098769 h 4458757"/>
              <a:gd name="connsiteX28" fmla="*/ 1195970 w 5034989"/>
              <a:gd name="connsiteY28" fmla="*/ 3115176 h 4458757"/>
              <a:gd name="connsiteX29" fmla="*/ 1236871 w 5034989"/>
              <a:gd name="connsiteY29" fmla="*/ 3167825 h 4458757"/>
              <a:gd name="connsiteX30" fmla="*/ 1261285 w 5034989"/>
              <a:gd name="connsiteY30" fmla="*/ 3210635 h 4458757"/>
              <a:gd name="connsiteX31" fmla="*/ 1351720 w 5034989"/>
              <a:gd name="connsiteY31" fmla="*/ 3265901 h 4458757"/>
              <a:gd name="connsiteX32" fmla="*/ 1408321 w 5034989"/>
              <a:gd name="connsiteY32" fmla="*/ 3303556 h 4458757"/>
              <a:gd name="connsiteX33" fmla="*/ 4801305 w 5034989"/>
              <a:gd name="connsiteY33" fmla="*/ 4305417 h 4458757"/>
              <a:gd name="connsiteX34" fmla="*/ 4508027 w 5034989"/>
              <a:gd name="connsiteY34" fmla="*/ 4416769 h 4458757"/>
              <a:gd name="connsiteX35" fmla="*/ 2641809 w 5034989"/>
              <a:gd name="connsiteY35" fmla="*/ 3920300 h 4458757"/>
              <a:gd name="connsiteX36" fmla="*/ 2561638 w 5034989"/>
              <a:gd name="connsiteY36" fmla="*/ 3875849 h 4458757"/>
              <a:gd name="connsiteX37" fmla="*/ 2748441 w 5034989"/>
              <a:gd name="connsiteY37" fmla="*/ 3878851 h 4458757"/>
              <a:gd name="connsiteX38" fmla="*/ 2823803 w 5034989"/>
              <a:gd name="connsiteY38" fmla="*/ 3823585 h 4458757"/>
              <a:gd name="connsiteX39" fmla="*/ 2879069 w 5034989"/>
              <a:gd name="connsiteY39" fmla="*/ 3778367 h 4458757"/>
              <a:gd name="connsiteX40" fmla="*/ 2975184 w 5034989"/>
              <a:gd name="connsiteY40" fmla="*/ 3820288 h 4458757"/>
              <a:gd name="connsiteX41" fmla="*/ 3029794 w 5034989"/>
              <a:gd name="connsiteY41" fmla="*/ 3823585 h 4458757"/>
              <a:gd name="connsiteX42" fmla="*/ 3080036 w 5034989"/>
              <a:gd name="connsiteY42" fmla="*/ 3808512 h 4458757"/>
              <a:gd name="connsiteX43" fmla="*/ 3130278 w 5034989"/>
              <a:gd name="connsiteY43" fmla="*/ 3738174 h 4458757"/>
              <a:gd name="connsiteX44" fmla="*/ 3145351 w 5034989"/>
              <a:gd name="connsiteY44" fmla="*/ 3692956 h 4458757"/>
              <a:gd name="connsiteX45" fmla="*/ 3144253 w 5034989"/>
              <a:gd name="connsiteY45" fmla="*/ 3667888 h 4458757"/>
              <a:gd name="connsiteX46" fmla="*/ 3185021 w 5034989"/>
              <a:gd name="connsiteY46" fmla="*/ 3646953 h 4458757"/>
              <a:gd name="connsiteX47" fmla="*/ 3235786 w 5034989"/>
              <a:gd name="connsiteY47" fmla="*/ 3667835 h 4458757"/>
              <a:gd name="connsiteX48" fmla="*/ 3311148 w 5034989"/>
              <a:gd name="connsiteY48" fmla="*/ 3667835 h 4458757"/>
              <a:gd name="connsiteX49" fmla="*/ 3366414 w 5034989"/>
              <a:gd name="connsiteY49" fmla="*/ 3622618 h 4458757"/>
              <a:gd name="connsiteX50" fmla="*/ 3386511 w 5034989"/>
              <a:gd name="connsiteY50" fmla="*/ 3547255 h 4458757"/>
              <a:gd name="connsiteX51" fmla="*/ 3386511 w 5034989"/>
              <a:gd name="connsiteY51" fmla="*/ 3486965 h 4458757"/>
              <a:gd name="connsiteX52" fmla="*/ 3446801 w 5034989"/>
              <a:gd name="connsiteY52" fmla="*/ 3411602 h 4458757"/>
              <a:gd name="connsiteX53" fmla="*/ 3466898 w 5034989"/>
              <a:gd name="connsiteY53" fmla="*/ 3366385 h 4458757"/>
              <a:gd name="connsiteX54" fmla="*/ 3486994 w 5034989"/>
              <a:gd name="connsiteY54" fmla="*/ 3341264 h 4458757"/>
              <a:gd name="connsiteX55" fmla="*/ 3520489 w 5034989"/>
              <a:gd name="connsiteY55" fmla="*/ 3322606 h 4458757"/>
              <a:gd name="connsiteX56" fmla="*/ 3567381 w 5034989"/>
              <a:gd name="connsiteY56" fmla="*/ 3321167 h 4458757"/>
              <a:gd name="connsiteX57" fmla="*/ 3562357 w 5034989"/>
              <a:gd name="connsiteY57" fmla="*/ 3270925 h 4458757"/>
              <a:gd name="connsiteX58" fmla="*/ 3552309 w 5034989"/>
              <a:gd name="connsiteY58" fmla="*/ 3235756 h 4458757"/>
              <a:gd name="connsiteX59" fmla="*/ 3551445 w 5034989"/>
              <a:gd name="connsiteY59" fmla="*/ 3217831 h 4458757"/>
              <a:gd name="connsiteX60" fmla="*/ 3514496 w 5034989"/>
              <a:gd name="connsiteY60" fmla="*/ 3181276 h 4458757"/>
              <a:gd name="connsiteX61" fmla="*/ 3492019 w 5034989"/>
              <a:gd name="connsiteY61" fmla="*/ 3180490 h 4458757"/>
              <a:gd name="connsiteX62" fmla="*/ 3446801 w 5034989"/>
              <a:gd name="connsiteY62" fmla="*/ 3130248 h 4458757"/>
              <a:gd name="connsiteX63" fmla="*/ 3416656 w 5034989"/>
              <a:gd name="connsiteY63" fmla="*/ 3100103 h 4458757"/>
              <a:gd name="connsiteX64" fmla="*/ 3391535 w 5034989"/>
              <a:gd name="connsiteY64" fmla="*/ 3095079 h 4458757"/>
              <a:gd name="connsiteX65" fmla="*/ 3341895 w 5034989"/>
              <a:gd name="connsiteY65" fmla="*/ 3015425 h 4458757"/>
              <a:gd name="connsiteX66" fmla="*/ 3321197 w 5034989"/>
              <a:gd name="connsiteY66" fmla="*/ 2944354 h 4458757"/>
              <a:gd name="connsiteX67" fmla="*/ 3289508 w 5034989"/>
              <a:gd name="connsiteY67" fmla="*/ 2905888 h 4458757"/>
              <a:gd name="connsiteX68" fmla="*/ 3282364 w 5034989"/>
              <a:gd name="connsiteY68" fmla="*/ 2867788 h 4458757"/>
              <a:gd name="connsiteX69" fmla="*/ 3260907 w 5034989"/>
              <a:gd name="connsiteY69" fmla="*/ 2838846 h 4458757"/>
              <a:gd name="connsiteX70" fmla="*/ 3260933 w 5034989"/>
              <a:gd name="connsiteY70" fmla="*/ 2820163 h 4458757"/>
              <a:gd name="connsiteX71" fmla="*/ 3225737 w 5034989"/>
              <a:gd name="connsiteY71" fmla="*/ 2768508 h 4458757"/>
              <a:gd name="connsiteX72" fmla="*/ 3160423 w 5034989"/>
              <a:gd name="connsiteY72" fmla="*/ 2698169 h 4458757"/>
              <a:gd name="connsiteX73" fmla="*/ 3130278 w 5034989"/>
              <a:gd name="connsiteY73" fmla="*/ 2663000 h 4458757"/>
              <a:gd name="connsiteX74" fmla="*/ 3095109 w 5034989"/>
              <a:gd name="connsiteY74" fmla="*/ 2622807 h 4458757"/>
              <a:gd name="connsiteX75" fmla="*/ 3084720 w 5034989"/>
              <a:gd name="connsiteY75" fmla="*/ 2558225 h 4458757"/>
              <a:gd name="connsiteX76" fmla="*/ 3090085 w 5034989"/>
              <a:gd name="connsiteY76" fmla="*/ 2532371 h 4458757"/>
              <a:gd name="connsiteX77" fmla="*/ 3046621 w 5034989"/>
              <a:gd name="connsiteY77" fmla="*/ 2510600 h 4458757"/>
              <a:gd name="connsiteX78" fmla="*/ 3019746 w 5034989"/>
              <a:gd name="connsiteY78" fmla="*/ 2512275 h 4458757"/>
              <a:gd name="connsiteX79" fmla="*/ 3010221 w 5034989"/>
              <a:gd name="connsiteY79" fmla="*/ 2472631 h 4458757"/>
              <a:gd name="connsiteX80" fmla="*/ 3013284 w 5034989"/>
              <a:gd name="connsiteY80" fmla="*/ 2398681 h 4458757"/>
              <a:gd name="connsiteX81" fmla="*/ 2994625 w 5034989"/>
              <a:gd name="connsiteY81" fmla="*/ 2371598 h 4458757"/>
              <a:gd name="connsiteX82" fmla="*/ 2964480 w 5034989"/>
              <a:gd name="connsiteY82" fmla="*/ 2326380 h 4458757"/>
              <a:gd name="connsiteX83" fmla="*/ 2909214 w 5034989"/>
              <a:gd name="connsiteY83" fmla="*/ 2272973 h 4458757"/>
              <a:gd name="connsiteX84" fmla="*/ 2879069 w 5034989"/>
              <a:gd name="connsiteY84" fmla="*/ 2230921 h 4458757"/>
              <a:gd name="connsiteX85" fmla="*/ 2843900 w 5034989"/>
              <a:gd name="connsiteY85" fmla="*/ 2215848 h 4458757"/>
              <a:gd name="connsiteX86" fmla="*/ 2822783 w 5034989"/>
              <a:gd name="connsiteY86" fmla="*/ 2203419 h 4458757"/>
              <a:gd name="connsiteX87" fmla="*/ 2798682 w 5034989"/>
              <a:gd name="connsiteY87" fmla="*/ 2195752 h 4458757"/>
              <a:gd name="connsiteX88" fmla="*/ 2770395 w 5034989"/>
              <a:gd name="connsiteY88" fmla="*/ 2177225 h 4458757"/>
              <a:gd name="connsiteX89" fmla="*/ 2733368 w 5034989"/>
              <a:gd name="connsiteY89" fmla="*/ 2170631 h 4458757"/>
              <a:gd name="connsiteX90" fmla="*/ 2698958 w 5034989"/>
              <a:gd name="connsiteY90" fmla="*/ 2146269 h 4458757"/>
              <a:gd name="connsiteX91" fmla="*/ 2659341 w 5034989"/>
              <a:gd name="connsiteY91" fmla="*/ 2128318 h 4458757"/>
              <a:gd name="connsiteX92" fmla="*/ 2698199 w 5034989"/>
              <a:gd name="connsiteY92" fmla="*/ 2004833 h 4458757"/>
              <a:gd name="connsiteX93" fmla="*/ 2728344 w 5034989"/>
              <a:gd name="connsiteY93" fmla="*/ 1934495 h 4458757"/>
              <a:gd name="connsiteX94" fmla="*/ 2823803 w 5034989"/>
              <a:gd name="connsiteY94" fmla="*/ 1813914 h 4458757"/>
              <a:gd name="connsiteX95" fmla="*/ 2860569 w 5034989"/>
              <a:gd name="connsiteY95" fmla="*/ 1758648 h 4458757"/>
              <a:gd name="connsiteX96" fmla="*/ 2914238 w 5034989"/>
              <a:gd name="connsiteY96" fmla="*/ 1733527 h 4458757"/>
              <a:gd name="connsiteX97" fmla="*/ 2984577 w 5034989"/>
              <a:gd name="connsiteY97" fmla="*/ 1693334 h 4458757"/>
              <a:gd name="connsiteX98" fmla="*/ 3095109 w 5034989"/>
              <a:gd name="connsiteY98" fmla="*/ 1663189 h 4458757"/>
              <a:gd name="connsiteX99" fmla="*/ 3140326 w 5034989"/>
              <a:gd name="connsiteY99" fmla="*/ 1643092 h 4458757"/>
              <a:gd name="connsiteX100" fmla="*/ 3175496 w 5034989"/>
              <a:gd name="connsiteY100" fmla="*/ 1602899 h 4458757"/>
              <a:gd name="connsiteX101" fmla="*/ 3195592 w 5034989"/>
              <a:gd name="connsiteY101" fmla="*/ 1517488 h 4458757"/>
              <a:gd name="connsiteX102" fmla="*/ 3228381 w 5034989"/>
              <a:gd name="connsiteY102" fmla="*/ 1430480 h 4458757"/>
              <a:gd name="connsiteX103" fmla="*/ 3296076 w 5034989"/>
              <a:gd name="connsiteY103" fmla="*/ 1341642 h 4458757"/>
              <a:gd name="connsiteX104" fmla="*/ 3411632 w 5034989"/>
              <a:gd name="connsiteY104" fmla="*/ 1241158 h 4458757"/>
              <a:gd name="connsiteX105" fmla="*/ 3366414 w 5034989"/>
              <a:gd name="connsiteY105" fmla="*/ 1211013 h 4458757"/>
              <a:gd name="connsiteX106" fmla="*/ 3308559 w 5034989"/>
              <a:gd name="connsiteY106" fmla="*/ 1196150 h 4458757"/>
              <a:gd name="connsiteX107" fmla="*/ 3225737 w 5034989"/>
              <a:gd name="connsiteY107" fmla="*/ 1190916 h 4458757"/>
              <a:gd name="connsiteX108" fmla="*/ 3172828 w 5034989"/>
              <a:gd name="connsiteY108" fmla="*/ 1167575 h 4458757"/>
              <a:gd name="connsiteX109" fmla="*/ 3101390 w 5034989"/>
              <a:gd name="connsiteY109" fmla="*/ 1153288 h 4458757"/>
              <a:gd name="connsiteX110" fmla="*/ 3064964 w 5034989"/>
              <a:gd name="connsiteY110" fmla="*/ 1165796 h 4458757"/>
              <a:gd name="connsiteX111" fmla="*/ 3004674 w 5034989"/>
              <a:gd name="connsiteY111" fmla="*/ 1135651 h 4458757"/>
              <a:gd name="connsiteX112" fmla="*/ 2934335 w 5034989"/>
              <a:gd name="connsiteY112" fmla="*/ 1120578 h 4458757"/>
              <a:gd name="connsiteX113" fmla="*/ 2758490 w 5034989"/>
              <a:gd name="connsiteY113" fmla="*/ 1072325 h 4458757"/>
              <a:gd name="connsiteX114" fmla="*/ 2522353 w 5034989"/>
              <a:gd name="connsiteY114" fmla="*/ 1010046 h 4458757"/>
              <a:gd name="connsiteX115" fmla="*/ 2457038 w 5034989"/>
              <a:gd name="connsiteY115" fmla="*/ 979901 h 4458757"/>
              <a:gd name="connsiteX116" fmla="*/ 2401773 w 5034989"/>
              <a:gd name="connsiteY116" fmla="*/ 954780 h 4458757"/>
              <a:gd name="connsiteX117" fmla="*/ 2316362 w 5034989"/>
              <a:gd name="connsiteY117" fmla="*/ 944732 h 4458757"/>
              <a:gd name="connsiteX118" fmla="*/ 2256071 w 5034989"/>
              <a:gd name="connsiteY118" fmla="*/ 944732 h 4458757"/>
              <a:gd name="connsiteX119" fmla="*/ 2220902 w 5034989"/>
              <a:gd name="connsiteY119" fmla="*/ 949756 h 4458757"/>
              <a:gd name="connsiteX120" fmla="*/ 2125443 w 5034989"/>
              <a:gd name="connsiteY120" fmla="*/ 849273 h 4458757"/>
              <a:gd name="connsiteX121" fmla="*/ 2113171 w 5034989"/>
              <a:gd name="connsiteY121" fmla="*/ 805625 h 4458757"/>
              <a:gd name="connsiteX122" fmla="*/ 2084596 w 5034989"/>
              <a:gd name="connsiteY122" fmla="*/ 779431 h 4458757"/>
              <a:gd name="connsiteX123" fmla="*/ 2055104 w 5034989"/>
              <a:gd name="connsiteY123" fmla="*/ 743765 h 4458757"/>
              <a:gd name="connsiteX124" fmla="*/ 1994814 w 5034989"/>
              <a:gd name="connsiteY124" fmla="*/ 663378 h 4458757"/>
              <a:gd name="connsiteX125" fmla="*/ 3862796 w 5034989"/>
              <a:gd name="connsiteY125" fmla="*/ 1324597 h 4458757"/>
              <a:gd name="connsiteX126" fmla="*/ 1889307 w 5034989"/>
              <a:gd name="connsiteY126" fmla="*/ 552846 h 4458757"/>
              <a:gd name="connsiteX127" fmla="*/ 1793847 w 5034989"/>
              <a:gd name="connsiteY127" fmla="*/ 482508 h 4458757"/>
              <a:gd name="connsiteX128" fmla="*/ 1698388 w 5034989"/>
              <a:gd name="connsiteY128" fmla="*/ 477484 h 4458757"/>
              <a:gd name="connsiteX129" fmla="*/ 1667878 w 5034989"/>
              <a:gd name="connsiteY129" fmla="*/ 453200 h 4458757"/>
              <a:gd name="connsiteX130" fmla="*/ 1597904 w 5034989"/>
              <a:gd name="connsiteY130" fmla="*/ 467435 h 4458757"/>
              <a:gd name="connsiteX131" fmla="*/ 1589296 w 5034989"/>
              <a:gd name="connsiteY131" fmla="*/ 443675 h 4458757"/>
              <a:gd name="connsiteX132" fmla="*/ 1542638 w 5034989"/>
              <a:gd name="connsiteY132" fmla="*/ 452363 h 4458757"/>
              <a:gd name="connsiteX133" fmla="*/ 1534528 w 5034989"/>
              <a:gd name="connsiteY133" fmla="*/ 412719 h 4458757"/>
              <a:gd name="connsiteX134" fmla="*/ 1498809 w 5034989"/>
              <a:gd name="connsiteY134" fmla="*/ 377000 h 4458757"/>
              <a:gd name="connsiteX135" fmla="*/ 1484521 w 5034989"/>
              <a:gd name="connsiteY135" fmla="*/ 341281 h 4458757"/>
              <a:gd name="connsiteX136" fmla="*/ 1477324 w 5034989"/>
              <a:gd name="connsiteY136" fmla="*/ 321734 h 4458757"/>
              <a:gd name="connsiteX137" fmla="*/ 1412010 w 5034989"/>
              <a:gd name="connsiteY137" fmla="*/ 291589 h 4458757"/>
              <a:gd name="connsiteX138" fmla="*/ 1366792 w 5034989"/>
              <a:gd name="connsiteY138" fmla="*/ 291589 h 4458757"/>
              <a:gd name="connsiteX139" fmla="*/ 1346696 w 5034989"/>
              <a:gd name="connsiteY139" fmla="*/ 231299 h 4458757"/>
              <a:gd name="connsiteX140" fmla="*/ 1321575 w 5034989"/>
              <a:gd name="connsiteY140" fmla="*/ 176033 h 4458757"/>
              <a:gd name="connsiteX141" fmla="*/ 1291430 w 5034989"/>
              <a:gd name="connsiteY141" fmla="*/ 150912 h 4458757"/>
              <a:gd name="connsiteX142" fmla="*/ 1236164 w 5034989"/>
              <a:gd name="connsiteY142" fmla="*/ 186081 h 4458757"/>
              <a:gd name="connsiteX143" fmla="*/ 1165825 w 5034989"/>
              <a:gd name="connsiteY143" fmla="*/ 211202 h 4458757"/>
              <a:gd name="connsiteX144" fmla="*/ 1120608 w 5034989"/>
              <a:gd name="connsiteY144" fmla="*/ 221251 h 4458757"/>
              <a:gd name="connsiteX145" fmla="*/ 1065342 w 5034989"/>
              <a:gd name="connsiteY145" fmla="*/ 191105 h 4458757"/>
              <a:gd name="connsiteX146" fmla="*/ 1005052 w 5034989"/>
              <a:gd name="connsiteY146" fmla="*/ 155936 h 4458757"/>
              <a:gd name="connsiteX147" fmla="*/ 934713 w 5034989"/>
              <a:gd name="connsiteY147" fmla="*/ 120767 h 4458757"/>
              <a:gd name="connsiteX148" fmla="*/ 829205 w 5034989"/>
              <a:gd name="connsiteY148" fmla="*/ 165985 h 4458757"/>
              <a:gd name="connsiteX149" fmla="*/ 743794 w 5034989"/>
              <a:gd name="connsiteY149" fmla="*/ 181057 h 4458757"/>
              <a:gd name="connsiteX150" fmla="*/ 693553 w 5034989"/>
              <a:gd name="connsiteY150" fmla="*/ 145888 h 4458757"/>
              <a:gd name="connsiteX151" fmla="*/ 703601 w 5034989"/>
              <a:gd name="connsiteY151" fmla="*/ 105695 h 4458757"/>
              <a:gd name="connsiteX152" fmla="*/ 718674 w 5034989"/>
              <a:gd name="connsiteY152" fmla="*/ 85598 h 4458757"/>
              <a:gd name="connsiteX153" fmla="*/ 693553 w 5034989"/>
              <a:gd name="connsiteY153" fmla="*/ 20284 h 4458757"/>
              <a:gd name="connsiteX154" fmla="*/ 648335 w 5034989"/>
              <a:gd name="connsiteY154" fmla="*/ 187 h 4458757"/>
              <a:gd name="connsiteX155" fmla="*/ 618190 w 5034989"/>
              <a:gd name="connsiteY155" fmla="*/ 10235 h 4458757"/>
              <a:gd name="connsiteX156" fmla="*/ 557900 w 5034989"/>
              <a:gd name="connsiteY156" fmla="*/ 10235 h 4458757"/>
              <a:gd name="connsiteX157" fmla="*/ 472489 w 5034989"/>
              <a:gd name="connsiteY157" fmla="*/ 187 h 4458757"/>
              <a:gd name="connsiteX158" fmla="*/ 437320 w 5034989"/>
              <a:gd name="connsiteY158" fmla="*/ 10235 h 4458757"/>
              <a:gd name="connsiteX159" fmla="*/ 392102 w 5034989"/>
              <a:gd name="connsiteY159" fmla="*/ 55453 h 4458757"/>
              <a:gd name="connsiteX160" fmla="*/ 387078 w 5034989"/>
              <a:gd name="connsiteY160" fmla="*/ 105695 h 4458757"/>
              <a:gd name="connsiteX161" fmla="*/ 382054 w 5034989"/>
              <a:gd name="connsiteY161" fmla="*/ 140864 h 4458757"/>
              <a:gd name="connsiteX162" fmla="*/ 346885 w 5034989"/>
              <a:gd name="connsiteY162" fmla="*/ 216226 h 4458757"/>
              <a:gd name="connsiteX163" fmla="*/ 366981 w 5034989"/>
              <a:gd name="connsiteY163" fmla="*/ 206178 h 4458757"/>
              <a:gd name="connsiteX164" fmla="*/ 422247 w 5034989"/>
              <a:gd name="connsiteY164" fmla="*/ 171009 h 4458757"/>
              <a:gd name="connsiteX165" fmla="*/ 467465 w 5034989"/>
              <a:gd name="connsiteY165" fmla="*/ 216226 h 4458757"/>
              <a:gd name="connsiteX166" fmla="*/ 462441 w 5034989"/>
              <a:gd name="connsiteY166" fmla="*/ 256420 h 4458757"/>
              <a:gd name="connsiteX167" fmla="*/ 462441 w 5034989"/>
              <a:gd name="connsiteY167" fmla="*/ 276516 h 4458757"/>
              <a:gd name="connsiteX168" fmla="*/ 532779 w 5034989"/>
              <a:gd name="connsiteY168" fmla="*/ 361927 h 4458757"/>
              <a:gd name="connsiteX169" fmla="*/ 552876 w 5034989"/>
              <a:gd name="connsiteY169" fmla="*/ 412169 h 4458757"/>
              <a:gd name="connsiteX170" fmla="*/ 598093 w 5034989"/>
              <a:gd name="connsiteY170" fmla="*/ 427242 h 4458757"/>
              <a:gd name="connsiteX171" fmla="*/ 618190 w 5034989"/>
              <a:gd name="connsiteY171" fmla="*/ 442314 h 4458757"/>
              <a:gd name="connsiteX172" fmla="*/ 633263 w 5034989"/>
              <a:gd name="connsiteY172" fmla="*/ 472459 h 4458757"/>
              <a:gd name="connsiteX173" fmla="*/ 3937635 w 5034989"/>
              <a:gd name="connsiteY173" fmla="*/ 1444777 h 4458757"/>
              <a:gd name="connsiteX174" fmla="*/ 577997 w 5034989"/>
              <a:gd name="connsiteY174" fmla="*/ 582991 h 4458757"/>
              <a:gd name="connsiteX175" fmla="*/ 4025558 w 5034989"/>
              <a:gd name="connsiteY175" fmla="*/ 1609807 h 4458757"/>
              <a:gd name="connsiteX176" fmla="*/ 462441 w 5034989"/>
              <a:gd name="connsiteY176" fmla="*/ 638257 h 4458757"/>
              <a:gd name="connsiteX177" fmla="*/ 437320 w 5034989"/>
              <a:gd name="connsiteY177" fmla="*/ 708596 h 4458757"/>
              <a:gd name="connsiteX178" fmla="*/ 4068752 w 5034989"/>
              <a:gd name="connsiteY178" fmla="*/ 1752368 h 4458757"/>
              <a:gd name="connsiteX179" fmla="*/ 377030 w 5034989"/>
              <a:gd name="connsiteY179" fmla="*/ 768886 h 4458757"/>
              <a:gd name="connsiteX180" fmla="*/ 351909 w 5034989"/>
              <a:gd name="connsiteY180" fmla="*/ 914587 h 4458757"/>
              <a:gd name="connsiteX181" fmla="*/ 331812 w 5034989"/>
              <a:gd name="connsiteY181" fmla="*/ 964829 h 4458757"/>
              <a:gd name="connsiteX182" fmla="*/ 346885 w 5034989"/>
              <a:gd name="connsiteY182" fmla="*/ 1025119 h 4458757"/>
              <a:gd name="connsiteX183" fmla="*/ 4147604 w 5034989"/>
              <a:gd name="connsiteY183" fmla="*/ 1874414 h 4458757"/>
              <a:gd name="connsiteX184" fmla="*/ 372005 w 5034989"/>
              <a:gd name="connsiteY184" fmla="*/ 1110530 h 4458757"/>
              <a:gd name="connsiteX0" fmla="*/ 372005 w 5039180"/>
              <a:gd name="connsiteY0" fmla="*/ 1110530 h 4460543"/>
              <a:gd name="connsiteX1" fmla="*/ 4529371 w 5039180"/>
              <a:gd name="connsiteY1" fmla="*/ 2133857 h 4460543"/>
              <a:gd name="connsiteX2" fmla="*/ 473275 w 5039180"/>
              <a:gd name="connsiteY2" fmla="*/ 1333190 h 4460543"/>
              <a:gd name="connsiteX3" fmla="*/ 4750784 w 5039180"/>
              <a:gd name="connsiteY3" fmla="*/ 2453101 h 4460543"/>
              <a:gd name="connsiteX4" fmla="*/ 532779 w 5039180"/>
              <a:gd name="connsiteY4" fmla="*/ 1557681 h 4460543"/>
              <a:gd name="connsiteX5" fmla="*/ 4815052 w 5039180"/>
              <a:gd name="connsiteY5" fmla="*/ 2820494 h 4460543"/>
              <a:gd name="connsiteX6" fmla="*/ 547852 w 5039180"/>
              <a:gd name="connsiteY6" fmla="*/ 1758648 h 4460543"/>
              <a:gd name="connsiteX7" fmla="*/ 572973 w 5039180"/>
              <a:gd name="connsiteY7" fmla="*/ 1798842 h 4460543"/>
              <a:gd name="connsiteX8" fmla="*/ 4804724 w 5039180"/>
              <a:gd name="connsiteY8" fmla="*/ 3176931 h 4460543"/>
              <a:gd name="connsiteX9" fmla="*/ 589117 w 5039180"/>
              <a:gd name="connsiteY9" fmla="*/ 2066170 h 4460543"/>
              <a:gd name="connsiteX10" fmla="*/ 593069 w 5039180"/>
              <a:gd name="connsiteY10" fmla="*/ 2140486 h 4460543"/>
              <a:gd name="connsiteX11" fmla="*/ 596315 w 5039180"/>
              <a:gd name="connsiteY11" fmla="*/ 2224850 h 4460543"/>
              <a:gd name="connsiteX12" fmla="*/ 4854966 w 5039180"/>
              <a:gd name="connsiteY12" fmla="*/ 3413347 h 4460543"/>
              <a:gd name="connsiteX13" fmla="*/ 618451 w 5039180"/>
              <a:gd name="connsiteY13" fmla="*/ 2359717 h 4460543"/>
              <a:gd name="connsiteX14" fmla="*/ 623214 w 5039180"/>
              <a:gd name="connsiteY14" fmla="*/ 2391695 h 4460543"/>
              <a:gd name="connsiteX15" fmla="*/ 4945271 w 5039180"/>
              <a:gd name="connsiteY15" fmla="*/ 3672650 h 4460543"/>
              <a:gd name="connsiteX16" fmla="*/ 648335 w 5039180"/>
              <a:gd name="connsiteY16" fmla="*/ 2482130 h 4460543"/>
              <a:gd name="connsiteX17" fmla="*/ 4985753 w 5039180"/>
              <a:gd name="connsiteY17" fmla="*/ 3976656 h 4460543"/>
              <a:gd name="connsiteX18" fmla="*/ 676622 w 5039180"/>
              <a:gd name="connsiteY18" fmla="*/ 2652952 h 4460543"/>
              <a:gd name="connsiteX19" fmla="*/ 4932701 w 5039180"/>
              <a:gd name="connsiteY19" fmla="*/ 4141713 h 4460543"/>
              <a:gd name="connsiteX20" fmla="*/ 849302 w 5039180"/>
              <a:gd name="connsiteY20" fmla="*/ 2813725 h 4460543"/>
              <a:gd name="connsiteX21" fmla="*/ 914616 w 5039180"/>
              <a:gd name="connsiteY21" fmla="*/ 2879040 h 4460543"/>
              <a:gd name="connsiteX22" fmla="*/ 965409 w 5039180"/>
              <a:gd name="connsiteY22" fmla="*/ 2910650 h 4460543"/>
              <a:gd name="connsiteX23" fmla="*/ 1065421 w 5039180"/>
              <a:gd name="connsiteY23" fmla="*/ 2996375 h 4460543"/>
              <a:gd name="connsiteX24" fmla="*/ 4889088 w 5039180"/>
              <a:gd name="connsiteY24" fmla="*/ 4253221 h 4460543"/>
              <a:gd name="connsiteX25" fmla="*/ 1115428 w 5039180"/>
              <a:gd name="connsiteY25" fmla="*/ 3029713 h 4460543"/>
              <a:gd name="connsiteX26" fmla="*/ 1155909 w 5039180"/>
              <a:gd name="connsiteY26" fmla="*/ 3067813 h 4460543"/>
              <a:gd name="connsiteX27" fmla="*/ 1163053 w 5039180"/>
              <a:gd name="connsiteY27" fmla="*/ 3098769 h 4460543"/>
              <a:gd name="connsiteX28" fmla="*/ 1195970 w 5039180"/>
              <a:gd name="connsiteY28" fmla="*/ 3115176 h 4460543"/>
              <a:gd name="connsiteX29" fmla="*/ 1236871 w 5039180"/>
              <a:gd name="connsiteY29" fmla="*/ 3167825 h 4460543"/>
              <a:gd name="connsiteX30" fmla="*/ 1261285 w 5039180"/>
              <a:gd name="connsiteY30" fmla="*/ 3210635 h 4460543"/>
              <a:gd name="connsiteX31" fmla="*/ 1351720 w 5039180"/>
              <a:gd name="connsiteY31" fmla="*/ 3265901 h 4460543"/>
              <a:gd name="connsiteX32" fmla="*/ 4801305 w 5039180"/>
              <a:gd name="connsiteY32" fmla="*/ 4305417 h 4460543"/>
              <a:gd name="connsiteX33" fmla="*/ 4508027 w 5039180"/>
              <a:gd name="connsiteY33" fmla="*/ 4416769 h 4460543"/>
              <a:gd name="connsiteX34" fmla="*/ 2641809 w 5039180"/>
              <a:gd name="connsiteY34" fmla="*/ 3920300 h 4460543"/>
              <a:gd name="connsiteX35" fmla="*/ 2561638 w 5039180"/>
              <a:gd name="connsiteY35" fmla="*/ 3875849 h 4460543"/>
              <a:gd name="connsiteX36" fmla="*/ 2748441 w 5039180"/>
              <a:gd name="connsiteY36" fmla="*/ 3878851 h 4460543"/>
              <a:gd name="connsiteX37" fmla="*/ 2823803 w 5039180"/>
              <a:gd name="connsiteY37" fmla="*/ 3823585 h 4460543"/>
              <a:gd name="connsiteX38" fmla="*/ 2879069 w 5039180"/>
              <a:gd name="connsiteY38" fmla="*/ 3778367 h 4460543"/>
              <a:gd name="connsiteX39" fmla="*/ 2975184 w 5039180"/>
              <a:gd name="connsiteY39" fmla="*/ 3820288 h 4460543"/>
              <a:gd name="connsiteX40" fmla="*/ 3029794 w 5039180"/>
              <a:gd name="connsiteY40" fmla="*/ 3823585 h 4460543"/>
              <a:gd name="connsiteX41" fmla="*/ 3080036 w 5039180"/>
              <a:gd name="connsiteY41" fmla="*/ 3808512 h 4460543"/>
              <a:gd name="connsiteX42" fmla="*/ 3130278 w 5039180"/>
              <a:gd name="connsiteY42" fmla="*/ 3738174 h 4460543"/>
              <a:gd name="connsiteX43" fmla="*/ 3145351 w 5039180"/>
              <a:gd name="connsiteY43" fmla="*/ 3692956 h 4460543"/>
              <a:gd name="connsiteX44" fmla="*/ 3144253 w 5039180"/>
              <a:gd name="connsiteY44" fmla="*/ 3667888 h 4460543"/>
              <a:gd name="connsiteX45" fmla="*/ 3185021 w 5039180"/>
              <a:gd name="connsiteY45" fmla="*/ 3646953 h 4460543"/>
              <a:gd name="connsiteX46" fmla="*/ 3235786 w 5039180"/>
              <a:gd name="connsiteY46" fmla="*/ 3667835 h 4460543"/>
              <a:gd name="connsiteX47" fmla="*/ 3311148 w 5039180"/>
              <a:gd name="connsiteY47" fmla="*/ 3667835 h 4460543"/>
              <a:gd name="connsiteX48" fmla="*/ 3366414 w 5039180"/>
              <a:gd name="connsiteY48" fmla="*/ 3622618 h 4460543"/>
              <a:gd name="connsiteX49" fmla="*/ 3386511 w 5039180"/>
              <a:gd name="connsiteY49" fmla="*/ 3547255 h 4460543"/>
              <a:gd name="connsiteX50" fmla="*/ 3386511 w 5039180"/>
              <a:gd name="connsiteY50" fmla="*/ 3486965 h 4460543"/>
              <a:gd name="connsiteX51" fmla="*/ 3446801 w 5039180"/>
              <a:gd name="connsiteY51" fmla="*/ 3411602 h 4460543"/>
              <a:gd name="connsiteX52" fmla="*/ 3466898 w 5039180"/>
              <a:gd name="connsiteY52" fmla="*/ 3366385 h 4460543"/>
              <a:gd name="connsiteX53" fmla="*/ 3486994 w 5039180"/>
              <a:gd name="connsiteY53" fmla="*/ 3341264 h 4460543"/>
              <a:gd name="connsiteX54" fmla="*/ 3520489 w 5039180"/>
              <a:gd name="connsiteY54" fmla="*/ 3322606 h 4460543"/>
              <a:gd name="connsiteX55" fmla="*/ 3567381 w 5039180"/>
              <a:gd name="connsiteY55" fmla="*/ 3321167 h 4460543"/>
              <a:gd name="connsiteX56" fmla="*/ 3562357 w 5039180"/>
              <a:gd name="connsiteY56" fmla="*/ 3270925 h 4460543"/>
              <a:gd name="connsiteX57" fmla="*/ 3552309 w 5039180"/>
              <a:gd name="connsiteY57" fmla="*/ 3235756 h 4460543"/>
              <a:gd name="connsiteX58" fmla="*/ 3551445 w 5039180"/>
              <a:gd name="connsiteY58" fmla="*/ 3217831 h 4460543"/>
              <a:gd name="connsiteX59" fmla="*/ 3514496 w 5039180"/>
              <a:gd name="connsiteY59" fmla="*/ 3181276 h 4460543"/>
              <a:gd name="connsiteX60" fmla="*/ 3492019 w 5039180"/>
              <a:gd name="connsiteY60" fmla="*/ 3180490 h 4460543"/>
              <a:gd name="connsiteX61" fmla="*/ 3446801 w 5039180"/>
              <a:gd name="connsiteY61" fmla="*/ 3130248 h 4460543"/>
              <a:gd name="connsiteX62" fmla="*/ 3416656 w 5039180"/>
              <a:gd name="connsiteY62" fmla="*/ 3100103 h 4460543"/>
              <a:gd name="connsiteX63" fmla="*/ 3391535 w 5039180"/>
              <a:gd name="connsiteY63" fmla="*/ 3095079 h 4460543"/>
              <a:gd name="connsiteX64" fmla="*/ 3341895 w 5039180"/>
              <a:gd name="connsiteY64" fmla="*/ 3015425 h 4460543"/>
              <a:gd name="connsiteX65" fmla="*/ 3321197 w 5039180"/>
              <a:gd name="connsiteY65" fmla="*/ 2944354 h 4460543"/>
              <a:gd name="connsiteX66" fmla="*/ 3289508 w 5039180"/>
              <a:gd name="connsiteY66" fmla="*/ 2905888 h 4460543"/>
              <a:gd name="connsiteX67" fmla="*/ 3282364 w 5039180"/>
              <a:gd name="connsiteY67" fmla="*/ 2867788 h 4460543"/>
              <a:gd name="connsiteX68" fmla="*/ 3260907 w 5039180"/>
              <a:gd name="connsiteY68" fmla="*/ 2838846 h 4460543"/>
              <a:gd name="connsiteX69" fmla="*/ 3260933 w 5039180"/>
              <a:gd name="connsiteY69" fmla="*/ 2820163 h 4460543"/>
              <a:gd name="connsiteX70" fmla="*/ 3225737 w 5039180"/>
              <a:gd name="connsiteY70" fmla="*/ 2768508 h 4460543"/>
              <a:gd name="connsiteX71" fmla="*/ 3160423 w 5039180"/>
              <a:gd name="connsiteY71" fmla="*/ 2698169 h 4460543"/>
              <a:gd name="connsiteX72" fmla="*/ 3130278 w 5039180"/>
              <a:gd name="connsiteY72" fmla="*/ 2663000 h 4460543"/>
              <a:gd name="connsiteX73" fmla="*/ 3095109 w 5039180"/>
              <a:gd name="connsiteY73" fmla="*/ 2622807 h 4460543"/>
              <a:gd name="connsiteX74" fmla="*/ 3084720 w 5039180"/>
              <a:gd name="connsiteY74" fmla="*/ 2558225 h 4460543"/>
              <a:gd name="connsiteX75" fmla="*/ 3090085 w 5039180"/>
              <a:gd name="connsiteY75" fmla="*/ 2532371 h 4460543"/>
              <a:gd name="connsiteX76" fmla="*/ 3046621 w 5039180"/>
              <a:gd name="connsiteY76" fmla="*/ 2510600 h 4460543"/>
              <a:gd name="connsiteX77" fmla="*/ 3019746 w 5039180"/>
              <a:gd name="connsiteY77" fmla="*/ 2512275 h 4460543"/>
              <a:gd name="connsiteX78" fmla="*/ 3010221 w 5039180"/>
              <a:gd name="connsiteY78" fmla="*/ 2472631 h 4460543"/>
              <a:gd name="connsiteX79" fmla="*/ 3013284 w 5039180"/>
              <a:gd name="connsiteY79" fmla="*/ 2398681 h 4460543"/>
              <a:gd name="connsiteX80" fmla="*/ 2994625 w 5039180"/>
              <a:gd name="connsiteY80" fmla="*/ 2371598 h 4460543"/>
              <a:gd name="connsiteX81" fmla="*/ 2964480 w 5039180"/>
              <a:gd name="connsiteY81" fmla="*/ 2326380 h 4460543"/>
              <a:gd name="connsiteX82" fmla="*/ 2909214 w 5039180"/>
              <a:gd name="connsiteY82" fmla="*/ 2272973 h 4460543"/>
              <a:gd name="connsiteX83" fmla="*/ 2879069 w 5039180"/>
              <a:gd name="connsiteY83" fmla="*/ 2230921 h 4460543"/>
              <a:gd name="connsiteX84" fmla="*/ 2843900 w 5039180"/>
              <a:gd name="connsiteY84" fmla="*/ 2215848 h 4460543"/>
              <a:gd name="connsiteX85" fmla="*/ 2822783 w 5039180"/>
              <a:gd name="connsiteY85" fmla="*/ 2203419 h 4460543"/>
              <a:gd name="connsiteX86" fmla="*/ 2798682 w 5039180"/>
              <a:gd name="connsiteY86" fmla="*/ 2195752 h 4460543"/>
              <a:gd name="connsiteX87" fmla="*/ 2770395 w 5039180"/>
              <a:gd name="connsiteY87" fmla="*/ 2177225 h 4460543"/>
              <a:gd name="connsiteX88" fmla="*/ 2733368 w 5039180"/>
              <a:gd name="connsiteY88" fmla="*/ 2170631 h 4460543"/>
              <a:gd name="connsiteX89" fmla="*/ 2698958 w 5039180"/>
              <a:gd name="connsiteY89" fmla="*/ 2146269 h 4460543"/>
              <a:gd name="connsiteX90" fmla="*/ 2659341 w 5039180"/>
              <a:gd name="connsiteY90" fmla="*/ 2128318 h 4460543"/>
              <a:gd name="connsiteX91" fmla="*/ 2698199 w 5039180"/>
              <a:gd name="connsiteY91" fmla="*/ 2004833 h 4460543"/>
              <a:gd name="connsiteX92" fmla="*/ 2728344 w 5039180"/>
              <a:gd name="connsiteY92" fmla="*/ 1934495 h 4460543"/>
              <a:gd name="connsiteX93" fmla="*/ 2823803 w 5039180"/>
              <a:gd name="connsiteY93" fmla="*/ 1813914 h 4460543"/>
              <a:gd name="connsiteX94" fmla="*/ 2860569 w 5039180"/>
              <a:gd name="connsiteY94" fmla="*/ 1758648 h 4460543"/>
              <a:gd name="connsiteX95" fmla="*/ 2914238 w 5039180"/>
              <a:gd name="connsiteY95" fmla="*/ 1733527 h 4460543"/>
              <a:gd name="connsiteX96" fmla="*/ 2984577 w 5039180"/>
              <a:gd name="connsiteY96" fmla="*/ 1693334 h 4460543"/>
              <a:gd name="connsiteX97" fmla="*/ 3095109 w 5039180"/>
              <a:gd name="connsiteY97" fmla="*/ 1663189 h 4460543"/>
              <a:gd name="connsiteX98" fmla="*/ 3140326 w 5039180"/>
              <a:gd name="connsiteY98" fmla="*/ 1643092 h 4460543"/>
              <a:gd name="connsiteX99" fmla="*/ 3175496 w 5039180"/>
              <a:gd name="connsiteY99" fmla="*/ 1602899 h 4460543"/>
              <a:gd name="connsiteX100" fmla="*/ 3195592 w 5039180"/>
              <a:gd name="connsiteY100" fmla="*/ 1517488 h 4460543"/>
              <a:gd name="connsiteX101" fmla="*/ 3228381 w 5039180"/>
              <a:gd name="connsiteY101" fmla="*/ 1430480 h 4460543"/>
              <a:gd name="connsiteX102" fmla="*/ 3296076 w 5039180"/>
              <a:gd name="connsiteY102" fmla="*/ 1341642 h 4460543"/>
              <a:gd name="connsiteX103" fmla="*/ 3411632 w 5039180"/>
              <a:gd name="connsiteY103" fmla="*/ 1241158 h 4460543"/>
              <a:gd name="connsiteX104" fmla="*/ 3366414 w 5039180"/>
              <a:gd name="connsiteY104" fmla="*/ 1211013 h 4460543"/>
              <a:gd name="connsiteX105" fmla="*/ 3308559 w 5039180"/>
              <a:gd name="connsiteY105" fmla="*/ 1196150 h 4460543"/>
              <a:gd name="connsiteX106" fmla="*/ 3225737 w 5039180"/>
              <a:gd name="connsiteY106" fmla="*/ 1190916 h 4460543"/>
              <a:gd name="connsiteX107" fmla="*/ 3172828 w 5039180"/>
              <a:gd name="connsiteY107" fmla="*/ 1167575 h 4460543"/>
              <a:gd name="connsiteX108" fmla="*/ 3101390 w 5039180"/>
              <a:gd name="connsiteY108" fmla="*/ 1153288 h 4460543"/>
              <a:gd name="connsiteX109" fmla="*/ 3064964 w 5039180"/>
              <a:gd name="connsiteY109" fmla="*/ 1165796 h 4460543"/>
              <a:gd name="connsiteX110" fmla="*/ 3004674 w 5039180"/>
              <a:gd name="connsiteY110" fmla="*/ 1135651 h 4460543"/>
              <a:gd name="connsiteX111" fmla="*/ 2934335 w 5039180"/>
              <a:gd name="connsiteY111" fmla="*/ 1120578 h 4460543"/>
              <a:gd name="connsiteX112" fmla="*/ 2758490 w 5039180"/>
              <a:gd name="connsiteY112" fmla="*/ 1072325 h 4460543"/>
              <a:gd name="connsiteX113" fmla="*/ 2522353 w 5039180"/>
              <a:gd name="connsiteY113" fmla="*/ 1010046 h 4460543"/>
              <a:gd name="connsiteX114" fmla="*/ 2457038 w 5039180"/>
              <a:gd name="connsiteY114" fmla="*/ 979901 h 4460543"/>
              <a:gd name="connsiteX115" fmla="*/ 2401773 w 5039180"/>
              <a:gd name="connsiteY115" fmla="*/ 954780 h 4460543"/>
              <a:gd name="connsiteX116" fmla="*/ 2316362 w 5039180"/>
              <a:gd name="connsiteY116" fmla="*/ 944732 h 4460543"/>
              <a:gd name="connsiteX117" fmla="*/ 2256071 w 5039180"/>
              <a:gd name="connsiteY117" fmla="*/ 944732 h 4460543"/>
              <a:gd name="connsiteX118" fmla="*/ 2220902 w 5039180"/>
              <a:gd name="connsiteY118" fmla="*/ 949756 h 4460543"/>
              <a:gd name="connsiteX119" fmla="*/ 2125443 w 5039180"/>
              <a:gd name="connsiteY119" fmla="*/ 849273 h 4460543"/>
              <a:gd name="connsiteX120" fmla="*/ 2113171 w 5039180"/>
              <a:gd name="connsiteY120" fmla="*/ 805625 h 4460543"/>
              <a:gd name="connsiteX121" fmla="*/ 2084596 w 5039180"/>
              <a:gd name="connsiteY121" fmla="*/ 779431 h 4460543"/>
              <a:gd name="connsiteX122" fmla="*/ 2055104 w 5039180"/>
              <a:gd name="connsiteY122" fmla="*/ 743765 h 4460543"/>
              <a:gd name="connsiteX123" fmla="*/ 1994814 w 5039180"/>
              <a:gd name="connsiteY123" fmla="*/ 663378 h 4460543"/>
              <a:gd name="connsiteX124" fmla="*/ 3862796 w 5039180"/>
              <a:gd name="connsiteY124" fmla="*/ 1324597 h 4460543"/>
              <a:gd name="connsiteX125" fmla="*/ 1889307 w 5039180"/>
              <a:gd name="connsiteY125" fmla="*/ 552846 h 4460543"/>
              <a:gd name="connsiteX126" fmla="*/ 1793847 w 5039180"/>
              <a:gd name="connsiteY126" fmla="*/ 482508 h 4460543"/>
              <a:gd name="connsiteX127" fmla="*/ 1698388 w 5039180"/>
              <a:gd name="connsiteY127" fmla="*/ 477484 h 4460543"/>
              <a:gd name="connsiteX128" fmla="*/ 1667878 w 5039180"/>
              <a:gd name="connsiteY128" fmla="*/ 453200 h 4460543"/>
              <a:gd name="connsiteX129" fmla="*/ 1597904 w 5039180"/>
              <a:gd name="connsiteY129" fmla="*/ 467435 h 4460543"/>
              <a:gd name="connsiteX130" fmla="*/ 1589296 w 5039180"/>
              <a:gd name="connsiteY130" fmla="*/ 443675 h 4460543"/>
              <a:gd name="connsiteX131" fmla="*/ 1542638 w 5039180"/>
              <a:gd name="connsiteY131" fmla="*/ 452363 h 4460543"/>
              <a:gd name="connsiteX132" fmla="*/ 1534528 w 5039180"/>
              <a:gd name="connsiteY132" fmla="*/ 412719 h 4460543"/>
              <a:gd name="connsiteX133" fmla="*/ 1498809 w 5039180"/>
              <a:gd name="connsiteY133" fmla="*/ 377000 h 4460543"/>
              <a:gd name="connsiteX134" fmla="*/ 1484521 w 5039180"/>
              <a:gd name="connsiteY134" fmla="*/ 341281 h 4460543"/>
              <a:gd name="connsiteX135" fmla="*/ 1477324 w 5039180"/>
              <a:gd name="connsiteY135" fmla="*/ 321734 h 4460543"/>
              <a:gd name="connsiteX136" fmla="*/ 1412010 w 5039180"/>
              <a:gd name="connsiteY136" fmla="*/ 291589 h 4460543"/>
              <a:gd name="connsiteX137" fmla="*/ 1366792 w 5039180"/>
              <a:gd name="connsiteY137" fmla="*/ 291589 h 4460543"/>
              <a:gd name="connsiteX138" fmla="*/ 1346696 w 5039180"/>
              <a:gd name="connsiteY138" fmla="*/ 231299 h 4460543"/>
              <a:gd name="connsiteX139" fmla="*/ 1321575 w 5039180"/>
              <a:gd name="connsiteY139" fmla="*/ 176033 h 4460543"/>
              <a:gd name="connsiteX140" fmla="*/ 1291430 w 5039180"/>
              <a:gd name="connsiteY140" fmla="*/ 150912 h 4460543"/>
              <a:gd name="connsiteX141" fmla="*/ 1236164 w 5039180"/>
              <a:gd name="connsiteY141" fmla="*/ 186081 h 4460543"/>
              <a:gd name="connsiteX142" fmla="*/ 1165825 w 5039180"/>
              <a:gd name="connsiteY142" fmla="*/ 211202 h 4460543"/>
              <a:gd name="connsiteX143" fmla="*/ 1120608 w 5039180"/>
              <a:gd name="connsiteY143" fmla="*/ 221251 h 4460543"/>
              <a:gd name="connsiteX144" fmla="*/ 1065342 w 5039180"/>
              <a:gd name="connsiteY144" fmla="*/ 191105 h 4460543"/>
              <a:gd name="connsiteX145" fmla="*/ 1005052 w 5039180"/>
              <a:gd name="connsiteY145" fmla="*/ 155936 h 4460543"/>
              <a:gd name="connsiteX146" fmla="*/ 934713 w 5039180"/>
              <a:gd name="connsiteY146" fmla="*/ 120767 h 4460543"/>
              <a:gd name="connsiteX147" fmla="*/ 829205 w 5039180"/>
              <a:gd name="connsiteY147" fmla="*/ 165985 h 4460543"/>
              <a:gd name="connsiteX148" fmla="*/ 743794 w 5039180"/>
              <a:gd name="connsiteY148" fmla="*/ 181057 h 4460543"/>
              <a:gd name="connsiteX149" fmla="*/ 693553 w 5039180"/>
              <a:gd name="connsiteY149" fmla="*/ 145888 h 4460543"/>
              <a:gd name="connsiteX150" fmla="*/ 703601 w 5039180"/>
              <a:gd name="connsiteY150" fmla="*/ 105695 h 4460543"/>
              <a:gd name="connsiteX151" fmla="*/ 718674 w 5039180"/>
              <a:gd name="connsiteY151" fmla="*/ 85598 h 4460543"/>
              <a:gd name="connsiteX152" fmla="*/ 693553 w 5039180"/>
              <a:gd name="connsiteY152" fmla="*/ 20284 h 4460543"/>
              <a:gd name="connsiteX153" fmla="*/ 648335 w 5039180"/>
              <a:gd name="connsiteY153" fmla="*/ 187 h 4460543"/>
              <a:gd name="connsiteX154" fmla="*/ 618190 w 5039180"/>
              <a:gd name="connsiteY154" fmla="*/ 10235 h 4460543"/>
              <a:gd name="connsiteX155" fmla="*/ 557900 w 5039180"/>
              <a:gd name="connsiteY155" fmla="*/ 10235 h 4460543"/>
              <a:gd name="connsiteX156" fmla="*/ 472489 w 5039180"/>
              <a:gd name="connsiteY156" fmla="*/ 187 h 4460543"/>
              <a:gd name="connsiteX157" fmla="*/ 437320 w 5039180"/>
              <a:gd name="connsiteY157" fmla="*/ 10235 h 4460543"/>
              <a:gd name="connsiteX158" fmla="*/ 392102 w 5039180"/>
              <a:gd name="connsiteY158" fmla="*/ 55453 h 4460543"/>
              <a:gd name="connsiteX159" fmla="*/ 387078 w 5039180"/>
              <a:gd name="connsiteY159" fmla="*/ 105695 h 4460543"/>
              <a:gd name="connsiteX160" fmla="*/ 382054 w 5039180"/>
              <a:gd name="connsiteY160" fmla="*/ 140864 h 4460543"/>
              <a:gd name="connsiteX161" fmla="*/ 346885 w 5039180"/>
              <a:gd name="connsiteY161" fmla="*/ 216226 h 4460543"/>
              <a:gd name="connsiteX162" fmla="*/ 366981 w 5039180"/>
              <a:gd name="connsiteY162" fmla="*/ 206178 h 4460543"/>
              <a:gd name="connsiteX163" fmla="*/ 422247 w 5039180"/>
              <a:gd name="connsiteY163" fmla="*/ 171009 h 4460543"/>
              <a:gd name="connsiteX164" fmla="*/ 467465 w 5039180"/>
              <a:gd name="connsiteY164" fmla="*/ 216226 h 4460543"/>
              <a:gd name="connsiteX165" fmla="*/ 462441 w 5039180"/>
              <a:gd name="connsiteY165" fmla="*/ 256420 h 4460543"/>
              <a:gd name="connsiteX166" fmla="*/ 462441 w 5039180"/>
              <a:gd name="connsiteY166" fmla="*/ 276516 h 4460543"/>
              <a:gd name="connsiteX167" fmla="*/ 532779 w 5039180"/>
              <a:gd name="connsiteY167" fmla="*/ 361927 h 4460543"/>
              <a:gd name="connsiteX168" fmla="*/ 552876 w 5039180"/>
              <a:gd name="connsiteY168" fmla="*/ 412169 h 4460543"/>
              <a:gd name="connsiteX169" fmla="*/ 598093 w 5039180"/>
              <a:gd name="connsiteY169" fmla="*/ 427242 h 4460543"/>
              <a:gd name="connsiteX170" fmla="*/ 618190 w 5039180"/>
              <a:gd name="connsiteY170" fmla="*/ 442314 h 4460543"/>
              <a:gd name="connsiteX171" fmla="*/ 633263 w 5039180"/>
              <a:gd name="connsiteY171" fmla="*/ 472459 h 4460543"/>
              <a:gd name="connsiteX172" fmla="*/ 3937635 w 5039180"/>
              <a:gd name="connsiteY172" fmla="*/ 1444777 h 4460543"/>
              <a:gd name="connsiteX173" fmla="*/ 577997 w 5039180"/>
              <a:gd name="connsiteY173" fmla="*/ 582991 h 4460543"/>
              <a:gd name="connsiteX174" fmla="*/ 4025558 w 5039180"/>
              <a:gd name="connsiteY174" fmla="*/ 1609807 h 4460543"/>
              <a:gd name="connsiteX175" fmla="*/ 462441 w 5039180"/>
              <a:gd name="connsiteY175" fmla="*/ 638257 h 4460543"/>
              <a:gd name="connsiteX176" fmla="*/ 437320 w 5039180"/>
              <a:gd name="connsiteY176" fmla="*/ 708596 h 4460543"/>
              <a:gd name="connsiteX177" fmla="*/ 4068752 w 5039180"/>
              <a:gd name="connsiteY177" fmla="*/ 1752368 h 4460543"/>
              <a:gd name="connsiteX178" fmla="*/ 377030 w 5039180"/>
              <a:gd name="connsiteY178" fmla="*/ 768886 h 4460543"/>
              <a:gd name="connsiteX179" fmla="*/ 351909 w 5039180"/>
              <a:gd name="connsiteY179" fmla="*/ 914587 h 4460543"/>
              <a:gd name="connsiteX180" fmla="*/ 331812 w 5039180"/>
              <a:gd name="connsiteY180" fmla="*/ 964829 h 4460543"/>
              <a:gd name="connsiteX181" fmla="*/ 346885 w 5039180"/>
              <a:gd name="connsiteY181" fmla="*/ 1025119 h 4460543"/>
              <a:gd name="connsiteX182" fmla="*/ 4147604 w 5039180"/>
              <a:gd name="connsiteY182" fmla="*/ 1874414 h 4460543"/>
              <a:gd name="connsiteX183" fmla="*/ 372005 w 5039180"/>
              <a:gd name="connsiteY183" fmla="*/ 1110530 h 4460543"/>
              <a:gd name="connsiteX0" fmla="*/ 372005 w 5039180"/>
              <a:gd name="connsiteY0" fmla="*/ 1110530 h 4460543"/>
              <a:gd name="connsiteX1" fmla="*/ 4529371 w 5039180"/>
              <a:gd name="connsiteY1" fmla="*/ 2133857 h 4460543"/>
              <a:gd name="connsiteX2" fmla="*/ 473275 w 5039180"/>
              <a:gd name="connsiteY2" fmla="*/ 1333190 h 4460543"/>
              <a:gd name="connsiteX3" fmla="*/ 4750784 w 5039180"/>
              <a:gd name="connsiteY3" fmla="*/ 2453101 h 4460543"/>
              <a:gd name="connsiteX4" fmla="*/ 532779 w 5039180"/>
              <a:gd name="connsiteY4" fmla="*/ 1557681 h 4460543"/>
              <a:gd name="connsiteX5" fmla="*/ 4815052 w 5039180"/>
              <a:gd name="connsiteY5" fmla="*/ 2820494 h 4460543"/>
              <a:gd name="connsiteX6" fmla="*/ 547852 w 5039180"/>
              <a:gd name="connsiteY6" fmla="*/ 1758648 h 4460543"/>
              <a:gd name="connsiteX7" fmla="*/ 572973 w 5039180"/>
              <a:gd name="connsiteY7" fmla="*/ 1798842 h 4460543"/>
              <a:gd name="connsiteX8" fmla="*/ 4804724 w 5039180"/>
              <a:gd name="connsiteY8" fmla="*/ 3176931 h 4460543"/>
              <a:gd name="connsiteX9" fmla="*/ 589117 w 5039180"/>
              <a:gd name="connsiteY9" fmla="*/ 2066170 h 4460543"/>
              <a:gd name="connsiteX10" fmla="*/ 593069 w 5039180"/>
              <a:gd name="connsiteY10" fmla="*/ 2140486 h 4460543"/>
              <a:gd name="connsiteX11" fmla="*/ 596315 w 5039180"/>
              <a:gd name="connsiteY11" fmla="*/ 2224850 h 4460543"/>
              <a:gd name="connsiteX12" fmla="*/ 4854966 w 5039180"/>
              <a:gd name="connsiteY12" fmla="*/ 3413347 h 4460543"/>
              <a:gd name="connsiteX13" fmla="*/ 618451 w 5039180"/>
              <a:gd name="connsiteY13" fmla="*/ 2359717 h 4460543"/>
              <a:gd name="connsiteX14" fmla="*/ 623214 w 5039180"/>
              <a:gd name="connsiteY14" fmla="*/ 2391695 h 4460543"/>
              <a:gd name="connsiteX15" fmla="*/ 4945271 w 5039180"/>
              <a:gd name="connsiteY15" fmla="*/ 3672650 h 4460543"/>
              <a:gd name="connsiteX16" fmla="*/ 648335 w 5039180"/>
              <a:gd name="connsiteY16" fmla="*/ 2482130 h 4460543"/>
              <a:gd name="connsiteX17" fmla="*/ 4985753 w 5039180"/>
              <a:gd name="connsiteY17" fmla="*/ 3976656 h 4460543"/>
              <a:gd name="connsiteX18" fmla="*/ 676622 w 5039180"/>
              <a:gd name="connsiteY18" fmla="*/ 2652952 h 4460543"/>
              <a:gd name="connsiteX19" fmla="*/ 4932701 w 5039180"/>
              <a:gd name="connsiteY19" fmla="*/ 4141713 h 4460543"/>
              <a:gd name="connsiteX20" fmla="*/ 849302 w 5039180"/>
              <a:gd name="connsiteY20" fmla="*/ 2813725 h 4460543"/>
              <a:gd name="connsiteX21" fmla="*/ 914616 w 5039180"/>
              <a:gd name="connsiteY21" fmla="*/ 2879040 h 4460543"/>
              <a:gd name="connsiteX22" fmla="*/ 965409 w 5039180"/>
              <a:gd name="connsiteY22" fmla="*/ 2910650 h 4460543"/>
              <a:gd name="connsiteX23" fmla="*/ 1065421 w 5039180"/>
              <a:gd name="connsiteY23" fmla="*/ 2996375 h 4460543"/>
              <a:gd name="connsiteX24" fmla="*/ 4889088 w 5039180"/>
              <a:gd name="connsiteY24" fmla="*/ 4253221 h 4460543"/>
              <a:gd name="connsiteX25" fmla="*/ 1115428 w 5039180"/>
              <a:gd name="connsiteY25" fmla="*/ 3029713 h 4460543"/>
              <a:gd name="connsiteX26" fmla="*/ 1155909 w 5039180"/>
              <a:gd name="connsiteY26" fmla="*/ 3067813 h 4460543"/>
              <a:gd name="connsiteX27" fmla="*/ 1163053 w 5039180"/>
              <a:gd name="connsiteY27" fmla="*/ 3098769 h 4460543"/>
              <a:gd name="connsiteX28" fmla="*/ 1195970 w 5039180"/>
              <a:gd name="connsiteY28" fmla="*/ 3115176 h 4460543"/>
              <a:gd name="connsiteX29" fmla="*/ 1236871 w 5039180"/>
              <a:gd name="connsiteY29" fmla="*/ 3167825 h 4460543"/>
              <a:gd name="connsiteX30" fmla="*/ 1351720 w 5039180"/>
              <a:gd name="connsiteY30" fmla="*/ 3265901 h 4460543"/>
              <a:gd name="connsiteX31" fmla="*/ 4801305 w 5039180"/>
              <a:gd name="connsiteY31" fmla="*/ 4305417 h 4460543"/>
              <a:gd name="connsiteX32" fmla="*/ 4508027 w 5039180"/>
              <a:gd name="connsiteY32" fmla="*/ 4416769 h 4460543"/>
              <a:gd name="connsiteX33" fmla="*/ 2641809 w 5039180"/>
              <a:gd name="connsiteY33" fmla="*/ 3920300 h 4460543"/>
              <a:gd name="connsiteX34" fmla="*/ 2561638 w 5039180"/>
              <a:gd name="connsiteY34" fmla="*/ 3875849 h 4460543"/>
              <a:gd name="connsiteX35" fmla="*/ 2748441 w 5039180"/>
              <a:gd name="connsiteY35" fmla="*/ 3878851 h 4460543"/>
              <a:gd name="connsiteX36" fmla="*/ 2823803 w 5039180"/>
              <a:gd name="connsiteY36" fmla="*/ 3823585 h 4460543"/>
              <a:gd name="connsiteX37" fmla="*/ 2879069 w 5039180"/>
              <a:gd name="connsiteY37" fmla="*/ 3778367 h 4460543"/>
              <a:gd name="connsiteX38" fmla="*/ 2975184 w 5039180"/>
              <a:gd name="connsiteY38" fmla="*/ 3820288 h 4460543"/>
              <a:gd name="connsiteX39" fmla="*/ 3029794 w 5039180"/>
              <a:gd name="connsiteY39" fmla="*/ 3823585 h 4460543"/>
              <a:gd name="connsiteX40" fmla="*/ 3080036 w 5039180"/>
              <a:gd name="connsiteY40" fmla="*/ 3808512 h 4460543"/>
              <a:gd name="connsiteX41" fmla="*/ 3130278 w 5039180"/>
              <a:gd name="connsiteY41" fmla="*/ 3738174 h 4460543"/>
              <a:gd name="connsiteX42" fmla="*/ 3145351 w 5039180"/>
              <a:gd name="connsiteY42" fmla="*/ 3692956 h 4460543"/>
              <a:gd name="connsiteX43" fmla="*/ 3144253 w 5039180"/>
              <a:gd name="connsiteY43" fmla="*/ 3667888 h 4460543"/>
              <a:gd name="connsiteX44" fmla="*/ 3185021 w 5039180"/>
              <a:gd name="connsiteY44" fmla="*/ 3646953 h 4460543"/>
              <a:gd name="connsiteX45" fmla="*/ 3235786 w 5039180"/>
              <a:gd name="connsiteY45" fmla="*/ 3667835 h 4460543"/>
              <a:gd name="connsiteX46" fmla="*/ 3311148 w 5039180"/>
              <a:gd name="connsiteY46" fmla="*/ 3667835 h 4460543"/>
              <a:gd name="connsiteX47" fmla="*/ 3366414 w 5039180"/>
              <a:gd name="connsiteY47" fmla="*/ 3622618 h 4460543"/>
              <a:gd name="connsiteX48" fmla="*/ 3386511 w 5039180"/>
              <a:gd name="connsiteY48" fmla="*/ 3547255 h 4460543"/>
              <a:gd name="connsiteX49" fmla="*/ 3386511 w 5039180"/>
              <a:gd name="connsiteY49" fmla="*/ 3486965 h 4460543"/>
              <a:gd name="connsiteX50" fmla="*/ 3446801 w 5039180"/>
              <a:gd name="connsiteY50" fmla="*/ 3411602 h 4460543"/>
              <a:gd name="connsiteX51" fmla="*/ 3466898 w 5039180"/>
              <a:gd name="connsiteY51" fmla="*/ 3366385 h 4460543"/>
              <a:gd name="connsiteX52" fmla="*/ 3486994 w 5039180"/>
              <a:gd name="connsiteY52" fmla="*/ 3341264 h 4460543"/>
              <a:gd name="connsiteX53" fmla="*/ 3520489 w 5039180"/>
              <a:gd name="connsiteY53" fmla="*/ 3322606 h 4460543"/>
              <a:gd name="connsiteX54" fmla="*/ 3567381 w 5039180"/>
              <a:gd name="connsiteY54" fmla="*/ 3321167 h 4460543"/>
              <a:gd name="connsiteX55" fmla="*/ 3562357 w 5039180"/>
              <a:gd name="connsiteY55" fmla="*/ 3270925 h 4460543"/>
              <a:gd name="connsiteX56" fmla="*/ 3552309 w 5039180"/>
              <a:gd name="connsiteY56" fmla="*/ 3235756 h 4460543"/>
              <a:gd name="connsiteX57" fmla="*/ 3551445 w 5039180"/>
              <a:gd name="connsiteY57" fmla="*/ 3217831 h 4460543"/>
              <a:gd name="connsiteX58" fmla="*/ 3514496 w 5039180"/>
              <a:gd name="connsiteY58" fmla="*/ 3181276 h 4460543"/>
              <a:gd name="connsiteX59" fmla="*/ 3492019 w 5039180"/>
              <a:gd name="connsiteY59" fmla="*/ 3180490 h 4460543"/>
              <a:gd name="connsiteX60" fmla="*/ 3446801 w 5039180"/>
              <a:gd name="connsiteY60" fmla="*/ 3130248 h 4460543"/>
              <a:gd name="connsiteX61" fmla="*/ 3416656 w 5039180"/>
              <a:gd name="connsiteY61" fmla="*/ 3100103 h 4460543"/>
              <a:gd name="connsiteX62" fmla="*/ 3391535 w 5039180"/>
              <a:gd name="connsiteY62" fmla="*/ 3095079 h 4460543"/>
              <a:gd name="connsiteX63" fmla="*/ 3341895 w 5039180"/>
              <a:gd name="connsiteY63" fmla="*/ 3015425 h 4460543"/>
              <a:gd name="connsiteX64" fmla="*/ 3321197 w 5039180"/>
              <a:gd name="connsiteY64" fmla="*/ 2944354 h 4460543"/>
              <a:gd name="connsiteX65" fmla="*/ 3289508 w 5039180"/>
              <a:gd name="connsiteY65" fmla="*/ 2905888 h 4460543"/>
              <a:gd name="connsiteX66" fmla="*/ 3282364 w 5039180"/>
              <a:gd name="connsiteY66" fmla="*/ 2867788 h 4460543"/>
              <a:gd name="connsiteX67" fmla="*/ 3260907 w 5039180"/>
              <a:gd name="connsiteY67" fmla="*/ 2838846 h 4460543"/>
              <a:gd name="connsiteX68" fmla="*/ 3260933 w 5039180"/>
              <a:gd name="connsiteY68" fmla="*/ 2820163 h 4460543"/>
              <a:gd name="connsiteX69" fmla="*/ 3225737 w 5039180"/>
              <a:gd name="connsiteY69" fmla="*/ 2768508 h 4460543"/>
              <a:gd name="connsiteX70" fmla="*/ 3160423 w 5039180"/>
              <a:gd name="connsiteY70" fmla="*/ 2698169 h 4460543"/>
              <a:gd name="connsiteX71" fmla="*/ 3130278 w 5039180"/>
              <a:gd name="connsiteY71" fmla="*/ 2663000 h 4460543"/>
              <a:gd name="connsiteX72" fmla="*/ 3095109 w 5039180"/>
              <a:gd name="connsiteY72" fmla="*/ 2622807 h 4460543"/>
              <a:gd name="connsiteX73" fmla="*/ 3084720 w 5039180"/>
              <a:gd name="connsiteY73" fmla="*/ 2558225 h 4460543"/>
              <a:gd name="connsiteX74" fmla="*/ 3090085 w 5039180"/>
              <a:gd name="connsiteY74" fmla="*/ 2532371 h 4460543"/>
              <a:gd name="connsiteX75" fmla="*/ 3046621 w 5039180"/>
              <a:gd name="connsiteY75" fmla="*/ 2510600 h 4460543"/>
              <a:gd name="connsiteX76" fmla="*/ 3019746 w 5039180"/>
              <a:gd name="connsiteY76" fmla="*/ 2512275 h 4460543"/>
              <a:gd name="connsiteX77" fmla="*/ 3010221 w 5039180"/>
              <a:gd name="connsiteY77" fmla="*/ 2472631 h 4460543"/>
              <a:gd name="connsiteX78" fmla="*/ 3013284 w 5039180"/>
              <a:gd name="connsiteY78" fmla="*/ 2398681 h 4460543"/>
              <a:gd name="connsiteX79" fmla="*/ 2994625 w 5039180"/>
              <a:gd name="connsiteY79" fmla="*/ 2371598 h 4460543"/>
              <a:gd name="connsiteX80" fmla="*/ 2964480 w 5039180"/>
              <a:gd name="connsiteY80" fmla="*/ 2326380 h 4460543"/>
              <a:gd name="connsiteX81" fmla="*/ 2909214 w 5039180"/>
              <a:gd name="connsiteY81" fmla="*/ 2272973 h 4460543"/>
              <a:gd name="connsiteX82" fmla="*/ 2879069 w 5039180"/>
              <a:gd name="connsiteY82" fmla="*/ 2230921 h 4460543"/>
              <a:gd name="connsiteX83" fmla="*/ 2843900 w 5039180"/>
              <a:gd name="connsiteY83" fmla="*/ 2215848 h 4460543"/>
              <a:gd name="connsiteX84" fmla="*/ 2822783 w 5039180"/>
              <a:gd name="connsiteY84" fmla="*/ 2203419 h 4460543"/>
              <a:gd name="connsiteX85" fmla="*/ 2798682 w 5039180"/>
              <a:gd name="connsiteY85" fmla="*/ 2195752 h 4460543"/>
              <a:gd name="connsiteX86" fmla="*/ 2770395 w 5039180"/>
              <a:gd name="connsiteY86" fmla="*/ 2177225 h 4460543"/>
              <a:gd name="connsiteX87" fmla="*/ 2733368 w 5039180"/>
              <a:gd name="connsiteY87" fmla="*/ 2170631 h 4460543"/>
              <a:gd name="connsiteX88" fmla="*/ 2698958 w 5039180"/>
              <a:gd name="connsiteY88" fmla="*/ 2146269 h 4460543"/>
              <a:gd name="connsiteX89" fmla="*/ 2659341 w 5039180"/>
              <a:gd name="connsiteY89" fmla="*/ 2128318 h 4460543"/>
              <a:gd name="connsiteX90" fmla="*/ 2698199 w 5039180"/>
              <a:gd name="connsiteY90" fmla="*/ 2004833 h 4460543"/>
              <a:gd name="connsiteX91" fmla="*/ 2728344 w 5039180"/>
              <a:gd name="connsiteY91" fmla="*/ 1934495 h 4460543"/>
              <a:gd name="connsiteX92" fmla="*/ 2823803 w 5039180"/>
              <a:gd name="connsiteY92" fmla="*/ 1813914 h 4460543"/>
              <a:gd name="connsiteX93" fmla="*/ 2860569 w 5039180"/>
              <a:gd name="connsiteY93" fmla="*/ 1758648 h 4460543"/>
              <a:gd name="connsiteX94" fmla="*/ 2914238 w 5039180"/>
              <a:gd name="connsiteY94" fmla="*/ 1733527 h 4460543"/>
              <a:gd name="connsiteX95" fmla="*/ 2984577 w 5039180"/>
              <a:gd name="connsiteY95" fmla="*/ 1693334 h 4460543"/>
              <a:gd name="connsiteX96" fmla="*/ 3095109 w 5039180"/>
              <a:gd name="connsiteY96" fmla="*/ 1663189 h 4460543"/>
              <a:gd name="connsiteX97" fmla="*/ 3140326 w 5039180"/>
              <a:gd name="connsiteY97" fmla="*/ 1643092 h 4460543"/>
              <a:gd name="connsiteX98" fmla="*/ 3175496 w 5039180"/>
              <a:gd name="connsiteY98" fmla="*/ 1602899 h 4460543"/>
              <a:gd name="connsiteX99" fmla="*/ 3195592 w 5039180"/>
              <a:gd name="connsiteY99" fmla="*/ 1517488 h 4460543"/>
              <a:gd name="connsiteX100" fmla="*/ 3228381 w 5039180"/>
              <a:gd name="connsiteY100" fmla="*/ 1430480 h 4460543"/>
              <a:gd name="connsiteX101" fmla="*/ 3296076 w 5039180"/>
              <a:gd name="connsiteY101" fmla="*/ 1341642 h 4460543"/>
              <a:gd name="connsiteX102" fmla="*/ 3411632 w 5039180"/>
              <a:gd name="connsiteY102" fmla="*/ 1241158 h 4460543"/>
              <a:gd name="connsiteX103" fmla="*/ 3366414 w 5039180"/>
              <a:gd name="connsiteY103" fmla="*/ 1211013 h 4460543"/>
              <a:gd name="connsiteX104" fmla="*/ 3308559 w 5039180"/>
              <a:gd name="connsiteY104" fmla="*/ 1196150 h 4460543"/>
              <a:gd name="connsiteX105" fmla="*/ 3225737 w 5039180"/>
              <a:gd name="connsiteY105" fmla="*/ 1190916 h 4460543"/>
              <a:gd name="connsiteX106" fmla="*/ 3172828 w 5039180"/>
              <a:gd name="connsiteY106" fmla="*/ 1167575 h 4460543"/>
              <a:gd name="connsiteX107" fmla="*/ 3101390 w 5039180"/>
              <a:gd name="connsiteY107" fmla="*/ 1153288 h 4460543"/>
              <a:gd name="connsiteX108" fmla="*/ 3064964 w 5039180"/>
              <a:gd name="connsiteY108" fmla="*/ 1165796 h 4460543"/>
              <a:gd name="connsiteX109" fmla="*/ 3004674 w 5039180"/>
              <a:gd name="connsiteY109" fmla="*/ 1135651 h 4460543"/>
              <a:gd name="connsiteX110" fmla="*/ 2934335 w 5039180"/>
              <a:gd name="connsiteY110" fmla="*/ 1120578 h 4460543"/>
              <a:gd name="connsiteX111" fmla="*/ 2758490 w 5039180"/>
              <a:gd name="connsiteY111" fmla="*/ 1072325 h 4460543"/>
              <a:gd name="connsiteX112" fmla="*/ 2522353 w 5039180"/>
              <a:gd name="connsiteY112" fmla="*/ 1010046 h 4460543"/>
              <a:gd name="connsiteX113" fmla="*/ 2457038 w 5039180"/>
              <a:gd name="connsiteY113" fmla="*/ 979901 h 4460543"/>
              <a:gd name="connsiteX114" fmla="*/ 2401773 w 5039180"/>
              <a:gd name="connsiteY114" fmla="*/ 954780 h 4460543"/>
              <a:gd name="connsiteX115" fmla="*/ 2316362 w 5039180"/>
              <a:gd name="connsiteY115" fmla="*/ 944732 h 4460543"/>
              <a:gd name="connsiteX116" fmla="*/ 2256071 w 5039180"/>
              <a:gd name="connsiteY116" fmla="*/ 944732 h 4460543"/>
              <a:gd name="connsiteX117" fmla="*/ 2220902 w 5039180"/>
              <a:gd name="connsiteY117" fmla="*/ 949756 h 4460543"/>
              <a:gd name="connsiteX118" fmla="*/ 2125443 w 5039180"/>
              <a:gd name="connsiteY118" fmla="*/ 849273 h 4460543"/>
              <a:gd name="connsiteX119" fmla="*/ 2113171 w 5039180"/>
              <a:gd name="connsiteY119" fmla="*/ 805625 h 4460543"/>
              <a:gd name="connsiteX120" fmla="*/ 2084596 w 5039180"/>
              <a:gd name="connsiteY120" fmla="*/ 779431 h 4460543"/>
              <a:gd name="connsiteX121" fmla="*/ 2055104 w 5039180"/>
              <a:gd name="connsiteY121" fmla="*/ 743765 h 4460543"/>
              <a:gd name="connsiteX122" fmla="*/ 1994814 w 5039180"/>
              <a:gd name="connsiteY122" fmla="*/ 663378 h 4460543"/>
              <a:gd name="connsiteX123" fmla="*/ 3862796 w 5039180"/>
              <a:gd name="connsiteY123" fmla="*/ 1324597 h 4460543"/>
              <a:gd name="connsiteX124" fmla="*/ 1889307 w 5039180"/>
              <a:gd name="connsiteY124" fmla="*/ 552846 h 4460543"/>
              <a:gd name="connsiteX125" fmla="*/ 1793847 w 5039180"/>
              <a:gd name="connsiteY125" fmla="*/ 482508 h 4460543"/>
              <a:gd name="connsiteX126" fmla="*/ 1698388 w 5039180"/>
              <a:gd name="connsiteY126" fmla="*/ 477484 h 4460543"/>
              <a:gd name="connsiteX127" fmla="*/ 1667878 w 5039180"/>
              <a:gd name="connsiteY127" fmla="*/ 453200 h 4460543"/>
              <a:gd name="connsiteX128" fmla="*/ 1597904 w 5039180"/>
              <a:gd name="connsiteY128" fmla="*/ 467435 h 4460543"/>
              <a:gd name="connsiteX129" fmla="*/ 1589296 w 5039180"/>
              <a:gd name="connsiteY129" fmla="*/ 443675 h 4460543"/>
              <a:gd name="connsiteX130" fmla="*/ 1542638 w 5039180"/>
              <a:gd name="connsiteY130" fmla="*/ 452363 h 4460543"/>
              <a:gd name="connsiteX131" fmla="*/ 1534528 w 5039180"/>
              <a:gd name="connsiteY131" fmla="*/ 412719 h 4460543"/>
              <a:gd name="connsiteX132" fmla="*/ 1498809 w 5039180"/>
              <a:gd name="connsiteY132" fmla="*/ 377000 h 4460543"/>
              <a:gd name="connsiteX133" fmla="*/ 1484521 w 5039180"/>
              <a:gd name="connsiteY133" fmla="*/ 341281 h 4460543"/>
              <a:gd name="connsiteX134" fmla="*/ 1477324 w 5039180"/>
              <a:gd name="connsiteY134" fmla="*/ 321734 h 4460543"/>
              <a:gd name="connsiteX135" fmla="*/ 1412010 w 5039180"/>
              <a:gd name="connsiteY135" fmla="*/ 291589 h 4460543"/>
              <a:gd name="connsiteX136" fmla="*/ 1366792 w 5039180"/>
              <a:gd name="connsiteY136" fmla="*/ 291589 h 4460543"/>
              <a:gd name="connsiteX137" fmla="*/ 1346696 w 5039180"/>
              <a:gd name="connsiteY137" fmla="*/ 231299 h 4460543"/>
              <a:gd name="connsiteX138" fmla="*/ 1321575 w 5039180"/>
              <a:gd name="connsiteY138" fmla="*/ 176033 h 4460543"/>
              <a:gd name="connsiteX139" fmla="*/ 1291430 w 5039180"/>
              <a:gd name="connsiteY139" fmla="*/ 150912 h 4460543"/>
              <a:gd name="connsiteX140" fmla="*/ 1236164 w 5039180"/>
              <a:gd name="connsiteY140" fmla="*/ 186081 h 4460543"/>
              <a:gd name="connsiteX141" fmla="*/ 1165825 w 5039180"/>
              <a:gd name="connsiteY141" fmla="*/ 211202 h 4460543"/>
              <a:gd name="connsiteX142" fmla="*/ 1120608 w 5039180"/>
              <a:gd name="connsiteY142" fmla="*/ 221251 h 4460543"/>
              <a:gd name="connsiteX143" fmla="*/ 1065342 w 5039180"/>
              <a:gd name="connsiteY143" fmla="*/ 191105 h 4460543"/>
              <a:gd name="connsiteX144" fmla="*/ 1005052 w 5039180"/>
              <a:gd name="connsiteY144" fmla="*/ 155936 h 4460543"/>
              <a:gd name="connsiteX145" fmla="*/ 934713 w 5039180"/>
              <a:gd name="connsiteY145" fmla="*/ 120767 h 4460543"/>
              <a:gd name="connsiteX146" fmla="*/ 829205 w 5039180"/>
              <a:gd name="connsiteY146" fmla="*/ 165985 h 4460543"/>
              <a:gd name="connsiteX147" fmla="*/ 743794 w 5039180"/>
              <a:gd name="connsiteY147" fmla="*/ 181057 h 4460543"/>
              <a:gd name="connsiteX148" fmla="*/ 693553 w 5039180"/>
              <a:gd name="connsiteY148" fmla="*/ 145888 h 4460543"/>
              <a:gd name="connsiteX149" fmla="*/ 703601 w 5039180"/>
              <a:gd name="connsiteY149" fmla="*/ 105695 h 4460543"/>
              <a:gd name="connsiteX150" fmla="*/ 718674 w 5039180"/>
              <a:gd name="connsiteY150" fmla="*/ 85598 h 4460543"/>
              <a:gd name="connsiteX151" fmla="*/ 693553 w 5039180"/>
              <a:gd name="connsiteY151" fmla="*/ 20284 h 4460543"/>
              <a:gd name="connsiteX152" fmla="*/ 648335 w 5039180"/>
              <a:gd name="connsiteY152" fmla="*/ 187 h 4460543"/>
              <a:gd name="connsiteX153" fmla="*/ 618190 w 5039180"/>
              <a:gd name="connsiteY153" fmla="*/ 10235 h 4460543"/>
              <a:gd name="connsiteX154" fmla="*/ 557900 w 5039180"/>
              <a:gd name="connsiteY154" fmla="*/ 10235 h 4460543"/>
              <a:gd name="connsiteX155" fmla="*/ 472489 w 5039180"/>
              <a:gd name="connsiteY155" fmla="*/ 187 h 4460543"/>
              <a:gd name="connsiteX156" fmla="*/ 437320 w 5039180"/>
              <a:gd name="connsiteY156" fmla="*/ 10235 h 4460543"/>
              <a:gd name="connsiteX157" fmla="*/ 392102 w 5039180"/>
              <a:gd name="connsiteY157" fmla="*/ 55453 h 4460543"/>
              <a:gd name="connsiteX158" fmla="*/ 387078 w 5039180"/>
              <a:gd name="connsiteY158" fmla="*/ 105695 h 4460543"/>
              <a:gd name="connsiteX159" fmla="*/ 382054 w 5039180"/>
              <a:gd name="connsiteY159" fmla="*/ 140864 h 4460543"/>
              <a:gd name="connsiteX160" fmla="*/ 346885 w 5039180"/>
              <a:gd name="connsiteY160" fmla="*/ 216226 h 4460543"/>
              <a:gd name="connsiteX161" fmla="*/ 366981 w 5039180"/>
              <a:gd name="connsiteY161" fmla="*/ 206178 h 4460543"/>
              <a:gd name="connsiteX162" fmla="*/ 422247 w 5039180"/>
              <a:gd name="connsiteY162" fmla="*/ 171009 h 4460543"/>
              <a:gd name="connsiteX163" fmla="*/ 467465 w 5039180"/>
              <a:gd name="connsiteY163" fmla="*/ 216226 h 4460543"/>
              <a:gd name="connsiteX164" fmla="*/ 462441 w 5039180"/>
              <a:gd name="connsiteY164" fmla="*/ 256420 h 4460543"/>
              <a:gd name="connsiteX165" fmla="*/ 462441 w 5039180"/>
              <a:gd name="connsiteY165" fmla="*/ 276516 h 4460543"/>
              <a:gd name="connsiteX166" fmla="*/ 532779 w 5039180"/>
              <a:gd name="connsiteY166" fmla="*/ 361927 h 4460543"/>
              <a:gd name="connsiteX167" fmla="*/ 552876 w 5039180"/>
              <a:gd name="connsiteY167" fmla="*/ 412169 h 4460543"/>
              <a:gd name="connsiteX168" fmla="*/ 598093 w 5039180"/>
              <a:gd name="connsiteY168" fmla="*/ 427242 h 4460543"/>
              <a:gd name="connsiteX169" fmla="*/ 618190 w 5039180"/>
              <a:gd name="connsiteY169" fmla="*/ 442314 h 4460543"/>
              <a:gd name="connsiteX170" fmla="*/ 633263 w 5039180"/>
              <a:gd name="connsiteY170" fmla="*/ 472459 h 4460543"/>
              <a:gd name="connsiteX171" fmla="*/ 3937635 w 5039180"/>
              <a:gd name="connsiteY171" fmla="*/ 1444777 h 4460543"/>
              <a:gd name="connsiteX172" fmla="*/ 577997 w 5039180"/>
              <a:gd name="connsiteY172" fmla="*/ 582991 h 4460543"/>
              <a:gd name="connsiteX173" fmla="*/ 4025558 w 5039180"/>
              <a:gd name="connsiteY173" fmla="*/ 1609807 h 4460543"/>
              <a:gd name="connsiteX174" fmla="*/ 462441 w 5039180"/>
              <a:gd name="connsiteY174" fmla="*/ 638257 h 4460543"/>
              <a:gd name="connsiteX175" fmla="*/ 437320 w 5039180"/>
              <a:gd name="connsiteY175" fmla="*/ 708596 h 4460543"/>
              <a:gd name="connsiteX176" fmla="*/ 4068752 w 5039180"/>
              <a:gd name="connsiteY176" fmla="*/ 1752368 h 4460543"/>
              <a:gd name="connsiteX177" fmla="*/ 377030 w 5039180"/>
              <a:gd name="connsiteY177" fmla="*/ 768886 h 4460543"/>
              <a:gd name="connsiteX178" fmla="*/ 351909 w 5039180"/>
              <a:gd name="connsiteY178" fmla="*/ 914587 h 4460543"/>
              <a:gd name="connsiteX179" fmla="*/ 331812 w 5039180"/>
              <a:gd name="connsiteY179" fmla="*/ 964829 h 4460543"/>
              <a:gd name="connsiteX180" fmla="*/ 346885 w 5039180"/>
              <a:gd name="connsiteY180" fmla="*/ 1025119 h 4460543"/>
              <a:gd name="connsiteX181" fmla="*/ 4147604 w 5039180"/>
              <a:gd name="connsiteY181" fmla="*/ 1874414 h 4460543"/>
              <a:gd name="connsiteX182" fmla="*/ 372005 w 5039180"/>
              <a:gd name="connsiteY182" fmla="*/ 1110530 h 4460543"/>
              <a:gd name="connsiteX0" fmla="*/ 372005 w 5047684"/>
              <a:gd name="connsiteY0" fmla="*/ 1110530 h 4465441"/>
              <a:gd name="connsiteX1" fmla="*/ 4529371 w 5047684"/>
              <a:gd name="connsiteY1" fmla="*/ 2133857 h 4465441"/>
              <a:gd name="connsiteX2" fmla="*/ 473275 w 5047684"/>
              <a:gd name="connsiteY2" fmla="*/ 1333190 h 4465441"/>
              <a:gd name="connsiteX3" fmla="*/ 4750784 w 5047684"/>
              <a:gd name="connsiteY3" fmla="*/ 2453101 h 4465441"/>
              <a:gd name="connsiteX4" fmla="*/ 532779 w 5047684"/>
              <a:gd name="connsiteY4" fmla="*/ 1557681 h 4465441"/>
              <a:gd name="connsiteX5" fmla="*/ 4815052 w 5047684"/>
              <a:gd name="connsiteY5" fmla="*/ 2820494 h 4465441"/>
              <a:gd name="connsiteX6" fmla="*/ 547852 w 5047684"/>
              <a:gd name="connsiteY6" fmla="*/ 1758648 h 4465441"/>
              <a:gd name="connsiteX7" fmla="*/ 572973 w 5047684"/>
              <a:gd name="connsiteY7" fmla="*/ 1798842 h 4465441"/>
              <a:gd name="connsiteX8" fmla="*/ 4804724 w 5047684"/>
              <a:gd name="connsiteY8" fmla="*/ 3176931 h 4465441"/>
              <a:gd name="connsiteX9" fmla="*/ 589117 w 5047684"/>
              <a:gd name="connsiteY9" fmla="*/ 2066170 h 4465441"/>
              <a:gd name="connsiteX10" fmla="*/ 593069 w 5047684"/>
              <a:gd name="connsiteY10" fmla="*/ 2140486 h 4465441"/>
              <a:gd name="connsiteX11" fmla="*/ 596315 w 5047684"/>
              <a:gd name="connsiteY11" fmla="*/ 2224850 h 4465441"/>
              <a:gd name="connsiteX12" fmla="*/ 4854966 w 5047684"/>
              <a:gd name="connsiteY12" fmla="*/ 3413347 h 4465441"/>
              <a:gd name="connsiteX13" fmla="*/ 618451 w 5047684"/>
              <a:gd name="connsiteY13" fmla="*/ 2359717 h 4465441"/>
              <a:gd name="connsiteX14" fmla="*/ 623214 w 5047684"/>
              <a:gd name="connsiteY14" fmla="*/ 2391695 h 4465441"/>
              <a:gd name="connsiteX15" fmla="*/ 4945271 w 5047684"/>
              <a:gd name="connsiteY15" fmla="*/ 3672650 h 4465441"/>
              <a:gd name="connsiteX16" fmla="*/ 648335 w 5047684"/>
              <a:gd name="connsiteY16" fmla="*/ 2482130 h 4465441"/>
              <a:gd name="connsiteX17" fmla="*/ 4985753 w 5047684"/>
              <a:gd name="connsiteY17" fmla="*/ 3976656 h 4465441"/>
              <a:gd name="connsiteX18" fmla="*/ 676622 w 5047684"/>
              <a:gd name="connsiteY18" fmla="*/ 2652952 h 4465441"/>
              <a:gd name="connsiteX19" fmla="*/ 4932701 w 5047684"/>
              <a:gd name="connsiteY19" fmla="*/ 4141713 h 4465441"/>
              <a:gd name="connsiteX20" fmla="*/ 849302 w 5047684"/>
              <a:gd name="connsiteY20" fmla="*/ 2813725 h 4465441"/>
              <a:gd name="connsiteX21" fmla="*/ 914616 w 5047684"/>
              <a:gd name="connsiteY21" fmla="*/ 2879040 h 4465441"/>
              <a:gd name="connsiteX22" fmla="*/ 965409 w 5047684"/>
              <a:gd name="connsiteY22" fmla="*/ 2910650 h 4465441"/>
              <a:gd name="connsiteX23" fmla="*/ 1065421 w 5047684"/>
              <a:gd name="connsiteY23" fmla="*/ 2996375 h 4465441"/>
              <a:gd name="connsiteX24" fmla="*/ 4889088 w 5047684"/>
              <a:gd name="connsiteY24" fmla="*/ 4253221 h 4465441"/>
              <a:gd name="connsiteX25" fmla="*/ 1115428 w 5047684"/>
              <a:gd name="connsiteY25" fmla="*/ 3029713 h 4465441"/>
              <a:gd name="connsiteX26" fmla="*/ 1155909 w 5047684"/>
              <a:gd name="connsiteY26" fmla="*/ 3067813 h 4465441"/>
              <a:gd name="connsiteX27" fmla="*/ 1163053 w 5047684"/>
              <a:gd name="connsiteY27" fmla="*/ 3098769 h 4465441"/>
              <a:gd name="connsiteX28" fmla="*/ 1195970 w 5047684"/>
              <a:gd name="connsiteY28" fmla="*/ 3115176 h 4465441"/>
              <a:gd name="connsiteX29" fmla="*/ 1236871 w 5047684"/>
              <a:gd name="connsiteY29" fmla="*/ 3167825 h 4465441"/>
              <a:gd name="connsiteX30" fmla="*/ 4801305 w 5047684"/>
              <a:gd name="connsiteY30" fmla="*/ 4305417 h 4465441"/>
              <a:gd name="connsiteX31" fmla="*/ 4508027 w 5047684"/>
              <a:gd name="connsiteY31" fmla="*/ 4416769 h 4465441"/>
              <a:gd name="connsiteX32" fmla="*/ 2641809 w 5047684"/>
              <a:gd name="connsiteY32" fmla="*/ 3920300 h 4465441"/>
              <a:gd name="connsiteX33" fmla="*/ 2561638 w 5047684"/>
              <a:gd name="connsiteY33" fmla="*/ 3875849 h 4465441"/>
              <a:gd name="connsiteX34" fmla="*/ 2748441 w 5047684"/>
              <a:gd name="connsiteY34" fmla="*/ 3878851 h 4465441"/>
              <a:gd name="connsiteX35" fmla="*/ 2823803 w 5047684"/>
              <a:gd name="connsiteY35" fmla="*/ 3823585 h 4465441"/>
              <a:gd name="connsiteX36" fmla="*/ 2879069 w 5047684"/>
              <a:gd name="connsiteY36" fmla="*/ 3778367 h 4465441"/>
              <a:gd name="connsiteX37" fmla="*/ 2975184 w 5047684"/>
              <a:gd name="connsiteY37" fmla="*/ 3820288 h 4465441"/>
              <a:gd name="connsiteX38" fmla="*/ 3029794 w 5047684"/>
              <a:gd name="connsiteY38" fmla="*/ 3823585 h 4465441"/>
              <a:gd name="connsiteX39" fmla="*/ 3080036 w 5047684"/>
              <a:gd name="connsiteY39" fmla="*/ 3808512 h 4465441"/>
              <a:gd name="connsiteX40" fmla="*/ 3130278 w 5047684"/>
              <a:gd name="connsiteY40" fmla="*/ 3738174 h 4465441"/>
              <a:gd name="connsiteX41" fmla="*/ 3145351 w 5047684"/>
              <a:gd name="connsiteY41" fmla="*/ 3692956 h 4465441"/>
              <a:gd name="connsiteX42" fmla="*/ 3144253 w 5047684"/>
              <a:gd name="connsiteY42" fmla="*/ 3667888 h 4465441"/>
              <a:gd name="connsiteX43" fmla="*/ 3185021 w 5047684"/>
              <a:gd name="connsiteY43" fmla="*/ 3646953 h 4465441"/>
              <a:gd name="connsiteX44" fmla="*/ 3235786 w 5047684"/>
              <a:gd name="connsiteY44" fmla="*/ 3667835 h 4465441"/>
              <a:gd name="connsiteX45" fmla="*/ 3311148 w 5047684"/>
              <a:gd name="connsiteY45" fmla="*/ 3667835 h 4465441"/>
              <a:gd name="connsiteX46" fmla="*/ 3366414 w 5047684"/>
              <a:gd name="connsiteY46" fmla="*/ 3622618 h 4465441"/>
              <a:gd name="connsiteX47" fmla="*/ 3386511 w 5047684"/>
              <a:gd name="connsiteY47" fmla="*/ 3547255 h 4465441"/>
              <a:gd name="connsiteX48" fmla="*/ 3386511 w 5047684"/>
              <a:gd name="connsiteY48" fmla="*/ 3486965 h 4465441"/>
              <a:gd name="connsiteX49" fmla="*/ 3446801 w 5047684"/>
              <a:gd name="connsiteY49" fmla="*/ 3411602 h 4465441"/>
              <a:gd name="connsiteX50" fmla="*/ 3466898 w 5047684"/>
              <a:gd name="connsiteY50" fmla="*/ 3366385 h 4465441"/>
              <a:gd name="connsiteX51" fmla="*/ 3486994 w 5047684"/>
              <a:gd name="connsiteY51" fmla="*/ 3341264 h 4465441"/>
              <a:gd name="connsiteX52" fmla="*/ 3520489 w 5047684"/>
              <a:gd name="connsiteY52" fmla="*/ 3322606 h 4465441"/>
              <a:gd name="connsiteX53" fmla="*/ 3567381 w 5047684"/>
              <a:gd name="connsiteY53" fmla="*/ 3321167 h 4465441"/>
              <a:gd name="connsiteX54" fmla="*/ 3562357 w 5047684"/>
              <a:gd name="connsiteY54" fmla="*/ 3270925 h 4465441"/>
              <a:gd name="connsiteX55" fmla="*/ 3552309 w 5047684"/>
              <a:gd name="connsiteY55" fmla="*/ 3235756 h 4465441"/>
              <a:gd name="connsiteX56" fmla="*/ 3551445 w 5047684"/>
              <a:gd name="connsiteY56" fmla="*/ 3217831 h 4465441"/>
              <a:gd name="connsiteX57" fmla="*/ 3514496 w 5047684"/>
              <a:gd name="connsiteY57" fmla="*/ 3181276 h 4465441"/>
              <a:gd name="connsiteX58" fmla="*/ 3492019 w 5047684"/>
              <a:gd name="connsiteY58" fmla="*/ 3180490 h 4465441"/>
              <a:gd name="connsiteX59" fmla="*/ 3446801 w 5047684"/>
              <a:gd name="connsiteY59" fmla="*/ 3130248 h 4465441"/>
              <a:gd name="connsiteX60" fmla="*/ 3416656 w 5047684"/>
              <a:gd name="connsiteY60" fmla="*/ 3100103 h 4465441"/>
              <a:gd name="connsiteX61" fmla="*/ 3391535 w 5047684"/>
              <a:gd name="connsiteY61" fmla="*/ 3095079 h 4465441"/>
              <a:gd name="connsiteX62" fmla="*/ 3341895 w 5047684"/>
              <a:gd name="connsiteY62" fmla="*/ 3015425 h 4465441"/>
              <a:gd name="connsiteX63" fmla="*/ 3321197 w 5047684"/>
              <a:gd name="connsiteY63" fmla="*/ 2944354 h 4465441"/>
              <a:gd name="connsiteX64" fmla="*/ 3289508 w 5047684"/>
              <a:gd name="connsiteY64" fmla="*/ 2905888 h 4465441"/>
              <a:gd name="connsiteX65" fmla="*/ 3282364 w 5047684"/>
              <a:gd name="connsiteY65" fmla="*/ 2867788 h 4465441"/>
              <a:gd name="connsiteX66" fmla="*/ 3260907 w 5047684"/>
              <a:gd name="connsiteY66" fmla="*/ 2838846 h 4465441"/>
              <a:gd name="connsiteX67" fmla="*/ 3260933 w 5047684"/>
              <a:gd name="connsiteY67" fmla="*/ 2820163 h 4465441"/>
              <a:gd name="connsiteX68" fmla="*/ 3225737 w 5047684"/>
              <a:gd name="connsiteY68" fmla="*/ 2768508 h 4465441"/>
              <a:gd name="connsiteX69" fmla="*/ 3160423 w 5047684"/>
              <a:gd name="connsiteY69" fmla="*/ 2698169 h 4465441"/>
              <a:gd name="connsiteX70" fmla="*/ 3130278 w 5047684"/>
              <a:gd name="connsiteY70" fmla="*/ 2663000 h 4465441"/>
              <a:gd name="connsiteX71" fmla="*/ 3095109 w 5047684"/>
              <a:gd name="connsiteY71" fmla="*/ 2622807 h 4465441"/>
              <a:gd name="connsiteX72" fmla="*/ 3084720 w 5047684"/>
              <a:gd name="connsiteY72" fmla="*/ 2558225 h 4465441"/>
              <a:gd name="connsiteX73" fmla="*/ 3090085 w 5047684"/>
              <a:gd name="connsiteY73" fmla="*/ 2532371 h 4465441"/>
              <a:gd name="connsiteX74" fmla="*/ 3046621 w 5047684"/>
              <a:gd name="connsiteY74" fmla="*/ 2510600 h 4465441"/>
              <a:gd name="connsiteX75" fmla="*/ 3019746 w 5047684"/>
              <a:gd name="connsiteY75" fmla="*/ 2512275 h 4465441"/>
              <a:gd name="connsiteX76" fmla="*/ 3010221 w 5047684"/>
              <a:gd name="connsiteY76" fmla="*/ 2472631 h 4465441"/>
              <a:gd name="connsiteX77" fmla="*/ 3013284 w 5047684"/>
              <a:gd name="connsiteY77" fmla="*/ 2398681 h 4465441"/>
              <a:gd name="connsiteX78" fmla="*/ 2994625 w 5047684"/>
              <a:gd name="connsiteY78" fmla="*/ 2371598 h 4465441"/>
              <a:gd name="connsiteX79" fmla="*/ 2964480 w 5047684"/>
              <a:gd name="connsiteY79" fmla="*/ 2326380 h 4465441"/>
              <a:gd name="connsiteX80" fmla="*/ 2909214 w 5047684"/>
              <a:gd name="connsiteY80" fmla="*/ 2272973 h 4465441"/>
              <a:gd name="connsiteX81" fmla="*/ 2879069 w 5047684"/>
              <a:gd name="connsiteY81" fmla="*/ 2230921 h 4465441"/>
              <a:gd name="connsiteX82" fmla="*/ 2843900 w 5047684"/>
              <a:gd name="connsiteY82" fmla="*/ 2215848 h 4465441"/>
              <a:gd name="connsiteX83" fmla="*/ 2822783 w 5047684"/>
              <a:gd name="connsiteY83" fmla="*/ 2203419 h 4465441"/>
              <a:gd name="connsiteX84" fmla="*/ 2798682 w 5047684"/>
              <a:gd name="connsiteY84" fmla="*/ 2195752 h 4465441"/>
              <a:gd name="connsiteX85" fmla="*/ 2770395 w 5047684"/>
              <a:gd name="connsiteY85" fmla="*/ 2177225 h 4465441"/>
              <a:gd name="connsiteX86" fmla="*/ 2733368 w 5047684"/>
              <a:gd name="connsiteY86" fmla="*/ 2170631 h 4465441"/>
              <a:gd name="connsiteX87" fmla="*/ 2698958 w 5047684"/>
              <a:gd name="connsiteY87" fmla="*/ 2146269 h 4465441"/>
              <a:gd name="connsiteX88" fmla="*/ 2659341 w 5047684"/>
              <a:gd name="connsiteY88" fmla="*/ 2128318 h 4465441"/>
              <a:gd name="connsiteX89" fmla="*/ 2698199 w 5047684"/>
              <a:gd name="connsiteY89" fmla="*/ 2004833 h 4465441"/>
              <a:gd name="connsiteX90" fmla="*/ 2728344 w 5047684"/>
              <a:gd name="connsiteY90" fmla="*/ 1934495 h 4465441"/>
              <a:gd name="connsiteX91" fmla="*/ 2823803 w 5047684"/>
              <a:gd name="connsiteY91" fmla="*/ 1813914 h 4465441"/>
              <a:gd name="connsiteX92" fmla="*/ 2860569 w 5047684"/>
              <a:gd name="connsiteY92" fmla="*/ 1758648 h 4465441"/>
              <a:gd name="connsiteX93" fmla="*/ 2914238 w 5047684"/>
              <a:gd name="connsiteY93" fmla="*/ 1733527 h 4465441"/>
              <a:gd name="connsiteX94" fmla="*/ 2984577 w 5047684"/>
              <a:gd name="connsiteY94" fmla="*/ 1693334 h 4465441"/>
              <a:gd name="connsiteX95" fmla="*/ 3095109 w 5047684"/>
              <a:gd name="connsiteY95" fmla="*/ 1663189 h 4465441"/>
              <a:gd name="connsiteX96" fmla="*/ 3140326 w 5047684"/>
              <a:gd name="connsiteY96" fmla="*/ 1643092 h 4465441"/>
              <a:gd name="connsiteX97" fmla="*/ 3175496 w 5047684"/>
              <a:gd name="connsiteY97" fmla="*/ 1602899 h 4465441"/>
              <a:gd name="connsiteX98" fmla="*/ 3195592 w 5047684"/>
              <a:gd name="connsiteY98" fmla="*/ 1517488 h 4465441"/>
              <a:gd name="connsiteX99" fmla="*/ 3228381 w 5047684"/>
              <a:gd name="connsiteY99" fmla="*/ 1430480 h 4465441"/>
              <a:gd name="connsiteX100" fmla="*/ 3296076 w 5047684"/>
              <a:gd name="connsiteY100" fmla="*/ 1341642 h 4465441"/>
              <a:gd name="connsiteX101" fmla="*/ 3411632 w 5047684"/>
              <a:gd name="connsiteY101" fmla="*/ 1241158 h 4465441"/>
              <a:gd name="connsiteX102" fmla="*/ 3366414 w 5047684"/>
              <a:gd name="connsiteY102" fmla="*/ 1211013 h 4465441"/>
              <a:gd name="connsiteX103" fmla="*/ 3308559 w 5047684"/>
              <a:gd name="connsiteY103" fmla="*/ 1196150 h 4465441"/>
              <a:gd name="connsiteX104" fmla="*/ 3225737 w 5047684"/>
              <a:gd name="connsiteY104" fmla="*/ 1190916 h 4465441"/>
              <a:gd name="connsiteX105" fmla="*/ 3172828 w 5047684"/>
              <a:gd name="connsiteY105" fmla="*/ 1167575 h 4465441"/>
              <a:gd name="connsiteX106" fmla="*/ 3101390 w 5047684"/>
              <a:gd name="connsiteY106" fmla="*/ 1153288 h 4465441"/>
              <a:gd name="connsiteX107" fmla="*/ 3064964 w 5047684"/>
              <a:gd name="connsiteY107" fmla="*/ 1165796 h 4465441"/>
              <a:gd name="connsiteX108" fmla="*/ 3004674 w 5047684"/>
              <a:gd name="connsiteY108" fmla="*/ 1135651 h 4465441"/>
              <a:gd name="connsiteX109" fmla="*/ 2934335 w 5047684"/>
              <a:gd name="connsiteY109" fmla="*/ 1120578 h 4465441"/>
              <a:gd name="connsiteX110" fmla="*/ 2758490 w 5047684"/>
              <a:gd name="connsiteY110" fmla="*/ 1072325 h 4465441"/>
              <a:gd name="connsiteX111" fmla="*/ 2522353 w 5047684"/>
              <a:gd name="connsiteY111" fmla="*/ 1010046 h 4465441"/>
              <a:gd name="connsiteX112" fmla="*/ 2457038 w 5047684"/>
              <a:gd name="connsiteY112" fmla="*/ 979901 h 4465441"/>
              <a:gd name="connsiteX113" fmla="*/ 2401773 w 5047684"/>
              <a:gd name="connsiteY113" fmla="*/ 954780 h 4465441"/>
              <a:gd name="connsiteX114" fmla="*/ 2316362 w 5047684"/>
              <a:gd name="connsiteY114" fmla="*/ 944732 h 4465441"/>
              <a:gd name="connsiteX115" fmla="*/ 2256071 w 5047684"/>
              <a:gd name="connsiteY115" fmla="*/ 944732 h 4465441"/>
              <a:gd name="connsiteX116" fmla="*/ 2220902 w 5047684"/>
              <a:gd name="connsiteY116" fmla="*/ 949756 h 4465441"/>
              <a:gd name="connsiteX117" fmla="*/ 2125443 w 5047684"/>
              <a:gd name="connsiteY117" fmla="*/ 849273 h 4465441"/>
              <a:gd name="connsiteX118" fmla="*/ 2113171 w 5047684"/>
              <a:gd name="connsiteY118" fmla="*/ 805625 h 4465441"/>
              <a:gd name="connsiteX119" fmla="*/ 2084596 w 5047684"/>
              <a:gd name="connsiteY119" fmla="*/ 779431 h 4465441"/>
              <a:gd name="connsiteX120" fmla="*/ 2055104 w 5047684"/>
              <a:gd name="connsiteY120" fmla="*/ 743765 h 4465441"/>
              <a:gd name="connsiteX121" fmla="*/ 1994814 w 5047684"/>
              <a:gd name="connsiteY121" fmla="*/ 663378 h 4465441"/>
              <a:gd name="connsiteX122" fmla="*/ 3862796 w 5047684"/>
              <a:gd name="connsiteY122" fmla="*/ 1324597 h 4465441"/>
              <a:gd name="connsiteX123" fmla="*/ 1889307 w 5047684"/>
              <a:gd name="connsiteY123" fmla="*/ 552846 h 4465441"/>
              <a:gd name="connsiteX124" fmla="*/ 1793847 w 5047684"/>
              <a:gd name="connsiteY124" fmla="*/ 482508 h 4465441"/>
              <a:gd name="connsiteX125" fmla="*/ 1698388 w 5047684"/>
              <a:gd name="connsiteY125" fmla="*/ 477484 h 4465441"/>
              <a:gd name="connsiteX126" fmla="*/ 1667878 w 5047684"/>
              <a:gd name="connsiteY126" fmla="*/ 453200 h 4465441"/>
              <a:gd name="connsiteX127" fmla="*/ 1597904 w 5047684"/>
              <a:gd name="connsiteY127" fmla="*/ 467435 h 4465441"/>
              <a:gd name="connsiteX128" fmla="*/ 1589296 w 5047684"/>
              <a:gd name="connsiteY128" fmla="*/ 443675 h 4465441"/>
              <a:gd name="connsiteX129" fmla="*/ 1542638 w 5047684"/>
              <a:gd name="connsiteY129" fmla="*/ 452363 h 4465441"/>
              <a:gd name="connsiteX130" fmla="*/ 1534528 w 5047684"/>
              <a:gd name="connsiteY130" fmla="*/ 412719 h 4465441"/>
              <a:gd name="connsiteX131" fmla="*/ 1498809 w 5047684"/>
              <a:gd name="connsiteY131" fmla="*/ 377000 h 4465441"/>
              <a:gd name="connsiteX132" fmla="*/ 1484521 w 5047684"/>
              <a:gd name="connsiteY132" fmla="*/ 341281 h 4465441"/>
              <a:gd name="connsiteX133" fmla="*/ 1477324 w 5047684"/>
              <a:gd name="connsiteY133" fmla="*/ 321734 h 4465441"/>
              <a:gd name="connsiteX134" fmla="*/ 1412010 w 5047684"/>
              <a:gd name="connsiteY134" fmla="*/ 291589 h 4465441"/>
              <a:gd name="connsiteX135" fmla="*/ 1366792 w 5047684"/>
              <a:gd name="connsiteY135" fmla="*/ 291589 h 4465441"/>
              <a:gd name="connsiteX136" fmla="*/ 1346696 w 5047684"/>
              <a:gd name="connsiteY136" fmla="*/ 231299 h 4465441"/>
              <a:gd name="connsiteX137" fmla="*/ 1321575 w 5047684"/>
              <a:gd name="connsiteY137" fmla="*/ 176033 h 4465441"/>
              <a:gd name="connsiteX138" fmla="*/ 1291430 w 5047684"/>
              <a:gd name="connsiteY138" fmla="*/ 150912 h 4465441"/>
              <a:gd name="connsiteX139" fmla="*/ 1236164 w 5047684"/>
              <a:gd name="connsiteY139" fmla="*/ 186081 h 4465441"/>
              <a:gd name="connsiteX140" fmla="*/ 1165825 w 5047684"/>
              <a:gd name="connsiteY140" fmla="*/ 211202 h 4465441"/>
              <a:gd name="connsiteX141" fmla="*/ 1120608 w 5047684"/>
              <a:gd name="connsiteY141" fmla="*/ 221251 h 4465441"/>
              <a:gd name="connsiteX142" fmla="*/ 1065342 w 5047684"/>
              <a:gd name="connsiteY142" fmla="*/ 191105 h 4465441"/>
              <a:gd name="connsiteX143" fmla="*/ 1005052 w 5047684"/>
              <a:gd name="connsiteY143" fmla="*/ 155936 h 4465441"/>
              <a:gd name="connsiteX144" fmla="*/ 934713 w 5047684"/>
              <a:gd name="connsiteY144" fmla="*/ 120767 h 4465441"/>
              <a:gd name="connsiteX145" fmla="*/ 829205 w 5047684"/>
              <a:gd name="connsiteY145" fmla="*/ 165985 h 4465441"/>
              <a:gd name="connsiteX146" fmla="*/ 743794 w 5047684"/>
              <a:gd name="connsiteY146" fmla="*/ 181057 h 4465441"/>
              <a:gd name="connsiteX147" fmla="*/ 693553 w 5047684"/>
              <a:gd name="connsiteY147" fmla="*/ 145888 h 4465441"/>
              <a:gd name="connsiteX148" fmla="*/ 703601 w 5047684"/>
              <a:gd name="connsiteY148" fmla="*/ 105695 h 4465441"/>
              <a:gd name="connsiteX149" fmla="*/ 718674 w 5047684"/>
              <a:gd name="connsiteY149" fmla="*/ 85598 h 4465441"/>
              <a:gd name="connsiteX150" fmla="*/ 693553 w 5047684"/>
              <a:gd name="connsiteY150" fmla="*/ 20284 h 4465441"/>
              <a:gd name="connsiteX151" fmla="*/ 648335 w 5047684"/>
              <a:gd name="connsiteY151" fmla="*/ 187 h 4465441"/>
              <a:gd name="connsiteX152" fmla="*/ 618190 w 5047684"/>
              <a:gd name="connsiteY152" fmla="*/ 10235 h 4465441"/>
              <a:gd name="connsiteX153" fmla="*/ 557900 w 5047684"/>
              <a:gd name="connsiteY153" fmla="*/ 10235 h 4465441"/>
              <a:gd name="connsiteX154" fmla="*/ 472489 w 5047684"/>
              <a:gd name="connsiteY154" fmla="*/ 187 h 4465441"/>
              <a:gd name="connsiteX155" fmla="*/ 437320 w 5047684"/>
              <a:gd name="connsiteY155" fmla="*/ 10235 h 4465441"/>
              <a:gd name="connsiteX156" fmla="*/ 392102 w 5047684"/>
              <a:gd name="connsiteY156" fmla="*/ 55453 h 4465441"/>
              <a:gd name="connsiteX157" fmla="*/ 387078 w 5047684"/>
              <a:gd name="connsiteY157" fmla="*/ 105695 h 4465441"/>
              <a:gd name="connsiteX158" fmla="*/ 382054 w 5047684"/>
              <a:gd name="connsiteY158" fmla="*/ 140864 h 4465441"/>
              <a:gd name="connsiteX159" fmla="*/ 346885 w 5047684"/>
              <a:gd name="connsiteY159" fmla="*/ 216226 h 4465441"/>
              <a:gd name="connsiteX160" fmla="*/ 366981 w 5047684"/>
              <a:gd name="connsiteY160" fmla="*/ 206178 h 4465441"/>
              <a:gd name="connsiteX161" fmla="*/ 422247 w 5047684"/>
              <a:gd name="connsiteY161" fmla="*/ 171009 h 4465441"/>
              <a:gd name="connsiteX162" fmla="*/ 467465 w 5047684"/>
              <a:gd name="connsiteY162" fmla="*/ 216226 h 4465441"/>
              <a:gd name="connsiteX163" fmla="*/ 462441 w 5047684"/>
              <a:gd name="connsiteY163" fmla="*/ 256420 h 4465441"/>
              <a:gd name="connsiteX164" fmla="*/ 462441 w 5047684"/>
              <a:gd name="connsiteY164" fmla="*/ 276516 h 4465441"/>
              <a:gd name="connsiteX165" fmla="*/ 532779 w 5047684"/>
              <a:gd name="connsiteY165" fmla="*/ 361927 h 4465441"/>
              <a:gd name="connsiteX166" fmla="*/ 552876 w 5047684"/>
              <a:gd name="connsiteY166" fmla="*/ 412169 h 4465441"/>
              <a:gd name="connsiteX167" fmla="*/ 598093 w 5047684"/>
              <a:gd name="connsiteY167" fmla="*/ 427242 h 4465441"/>
              <a:gd name="connsiteX168" fmla="*/ 618190 w 5047684"/>
              <a:gd name="connsiteY168" fmla="*/ 442314 h 4465441"/>
              <a:gd name="connsiteX169" fmla="*/ 633263 w 5047684"/>
              <a:gd name="connsiteY169" fmla="*/ 472459 h 4465441"/>
              <a:gd name="connsiteX170" fmla="*/ 3937635 w 5047684"/>
              <a:gd name="connsiteY170" fmla="*/ 1444777 h 4465441"/>
              <a:gd name="connsiteX171" fmla="*/ 577997 w 5047684"/>
              <a:gd name="connsiteY171" fmla="*/ 582991 h 4465441"/>
              <a:gd name="connsiteX172" fmla="*/ 4025558 w 5047684"/>
              <a:gd name="connsiteY172" fmla="*/ 1609807 h 4465441"/>
              <a:gd name="connsiteX173" fmla="*/ 462441 w 5047684"/>
              <a:gd name="connsiteY173" fmla="*/ 638257 h 4465441"/>
              <a:gd name="connsiteX174" fmla="*/ 437320 w 5047684"/>
              <a:gd name="connsiteY174" fmla="*/ 708596 h 4465441"/>
              <a:gd name="connsiteX175" fmla="*/ 4068752 w 5047684"/>
              <a:gd name="connsiteY175" fmla="*/ 1752368 h 4465441"/>
              <a:gd name="connsiteX176" fmla="*/ 377030 w 5047684"/>
              <a:gd name="connsiteY176" fmla="*/ 768886 h 4465441"/>
              <a:gd name="connsiteX177" fmla="*/ 351909 w 5047684"/>
              <a:gd name="connsiteY177" fmla="*/ 914587 h 4465441"/>
              <a:gd name="connsiteX178" fmla="*/ 331812 w 5047684"/>
              <a:gd name="connsiteY178" fmla="*/ 964829 h 4465441"/>
              <a:gd name="connsiteX179" fmla="*/ 346885 w 5047684"/>
              <a:gd name="connsiteY179" fmla="*/ 1025119 h 4465441"/>
              <a:gd name="connsiteX180" fmla="*/ 4147604 w 5047684"/>
              <a:gd name="connsiteY180" fmla="*/ 1874414 h 4465441"/>
              <a:gd name="connsiteX181" fmla="*/ 372005 w 5047684"/>
              <a:gd name="connsiteY181" fmla="*/ 1110530 h 4465441"/>
              <a:gd name="connsiteX0" fmla="*/ 372005 w 5050712"/>
              <a:gd name="connsiteY0" fmla="*/ 1110530 h 4468206"/>
              <a:gd name="connsiteX1" fmla="*/ 4529371 w 5050712"/>
              <a:gd name="connsiteY1" fmla="*/ 2133857 h 4468206"/>
              <a:gd name="connsiteX2" fmla="*/ 473275 w 5050712"/>
              <a:gd name="connsiteY2" fmla="*/ 1333190 h 4468206"/>
              <a:gd name="connsiteX3" fmla="*/ 4750784 w 5050712"/>
              <a:gd name="connsiteY3" fmla="*/ 2453101 h 4468206"/>
              <a:gd name="connsiteX4" fmla="*/ 532779 w 5050712"/>
              <a:gd name="connsiteY4" fmla="*/ 1557681 h 4468206"/>
              <a:gd name="connsiteX5" fmla="*/ 4815052 w 5050712"/>
              <a:gd name="connsiteY5" fmla="*/ 2820494 h 4468206"/>
              <a:gd name="connsiteX6" fmla="*/ 547852 w 5050712"/>
              <a:gd name="connsiteY6" fmla="*/ 1758648 h 4468206"/>
              <a:gd name="connsiteX7" fmla="*/ 572973 w 5050712"/>
              <a:gd name="connsiteY7" fmla="*/ 1798842 h 4468206"/>
              <a:gd name="connsiteX8" fmla="*/ 4804724 w 5050712"/>
              <a:gd name="connsiteY8" fmla="*/ 3176931 h 4468206"/>
              <a:gd name="connsiteX9" fmla="*/ 589117 w 5050712"/>
              <a:gd name="connsiteY9" fmla="*/ 2066170 h 4468206"/>
              <a:gd name="connsiteX10" fmla="*/ 593069 w 5050712"/>
              <a:gd name="connsiteY10" fmla="*/ 2140486 h 4468206"/>
              <a:gd name="connsiteX11" fmla="*/ 596315 w 5050712"/>
              <a:gd name="connsiteY11" fmla="*/ 2224850 h 4468206"/>
              <a:gd name="connsiteX12" fmla="*/ 4854966 w 5050712"/>
              <a:gd name="connsiteY12" fmla="*/ 3413347 h 4468206"/>
              <a:gd name="connsiteX13" fmla="*/ 618451 w 5050712"/>
              <a:gd name="connsiteY13" fmla="*/ 2359717 h 4468206"/>
              <a:gd name="connsiteX14" fmla="*/ 623214 w 5050712"/>
              <a:gd name="connsiteY14" fmla="*/ 2391695 h 4468206"/>
              <a:gd name="connsiteX15" fmla="*/ 4945271 w 5050712"/>
              <a:gd name="connsiteY15" fmla="*/ 3672650 h 4468206"/>
              <a:gd name="connsiteX16" fmla="*/ 648335 w 5050712"/>
              <a:gd name="connsiteY16" fmla="*/ 2482130 h 4468206"/>
              <a:gd name="connsiteX17" fmla="*/ 4985753 w 5050712"/>
              <a:gd name="connsiteY17" fmla="*/ 3976656 h 4468206"/>
              <a:gd name="connsiteX18" fmla="*/ 676622 w 5050712"/>
              <a:gd name="connsiteY18" fmla="*/ 2652952 h 4468206"/>
              <a:gd name="connsiteX19" fmla="*/ 4932701 w 5050712"/>
              <a:gd name="connsiteY19" fmla="*/ 4141713 h 4468206"/>
              <a:gd name="connsiteX20" fmla="*/ 849302 w 5050712"/>
              <a:gd name="connsiteY20" fmla="*/ 2813725 h 4468206"/>
              <a:gd name="connsiteX21" fmla="*/ 914616 w 5050712"/>
              <a:gd name="connsiteY21" fmla="*/ 2879040 h 4468206"/>
              <a:gd name="connsiteX22" fmla="*/ 965409 w 5050712"/>
              <a:gd name="connsiteY22" fmla="*/ 2910650 h 4468206"/>
              <a:gd name="connsiteX23" fmla="*/ 1065421 w 5050712"/>
              <a:gd name="connsiteY23" fmla="*/ 2996375 h 4468206"/>
              <a:gd name="connsiteX24" fmla="*/ 4889088 w 5050712"/>
              <a:gd name="connsiteY24" fmla="*/ 4253221 h 4468206"/>
              <a:gd name="connsiteX25" fmla="*/ 1115428 w 5050712"/>
              <a:gd name="connsiteY25" fmla="*/ 3029713 h 4468206"/>
              <a:gd name="connsiteX26" fmla="*/ 1155909 w 5050712"/>
              <a:gd name="connsiteY26" fmla="*/ 3067813 h 4468206"/>
              <a:gd name="connsiteX27" fmla="*/ 1163053 w 5050712"/>
              <a:gd name="connsiteY27" fmla="*/ 3098769 h 4468206"/>
              <a:gd name="connsiteX28" fmla="*/ 1195970 w 5050712"/>
              <a:gd name="connsiteY28" fmla="*/ 3115176 h 4468206"/>
              <a:gd name="connsiteX29" fmla="*/ 4801305 w 5050712"/>
              <a:gd name="connsiteY29" fmla="*/ 4305417 h 4468206"/>
              <a:gd name="connsiteX30" fmla="*/ 4508027 w 5050712"/>
              <a:gd name="connsiteY30" fmla="*/ 4416769 h 4468206"/>
              <a:gd name="connsiteX31" fmla="*/ 2641809 w 5050712"/>
              <a:gd name="connsiteY31" fmla="*/ 3920300 h 4468206"/>
              <a:gd name="connsiteX32" fmla="*/ 2561638 w 5050712"/>
              <a:gd name="connsiteY32" fmla="*/ 3875849 h 4468206"/>
              <a:gd name="connsiteX33" fmla="*/ 2748441 w 5050712"/>
              <a:gd name="connsiteY33" fmla="*/ 3878851 h 4468206"/>
              <a:gd name="connsiteX34" fmla="*/ 2823803 w 5050712"/>
              <a:gd name="connsiteY34" fmla="*/ 3823585 h 4468206"/>
              <a:gd name="connsiteX35" fmla="*/ 2879069 w 5050712"/>
              <a:gd name="connsiteY35" fmla="*/ 3778367 h 4468206"/>
              <a:gd name="connsiteX36" fmla="*/ 2975184 w 5050712"/>
              <a:gd name="connsiteY36" fmla="*/ 3820288 h 4468206"/>
              <a:gd name="connsiteX37" fmla="*/ 3029794 w 5050712"/>
              <a:gd name="connsiteY37" fmla="*/ 3823585 h 4468206"/>
              <a:gd name="connsiteX38" fmla="*/ 3080036 w 5050712"/>
              <a:gd name="connsiteY38" fmla="*/ 3808512 h 4468206"/>
              <a:gd name="connsiteX39" fmla="*/ 3130278 w 5050712"/>
              <a:gd name="connsiteY39" fmla="*/ 3738174 h 4468206"/>
              <a:gd name="connsiteX40" fmla="*/ 3145351 w 5050712"/>
              <a:gd name="connsiteY40" fmla="*/ 3692956 h 4468206"/>
              <a:gd name="connsiteX41" fmla="*/ 3144253 w 5050712"/>
              <a:gd name="connsiteY41" fmla="*/ 3667888 h 4468206"/>
              <a:gd name="connsiteX42" fmla="*/ 3185021 w 5050712"/>
              <a:gd name="connsiteY42" fmla="*/ 3646953 h 4468206"/>
              <a:gd name="connsiteX43" fmla="*/ 3235786 w 5050712"/>
              <a:gd name="connsiteY43" fmla="*/ 3667835 h 4468206"/>
              <a:gd name="connsiteX44" fmla="*/ 3311148 w 5050712"/>
              <a:gd name="connsiteY44" fmla="*/ 3667835 h 4468206"/>
              <a:gd name="connsiteX45" fmla="*/ 3366414 w 5050712"/>
              <a:gd name="connsiteY45" fmla="*/ 3622618 h 4468206"/>
              <a:gd name="connsiteX46" fmla="*/ 3386511 w 5050712"/>
              <a:gd name="connsiteY46" fmla="*/ 3547255 h 4468206"/>
              <a:gd name="connsiteX47" fmla="*/ 3386511 w 5050712"/>
              <a:gd name="connsiteY47" fmla="*/ 3486965 h 4468206"/>
              <a:gd name="connsiteX48" fmla="*/ 3446801 w 5050712"/>
              <a:gd name="connsiteY48" fmla="*/ 3411602 h 4468206"/>
              <a:gd name="connsiteX49" fmla="*/ 3466898 w 5050712"/>
              <a:gd name="connsiteY49" fmla="*/ 3366385 h 4468206"/>
              <a:gd name="connsiteX50" fmla="*/ 3486994 w 5050712"/>
              <a:gd name="connsiteY50" fmla="*/ 3341264 h 4468206"/>
              <a:gd name="connsiteX51" fmla="*/ 3520489 w 5050712"/>
              <a:gd name="connsiteY51" fmla="*/ 3322606 h 4468206"/>
              <a:gd name="connsiteX52" fmla="*/ 3567381 w 5050712"/>
              <a:gd name="connsiteY52" fmla="*/ 3321167 h 4468206"/>
              <a:gd name="connsiteX53" fmla="*/ 3562357 w 5050712"/>
              <a:gd name="connsiteY53" fmla="*/ 3270925 h 4468206"/>
              <a:gd name="connsiteX54" fmla="*/ 3552309 w 5050712"/>
              <a:gd name="connsiteY54" fmla="*/ 3235756 h 4468206"/>
              <a:gd name="connsiteX55" fmla="*/ 3551445 w 5050712"/>
              <a:gd name="connsiteY55" fmla="*/ 3217831 h 4468206"/>
              <a:gd name="connsiteX56" fmla="*/ 3514496 w 5050712"/>
              <a:gd name="connsiteY56" fmla="*/ 3181276 h 4468206"/>
              <a:gd name="connsiteX57" fmla="*/ 3492019 w 5050712"/>
              <a:gd name="connsiteY57" fmla="*/ 3180490 h 4468206"/>
              <a:gd name="connsiteX58" fmla="*/ 3446801 w 5050712"/>
              <a:gd name="connsiteY58" fmla="*/ 3130248 h 4468206"/>
              <a:gd name="connsiteX59" fmla="*/ 3416656 w 5050712"/>
              <a:gd name="connsiteY59" fmla="*/ 3100103 h 4468206"/>
              <a:gd name="connsiteX60" fmla="*/ 3391535 w 5050712"/>
              <a:gd name="connsiteY60" fmla="*/ 3095079 h 4468206"/>
              <a:gd name="connsiteX61" fmla="*/ 3341895 w 5050712"/>
              <a:gd name="connsiteY61" fmla="*/ 3015425 h 4468206"/>
              <a:gd name="connsiteX62" fmla="*/ 3321197 w 5050712"/>
              <a:gd name="connsiteY62" fmla="*/ 2944354 h 4468206"/>
              <a:gd name="connsiteX63" fmla="*/ 3289508 w 5050712"/>
              <a:gd name="connsiteY63" fmla="*/ 2905888 h 4468206"/>
              <a:gd name="connsiteX64" fmla="*/ 3282364 w 5050712"/>
              <a:gd name="connsiteY64" fmla="*/ 2867788 h 4468206"/>
              <a:gd name="connsiteX65" fmla="*/ 3260907 w 5050712"/>
              <a:gd name="connsiteY65" fmla="*/ 2838846 h 4468206"/>
              <a:gd name="connsiteX66" fmla="*/ 3260933 w 5050712"/>
              <a:gd name="connsiteY66" fmla="*/ 2820163 h 4468206"/>
              <a:gd name="connsiteX67" fmla="*/ 3225737 w 5050712"/>
              <a:gd name="connsiteY67" fmla="*/ 2768508 h 4468206"/>
              <a:gd name="connsiteX68" fmla="*/ 3160423 w 5050712"/>
              <a:gd name="connsiteY68" fmla="*/ 2698169 h 4468206"/>
              <a:gd name="connsiteX69" fmla="*/ 3130278 w 5050712"/>
              <a:gd name="connsiteY69" fmla="*/ 2663000 h 4468206"/>
              <a:gd name="connsiteX70" fmla="*/ 3095109 w 5050712"/>
              <a:gd name="connsiteY70" fmla="*/ 2622807 h 4468206"/>
              <a:gd name="connsiteX71" fmla="*/ 3084720 w 5050712"/>
              <a:gd name="connsiteY71" fmla="*/ 2558225 h 4468206"/>
              <a:gd name="connsiteX72" fmla="*/ 3090085 w 5050712"/>
              <a:gd name="connsiteY72" fmla="*/ 2532371 h 4468206"/>
              <a:gd name="connsiteX73" fmla="*/ 3046621 w 5050712"/>
              <a:gd name="connsiteY73" fmla="*/ 2510600 h 4468206"/>
              <a:gd name="connsiteX74" fmla="*/ 3019746 w 5050712"/>
              <a:gd name="connsiteY74" fmla="*/ 2512275 h 4468206"/>
              <a:gd name="connsiteX75" fmla="*/ 3010221 w 5050712"/>
              <a:gd name="connsiteY75" fmla="*/ 2472631 h 4468206"/>
              <a:gd name="connsiteX76" fmla="*/ 3013284 w 5050712"/>
              <a:gd name="connsiteY76" fmla="*/ 2398681 h 4468206"/>
              <a:gd name="connsiteX77" fmla="*/ 2994625 w 5050712"/>
              <a:gd name="connsiteY77" fmla="*/ 2371598 h 4468206"/>
              <a:gd name="connsiteX78" fmla="*/ 2964480 w 5050712"/>
              <a:gd name="connsiteY78" fmla="*/ 2326380 h 4468206"/>
              <a:gd name="connsiteX79" fmla="*/ 2909214 w 5050712"/>
              <a:gd name="connsiteY79" fmla="*/ 2272973 h 4468206"/>
              <a:gd name="connsiteX80" fmla="*/ 2879069 w 5050712"/>
              <a:gd name="connsiteY80" fmla="*/ 2230921 h 4468206"/>
              <a:gd name="connsiteX81" fmla="*/ 2843900 w 5050712"/>
              <a:gd name="connsiteY81" fmla="*/ 2215848 h 4468206"/>
              <a:gd name="connsiteX82" fmla="*/ 2822783 w 5050712"/>
              <a:gd name="connsiteY82" fmla="*/ 2203419 h 4468206"/>
              <a:gd name="connsiteX83" fmla="*/ 2798682 w 5050712"/>
              <a:gd name="connsiteY83" fmla="*/ 2195752 h 4468206"/>
              <a:gd name="connsiteX84" fmla="*/ 2770395 w 5050712"/>
              <a:gd name="connsiteY84" fmla="*/ 2177225 h 4468206"/>
              <a:gd name="connsiteX85" fmla="*/ 2733368 w 5050712"/>
              <a:gd name="connsiteY85" fmla="*/ 2170631 h 4468206"/>
              <a:gd name="connsiteX86" fmla="*/ 2698958 w 5050712"/>
              <a:gd name="connsiteY86" fmla="*/ 2146269 h 4468206"/>
              <a:gd name="connsiteX87" fmla="*/ 2659341 w 5050712"/>
              <a:gd name="connsiteY87" fmla="*/ 2128318 h 4468206"/>
              <a:gd name="connsiteX88" fmla="*/ 2698199 w 5050712"/>
              <a:gd name="connsiteY88" fmla="*/ 2004833 h 4468206"/>
              <a:gd name="connsiteX89" fmla="*/ 2728344 w 5050712"/>
              <a:gd name="connsiteY89" fmla="*/ 1934495 h 4468206"/>
              <a:gd name="connsiteX90" fmla="*/ 2823803 w 5050712"/>
              <a:gd name="connsiteY90" fmla="*/ 1813914 h 4468206"/>
              <a:gd name="connsiteX91" fmla="*/ 2860569 w 5050712"/>
              <a:gd name="connsiteY91" fmla="*/ 1758648 h 4468206"/>
              <a:gd name="connsiteX92" fmla="*/ 2914238 w 5050712"/>
              <a:gd name="connsiteY92" fmla="*/ 1733527 h 4468206"/>
              <a:gd name="connsiteX93" fmla="*/ 2984577 w 5050712"/>
              <a:gd name="connsiteY93" fmla="*/ 1693334 h 4468206"/>
              <a:gd name="connsiteX94" fmla="*/ 3095109 w 5050712"/>
              <a:gd name="connsiteY94" fmla="*/ 1663189 h 4468206"/>
              <a:gd name="connsiteX95" fmla="*/ 3140326 w 5050712"/>
              <a:gd name="connsiteY95" fmla="*/ 1643092 h 4468206"/>
              <a:gd name="connsiteX96" fmla="*/ 3175496 w 5050712"/>
              <a:gd name="connsiteY96" fmla="*/ 1602899 h 4468206"/>
              <a:gd name="connsiteX97" fmla="*/ 3195592 w 5050712"/>
              <a:gd name="connsiteY97" fmla="*/ 1517488 h 4468206"/>
              <a:gd name="connsiteX98" fmla="*/ 3228381 w 5050712"/>
              <a:gd name="connsiteY98" fmla="*/ 1430480 h 4468206"/>
              <a:gd name="connsiteX99" fmla="*/ 3296076 w 5050712"/>
              <a:gd name="connsiteY99" fmla="*/ 1341642 h 4468206"/>
              <a:gd name="connsiteX100" fmla="*/ 3411632 w 5050712"/>
              <a:gd name="connsiteY100" fmla="*/ 1241158 h 4468206"/>
              <a:gd name="connsiteX101" fmla="*/ 3366414 w 5050712"/>
              <a:gd name="connsiteY101" fmla="*/ 1211013 h 4468206"/>
              <a:gd name="connsiteX102" fmla="*/ 3308559 w 5050712"/>
              <a:gd name="connsiteY102" fmla="*/ 1196150 h 4468206"/>
              <a:gd name="connsiteX103" fmla="*/ 3225737 w 5050712"/>
              <a:gd name="connsiteY103" fmla="*/ 1190916 h 4468206"/>
              <a:gd name="connsiteX104" fmla="*/ 3172828 w 5050712"/>
              <a:gd name="connsiteY104" fmla="*/ 1167575 h 4468206"/>
              <a:gd name="connsiteX105" fmla="*/ 3101390 w 5050712"/>
              <a:gd name="connsiteY105" fmla="*/ 1153288 h 4468206"/>
              <a:gd name="connsiteX106" fmla="*/ 3064964 w 5050712"/>
              <a:gd name="connsiteY106" fmla="*/ 1165796 h 4468206"/>
              <a:gd name="connsiteX107" fmla="*/ 3004674 w 5050712"/>
              <a:gd name="connsiteY107" fmla="*/ 1135651 h 4468206"/>
              <a:gd name="connsiteX108" fmla="*/ 2934335 w 5050712"/>
              <a:gd name="connsiteY108" fmla="*/ 1120578 h 4468206"/>
              <a:gd name="connsiteX109" fmla="*/ 2758490 w 5050712"/>
              <a:gd name="connsiteY109" fmla="*/ 1072325 h 4468206"/>
              <a:gd name="connsiteX110" fmla="*/ 2522353 w 5050712"/>
              <a:gd name="connsiteY110" fmla="*/ 1010046 h 4468206"/>
              <a:gd name="connsiteX111" fmla="*/ 2457038 w 5050712"/>
              <a:gd name="connsiteY111" fmla="*/ 979901 h 4468206"/>
              <a:gd name="connsiteX112" fmla="*/ 2401773 w 5050712"/>
              <a:gd name="connsiteY112" fmla="*/ 954780 h 4468206"/>
              <a:gd name="connsiteX113" fmla="*/ 2316362 w 5050712"/>
              <a:gd name="connsiteY113" fmla="*/ 944732 h 4468206"/>
              <a:gd name="connsiteX114" fmla="*/ 2256071 w 5050712"/>
              <a:gd name="connsiteY114" fmla="*/ 944732 h 4468206"/>
              <a:gd name="connsiteX115" fmla="*/ 2220902 w 5050712"/>
              <a:gd name="connsiteY115" fmla="*/ 949756 h 4468206"/>
              <a:gd name="connsiteX116" fmla="*/ 2125443 w 5050712"/>
              <a:gd name="connsiteY116" fmla="*/ 849273 h 4468206"/>
              <a:gd name="connsiteX117" fmla="*/ 2113171 w 5050712"/>
              <a:gd name="connsiteY117" fmla="*/ 805625 h 4468206"/>
              <a:gd name="connsiteX118" fmla="*/ 2084596 w 5050712"/>
              <a:gd name="connsiteY118" fmla="*/ 779431 h 4468206"/>
              <a:gd name="connsiteX119" fmla="*/ 2055104 w 5050712"/>
              <a:gd name="connsiteY119" fmla="*/ 743765 h 4468206"/>
              <a:gd name="connsiteX120" fmla="*/ 1994814 w 5050712"/>
              <a:gd name="connsiteY120" fmla="*/ 663378 h 4468206"/>
              <a:gd name="connsiteX121" fmla="*/ 3862796 w 5050712"/>
              <a:gd name="connsiteY121" fmla="*/ 1324597 h 4468206"/>
              <a:gd name="connsiteX122" fmla="*/ 1889307 w 5050712"/>
              <a:gd name="connsiteY122" fmla="*/ 552846 h 4468206"/>
              <a:gd name="connsiteX123" fmla="*/ 1793847 w 5050712"/>
              <a:gd name="connsiteY123" fmla="*/ 482508 h 4468206"/>
              <a:gd name="connsiteX124" fmla="*/ 1698388 w 5050712"/>
              <a:gd name="connsiteY124" fmla="*/ 477484 h 4468206"/>
              <a:gd name="connsiteX125" fmla="*/ 1667878 w 5050712"/>
              <a:gd name="connsiteY125" fmla="*/ 453200 h 4468206"/>
              <a:gd name="connsiteX126" fmla="*/ 1597904 w 5050712"/>
              <a:gd name="connsiteY126" fmla="*/ 467435 h 4468206"/>
              <a:gd name="connsiteX127" fmla="*/ 1589296 w 5050712"/>
              <a:gd name="connsiteY127" fmla="*/ 443675 h 4468206"/>
              <a:gd name="connsiteX128" fmla="*/ 1542638 w 5050712"/>
              <a:gd name="connsiteY128" fmla="*/ 452363 h 4468206"/>
              <a:gd name="connsiteX129" fmla="*/ 1534528 w 5050712"/>
              <a:gd name="connsiteY129" fmla="*/ 412719 h 4468206"/>
              <a:gd name="connsiteX130" fmla="*/ 1498809 w 5050712"/>
              <a:gd name="connsiteY130" fmla="*/ 377000 h 4468206"/>
              <a:gd name="connsiteX131" fmla="*/ 1484521 w 5050712"/>
              <a:gd name="connsiteY131" fmla="*/ 341281 h 4468206"/>
              <a:gd name="connsiteX132" fmla="*/ 1477324 w 5050712"/>
              <a:gd name="connsiteY132" fmla="*/ 321734 h 4468206"/>
              <a:gd name="connsiteX133" fmla="*/ 1412010 w 5050712"/>
              <a:gd name="connsiteY133" fmla="*/ 291589 h 4468206"/>
              <a:gd name="connsiteX134" fmla="*/ 1366792 w 5050712"/>
              <a:gd name="connsiteY134" fmla="*/ 291589 h 4468206"/>
              <a:gd name="connsiteX135" fmla="*/ 1346696 w 5050712"/>
              <a:gd name="connsiteY135" fmla="*/ 231299 h 4468206"/>
              <a:gd name="connsiteX136" fmla="*/ 1321575 w 5050712"/>
              <a:gd name="connsiteY136" fmla="*/ 176033 h 4468206"/>
              <a:gd name="connsiteX137" fmla="*/ 1291430 w 5050712"/>
              <a:gd name="connsiteY137" fmla="*/ 150912 h 4468206"/>
              <a:gd name="connsiteX138" fmla="*/ 1236164 w 5050712"/>
              <a:gd name="connsiteY138" fmla="*/ 186081 h 4468206"/>
              <a:gd name="connsiteX139" fmla="*/ 1165825 w 5050712"/>
              <a:gd name="connsiteY139" fmla="*/ 211202 h 4468206"/>
              <a:gd name="connsiteX140" fmla="*/ 1120608 w 5050712"/>
              <a:gd name="connsiteY140" fmla="*/ 221251 h 4468206"/>
              <a:gd name="connsiteX141" fmla="*/ 1065342 w 5050712"/>
              <a:gd name="connsiteY141" fmla="*/ 191105 h 4468206"/>
              <a:gd name="connsiteX142" fmla="*/ 1005052 w 5050712"/>
              <a:gd name="connsiteY142" fmla="*/ 155936 h 4468206"/>
              <a:gd name="connsiteX143" fmla="*/ 934713 w 5050712"/>
              <a:gd name="connsiteY143" fmla="*/ 120767 h 4468206"/>
              <a:gd name="connsiteX144" fmla="*/ 829205 w 5050712"/>
              <a:gd name="connsiteY144" fmla="*/ 165985 h 4468206"/>
              <a:gd name="connsiteX145" fmla="*/ 743794 w 5050712"/>
              <a:gd name="connsiteY145" fmla="*/ 181057 h 4468206"/>
              <a:gd name="connsiteX146" fmla="*/ 693553 w 5050712"/>
              <a:gd name="connsiteY146" fmla="*/ 145888 h 4468206"/>
              <a:gd name="connsiteX147" fmla="*/ 703601 w 5050712"/>
              <a:gd name="connsiteY147" fmla="*/ 105695 h 4468206"/>
              <a:gd name="connsiteX148" fmla="*/ 718674 w 5050712"/>
              <a:gd name="connsiteY148" fmla="*/ 85598 h 4468206"/>
              <a:gd name="connsiteX149" fmla="*/ 693553 w 5050712"/>
              <a:gd name="connsiteY149" fmla="*/ 20284 h 4468206"/>
              <a:gd name="connsiteX150" fmla="*/ 648335 w 5050712"/>
              <a:gd name="connsiteY150" fmla="*/ 187 h 4468206"/>
              <a:gd name="connsiteX151" fmla="*/ 618190 w 5050712"/>
              <a:gd name="connsiteY151" fmla="*/ 10235 h 4468206"/>
              <a:gd name="connsiteX152" fmla="*/ 557900 w 5050712"/>
              <a:gd name="connsiteY152" fmla="*/ 10235 h 4468206"/>
              <a:gd name="connsiteX153" fmla="*/ 472489 w 5050712"/>
              <a:gd name="connsiteY153" fmla="*/ 187 h 4468206"/>
              <a:gd name="connsiteX154" fmla="*/ 437320 w 5050712"/>
              <a:gd name="connsiteY154" fmla="*/ 10235 h 4468206"/>
              <a:gd name="connsiteX155" fmla="*/ 392102 w 5050712"/>
              <a:gd name="connsiteY155" fmla="*/ 55453 h 4468206"/>
              <a:gd name="connsiteX156" fmla="*/ 387078 w 5050712"/>
              <a:gd name="connsiteY156" fmla="*/ 105695 h 4468206"/>
              <a:gd name="connsiteX157" fmla="*/ 382054 w 5050712"/>
              <a:gd name="connsiteY157" fmla="*/ 140864 h 4468206"/>
              <a:gd name="connsiteX158" fmla="*/ 346885 w 5050712"/>
              <a:gd name="connsiteY158" fmla="*/ 216226 h 4468206"/>
              <a:gd name="connsiteX159" fmla="*/ 366981 w 5050712"/>
              <a:gd name="connsiteY159" fmla="*/ 206178 h 4468206"/>
              <a:gd name="connsiteX160" fmla="*/ 422247 w 5050712"/>
              <a:gd name="connsiteY160" fmla="*/ 171009 h 4468206"/>
              <a:gd name="connsiteX161" fmla="*/ 467465 w 5050712"/>
              <a:gd name="connsiteY161" fmla="*/ 216226 h 4468206"/>
              <a:gd name="connsiteX162" fmla="*/ 462441 w 5050712"/>
              <a:gd name="connsiteY162" fmla="*/ 256420 h 4468206"/>
              <a:gd name="connsiteX163" fmla="*/ 462441 w 5050712"/>
              <a:gd name="connsiteY163" fmla="*/ 276516 h 4468206"/>
              <a:gd name="connsiteX164" fmla="*/ 532779 w 5050712"/>
              <a:gd name="connsiteY164" fmla="*/ 361927 h 4468206"/>
              <a:gd name="connsiteX165" fmla="*/ 552876 w 5050712"/>
              <a:gd name="connsiteY165" fmla="*/ 412169 h 4468206"/>
              <a:gd name="connsiteX166" fmla="*/ 598093 w 5050712"/>
              <a:gd name="connsiteY166" fmla="*/ 427242 h 4468206"/>
              <a:gd name="connsiteX167" fmla="*/ 618190 w 5050712"/>
              <a:gd name="connsiteY167" fmla="*/ 442314 h 4468206"/>
              <a:gd name="connsiteX168" fmla="*/ 633263 w 5050712"/>
              <a:gd name="connsiteY168" fmla="*/ 472459 h 4468206"/>
              <a:gd name="connsiteX169" fmla="*/ 3937635 w 5050712"/>
              <a:gd name="connsiteY169" fmla="*/ 1444777 h 4468206"/>
              <a:gd name="connsiteX170" fmla="*/ 577997 w 5050712"/>
              <a:gd name="connsiteY170" fmla="*/ 582991 h 4468206"/>
              <a:gd name="connsiteX171" fmla="*/ 4025558 w 5050712"/>
              <a:gd name="connsiteY171" fmla="*/ 1609807 h 4468206"/>
              <a:gd name="connsiteX172" fmla="*/ 462441 w 5050712"/>
              <a:gd name="connsiteY172" fmla="*/ 638257 h 4468206"/>
              <a:gd name="connsiteX173" fmla="*/ 437320 w 5050712"/>
              <a:gd name="connsiteY173" fmla="*/ 708596 h 4468206"/>
              <a:gd name="connsiteX174" fmla="*/ 4068752 w 5050712"/>
              <a:gd name="connsiteY174" fmla="*/ 1752368 h 4468206"/>
              <a:gd name="connsiteX175" fmla="*/ 377030 w 5050712"/>
              <a:gd name="connsiteY175" fmla="*/ 768886 h 4468206"/>
              <a:gd name="connsiteX176" fmla="*/ 351909 w 5050712"/>
              <a:gd name="connsiteY176" fmla="*/ 914587 h 4468206"/>
              <a:gd name="connsiteX177" fmla="*/ 331812 w 5050712"/>
              <a:gd name="connsiteY177" fmla="*/ 964829 h 4468206"/>
              <a:gd name="connsiteX178" fmla="*/ 346885 w 5050712"/>
              <a:gd name="connsiteY178" fmla="*/ 1025119 h 4468206"/>
              <a:gd name="connsiteX179" fmla="*/ 4147604 w 5050712"/>
              <a:gd name="connsiteY179" fmla="*/ 1874414 h 4468206"/>
              <a:gd name="connsiteX180" fmla="*/ 372005 w 5050712"/>
              <a:gd name="connsiteY180" fmla="*/ 1110530 h 4468206"/>
              <a:gd name="connsiteX0" fmla="*/ 372005 w 5053149"/>
              <a:gd name="connsiteY0" fmla="*/ 1110530 h 4469085"/>
              <a:gd name="connsiteX1" fmla="*/ 4529371 w 5053149"/>
              <a:gd name="connsiteY1" fmla="*/ 2133857 h 4469085"/>
              <a:gd name="connsiteX2" fmla="*/ 473275 w 5053149"/>
              <a:gd name="connsiteY2" fmla="*/ 1333190 h 4469085"/>
              <a:gd name="connsiteX3" fmla="*/ 4750784 w 5053149"/>
              <a:gd name="connsiteY3" fmla="*/ 2453101 h 4469085"/>
              <a:gd name="connsiteX4" fmla="*/ 532779 w 5053149"/>
              <a:gd name="connsiteY4" fmla="*/ 1557681 h 4469085"/>
              <a:gd name="connsiteX5" fmla="*/ 4815052 w 5053149"/>
              <a:gd name="connsiteY5" fmla="*/ 2820494 h 4469085"/>
              <a:gd name="connsiteX6" fmla="*/ 547852 w 5053149"/>
              <a:gd name="connsiteY6" fmla="*/ 1758648 h 4469085"/>
              <a:gd name="connsiteX7" fmla="*/ 572973 w 5053149"/>
              <a:gd name="connsiteY7" fmla="*/ 1798842 h 4469085"/>
              <a:gd name="connsiteX8" fmla="*/ 4804724 w 5053149"/>
              <a:gd name="connsiteY8" fmla="*/ 3176931 h 4469085"/>
              <a:gd name="connsiteX9" fmla="*/ 589117 w 5053149"/>
              <a:gd name="connsiteY9" fmla="*/ 2066170 h 4469085"/>
              <a:gd name="connsiteX10" fmla="*/ 593069 w 5053149"/>
              <a:gd name="connsiteY10" fmla="*/ 2140486 h 4469085"/>
              <a:gd name="connsiteX11" fmla="*/ 596315 w 5053149"/>
              <a:gd name="connsiteY11" fmla="*/ 2224850 h 4469085"/>
              <a:gd name="connsiteX12" fmla="*/ 4854966 w 5053149"/>
              <a:gd name="connsiteY12" fmla="*/ 3413347 h 4469085"/>
              <a:gd name="connsiteX13" fmla="*/ 618451 w 5053149"/>
              <a:gd name="connsiteY13" fmla="*/ 2359717 h 4469085"/>
              <a:gd name="connsiteX14" fmla="*/ 623214 w 5053149"/>
              <a:gd name="connsiteY14" fmla="*/ 2391695 h 4469085"/>
              <a:gd name="connsiteX15" fmla="*/ 4945271 w 5053149"/>
              <a:gd name="connsiteY15" fmla="*/ 3672650 h 4469085"/>
              <a:gd name="connsiteX16" fmla="*/ 648335 w 5053149"/>
              <a:gd name="connsiteY16" fmla="*/ 2482130 h 4469085"/>
              <a:gd name="connsiteX17" fmla="*/ 4985753 w 5053149"/>
              <a:gd name="connsiteY17" fmla="*/ 3976656 h 4469085"/>
              <a:gd name="connsiteX18" fmla="*/ 676622 w 5053149"/>
              <a:gd name="connsiteY18" fmla="*/ 2652952 h 4469085"/>
              <a:gd name="connsiteX19" fmla="*/ 4932701 w 5053149"/>
              <a:gd name="connsiteY19" fmla="*/ 4141713 h 4469085"/>
              <a:gd name="connsiteX20" fmla="*/ 849302 w 5053149"/>
              <a:gd name="connsiteY20" fmla="*/ 2813725 h 4469085"/>
              <a:gd name="connsiteX21" fmla="*/ 914616 w 5053149"/>
              <a:gd name="connsiteY21" fmla="*/ 2879040 h 4469085"/>
              <a:gd name="connsiteX22" fmla="*/ 965409 w 5053149"/>
              <a:gd name="connsiteY22" fmla="*/ 2910650 h 4469085"/>
              <a:gd name="connsiteX23" fmla="*/ 1065421 w 5053149"/>
              <a:gd name="connsiteY23" fmla="*/ 2996375 h 4469085"/>
              <a:gd name="connsiteX24" fmla="*/ 4889088 w 5053149"/>
              <a:gd name="connsiteY24" fmla="*/ 4253221 h 4469085"/>
              <a:gd name="connsiteX25" fmla="*/ 1115428 w 5053149"/>
              <a:gd name="connsiteY25" fmla="*/ 3029713 h 4469085"/>
              <a:gd name="connsiteX26" fmla="*/ 1155909 w 5053149"/>
              <a:gd name="connsiteY26" fmla="*/ 3067813 h 4469085"/>
              <a:gd name="connsiteX27" fmla="*/ 1163053 w 5053149"/>
              <a:gd name="connsiteY27" fmla="*/ 3098769 h 4469085"/>
              <a:gd name="connsiteX28" fmla="*/ 4801305 w 5053149"/>
              <a:gd name="connsiteY28" fmla="*/ 4305417 h 4469085"/>
              <a:gd name="connsiteX29" fmla="*/ 4508027 w 5053149"/>
              <a:gd name="connsiteY29" fmla="*/ 4416769 h 4469085"/>
              <a:gd name="connsiteX30" fmla="*/ 2641809 w 5053149"/>
              <a:gd name="connsiteY30" fmla="*/ 3920300 h 4469085"/>
              <a:gd name="connsiteX31" fmla="*/ 2561638 w 5053149"/>
              <a:gd name="connsiteY31" fmla="*/ 3875849 h 4469085"/>
              <a:gd name="connsiteX32" fmla="*/ 2748441 w 5053149"/>
              <a:gd name="connsiteY32" fmla="*/ 3878851 h 4469085"/>
              <a:gd name="connsiteX33" fmla="*/ 2823803 w 5053149"/>
              <a:gd name="connsiteY33" fmla="*/ 3823585 h 4469085"/>
              <a:gd name="connsiteX34" fmla="*/ 2879069 w 5053149"/>
              <a:gd name="connsiteY34" fmla="*/ 3778367 h 4469085"/>
              <a:gd name="connsiteX35" fmla="*/ 2975184 w 5053149"/>
              <a:gd name="connsiteY35" fmla="*/ 3820288 h 4469085"/>
              <a:gd name="connsiteX36" fmla="*/ 3029794 w 5053149"/>
              <a:gd name="connsiteY36" fmla="*/ 3823585 h 4469085"/>
              <a:gd name="connsiteX37" fmla="*/ 3080036 w 5053149"/>
              <a:gd name="connsiteY37" fmla="*/ 3808512 h 4469085"/>
              <a:gd name="connsiteX38" fmla="*/ 3130278 w 5053149"/>
              <a:gd name="connsiteY38" fmla="*/ 3738174 h 4469085"/>
              <a:gd name="connsiteX39" fmla="*/ 3145351 w 5053149"/>
              <a:gd name="connsiteY39" fmla="*/ 3692956 h 4469085"/>
              <a:gd name="connsiteX40" fmla="*/ 3144253 w 5053149"/>
              <a:gd name="connsiteY40" fmla="*/ 3667888 h 4469085"/>
              <a:gd name="connsiteX41" fmla="*/ 3185021 w 5053149"/>
              <a:gd name="connsiteY41" fmla="*/ 3646953 h 4469085"/>
              <a:gd name="connsiteX42" fmla="*/ 3235786 w 5053149"/>
              <a:gd name="connsiteY42" fmla="*/ 3667835 h 4469085"/>
              <a:gd name="connsiteX43" fmla="*/ 3311148 w 5053149"/>
              <a:gd name="connsiteY43" fmla="*/ 3667835 h 4469085"/>
              <a:gd name="connsiteX44" fmla="*/ 3366414 w 5053149"/>
              <a:gd name="connsiteY44" fmla="*/ 3622618 h 4469085"/>
              <a:gd name="connsiteX45" fmla="*/ 3386511 w 5053149"/>
              <a:gd name="connsiteY45" fmla="*/ 3547255 h 4469085"/>
              <a:gd name="connsiteX46" fmla="*/ 3386511 w 5053149"/>
              <a:gd name="connsiteY46" fmla="*/ 3486965 h 4469085"/>
              <a:gd name="connsiteX47" fmla="*/ 3446801 w 5053149"/>
              <a:gd name="connsiteY47" fmla="*/ 3411602 h 4469085"/>
              <a:gd name="connsiteX48" fmla="*/ 3466898 w 5053149"/>
              <a:gd name="connsiteY48" fmla="*/ 3366385 h 4469085"/>
              <a:gd name="connsiteX49" fmla="*/ 3486994 w 5053149"/>
              <a:gd name="connsiteY49" fmla="*/ 3341264 h 4469085"/>
              <a:gd name="connsiteX50" fmla="*/ 3520489 w 5053149"/>
              <a:gd name="connsiteY50" fmla="*/ 3322606 h 4469085"/>
              <a:gd name="connsiteX51" fmla="*/ 3567381 w 5053149"/>
              <a:gd name="connsiteY51" fmla="*/ 3321167 h 4469085"/>
              <a:gd name="connsiteX52" fmla="*/ 3562357 w 5053149"/>
              <a:gd name="connsiteY52" fmla="*/ 3270925 h 4469085"/>
              <a:gd name="connsiteX53" fmla="*/ 3552309 w 5053149"/>
              <a:gd name="connsiteY53" fmla="*/ 3235756 h 4469085"/>
              <a:gd name="connsiteX54" fmla="*/ 3551445 w 5053149"/>
              <a:gd name="connsiteY54" fmla="*/ 3217831 h 4469085"/>
              <a:gd name="connsiteX55" fmla="*/ 3514496 w 5053149"/>
              <a:gd name="connsiteY55" fmla="*/ 3181276 h 4469085"/>
              <a:gd name="connsiteX56" fmla="*/ 3492019 w 5053149"/>
              <a:gd name="connsiteY56" fmla="*/ 3180490 h 4469085"/>
              <a:gd name="connsiteX57" fmla="*/ 3446801 w 5053149"/>
              <a:gd name="connsiteY57" fmla="*/ 3130248 h 4469085"/>
              <a:gd name="connsiteX58" fmla="*/ 3416656 w 5053149"/>
              <a:gd name="connsiteY58" fmla="*/ 3100103 h 4469085"/>
              <a:gd name="connsiteX59" fmla="*/ 3391535 w 5053149"/>
              <a:gd name="connsiteY59" fmla="*/ 3095079 h 4469085"/>
              <a:gd name="connsiteX60" fmla="*/ 3341895 w 5053149"/>
              <a:gd name="connsiteY60" fmla="*/ 3015425 h 4469085"/>
              <a:gd name="connsiteX61" fmla="*/ 3321197 w 5053149"/>
              <a:gd name="connsiteY61" fmla="*/ 2944354 h 4469085"/>
              <a:gd name="connsiteX62" fmla="*/ 3289508 w 5053149"/>
              <a:gd name="connsiteY62" fmla="*/ 2905888 h 4469085"/>
              <a:gd name="connsiteX63" fmla="*/ 3282364 w 5053149"/>
              <a:gd name="connsiteY63" fmla="*/ 2867788 h 4469085"/>
              <a:gd name="connsiteX64" fmla="*/ 3260907 w 5053149"/>
              <a:gd name="connsiteY64" fmla="*/ 2838846 h 4469085"/>
              <a:gd name="connsiteX65" fmla="*/ 3260933 w 5053149"/>
              <a:gd name="connsiteY65" fmla="*/ 2820163 h 4469085"/>
              <a:gd name="connsiteX66" fmla="*/ 3225737 w 5053149"/>
              <a:gd name="connsiteY66" fmla="*/ 2768508 h 4469085"/>
              <a:gd name="connsiteX67" fmla="*/ 3160423 w 5053149"/>
              <a:gd name="connsiteY67" fmla="*/ 2698169 h 4469085"/>
              <a:gd name="connsiteX68" fmla="*/ 3130278 w 5053149"/>
              <a:gd name="connsiteY68" fmla="*/ 2663000 h 4469085"/>
              <a:gd name="connsiteX69" fmla="*/ 3095109 w 5053149"/>
              <a:gd name="connsiteY69" fmla="*/ 2622807 h 4469085"/>
              <a:gd name="connsiteX70" fmla="*/ 3084720 w 5053149"/>
              <a:gd name="connsiteY70" fmla="*/ 2558225 h 4469085"/>
              <a:gd name="connsiteX71" fmla="*/ 3090085 w 5053149"/>
              <a:gd name="connsiteY71" fmla="*/ 2532371 h 4469085"/>
              <a:gd name="connsiteX72" fmla="*/ 3046621 w 5053149"/>
              <a:gd name="connsiteY72" fmla="*/ 2510600 h 4469085"/>
              <a:gd name="connsiteX73" fmla="*/ 3019746 w 5053149"/>
              <a:gd name="connsiteY73" fmla="*/ 2512275 h 4469085"/>
              <a:gd name="connsiteX74" fmla="*/ 3010221 w 5053149"/>
              <a:gd name="connsiteY74" fmla="*/ 2472631 h 4469085"/>
              <a:gd name="connsiteX75" fmla="*/ 3013284 w 5053149"/>
              <a:gd name="connsiteY75" fmla="*/ 2398681 h 4469085"/>
              <a:gd name="connsiteX76" fmla="*/ 2994625 w 5053149"/>
              <a:gd name="connsiteY76" fmla="*/ 2371598 h 4469085"/>
              <a:gd name="connsiteX77" fmla="*/ 2964480 w 5053149"/>
              <a:gd name="connsiteY77" fmla="*/ 2326380 h 4469085"/>
              <a:gd name="connsiteX78" fmla="*/ 2909214 w 5053149"/>
              <a:gd name="connsiteY78" fmla="*/ 2272973 h 4469085"/>
              <a:gd name="connsiteX79" fmla="*/ 2879069 w 5053149"/>
              <a:gd name="connsiteY79" fmla="*/ 2230921 h 4469085"/>
              <a:gd name="connsiteX80" fmla="*/ 2843900 w 5053149"/>
              <a:gd name="connsiteY80" fmla="*/ 2215848 h 4469085"/>
              <a:gd name="connsiteX81" fmla="*/ 2822783 w 5053149"/>
              <a:gd name="connsiteY81" fmla="*/ 2203419 h 4469085"/>
              <a:gd name="connsiteX82" fmla="*/ 2798682 w 5053149"/>
              <a:gd name="connsiteY82" fmla="*/ 2195752 h 4469085"/>
              <a:gd name="connsiteX83" fmla="*/ 2770395 w 5053149"/>
              <a:gd name="connsiteY83" fmla="*/ 2177225 h 4469085"/>
              <a:gd name="connsiteX84" fmla="*/ 2733368 w 5053149"/>
              <a:gd name="connsiteY84" fmla="*/ 2170631 h 4469085"/>
              <a:gd name="connsiteX85" fmla="*/ 2698958 w 5053149"/>
              <a:gd name="connsiteY85" fmla="*/ 2146269 h 4469085"/>
              <a:gd name="connsiteX86" fmla="*/ 2659341 w 5053149"/>
              <a:gd name="connsiteY86" fmla="*/ 2128318 h 4469085"/>
              <a:gd name="connsiteX87" fmla="*/ 2698199 w 5053149"/>
              <a:gd name="connsiteY87" fmla="*/ 2004833 h 4469085"/>
              <a:gd name="connsiteX88" fmla="*/ 2728344 w 5053149"/>
              <a:gd name="connsiteY88" fmla="*/ 1934495 h 4469085"/>
              <a:gd name="connsiteX89" fmla="*/ 2823803 w 5053149"/>
              <a:gd name="connsiteY89" fmla="*/ 1813914 h 4469085"/>
              <a:gd name="connsiteX90" fmla="*/ 2860569 w 5053149"/>
              <a:gd name="connsiteY90" fmla="*/ 1758648 h 4469085"/>
              <a:gd name="connsiteX91" fmla="*/ 2914238 w 5053149"/>
              <a:gd name="connsiteY91" fmla="*/ 1733527 h 4469085"/>
              <a:gd name="connsiteX92" fmla="*/ 2984577 w 5053149"/>
              <a:gd name="connsiteY92" fmla="*/ 1693334 h 4469085"/>
              <a:gd name="connsiteX93" fmla="*/ 3095109 w 5053149"/>
              <a:gd name="connsiteY93" fmla="*/ 1663189 h 4469085"/>
              <a:gd name="connsiteX94" fmla="*/ 3140326 w 5053149"/>
              <a:gd name="connsiteY94" fmla="*/ 1643092 h 4469085"/>
              <a:gd name="connsiteX95" fmla="*/ 3175496 w 5053149"/>
              <a:gd name="connsiteY95" fmla="*/ 1602899 h 4469085"/>
              <a:gd name="connsiteX96" fmla="*/ 3195592 w 5053149"/>
              <a:gd name="connsiteY96" fmla="*/ 1517488 h 4469085"/>
              <a:gd name="connsiteX97" fmla="*/ 3228381 w 5053149"/>
              <a:gd name="connsiteY97" fmla="*/ 1430480 h 4469085"/>
              <a:gd name="connsiteX98" fmla="*/ 3296076 w 5053149"/>
              <a:gd name="connsiteY98" fmla="*/ 1341642 h 4469085"/>
              <a:gd name="connsiteX99" fmla="*/ 3411632 w 5053149"/>
              <a:gd name="connsiteY99" fmla="*/ 1241158 h 4469085"/>
              <a:gd name="connsiteX100" fmla="*/ 3366414 w 5053149"/>
              <a:gd name="connsiteY100" fmla="*/ 1211013 h 4469085"/>
              <a:gd name="connsiteX101" fmla="*/ 3308559 w 5053149"/>
              <a:gd name="connsiteY101" fmla="*/ 1196150 h 4469085"/>
              <a:gd name="connsiteX102" fmla="*/ 3225737 w 5053149"/>
              <a:gd name="connsiteY102" fmla="*/ 1190916 h 4469085"/>
              <a:gd name="connsiteX103" fmla="*/ 3172828 w 5053149"/>
              <a:gd name="connsiteY103" fmla="*/ 1167575 h 4469085"/>
              <a:gd name="connsiteX104" fmla="*/ 3101390 w 5053149"/>
              <a:gd name="connsiteY104" fmla="*/ 1153288 h 4469085"/>
              <a:gd name="connsiteX105" fmla="*/ 3064964 w 5053149"/>
              <a:gd name="connsiteY105" fmla="*/ 1165796 h 4469085"/>
              <a:gd name="connsiteX106" fmla="*/ 3004674 w 5053149"/>
              <a:gd name="connsiteY106" fmla="*/ 1135651 h 4469085"/>
              <a:gd name="connsiteX107" fmla="*/ 2934335 w 5053149"/>
              <a:gd name="connsiteY107" fmla="*/ 1120578 h 4469085"/>
              <a:gd name="connsiteX108" fmla="*/ 2758490 w 5053149"/>
              <a:gd name="connsiteY108" fmla="*/ 1072325 h 4469085"/>
              <a:gd name="connsiteX109" fmla="*/ 2522353 w 5053149"/>
              <a:gd name="connsiteY109" fmla="*/ 1010046 h 4469085"/>
              <a:gd name="connsiteX110" fmla="*/ 2457038 w 5053149"/>
              <a:gd name="connsiteY110" fmla="*/ 979901 h 4469085"/>
              <a:gd name="connsiteX111" fmla="*/ 2401773 w 5053149"/>
              <a:gd name="connsiteY111" fmla="*/ 954780 h 4469085"/>
              <a:gd name="connsiteX112" fmla="*/ 2316362 w 5053149"/>
              <a:gd name="connsiteY112" fmla="*/ 944732 h 4469085"/>
              <a:gd name="connsiteX113" fmla="*/ 2256071 w 5053149"/>
              <a:gd name="connsiteY113" fmla="*/ 944732 h 4469085"/>
              <a:gd name="connsiteX114" fmla="*/ 2220902 w 5053149"/>
              <a:gd name="connsiteY114" fmla="*/ 949756 h 4469085"/>
              <a:gd name="connsiteX115" fmla="*/ 2125443 w 5053149"/>
              <a:gd name="connsiteY115" fmla="*/ 849273 h 4469085"/>
              <a:gd name="connsiteX116" fmla="*/ 2113171 w 5053149"/>
              <a:gd name="connsiteY116" fmla="*/ 805625 h 4469085"/>
              <a:gd name="connsiteX117" fmla="*/ 2084596 w 5053149"/>
              <a:gd name="connsiteY117" fmla="*/ 779431 h 4469085"/>
              <a:gd name="connsiteX118" fmla="*/ 2055104 w 5053149"/>
              <a:gd name="connsiteY118" fmla="*/ 743765 h 4469085"/>
              <a:gd name="connsiteX119" fmla="*/ 1994814 w 5053149"/>
              <a:gd name="connsiteY119" fmla="*/ 663378 h 4469085"/>
              <a:gd name="connsiteX120" fmla="*/ 3862796 w 5053149"/>
              <a:gd name="connsiteY120" fmla="*/ 1324597 h 4469085"/>
              <a:gd name="connsiteX121" fmla="*/ 1889307 w 5053149"/>
              <a:gd name="connsiteY121" fmla="*/ 552846 h 4469085"/>
              <a:gd name="connsiteX122" fmla="*/ 1793847 w 5053149"/>
              <a:gd name="connsiteY122" fmla="*/ 482508 h 4469085"/>
              <a:gd name="connsiteX123" fmla="*/ 1698388 w 5053149"/>
              <a:gd name="connsiteY123" fmla="*/ 477484 h 4469085"/>
              <a:gd name="connsiteX124" fmla="*/ 1667878 w 5053149"/>
              <a:gd name="connsiteY124" fmla="*/ 453200 h 4469085"/>
              <a:gd name="connsiteX125" fmla="*/ 1597904 w 5053149"/>
              <a:gd name="connsiteY125" fmla="*/ 467435 h 4469085"/>
              <a:gd name="connsiteX126" fmla="*/ 1589296 w 5053149"/>
              <a:gd name="connsiteY126" fmla="*/ 443675 h 4469085"/>
              <a:gd name="connsiteX127" fmla="*/ 1542638 w 5053149"/>
              <a:gd name="connsiteY127" fmla="*/ 452363 h 4469085"/>
              <a:gd name="connsiteX128" fmla="*/ 1534528 w 5053149"/>
              <a:gd name="connsiteY128" fmla="*/ 412719 h 4469085"/>
              <a:gd name="connsiteX129" fmla="*/ 1498809 w 5053149"/>
              <a:gd name="connsiteY129" fmla="*/ 377000 h 4469085"/>
              <a:gd name="connsiteX130" fmla="*/ 1484521 w 5053149"/>
              <a:gd name="connsiteY130" fmla="*/ 341281 h 4469085"/>
              <a:gd name="connsiteX131" fmla="*/ 1477324 w 5053149"/>
              <a:gd name="connsiteY131" fmla="*/ 321734 h 4469085"/>
              <a:gd name="connsiteX132" fmla="*/ 1412010 w 5053149"/>
              <a:gd name="connsiteY132" fmla="*/ 291589 h 4469085"/>
              <a:gd name="connsiteX133" fmla="*/ 1366792 w 5053149"/>
              <a:gd name="connsiteY133" fmla="*/ 291589 h 4469085"/>
              <a:gd name="connsiteX134" fmla="*/ 1346696 w 5053149"/>
              <a:gd name="connsiteY134" fmla="*/ 231299 h 4469085"/>
              <a:gd name="connsiteX135" fmla="*/ 1321575 w 5053149"/>
              <a:gd name="connsiteY135" fmla="*/ 176033 h 4469085"/>
              <a:gd name="connsiteX136" fmla="*/ 1291430 w 5053149"/>
              <a:gd name="connsiteY136" fmla="*/ 150912 h 4469085"/>
              <a:gd name="connsiteX137" fmla="*/ 1236164 w 5053149"/>
              <a:gd name="connsiteY137" fmla="*/ 186081 h 4469085"/>
              <a:gd name="connsiteX138" fmla="*/ 1165825 w 5053149"/>
              <a:gd name="connsiteY138" fmla="*/ 211202 h 4469085"/>
              <a:gd name="connsiteX139" fmla="*/ 1120608 w 5053149"/>
              <a:gd name="connsiteY139" fmla="*/ 221251 h 4469085"/>
              <a:gd name="connsiteX140" fmla="*/ 1065342 w 5053149"/>
              <a:gd name="connsiteY140" fmla="*/ 191105 h 4469085"/>
              <a:gd name="connsiteX141" fmla="*/ 1005052 w 5053149"/>
              <a:gd name="connsiteY141" fmla="*/ 155936 h 4469085"/>
              <a:gd name="connsiteX142" fmla="*/ 934713 w 5053149"/>
              <a:gd name="connsiteY142" fmla="*/ 120767 h 4469085"/>
              <a:gd name="connsiteX143" fmla="*/ 829205 w 5053149"/>
              <a:gd name="connsiteY143" fmla="*/ 165985 h 4469085"/>
              <a:gd name="connsiteX144" fmla="*/ 743794 w 5053149"/>
              <a:gd name="connsiteY144" fmla="*/ 181057 h 4469085"/>
              <a:gd name="connsiteX145" fmla="*/ 693553 w 5053149"/>
              <a:gd name="connsiteY145" fmla="*/ 145888 h 4469085"/>
              <a:gd name="connsiteX146" fmla="*/ 703601 w 5053149"/>
              <a:gd name="connsiteY146" fmla="*/ 105695 h 4469085"/>
              <a:gd name="connsiteX147" fmla="*/ 718674 w 5053149"/>
              <a:gd name="connsiteY147" fmla="*/ 85598 h 4469085"/>
              <a:gd name="connsiteX148" fmla="*/ 693553 w 5053149"/>
              <a:gd name="connsiteY148" fmla="*/ 20284 h 4469085"/>
              <a:gd name="connsiteX149" fmla="*/ 648335 w 5053149"/>
              <a:gd name="connsiteY149" fmla="*/ 187 h 4469085"/>
              <a:gd name="connsiteX150" fmla="*/ 618190 w 5053149"/>
              <a:gd name="connsiteY150" fmla="*/ 10235 h 4469085"/>
              <a:gd name="connsiteX151" fmla="*/ 557900 w 5053149"/>
              <a:gd name="connsiteY151" fmla="*/ 10235 h 4469085"/>
              <a:gd name="connsiteX152" fmla="*/ 472489 w 5053149"/>
              <a:gd name="connsiteY152" fmla="*/ 187 h 4469085"/>
              <a:gd name="connsiteX153" fmla="*/ 437320 w 5053149"/>
              <a:gd name="connsiteY153" fmla="*/ 10235 h 4469085"/>
              <a:gd name="connsiteX154" fmla="*/ 392102 w 5053149"/>
              <a:gd name="connsiteY154" fmla="*/ 55453 h 4469085"/>
              <a:gd name="connsiteX155" fmla="*/ 387078 w 5053149"/>
              <a:gd name="connsiteY155" fmla="*/ 105695 h 4469085"/>
              <a:gd name="connsiteX156" fmla="*/ 382054 w 5053149"/>
              <a:gd name="connsiteY156" fmla="*/ 140864 h 4469085"/>
              <a:gd name="connsiteX157" fmla="*/ 346885 w 5053149"/>
              <a:gd name="connsiteY157" fmla="*/ 216226 h 4469085"/>
              <a:gd name="connsiteX158" fmla="*/ 366981 w 5053149"/>
              <a:gd name="connsiteY158" fmla="*/ 206178 h 4469085"/>
              <a:gd name="connsiteX159" fmla="*/ 422247 w 5053149"/>
              <a:gd name="connsiteY159" fmla="*/ 171009 h 4469085"/>
              <a:gd name="connsiteX160" fmla="*/ 467465 w 5053149"/>
              <a:gd name="connsiteY160" fmla="*/ 216226 h 4469085"/>
              <a:gd name="connsiteX161" fmla="*/ 462441 w 5053149"/>
              <a:gd name="connsiteY161" fmla="*/ 256420 h 4469085"/>
              <a:gd name="connsiteX162" fmla="*/ 462441 w 5053149"/>
              <a:gd name="connsiteY162" fmla="*/ 276516 h 4469085"/>
              <a:gd name="connsiteX163" fmla="*/ 532779 w 5053149"/>
              <a:gd name="connsiteY163" fmla="*/ 361927 h 4469085"/>
              <a:gd name="connsiteX164" fmla="*/ 552876 w 5053149"/>
              <a:gd name="connsiteY164" fmla="*/ 412169 h 4469085"/>
              <a:gd name="connsiteX165" fmla="*/ 598093 w 5053149"/>
              <a:gd name="connsiteY165" fmla="*/ 427242 h 4469085"/>
              <a:gd name="connsiteX166" fmla="*/ 618190 w 5053149"/>
              <a:gd name="connsiteY166" fmla="*/ 442314 h 4469085"/>
              <a:gd name="connsiteX167" fmla="*/ 633263 w 5053149"/>
              <a:gd name="connsiteY167" fmla="*/ 472459 h 4469085"/>
              <a:gd name="connsiteX168" fmla="*/ 3937635 w 5053149"/>
              <a:gd name="connsiteY168" fmla="*/ 1444777 h 4469085"/>
              <a:gd name="connsiteX169" fmla="*/ 577997 w 5053149"/>
              <a:gd name="connsiteY169" fmla="*/ 582991 h 4469085"/>
              <a:gd name="connsiteX170" fmla="*/ 4025558 w 5053149"/>
              <a:gd name="connsiteY170" fmla="*/ 1609807 h 4469085"/>
              <a:gd name="connsiteX171" fmla="*/ 462441 w 5053149"/>
              <a:gd name="connsiteY171" fmla="*/ 638257 h 4469085"/>
              <a:gd name="connsiteX172" fmla="*/ 437320 w 5053149"/>
              <a:gd name="connsiteY172" fmla="*/ 708596 h 4469085"/>
              <a:gd name="connsiteX173" fmla="*/ 4068752 w 5053149"/>
              <a:gd name="connsiteY173" fmla="*/ 1752368 h 4469085"/>
              <a:gd name="connsiteX174" fmla="*/ 377030 w 5053149"/>
              <a:gd name="connsiteY174" fmla="*/ 768886 h 4469085"/>
              <a:gd name="connsiteX175" fmla="*/ 351909 w 5053149"/>
              <a:gd name="connsiteY175" fmla="*/ 914587 h 4469085"/>
              <a:gd name="connsiteX176" fmla="*/ 331812 w 5053149"/>
              <a:gd name="connsiteY176" fmla="*/ 964829 h 4469085"/>
              <a:gd name="connsiteX177" fmla="*/ 346885 w 5053149"/>
              <a:gd name="connsiteY177" fmla="*/ 1025119 h 4469085"/>
              <a:gd name="connsiteX178" fmla="*/ 4147604 w 5053149"/>
              <a:gd name="connsiteY178" fmla="*/ 1874414 h 4469085"/>
              <a:gd name="connsiteX179" fmla="*/ 372005 w 5053149"/>
              <a:gd name="connsiteY179" fmla="*/ 1110530 h 4469085"/>
              <a:gd name="connsiteX0" fmla="*/ 372005 w 5053678"/>
              <a:gd name="connsiteY0" fmla="*/ 1110530 h 4470765"/>
              <a:gd name="connsiteX1" fmla="*/ 4529371 w 5053678"/>
              <a:gd name="connsiteY1" fmla="*/ 2133857 h 4470765"/>
              <a:gd name="connsiteX2" fmla="*/ 473275 w 5053678"/>
              <a:gd name="connsiteY2" fmla="*/ 1333190 h 4470765"/>
              <a:gd name="connsiteX3" fmla="*/ 4750784 w 5053678"/>
              <a:gd name="connsiteY3" fmla="*/ 2453101 h 4470765"/>
              <a:gd name="connsiteX4" fmla="*/ 532779 w 5053678"/>
              <a:gd name="connsiteY4" fmla="*/ 1557681 h 4470765"/>
              <a:gd name="connsiteX5" fmla="*/ 4815052 w 5053678"/>
              <a:gd name="connsiteY5" fmla="*/ 2820494 h 4470765"/>
              <a:gd name="connsiteX6" fmla="*/ 547852 w 5053678"/>
              <a:gd name="connsiteY6" fmla="*/ 1758648 h 4470765"/>
              <a:gd name="connsiteX7" fmla="*/ 572973 w 5053678"/>
              <a:gd name="connsiteY7" fmla="*/ 1798842 h 4470765"/>
              <a:gd name="connsiteX8" fmla="*/ 4804724 w 5053678"/>
              <a:gd name="connsiteY8" fmla="*/ 3176931 h 4470765"/>
              <a:gd name="connsiteX9" fmla="*/ 589117 w 5053678"/>
              <a:gd name="connsiteY9" fmla="*/ 2066170 h 4470765"/>
              <a:gd name="connsiteX10" fmla="*/ 593069 w 5053678"/>
              <a:gd name="connsiteY10" fmla="*/ 2140486 h 4470765"/>
              <a:gd name="connsiteX11" fmla="*/ 596315 w 5053678"/>
              <a:gd name="connsiteY11" fmla="*/ 2224850 h 4470765"/>
              <a:gd name="connsiteX12" fmla="*/ 4854966 w 5053678"/>
              <a:gd name="connsiteY12" fmla="*/ 3413347 h 4470765"/>
              <a:gd name="connsiteX13" fmla="*/ 618451 w 5053678"/>
              <a:gd name="connsiteY13" fmla="*/ 2359717 h 4470765"/>
              <a:gd name="connsiteX14" fmla="*/ 623214 w 5053678"/>
              <a:gd name="connsiteY14" fmla="*/ 2391695 h 4470765"/>
              <a:gd name="connsiteX15" fmla="*/ 4945271 w 5053678"/>
              <a:gd name="connsiteY15" fmla="*/ 3672650 h 4470765"/>
              <a:gd name="connsiteX16" fmla="*/ 648335 w 5053678"/>
              <a:gd name="connsiteY16" fmla="*/ 2482130 h 4470765"/>
              <a:gd name="connsiteX17" fmla="*/ 4985753 w 5053678"/>
              <a:gd name="connsiteY17" fmla="*/ 3976656 h 4470765"/>
              <a:gd name="connsiteX18" fmla="*/ 676622 w 5053678"/>
              <a:gd name="connsiteY18" fmla="*/ 2652952 h 4470765"/>
              <a:gd name="connsiteX19" fmla="*/ 4932701 w 5053678"/>
              <a:gd name="connsiteY19" fmla="*/ 4141713 h 4470765"/>
              <a:gd name="connsiteX20" fmla="*/ 849302 w 5053678"/>
              <a:gd name="connsiteY20" fmla="*/ 2813725 h 4470765"/>
              <a:gd name="connsiteX21" fmla="*/ 914616 w 5053678"/>
              <a:gd name="connsiteY21" fmla="*/ 2879040 h 4470765"/>
              <a:gd name="connsiteX22" fmla="*/ 965409 w 5053678"/>
              <a:gd name="connsiteY22" fmla="*/ 2910650 h 4470765"/>
              <a:gd name="connsiteX23" fmla="*/ 1065421 w 5053678"/>
              <a:gd name="connsiteY23" fmla="*/ 2996375 h 4470765"/>
              <a:gd name="connsiteX24" fmla="*/ 4889088 w 5053678"/>
              <a:gd name="connsiteY24" fmla="*/ 4253221 h 4470765"/>
              <a:gd name="connsiteX25" fmla="*/ 1115428 w 5053678"/>
              <a:gd name="connsiteY25" fmla="*/ 3029713 h 4470765"/>
              <a:gd name="connsiteX26" fmla="*/ 1155909 w 5053678"/>
              <a:gd name="connsiteY26" fmla="*/ 3067813 h 4470765"/>
              <a:gd name="connsiteX27" fmla="*/ 4801305 w 5053678"/>
              <a:gd name="connsiteY27" fmla="*/ 4305417 h 4470765"/>
              <a:gd name="connsiteX28" fmla="*/ 4508027 w 5053678"/>
              <a:gd name="connsiteY28" fmla="*/ 4416769 h 4470765"/>
              <a:gd name="connsiteX29" fmla="*/ 2641809 w 5053678"/>
              <a:gd name="connsiteY29" fmla="*/ 3920300 h 4470765"/>
              <a:gd name="connsiteX30" fmla="*/ 2561638 w 5053678"/>
              <a:gd name="connsiteY30" fmla="*/ 3875849 h 4470765"/>
              <a:gd name="connsiteX31" fmla="*/ 2748441 w 5053678"/>
              <a:gd name="connsiteY31" fmla="*/ 3878851 h 4470765"/>
              <a:gd name="connsiteX32" fmla="*/ 2823803 w 5053678"/>
              <a:gd name="connsiteY32" fmla="*/ 3823585 h 4470765"/>
              <a:gd name="connsiteX33" fmla="*/ 2879069 w 5053678"/>
              <a:gd name="connsiteY33" fmla="*/ 3778367 h 4470765"/>
              <a:gd name="connsiteX34" fmla="*/ 2975184 w 5053678"/>
              <a:gd name="connsiteY34" fmla="*/ 3820288 h 4470765"/>
              <a:gd name="connsiteX35" fmla="*/ 3029794 w 5053678"/>
              <a:gd name="connsiteY35" fmla="*/ 3823585 h 4470765"/>
              <a:gd name="connsiteX36" fmla="*/ 3080036 w 5053678"/>
              <a:gd name="connsiteY36" fmla="*/ 3808512 h 4470765"/>
              <a:gd name="connsiteX37" fmla="*/ 3130278 w 5053678"/>
              <a:gd name="connsiteY37" fmla="*/ 3738174 h 4470765"/>
              <a:gd name="connsiteX38" fmla="*/ 3145351 w 5053678"/>
              <a:gd name="connsiteY38" fmla="*/ 3692956 h 4470765"/>
              <a:gd name="connsiteX39" fmla="*/ 3144253 w 5053678"/>
              <a:gd name="connsiteY39" fmla="*/ 3667888 h 4470765"/>
              <a:gd name="connsiteX40" fmla="*/ 3185021 w 5053678"/>
              <a:gd name="connsiteY40" fmla="*/ 3646953 h 4470765"/>
              <a:gd name="connsiteX41" fmla="*/ 3235786 w 5053678"/>
              <a:gd name="connsiteY41" fmla="*/ 3667835 h 4470765"/>
              <a:gd name="connsiteX42" fmla="*/ 3311148 w 5053678"/>
              <a:gd name="connsiteY42" fmla="*/ 3667835 h 4470765"/>
              <a:gd name="connsiteX43" fmla="*/ 3366414 w 5053678"/>
              <a:gd name="connsiteY43" fmla="*/ 3622618 h 4470765"/>
              <a:gd name="connsiteX44" fmla="*/ 3386511 w 5053678"/>
              <a:gd name="connsiteY44" fmla="*/ 3547255 h 4470765"/>
              <a:gd name="connsiteX45" fmla="*/ 3386511 w 5053678"/>
              <a:gd name="connsiteY45" fmla="*/ 3486965 h 4470765"/>
              <a:gd name="connsiteX46" fmla="*/ 3446801 w 5053678"/>
              <a:gd name="connsiteY46" fmla="*/ 3411602 h 4470765"/>
              <a:gd name="connsiteX47" fmla="*/ 3466898 w 5053678"/>
              <a:gd name="connsiteY47" fmla="*/ 3366385 h 4470765"/>
              <a:gd name="connsiteX48" fmla="*/ 3486994 w 5053678"/>
              <a:gd name="connsiteY48" fmla="*/ 3341264 h 4470765"/>
              <a:gd name="connsiteX49" fmla="*/ 3520489 w 5053678"/>
              <a:gd name="connsiteY49" fmla="*/ 3322606 h 4470765"/>
              <a:gd name="connsiteX50" fmla="*/ 3567381 w 5053678"/>
              <a:gd name="connsiteY50" fmla="*/ 3321167 h 4470765"/>
              <a:gd name="connsiteX51" fmla="*/ 3562357 w 5053678"/>
              <a:gd name="connsiteY51" fmla="*/ 3270925 h 4470765"/>
              <a:gd name="connsiteX52" fmla="*/ 3552309 w 5053678"/>
              <a:gd name="connsiteY52" fmla="*/ 3235756 h 4470765"/>
              <a:gd name="connsiteX53" fmla="*/ 3551445 w 5053678"/>
              <a:gd name="connsiteY53" fmla="*/ 3217831 h 4470765"/>
              <a:gd name="connsiteX54" fmla="*/ 3514496 w 5053678"/>
              <a:gd name="connsiteY54" fmla="*/ 3181276 h 4470765"/>
              <a:gd name="connsiteX55" fmla="*/ 3492019 w 5053678"/>
              <a:gd name="connsiteY55" fmla="*/ 3180490 h 4470765"/>
              <a:gd name="connsiteX56" fmla="*/ 3446801 w 5053678"/>
              <a:gd name="connsiteY56" fmla="*/ 3130248 h 4470765"/>
              <a:gd name="connsiteX57" fmla="*/ 3416656 w 5053678"/>
              <a:gd name="connsiteY57" fmla="*/ 3100103 h 4470765"/>
              <a:gd name="connsiteX58" fmla="*/ 3391535 w 5053678"/>
              <a:gd name="connsiteY58" fmla="*/ 3095079 h 4470765"/>
              <a:gd name="connsiteX59" fmla="*/ 3341895 w 5053678"/>
              <a:gd name="connsiteY59" fmla="*/ 3015425 h 4470765"/>
              <a:gd name="connsiteX60" fmla="*/ 3321197 w 5053678"/>
              <a:gd name="connsiteY60" fmla="*/ 2944354 h 4470765"/>
              <a:gd name="connsiteX61" fmla="*/ 3289508 w 5053678"/>
              <a:gd name="connsiteY61" fmla="*/ 2905888 h 4470765"/>
              <a:gd name="connsiteX62" fmla="*/ 3282364 w 5053678"/>
              <a:gd name="connsiteY62" fmla="*/ 2867788 h 4470765"/>
              <a:gd name="connsiteX63" fmla="*/ 3260907 w 5053678"/>
              <a:gd name="connsiteY63" fmla="*/ 2838846 h 4470765"/>
              <a:gd name="connsiteX64" fmla="*/ 3260933 w 5053678"/>
              <a:gd name="connsiteY64" fmla="*/ 2820163 h 4470765"/>
              <a:gd name="connsiteX65" fmla="*/ 3225737 w 5053678"/>
              <a:gd name="connsiteY65" fmla="*/ 2768508 h 4470765"/>
              <a:gd name="connsiteX66" fmla="*/ 3160423 w 5053678"/>
              <a:gd name="connsiteY66" fmla="*/ 2698169 h 4470765"/>
              <a:gd name="connsiteX67" fmla="*/ 3130278 w 5053678"/>
              <a:gd name="connsiteY67" fmla="*/ 2663000 h 4470765"/>
              <a:gd name="connsiteX68" fmla="*/ 3095109 w 5053678"/>
              <a:gd name="connsiteY68" fmla="*/ 2622807 h 4470765"/>
              <a:gd name="connsiteX69" fmla="*/ 3084720 w 5053678"/>
              <a:gd name="connsiteY69" fmla="*/ 2558225 h 4470765"/>
              <a:gd name="connsiteX70" fmla="*/ 3090085 w 5053678"/>
              <a:gd name="connsiteY70" fmla="*/ 2532371 h 4470765"/>
              <a:gd name="connsiteX71" fmla="*/ 3046621 w 5053678"/>
              <a:gd name="connsiteY71" fmla="*/ 2510600 h 4470765"/>
              <a:gd name="connsiteX72" fmla="*/ 3019746 w 5053678"/>
              <a:gd name="connsiteY72" fmla="*/ 2512275 h 4470765"/>
              <a:gd name="connsiteX73" fmla="*/ 3010221 w 5053678"/>
              <a:gd name="connsiteY73" fmla="*/ 2472631 h 4470765"/>
              <a:gd name="connsiteX74" fmla="*/ 3013284 w 5053678"/>
              <a:gd name="connsiteY74" fmla="*/ 2398681 h 4470765"/>
              <a:gd name="connsiteX75" fmla="*/ 2994625 w 5053678"/>
              <a:gd name="connsiteY75" fmla="*/ 2371598 h 4470765"/>
              <a:gd name="connsiteX76" fmla="*/ 2964480 w 5053678"/>
              <a:gd name="connsiteY76" fmla="*/ 2326380 h 4470765"/>
              <a:gd name="connsiteX77" fmla="*/ 2909214 w 5053678"/>
              <a:gd name="connsiteY77" fmla="*/ 2272973 h 4470765"/>
              <a:gd name="connsiteX78" fmla="*/ 2879069 w 5053678"/>
              <a:gd name="connsiteY78" fmla="*/ 2230921 h 4470765"/>
              <a:gd name="connsiteX79" fmla="*/ 2843900 w 5053678"/>
              <a:gd name="connsiteY79" fmla="*/ 2215848 h 4470765"/>
              <a:gd name="connsiteX80" fmla="*/ 2822783 w 5053678"/>
              <a:gd name="connsiteY80" fmla="*/ 2203419 h 4470765"/>
              <a:gd name="connsiteX81" fmla="*/ 2798682 w 5053678"/>
              <a:gd name="connsiteY81" fmla="*/ 2195752 h 4470765"/>
              <a:gd name="connsiteX82" fmla="*/ 2770395 w 5053678"/>
              <a:gd name="connsiteY82" fmla="*/ 2177225 h 4470765"/>
              <a:gd name="connsiteX83" fmla="*/ 2733368 w 5053678"/>
              <a:gd name="connsiteY83" fmla="*/ 2170631 h 4470765"/>
              <a:gd name="connsiteX84" fmla="*/ 2698958 w 5053678"/>
              <a:gd name="connsiteY84" fmla="*/ 2146269 h 4470765"/>
              <a:gd name="connsiteX85" fmla="*/ 2659341 w 5053678"/>
              <a:gd name="connsiteY85" fmla="*/ 2128318 h 4470765"/>
              <a:gd name="connsiteX86" fmla="*/ 2698199 w 5053678"/>
              <a:gd name="connsiteY86" fmla="*/ 2004833 h 4470765"/>
              <a:gd name="connsiteX87" fmla="*/ 2728344 w 5053678"/>
              <a:gd name="connsiteY87" fmla="*/ 1934495 h 4470765"/>
              <a:gd name="connsiteX88" fmla="*/ 2823803 w 5053678"/>
              <a:gd name="connsiteY88" fmla="*/ 1813914 h 4470765"/>
              <a:gd name="connsiteX89" fmla="*/ 2860569 w 5053678"/>
              <a:gd name="connsiteY89" fmla="*/ 1758648 h 4470765"/>
              <a:gd name="connsiteX90" fmla="*/ 2914238 w 5053678"/>
              <a:gd name="connsiteY90" fmla="*/ 1733527 h 4470765"/>
              <a:gd name="connsiteX91" fmla="*/ 2984577 w 5053678"/>
              <a:gd name="connsiteY91" fmla="*/ 1693334 h 4470765"/>
              <a:gd name="connsiteX92" fmla="*/ 3095109 w 5053678"/>
              <a:gd name="connsiteY92" fmla="*/ 1663189 h 4470765"/>
              <a:gd name="connsiteX93" fmla="*/ 3140326 w 5053678"/>
              <a:gd name="connsiteY93" fmla="*/ 1643092 h 4470765"/>
              <a:gd name="connsiteX94" fmla="*/ 3175496 w 5053678"/>
              <a:gd name="connsiteY94" fmla="*/ 1602899 h 4470765"/>
              <a:gd name="connsiteX95" fmla="*/ 3195592 w 5053678"/>
              <a:gd name="connsiteY95" fmla="*/ 1517488 h 4470765"/>
              <a:gd name="connsiteX96" fmla="*/ 3228381 w 5053678"/>
              <a:gd name="connsiteY96" fmla="*/ 1430480 h 4470765"/>
              <a:gd name="connsiteX97" fmla="*/ 3296076 w 5053678"/>
              <a:gd name="connsiteY97" fmla="*/ 1341642 h 4470765"/>
              <a:gd name="connsiteX98" fmla="*/ 3411632 w 5053678"/>
              <a:gd name="connsiteY98" fmla="*/ 1241158 h 4470765"/>
              <a:gd name="connsiteX99" fmla="*/ 3366414 w 5053678"/>
              <a:gd name="connsiteY99" fmla="*/ 1211013 h 4470765"/>
              <a:gd name="connsiteX100" fmla="*/ 3308559 w 5053678"/>
              <a:gd name="connsiteY100" fmla="*/ 1196150 h 4470765"/>
              <a:gd name="connsiteX101" fmla="*/ 3225737 w 5053678"/>
              <a:gd name="connsiteY101" fmla="*/ 1190916 h 4470765"/>
              <a:gd name="connsiteX102" fmla="*/ 3172828 w 5053678"/>
              <a:gd name="connsiteY102" fmla="*/ 1167575 h 4470765"/>
              <a:gd name="connsiteX103" fmla="*/ 3101390 w 5053678"/>
              <a:gd name="connsiteY103" fmla="*/ 1153288 h 4470765"/>
              <a:gd name="connsiteX104" fmla="*/ 3064964 w 5053678"/>
              <a:gd name="connsiteY104" fmla="*/ 1165796 h 4470765"/>
              <a:gd name="connsiteX105" fmla="*/ 3004674 w 5053678"/>
              <a:gd name="connsiteY105" fmla="*/ 1135651 h 4470765"/>
              <a:gd name="connsiteX106" fmla="*/ 2934335 w 5053678"/>
              <a:gd name="connsiteY106" fmla="*/ 1120578 h 4470765"/>
              <a:gd name="connsiteX107" fmla="*/ 2758490 w 5053678"/>
              <a:gd name="connsiteY107" fmla="*/ 1072325 h 4470765"/>
              <a:gd name="connsiteX108" fmla="*/ 2522353 w 5053678"/>
              <a:gd name="connsiteY108" fmla="*/ 1010046 h 4470765"/>
              <a:gd name="connsiteX109" fmla="*/ 2457038 w 5053678"/>
              <a:gd name="connsiteY109" fmla="*/ 979901 h 4470765"/>
              <a:gd name="connsiteX110" fmla="*/ 2401773 w 5053678"/>
              <a:gd name="connsiteY110" fmla="*/ 954780 h 4470765"/>
              <a:gd name="connsiteX111" fmla="*/ 2316362 w 5053678"/>
              <a:gd name="connsiteY111" fmla="*/ 944732 h 4470765"/>
              <a:gd name="connsiteX112" fmla="*/ 2256071 w 5053678"/>
              <a:gd name="connsiteY112" fmla="*/ 944732 h 4470765"/>
              <a:gd name="connsiteX113" fmla="*/ 2220902 w 5053678"/>
              <a:gd name="connsiteY113" fmla="*/ 949756 h 4470765"/>
              <a:gd name="connsiteX114" fmla="*/ 2125443 w 5053678"/>
              <a:gd name="connsiteY114" fmla="*/ 849273 h 4470765"/>
              <a:gd name="connsiteX115" fmla="*/ 2113171 w 5053678"/>
              <a:gd name="connsiteY115" fmla="*/ 805625 h 4470765"/>
              <a:gd name="connsiteX116" fmla="*/ 2084596 w 5053678"/>
              <a:gd name="connsiteY116" fmla="*/ 779431 h 4470765"/>
              <a:gd name="connsiteX117" fmla="*/ 2055104 w 5053678"/>
              <a:gd name="connsiteY117" fmla="*/ 743765 h 4470765"/>
              <a:gd name="connsiteX118" fmla="*/ 1994814 w 5053678"/>
              <a:gd name="connsiteY118" fmla="*/ 663378 h 4470765"/>
              <a:gd name="connsiteX119" fmla="*/ 3862796 w 5053678"/>
              <a:gd name="connsiteY119" fmla="*/ 1324597 h 4470765"/>
              <a:gd name="connsiteX120" fmla="*/ 1889307 w 5053678"/>
              <a:gd name="connsiteY120" fmla="*/ 552846 h 4470765"/>
              <a:gd name="connsiteX121" fmla="*/ 1793847 w 5053678"/>
              <a:gd name="connsiteY121" fmla="*/ 482508 h 4470765"/>
              <a:gd name="connsiteX122" fmla="*/ 1698388 w 5053678"/>
              <a:gd name="connsiteY122" fmla="*/ 477484 h 4470765"/>
              <a:gd name="connsiteX123" fmla="*/ 1667878 w 5053678"/>
              <a:gd name="connsiteY123" fmla="*/ 453200 h 4470765"/>
              <a:gd name="connsiteX124" fmla="*/ 1597904 w 5053678"/>
              <a:gd name="connsiteY124" fmla="*/ 467435 h 4470765"/>
              <a:gd name="connsiteX125" fmla="*/ 1589296 w 5053678"/>
              <a:gd name="connsiteY125" fmla="*/ 443675 h 4470765"/>
              <a:gd name="connsiteX126" fmla="*/ 1542638 w 5053678"/>
              <a:gd name="connsiteY126" fmla="*/ 452363 h 4470765"/>
              <a:gd name="connsiteX127" fmla="*/ 1534528 w 5053678"/>
              <a:gd name="connsiteY127" fmla="*/ 412719 h 4470765"/>
              <a:gd name="connsiteX128" fmla="*/ 1498809 w 5053678"/>
              <a:gd name="connsiteY128" fmla="*/ 377000 h 4470765"/>
              <a:gd name="connsiteX129" fmla="*/ 1484521 w 5053678"/>
              <a:gd name="connsiteY129" fmla="*/ 341281 h 4470765"/>
              <a:gd name="connsiteX130" fmla="*/ 1477324 w 5053678"/>
              <a:gd name="connsiteY130" fmla="*/ 321734 h 4470765"/>
              <a:gd name="connsiteX131" fmla="*/ 1412010 w 5053678"/>
              <a:gd name="connsiteY131" fmla="*/ 291589 h 4470765"/>
              <a:gd name="connsiteX132" fmla="*/ 1366792 w 5053678"/>
              <a:gd name="connsiteY132" fmla="*/ 291589 h 4470765"/>
              <a:gd name="connsiteX133" fmla="*/ 1346696 w 5053678"/>
              <a:gd name="connsiteY133" fmla="*/ 231299 h 4470765"/>
              <a:gd name="connsiteX134" fmla="*/ 1321575 w 5053678"/>
              <a:gd name="connsiteY134" fmla="*/ 176033 h 4470765"/>
              <a:gd name="connsiteX135" fmla="*/ 1291430 w 5053678"/>
              <a:gd name="connsiteY135" fmla="*/ 150912 h 4470765"/>
              <a:gd name="connsiteX136" fmla="*/ 1236164 w 5053678"/>
              <a:gd name="connsiteY136" fmla="*/ 186081 h 4470765"/>
              <a:gd name="connsiteX137" fmla="*/ 1165825 w 5053678"/>
              <a:gd name="connsiteY137" fmla="*/ 211202 h 4470765"/>
              <a:gd name="connsiteX138" fmla="*/ 1120608 w 5053678"/>
              <a:gd name="connsiteY138" fmla="*/ 221251 h 4470765"/>
              <a:gd name="connsiteX139" fmla="*/ 1065342 w 5053678"/>
              <a:gd name="connsiteY139" fmla="*/ 191105 h 4470765"/>
              <a:gd name="connsiteX140" fmla="*/ 1005052 w 5053678"/>
              <a:gd name="connsiteY140" fmla="*/ 155936 h 4470765"/>
              <a:gd name="connsiteX141" fmla="*/ 934713 w 5053678"/>
              <a:gd name="connsiteY141" fmla="*/ 120767 h 4470765"/>
              <a:gd name="connsiteX142" fmla="*/ 829205 w 5053678"/>
              <a:gd name="connsiteY142" fmla="*/ 165985 h 4470765"/>
              <a:gd name="connsiteX143" fmla="*/ 743794 w 5053678"/>
              <a:gd name="connsiteY143" fmla="*/ 181057 h 4470765"/>
              <a:gd name="connsiteX144" fmla="*/ 693553 w 5053678"/>
              <a:gd name="connsiteY144" fmla="*/ 145888 h 4470765"/>
              <a:gd name="connsiteX145" fmla="*/ 703601 w 5053678"/>
              <a:gd name="connsiteY145" fmla="*/ 105695 h 4470765"/>
              <a:gd name="connsiteX146" fmla="*/ 718674 w 5053678"/>
              <a:gd name="connsiteY146" fmla="*/ 85598 h 4470765"/>
              <a:gd name="connsiteX147" fmla="*/ 693553 w 5053678"/>
              <a:gd name="connsiteY147" fmla="*/ 20284 h 4470765"/>
              <a:gd name="connsiteX148" fmla="*/ 648335 w 5053678"/>
              <a:gd name="connsiteY148" fmla="*/ 187 h 4470765"/>
              <a:gd name="connsiteX149" fmla="*/ 618190 w 5053678"/>
              <a:gd name="connsiteY149" fmla="*/ 10235 h 4470765"/>
              <a:gd name="connsiteX150" fmla="*/ 557900 w 5053678"/>
              <a:gd name="connsiteY150" fmla="*/ 10235 h 4470765"/>
              <a:gd name="connsiteX151" fmla="*/ 472489 w 5053678"/>
              <a:gd name="connsiteY151" fmla="*/ 187 h 4470765"/>
              <a:gd name="connsiteX152" fmla="*/ 437320 w 5053678"/>
              <a:gd name="connsiteY152" fmla="*/ 10235 h 4470765"/>
              <a:gd name="connsiteX153" fmla="*/ 392102 w 5053678"/>
              <a:gd name="connsiteY153" fmla="*/ 55453 h 4470765"/>
              <a:gd name="connsiteX154" fmla="*/ 387078 w 5053678"/>
              <a:gd name="connsiteY154" fmla="*/ 105695 h 4470765"/>
              <a:gd name="connsiteX155" fmla="*/ 382054 w 5053678"/>
              <a:gd name="connsiteY155" fmla="*/ 140864 h 4470765"/>
              <a:gd name="connsiteX156" fmla="*/ 346885 w 5053678"/>
              <a:gd name="connsiteY156" fmla="*/ 216226 h 4470765"/>
              <a:gd name="connsiteX157" fmla="*/ 366981 w 5053678"/>
              <a:gd name="connsiteY157" fmla="*/ 206178 h 4470765"/>
              <a:gd name="connsiteX158" fmla="*/ 422247 w 5053678"/>
              <a:gd name="connsiteY158" fmla="*/ 171009 h 4470765"/>
              <a:gd name="connsiteX159" fmla="*/ 467465 w 5053678"/>
              <a:gd name="connsiteY159" fmla="*/ 216226 h 4470765"/>
              <a:gd name="connsiteX160" fmla="*/ 462441 w 5053678"/>
              <a:gd name="connsiteY160" fmla="*/ 256420 h 4470765"/>
              <a:gd name="connsiteX161" fmla="*/ 462441 w 5053678"/>
              <a:gd name="connsiteY161" fmla="*/ 276516 h 4470765"/>
              <a:gd name="connsiteX162" fmla="*/ 532779 w 5053678"/>
              <a:gd name="connsiteY162" fmla="*/ 361927 h 4470765"/>
              <a:gd name="connsiteX163" fmla="*/ 552876 w 5053678"/>
              <a:gd name="connsiteY163" fmla="*/ 412169 h 4470765"/>
              <a:gd name="connsiteX164" fmla="*/ 598093 w 5053678"/>
              <a:gd name="connsiteY164" fmla="*/ 427242 h 4470765"/>
              <a:gd name="connsiteX165" fmla="*/ 618190 w 5053678"/>
              <a:gd name="connsiteY165" fmla="*/ 442314 h 4470765"/>
              <a:gd name="connsiteX166" fmla="*/ 633263 w 5053678"/>
              <a:gd name="connsiteY166" fmla="*/ 472459 h 4470765"/>
              <a:gd name="connsiteX167" fmla="*/ 3937635 w 5053678"/>
              <a:gd name="connsiteY167" fmla="*/ 1444777 h 4470765"/>
              <a:gd name="connsiteX168" fmla="*/ 577997 w 5053678"/>
              <a:gd name="connsiteY168" fmla="*/ 582991 h 4470765"/>
              <a:gd name="connsiteX169" fmla="*/ 4025558 w 5053678"/>
              <a:gd name="connsiteY169" fmla="*/ 1609807 h 4470765"/>
              <a:gd name="connsiteX170" fmla="*/ 462441 w 5053678"/>
              <a:gd name="connsiteY170" fmla="*/ 638257 h 4470765"/>
              <a:gd name="connsiteX171" fmla="*/ 437320 w 5053678"/>
              <a:gd name="connsiteY171" fmla="*/ 708596 h 4470765"/>
              <a:gd name="connsiteX172" fmla="*/ 4068752 w 5053678"/>
              <a:gd name="connsiteY172" fmla="*/ 1752368 h 4470765"/>
              <a:gd name="connsiteX173" fmla="*/ 377030 w 5053678"/>
              <a:gd name="connsiteY173" fmla="*/ 768886 h 4470765"/>
              <a:gd name="connsiteX174" fmla="*/ 351909 w 5053678"/>
              <a:gd name="connsiteY174" fmla="*/ 914587 h 4470765"/>
              <a:gd name="connsiteX175" fmla="*/ 331812 w 5053678"/>
              <a:gd name="connsiteY175" fmla="*/ 964829 h 4470765"/>
              <a:gd name="connsiteX176" fmla="*/ 346885 w 5053678"/>
              <a:gd name="connsiteY176" fmla="*/ 1025119 h 4470765"/>
              <a:gd name="connsiteX177" fmla="*/ 4147604 w 5053678"/>
              <a:gd name="connsiteY177" fmla="*/ 1874414 h 4470765"/>
              <a:gd name="connsiteX178" fmla="*/ 372005 w 5053678"/>
              <a:gd name="connsiteY178" fmla="*/ 1110530 h 4470765"/>
              <a:gd name="connsiteX0" fmla="*/ 372005 w 5056675"/>
              <a:gd name="connsiteY0" fmla="*/ 1110530 h 4472870"/>
              <a:gd name="connsiteX1" fmla="*/ 4529371 w 5056675"/>
              <a:gd name="connsiteY1" fmla="*/ 2133857 h 4472870"/>
              <a:gd name="connsiteX2" fmla="*/ 473275 w 5056675"/>
              <a:gd name="connsiteY2" fmla="*/ 1333190 h 4472870"/>
              <a:gd name="connsiteX3" fmla="*/ 4750784 w 5056675"/>
              <a:gd name="connsiteY3" fmla="*/ 2453101 h 4472870"/>
              <a:gd name="connsiteX4" fmla="*/ 532779 w 5056675"/>
              <a:gd name="connsiteY4" fmla="*/ 1557681 h 4472870"/>
              <a:gd name="connsiteX5" fmla="*/ 4815052 w 5056675"/>
              <a:gd name="connsiteY5" fmla="*/ 2820494 h 4472870"/>
              <a:gd name="connsiteX6" fmla="*/ 547852 w 5056675"/>
              <a:gd name="connsiteY6" fmla="*/ 1758648 h 4472870"/>
              <a:gd name="connsiteX7" fmla="*/ 572973 w 5056675"/>
              <a:gd name="connsiteY7" fmla="*/ 1798842 h 4472870"/>
              <a:gd name="connsiteX8" fmla="*/ 4804724 w 5056675"/>
              <a:gd name="connsiteY8" fmla="*/ 3176931 h 4472870"/>
              <a:gd name="connsiteX9" fmla="*/ 589117 w 5056675"/>
              <a:gd name="connsiteY9" fmla="*/ 2066170 h 4472870"/>
              <a:gd name="connsiteX10" fmla="*/ 593069 w 5056675"/>
              <a:gd name="connsiteY10" fmla="*/ 2140486 h 4472870"/>
              <a:gd name="connsiteX11" fmla="*/ 596315 w 5056675"/>
              <a:gd name="connsiteY11" fmla="*/ 2224850 h 4472870"/>
              <a:gd name="connsiteX12" fmla="*/ 4854966 w 5056675"/>
              <a:gd name="connsiteY12" fmla="*/ 3413347 h 4472870"/>
              <a:gd name="connsiteX13" fmla="*/ 618451 w 5056675"/>
              <a:gd name="connsiteY13" fmla="*/ 2359717 h 4472870"/>
              <a:gd name="connsiteX14" fmla="*/ 623214 w 5056675"/>
              <a:gd name="connsiteY14" fmla="*/ 2391695 h 4472870"/>
              <a:gd name="connsiteX15" fmla="*/ 4945271 w 5056675"/>
              <a:gd name="connsiteY15" fmla="*/ 3672650 h 4472870"/>
              <a:gd name="connsiteX16" fmla="*/ 648335 w 5056675"/>
              <a:gd name="connsiteY16" fmla="*/ 2482130 h 4472870"/>
              <a:gd name="connsiteX17" fmla="*/ 4985753 w 5056675"/>
              <a:gd name="connsiteY17" fmla="*/ 3976656 h 4472870"/>
              <a:gd name="connsiteX18" fmla="*/ 676622 w 5056675"/>
              <a:gd name="connsiteY18" fmla="*/ 2652952 h 4472870"/>
              <a:gd name="connsiteX19" fmla="*/ 4932701 w 5056675"/>
              <a:gd name="connsiteY19" fmla="*/ 4141713 h 4472870"/>
              <a:gd name="connsiteX20" fmla="*/ 849302 w 5056675"/>
              <a:gd name="connsiteY20" fmla="*/ 2813725 h 4472870"/>
              <a:gd name="connsiteX21" fmla="*/ 914616 w 5056675"/>
              <a:gd name="connsiteY21" fmla="*/ 2879040 h 4472870"/>
              <a:gd name="connsiteX22" fmla="*/ 965409 w 5056675"/>
              <a:gd name="connsiteY22" fmla="*/ 2910650 h 4472870"/>
              <a:gd name="connsiteX23" fmla="*/ 1065421 w 5056675"/>
              <a:gd name="connsiteY23" fmla="*/ 2996375 h 4472870"/>
              <a:gd name="connsiteX24" fmla="*/ 4889088 w 5056675"/>
              <a:gd name="connsiteY24" fmla="*/ 4253221 h 4472870"/>
              <a:gd name="connsiteX25" fmla="*/ 1115428 w 5056675"/>
              <a:gd name="connsiteY25" fmla="*/ 3029713 h 4472870"/>
              <a:gd name="connsiteX26" fmla="*/ 4801305 w 5056675"/>
              <a:gd name="connsiteY26" fmla="*/ 4305417 h 4472870"/>
              <a:gd name="connsiteX27" fmla="*/ 4508027 w 5056675"/>
              <a:gd name="connsiteY27" fmla="*/ 4416769 h 4472870"/>
              <a:gd name="connsiteX28" fmla="*/ 2641809 w 5056675"/>
              <a:gd name="connsiteY28" fmla="*/ 3920300 h 4472870"/>
              <a:gd name="connsiteX29" fmla="*/ 2561638 w 5056675"/>
              <a:gd name="connsiteY29" fmla="*/ 3875849 h 4472870"/>
              <a:gd name="connsiteX30" fmla="*/ 2748441 w 5056675"/>
              <a:gd name="connsiteY30" fmla="*/ 3878851 h 4472870"/>
              <a:gd name="connsiteX31" fmla="*/ 2823803 w 5056675"/>
              <a:gd name="connsiteY31" fmla="*/ 3823585 h 4472870"/>
              <a:gd name="connsiteX32" fmla="*/ 2879069 w 5056675"/>
              <a:gd name="connsiteY32" fmla="*/ 3778367 h 4472870"/>
              <a:gd name="connsiteX33" fmla="*/ 2975184 w 5056675"/>
              <a:gd name="connsiteY33" fmla="*/ 3820288 h 4472870"/>
              <a:gd name="connsiteX34" fmla="*/ 3029794 w 5056675"/>
              <a:gd name="connsiteY34" fmla="*/ 3823585 h 4472870"/>
              <a:gd name="connsiteX35" fmla="*/ 3080036 w 5056675"/>
              <a:gd name="connsiteY35" fmla="*/ 3808512 h 4472870"/>
              <a:gd name="connsiteX36" fmla="*/ 3130278 w 5056675"/>
              <a:gd name="connsiteY36" fmla="*/ 3738174 h 4472870"/>
              <a:gd name="connsiteX37" fmla="*/ 3145351 w 5056675"/>
              <a:gd name="connsiteY37" fmla="*/ 3692956 h 4472870"/>
              <a:gd name="connsiteX38" fmla="*/ 3144253 w 5056675"/>
              <a:gd name="connsiteY38" fmla="*/ 3667888 h 4472870"/>
              <a:gd name="connsiteX39" fmla="*/ 3185021 w 5056675"/>
              <a:gd name="connsiteY39" fmla="*/ 3646953 h 4472870"/>
              <a:gd name="connsiteX40" fmla="*/ 3235786 w 5056675"/>
              <a:gd name="connsiteY40" fmla="*/ 3667835 h 4472870"/>
              <a:gd name="connsiteX41" fmla="*/ 3311148 w 5056675"/>
              <a:gd name="connsiteY41" fmla="*/ 3667835 h 4472870"/>
              <a:gd name="connsiteX42" fmla="*/ 3366414 w 5056675"/>
              <a:gd name="connsiteY42" fmla="*/ 3622618 h 4472870"/>
              <a:gd name="connsiteX43" fmla="*/ 3386511 w 5056675"/>
              <a:gd name="connsiteY43" fmla="*/ 3547255 h 4472870"/>
              <a:gd name="connsiteX44" fmla="*/ 3386511 w 5056675"/>
              <a:gd name="connsiteY44" fmla="*/ 3486965 h 4472870"/>
              <a:gd name="connsiteX45" fmla="*/ 3446801 w 5056675"/>
              <a:gd name="connsiteY45" fmla="*/ 3411602 h 4472870"/>
              <a:gd name="connsiteX46" fmla="*/ 3466898 w 5056675"/>
              <a:gd name="connsiteY46" fmla="*/ 3366385 h 4472870"/>
              <a:gd name="connsiteX47" fmla="*/ 3486994 w 5056675"/>
              <a:gd name="connsiteY47" fmla="*/ 3341264 h 4472870"/>
              <a:gd name="connsiteX48" fmla="*/ 3520489 w 5056675"/>
              <a:gd name="connsiteY48" fmla="*/ 3322606 h 4472870"/>
              <a:gd name="connsiteX49" fmla="*/ 3567381 w 5056675"/>
              <a:gd name="connsiteY49" fmla="*/ 3321167 h 4472870"/>
              <a:gd name="connsiteX50" fmla="*/ 3562357 w 5056675"/>
              <a:gd name="connsiteY50" fmla="*/ 3270925 h 4472870"/>
              <a:gd name="connsiteX51" fmla="*/ 3552309 w 5056675"/>
              <a:gd name="connsiteY51" fmla="*/ 3235756 h 4472870"/>
              <a:gd name="connsiteX52" fmla="*/ 3551445 w 5056675"/>
              <a:gd name="connsiteY52" fmla="*/ 3217831 h 4472870"/>
              <a:gd name="connsiteX53" fmla="*/ 3514496 w 5056675"/>
              <a:gd name="connsiteY53" fmla="*/ 3181276 h 4472870"/>
              <a:gd name="connsiteX54" fmla="*/ 3492019 w 5056675"/>
              <a:gd name="connsiteY54" fmla="*/ 3180490 h 4472870"/>
              <a:gd name="connsiteX55" fmla="*/ 3446801 w 5056675"/>
              <a:gd name="connsiteY55" fmla="*/ 3130248 h 4472870"/>
              <a:gd name="connsiteX56" fmla="*/ 3416656 w 5056675"/>
              <a:gd name="connsiteY56" fmla="*/ 3100103 h 4472870"/>
              <a:gd name="connsiteX57" fmla="*/ 3391535 w 5056675"/>
              <a:gd name="connsiteY57" fmla="*/ 3095079 h 4472870"/>
              <a:gd name="connsiteX58" fmla="*/ 3341895 w 5056675"/>
              <a:gd name="connsiteY58" fmla="*/ 3015425 h 4472870"/>
              <a:gd name="connsiteX59" fmla="*/ 3321197 w 5056675"/>
              <a:gd name="connsiteY59" fmla="*/ 2944354 h 4472870"/>
              <a:gd name="connsiteX60" fmla="*/ 3289508 w 5056675"/>
              <a:gd name="connsiteY60" fmla="*/ 2905888 h 4472870"/>
              <a:gd name="connsiteX61" fmla="*/ 3282364 w 5056675"/>
              <a:gd name="connsiteY61" fmla="*/ 2867788 h 4472870"/>
              <a:gd name="connsiteX62" fmla="*/ 3260907 w 5056675"/>
              <a:gd name="connsiteY62" fmla="*/ 2838846 h 4472870"/>
              <a:gd name="connsiteX63" fmla="*/ 3260933 w 5056675"/>
              <a:gd name="connsiteY63" fmla="*/ 2820163 h 4472870"/>
              <a:gd name="connsiteX64" fmla="*/ 3225737 w 5056675"/>
              <a:gd name="connsiteY64" fmla="*/ 2768508 h 4472870"/>
              <a:gd name="connsiteX65" fmla="*/ 3160423 w 5056675"/>
              <a:gd name="connsiteY65" fmla="*/ 2698169 h 4472870"/>
              <a:gd name="connsiteX66" fmla="*/ 3130278 w 5056675"/>
              <a:gd name="connsiteY66" fmla="*/ 2663000 h 4472870"/>
              <a:gd name="connsiteX67" fmla="*/ 3095109 w 5056675"/>
              <a:gd name="connsiteY67" fmla="*/ 2622807 h 4472870"/>
              <a:gd name="connsiteX68" fmla="*/ 3084720 w 5056675"/>
              <a:gd name="connsiteY68" fmla="*/ 2558225 h 4472870"/>
              <a:gd name="connsiteX69" fmla="*/ 3090085 w 5056675"/>
              <a:gd name="connsiteY69" fmla="*/ 2532371 h 4472870"/>
              <a:gd name="connsiteX70" fmla="*/ 3046621 w 5056675"/>
              <a:gd name="connsiteY70" fmla="*/ 2510600 h 4472870"/>
              <a:gd name="connsiteX71" fmla="*/ 3019746 w 5056675"/>
              <a:gd name="connsiteY71" fmla="*/ 2512275 h 4472870"/>
              <a:gd name="connsiteX72" fmla="*/ 3010221 w 5056675"/>
              <a:gd name="connsiteY72" fmla="*/ 2472631 h 4472870"/>
              <a:gd name="connsiteX73" fmla="*/ 3013284 w 5056675"/>
              <a:gd name="connsiteY73" fmla="*/ 2398681 h 4472870"/>
              <a:gd name="connsiteX74" fmla="*/ 2994625 w 5056675"/>
              <a:gd name="connsiteY74" fmla="*/ 2371598 h 4472870"/>
              <a:gd name="connsiteX75" fmla="*/ 2964480 w 5056675"/>
              <a:gd name="connsiteY75" fmla="*/ 2326380 h 4472870"/>
              <a:gd name="connsiteX76" fmla="*/ 2909214 w 5056675"/>
              <a:gd name="connsiteY76" fmla="*/ 2272973 h 4472870"/>
              <a:gd name="connsiteX77" fmla="*/ 2879069 w 5056675"/>
              <a:gd name="connsiteY77" fmla="*/ 2230921 h 4472870"/>
              <a:gd name="connsiteX78" fmla="*/ 2843900 w 5056675"/>
              <a:gd name="connsiteY78" fmla="*/ 2215848 h 4472870"/>
              <a:gd name="connsiteX79" fmla="*/ 2822783 w 5056675"/>
              <a:gd name="connsiteY79" fmla="*/ 2203419 h 4472870"/>
              <a:gd name="connsiteX80" fmla="*/ 2798682 w 5056675"/>
              <a:gd name="connsiteY80" fmla="*/ 2195752 h 4472870"/>
              <a:gd name="connsiteX81" fmla="*/ 2770395 w 5056675"/>
              <a:gd name="connsiteY81" fmla="*/ 2177225 h 4472870"/>
              <a:gd name="connsiteX82" fmla="*/ 2733368 w 5056675"/>
              <a:gd name="connsiteY82" fmla="*/ 2170631 h 4472870"/>
              <a:gd name="connsiteX83" fmla="*/ 2698958 w 5056675"/>
              <a:gd name="connsiteY83" fmla="*/ 2146269 h 4472870"/>
              <a:gd name="connsiteX84" fmla="*/ 2659341 w 5056675"/>
              <a:gd name="connsiteY84" fmla="*/ 2128318 h 4472870"/>
              <a:gd name="connsiteX85" fmla="*/ 2698199 w 5056675"/>
              <a:gd name="connsiteY85" fmla="*/ 2004833 h 4472870"/>
              <a:gd name="connsiteX86" fmla="*/ 2728344 w 5056675"/>
              <a:gd name="connsiteY86" fmla="*/ 1934495 h 4472870"/>
              <a:gd name="connsiteX87" fmla="*/ 2823803 w 5056675"/>
              <a:gd name="connsiteY87" fmla="*/ 1813914 h 4472870"/>
              <a:gd name="connsiteX88" fmla="*/ 2860569 w 5056675"/>
              <a:gd name="connsiteY88" fmla="*/ 1758648 h 4472870"/>
              <a:gd name="connsiteX89" fmla="*/ 2914238 w 5056675"/>
              <a:gd name="connsiteY89" fmla="*/ 1733527 h 4472870"/>
              <a:gd name="connsiteX90" fmla="*/ 2984577 w 5056675"/>
              <a:gd name="connsiteY90" fmla="*/ 1693334 h 4472870"/>
              <a:gd name="connsiteX91" fmla="*/ 3095109 w 5056675"/>
              <a:gd name="connsiteY91" fmla="*/ 1663189 h 4472870"/>
              <a:gd name="connsiteX92" fmla="*/ 3140326 w 5056675"/>
              <a:gd name="connsiteY92" fmla="*/ 1643092 h 4472870"/>
              <a:gd name="connsiteX93" fmla="*/ 3175496 w 5056675"/>
              <a:gd name="connsiteY93" fmla="*/ 1602899 h 4472870"/>
              <a:gd name="connsiteX94" fmla="*/ 3195592 w 5056675"/>
              <a:gd name="connsiteY94" fmla="*/ 1517488 h 4472870"/>
              <a:gd name="connsiteX95" fmla="*/ 3228381 w 5056675"/>
              <a:gd name="connsiteY95" fmla="*/ 1430480 h 4472870"/>
              <a:gd name="connsiteX96" fmla="*/ 3296076 w 5056675"/>
              <a:gd name="connsiteY96" fmla="*/ 1341642 h 4472870"/>
              <a:gd name="connsiteX97" fmla="*/ 3411632 w 5056675"/>
              <a:gd name="connsiteY97" fmla="*/ 1241158 h 4472870"/>
              <a:gd name="connsiteX98" fmla="*/ 3366414 w 5056675"/>
              <a:gd name="connsiteY98" fmla="*/ 1211013 h 4472870"/>
              <a:gd name="connsiteX99" fmla="*/ 3308559 w 5056675"/>
              <a:gd name="connsiteY99" fmla="*/ 1196150 h 4472870"/>
              <a:gd name="connsiteX100" fmla="*/ 3225737 w 5056675"/>
              <a:gd name="connsiteY100" fmla="*/ 1190916 h 4472870"/>
              <a:gd name="connsiteX101" fmla="*/ 3172828 w 5056675"/>
              <a:gd name="connsiteY101" fmla="*/ 1167575 h 4472870"/>
              <a:gd name="connsiteX102" fmla="*/ 3101390 w 5056675"/>
              <a:gd name="connsiteY102" fmla="*/ 1153288 h 4472870"/>
              <a:gd name="connsiteX103" fmla="*/ 3064964 w 5056675"/>
              <a:gd name="connsiteY103" fmla="*/ 1165796 h 4472870"/>
              <a:gd name="connsiteX104" fmla="*/ 3004674 w 5056675"/>
              <a:gd name="connsiteY104" fmla="*/ 1135651 h 4472870"/>
              <a:gd name="connsiteX105" fmla="*/ 2934335 w 5056675"/>
              <a:gd name="connsiteY105" fmla="*/ 1120578 h 4472870"/>
              <a:gd name="connsiteX106" fmla="*/ 2758490 w 5056675"/>
              <a:gd name="connsiteY106" fmla="*/ 1072325 h 4472870"/>
              <a:gd name="connsiteX107" fmla="*/ 2522353 w 5056675"/>
              <a:gd name="connsiteY107" fmla="*/ 1010046 h 4472870"/>
              <a:gd name="connsiteX108" fmla="*/ 2457038 w 5056675"/>
              <a:gd name="connsiteY108" fmla="*/ 979901 h 4472870"/>
              <a:gd name="connsiteX109" fmla="*/ 2401773 w 5056675"/>
              <a:gd name="connsiteY109" fmla="*/ 954780 h 4472870"/>
              <a:gd name="connsiteX110" fmla="*/ 2316362 w 5056675"/>
              <a:gd name="connsiteY110" fmla="*/ 944732 h 4472870"/>
              <a:gd name="connsiteX111" fmla="*/ 2256071 w 5056675"/>
              <a:gd name="connsiteY111" fmla="*/ 944732 h 4472870"/>
              <a:gd name="connsiteX112" fmla="*/ 2220902 w 5056675"/>
              <a:gd name="connsiteY112" fmla="*/ 949756 h 4472870"/>
              <a:gd name="connsiteX113" fmla="*/ 2125443 w 5056675"/>
              <a:gd name="connsiteY113" fmla="*/ 849273 h 4472870"/>
              <a:gd name="connsiteX114" fmla="*/ 2113171 w 5056675"/>
              <a:gd name="connsiteY114" fmla="*/ 805625 h 4472870"/>
              <a:gd name="connsiteX115" fmla="*/ 2084596 w 5056675"/>
              <a:gd name="connsiteY115" fmla="*/ 779431 h 4472870"/>
              <a:gd name="connsiteX116" fmla="*/ 2055104 w 5056675"/>
              <a:gd name="connsiteY116" fmla="*/ 743765 h 4472870"/>
              <a:gd name="connsiteX117" fmla="*/ 1994814 w 5056675"/>
              <a:gd name="connsiteY117" fmla="*/ 663378 h 4472870"/>
              <a:gd name="connsiteX118" fmla="*/ 3862796 w 5056675"/>
              <a:gd name="connsiteY118" fmla="*/ 1324597 h 4472870"/>
              <a:gd name="connsiteX119" fmla="*/ 1889307 w 5056675"/>
              <a:gd name="connsiteY119" fmla="*/ 552846 h 4472870"/>
              <a:gd name="connsiteX120" fmla="*/ 1793847 w 5056675"/>
              <a:gd name="connsiteY120" fmla="*/ 482508 h 4472870"/>
              <a:gd name="connsiteX121" fmla="*/ 1698388 w 5056675"/>
              <a:gd name="connsiteY121" fmla="*/ 477484 h 4472870"/>
              <a:gd name="connsiteX122" fmla="*/ 1667878 w 5056675"/>
              <a:gd name="connsiteY122" fmla="*/ 453200 h 4472870"/>
              <a:gd name="connsiteX123" fmla="*/ 1597904 w 5056675"/>
              <a:gd name="connsiteY123" fmla="*/ 467435 h 4472870"/>
              <a:gd name="connsiteX124" fmla="*/ 1589296 w 5056675"/>
              <a:gd name="connsiteY124" fmla="*/ 443675 h 4472870"/>
              <a:gd name="connsiteX125" fmla="*/ 1542638 w 5056675"/>
              <a:gd name="connsiteY125" fmla="*/ 452363 h 4472870"/>
              <a:gd name="connsiteX126" fmla="*/ 1534528 w 5056675"/>
              <a:gd name="connsiteY126" fmla="*/ 412719 h 4472870"/>
              <a:gd name="connsiteX127" fmla="*/ 1498809 w 5056675"/>
              <a:gd name="connsiteY127" fmla="*/ 377000 h 4472870"/>
              <a:gd name="connsiteX128" fmla="*/ 1484521 w 5056675"/>
              <a:gd name="connsiteY128" fmla="*/ 341281 h 4472870"/>
              <a:gd name="connsiteX129" fmla="*/ 1477324 w 5056675"/>
              <a:gd name="connsiteY129" fmla="*/ 321734 h 4472870"/>
              <a:gd name="connsiteX130" fmla="*/ 1412010 w 5056675"/>
              <a:gd name="connsiteY130" fmla="*/ 291589 h 4472870"/>
              <a:gd name="connsiteX131" fmla="*/ 1366792 w 5056675"/>
              <a:gd name="connsiteY131" fmla="*/ 291589 h 4472870"/>
              <a:gd name="connsiteX132" fmla="*/ 1346696 w 5056675"/>
              <a:gd name="connsiteY132" fmla="*/ 231299 h 4472870"/>
              <a:gd name="connsiteX133" fmla="*/ 1321575 w 5056675"/>
              <a:gd name="connsiteY133" fmla="*/ 176033 h 4472870"/>
              <a:gd name="connsiteX134" fmla="*/ 1291430 w 5056675"/>
              <a:gd name="connsiteY134" fmla="*/ 150912 h 4472870"/>
              <a:gd name="connsiteX135" fmla="*/ 1236164 w 5056675"/>
              <a:gd name="connsiteY135" fmla="*/ 186081 h 4472870"/>
              <a:gd name="connsiteX136" fmla="*/ 1165825 w 5056675"/>
              <a:gd name="connsiteY136" fmla="*/ 211202 h 4472870"/>
              <a:gd name="connsiteX137" fmla="*/ 1120608 w 5056675"/>
              <a:gd name="connsiteY137" fmla="*/ 221251 h 4472870"/>
              <a:gd name="connsiteX138" fmla="*/ 1065342 w 5056675"/>
              <a:gd name="connsiteY138" fmla="*/ 191105 h 4472870"/>
              <a:gd name="connsiteX139" fmla="*/ 1005052 w 5056675"/>
              <a:gd name="connsiteY139" fmla="*/ 155936 h 4472870"/>
              <a:gd name="connsiteX140" fmla="*/ 934713 w 5056675"/>
              <a:gd name="connsiteY140" fmla="*/ 120767 h 4472870"/>
              <a:gd name="connsiteX141" fmla="*/ 829205 w 5056675"/>
              <a:gd name="connsiteY141" fmla="*/ 165985 h 4472870"/>
              <a:gd name="connsiteX142" fmla="*/ 743794 w 5056675"/>
              <a:gd name="connsiteY142" fmla="*/ 181057 h 4472870"/>
              <a:gd name="connsiteX143" fmla="*/ 693553 w 5056675"/>
              <a:gd name="connsiteY143" fmla="*/ 145888 h 4472870"/>
              <a:gd name="connsiteX144" fmla="*/ 703601 w 5056675"/>
              <a:gd name="connsiteY144" fmla="*/ 105695 h 4472870"/>
              <a:gd name="connsiteX145" fmla="*/ 718674 w 5056675"/>
              <a:gd name="connsiteY145" fmla="*/ 85598 h 4472870"/>
              <a:gd name="connsiteX146" fmla="*/ 693553 w 5056675"/>
              <a:gd name="connsiteY146" fmla="*/ 20284 h 4472870"/>
              <a:gd name="connsiteX147" fmla="*/ 648335 w 5056675"/>
              <a:gd name="connsiteY147" fmla="*/ 187 h 4472870"/>
              <a:gd name="connsiteX148" fmla="*/ 618190 w 5056675"/>
              <a:gd name="connsiteY148" fmla="*/ 10235 h 4472870"/>
              <a:gd name="connsiteX149" fmla="*/ 557900 w 5056675"/>
              <a:gd name="connsiteY149" fmla="*/ 10235 h 4472870"/>
              <a:gd name="connsiteX150" fmla="*/ 472489 w 5056675"/>
              <a:gd name="connsiteY150" fmla="*/ 187 h 4472870"/>
              <a:gd name="connsiteX151" fmla="*/ 437320 w 5056675"/>
              <a:gd name="connsiteY151" fmla="*/ 10235 h 4472870"/>
              <a:gd name="connsiteX152" fmla="*/ 392102 w 5056675"/>
              <a:gd name="connsiteY152" fmla="*/ 55453 h 4472870"/>
              <a:gd name="connsiteX153" fmla="*/ 387078 w 5056675"/>
              <a:gd name="connsiteY153" fmla="*/ 105695 h 4472870"/>
              <a:gd name="connsiteX154" fmla="*/ 382054 w 5056675"/>
              <a:gd name="connsiteY154" fmla="*/ 140864 h 4472870"/>
              <a:gd name="connsiteX155" fmla="*/ 346885 w 5056675"/>
              <a:gd name="connsiteY155" fmla="*/ 216226 h 4472870"/>
              <a:gd name="connsiteX156" fmla="*/ 366981 w 5056675"/>
              <a:gd name="connsiteY156" fmla="*/ 206178 h 4472870"/>
              <a:gd name="connsiteX157" fmla="*/ 422247 w 5056675"/>
              <a:gd name="connsiteY157" fmla="*/ 171009 h 4472870"/>
              <a:gd name="connsiteX158" fmla="*/ 467465 w 5056675"/>
              <a:gd name="connsiteY158" fmla="*/ 216226 h 4472870"/>
              <a:gd name="connsiteX159" fmla="*/ 462441 w 5056675"/>
              <a:gd name="connsiteY159" fmla="*/ 256420 h 4472870"/>
              <a:gd name="connsiteX160" fmla="*/ 462441 w 5056675"/>
              <a:gd name="connsiteY160" fmla="*/ 276516 h 4472870"/>
              <a:gd name="connsiteX161" fmla="*/ 532779 w 5056675"/>
              <a:gd name="connsiteY161" fmla="*/ 361927 h 4472870"/>
              <a:gd name="connsiteX162" fmla="*/ 552876 w 5056675"/>
              <a:gd name="connsiteY162" fmla="*/ 412169 h 4472870"/>
              <a:gd name="connsiteX163" fmla="*/ 598093 w 5056675"/>
              <a:gd name="connsiteY163" fmla="*/ 427242 h 4472870"/>
              <a:gd name="connsiteX164" fmla="*/ 618190 w 5056675"/>
              <a:gd name="connsiteY164" fmla="*/ 442314 h 4472870"/>
              <a:gd name="connsiteX165" fmla="*/ 633263 w 5056675"/>
              <a:gd name="connsiteY165" fmla="*/ 472459 h 4472870"/>
              <a:gd name="connsiteX166" fmla="*/ 3937635 w 5056675"/>
              <a:gd name="connsiteY166" fmla="*/ 1444777 h 4472870"/>
              <a:gd name="connsiteX167" fmla="*/ 577997 w 5056675"/>
              <a:gd name="connsiteY167" fmla="*/ 582991 h 4472870"/>
              <a:gd name="connsiteX168" fmla="*/ 4025558 w 5056675"/>
              <a:gd name="connsiteY168" fmla="*/ 1609807 h 4472870"/>
              <a:gd name="connsiteX169" fmla="*/ 462441 w 5056675"/>
              <a:gd name="connsiteY169" fmla="*/ 638257 h 4472870"/>
              <a:gd name="connsiteX170" fmla="*/ 437320 w 5056675"/>
              <a:gd name="connsiteY170" fmla="*/ 708596 h 4472870"/>
              <a:gd name="connsiteX171" fmla="*/ 4068752 w 5056675"/>
              <a:gd name="connsiteY171" fmla="*/ 1752368 h 4472870"/>
              <a:gd name="connsiteX172" fmla="*/ 377030 w 5056675"/>
              <a:gd name="connsiteY172" fmla="*/ 768886 h 4472870"/>
              <a:gd name="connsiteX173" fmla="*/ 351909 w 5056675"/>
              <a:gd name="connsiteY173" fmla="*/ 914587 h 4472870"/>
              <a:gd name="connsiteX174" fmla="*/ 331812 w 5056675"/>
              <a:gd name="connsiteY174" fmla="*/ 964829 h 4472870"/>
              <a:gd name="connsiteX175" fmla="*/ 346885 w 5056675"/>
              <a:gd name="connsiteY175" fmla="*/ 1025119 h 4472870"/>
              <a:gd name="connsiteX176" fmla="*/ 4147604 w 5056675"/>
              <a:gd name="connsiteY176" fmla="*/ 1874414 h 4472870"/>
              <a:gd name="connsiteX177" fmla="*/ 372005 w 5056675"/>
              <a:gd name="connsiteY177" fmla="*/ 1110530 h 4472870"/>
              <a:gd name="connsiteX0" fmla="*/ 372005 w 5053502"/>
              <a:gd name="connsiteY0" fmla="*/ 1110530 h 4471725"/>
              <a:gd name="connsiteX1" fmla="*/ 4529371 w 5053502"/>
              <a:gd name="connsiteY1" fmla="*/ 2133857 h 4471725"/>
              <a:gd name="connsiteX2" fmla="*/ 473275 w 5053502"/>
              <a:gd name="connsiteY2" fmla="*/ 1333190 h 4471725"/>
              <a:gd name="connsiteX3" fmla="*/ 4750784 w 5053502"/>
              <a:gd name="connsiteY3" fmla="*/ 2453101 h 4471725"/>
              <a:gd name="connsiteX4" fmla="*/ 532779 w 5053502"/>
              <a:gd name="connsiteY4" fmla="*/ 1557681 h 4471725"/>
              <a:gd name="connsiteX5" fmla="*/ 4815052 w 5053502"/>
              <a:gd name="connsiteY5" fmla="*/ 2820494 h 4471725"/>
              <a:gd name="connsiteX6" fmla="*/ 547852 w 5053502"/>
              <a:gd name="connsiteY6" fmla="*/ 1758648 h 4471725"/>
              <a:gd name="connsiteX7" fmla="*/ 572973 w 5053502"/>
              <a:gd name="connsiteY7" fmla="*/ 1798842 h 4471725"/>
              <a:gd name="connsiteX8" fmla="*/ 4804724 w 5053502"/>
              <a:gd name="connsiteY8" fmla="*/ 3176931 h 4471725"/>
              <a:gd name="connsiteX9" fmla="*/ 589117 w 5053502"/>
              <a:gd name="connsiteY9" fmla="*/ 2066170 h 4471725"/>
              <a:gd name="connsiteX10" fmla="*/ 593069 w 5053502"/>
              <a:gd name="connsiteY10" fmla="*/ 2140486 h 4471725"/>
              <a:gd name="connsiteX11" fmla="*/ 596315 w 5053502"/>
              <a:gd name="connsiteY11" fmla="*/ 2224850 h 4471725"/>
              <a:gd name="connsiteX12" fmla="*/ 4854966 w 5053502"/>
              <a:gd name="connsiteY12" fmla="*/ 3413347 h 4471725"/>
              <a:gd name="connsiteX13" fmla="*/ 618451 w 5053502"/>
              <a:gd name="connsiteY13" fmla="*/ 2359717 h 4471725"/>
              <a:gd name="connsiteX14" fmla="*/ 623214 w 5053502"/>
              <a:gd name="connsiteY14" fmla="*/ 2391695 h 4471725"/>
              <a:gd name="connsiteX15" fmla="*/ 4945271 w 5053502"/>
              <a:gd name="connsiteY15" fmla="*/ 3672650 h 4471725"/>
              <a:gd name="connsiteX16" fmla="*/ 648335 w 5053502"/>
              <a:gd name="connsiteY16" fmla="*/ 2482130 h 4471725"/>
              <a:gd name="connsiteX17" fmla="*/ 4985753 w 5053502"/>
              <a:gd name="connsiteY17" fmla="*/ 3976656 h 4471725"/>
              <a:gd name="connsiteX18" fmla="*/ 676622 w 5053502"/>
              <a:gd name="connsiteY18" fmla="*/ 2652952 h 4471725"/>
              <a:gd name="connsiteX19" fmla="*/ 4932701 w 5053502"/>
              <a:gd name="connsiteY19" fmla="*/ 4141713 h 4471725"/>
              <a:gd name="connsiteX20" fmla="*/ 849302 w 5053502"/>
              <a:gd name="connsiteY20" fmla="*/ 2813725 h 4471725"/>
              <a:gd name="connsiteX21" fmla="*/ 914616 w 5053502"/>
              <a:gd name="connsiteY21" fmla="*/ 2879040 h 4471725"/>
              <a:gd name="connsiteX22" fmla="*/ 965409 w 5053502"/>
              <a:gd name="connsiteY22" fmla="*/ 2910650 h 4471725"/>
              <a:gd name="connsiteX23" fmla="*/ 1065421 w 5053502"/>
              <a:gd name="connsiteY23" fmla="*/ 2996375 h 4471725"/>
              <a:gd name="connsiteX24" fmla="*/ 4889088 w 5053502"/>
              <a:gd name="connsiteY24" fmla="*/ 4253221 h 4471725"/>
              <a:gd name="connsiteX25" fmla="*/ 1115428 w 5053502"/>
              <a:gd name="connsiteY25" fmla="*/ 3029713 h 4471725"/>
              <a:gd name="connsiteX26" fmla="*/ 1158286 w 5053502"/>
              <a:gd name="connsiteY26" fmla="*/ 3050345 h 4471725"/>
              <a:gd name="connsiteX27" fmla="*/ 4801305 w 5053502"/>
              <a:gd name="connsiteY27" fmla="*/ 4305417 h 4471725"/>
              <a:gd name="connsiteX28" fmla="*/ 4508027 w 5053502"/>
              <a:gd name="connsiteY28" fmla="*/ 4416769 h 4471725"/>
              <a:gd name="connsiteX29" fmla="*/ 2641809 w 5053502"/>
              <a:gd name="connsiteY29" fmla="*/ 3920300 h 4471725"/>
              <a:gd name="connsiteX30" fmla="*/ 2561638 w 5053502"/>
              <a:gd name="connsiteY30" fmla="*/ 3875849 h 4471725"/>
              <a:gd name="connsiteX31" fmla="*/ 2748441 w 5053502"/>
              <a:gd name="connsiteY31" fmla="*/ 3878851 h 4471725"/>
              <a:gd name="connsiteX32" fmla="*/ 2823803 w 5053502"/>
              <a:gd name="connsiteY32" fmla="*/ 3823585 h 4471725"/>
              <a:gd name="connsiteX33" fmla="*/ 2879069 w 5053502"/>
              <a:gd name="connsiteY33" fmla="*/ 3778367 h 4471725"/>
              <a:gd name="connsiteX34" fmla="*/ 2975184 w 5053502"/>
              <a:gd name="connsiteY34" fmla="*/ 3820288 h 4471725"/>
              <a:gd name="connsiteX35" fmla="*/ 3029794 w 5053502"/>
              <a:gd name="connsiteY35" fmla="*/ 3823585 h 4471725"/>
              <a:gd name="connsiteX36" fmla="*/ 3080036 w 5053502"/>
              <a:gd name="connsiteY36" fmla="*/ 3808512 h 4471725"/>
              <a:gd name="connsiteX37" fmla="*/ 3130278 w 5053502"/>
              <a:gd name="connsiteY37" fmla="*/ 3738174 h 4471725"/>
              <a:gd name="connsiteX38" fmla="*/ 3145351 w 5053502"/>
              <a:gd name="connsiteY38" fmla="*/ 3692956 h 4471725"/>
              <a:gd name="connsiteX39" fmla="*/ 3144253 w 5053502"/>
              <a:gd name="connsiteY39" fmla="*/ 3667888 h 4471725"/>
              <a:gd name="connsiteX40" fmla="*/ 3185021 w 5053502"/>
              <a:gd name="connsiteY40" fmla="*/ 3646953 h 4471725"/>
              <a:gd name="connsiteX41" fmla="*/ 3235786 w 5053502"/>
              <a:gd name="connsiteY41" fmla="*/ 3667835 h 4471725"/>
              <a:gd name="connsiteX42" fmla="*/ 3311148 w 5053502"/>
              <a:gd name="connsiteY42" fmla="*/ 3667835 h 4471725"/>
              <a:gd name="connsiteX43" fmla="*/ 3366414 w 5053502"/>
              <a:gd name="connsiteY43" fmla="*/ 3622618 h 4471725"/>
              <a:gd name="connsiteX44" fmla="*/ 3386511 w 5053502"/>
              <a:gd name="connsiteY44" fmla="*/ 3547255 h 4471725"/>
              <a:gd name="connsiteX45" fmla="*/ 3386511 w 5053502"/>
              <a:gd name="connsiteY45" fmla="*/ 3486965 h 4471725"/>
              <a:gd name="connsiteX46" fmla="*/ 3446801 w 5053502"/>
              <a:gd name="connsiteY46" fmla="*/ 3411602 h 4471725"/>
              <a:gd name="connsiteX47" fmla="*/ 3466898 w 5053502"/>
              <a:gd name="connsiteY47" fmla="*/ 3366385 h 4471725"/>
              <a:gd name="connsiteX48" fmla="*/ 3486994 w 5053502"/>
              <a:gd name="connsiteY48" fmla="*/ 3341264 h 4471725"/>
              <a:gd name="connsiteX49" fmla="*/ 3520489 w 5053502"/>
              <a:gd name="connsiteY49" fmla="*/ 3322606 h 4471725"/>
              <a:gd name="connsiteX50" fmla="*/ 3567381 w 5053502"/>
              <a:gd name="connsiteY50" fmla="*/ 3321167 h 4471725"/>
              <a:gd name="connsiteX51" fmla="*/ 3562357 w 5053502"/>
              <a:gd name="connsiteY51" fmla="*/ 3270925 h 4471725"/>
              <a:gd name="connsiteX52" fmla="*/ 3552309 w 5053502"/>
              <a:gd name="connsiteY52" fmla="*/ 3235756 h 4471725"/>
              <a:gd name="connsiteX53" fmla="*/ 3551445 w 5053502"/>
              <a:gd name="connsiteY53" fmla="*/ 3217831 h 4471725"/>
              <a:gd name="connsiteX54" fmla="*/ 3514496 w 5053502"/>
              <a:gd name="connsiteY54" fmla="*/ 3181276 h 4471725"/>
              <a:gd name="connsiteX55" fmla="*/ 3492019 w 5053502"/>
              <a:gd name="connsiteY55" fmla="*/ 3180490 h 4471725"/>
              <a:gd name="connsiteX56" fmla="*/ 3446801 w 5053502"/>
              <a:gd name="connsiteY56" fmla="*/ 3130248 h 4471725"/>
              <a:gd name="connsiteX57" fmla="*/ 3416656 w 5053502"/>
              <a:gd name="connsiteY57" fmla="*/ 3100103 h 4471725"/>
              <a:gd name="connsiteX58" fmla="*/ 3391535 w 5053502"/>
              <a:gd name="connsiteY58" fmla="*/ 3095079 h 4471725"/>
              <a:gd name="connsiteX59" fmla="*/ 3341895 w 5053502"/>
              <a:gd name="connsiteY59" fmla="*/ 3015425 h 4471725"/>
              <a:gd name="connsiteX60" fmla="*/ 3321197 w 5053502"/>
              <a:gd name="connsiteY60" fmla="*/ 2944354 h 4471725"/>
              <a:gd name="connsiteX61" fmla="*/ 3289508 w 5053502"/>
              <a:gd name="connsiteY61" fmla="*/ 2905888 h 4471725"/>
              <a:gd name="connsiteX62" fmla="*/ 3282364 w 5053502"/>
              <a:gd name="connsiteY62" fmla="*/ 2867788 h 4471725"/>
              <a:gd name="connsiteX63" fmla="*/ 3260907 w 5053502"/>
              <a:gd name="connsiteY63" fmla="*/ 2838846 h 4471725"/>
              <a:gd name="connsiteX64" fmla="*/ 3260933 w 5053502"/>
              <a:gd name="connsiteY64" fmla="*/ 2820163 h 4471725"/>
              <a:gd name="connsiteX65" fmla="*/ 3225737 w 5053502"/>
              <a:gd name="connsiteY65" fmla="*/ 2768508 h 4471725"/>
              <a:gd name="connsiteX66" fmla="*/ 3160423 w 5053502"/>
              <a:gd name="connsiteY66" fmla="*/ 2698169 h 4471725"/>
              <a:gd name="connsiteX67" fmla="*/ 3130278 w 5053502"/>
              <a:gd name="connsiteY67" fmla="*/ 2663000 h 4471725"/>
              <a:gd name="connsiteX68" fmla="*/ 3095109 w 5053502"/>
              <a:gd name="connsiteY68" fmla="*/ 2622807 h 4471725"/>
              <a:gd name="connsiteX69" fmla="*/ 3084720 w 5053502"/>
              <a:gd name="connsiteY69" fmla="*/ 2558225 h 4471725"/>
              <a:gd name="connsiteX70" fmla="*/ 3090085 w 5053502"/>
              <a:gd name="connsiteY70" fmla="*/ 2532371 h 4471725"/>
              <a:gd name="connsiteX71" fmla="*/ 3046621 w 5053502"/>
              <a:gd name="connsiteY71" fmla="*/ 2510600 h 4471725"/>
              <a:gd name="connsiteX72" fmla="*/ 3019746 w 5053502"/>
              <a:gd name="connsiteY72" fmla="*/ 2512275 h 4471725"/>
              <a:gd name="connsiteX73" fmla="*/ 3010221 w 5053502"/>
              <a:gd name="connsiteY73" fmla="*/ 2472631 h 4471725"/>
              <a:gd name="connsiteX74" fmla="*/ 3013284 w 5053502"/>
              <a:gd name="connsiteY74" fmla="*/ 2398681 h 4471725"/>
              <a:gd name="connsiteX75" fmla="*/ 2994625 w 5053502"/>
              <a:gd name="connsiteY75" fmla="*/ 2371598 h 4471725"/>
              <a:gd name="connsiteX76" fmla="*/ 2964480 w 5053502"/>
              <a:gd name="connsiteY76" fmla="*/ 2326380 h 4471725"/>
              <a:gd name="connsiteX77" fmla="*/ 2909214 w 5053502"/>
              <a:gd name="connsiteY77" fmla="*/ 2272973 h 4471725"/>
              <a:gd name="connsiteX78" fmla="*/ 2879069 w 5053502"/>
              <a:gd name="connsiteY78" fmla="*/ 2230921 h 4471725"/>
              <a:gd name="connsiteX79" fmla="*/ 2843900 w 5053502"/>
              <a:gd name="connsiteY79" fmla="*/ 2215848 h 4471725"/>
              <a:gd name="connsiteX80" fmla="*/ 2822783 w 5053502"/>
              <a:gd name="connsiteY80" fmla="*/ 2203419 h 4471725"/>
              <a:gd name="connsiteX81" fmla="*/ 2798682 w 5053502"/>
              <a:gd name="connsiteY81" fmla="*/ 2195752 h 4471725"/>
              <a:gd name="connsiteX82" fmla="*/ 2770395 w 5053502"/>
              <a:gd name="connsiteY82" fmla="*/ 2177225 h 4471725"/>
              <a:gd name="connsiteX83" fmla="*/ 2733368 w 5053502"/>
              <a:gd name="connsiteY83" fmla="*/ 2170631 h 4471725"/>
              <a:gd name="connsiteX84" fmla="*/ 2698958 w 5053502"/>
              <a:gd name="connsiteY84" fmla="*/ 2146269 h 4471725"/>
              <a:gd name="connsiteX85" fmla="*/ 2659341 w 5053502"/>
              <a:gd name="connsiteY85" fmla="*/ 2128318 h 4471725"/>
              <a:gd name="connsiteX86" fmla="*/ 2698199 w 5053502"/>
              <a:gd name="connsiteY86" fmla="*/ 2004833 h 4471725"/>
              <a:gd name="connsiteX87" fmla="*/ 2728344 w 5053502"/>
              <a:gd name="connsiteY87" fmla="*/ 1934495 h 4471725"/>
              <a:gd name="connsiteX88" fmla="*/ 2823803 w 5053502"/>
              <a:gd name="connsiteY88" fmla="*/ 1813914 h 4471725"/>
              <a:gd name="connsiteX89" fmla="*/ 2860569 w 5053502"/>
              <a:gd name="connsiteY89" fmla="*/ 1758648 h 4471725"/>
              <a:gd name="connsiteX90" fmla="*/ 2914238 w 5053502"/>
              <a:gd name="connsiteY90" fmla="*/ 1733527 h 4471725"/>
              <a:gd name="connsiteX91" fmla="*/ 2984577 w 5053502"/>
              <a:gd name="connsiteY91" fmla="*/ 1693334 h 4471725"/>
              <a:gd name="connsiteX92" fmla="*/ 3095109 w 5053502"/>
              <a:gd name="connsiteY92" fmla="*/ 1663189 h 4471725"/>
              <a:gd name="connsiteX93" fmla="*/ 3140326 w 5053502"/>
              <a:gd name="connsiteY93" fmla="*/ 1643092 h 4471725"/>
              <a:gd name="connsiteX94" fmla="*/ 3175496 w 5053502"/>
              <a:gd name="connsiteY94" fmla="*/ 1602899 h 4471725"/>
              <a:gd name="connsiteX95" fmla="*/ 3195592 w 5053502"/>
              <a:gd name="connsiteY95" fmla="*/ 1517488 h 4471725"/>
              <a:gd name="connsiteX96" fmla="*/ 3228381 w 5053502"/>
              <a:gd name="connsiteY96" fmla="*/ 1430480 h 4471725"/>
              <a:gd name="connsiteX97" fmla="*/ 3296076 w 5053502"/>
              <a:gd name="connsiteY97" fmla="*/ 1341642 h 4471725"/>
              <a:gd name="connsiteX98" fmla="*/ 3411632 w 5053502"/>
              <a:gd name="connsiteY98" fmla="*/ 1241158 h 4471725"/>
              <a:gd name="connsiteX99" fmla="*/ 3366414 w 5053502"/>
              <a:gd name="connsiteY99" fmla="*/ 1211013 h 4471725"/>
              <a:gd name="connsiteX100" fmla="*/ 3308559 w 5053502"/>
              <a:gd name="connsiteY100" fmla="*/ 1196150 h 4471725"/>
              <a:gd name="connsiteX101" fmla="*/ 3225737 w 5053502"/>
              <a:gd name="connsiteY101" fmla="*/ 1190916 h 4471725"/>
              <a:gd name="connsiteX102" fmla="*/ 3172828 w 5053502"/>
              <a:gd name="connsiteY102" fmla="*/ 1167575 h 4471725"/>
              <a:gd name="connsiteX103" fmla="*/ 3101390 w 5053502"/>
              <a:gd name="connsiteY103" fmla="*/ 1153288 h 4471725"/>
              <a:gd name="connsiteX104" fmla="*/ 3064964 w 5053502"/>
              <a:gd name="connsiteY104" fmla="*/ 1165796 h 4471725"/>
              <a:gd name="connsiteX105" fmla="*/ 3004674 w 5053502"/>
              <a:gd name="connsiteY105" fmla="*/ 1135651 h 4471725"/>
              <a:gd name="connsiteX106" fmla="*/ 2934335 w 5053502"/>
              <a:gd name="connsiteY106" fmla="*/ 1120578 h 4471725"/>
              <a:gd name="connsiteX107" fmla="*/ 2758490 w 5053502"/>
              <a:gd name="connsiteY107" fmla="*/ 1072325 h 4471725"/>
              <a:gd name="connsiteX108" fmla="*/ 2522353 w 5053502"/>
              <a:gd name="connsiteY108" fmla="*/ 1010046 h 4471725"/>
              <a:gd name="connsiteX109" fmla="*/ 2457038 w 5053502"/>
              <a:gd name="connsiteY109" fmla="*/ 979901 h 4471725"/>
              <a:gd name="connsiteX110" fmla="*/ 2401773 w 5053502"/>
              <a:gd name="connsiteY110" fmla="*/ 954780 h 4471725"/>
              <a:gd name="connsiteX111" fmla="*/ 2316362 w 5053502"/>
              <a:gd name="connsiteY111" fmla="*/ 944732 h 4471725"/>
              <a:gd name="connsiteX112" fmla="*/ 2256071 w 5053502"/>
              <a:gd name="connsiteY112" fmla="*/ 944732 h 4471725"/>
              <a:gd name="connsiteX113" fmla="*/ 2220902 w 5053502"/>
              <a:gd name="connsiteY113" fmla="*/ 949756 h 4471725"/>
              <a:gd name="connsiteX114" fmla="*/ 2125443 w 5053502"/>
              <a:gd name="connsiteY114" fmla="*/ 849273 h 4471725"/>
              <a:gd name="connsiteX115" fmla="*/ 2113171 w 5053502"/>
              <a:gd name="connsiteY115" fmla="*/ 805625 h 4471725"/>
              <a:gd name="connsiteX116" fmla="*/ 2084596 w 5053502"/>
              <a:gd name="connsiteY116" fmla="*/ 779431 h 4471725"/>
              <a:gd name="connsiteX117" fmla="*/ 2055104 w 5053502"/>
              <a:gd name="connsiteY117" fmla="*/ 743765 h 4471725"/>
              <a:gd name="connsiteX118" fmla="*/ 1994814 w 5053502"/>
              <a:gd name="connsiteY118" fmla="*/ 663378 h 4471725"/>
              <a:gd name="connsiteX119" fmla="*/ 3862796 w 5053502"/>
              <a:gd name="connsiteY119" fmla="*/ 1324597 h 4471725"/>
              <a:gd name="connsiteX120" fmla="*/ 1889307 w 5053502"/>
              <a:gd name="connsiteY120" fmla="*/ 552846 h 4471725"/>
              <a:gd name="connsiteX121" fmla="*/ 1793847 w 5053502"/>
              <a:gd name="connsiteY121" fmla="*/ 482508 h 4471725"/>
              <a:gd name="connsiteX122" fmla="*/ 1698388 w 5053502"/>
              <a:gd name="connsiteY122" fmla="*/ 477484 h 4471725"/>
              <a:gd name="connsiteX123" fmla="*/ 1667878 w 5053502"/>
              <a:gd name="connsiteY123" fmla="*/ 453200 h 4471725"/>
              <a:gd name="connsiteX124" fmla="*/ 1597904 w 5053502"/>
              <a:gd name="connsiteY124" fmla="*/ 467435 h 4471725"/>
              <a:gd name="connsiteX125" fmla="*/ 1589296 w 5053502"/>
              <a:gd name="connsiteY125" fmla="*/ 443675 h 4471725"/>
              <a:gd name="connsiteX126" fmla="*/ 1542638 w 5053502"/>
              <a:gd name="connsiteY126" fmla="*/ 452363 h 4471725"/>
              <a:gd name="connsiteX127" fmla="*/ 1534528 w 5053502"/>
              <a:gd name="connsiteY127" fmla="*/ 412719 h 4471725"/>
              <a:gd name="connsiteX128" fmla="*/ 1498809 w 5053502"/>
              <a:gd name="connsiteY128" fmla="*/ 377000 h 4471725"/>
              <a:gd name="connsiteX129" fmla="*/ 1484521 w 5053502"/>
              <a:gd name="connsiteY129" fmla="*/ 341281 h 4471725"/>
              <a:gd name="connsiteX130" fmla="*/ 1477324 w 5053502"/>
              <a:gd name="connsiteY130" fmla="*/ 321734 h 4471725"/>
              <a:gd name="connsiteX131" fmla="*/ 1412010 w 5053502"/>
              <a:gd name="connsiteY131" fmla="*/ 291589 h 4471725"/>
              <a:gd name="connsiteX132" fmla="*/ 1366792 w 5053502"/>
              <a:gd name="connsiteY132" fmla="*/ 291589 h 4471725"/>
              <a:gd name="connsiteX133" fmla="*/ 1346696 w 5053502"/>
              <a:gd name="connsiteY133" fmla="*/ 231299 h 4471725"/>
              <a:gd name="connsiteX134" fmla="*/ 1321575 w 5053502"/>
              <a:gd name="connsiteY134" fmla="*/ 176033 h 4471725"/>
              <a:gd name="connsiteX135" fmla="*/ 1291430 w 5053502"/>
              <a:gd name="connsiteY135" fmla="*/ 150912 h 4471725"/>
              <a:gd name="connsiteX136" fmla="*/ 1236164 w 5053502"/>
              <a:gd name="connsiteY136" fmla="*/ 186081 h 4471725"/>
              <a:gd name="connsiteX137" fmla="*/ 1165825 w 5053502"/>
              <a:gd name="connsiteY137" fmla="*/ 211202 h 4471725"/>
              <a:gd name="connsiteX138" fmla="*/ 1120608 w 5053502"/>
              <a:gd name="connsiteY138" fmla="*/ 221251 h 4471725"/>
              <a:gd name="connsiteX139" fmla="*/ 1065342 w 5053502"/>
              <a:gd name="connsiteY139" fmla="*/ 191105 h 4471725"/>
              <a:gd name="connsiteX140" fmla="*/ 1005052 w 5053502"/>
              <a:gd name="connsiteY140" fmla="*/ 155936 h 4471725"/>
              <a:gd name="connsiteX141" fmla="*/ 934713 w 5053502"/>
              <a:gd name="connsiteY141" fmla="*/ 120767 h 4471725"/>
              <a:gd name="connsiteX142" fmla="*/ 829205 w 5053502"/>
              <a:gd name="connsiteY142" fmla="*/ 165985 h 4471725"/>
              <a:gd name="connsiteX143" fmla="*/ 743794 w 5053502"/>
              <a:gd name="connsiteY143" fmla="*/ 181057 h 4471725"/>
              <a:gd name="connsiteX144" fmla="*/ 693553 w 5053502"/>
              <a:gd name="connsiteY144" fmla="*/ 145888 h 4471725"/>
              <a:gd name="connsiteX145" fmla="*/ 703601 w 5053502"/>
              <a:gd name="connsiteY145" fmla="*/ 105695 h 4471725"/>
              <a:gd name="connsiteX146" fmla="*/ 718674 w 5053502"/>
              <a:gd name="connsiteY146" fmla="*/ 85598 h 4471725"/>
              <a:gd name="connsiteX147" fmla="*/ 693553 w 5053502"/>
              <a:gd name="connsiteY147" fmla="*/ 20284 h 4471725"/>
              <a:gd name="connsiteX148" fmla="*/ 648335 w 5053502"/>
              <a:gd name="connsiteY148" fmla="*/ 187 h 4471725"/>
              <a:gd name="connsiteX149" fmla="*/ 618190 w 5053502"/>
              <a:gd name="connsiteY149" fmla="*/ 10235 h 4471725"/>
              <a:gd name="connsiteX150" fmla="*/ 557900 w 5053502"/>
              <a:gd name="connsiteY150" fmla="*/ 10235 h 4471725"/>
              <a:gd name="connsiteX151" fmla="*/ 472489 w 5053502"/>
              <a:gd name="connsiteY151" fmla="*/ 187 h 4471725"/>
              <a:gd name="connsiteX152" fmla="*/ 437320 w 5053502"/>
              <a:gd name="connsiteY152" fmla="*/ 10235 h 4471725"/>
              <a:gd name="connsiteX153" fmla="*/ 392102 w 5053502"/>
              <a:gd name="connsiteY153" fmla="*/ 55453 h 4471725"/>
              <a:gd name="connsiteX154" fmla="*/ 387078 w 5053502"/>
              <a:gd name="connsiteY154" fmla="*/ 105695 h 4471725"/>
              <a:gd name="connsiteX155" fmla="*/ 382054 w 5053502"/>
              <a:gd name="connsiteY155" fmla="*/ 140864 h 4471725"/>
              <a:gd name="connsiteX156" fmla="*/ 346885 w 5053502"/>
              <a:gd name="connsiteY156" fmla="*/ 216226 h 4471725"/>
              <a:gd name="connsiteX157" fmla="*/ 366981 w 5053502"/>
              <a:gd name="connsiteY157" fmla="*/ 206178 h 4471725"/>
              <a:gd name="connsiteX158" fmla="*/ 422247 w 5053502"/>
              <a:gd name="connsiteY158" fmla="*/ 171009 h 4471725"/>
              <a:gd name="connsiteX159" fmla="*/ 467465 w 5053502"/>
              <a:gd name="connsiteY159" fmla="*/ 216226 h 4471725"/>
              <a:gd name="connsiteX160" fmla="*/ 462441 w 5053502"/>
              <a:gd name="connsiteY160" fmla="*/ 256420 h 4471725"/>
              <a:gd name="connsiteX161" fmla="*/ 462441 w 5053502"/>
              <a:gd name="connsiteY161" fmla="*/ 276516 h 4471725"/>
              <a:gd name="connsiteX162" fmla="*/ 532779 w 5053502"/>
              <a:gd name="connsiteY162" fmla="*/ 361927 h 4471725"/>
              <a:gd name="connsiteX163" fmla="*/ 552876 w 5053502"/>
              <a:gd name="connsiteY163" fmla="*/ 412169 h 4471725"/>
              <a:gd name="connsiteX164" fmla="*/ 598093 w 5053502"/>
              <a:gd name="connsiteY164" fmla="*/ 427242 h 4471725"/>
              <a:gd name="connsiteX165" fmla="*/ 618190 w 5053502"/>
              <a:gd name="connsiteY165" fmla="*/ 442314 h 4471725"/>
              <a:gd name="connsiteX166" fmla="*/ 633263 w 5053502"/>
              <a:gd name="connsiteY166" fmla="*/ 472459 h 4471725"/>
              <a:gd name="connsiteX167" fmla="*/ 3937635 w 5053502"/>
              <a:gd name="connsiteY167" fmla="*/ 1444777 h 4471725"/>
              <a:gd name="connsiteX168" fmla="*/ 577997 w 5053502"/>
              <a:gd name="connsiteY168" fmla="*/ 582991 h 4471725"/>
              <a:gd name="connsiteX169" fmla="*/ 4025558 w 5053502"/>
              <a:gd name="connsiteY169" fmla="*/ 1609807 h 4471725"/>
              <a:gd name="connsiteX170" fmla="*/ 462441 w 5053502"/>
              <a:gd name="connsiteY170" fmla="*/ 638257 h 4471725"/>
              <a:gd name="connsiteX171" fmla="*/ 437320 w 5053502"/>
              <a:gd name="connsiteY171" fmla="*/ 708596 h 4471725"/>
              <a:gd name="connsiteX172" fmla="*/ 4068752 w 5053502"/>
              <a:gd name="connsiteY172" fmla="*/ 1752368 h 4471725"/>
              <a:gd name="connsiteX173" fmla="*/ 377030 w 5053502"/>
              <a:gd name="connsiteY173" fmla="*/ 768886 h 4471725"/>
              <a:gd name="connsiteX174" fmla="*/ 351909 w 5053502"/>
              <a:gd name="connsiteY174" fmla="*/ 914587 h 4471725"/>
              <a:gd name="connsiteX175" fmla="*/ 331812 w 5053502"/>
              <a:gd name="connsiteY175" fmla="*/ 964829 h 4471725"/>
              <a:gd name="connsiteX176" fmla="*/ 346885 w 5053502"/>
              <a:gd name="connsiteY176" fmla="*/ 1025119 h 4471725"/>
              <a:gd name="connsiteX177" fmla="*/ 4147604 w 5053502"/>
              <a:gd name="connsiteY177" fmla="*/ 1874414 h 4471725"/>
              <a:gd name="connsiteX178" fmla="*/ 372005 w 5053502"/>
              <a:gd name="connsiteY178" fmla="*/ 1110530 h 4471725"/>
              <a:gd name="connsiteX0" fmla="*/ 372005 w 5056675"/>
              <a:gd name="connsiteY0" fmla="*/ 1110530 h 4472870"/>
              <a:gd name="connsiteX1" fmla="*/ 4529371 w 5056675"/>
              <a:gd name="connsiteY1" fmla="*/ 2133857 h 4472870"/>
              <a:gd name="connsiteX2" fmla="*/ 473275 w 5056675"/>
              <a:gd name="connsiteY2" fmla="*/ 1333190 h 4472870"/>
              <a:gd name="connsiteX3" fmla="*/ 4750784 w 5056675"/>
              <a:gd name="connsiteY3" fmla="*/ 2453101 h 4472870"/>
              <a:gd name="connsiteX4" fmla="*/ 532779 w 5056675"/>
              <a:gd name="connsiteY4" fmla="*/ 1557681 h 4472870"/>
              <a:gd name="connsiteX5" fmla="*/ 4815052 w 5056675"/>
              <a:gd name="connsiteY5" fmla="*/ 2820494 h 4472870"/>
              <a:gd name="connsiteX6" fmla="*/ 547852 w 5056675"/>
              <a:gd name="connsiteY6" fmla="*/ 1758648 h 4472870"/>
              <a:gd name="connsiteX7" fmla="*/ 572973 w 5056675"/>
              <a:gd name="connsiteY7" fmla="*/ 1798842 h 4472870"/>
              <a:gd name="connsiteX8" fmla="*/ 4804724 w 5056675"/>
              <a:gd name="connsiteY8" fmla="*/ 3176931 h 4472870"/>
              <a:gd name="connsiteX9" fmla="*/ 589117 w 5056675"/>
              <a:gd name="connsiteY9" fmla="*/ 2066170 h 4472870"/>
              <a:gd name="connsiteX10" fmla="*/ 593069 w 5056675"/>
              <a:gd name="connsiteY10" fmla="*/ 2140486 h 4472870"/>
              <a:gd name="connsiteX11" fmla="*/ 596315 w 5056675"/>
              <a:gd name="connsiteY11" fmla="*/ 2224850 h 4472870"/>
              <a:gd name="connsiteX12" fmla="*/ 4854966 w 5056675"/>
              <a:gd name="connsiteY12" fmla="*/ 3413347 h 4472870"/>
              <a:gd name="connsiteX13" fmla="*/ 618451 w 5056675"/>
              <a:gd name="connsiteY13" fmla="*/ 2359717 h 4472870"/>
              <a:gd name="connsiteX14" fmla="*/ 623214 w 5056675"/>
              <a:gd name="connsiteY14" fmla="*/ 2391695 h 4472870"/>
              <a:gd name="connsiteX15" fmla="*/ 4945271 w 5056675"/>
              <a:gd name="connsiteY15" fmla="*/ 3672650 h 4472870"/>
              <a:gd name="connsiteX16" fmla="*/ 648335 w 5056675"/>
              <a:gd name="connsiteY16" fmla="*/ 2482130 h 4472870"/>
              <a:gd name="connsiteX17" fmla="*/ 4985753 w 5056675"/>
              <a:gd name="connsiteY17" fmla="*/ 3976656 h 4472870"/>
              <a:gd name="connsiteX18" fmla="*/ 676622 w 5056675"/>
              <a:gd name="connsiteY18" fmla="*/ 2652952 h 4472870"/>
              <a:gd name="connsiteX19" fmla="*/ 4932701 w 5056675"/>
              <a:gd name="connsiteY19" fmla="*/ 4141713 h 4472870"/>
              <a:gd name="connsiteX20" fmla="*/ 849302 w 5056675"/>
              <a:gd name="connsiteY20" fmla="*/ 2813725 h 4472870"/>
              <a:gd name="connsiteX21" fmla="*/ 914616 w 5056675"/>
              <a:gd name="connsiteY21" fmla="*/ 2879040 h 4472870"/>
              <a:gd name="connsiteX22" fmla="*/ 965409 w 5056675"/>
              <a:gd name="connsiteY22" fmla="*/ 2910650 h 4472870"/>
              <a:gd name="connsiteX23" fmla="*/ 1065421 w 5056675"/>
              <a:gd name="connsiteY23" fmla="*/ 2996375 h 4472870"/>
              <a:gd name="connsiteX24" fmla="*/ 4889088 w 5056675"/>
              <a:gd name="connsiteY24" fmla="*/ 4253221 h 4472870"/>
              <a:gd name="connsiteX25" fmla="*/ 1115428 w 5056675"/>
              <a:gd name="connsiteY25" fmla="*/ 3029713 h 4472870"/>
              <a:gd name="connsiteX26" fmla="*/ 4801305 w 5056675"/>
              <a:gd name="connsiteY26" fmla="*/ 4305417 h 4472870"/>
              <a:gd name="connsiteX27" fmla="*/ 4508027 w 5056675"/>
              <a:gd name="connsiteY27" fmla="*/ 4416769 h 4472870"/>
              <a:gd name="connsiteX28" fmla="*/ 2641809 w 5056675"/>
              <a:gd name="connsiteY28" fmla="*/ 3920300 h 4472870"/>
              <a:gd name="connsiteX29" fmla="*/ 2561638 w 5056675"/>
              <a:gd name="connsiteY29" fmla="*/ 3875849 h 4472870"/>
              <a:gd name="connsiteX30" fmla="*/ 2748441 w 5056675"/>
              <a:gd name="connsiteY30" fmla="*/ 3878851 h 4472870"/>
              <a:gd name="connsiteX31" fmla="*/ 2823803 w 5056675"/>
              <a:gd name="connsiteY31" fmla="*/ 3823585 h 4472870"/>
              <a:gd name="connsiteX32" fmla="*/ 2879069 w 5056675"/>
              <a:gd name="connsiteY32" fmla="*/ 3778367 h 4472870"/>
              <a:gd name="connsiteX33" fmla="*/ 2975184 w 5056675"/>
              <a:gd name="connsiteY33" fmla="*/ 3820288 h 4472870"/>
              <a:gd name="connsiteX34" fmla="*/ 3029794 w 5056675"/>
              <a:gd name="connsiteY34" fmla="*/ 3823585 h 4472870"/>
              <a:gd name="connsiteX35" fmla="*/ 3080036 w 5056675"/>
              <a:gd name="connsiteY35" fmla="*/ 3808512 h 4472870"/>
              <a:gd name="connsiteX36" fmla="*/ 3130278 w 5056675"/>
              <a:gd name="connsiteY36" fmla="*/ 3738174 h 4472870"/>
              <a:gd name="connsiteX37" fmla="*/ 3145351 w 5056675"/>
              <a:gd name="connsiteY37" fmla="*/ 3692956 h 4472870"/>
              <a:gd name="connsiteX38" fmla="*/ 3144253 w 5056675"/>
              <a:gd name="connsiteY38" fmla="*/ 3667888 h 4472870"/>
              <a:gd name="connsiteX39" fmla="*/ 3185021 w 5056675"/>
              <a:gd name="connsiteY39" fmla="*/ 3646953 h 4472870"/>
              <a:gd name="connsiteX40" fmla="*/ 3235786 w 5056675"/>
              <a:gd name="connsiteY40" fmla="*/ 3667835 h 4472870"/>
              <a:gd name="connsiteX41" fmla="*/ 3311148 w 5056675"/>
              <a:gd name="connsiteY41" fmla="*/ 3667835 h 4472870"/>
              <a:gd name="connsiteX42" fmla="*/ 3366414 w 5056675"/>
              <a:gd name="connsiteY42" fmla="*/ 3622618 h 4472870"/>
              <a:gd name="connsiteX43" fmla="*/ 3386511 w 5056675"/>
              <a:gd name="connsiteY43" fmla="*/ 3547255 h 4472870"/>
              <a:gd name="connsiteX44" fmla="*/ 3386511 w 5056675"/>
              <a:gd name="connsiteY44" fmla="*/ 3486965 h 4472870"/>
              <a:gd name="connsiteX45" fmla="*/ 3446801 w 5056675"/>
              <a:gd name="connsiteY45" fmla="*/ 3411602 h 4472870"/>
              <a:gd name="connsiteX46" fmla="*/ 3466898 w 5056675"/>
              <a:gd name="connsiteY46" fmla="*/ 3366385 h 4472870"/>
              <a:gd name="connsiteX47" fmla="*/ 3486994 w 5056675"/>
              <a:gd name="connsiteY47" fmla="*/ 3341264 h 4472870"/>
              <a:gd name="connsiteX48" fmla="*/ 3520489 w 5056675"/>
              <a:gd name="connsiteY48" fmla="*/ 3322606 h 4472870"/>
              <a:gd name="connsiteX49" fmla="*/ 3567381 w 5056675"/>
              <a:gd name="connsiteY49" fmla="*/ 3321167 h 4472870"/>
              <a:gd name="connsiteX50" fmla="*/ 3562357 w 5056675"/>
              <a:gd name="connsiteY50" fmla="*/ 3270925 h 4472870"/>
              <a:gd name="connsiteX51" fmla="*/ 3552309 w 5056675"/>
              <a:gd name="connsiteY51" fmla="*/ 3235756 h 4472870"/>
              <a:gd name="connsiteX52" fmla="*/ 3551445 w 5056675"/>
              <a:gd name="connsiteY52" fmla="*/ 3217831 h 4472870"/>
              <a:gd name="connsiteX53" fmla="*/ 3514496 w 5056675"/>
              <a:gd name="connsiteY53" fmla="*/ 3181276 h 4472870"/>
              <a:gd name="connsiteX54" fmla="*/ 3492019 w 5056675"/>
              <a:gd name="connsiteY54" fmla="*/ 3180490 h 4472870"/>
              <a:gd name="connsiteX55" fmla="*/ 3446801 w 5056675"/>
              <a:gd name="connsiteY55" fmla="*/ 3130248 h 4472870"/>
              <a:gd name="connsiteX56" fmla="*/ 3416656 w 5056675"/>
              <a:gd name="connsiteY56" fmla="*/ 3100103 h 4472870"/>
              <a:gd name="connsiteX57" fmla="*/ 3391535 w 5056675"/>
              <a:gd name="connsiteY57" fmla="*/ 3095079 h 4472870"/>
              <a:gd name="connsiteX58" fmla="*/ 3341895 w 5056675"/>
              <a:gd name="connsiteY58" fmla="*/ 3015425 h 4472870"/>
              <a:gd name="connsiteX59" fmla="*/ 3321197 w 5056675"/>
              <a:gd name="connsiteY59" fmla="*/ 2944354 h 4472870"/>
              <a:gd name="connsiteX60" fmla="*/ 3289508 w 5056675"/>
              <a:gd name="connsiteY60" fmla="*/ 2905888 h 4472870"/>
              <a:gd name="connsiteX61" fmla="*/ 3282364 w 5056675"/>
              <a:gd name="connsiteY61" fmla="*/ 2867788 h 4472870"/>
              <a:gd name="connsiteX62" fmla="*/ 3260907 w 5056675"/>
              <a:gd name="connsiteY62" fmla="*/ 2838846 h 4472870"/>
              <a:gd name="connsiteX63" fmla="*/ 3260933 w 5056675"/>
              <a:gd name="connsiteY63" fmla="*/ 2820163 h 4472870"/>
              <a:gd name="connsiteX64" fmla="*/ 3225737 w 5056675"/>
              <a:gd name="connsiteY64" fmla="*/ 2768508 h 4472870"/>
              <a:gd name="connsiteX65" fmla="*/ 3160423 w 5056675"/>
              <a:gd name="connsiteY65" fmla="*/ 2698169 h 4472870"/>
              <a:gd name="connsiteX66" fmla="*/ 3130278 w 5056675"/>
              <a:gd name="connsiteY66" fmla="*/ 2663000 h 4472870"/>
              <a:gd name="connsiteX67" fmla="*/ 3095109 w 5056675"/>
              <a:gd name="connsiteY67" fmla="*/ 2622807 h 4472870"/>
              <a:gd name="connsiteX68" fmla="*/ 3084720 w 5056675"/>
              <a:gd name="connsiteY68" fmla="*/ 2558225 h 4472870"/>
              <a:gd name="connsiteX69" fmla="*/ 3090085 w 5056675"/>
              <a:gd name="connsiteY69" fmla="*/ 2532371 h 4472870"/>
              <a:gd name="connsiteX70" fmla="*/ 3046621 w 5056675"/>
              <a:gd name="connsiteY70" fmla="*/ 2510600 h 4472870"/>
              <a:gd name="connsiteX71" fmla="*/ 3019746 w 5056675"/>
              <a:gd name="connsiteY71" fmla="*/ 2512275 h 4472870"/>
              <a:gd name="connsiteX72" fmla="*/ 3010221 w 5056675"/>
              <a:gd name="connsiteY72" fmla="*/ 2472631 h 4472870"/>
              <a:gd name="connsiteX73" fmla="*/ 3013284 w 5056675"/>
              <a:gd name="connsiteY73" fmla="*/ 2398681 h 4472870"/>
              <a:gd name="connsiteX74" fmla="*/ 2994625 w 5056675"/>
              <a:gd name="connsiteY74" fmla="*/ 2371598 h 4472870"/>
              <a:gd name="connsiteX75" fmla="*/ 2964480 w 5056675"/>
              <a:gd name="connsiteY75" fmla="*/ 2326380 h 4472870"/>
              <a:gd name="connsiteX76" fmla="*/ 2909214 w 5056675"/>
              <a:gd name="connsiteY76" fmla="*/ 2272973 h 4472870"/>
              <a:gd name="connsiteX77" fmla="*/ 2879069 w 5056675"/>
              <a:gd name="connsiteY77" fmla="*/ 2230921 h 4472870"/>
              <a:gd name="connsiteX78" fmla="*/ 2843900 w 5056675"/>
              <a:gd name="connsiteY78" fmla="*/ 2215848 h 4472870"/>
              <a:gd name="connsiteX79" fmla="*/ 2822783 w 5056675"/>
              <a:gd name="connsiteY79" fmla="*/ 2203419 h 4472870"/>
              <a:gd name="connsiteX80" fmla="*/ 2798682 w 5056675"/>
              <a:gd name="connsiteY80" fmla="*/ 2195752 h 4472870"/>
              <a:gd name="connsiteX81" fmla="*/ 2770395 w 5056675"/>
              <a:gd name="connsiteY81" fmla="*/ 2177225 h 4472870"/>
              <a:gd name="connsiteX82" fmla="*/ 2733368 w 5056675"/>
              <a:gd name="connsiteY82" fmla="*/ 2170631 h 4472870"/>
              <a:gd name="connsiteX83" fmla="*/ 2698958 w 5056675"/>
              <a:gd name="connsiteY83" fmla="*/ 2146269 h 4472870"/>
              <a:gd name="connsiteX84" fmla="*/ 2659341 w 5056675"/>
              <a:gd name="connsiteY84" fmla="*/ 2128318 h 4472870"/>
              <a:gd name="connsiteX85" fmla="*/ 2698199 w 5056675"/>
              <a:gd name="connsiteY85" fmla="*/ 2004833 h 4472870"/>
              <a:gd name="connsiteX86" fmla="*/ 2728344 w 5056675"/>
              <a:gd name="connsiteY86" fmla="*/ 1934495 h 4472870"/>
              <a:gd name="connsiteX87" fmla="*/ 2823803 w 5056675"/>
              <a:gd name="connsiteY87" fmla="*/ 1813914 h 4472870"/>
              <a:gd name="connsiteX88" fmla="*/ 2860569 w 5056675"/>
              <a:gd name="connsiteY88" fmla="*/ 1758648 h 4472870"/>
              <a:gd name="connsiteX89" fmla="*/ 2914238 w 5056675"/>
              <a:gd name="connsiteY89" fmla="*/ 1733527 h 4472870"/>
              <a:gd name="connsiteX90" fmla="*/ 2984577 w 5056675"/>
              <a:gd name="connsiteY90" fmla="*/ 1693334 h 4472870"/>
              <a:gd name="connsiteX91" fmla="*/ 3095109 w 5056675"/>
              <a:gd name="connsiteY91" fmla="*/ 1663189 h 4472870"/>
              <a:gd name="connsiteX92" fmla="*/ 3140326 w 5056675"/>
              <a:gd name="connsiteY92" fmla="*/ 1643092 h 4472870"/>
              <a:gd name="connsiteX93" fmla="*/ 3175496 w 5056675"/>
              <a:gd name="connsiteY93" fmla="*/ 1602899 h 4472870"/>
              <a:gd name="connsiteX94" fmla="*/ 3195592 w 5056675"/>
              <a:gd name="connsiteY94" fmla="*/ 1517488 h 4472870"/>
              <a:gd name="connsiteX95" fmla="*/ 3228381 w 5056675"/>
              <a:gd name="connsiteY95" fmla="*/ 1430480 h 4472870"/>
              <a:gd name="connsiteX96" fmla="*/ 3296076 w 5056675"/>
              <a:gd name="connsiteY96" fmla="*/ 1341642 h 4472870"/>
              <a:gd name="connsiteX97" fmla="*/ 3411632 w 5056675"/>
              <a:gd name="connsiteY97" fmla="*/ 1241158 h 4472870"/>
              <a:gd name="connsiteX98" fmla="*/ 3366414 w 5056675"/>
              <a:gd name="connsiteY98" fmla="*/ 1211013 h 4472870"/>
              <a:gd name="connsiteX99" fmla="*/ 3308559 w 5056675"/>
              <a:gd name="connsiteY99" fmla="*/ 1196150 h 4472870"/>
              <a:gd name="connsiteX100" fmla="*/ 3225737 w 5056675"/>
              <a:gd name="connsiteY100" fmla="*/ 1190916 h 4472870"/>
              <a:gd name="connsiteX101" fmla="*/ 3172828 w 5056675"/>
              <a:gd name="connsiteY101" fmla="*/ 1167575 h 4472870"/>
              <a:gd name="connsiteX102" fmla="*/ 3101390 w 5056675"/>
              <a:gd name="connsiteY102" fmla="*/ 1153288 h 4472870"/>
              <a:gd name="connsiteX103" fmla="*/ 3064964 w 5056675"/>
              <a:gd name="connsiteY103" fmla="*/ 1165796 h 4472870"/>
              <a:gd name="connsiteX104" fmla="*/ 3004674 w 5056675"/>
              <a:gd name="connsiteY104" fmla="*/ 1135651 h 4472870"/>
              <a:gd name="connsiteX105" fmla="*/ 2934335 w 5056675"/>
              <a:gd name="connsiteY105" fmla="*/ 1120578 h 4472870"/>
              <a:gd name="connsiteX106" fmla="*/ 2758490 w 5056675"/>
              <a:gd name="connsiteY106" fmla="*/ 1072325 h 4472870"/>
              <a:gd name="connsiteX107" fmla="*/ 2522353 w 5056675"/>
              <a:gd name="connsiteY107" fmla="*/ 1010046 h 4472870"/>
              <a:gd name="connsiteX108" fmla="*/ 2457038 w 5056675"/>
              <a:gd name="connsiteY108" fmla="*/ 979901 h 4472870"/>
              <a:gd name="connsiteX109" fmla="*/ 2401773 w 5056675"/>
              <a:gd name="connsiteY109" fmla="*/ 954780 h 4472870"/>
              <a:gd name="connsiteX110" fmla="*/ 2316362 w 5056675"/>
              <a:gd name="connsiteY110" fmla="*/ 944732 h 4472870"/>
              <a:gd name="connsiteX111" fmla="*/ 2256071 w 5056675"/>
              <a:gd name="connsiteY111" fmla="*/ 944732 h 4472870"/>
              <a:gd name="connsiteX112" fmla="*/ 2220902 w 5056675"/>
              <a:gd name="connsiteY112" fmla="*/ 949756 h 4472870"/>
              <a:gd name="connsiteX113" fmla="*/ 2125443 w 5056675"/>
              <a:gd name="connsiteY113" fmla="*/ 849273 h 4472870"/>
              <a:gd name="connsiteX114" fmla="*/ 2113171 w 5056675"/>
              <a:gd name="connsiteY114" fmla="*/ 805625 h 4472870"/>
              <a:gd name="connsiteX115" fmla="*/ 2084596 w 5056675"/>
              <a:gd name="connsiteY115" fmla="*/ 779431 h 4472870"/>
              <a:gd name="connsiteX116" fmla="*/ 2055104 w 5056675"/>
              <a:gd name="connsiteY116" fmla="*/ 743765 h 4472870"/>
              <a:gd name="connsiteX117" fmla="*/ 1994814 w 5056675"/>
              <a:gd name="connsiteY117" fmla="*/ 663378 h 4472870"/>
              <a:gd name="connsiteX118" fmla="*/ 3862796 w 5056675"/>
              <a:gd name="connsiteY118" fmla="*/ 1324597 h 4472870"/>
              <a:gd name="connsiteX119" fmla="*/ 1889307 w 5056675"/>
              <a:gd name="connsiteY119" fmla="*/ 552846 h 4472870"/>
              <a:gd name="connsiteX120" fmla="*/ 1793847 w 5056675"/>
              <a:gd name="connsiteY120" fmla="*/ 482508 h 4472870"/>
              <a:gd name="connsiteX121" fmla="*/ 1698388 w 5056675"/>
              <a:gd name="connsiteY121" fmla="*/ 477484 h 4472870"/>
              <a:gd name="connsiteX122" fmla="*/ 1667878 w 5056675"/>
              <a:gd name="connsiteY122" fmla="*/ 453200 h 4472870"/>
              <a:gd name="connsiteX123" fmla="*/ 1597904 w 5056675"/>
              <a:gd name="connsiteY123" fmla="*/ 467435 h 4472870"/>
              <a:gd name="connsiteX124" fmla="*/ 1589296 w 5056675"/>
              <a:gd name="connsiteY124" fmla="*/ 443675 h 4472870"/>
              <a:gd name="connsiteX125" fmla="*/ 1542638 w 5056675"/>
              <a:gd name="connsiteY125" fmla="*/ 452363 h 4472870"/>
              <a:gd name="connsiteX126" fmla="*/ 1534528 w 5056675"/>
              <a:gd name="connsiteY126" fmla="*/ 412719 h 4472870"/>
              <a:gd name="connsiteX127" fmla="*/ 1498809 w 5056675"/>
              <a:gd name="connsiteY127" fmla="*/ 377000 h 4472870"/>
              <a:gd name="connsiteX128" fmla="*/ 1484521 w 5056675"/>
              <a:gd name="connsiteY128" fmla="*/ 341281 h 4472870"/>
              <a:gd name="connsiteX129" fmla="*/ 1477324 w 5056675"/>
              <a:gd name="connsiteY129" fmla="*/ 321734 h 4472870"/>
              <a:gd name="connsiteX130" fmla="*/ 1412010 w 5056675"/>
              <a:gd name="connsiteY130" fmla="*/ 291589 h 4472870"/>
              <a:gd name="connsiteX131" fmla="*/ 1366792 w 5056675"/>
              <a:gd name="connsiteY131" fmla="*/ 291589 h 4472870"/>
              <a:gd name="connsiteX132" fmla="*/ 1346696 w 5056675"/>
              <a:gd name="connsiteY132" fmla="*/ 231299 h 4472870"/>
              <a:gd name="connsiteX133" fmla="*/ 1321575 w 5056675"/>
              <a:gd name="connsiteY133" fmla="*/ 176033 h 4472870"/>
              <a:gd name="connsiteX134" fmla="*/ 1291430 w 5056675"/>
              <a:gd name="connsiteY134" fmla="*/ 150912 h 4472870"/>
              <a:gd name="connsiteX135" fmla="*/ 1236164 w 5056675"/>
              <a:gd name="connsiteY135" fmla="*/ 186081 h 4472870"/>
              <a:gd name="connsiteX136" fmla="*/ 1165825 w 5056675"/>
              <a:gd name="connsiteY136" fmla="*/ 211202 h 4472870"/>
              <a:gd name="connsiteX137" fmla="*/ 1120608 w 5056675"/>
              <a:gd name="connsiteY137" fmla="*/ 221251 h 4472870"/>
              <a:gd name="connsiteX138" fmla="*/ 1065342 w 5056675"/>
              <a:gd name="connsiteY138" fmla="*/ 191105 h 4472870"/>
              <a:gd name="connsiteX139" fmla="*/ 1005052 w 5056675"/>
              <a:gd name="connsiteY139" fmla="*/ 155936 h 4472870"/>
              <a:gd name="connsiteX140" fmla="*/ 934713 w 5056675"/>
              <a:gd name="connsiteY140" fmla="*/ 120767 h 4472870"/>
              <a:gd name="connsiteX141" fmla="*/ 829205 w 5056675"/>
              <a:gd name="connsiteY141" fmla="*/ 165985 h 4472870"/>
              <a:gd name="connsiteX142" fmla="*/ 743794 w 5056675"/>
              <a:gd name="connsiteY142" fmla="*/ 181057 h 4472870"/>
              <a:gd name="connsiteX143" fmla="*/ 693553 w 5056675"/>
              <a:gd name="connsiteY143" fmla="*/ 145888 h 4472870"/>
              <a:gd name="connsiteX144" fmla="*/ 703601 w 5056675"/>
              <a:gd name="connsiteY144" fmla="*/ 105695 h 4472870"/>
              <a:gd name="connsiteX145" fmla="*/ 718674 w 5056675"/>
              <a:gd name="connsiteY145" fmla="*/ 85598 h 4472870"/>
              <a:gd name="connsiteX146" fmla="*/ 693553 w 5056675"/>
              <a:gd name="connsiteY146" fmla="*/ 20284 h 4472870"/>
              <a:gd name="connsiteX147" fmla="*/ 648335 w 5056675"/>
              <a:gd name="connsiteY147" fmla="*/ 187 h 4472870"/>
              <a:gd name="connsiteX148" fmla="*/ 618190 w 5056675"/>
              <a:gd name="connsiteY148" fmla="*/ 10235 h 4472870"/>
              <a:gd name="connsiteX149" fmla="*/ 557900 w 5056675"/>
              <a:gd name="connsiteY149" fmla="*/ 10235 h 4472870"/>
              <a:gd name="connsiteX150" fmla="*/ 472489 w 5056675"/>
              <a:gd name="connsiteY150" fmla="*/ 187 h 4472870"/>
              <a:gd name="connsiteX151" fmla="*/ 437320 w 5056675"/>
              <a:gd name="connsiteY151" fmla="*/ 10235 h 4472870"/>
              <a:gd name="connsiteX152" fmla="*/ 392102 w 5056675"/>
              <a:gd name="connsiteY152" fmla="*/ 55453 h 4472870"/>
              <a:gd name="connsiteX153" fmla="*/ 387078 w 5056675"/>
              <a:gd name="connsiteY153" fmla="*/ 105695 h 4472870"/>
              <a:gd name="connsiteX154" fmla="*/ 382054 w 5056675"/>
              <a:gd name="connsiteY154" fmla="*/ 140864 h 4472870"/>
              <a:gd name="connsiteX155" fmla="*/ 346885 w 5056675"/>
              <a:gd name="connsiteY155" fmla="*/ 216226 h 4472870"/>
              <a:gd name="connsiteX156" fmla="*/ 366981 w 5056675"/>
              <a:gd name="connsiteY156" fmla="*/ 206178 h 4472870"/>
              <a:gd name="connsiteX157" fmla="*/ 422247 w 5056675"/>
              <a:gd name="connsiteY157" fmla="*/ 171009 h 4472870"/>
              <a:gd name="connsiteX158" fmla="*/ 467465 w 5056675"/>
              <a:gd name="connsiteY158" fmla="*/ 216226 h 4472870"/>
              <a:gd name="connsiteX159" fmla="*/ 462441 w 5056675"/>
              <a:gd name="connsiteY159" fmla="*/ 256420 h 4472870"/>
              <a:gd name="connsiteX160" fmla="*/ 462441 w 5056675"/>
              <a:gd name="connsiteY160" fmla="*/ 276516 h 4472870"/>
              <a:gd name="connsiteX161" fmla="*/ 532779 w 5056675"/>
              <a:gd name="connsiteY161" fmla="*/ 361927 h 4472870"/>
              <a:gd name="connsiteX162" fmla="*/ 552876 w 5056675"/>
              <a:gd name="connsiteY162" fmla="*/ 412169 h 4472870"/>
              <a:gd name="connsiteX163" fmla="*/ 598093 w 5056675"/>
              <a:gd name="connsiteY163" fmla="*/ 427242 h 4472870"/>
              <a:gd name="connsiteX164" fmla="*/ 618190 w 5056675"/>
              <a:gd name="connsiteY164" fmla="*/ 442314 h 4472870"/>
              <a:gd name="connsiteX165" fmla="*/ 633263 w 5056675"/>
              <a:gd name="connsiteY165" fmla="*/ 472459 h 4472870"/>
              <a:gd name="connsiteX166" fmla="*/ 3937635 w 5056675"/>
              <a:gd name="connsiteY166" fmla="*/ 1444777 h 4472870"/>
              <a:gd name="connsiteX167" fmla="*/ 577997 w 5056675"/>
              <a:gd name="connsiteY167" fmla="*/ 582991 h 4472870"/>
              <a:gd name="connsiteX168" fmla="*/ 4025558 w 5056675"/>
              <a:gd name="connsiteY168" fmla="*/ 1609807 h 4472870"/>
              <a:gd name="connsiteX169" fmla="*/ 462441 w 5056675"/>
              <a:gd name="connsiteY169" fmla="*/ 638257 h 4472870"/>
              <a:gd name="connsiteX170" fmla="*/ 437320 w 5056675"/>
              <a:gd name="connsiteY170" fmla="*/ 708596 h 4472870"/>
              <a:gd name="connsiteX171" fmla="*/ 4068752 w 5056675"/>
              <a:gd name="connsiteY171" fmla="*/ 1752368 h 4472870"/>
              <a:gd name="connsiteX172" fmla="*/ 377030 w 5056675"/>
              <a:gd name="connsiteY172" fmla="*/ 768886 h 4472870"/>
              <a:gd name="connsiteX173" fmla="*/ 351909 w 5056675"/>
              <a:gd name="connsiteY173" fmla="*/ 914587 h 4472870"/>
              <a:gd name="connsiteX174" fmla="*/ 331812 w 5056675"/>
              <a:gd name="connsiteY174" fmla="*/ 964829 h 4472870"/>
              <a:gd name="connsiteX175" fmla="*/ 346885 w 5056675"/>
              <a:gd name="connsiteY175" fmla="*/ 1025119 h 4472870"/>
              <a:gd name="connsiteX176" fmla="*/ 4147604 w 5056675"/>
              <a:gd name="connsiteY176" fmla="*/ 1874414 h 4472870"/>
              <a:gd name="connsiteX177" fmla="*/ 372005 w 5056675"/>
              <a:gd name="connsiteY177" fmla="*/ 1110530 h 4472870"/>
              <a:gd name="connsiteX0" fmla="*/ 372005 w 5157536"/>
              <a:gd name="connsiteY0" fmla="*/ 1110530 h 4432733"/>
              <a:gd name="connsiteX1" fmla="*/ 4529371 w 5157536"/>
              <a:gd name="connsiteY1" fmla="*/ 2133857 h 4432733"/>
              <a:gd name="connsiteX2" fmla="*/ 473275 w 5157536"/>
              <a:gd name="connsiteY2" fmla="*/ 1333190 h 4432733"/>
              <a:gd name="connsiteX3" fmla="*/ 4750784 w 5157536"/>
              <a:gd name="connsiteY3" fmla="*/ 2453101 h 4432733"/>
              <a:gd name="connsiteX4" fmla="*/ 532779 w 5157536"/>
              <a:gd name="connsiteY4" fmla="*/ 1557681 h 4432733"/>
              <a:gd name="connsiteX5" fmla="*/ 4815052 w 5157536"/>
              <a:gd name="connsiteY5" fmla="*/ 2820494 h 4432733"/>
              <a:gd name="connsiteX6" fmla="*/ 547852 w 5157536"/>
              <a:gd name="connsiteY6" fmla="*/ 1758648 h 4432733"/>
              <a:gd name="connsiteX7" fmla="*/ 572973 w 5157536"/>
              <a:gd name="connsiteY7" fmla="*/ 1798842 h 4432733"/>
              <a:gd name="connsiteX8" fmla="*/ 4804724 w 5157536"/>
              <a:gd name="connsiteY8" fmla="*/ 3176931 h 4432733"/>
              <a:gd name="connsiteX9" fmla="*/ 589117 w 5157536"/>
              <a:gd name="connsiteY9" fmla="*/ 2066170 h 4432733"/>
              <a:gd name="connsiteX10" fmla="*/ 593069 w 5157536"/>
              <a:gd name="connsiteY10" fmla="*/ 2140486 h 4432733"/>
              <a:gd name="connsiteX11" fmla="*/ 596315 w 5157536"/>
              <a:gd name="connsiteY11" fmla="*/ 2224850 h 4432733"/>
              <a:gd name="connsiteX12" fmla="*/ 4854966 w 5157536"/>
              <a:gd name="connsiteY12" fmla="*/ 3413347 h 4432733"/>
              <a:gd name="connsiteX13" fmla="*/ 618451 w 5157536"/>
              <a:gd name="connsiteY13" fmla="*/ 2359717 h 4432733"/>
              <a:gd name="connsiteX14" fmla="*/ 623214 w 5157536"/>
              <a:gd name="connsiteY14" fmla="*/ 2391695 h 4432733"/>
              <a:gd name="connsiteX15" fmla="*/ 4945271 w 5157536"/>
              <a:gd name="connsiteY15" fmla="*/ 3672650 h 4432733"/>
              <a:gd name="connsiteX16" fmla="*/ 648335 w 5157536"/>
              <a:gd name="connsiteY16" fmla="*/ 2482130 h 4432733"/>
              <a:gd name="connsiteX17" fmla="*/ 4985753 w 5157536"/>
              <a:gd name="connsiteY17" fmla="*/ 3976656 h 4432733"/>
              <a:gd name="connsiteX18" fmla="*/ 676622 w 5157536"/>
              <a:gd name="connsiteY18" fmla="*/ 2652952 h 4432733"/>
              <a:gd name="connsiteX19" fmla="*/ 4932701 w 5157536"/>
              <a:gd name="connsiteY19" fmla="*/ 4141713 h 4432733"/>
              <a:gd name="connsiteX20" fmla="*/ 849302 w 5157536"/>
              <a:gd name="connsiteY20" fmla="*/ 2813725 h 4432733"/>
              <a:gd name="connsiteX21" fmla="*/ 914616 w 5157536"/>
              <a:gd name="connsiteY21" fmla="*/ 2879040 h 4432733"/>
              <a:gd name="connsiteX22" fmla="*/ 965409 w 5157536"/>
              <a:gd name="connsiteY22" fmla="*/ 2910650 h 4432733"/>
              <a:gd name="connsiteX23" fmla="*/ 1065421 w 5157536"/>
              <a:gd name="connsiteY23" fmla="*/ 2996375 h 4432733"/>
              <a:gd name="connsiteX24" fmla="*/ 4889088 w 5157536"/>
              <a:gd name="connsiteY24" fmla="*/ 4253221 h 4432733"/>
              <a:gd name="connsiteX25" fmla="*/ 4801305 w 5157536"/>
              <a:gd name="connsiteY25" fmla="*/ 4305417 h 4432733"/>
              <a:gd name="connsiteX26" fmla="*/ 4508027 w 5157536"/>
              <a:gd name="connsiteY26" fmla="*/ 4416769 h 4432733"/>
              <a:gd name="connsiteX27" fmla="*/ 2641809 w 5157536"/>
              <a:gd name="connsiteY27" fmla="*/ 3920300 h 4432733"/>
              <a:gd name="connsiteX28" fmla="*/ 2561638 w 5157536"/>
              <a:gd name="connsiteY28" fmla="*/ 3875849 h 4432733"/>
              <a:gd name="connsiteX29" fmla="*/ 2748441 w 5157536"/>
              <a:gd name="connsiteY29" fmla="*/ 3878851 h 4432733"/>
              <a:gd name="connsiteX30" fmla="*/ 2823803 w 5157536"/>
              <a:gd name="connsiteY30" fmla="*/ 3823585 h 4432733"/>
              <a:gd name="connsiteX31" fmla="*/ 2879069 w 5157536"/>
              <a:gd name="connsiteY31" fmla="*/ 3778367 h 4432733"/>
              <a:gd name="connsiteX32" fmla="*/ 2975184 w 5157536"/>
              <a:gd name="connsiteY32" fmla="*/ 3820288 h 4432733"/>
              <a:gd name="connsiteX33" fmla="*/ 3029794 w 5157536"/>
              <a:gd name="connsiteY33" fmla="*/ 3823585 h 4432733"/>
              <a:gd name="connsiteX34" fmla="*/ 3080036 w 5157536"/>
              <a:gd name="connsiteY34" fmla="*/ 3808512 h 4432733"/>
              <a:gd name="connsiteX35" fmla="*/ 3130278 w 5157536"/>
              <a:gd name="connsiteY35" fmla="*/ 3738174 h 4432733"/>
              <a:gd name="connsiteX36" fmla="*/ 3145351 w 5157536"/>
              <a:gd name="connsiteY36" fmla="*/ 3692956 h 4432733"/>
              <a:gd name="connsiteX37" fmla="*/ 3144253 w 5157536"/>
              <a:gd name="connsiteY37" fmla="*/ 3667888 h 4432733"/>
              <a:gd name="connsiteX38" fmla="*/ 3185021 w 5157536"/>
              <a:gd name="connsiteY38" fmla="*/ 3646953 h 4432733"/>
              <a:gd name="connsiteX39" fmla="*/ 3235786 w 5157536"/>
              <a:gd name="connsiteY39" fmla="*/ 3667835 h 4432733"/>
              <a:gd name="connsiteX40" fmla="*/ 3311148 w 5157536"/>
              <a:gd name="connsiteY40" fmla="*/ 3667835 h 4432733"/>
              <a:gd name="connsiteX41" fmla="*/ 3366414 w 5157536"/>
              <a:gd name="connsiteY41" fmla="*/ 3622618 h 4432733"/>
              <a:gd name="connsiteX42" fmla="*/ 3386511 w 5157536"/>
              <a:gd name="connsiteY42" fmla="*/ 3547255 h 4432733"/>
              <a:gd name="connsiteX43" fmla="*/ 3386511 w 5157536"/>
              <a:gd name="connsiteY43" fmla="*/ 3486965 h 4432733"/>
              <a:gd name="connsiteX44" fmla="*/ 3446801 w 5157536"/>
              <a:gd name="connsiteY44" fmla="*/ 3411602 h 4432733"/>
              <a:gd name="connsiteX45" fmla="*/ 3466898 w 5157536"/>
              <a:gd name="connsiteY45" fmla="*/ 3366385 h 4432733"/>
              <a:gd name="connsiteX46" fmla="*/ 3486994 w 5157536"/>
              <a:gd name="connsiteY46" fmla="*/ 3341264 h 4432733"/>
              <a:gd name="connsiteX47" fmla="*/ 3520489 w 5157536"/>
              <a:gd name="connsiteY47" fmla="*/ 3322606 h 4432733"/>
              <a:gd name="connsiteX48" fmla="*/ 3567381 w 5157536"/>
              <a:gd name="connsiteY48" fmla="*/ 3321167 h 4432733"/>
              <a:gd name="connsiteX49" fmla="*/ 3562357 w 5157536"/>
              <a:gd name="connsiteY49" fmla="*/ 3270925 h 4432733"/>
              <a:gd name="connsiteX50" fmla="*/ 3552309 w 5157536"/>
              <a:gd name="connsiteY50" fmla="*/ 3235756 h 4432733"/>
              <a:gd name="connsiteX51" fmla="*/ 3551445 w 5157536"/>
              <a:gd name="connsiteY51" fmla="*/ 3217831 h 4432733"/>
              <a:gd name="connsiteX52" fmla="*/ 3514496 w 5157536"/>
              <a:gd name="connsiteY52" fmla="*/ 3181276 h 4432733"/>
              <a:gd name="connsiteX53" fmla="*/ 3492019 w 5157536"/>
              <a:gd name="connsiteY53" fmla="*/ 3180490 h 4432733"/>
              <a:gd name="connsiteX54" fmla="*/ 3446801 w 5157536"/>
              <a:gd name="connsiteY54" fmla="*/ 3130248 h 4432733"/>
              <a:gd name="connsiteX55" fmla="*/ 3416656 w 5157536"/>
              <a:gd name="connsiteY55" fmla="*/ 3100103 h 4432733"/>
              <a:gd name="connsiteX56" fmla="*/ 3391535 w 5157536"/>
              <a:gd name="connsiteY56" fmla="*/ 3095079 h 4432733"/>
              <a:gd name="connsiteX57" fmla="*/ 3341895 w 5157536"/>
              <a:gd name="connsiteY57" fmla="*/ 3015425 h 4432733"/>
              <a:gd name="connsiteX58" fmla="*/ 3321197 w 5157536"/>
              <a:gd name="connsiteY58" fmla="*/ 2944354 h 4432733"/>
              <a:gd name="connsiteX59" fmla="*/ 3289508 w 5157536"/>
              <a:gd name="connsiteY59" fmla="*/ 2905888 h 4432733"/>
              <a:gd name="connsiteX60" fmla="*/ 3282364 w 5157536"/>
              <a:gd name="connsiteY60" fmla="*/ 2867788 h 4432733"/>
              <a:gd name="connsiteX61" fmla="*/ 3260907 w 5157536"/>
              <a:gd name="connsiteY61" fmla="*/ 2838846 h 4432733"/>
              <a:gd name="connsiteX62" fmla="*/ 3260933 w 5157536"/>
              <a:gd name="connsiteY62" fmla="*/ 2820163 h 4432733"/>
              <a:gd name="connsiteX63" fmla="*/ 3225737 w 5157536"/>
              <a:gd name="connsiteY63" fmla="*/ 2768508 h 4432733"/>
              <a:gd name="connsiteX64" fmla="*/ 3160423 w 5157536"/>
              <a:gd name="connsiteY64" fmla="*/ 2698169 h 4432733"/>
              <a:gd name="connsiteX65" fmla="*/ 3130278 w 5157536"/>
              <a:gd name="connsiteY65" fmla="*/ 2663000 h 4432733"/>
              <a:gd name="connsiteX66" fmla="*/ 3095109 w 5157536"/>
              <a:gd name="connsiteY66" fmla="*/ 2622807 h 4432733"/>
              <a:gd name="connsiteX67" fmla="*/ 3084720 w 5157536"/>
              <a:gd name="connsiteY67" fmla="*/ 2558225 h 4432733"/>
              <a:gd name="connsiteX68" fmla="*/ 3090085 w 5157536"/>
              <a:gd name="connsiteY68" fmla="*/ 2532371 h 4432733"/>
              <a:gd name="connsiteX69" fmla="*/ 3046621 w 5157536"/>
              <a:gd name="connsiteY69" fmla="*/ 2510600 h 4432733"/>
              <a:gd name="connsiteX70" fmla="*/ 3019746 w 5157536"/>
              <a:gd name="connsiteY70" fmla="*/ 2512275 h 4432733"/>
              <a:gd name="connsiteX71" fmla="*/ 3010221 w 5157536"/>
              <a:gd name="connsiteY71" fmla="*/ 2472631 h 4432733"/>
              <a:gd name="connsiteX72" fmla="*/ 3013284 w 5157536"/>
              <a:gd name="connsiteY72" fmla="*/ 2398681 h 4432733"/>
              <a:gd name="connsiteX73" fmla="*/ 2994625 w 5157536"/>
              <a:gd name="connsiteY73" fmla="*/ 2371598 h 4432733"/>
              <a:gd name="connsiteX74" fmla="*/ 2964480 w 5157536"/>
              <a:gd name="connsiteY74" fmla="*/ 2326380 h 4432733"/>
              <a:gd name="connsiteX75" fmla="*/ 2909214 w 5157536"/>
              <a:gd name="connsiteY75" fmla="*/ 2272973 h 4432733"/>
              <a:gd name="connsiteX76" fmla="*/ 2879069 w 5157536"/>
              <a:gd name="connsiteY76" fmla="*/ 2230921 h 4432733"/>
              <a:gd name="connsiteX77" fmla="*/ 2843900 w 5157536"/>
              <a:gd name="connsiteY77" fmla="*/ 2215848 h 4432733"/>
              <a:gd name="connsiteX78" fmla="*/ 2822783 w 5157536"/>
              <a:gd name="connsiteY78" fmla="*/ 2203419 h 4432733"/>
              <a:gd name="connsiteX79" fmla="*/ 2798682 w 5157536"/>
              <a:gd name="connsiteY79" fmla="*/ 2195752 h 4432733"/>
              <a:gd name="connsiteX80" fmla="*/ 2770395 w 5157536"/>
              <a:gd name="connsiteY80" fmla="*/ 2177225 h 4432733"/>
              <a:gd name="connsiteX81" fmla="*/ 2733368 w 5157536"/>
              <a:gd name="connsiteY81" fmla="*/ 2170631 h 4432733"/>
              <a:gd name="connsiteX82" fmla="*/ 2698958 w 5157536"/>
              <a:gd name="connsiteY82" fmla="*/ 2146269 h 4432733"/>
              <a:gd name="connsiteX83" fmla="*/ 2659341 w 5157536"/>
              <a:gd name="connsiteY83" fmla="*/ 2128318 h 4432733"/>
              <a:gd name="connsiteX84" fmla="*/ 2698199 w 5157536"/>
              <a:gd name="connsiteY84" fmla="*/ 2004833 h 4432733"/>
              <a:gd name="connsiteX85" fmla="*/ 2728344 w 5157536"/>
              <a:gd name="connsiteY85" fmla="*/ 1934495 h 4432733"/>
              <a:gd name="connsiteX86" fmla="*/ 2823803 w 5157536"/>
              <a:gd name="connsiteY86" fmla="*/ 1813914 h 4432733"/>
              <a:gd name="connsiteX87" fmla="*/ 2860569 w 5157536"/>
              <a:gd name="connsiteY87" fmla="*/ 1758648 h 4432733"/>
              <a:gd name="connsiteX88" fmla="*/ 2914238 w 5157536"/>
              <a:gd name="connsiteY88" fmla="*/ 1733527 h 4432733"/>
              <a:gd name="connsiteX89" fmla="*/ 2984577 w 5157536"/>
              <a:gd name="connsiteY89" fmla="*/ 1693334 h 4432733"/>
              <a:gd name="connsiteX90" fmla="*/ 3095109 w 5157536"/>
              <a:gd name="connsiteY90" fmla="*/ 1663189 h 4432733"/>
              <a:gd name="connsiteX91" fmla="*/ 3140326 w 5157536"/>
              <a:gd name="connsiteY91" fmla="*/ 1643092 h 4432733"/>
              <a:gd name="connsiteX92" fmla="*/ 3175496 w 5157536"/>
              <a:gd name="connsiteY92" fmla="*/ 1602899 h 4432733"/>
              <a:gd name="connsiteX93" fmla="*/ 3195592 w 5157536"/>
              <a:gd name="connsiteY93" fmla="*/ 1517488 h 4432733"/>
              <a:gd name="connsiteX94" fmla="*/ 3228381 w 5157536"/>
              <a:gd name="connsiteY94" fmla="*/ 1430480 h 4432733"/>
              <a:gd name="connsiteX95" fmla="*/ 3296076 w 5157536"/>
              <a:gd name="connsiteY95" fmla="*/ 1341642 h 4432733"/>
              <a:gd name="connsiteX96" fmla="*/ 3411632 w 5157536"/>
              <a:gd name="connsiteY96" fmla="*/ 1241158 h 4432733"/>
              <a:gd name="connsiteX97" fmla="*/ 3366414 w 5157536"/>
              <a:gd name="connsiteY97" fmla="*/ 1211013 h 4432733"/>
              <a:gd name="connsiteX98" fmla="*/ 3308559 w 5157536"/>
              <a:gd name="connsiteY98" fmla="*/ 1196150 h 4432733"/>
              <a:gd name="connsiteX99" fmla="*/ 3225737 w 5157536"/>
              <a:gd name="connsiteY99" fmla="*/ 1190916 h 4432733"/>
              <a:gd name="connsiteX100" fmla="*/ 3172828 w 5157536"/>
              <a:gd name="connsiteY100" fmla="*/ 1167575 h 4432733"/>
              <a:gd name="connsiteX101" fmla="*/ 3101390 w 5157536"/>
              <a:gd name="connsiteY101" fmla="*/ 1153288 h 4432733"/>
              <a:gd name="connsiteX102" fmla="*/ 3064964 w 5157536"/>
              <a:gd name="connsiteY102" fmla="*/ 1165796 h 4432733"/>
              <a:gd name="connsiteX103" fmla="*/ 3004674 w 5157536"/>
              <a:gd name="connsiteY103" fmla="*/ 1135651 h 4432733"/>
              <a:gd name="connsiteX104" fmla="*/ 2934335 w 5157536"/>
              <a:gd name="connsiteY104" fmla="*/ 1120578 h 4432733"/>
              <a:gd name="connsiteX105" fmla="*/ 2758490 w 5157536"/>
              <a:gd name="connsiteY105" fmla="*/ 1072325 h 4432733"/>
              <a:gd name="connsiteX106" fmla="*/ 2522353 w 5157536"/>
              <a:gd name="connsiteY106" fmla="*/ 1010046 h 4432733"/>
              <a:gd name="connsiteX107" fmla="*/ 2457038 w 5157536"/>
              <a:gd name="connsiteY107" fmla="*/ 979901 h 4432733"/>
              <a:gd name="connsiteX108" fmla="*/ 2401773 w 5157536"/>
              <a:gd name="connsiteY108" fmla="*/ 954780 h 4432733"/>
              <a:gd name="connsiteX109" fmla="*/ 2316362 w 5157536"/>
              <a:gd name="connsiteY109" fmla="*/ 944732 h 4432733"/>
              <a:gd name="connsiteX110" fmla="*/ 2256071 w 5157536"/>
              <a:gd name="connsiteY110" fmla="*/ 944732 h 4432733"/>
              <a:gd name="connsiteX111" fmla="*/ 2220902 w 5157536"/>
              <a:gd name="connsiteY111" fmla="*/ 949756 h 4432733"/>
              <a:gd name="connsiteX112" fmla="*/ 2125443 w 5157536"/>
              <a:gd name="connsiteY112" fmla="*/ 849273 h 4432733"/>
              <a:gd name="connsiteX113" fmla="*/ 2113171 w 5157536"/>
              <a:gd name="connsiteY113" fmla="*/ 805625 h 4432733"/>
              <a:gd name="connsiteX114" fmla="*/ 2084596 w 5157536"/>
              <a:gd name="connsiteY114" fmla="*/ 779431 h 4432733"/>
              <a:gd name="connsiteX115" fmla="*/ 2055104 w 5157536"/>
              <a:gd name="connsiteY115" fmla="*/ 743765 h 4432733"/>
              <a:gd name="connsiteX116" fmla="*/ 1994814 w 5157536"/>
              <a:gd name="connsiteY116" fmla="*/ 663378 h 4432733"/>
              <a:gd name="connsiteX117" fmla="*/ 3862796 w 5157536"/>
              <a:gd name="connsiteY117" fmla="*/ 1324597 h 4432733"/>
              <a:gd name="connsiteX118" fmla="*/ 1889307 w 5157536"/>
              <a:gd name="connsiteY118" fmla="*/ 552846 h 4432733"/>
              <a:gd name="connsiteX119" fmla="*/ 1793847 w 5157536"/>
              <a:gd name="connsiteY119" fmla="*/ 482508 h 4432733"/>
              <a:gd name="connsiteX120" fmla="*/ 1698388 w 5157536"/>
              <a:gd name="connsiteY120" fmla="*/ 477484 h 4432733"/>
              <a:gd name="connsiteX121" fmla="*/ 1667878 w 5157536"/>
              <a:gd name="connsiteY121" fmla="*/ 453200 h 4432733"/>
              <a:gd name="connsiteX122" fmla="*/ 1597904 w 5157536"/>
              <a:gd name="connsiteY122" fmla="*/ 467435 h 4432733"/>
              <a:gd name="connsiteX123" fmla="*/ 1589296 w 5157536"/>
              <a:gd name="connsiteY123" fmla="*/ 443675 h 4432733"/>
              <a:gd name="connsiteX124" fmla="*/ 1542638 w 5157536"/>
              <a:gd name="connsiteY124" fmla="*/ 452363 h 4432733"/>
              <a:gd name="connsiteX125" fmla="*/ 1534528 w 5157536"/>
              <a:gd name="connsiteY125" fmla="*/ 412719 h 4432733"/>
              <a:gd name="connsiteX126" fmla="*/ 1498809 w 5157536"/>
              <a:gd name="connsiteY126" fmla="*/ 377000 h 4432733"/>
              <a:gd name="connsiteX127" fmla="*/ 1484521 w 5157536"/>
              <a:gd name="connsiteY127" fmla="*/ 341281 h 4432733"/>
              <a:gd name="connsiteX128" fmla="*/ 1477324 w 5157536"/>
              <a:gd name="connsiteY128" fmla="*/ 321734 h 4432733"/>
              <a:gd name="connsiteX129" fmla="*/ 1412010 w 5157536"/>
              <a:gd name="connsiteY129" fmla="*/ 291589 h 4432733"/>
              <a:gd name="connsiteX130" fmla="*/ 1366792 w 5157536"/>
              <a:gd name="connsiteY130" fmla="*/ 291589 h 4432733"/>
              <a:gd name="connsiteX131" fmla="*/ 1346696 w 5157536"/>
              <a:gd name="connsiteY131" fmla="*/ 231299 h 4432733"/>
              <a:gd name="connsiteX132" fmla="*/ 1321575 w 5157536"/>
              <a:gd name="connsiteY132" fmla="*/ 176033 h 4432733"/>
              <a:gd name="connsiteX133" fmla="*/ 1291430 w 5157536"/>
              <a:gd name="connsiteY133" fmla="*/ 150912 h 4432733"/>
              <a:gd name="connsiteX134" fmla="*/ 1236164 w 5157536"/>
              <a:gd name="connsiteY134" fmla="*/ 186081 h 4432733"/>
              <a:gd name="connsiteX135" fmla="*/ 1165825 w 5157536"/>
              <a:gd name="connsiteY135" fmla="*/ 211202 h 4432733"/>
              <a:gd name="connsiteX136" fmla="*/ 1120608 w 5157536"/>
              <a:gd name="connsiteY136" fmla="*/ 221251 h 4432733"/>
              <a:gd name="connsiteX137" fmla="*/ 1065342 w 5157536"/>
              <a:gd name="connsiteY137" fmla="*/ 191105 h 4432733"/>
              <a:gd name="connsiteX138" fmla="*/ 1005052 w 5157536"/>
              <a:gd name="connsiteY138" fmla="*/ 155936 h 4432733"/>
              <a:gd name="connsiteX139" fmla="*/ 934713 w 5157536"/>
              <a:gd name="connsiteY139" fmla="*/ 120767 h 4432733"/>
              <a:gd name="connsiteX140" fmla="*/ 829205 w 5157536"/>
              <a:gd name="connsiteY140" fmla="*/ 165985 h 4432733"/>
              <a:gd name="connsiteX141" fmla="*/ 743794 w 5157536"/>
              <a:gd name="connsiteY141" fmla="*/ 181057 h 4432733"/>
              <a:gd name="connsiteX142" fmla="*/ 693553 w 5157536"/>
              <a:gd name="connsiteY142" fmla="*/ 145888 h 4432733"/>
              <a:gd name="connsiteX143" fmla="*/ 703601 w 5157536"/>
              <a:gd name="connsiteY143" fmla="*/ 105695 h 4432733"/>
              <a:gd name="connsiteX144" fmla="*/ 718674 w 5157536"/>
              <a:gd name="connsiteY144" fmla="*/ 85598 h 4432733"/>
              <a:gd name="connsiteX145" fmla="*/ 693553 w 5157536"/>
              <a:gd name="connsiteY145" fmla="*/ 20284 h 4432733"/>
              <a:gd name="connsiteX146" fmla="*/ 648335 w 5157536"/>
              <a:gd name="connsiteY146" fmla="*/ 187 h 4432733"/>
              <a:gd name="connsiteX147" fmla="*/ 618190 w 5157536"/>
              <a:gd name="connsiteY147" fmla="*/ 10235 h 4432733"/>
              <a:gd name="connsiteX148" fmla="*/ 557900 w 5157536"/>
              <a:gd name="connsiteY148" fmla="*/ 10235 h 4432733"/>
              <a:gd name="connsiteX149" fmla="*/ 472489 w 5157536"/>
              <a:gd name="connsiteY149" fmla="*/ 187 h 4432733"/>
              <a:gd name="connsiteX150" fmla="*/ 437320 w 5157536"/>
              <a:gd name="connsiteY150" fmla="*/ 10235 h 4432733"/>
              <a:gd name="connsiteX151" fmla="*/ 392102 w 5157536"/>
              <a:gd name="connsiteY151" fmla="*/ 55453 h 4432733"/>
              <a:gd name="connsiteX152" fmla="*/ 387078 w 5157536"/>
              <a:gd name="connsiteY152" fmla="*/ 105695 h 4432733"/>
              <a:gd name="connsiteX153" fmla="*/ 382054 w 5157536"/>
              <a:gd name="connsiteY153" fmla="*/ 140864 h 4432733"/>
              <a:gd name="connsiteX154" fmla="*/ 346885 w 5157536"/>
              <a:gd name="connsiteY154" fmla="*/ 216226 h 4432733"/>
              <a:gd name="connsiteX155" fmla="*/ 366981 w 5157536"/>
              <a:gd name="connsiteY155" fmla="*/ 206178 h 4432733"/>
              <a:gd name="connsiteX156" fmla="*/ 422247 w 5157536"/>
              <a:gd name="connsiteY156" fmla="*/ 171009 h 4432733"/>
              <a:gd name="connsiteX157" fmla="*/ 467465 w 5157536"/>
              <a:gd name="connsiteY157" fmla="*/ 216226 h 4432733"/>
              <a:gd name="connsiteX158" fmla="*/ 462441 w 5157536"/>
              <a:gd name="connsiteY158" fmla="*/ 256420 h 4432733"/>
              <a:gd name="connsiteX159" fmla="*/ 462441 w 5157536"/>
              <a:gd name="connsiteY159" fmla="*/ 276516 h 4432733"/>
              <a:gd name="connsiteX160" fmla="*/ 532779 w 5157536"/>
              <a:gd name="connsiteY160" fmla="*/ 361927 h 4432733"/>
              <a:gd name="connsiteX161" fmla="*/ 552876 w 5157536"/>
              <a:gd name="connsiteY161" fmla="*/ 412169 h 4432733"/>
              <a:gd name="connsiteX162" fmla="*/ 598093 w 5157536"/>
              <a:gd name="connsiteY162" fmla="*/ 427242 h 4432733"/>
              <a:gd name="connsiteX163" fmla="*/ 618190 w 5157536"/>
              <a:gd name="connsiteY163" fmla="*/ 442314 h 4432733"/>
              <a:gd name="connsiteX164" fmla="*/ 633263 w 5157536"/>
              <a:gd name="connsiteY164" fmla="*/ 472459 h 4432733"/>
              <a:gd name="connsiteX165" fmla="*/ 3937635 w 5157536"/>
              <a:gd name="connsiteY165" fmla="*/ 1444777 h 4432733"/>
              <a:gd name="connsiteX166" fmla="*/ 577997 w 5157536"/>
              <a:gd name="connsiteY166" fmla="*/ 582991 h 4432733"/>
              <a:gd name="connsiteX167" fmla="*/ 4025558 w 5157536"/>
              <a:gd name="connsiteY167" fmla="*/ 1609807 h 4432733"/>
              <a:gd name="connsiteX168" fmla="*/ 462441 w 5157536"/>
              <a:gd name="connsiteY168" fmla="*/ 638257 h 4432733"/>
              <a:gd name="connsiteX169" fmla="*/ 437320 w 5157536"/>
              <a:gd name="connsiteY169" fmla="*/ 708596 h 4432733"/>
              <a:gd name="connsiteX170" fmla="*/ 4068752 w 5157536"/>
              <a:gd name="connsiteY170" fmla="*/ 1752368 h 4432733"/>
              <a:gd name="connsiteX171" fmla="*/ 377030 w 5157536"/>
              <a:gd name="connsiteY171" fmla="*/ 768886 h 4432733"/>
              <a:gd name="connsiteX172" fmla="*/ 351909 w 5157536"/>
              <a:gd name="connsiteY172" fmla="*/ 914587 h 4432733"/>
              <a:gd name="connsiteX173" fmla="*/ 331812 w 5157536"/>
              <a:gd name="connsiteY173" fmla="*/ 964829 h 4432733"/>
              <a:gd name="connsiteX174" fmla="*/ 346885 w 5157536"/>
              <a:gd name="connsiteY174" fmla="*/ 1025119 h 4432733"/>
              <a:gd name="connsiteX175" fmla="*/ 4147604 w 5157536"/>
              <a:gd name="connsiteY175" fmla="*/ 1874414 h 4432733"/>
              <a:gd name="connsiteX176" fmla="*/ 372005 w 5157536"/>
              <a:gd name="connsiteY176" fmla="*/ 1110530 h 4432733"/>
              <a:gd name="connsiteX0" fmla="*/ 372005 w 5157536"/>
              <a:gd name="connsiteY0" fmla="*/ 1110530 h 4432733"/>
              <a:gd name="connsiteX1" fmla="*/ 4529371 w 5157536"/>
              <a:gd name="connsiteY1" fmla="*/ 2133857 h 4432733"/>
              <a:gd name="connsiteX2" fmla="*/ 473275 w 5157536"/>
              <a:gd name="connsiteY2" fmla="*/ 1333190 h 4432733"/>
              <a:gd name="connsiteX3" fmla="*/ 4750784 w 5157536"/>
              <a:gd name="connsiteY3" fmla="*/ 2453101 h 4432733"/>
              <a:gd name="connsiteX4" fmla="*/ 532779 w 5157536"/>
              <a:gd name="connsiteY4" fmla="*/ 1557681 h 4432733"/>
              <a:gd name="connsiteX5" fmla="*/ 4815052 w 5157536"/>
              <a:gd name="connsiteY5" fmla="*/ 2820494 h 4432733"/>
              <a:gd name="connsiteX6" fmla="*/ 547852 w 5157536"/>
              <a:gd name="connsiteY6" fmla="*/ 1758648 h 4432733"/>
              <a:gd name="connsiteX7" fmla="*/ 572973 w 5157536"/>
              <a:gd name="connsiteY7" fmla="*/ 1798842 h 4432733"/>
              <a:gd name="connsiteX8" fmla="*/ 4804724 w 5157536"/>
              <a:gd name="connsiteY8" fmla="*/ 3176931 h 4432733"/>
              <a:gd name="connsiteX9" fmla="*/ 589117 w 5157536"/>
              <a:gd name="connsiteY9" fmla="*/ 2066170 h 4432733"/>
              <a:gd name="connsiteX10" fmla="*/ 593069 w 5157536"/>
              <a:gd name="connsiteY10" fmla="*/ 2140486 h 4432733"/>
              <a:gd name="connsiteX11" fmla="*/ 596315 w 5157536"/>
              <a:gd name="connsiteY11" fmla="*/ 2224850 h 4432733"/>
              <a:gd name="connsiteX12" fmla="*/ 4854966 w 5157536"/>
              <a:gd name="connsiteY12" fmla="*/ 3413347 h 4432733"/>
              <a:gd name="connsiteX13" fmla="*/ 618451 w 5157536"/>
              <a:gd name="connsiteY13" fmla="*/ 2359717 h 4432733"/>
              <a:gd name="connsiteX14" fmla="*/ 623214 w 5157536"/>
              <a:gd name="connsiteY14" fmla="*/ 2391695 h 4432733"/>
              <a:gd name="connsiteX15" fmla="*/ 4945271 w 5157536"/>
              <a:gd name="connsiteY15" fmla="*/ 3672650 h 4432733"/>
              <a:gd name="connsiteX16" fmla="*/ 648335 w 5157536"/>
              <a:gd name="connsiteY16" fmla="*/ 2482130 h 4432733"/>
              <a:gd name="connsiteX17" fmla="*/ 4985753 w 5157536"/>
              <a:gd name="connsiteY17" fmla="*/ 3976656 h 4432733"/>
              <a:gd name="connsiteX18" fmla="*/ 676622 w 5157536"/>
              <a:gd name="connsiteY18" fmla="*/ 2652952 h 4432733"/>
              <a:gd name="connsiteX19" fmla="*/ 4932701 w 5157536"/>
              <a:gd name="connsiteY19" fmla="*/ 4141713 h 4432733"/>
              <a:gd name="connsiteX20" fmla="*/ 849302 w 5157536"/>
              <a:gd name="connsiteY20" fmla="*/ 2813725 h 4432733"/>
              <a:gd name="connsiteX21" fmla="*/ 914616 w 5157536"/>
              <a:gd name="connsiteY21" fmla="*/ 2879040 h 4432733"/>
              <a:gd name="connsiteX22" fmla="*/ 1065421 w 5157536"/>
              <a:gd name="connsiteY22" fmla="*/ 2996375 h 4432733"/>
              <a:gd name="connsiteX23" fmla="*/ 4889088 w 5157536"/>
              <a:gd name="connsiteY23" fmla="*/ 4253221 h 4432733"/>
              <a:gd name="connsiteX24" fmla="*/ 4801305 w 5157536"/>
              <a:gd name="connsiteY24" fmla="*/ 4305417 h 4432733"/>
              <a:gd name="connsiteX25" fmla="*/ 4508027 w 5157536"/>
              <a:gd name="connsiteY25" fmla="*/ 4416769 h 4432733"/>
              <a:gd name="connsiteX26" fmla="*/ 2641809 w 5157536"/>
              <a:gd name="connsiteY26" fmla="*/ 3920300 h 4432733"/>
              <a:gd name="connsiteX27" fmla="*/ 2561638 w 5157536"/>
              <a:gd name="connsiteY27" fmla="*/ 3875849 h 4432733"/>
              <a:gd name="connsiteX28" fmla="*/ 2748441 w 5157536"/>
              <a:gd name="connsiteY28" fmla="*/ 3878851 h 4432733"/>
              <a:gd name="connsiteX29" fmla="*/ 2823803 w 5157536"/>
              <a:gd name="connsiteY29" fmla="*/ 3823585 h 4432733"/>
              <a:gd name="connsiteX30" fmla="*/ 2879069 w 5157536"/>
              <a:gd name="connsiteY30" fmla="*/ 3778367 h 4432733"/>
              <a:gd name="connsiteX31" fmla="*/ 2975184 w 5157536"/>
              <a:gd name="connsiteY31" fmla="*/ 3820288 h 4432733"/>
              <a:gd name="connsiteX32" fmla="*/ 3029794 w 5157536"/>
              <a:gd name="connsiteY32" fmla="*/ 3823585 h 4432733"/>
              <a:gd name="connsiteX33" fmla="*/ 3080036 w 5157536"/>
              <a:gd name="connsiteY33" fmla="*/ 3808512 h 4432733"/>
              <a:gd name="connsiteX34" fmla="*/ 3130278 w 5157536"/>
              <a:gd name="connsiteY34" fmla="*/ 3738174 h 4432733"/>
              <a:gd name="connsiteX35" fmla="*/ 3145351 w 5157536"/>
              <a:gd name="connsiteY35" fmla="*/ 3692956 h 4432733"/>
              <a:gd name="connsiteX36" fmla="*/ 3144253 w 5157536"/>
              <a:gd name="connsiteY36" fmla="*/ 3667888 h 4432733"/>
              <a:gd name="connsiteX37" fmla="*/ 3185021 w 5157536"/>
              <a:gd name="connsiteY37" fmla="*/ 3646953 h 4432733"/>
              <a:gd name="connsiteX38" fmla="*/ 3235786 w 5157536"/>
              <a:gd name="connsiteY38" fmla="*/ 3667835 h 4432733"/>
              <a:gd name="connsiteX39" fmla="*/ 3311148 w 5157536"/>
              <a:gd name="connsiteY39" fmla="*/ 3667835 h 4432733"/>
              <a:gd name="connsiteX40" fmla="*/ 3366414 w 5157536"/>
              <a:gd name="connsiteY40" fmla="*/ 3622618 h 4432733"/>
              <a:gd name="connsiteX41" fmla="*/ 3386511 w 5157536"/>
              <a:gd name="connsiteY41" fmla="*/ 3547255 h 4432733"/>
              <a:gd name="connsiteX42" fmla="*/ 3386511 w 5157536"/>
              <a:gd name="connsiteY42" fmla="*/ 3486965 h 4432733"/>
              <a:gd name="connsiteX43" fmla="*/ 3446801 w 5157536"/>
              <a:gd name="connsiteY43" fmla="*/ 3411602 h 4432733"/>
              <a:gd name="connsiteX44" fmla="*/ 3466898 w 5157536"/>
              <a:gd name="connsiteY44" fmla="*/ 3366385 h 4432733"/>
              <a:gd name="connsiteX45" fmla="*/ 3486994 w 5157536"/>
              <a:gd name="connsiteY45" fmla="*/ 3341264 h 4432733"/>
              <a:gd name="connsiteX46" fmla="*/ 3520489 w 5157536"/>
              <a:gd name="connsiteY46" fmla="*/ 3322606 h 4432733"/>
              <a:gd name="connsiteX47" fmla="*/ 3567381 w 5157536"/>
              <a:gd name="connsiteY47" fmla="*/ 3321167 h 4432733"/>
              <a:gd name="connsiteX48" fmla="*/ 3562357 w 5157536"/>
              <a:gd name="connsiteY48" fmla="*/ 3270925 h 4432733"/>
              <a:gd name="connsiteX49" fmla="*/ 3552309 w 5157536"/>
              <a:gd name="connsiteY49" fmla="*/ 3235756 h 4432733"/>
              <a:gd name="connsiteX50" fmla="*/ 3551445 w 5157536"/>
              <a:gd name="connsiteY50" fmla="*/ 3217831 h 4432733"/>
              <a:gd name="connsiteX51" fmla="*/ 3514496 w 5157536"/>
              <a:gd name="connsiteY51" fmla="*/ 3181276 h 4432733"/>
              <a:gd name="connsiteX52" fmla="*/ 3492019 w 5157536"/>
              <a:gd name="connsiteY52" fmla="*/ 3180490 h 4432733"/>
              <a:gd name="connsiteX53" fmla="*/ 3446801 w 5157536"/>
              <a:gd name="connsiteY53" fmla="*/ 3130248 h 4432733"/>
              <a:gd name="connsiteX54" fmla="*/ 3416656 w 5157536"/>
              <a:gd name="connsiteY54" fmla="*/ 3100103 h 4432733"/>
              <a:gd name="connsiteX55" fmla="*/ 3391535 w 5157536"/>
              <a:gd name="connsiteY55" fmla="*/ 3095079 h 4432733"/>
              <a:gd name="connsiteX56" fmla="*/ 3341895 w 5157536"/>
              <a:gd name="connsiteY56" fmla="*/ 3015425 h 4432733"/>
              <a:gd name="connsiteX57" fmla="*/ 3321197 w 5157536"/>
              <a:gd name="connsiteY57" fmla="*/ 2944354 h 4432733"/>
              <a:gd name="connsiteX58" fmla="*/ 3289508 w 5157536"/>
              <a:gd name="connsiteY58" fmla="*/ 2905888 h 4432733"/>
              <a:gd name="connsiteX59" fmla="*/ 3282364 w 5157536"/>
              <a:gd name="connsiteY59" fmla="*/ 2867788 h 4432733"/>
              <a:gd name="connsiteX60" fmla="*/ 3260907 w 5157536"/>
              <a:gd name="connsiteY60" fmla="*/ 2838846 h 4432733"/>
              <a:gd name="connsiteX61" fmla="*/ 3260933 w 5157536"/>
              <a:gd name="connsiteY61" fmla="*/ 2820163 h 4432733"/>
              <a:gd name="connsiteX62" fmla="*/ 3225737 w 5157536"/>
              <a:gd name="connsiteY62" fmla="*/ 2768508 h 4432733"/>
              <a:gd name="connsiteX63" fmla="*/ 3160423 w 5157536"/>
              <a:gd name="connsiteY63" fmla="*/ 2698169 h 4432733"/>
              <a:gd name="connsiteX64" fmla="*/ 3130278 w 5157536"/>
              <a:gd name="connsiteY64" fmla="*/ 2663000 h 4432733"/>
              <a:gd name="connsiteX65" fmla="*/ 3095109 w 5157536"/>
              <a:gd name="connsiteY65" fmla="*/ 2622807 h 4432733"/>
              <a:gd name="connsiteX66" fmla="*/ 3084720 w 5157536"/>
              <a:gd name="connsiteY66" fmla="*/ 2558225 h 4432733"/>
              <a:gd name="connsiteX67" fmla="*/ 3090085 w 5157536"/>
              <a:gd name="connsiteY67" fmla="*/ 2532371 h 4432733"/>
              <a:gd name="connsiteX68" fmla="*/ 3046621 w 5157536"/>
              <a:gd name="connsiteY68" fmla="*/ 2510600 h 4432733"/>
              <a:gd name="connsiteX69" fmla="*/ 3019746 w 5157536"/>
              <a:gd name="connsiteY69" fmla="*/ 2512275 h 4432733"/>
              <a:gd name="connsiteX70" fmla="*/ 3010221 w 5157536"/>
              <a:gd name="connsiteY70" fmla="*/ 2472631 h 4432733"/>
              <a:gd name="connsiteX71" fmla="*/ 3013284 w 5157536"/>
              <a:gd name="connsiteY71" fmla="*/ 2398681 h 4432733"/>
              <a:gd name="connsiteX72" fmla="*/ 2994625 w 5157536"/>
              <a:gd name="connsiteY72" fmla="*/ 2371598 h 4432733"/>
              <a:gd name="connsiteX73" fmla="*/ 2964480 w 5157536"/>
              <a:gd name="connsiteY73" fmla="*/ 2326380 h 4432733"/>
              <a:gd name="connsiteX74" fmla="*/ 2909214 w 5157536"/>
              <a:gd name="connsiteY74" fmla="*/ 2272973 h 4432733"/>
              <a:gd name="connsiteX75" fmla="*/ 2879069 w 5157536"/>
              <a:gd name="connsiteY75" fmla="*/ 2230921 h 4432733"/>
              <a:gd name="connsiteX76" fmla="*/ 2843900 w 5157536"/>
              <a:gd name="connsiteY76" fmla="*/ 2215848 h 4432733"/>
              <a:gd name="connsiteX77" fmla="*/ 2822783 w 5157536"/>
              <a:gd name="connsiteY77" fmla="*/ 2203419 h 4432733"/>
              <a:gd name="connsiteX78" fmla="*/ 2798682 w 5157536"/>
              <a:gd name="connsiteY78" fmla="*/ 2195752 h 4432733"/>
              <a:gd name="connsiteX79" fmla="*/ 2770395 w 5157536"/>
              <a:gd name="connsiteY79" fmla="*/ 2177225 h 4432733"/>
              <a:gd name="connsiteX80" fmla="*/ 2733368 w 5157536"/>
              <a:gd name="connsiteY80" fmla="*/ 2170631 h 4432733"/>
              <a:gd name="connsiteX81" fmla="*/ 2698958 w 5157536"/>
              <a:gd name="connsiteY81" fmla="*/ 2146269 h 4432733"/>
              <a:gd name="connsiteX82" fmla="*/ 2659341 w 5157536"/>
              <a:gd name="connsiteY82" fmla="*/ 2128318 h 4432733"/>
              <a:gd name="connsiteX83" fmla="*/ 2698199 w 5157536"/>
              <a:gd name="connsiteY83" fmla="*/ 2004833 h 4432733"/>
              <a:gd name="connsiteX84" fmla="*/ 2728344 w 5157536"/>
              <a:gd name="connsiteY84" fmla="*/ 1934495 h 4432733"/>
              <a:gd name="connsiteX85" fmla="*/ 2823803 w 5157536"/>
              <a:gd name="connsiteY85" fmla="*/ 1813914 h 4432733"/>
              <a:gd name="connsiteX86" fmla="*/ 2860569 w 5157536"/>
              <a:gd name="connsiteY86" fmla="*/ 1758648 h 4432733"/>
              <a:gd name="connsiteX87" fmla="*/ 2914238 w 5157536"/>
              <a:gd name="connsiteY87" fmla="*/ 1733527 h 4432733"/>
              <a:gd name="connsiteX88" fmla="*/ 2984577 w 5157536"/>
              <a:gd name="connsiteY88" fmla="*/ 1693334 h 4432733"/>
              <a:gd name="connsiteX89" fmla="*/ 3095109 w 5157536"/>
              <a:gd name="connsiteY89" fmla="*/ 1663189 h 4432733"/>
              <a:gd name="connsiteX90" fmla="*/ 3140326 w 5157536"/>
              <a:gd name="connsiteY90" fmla="*/ 1643092 h 4432733"/>
              <a:gd name="connsiteX91" fmla="*/ 3175496 w 5157536"/>
              <a:gd name="connsiteY91" fmla="*/ 1602899 h 4432733"/>
              <a:gd name="connsiteX92" fmla="*/ 3195592 w 5157536"/>
              <a:gd name="connsiteY92" fmla="*/ 1517488 h 4432733"/>
              <a:gd name="connsiteX93" fmla="*/ 3228381 w 5157536"/>
              <a:gd name="connsiteY93" fmla="*/ 1430480 h 4432733"/>
              <a:gd name="connsiteX94" fmla="*/ 3296076 w 5157536"/>
              <a:gd name="connsiteY94" fmla="*/ 1341642 h 4432733"/>
              <a:gd name="connsiteX95" fmla="*/ 3411632 w 5157536"/>
              <a:gd name="connsiteY95" fmla="*/ 1241158 h 4432733"/>
              <a:gd name="connsiteX96" fmla="*/ 3366414 w 5157536"/>
              <a:gd name="connsiteY96" fmla="*/ 1211013 h 4432733"/>
              <a:gd name="connsiteX97" fmla="*/ 3308559 w 5157536"/>
              <a:gd name="connsiteY97" fmla="*/ 1196150 h 4432733"/>
              <a:gd name="connsiteX98" fmla="*/ 3225737 w 5157536"/>
              <a:gd name="connsiteY98" fmla="*/ 1190916 h 4432733"/>
              <a:gd name="connsiteX99" fmla="*/ 3172828 w 5157536"/>
              <a:gd name="connsiteY99" fmla="*/ 1167575 h 4432733"/>
              <a:gd name="connsiteX100" fmla="*/ 3101390 w 5157536"/>
              <a:gd name="connsiteY100" fmla="*/ 1153288 h 4432733"/>
              <a:gd name="connsiteX101" fmla="*/ 3064964 w 5157536"/>
              <a:gd name="connsiteY101" fmla="*/ 1165796 h 4432733"/>
              <a:gd name="connsiteX102" fmla="*/ 3004674 w 5157536"/>
              <a:gd name="connsiteY102" fmla="*/ 1135651 h 4432733"/>
              <a:gd name="connsiteX103" fmla="*/ 2934335 w 5157536"/>
              <a:gd name="connsiteY103" fmla="*/ 1120578 h 4432733"/>
              <a:gd name="connsiteX104" fmla="*/ 2758490 w 5157536"/>
              <a:gd name="connsiteY104" fmla="*/ 1072325 h 4432733"/>
              <a:gd name="connsiteX105" fmla="*/ 2522353 w 5157536"/>
              <a:gd name="connsiteY105" fmla="*/ 1010046 h 4432733"/>
              <a:gd name="connsiteX106" fmla="*/ 2457038 w 5157536"/>
              <a:gd name="connsiteY106" fmla="*/ 979901 h 4432733"/>
              <a:gd name="connsiteX107" fmla="*/ 2401773 w 5157536"/>
              <a:gd name="connsiteY107" fmla="*/ 954780 h 4432733"/>
              <a:gd name="connsiteX108" fmla="*/ 2316362 w 5157536"/>
              <a:gd name="connsiteY108" fmla="*/ 944732 h 4432733"/>
              <a:gd name="connsiteX109" fmla="*/ 2256071 w 5157536"/>
              <a:gd name="connsiteY109" fmla="*/ 944732 h 4432733"/>
              <a:gd name="connsiteX110" fmla="*/ 2220902 w 5157536"/>
              <a:gd name="connsiteY110" fmla="*/ 949756 h 4432733"/>
              <a:gd name="connsiteX111" fmla="*/ 2125443 w 5157536"/>
              <a:gd name="connsiteY111" fmla="*/ 849273 h 4432733"/>
              <a:gd name="connsiteX112" fmla="*/ 2113171 w 5157536"/>
              <a:gd name="connsiteY112" fmla="*/ 805625 h 4432733"/>
              <a:gd name="connsiteX113" fmla="*/ 2084596 w 5157536"/>
              <a:gd name="connsiteY113" fmla="*/ 779431 h 4432733"/>
              <a:gd name="connsiteX114" fmla="*/ 2055104 w 5157536"/>
              <a:gd name="connsiteY114" fmla="*/ 743765 h 4432733"/>
              <a:gd name="connsiteX115" fmla="*/ 1994814 w 5157536"/>
              <a:gd name="connsiteY115" fmla="*/ 663378 h 4432733"/>
              <a:gd name="connsiteX116" fmla="*/ 3862796 w 5157536"/>
              <a:gd name="connsiteY116" fmla="*/ 1324597 h 4432733"/>
              <a:gd name="connsiteX117" fmla="*/ 1889307 w 5157536"/>
              <a:gd name="connsiteY117" fmla="*/ 552846 h 4432733"/>
              <a:gd name="connsiteX118" fmla="*/ 1793847 w 5157536"/>
              <a:gd name="connsiteY118" fmla="*/ 482508 h 4432733"/>
              <a:gd name="connsiteX119" fmla="*/ 1698388 w 5157536"/>
              <a:gd name="connsiteY119" fmla="*/ 477484 h 4432733"/>
              <a:gd name="connsiteX120" fmla="*/ 1667878 w 5157536"/>
              <a:gd name="connsiteY120" fmla="*/ 453200 h 4432733"/>
              <a:gd name="connsiteX121" fmla="*/ 1597904 w 5157536"/>
              <a:gd name="connsiteY121" fmla="*/ 467435 h 4432733"/>
              <a:gd name="connsiteX122" fmla="*/ 1589296 w 5157536"/>
              <a:gd name="connsiteY122" fmla="*/ 443675 h 4432733"/>
              <a:gd name="connsiteX123" fmla="*/ 1542638 w 5157536"/>
              <a:gd name="connsiteY123" fmla="*/ 452363 h 4432733"/>
              <a:gd name="connsiteX124" fmla="*/ 1534528 w 5157536"/>
              <a:gd name="connsiteY124" fmla="*/ 412719 h 4432733"/>
              <a:gd name="connsiteX125" fmla="*/ 1498809 w 5157536"/>
              <a:gd name="connsiteY125" fmla="*/ 377000 h 4432733"/>
              <a:gd name="connsiteX126" fmla="*/ 1484521 w 5157536"/>
              <a:gd name="connsiteY126" fmla="*/ 341281 h 4432733"/>
              <a:gd name="connsiteX127" fmla="*/ 1477324 w 5157536"/>
              <a:gd name="connsiteY127" fmla="*/ 321734 h 4432733"/>
              <a:gd name="connsiteX128" fmla="*/ 1412010 w 5157536"/>
              <a:gd name="connsiteY128" fmla="*/ 291589 h 4432733"/>
              <a:gd name="connsiteX129" fmla="*/ 1366792 w 5157536"/>
              <a:gd name="connsiteY129" fmla="*/ 291589 h 4432733"/>
              <a:gd name="connsiteX130" fmla="*/ 1346696 w 5157536"/>
              <a:gd name="connsiteY130" fmla="*/ 231299 h 4432733"/>
              <a:gd name="connsiteX131" fmla="*/ 1321575 w 5157536"/>
              <a:gd name="connsiteY131" fmla="*/ 176033 h 4432733"/>
              <a:gd name="connsiteX132" fmla="*/ 1291430 w 5157536"/>
              <a:gd name="connsiteY132" fmla="*/ 150912 h 4432733"/>
              <a:gd name="connsiteX133" fmla="*/ 1236164 w 5157536"/>
              <a:gd name="connsiteY133" fmla="*/ 186081 h 4432733"/>
              <a:gd name="connsiteX134" fmla="*/ 1165825 w 5157536"/>
              <a:gd name="connsiteY134" fmla="*/ 211202 h 4432733"/>
              <a:gd name="connsiteX135" fmla="*/ 1120608 w 5157536"/>
              <a:gd name="connsiteY135" fmla="*/ 221251 h 4432733"/>
              <a:gd name="connsiteX136" fmla="*/ 1065342 w 5157536"/>
              <a:gd name="connsiteY136" fmla="*/ 191105 h 4432733"/>
              <a:gd name="connsiteX137" fmla="*/ 1005052 w 5157536"/>
              <a:gd name="connsiteY137" fmla="*/ 155936 h 4432733"/>
              <a:gd name="connsiteX138" fmla="*/ 934713 w 5157536"/>
              <a:gd name="connsiteY138" fmla="*/ 120767 h 4432733"/>
              <a:gd name="connsiteX139" fmla="*/ 829205 w 5157536"/>
              <a:gd name="connsiteY139" fmla="*/ 165985 h 4432733"/>
              <a:gd name="connsiteX140" fmla="*/ 743794 w 5157536"/>
              <a:gd name="connsiteY140" fmla="*/ 181057 h 4432733"/>
              <a:gd name="connsiteX141" fmla="*/ 693553 w 5157536"/>
              <a:gd name="connsiteY141" fmla="*/ 145888 h 4432733"/>
              <a:gd name="connsiteX142" fmla="*/ 703601 w 5157536"/>
              <a:gd name="connsiteY142" fmla="*/ 105695 h 4432733"/>
              <a:gd name="connsiteX143" fmla="*/ 718674 w 5157536"/>
              <a:gd name="connsiteY143" fmla="*/ 85598 h 4432733"/>
              <a:gd name="connsiteX144" fmla="*/ 693553 w 5157536"/>
              <a:gd name="connsiteY144" fmla="*/ 20284 h 4432733"/>
              <a:gd name="connsiteX145" fmla="*/ 648335 w 5157536"/>
              <a:gd name="connsiteY145" fmla="*/ 187 h 4432733"/>
              <a:gd name="connsiteX146" fmla="*/ 618190 w 5157536"/>
              <a:gd name="connsiteY146" fmla="*/ 10235 h 4432733"/>
              <a:gd name="connsiteX147" fmla="*/ 557900 w 5157536"/>
              <a:gd name="connsiteY147" fmla="*/ 10235 h 4432733"/>
              <a:gd name="connsiteX148" fmla="*/ 472489 w 5157536"/>
              <a:gd name="connsiteY148" fmla="*/ 187 h 4432733"/>
              <a:gd name="connsiteX149" fmla="*/ 437320 w 5157536"/>
              <a:gd name="connsiteY149" fmla="*/ 10235 h 4432733"/>
              <a:gd name="connsiteX150" fmla="*/ 392102 w 5157536"/>
              <a:gd name="connsiteY150" fmla="*/ 55453 h 4432733"/>
              <a:gd name="connsiteX151" fmla="*/ 387078 w 5157536"/>
              <a:gd name="connsiteY151" fmla="*/ 105695 h 4432733"/>
              <a:gd name="connsiteX152" fmla="*/ 382054 w 5157536"/>
              <a:gd name="connsiteY152" fmla="*/ 140864 h 4432733"/>
              <a:gd name="connsiteX153" fmla="*/ 346885 w 5157536"/>
              <a:gd name="connsiteY153" fmla="*/ 216226 h 4432733"/>
              <a:gd name="connsiteX154" fmla="*/ 366981 w 5157536"/>
              <a:gd name="connsiteY154" fmla="*/ 206178 h 4432733"/>
              <a:gd name="connsiteX155" fmla="*/ 422247 w 5157536"/>
              <a:gd name="connsiteY155" fmla="*/ 171009 h 4432733"/>
              <a:gd name="connsiteX156" fmla="*/ 467465 w 5157536"/>
              <a:gd name="connsiteY156" fmla="*/ 216226 h 4432733"/>
              <a:gd name="connsiteX157" fmla="*/ 462441 w 5157536"/>
              <a:gd name="connsiteY157" fmla="*/ 256420 h 4432733"/>
              <a:gd name="connsiteX158" fmla="*/ 462441 w 5157536"/>
              <a:gd name="connsiteY158" fmla="*/ 276516 h 4432733"/>
              <a:gd name="connsiteX159" fmla="*/ 532779 w 5157536"/>
              <a:gd name="connsiteY159" fmla="*/ 361927 h 4432733"/>
              <a:gd name="connsiteX160" fmla="*/ 552876 w 5157536"/>
              <a:gd name="connsiteY160" fmla="*/ 412169 h 4432733"/>
              <a:gd name="connsiteX161" fmla="*/ 598093 w 5157536"/>
              <a:gd name="connsiteY161" fmla="*/ 427242 h 4432733"/>
              <a:gd name="connsiteX162" fmla="*/ 618190 w 5157536"/>
              <a:gd name="connsiteY162" fmla="*/ 442314 h 4432733"/>
              <a:gd name="connsiteX163" fmla="*/ 633263 w 5157536"/>
              <a:gd name="connsiteY163" fmla="*/ 472459 h 4432733"/>
              <a:gd name="connsiteX164" fmla="*/ 3937635 w 5157536"/>
              <a:gd name="connsiteY164" fmla="*/ 1444777 h 4432733"/>
              <a:gd name="connsiteX165" fmla="*/ 577997 w 5157536"/>
              <a:gd name="connsiteY165" fmla="*/ 582991 h 4432733"/>
              <a:gd name="connsiteX166" fmla="*/ 4025558 w 5157536"/>
              <a:gd name="connsiteY166" fmla="*/ 1609807 h 4432733"/>
              <a:gd name="connsiteX167" fmla="*/ 462441 w 5157536"/>
              <a:gd name="connsiteY167" fmla="*/ 638257 h 4432733"/>
              <a:gd name="connsiteX168" fmla="*/ 437320 w 5157536"/>
              <a:gd name="connsiteY168" fmla="*/ 708596 h 4432733"/>
              <a:gd name="connsiteX169" fmla="*/ 4068752 w 5157536"/>
              <a:gd name="connsiteY169" fmla="*/ 1752368 h 4432733"/>
              <a:gd name="connsiteX170" fmla="*/ 377030 w 5157536"/>
              <a:gd name="connsiteY170" fmla="*/ 768886 h 4432733"/>
              <a:gd name="connsiteX171" fmla="*/ 351909 w 5157536"/>
              <a:gd name="connsiteY171" fmla="*/ 914587 h 4432733"/>
              <a:gd name="connsiteX172" fmla="*/ 331812 w 5157536"/>
              <a:gd name="connsiteY172" fmla="*/ 964829 h 4432733"/>
              <a:gd name="connsiteX173" fmla="*/ 346885 w 5157536"/>
              <a:gd name="connsiteY173" fmla="*/ 1025119 h 4432733"/>
              <a:gd name="connsiteX174" fmla="*/ 4147604 w 5157536"/>
              <a:gd name="connsiteY174" fmla="*/ 1874414 h 4432733"/>
              <a:gd name="connsiteX175" fmla="*/ 372005 w 5157536"/>
              <a:gd name="connsiteY175" fmla="*/ 1110530 h 4432733"/>
              <a:gd name="connsiteX0" fmla="*/ 372005 w 5168693"/>
              <a:gd name="connsiteY0" fmla="*/ 1110530 h 4432733"/>
              <a:gd name="connsiteX1" fmla="*/ 4529371 w 5168693"/>
              <a:gd name="connsiteY1" fmla="*/ 2133857 h 4432733"/>
              <a:gd name="connsiteX2" fmla="*/ 473275 w 5168693"/>
              <a:gd name="connsiteY2" fmla="*/ 1333190 h 4432733"/>
              <a:gd name="connsiteX3" fmla="*/ 4750784 w 5168693"/>
              <a:gd name="connsiteY3" fmla="*/ 2453101 h 4432733"/>
              <a:gd name="connsiteX4" fmla="*/ 532779 w 5168693"/>
              <a:gd name="connsiteY4" fmla="*/ 1557681 h 4432733"/>
              <a:gd name="connsiteX5" fmla="*/ 4815052 w 5168693"/>
              <a:gd name="connsiteY5" fmla="*/ 2820494 h 4432733"/>
              <a:gd name="connsiteX6" fmla="*/ 547852 w 5168693"/>
              <a:gd name="connsiteY6" fmla="*/ 1758648 h 4432733"/>
              <a:gd name="connsiteX7" fmla="*/ 572973 w 5168693"/>
              <a:gd name="connsiteY7" fmla="*/ 1798842 h 4432733"/>
              <a:gd name="connsiteX8" fmla="*/ 4804724 w 5168693"/>
              <a:gd name="connsiteY8" fmla="*/ 3176931 h 4432733"/>
              <a:gd name="connsiteX9" fmla="*/ 589117 w 5168693"/>
              <a:gd name="connsiteY9" fmla="*/ 2066170 h 4432733"/>
              <a:gd name="connsiteX10" fmla="*/ 593069 w 5168693"/>
              <a:gd name="connsiteY10" fmla="*/ 2140486 h 4432733"/>
              <a:gd name="connsiteX11" fmla="*/ 596315 w 5168693"/>
              <a:gd name="connsiteY11" fmla="*/ 2224850 h 4432733"/>
              <a:gd name="connsiteX12" fmla="*/ 4854966 w 5168693"/>
              <a:gd name="connsiteY12" fmla="*/ 3413347 h 4432733"/>
              <a:gd name="connsiteX13" fmla="*/ 618451 w 5168693"/>
              <a:gd name="connsiteY13" fmla="*/ 2359717 h 4432733"/>
              <a:gd name="connsiteX14" fmla="*/ 623214 w 5168693"/>
              <a:gd name="connsiteY14" fmla="*/ 2391695 h 4432733"/>
              <a:gd name="connsiteX15" fmla="*/ 4945271 w 5168693"/>
              <a:gd name="connsiteY15" fmla="*/ 3672650 h 4432733"/>
              <a:gd name="connsiteX16" fmla="*/ 648335 w 5168693"/>
              <a:gd name="connsiteY16" fmla="*/ 2482130 h 4432733"/>
              <a:gd name="connsiteX17" fmla="*/ 4985753 w 5168693"/>
              <a:gd name="connsiteY17" fmla="*/ 3976656 h 4432733"/>
              <a:gd name="connsiteX18" fmla="*/ 676622 w 5168693"/>
              <a:gd name="connsiteY18" fmla="*/ 2652952 h 4432733"/>
              <a:gd name="connsiteX19" fmla="*/ 4932701 w 5168693"/>
              <a:gd name="connsiteY19" fmla="*/ 4141713 h 4432733"/>
              <a:gd name="connsiteX20" fmla="*/ 849302 w 5168693"/>
              <a:gd name="connsiteY20" fmla="*/ 2813725 h 4432733"/>
              <a:gd name="connsiteX21" fmla="*/ 914616 w 5168693"/>
              <a:gd name="connsiteY21" fmla="*/ 2879040 h 4432733"/>
              <a:gd name="connsiteX22" fmla="*/ 4889088 w 5168693"/>
              <a:gd name="connsiteY22" fmla="*/ 4253221 h 4432733"/>
              <a:gd name="connsiteX23" fmla="*/ 4801305 w 5168693"/>
              <a:gd name="connsiteY23" fmla="*/ 4305417 h 4432733"/>
              <a:gd name="connsiteX24" fmla="*/ 4508027 w 5168693"/>
              <a:gd name="connsiteY24" fmla="*/ 4416769 h 4432733"/>
              <a:gd name="connsiteX25" fmla="*/ 2641809 w 5168693"/>
              <a:gd name="connsiteY25" fmla="*/ 3920300 h 4432733"/>
              <a:gd name="connsiteX26" fmla="*/ 2561638 w 5168693"/>
              <a:gd name="connsiteY26" fmla="*/ 3875849 h 4432733"/>
              <a:gd name="connsiteX27" fmla="*/ 2748441 w 5168693"/>
              <a:gd name="connsiteY27" fmla="*/ 3878851 h 4432733"/>
              <a:gd name="connsiteX28" fmla="*/ 2823803 w 5168693"/>
              <a:gd name="connsiteY28" fmla="*/ 3823585 h 4432733"/>
              <a:gd name="connsiteX29" fmla="*/ 2879069 w 5168693"/>
              <a:gd name="connsiteY29" fmla="*/ 3778367 h 4432733"/>
              <a:gd name="connsiteX30" fmla="*/ 2975184 w 5168693"/>
              <a:gd name="connsiteY30" fmla="*/ 3820288 h 4432733"/>
              <a:gd name="connsiteX31" fmla="*/ 3029794 w 5168693"/>
              <a:gd name="connsiteY31" fmla="*/ 3823585 h 4432733"/>
              <a:gd name="connsiteX32" fmla="*/ 3080036 w 5168693"/>
              <a:gd name="connsiteY32" fmla="*/ 3808512 h 4432733"/>
              <a:gd name="connsiteX33" fmla="*/ 3130278 w 5168693"/>
              <a:gd name="connsiteY33" fmla="*/ 3738174 h 4432733"/>
              <a:gd name="connsiteX34" fmla="*/ 3145351 w 5168693"/>
              <a:gd name="connsiteY34" fmla="*/ 3692956 h 4432733"/>
              <a:gd name="connsiteX35" fmla="*/ 3144253 w 5168693"/>
              <a:gd name="connsiteY35" fmla="*/ 3667888 h 4432733"/>
              <a:gd name="connsiteX36" fmla="*/ 3185021 w 5168693"/>
              <a:gd name="connsiteY36" fmla="*/ 3646953 h 4432733"/>
              <a:gd name="connsiteX37" fmla="*/ 3235786 w 5168693"/>
              <a:gd name="connsiteY37" fmla="*/ 3667835 h 4432733"/>
              <a:gd name="connsiteX38" fmla="*/ 3311148 w 5168693"/>
              <a:gd name="connsiteY38" fmla="*/ 3667835 h 4432733"/>
              <a:gd name="connsiteX39" fmla="*/ 3366414 w 5168693"/>
              <a:gd name="connsiteY39" fmla="*/ 3622618 h 4432733"/>
              <a:gd name="connsiteX40" fmla="*/ 3386511 w 5168693"/>
              <a:gd name="connsiteY40" fmla="*/ 3547255 h 4432733"/>
              <a:gd name="connsiteX41" fmla="*/ 3386511 w 5168693"/>
              <a:gd name="connsiteY41" fmla="*/ 3486965 h 4432733"/>
              <a:gd name="connsiteX42" fmla="*/ 3446801 w 5168693"/>
              <a:gd name="connsiteY42" fmla="*/ 3411602 h 4432733"/>
              <a:gd name="connsiteX43" fmla="*/ 3466898 w 5168693"/>
              <a:gd name="connsiteY43" fmla="*/ 3366385 h 4432733"/>
              <a:gd name="connsiteX44" fmla="*/ 3486994 w 5168693"/>
              <a:gd name="connsiteY44" fmla="*/ 3341264 h 4432733"/>
              <a:gd name="connsiteX45" fmla="*/ 3520489 w 5168693"/>
              <a:gd name="connsiteY45" fmla="*/ 3322606 h 4432733"/>
              <a:gd name="connsiteX46" fmla="*/ 3567381 w 5168693"/>
              <a:gd name="connsiteY46" fmla="*/ 3321167 h 4432733"/>
              <a:gd name="connsiteX47" fmla="*/ 3562357 w 5168693"/>
              <a:gd name="connsiteY47" fmla="*/ 3270925 h 4432733"/>
              <a:gd name="connsiteX48" fmla="*/ 3552309 w 5168693"/>
              <a:gd name="connsiteY48" fmla="*/ 3235756 h 4432733"/>
              <a:gd name="connsiteX49" fmla="*/ 3551445 w 5168693"/>
              <a:gd name="connsiteY49" fmla="*/ 3217831 h 4432733"/>
              <a:gd name="connsiteX50" fmla="*/ 3514496 w 5168693"/>
              <a:gd name="connsiteY50" fmla="*/ 3181276 h 4432733"/>
              <a:gd name="connsiteX51" fmla="*/ 3492019 w 5168693"/>
              <a:gd name="connsiteY51" fmla="*/ 3180490 h 4432733"/>
              <a:gd name="connsiteX52" fmla="*/ 3446801 w 5168693"/>
              <a:gd name="connsiteY52" fmla="*/ 3130248 h 4432733"/>
              <a:gd name="connsiteX53" fmla="*/ 3416656 w 5168693"/>
              <a:gd name="connsiteY53" fmla="*/ 3100103 h 4432733"/>
              <a:gd name="connsiteX54" fmla="*/ 3391535 w 5168693"/>
              <a:gd name="connsiteY54" fmla="*/ 3095079 h 4432733"/>
              <a:gd name="connsiteX55" fmla="*/ 3341895 w 5168693"/>
              <a:gd name="connsiteY55" fmla="*/ 3015425 h 4432733"/>
              <a:gd name="connsiteX56" fmla="*/ 3321197 w 5168693"/>
              <a:gd name="connsiteY56" fmla="*/ 2944354 h 4432733"/>
              <a:gd name="connsiteX57" fmla="*/ 3289508 w 5168693"/>
              <a:gd name="connsiteY57" fmla="*/ 2905888 h 4432733"/>
              <a:gd name="connsiteX58" fmla="*/ 3282364 w 5168693"/>
              <a:gd name="connsiteY58" fmla="*/ 2867788 h 4432733"/>
              <a:gd name="connsiteX59" fmla="*/ 3260907 w 5168693"/>
              <a:gd name="connsiteY59" fmla="*/ 2838846 h 4432733"/>
              <a:gd name="connsiteX60" fmla="*/ 3260933 w 5168693"/>
              <a:gd name="connsiteY60" fmla="*/ 2820163 h 4432733"/>
              <a:gd name="connsiteX61" fmla="*/ 3225737 w 5168693"/>
              <a:gd name="connsiteY61" fmla="*/ 2768508 h 4432733"/>
              <a:gd name="connsiteX62" fmla="*/ 3160423 w 5168693"/>
              <a:gd name="connsiteY62" fmla="*/ 2698169 h 4432733"/>
              <a:gd name="connsiteX63" fmla="*/ 3130278 w 5168693"/>
              <a:gd name="connsiteY63" fmla="*/ 2663000 h 4432733"/>
              <a:gd name="connsiteX64" fmla="*/ 3095109 w 5168693"/>
              <a:gd name="connsiteY64" fmla="*/ 2622807 h 4432733"/>
              <a:gd name="connsiteX65" fmla="*/ 3084720 w 5168693"/>
              <a:gd name="connsiteY65" fmla="*/ 2558225 h 4432733"/>
              <a:gd name="connsiteX66" fmla="*/ 3090085 w 5168693"/>
              <a:gd name="connsiteY66" fmla="*/ 2532371 h 4432733"/>
              <a:gd name="connsiteX67" fmla="*/ 3046621 w 5168693"/>
              <a:gd name="connsiteY67" fmla="*/ 2510600 h 4432733"/>
              <a:gd name="connsiteX68" fmla="*/ 3019746 w 5168693"/>
              <a:gd name="connsiteY68" fmla="*/ 2512275 h 4432733"/>
              <a:gd name="connsiteX69" fmla="*/ 3010221 w 5168693"/>
              <a:gd name="connsiteY69" fmla="*/ 2472631 h 4432733"/>
              <a:gd name="connsiteX70" fmla="*/ 3013284 w 5168693"/>
              <a:gd name="connsiteY70" fmla="*/ 2398681 h 4432733"/>
              <a:gd name="connsiteX71" fmla="*/ 2994625 w 5168693"/>
              <a:gd name="connsiteY71" fmla="*/ 2371598 h 4432733"/>
              <a:gd name="connsiteX72" fmla="*/ 2964480 w 5168693"/>
              <a:gd name="connsiteY72" fmla="*/ 2326380 h 4432733"/>
              <a:gd name="connsiteX73" fmla="*/ 2909214 w 5168693"/>
              <a:gd name="connsiteY73" fmla="*/ 2272973 h 4432733"/>
              <a:gd name="connsiteX74" fmla="*/ 2879069 w 5168693"/>
              <a:gd name="connsiteY74" fmla="*/ 2230921 h 4432733"/>
              <a:gd name="connsiteX75" fmla="*/ 2843900 w 5168693"/>
              <a:gd name="connsiteY75" fmla="*/ 2215848 h 4432733"/>
              <a:gd name="connsiteX76" fmla="*/ 2822783 w 5168693"/>
              <a:gd name="connsiteY76" fmla="*/ 2203419 h 4432733"/>
              <a:gd name="connsiteX77" fmla="*/ 2798682 w 5168693"/>
              <a:gd name="connsiteY77" fmla="*/ 2195752 h 4432733"/>
              <a:gd name="connsiteX78" fmla="*/ 2770395 w 5168693"/>
              <a:gd name="connsiteY78" fmla="*/ 2177225 h 4432733"/>
              <a:gd name="connsiteX79" fmla="*/ 2733368 w 5168693"/>
              <a:gd name="connsiteY79" fmla="*/ 2170631 h 4432733"/>
              <a:gd name="connsiteX80" fmla="*/ 2698958 w 5168693"/>
              <a:gd name="connsiteY80" fmla="*/ 2146269 h 4432733"/>
              <a:gd name="connsiteX81" fmla="*/ 2659341 w 5168693"/>
              <a:gd name="connsiteY81" fmla="*/ 2128318 h 4432733"/>
              <a:gd name="connsiteX82" fmla="*/ 2698199 w 5168693"/>
              <a:gd name="connsiteY82" fmla="*/ 2004833 h 4432733"/>
              <a:gd name="connsiteX83" fmla="*/ 2728344 w 5168693"/>
              <a:gd name="connsiteY83" fmla="*/ 1934495 h 4432733"/>
              <a:gd name="connsiteX84" fmla="*/ 2823803 w 5168693"/>
              <a:gd name="connsiteY84" fmla="*/ 1813914 h 4432733"/>
              <a:gd name="connsiteX85" fmla="*/ 2860569 w 5168693"/>
              <a:gd name="connsiteY85" fmla="*/ 1758648 h 4432733"/>
              <a:gd name="connsiteX86" fmla="*/ 2914238 w 5168693"/>
              <a:gd name="connsiteY86" fmla="*/ 1733527 h 4432733"/>
              <a:gd name="connsiteX87" fmla="*/ 2984577 w 5168693"/>
              <a:gd name="connsiteY87" fmla="*/ 1693334 h 4432733"/>
              <a:gd name="connsiteX88" fmla="*/ 3095109 w 5168693"/>
              <a:gd name="connsiteY88" fmla="*/ 1663189 h 4432733"/>
              <a:gd name="connsiteX89" fmla="*/ 3140326 w 5168693"/>
              <a:gd name="connsiteY89" fmla="*/ 1643092 h 4432733"/>
              <a:gd name="connsiteX90" fmla="*/ 3175496 w 5168693"/>
              <a:gd name="connsiteY90" fmla="*/ 1602899 h 4432733"/>
              <a:gd name="connsiteX91" fmla="*/ 3195592 w 5168693"/>
              <a:gd name="connsiteY91" fmla="*/ 1517488 h 4432733"/>
              <a:gd name="connsiteX92" fmla="*/ 3228381 w 5168693"/>
              <a:gd name="connsiteY92" fmla="*/ 1430480 h 4432733"/>
              <a:gd name="connsiteX93" fmla="*/ 3296076 w 5168693"/>
              <a:gd name="connsiteY93" fmla="*/ 1341642 h 4432733"/>
              <a:gd name="connsiteX94" fmla="*/ 3411632 w 5168693"/>
              <a:gd name="connsiteY94" fmla="*/ 1241158 h 4432733"/>
              <a:gd name="connsiteX95" fmla="*/ 3366414 w 5168693"/>
              <a:gd name="connsiteY95" fmla="*/ 1211013 h 4432733"/>
              <a:gd name="connsiteX96" fmla="*/ 3308559 w 5168693"/>
              <a:gd name="connsiteY96" fmla="*/ 1196150 h 4432733"/>
              <a:gd name="connsiteX97" fmla="*/ 3225737 w 5168693"/>
              <a:gd name="connsiteY97" fmla="*/ 1190916 h 4432733"/>
              <a:gd name="connsiteX98" fmla="*/ 3172828 w 5168693"/>
              <a:gd name="connsiteY98" fmla="*/ 1167575 h 4432733"/>
              <a:gd name="connsiteX99" fmla="*/ 3101390 w 5168693"/>
              <a:gd name="connsiteY99" fmla="*/ 1153288 h 4432733"/>
              <a:gd name="connsiteX100" fmla="*/ 3064964 w 5168693"/>
              <a:gd name="connsiteY100" fmla="*/ 1165796 h 4432733"/>
              <a:gd name="connsiteX101" fmla="*/ 3004674 w 5168693"/>
              <a:gd name="connsiteY101" fmla="*/ 1135651 h 4432733"/>
              <a:gd name="connsiteX102" fmla="*/ 2934335 w 5168693"/>
              <a:gd name="connsiteY102" fmla="*/ 1120578 h 4432733"/>
              <a:gd name="connsiteX103" fmla="*/ 2758490 w 5168693"/>
              <a:gd name="connsiteY103" fmla="*/ 1072325 h 4432733"/>
              <a:gd name="connsiteX104" fmla="*/ 2522353 w 5168693"/>
              <a:gd name="connsiteY104" fmla="*/ 1010046 h 4432733"/>
              <a:gd name="connsiteX105" fmla="*/ 2457038 w 5168693"/>
              <a:gd name="connsiteY105" fmla="*/ 979901 h 4432733"/>
              <a:gd name="connsiteX106" fmla="*/ 2401773 w 5168693"/>
              <a:gd name="connsiteY106" fmla="*/ 954780 h 4432733"/>
              <a:gd name="connsiteX107" fmla="*/ 2316362 w 5168693"/>
              <a:gd name="connsiteY107" fmla="*/ 944732 h 4432733"/>
              <a:gd name="connsiteX108" fmla="*/ 2256071 w 5168693"/>
              <a:gd name="connsiteY108" fmla="*/ 944732 h 4432733"/>
              <a:gd name="connsiteX109" fmla="*/ 2220902 w 5168693"/>
              <a:gd name="connsiteY109" fmla="*/ 949756 h 4432733"/>
              <a:gd name="connsiteX110" fmla="*/ 2125443 w 5168693"/>
              <a:gd name="connsiteY110" fmla="*/ 849273 h 4432733"/>
              <a:gd name="connsiteX111" fmla="*/ 2113171 w 5168693"/>
              <a:gd name="connsiteY111" fmla="*/ 805625 h 4432733"/>
              <a:gd name="connsiteX112" fmla="*/ 2084596 w 5168693"/>
              <a:gd name="connsiteY112" fmla="*/ 779431 h 4432733"/>
              <a:gd name="connsiteX113" fmla="*/ 2055104 w 5168693"/>
              <a:gd name="connsiteY113" fmla="*/ 743765 h 4432733"/>
              <a:gd name="connsiteX114" fmla="*/ 1994814 w 5168693"/>
              <a:gd name="connsiteY114" fmla="*/ 663378 h 4432733"/>
              <a:gd name="connsiteX115" fmla="*/ 3862796 w 5168693"/>
              <a:gd name="connsiteY115" fmla="*/ 1324597 h 4432733"/>
              <a:gd name="connsiteX116" fmla="*/ 1889307 w 5168693"/>
              <a:gd name="connsiteY116" fmla="*/ 552846 h 4432733"/>
              <a:gd name="connsiteX117" fmla="*/ 1793847 w 5168693"/>
              <a:gd name="connsiteY117" fmla="*/ 482508 h 4432733"/>
              <a:gd name="connsiteX118" fmla="*/ 1698388 w 5168693"/>
              <a:gd name="connsiteY118" fmla="*/ 477484 h 4432733"/>
              <a:gd name="connsiteX119" fmla="*/ 1667878 w 5168693"/>
              <a:gd name="connsiteY119" fmla="*/ 453200 h 4432733"/>
              <a:gd name="connsiteX120" fmla="*/ 1597904 w 5168693"/>
              <a:gd name="connsiteY120" fmla="*/ 467435 h 4432733"/>
              <a:gd name="connsiteX121" fmla="*/ 1589296 w 5168693"/>
              <a:gd name="connsiteY121" fmla="*/ 443675 h 4432733"/>
              <a:gd name="connsiteX122" fmla="*/ 1542638 w 5168693"/>
              <a:gd name="connsiteY122" fmla="*/ 452363 h 4432733"/>
              <a:gd name="connsiteX123" fmla="*/ 1534528 w 5168693"/>
              <a:gd name="connsiteY123" fmla="*/ 412719 h 4432733"/>
              <a:gd name="connsiteX124" fmla="*/ 1498809 w 5168693"/>
              <a:gd name="connsiteY124" fmla="*/ 377000 h 4432733"/>
              <a:gd name="connsiteX125" fmla="*/ 1484521 w 5168693"/>
              <a:gd name="connsiteY125" fmla="*/ 341281 h 4432733"/>
              <a:gd name="connsiteX126" fmla="*/ 1477324 w 5168693"/>
              <a:gd name="connsiteY126" fmla="*/ 321734 h 4432733"/>
              <a:gd name="connsiteX127" fmla="*/ 1412010 w 5168693"/>
              <a:gd name="connsiteY127" fmla="*/ 291589 h 4432733"/>
              <a:gd name="connsiteX128" fmla="*/ 1366792 w 5168693"/>
              <a:gd name="connsiteY128" fmla="*/ 291589 h 4432733"/>
              <a:gd name="connsiteX129" fmla="*/ 1346696 w 5168693"/>
              <a:gd name="connsiteY129" fmla="*/ 231299 h 4432733"/>
              <a:gd name="connsiteX130" fmla="*/ 1321575 w 5168693"/>
              <a:gd name="connsiteY130" fmla="*/ 176033 h 4432733"/>
              <a:gd name="connsiteX131" fmla="*/ 1291430 w 5168693"/>
              <a:gd name="connsiteY131" fmla="*/ 150912 h 4432733"/>
              <a:gd name="connsiteX132" fmla="*/ 1236164 w 5168693"/>
              <a:gd name="connsiteY132" fmla="*/ 186081 h 4432733"/>
              <a:gd name="connsiteX133" fmla="*/ 1165825 w 5168693"/>
              <a:gd name="connsiteY133" fmla="*/ 211202 h 4432733"/>
              <a:gd name="connsiteX134" fmla="*/ 1120608 w 5168693"/>
              <a:gd name="connsiteY134" fmla="*/ 221251 h 4432733"/>
              <a:gd name="connsiteX135" fmla="*/ 1065342 w 5168693"/>
              <a:gd name="connsiteY135" fmla="*/ 191105 h 4432733"/>
              <a:gd name="connsiteX136" fmla="*/ 1005052 w 5168693"/>
              <a:gd name="connsiteY136" fmla="*/ 155936 h 4432733"/>
              <a:gd name="connsiteX137" fmla="*/ 934713 w 5168693"/>
              <a:gd name="connsiteY137" fmla="*/ 120767 h 4432733"/>
              <a:gd name="connsiteX138" fmla="*/ 829205 w 5168693"/>
              <a:gd name="connsiteY138" fmla="*/ 165985 h 4432733"/>
              <a:gd name="connsiteX139" fmla="*/ 743794 w 5168693"/>
              <a:gd name="connsiteY139" fmla="*/ 181057 h 4432733"/>
              <a:gd name="connsiteX140" fmla="*/ 693553 w 5168693"/>
              <a:gd name="connsiteY140" fmla="*/ 145888 h 4432733"/>
              <a:gd name="connsiteX141" fmla="*/ 703601 w 5168693"/>
              <a:gd name="connsiteY141" fmla="*/ 105695 h 4432733"/>
              <a:gd name="connsiteX142" fmla="*/ 718674 w 5168693"/>
              <a:gd name="connsiteY142" fmla="*/ 85598 h 4432733"/>
              <a:gd name="connsiteX143" fmla="*/ 693553 w 5168693"/>
              <a:gd name="connsiteY143" fmla="*/ 20284 h 4432733"/>
              <a:gd name="connsiteX144" fmla="*/ 648335 w 5168693"/>
              <a:gd name="connsiteY144" fmla="*/ 187 h 4432733"/>
              <a:gd name="connsiteX145" fmla="*/ 618190 w 5168693"/>
              <a:gd name="connsiteY145" fmla="*/ 10235 h 4432733"/>
              <a:gd name="connsiteX146" fmla="*/ 557900 w 5168693"/>
              <a:gd name="connsiteY146" fmla="*/ 10235 h 4432733"/>
              <a:gd name="connsiteX147" fmla="*/ 472489 w 5168693"/>
              <a:gd name="connsiteY147" fmla="*/ 187 h 4432733"/>
              <a:gd name="connsiteX148" fmla="*/ 437320 w 5168693"/>
              <a:gd name="connsiteY148" fmla="*/ 10235 h 4432733"/>
              <a:gd name="connsiteX149" fmla="*/ 392102 w 5168693"/>
              <a:gd name="connsiteY149" fmla="*/ 55453 h 4432733"/>
              <a:gd name="connsiteX150" fmla="*/ 387078 w 5168693"/>
              <a:gd name="connsiteY150" fmla="*/ 105695 h 4432733"/>
              <a:gd name="connsiteX151" fmla="*/ 382054 w 5168693"/>
              <a:gd name="connsiteY151" fmla="*/ 140864 h 4432733"/>
              <a:gd name="connsiteX152" fmla="*/ 346885 w 5168693"/>
              <a:gd name="connsiteY152" fmla="*/ 216226 h 4432733"/>
              <a:gd name="connsiteX153" fmla="*/ 366981 w 5168693"/>
              <a:gd name="connsiteY153" fmla="*/ 206178 h 4432733"/>
              <a:gd name="connsiteX154" fmla="*/ 422247 w 5168693"/>
              <a:gd name="connsiteY154" fmla="*/ 171009 h 4432733"/>
              <a:gd name="connsiteX155" fmla="*/ 467465 w 5168693"/>
              <a:gd name="connsiteY155" fmla="*/ 216226 h 4432733"/>
              <a:gd name="connsiteX156" fmla="*/ 462441 w 5168693"/>
              <a:gd name="connsiteY156" fmla="*/ 256420 h 4432733"/>
              <a:gd name="connsiteX157" fmla="*/ 462441 w 5168693"/>
              <a:gd name="connsiteY157" fmla="*/ 276516 h 4432733"/>
              <a:gd name="connsiteX158" fmla="*/ 532779 w 5168693"/>
              <a:gd name="connsiteY158" fmla="*/ 361927 h 4432733"/>
              <a:gd name="connsiteX159" fmla="*/ 552876 w 5168693"/>
              <a:gd name="connsiteY159" fmla="*/ 412169 h 4432733"/>
              <a:gd name="connsiteX160" fmla="*/ 598093 w 5168693"/>
              <a:gd name="connsiteY160" fmla="*/ 427242 h 4432733"/>
              <a:gd name="connsiteX161" fmla="*/ 618190 w 5168693"/>
              <a:gd name="connsiteY161" fmla="*/ 442314 h 4432733"/>
              <a:gd name="connsiteX162" fmla="*/ 633263 w 5168693"/>
              <a:gd name="connsiteY162" fmla="*/ 472459 h 4432733"/>
              <a:gd name="connsiteX163" fmla="*/ 3937635 w 5168693"/>
              <a:gd name="connsiteY163" fmla="*/ 1444777 h 4432733"/>
              <a:gd name="connsiteX164" fmla="*/ 577997 w 5168693"/>
              <a:gd name="connsiteY164" fmla="*/ 582991 h 4432733"/>
              <a:gd name="connsiteX165" fmla="*/ 4025558 w 5168693"/>
              <a:gd name="connsiteY165" fmla="*/ 1609807 h 4432733"/>
              <a:gd name="connsiteX166" fmla="*/ 462441 w 5168693"/>
              <a:gd name="connsiteY166" fmla="*/ 638257 h 4432733"/>
              <a:gd name="connsiteX167" fmla="*/ 437320 w 5168693"/>
              <a:gd name="connsiteY167" fmla="*/ 708596 h 4432733"/>
              <a:gd name="connsiteX168" fmla="*/ 4068752 w 5168693"/>
              <a:gd name="connsiteY168" fmla="*/ 1752368 h 4432733"/>
              <a:gd name="connsiteX169" fmla="*/ 377030 w 5168693"/>
              <a:gd name="connsiteY169" fmla="*/ 768886 h 4432733"/>
              <a:gd name="connsiteX170" fmla="*/ 351909 w 5168693"/>
              <a:gd name="connsiteY170" fmla="*/ 914587 h 4432733"/>
              <a:gd name="connsiteX171" fmla="*/ 331812 w 5168693"/>
              <a:gd name="connsiteY171" fmla="*/ 964829 h 4432733"/>
              <a:gd name="connsiteX172" fmla="*/ 346885 w 5168693"/>
              <a:gd name="connsiteY172" fmla="*/ 1025119 h 4432733"/>
              <a:gd name="connsiteX173" fmla="*/ 4147604 w 5168693"/>
              <a:gd name="connsiteY173" fmla="*/ 1874414 h 4432733"/>
              <a:gd name="connsiteX174" fmla="*/ 372005 w 5168693"/>
              <a:gd name="connsiteY174" fmla="*/ 1110530 h 4432733"/>
              <a:gd name="connsiteX0" fmla="*/ 372005 w 5173526"/>
              <a:gd name="connsiteY0" fmla="*/ 1110530 h 4432733"/>
              <a:gd name="connsiteX1" fmla="*/ 4529371 w 5173526"/>
              <a:gd name="connsiteY1" fmla="*/ 2133857 h 4432733"/>
              <a:gd name="connsiteX2" fmla="*/ 473275 w 5173526"/>
              <a:gd name="connsiteY2" fmla="*/ 1333190 h 4432733"/>
              <a:gd name="connsiteX3" fmla="*/ 4750784 w 5173526"/>
              <a:gd name="connsiteY3" fmla="*/ 2453101 h 4432733"/>
              <a:gd name="connsiteX4" fmla="*/ 532779 w 5173526"/>
              <a:gd name="connsiteY4" fmla="*/ 1557681 h 4432733"/>
              <a:gd name="connsiteX5" fmla="*/ 4815052 w 5173526"/>
              <a:gd name="connsiteY5" fmla="*/ 2820494 h 4432733"/>
              <a:gd name="connsiteX6" fmla="*/ 547852 w 5173526"/>
              <a:gd name="connsiteY6" fmla="*/ 1758648 h 4432733"/>
              <a:gd name="connsiteX7" fmla="*/ 572973 w 5173526"/>
              <a:gd name="connsiteY7" fmla="*/ 1798842 h 4432733"/>
              <a:gd name="connsiteX8" fmla="*/ 4804724 w 5173526"/>
              <a:gd name="connsiteY8" fmla="*/ 3176931 h 4432733"/>
              <a:gd name="connsiteX9" fmla="*/ 589117 w 5173526"/>
              <a:gd name="connsiteY9" fmla="*/ 2066170 h 4432733"/>
              <a:gd name="connsiteX10" fmla="*/ 593069 w 5173526"/>
              <a:gd name="connsiteY10" fmla="*/ 2140486 h 4432733"/>
              <a:gd name="connsiteX11" fmla="*/ 596315 w 5173526"/>
              <a:gd name="connsiteY11" fmla="*/ 2224850 h 4432733"/>
              <a:gd name="connsiteX12" fmla="*/ 4854966 w 5173526"/>
              <a:gd name="connsiteY12" fmla="*/ 3413347 h 4432733"/>
              <a:gd name="connsiteX13" fmla="*/ 618451 w 5173526"/>
              <a:gd name="connsiteY13" fmla="*/ 2359717 h 4432733"/>
              <a:gd name="connsiteX14" fmla="*/ 623214 w 5173526"/>
              <a:gd name="connsiteY14" fmla="*/ 2391695 h 4432733"/>
              <a:gd name="connsiteX15" fmla="*/ 4945271 w 5173526"/>
              <a:gd name="connsiteY15" fmla="*/ 3672650 h 4432733"/>
              <a:gd name="connsiteX16" fmla="*/ 648335 w 5173526"/>
              <a:gd name="connsiteY16" fmla="*/ 2482130 h 4432733"/>
              <a:gd name="connsiteX17" fmla="*/ 4985753 w 5173526"/>
              <a:gd name="connsiteY17" fmla="*/ 3976656 h 4432733"/>
              <a:gd name="connsiteX18" fmla="*/ 676622 w 5173526"/>
              <a:gd name="connsiteY18" fmla="*/ 2652952 h 4432733"/>
              <a:gd name="connsiteX19" fmla="*/ 4932701 w 5173526"/>
              <a:gd name="connsiteY19" fmla="*/ 4141713 h 4432733"/>
              <a:gd name="connsiteX20" fmla="*/ 849302 w 5173526"/>
              <a:gd name="connsiteY20" fmla="*/ 2813725 h 4432733"/>
              <a:gd name="connsiteX21" fmla="*/ 4889088 w 5173526"/>
              <a:gd name="connsiteY21" fmla="*/ 4253221 h 4432733"/>
              <a:gd name="connsiteX22" fmla="*/ 4801305 w 5173526"/>
              <a:gd name="connsiteY22" fmla="*/ 4305417 h 4432733"/>
              <a:gd name="connsiteX23" fmla="*/ 4508027 w 5173526"/>
              <a:gd name="connsiteY23" fmla="*/ 4416769 h 4432733"/>
              <a:gd name="connsiteX24" fmla="*/ 2641809 w 5173526"/>
              <a:gd name="connsiteY24" fmla="*/ 3920300 h 4432733"/>
              <a:gd name="connsiteX25" fmla="*/ 2561638 w 5173526"/>
              <a:gd name="connsiteY25" fmla="*/ 3875849 h 4432733"/>
              <a:gd name="connsiteX26" fmla="*/ 2748441 w 5173526"/>
              <a:gd name="connsiteY26" fmla="*/ 3878851 h 4432733"/>
              <a:gd name="connsiteX27" fmla="*/ 2823803 w 5173526"/>
              <a:gd name="connsiteY27" fmla="*/ 3823585 h 4432733"/>
              <a:gd name="connsiteX28" fmla="*/ 2879069 w 5173526"/>
              <a:gd name="connsiteY28" fmla="*/ 3778367 h 4432733"/>
              <a:gd name="connsiteX29" fmla="*/ 2975184 w 5173526"/>
              <a:gd name="connsiteY29" fmla="*/ 3820288 h 4432733"/>
              <a:gd name="connsiteX30" fmla="*/ 3029794 w 5173526"/>
              <a:gd name="connsiteY30" fmla="*/ 3823585 h 4432733"/>
              <a:gd name="connsiteX31" fmla="*/ 3080036 w 5173526"/>
              <a:gd name="connsiteY31" fmla="*/ 3808512 h 4432733"/>
              <a:gd name="connsiteX32" fmla="*/ 3130278 w 5173526"/>
              <a:gd name="connsiteY32" fmla="*/ 3738174 h 4432733"/>
              <a:gd name="connsiteX33" fmla="*/ 3145351 w 5173526"/>
              <a:gd name="connsiteY33" fmla="*/ 3692956 h 4432733"/>
              <a:gd name="connsiteX34" fmla="*/ 3144253 w 5173526"/>
              <a:gd name="connsiteY34" fmla="*/ 3667888 h 4432733"/>
              <a:gd name="connsiteX35" fmla="*/ 3185021 w 5173526"/>
              <a:gd name="connsiteY35" fmla="*/ 3646953 h 4432733"/>
              <a:gd name="connsiteX36" fmla="*/ 3235786 w 5173526"/>
              <a:gd name="connsiteY36" fmla="*/ 3667835 h 4432733"/>
              <a:gd name="connsiteX37" fmla="*/ 3311148 w 5173526"/>
              <a:gd name="connsiteY37" fmla="*/ 3667835 h 4432733"/>
              <a:gd name="connsiteX38" fmla="*/ 3366414 w 5173526"/>
              <a:gd name="connsiteY38" fmla="*/ 3622618 h 4432733"/>
              <a:gd name="connsiteX39" fmla="*/ 3386511 w 5173526"/>
              <a:gd name="connsiteY39" fmla="*/ 3547255 h 4432733"/>
              <a:gd name="connsiteX40" fmla="*/ 3386511 w 5173526"/>
              <a:gd name="connsiteY40" fmla="*/ 3486965 h 4432733"/>
              <a:gd name="connsiteX41" fmla="*/ 3446801 w 5173526"/>
              <a:gd name="connsiteY41" fmla="*/ 3411602 h 4432733"/>
              <a:gd name="connsiteX42" fmla="*/ 3466898 w 5173526"/>
              <a:gd name="connsiteY42" fmla="*/ 3366385 h 4432733"/>
              <a:gd name="connsiteX43" fmla="*/ 3486994 w 5173526"/>
              <a:gd name="connsiteY43" fmla="*/ 3341264 h 4432733"/>
              <a:gd name="connsiteX44" fmla="*/ 3520489 w 5173526"/>
              <a:gd name="connsiteY44" fmla="*/ 3322606 h 4432733"/>
              <a:gd name="connsiteX45" fmla="*/ 3567381 w 5173526"/>
              <a:gd name="connsiteY45" fmla="*/ 3321167 h 4432733"/>
              <a:gd name="connsiteX46" fmla="*/ 3562357 w 5173526"/>
              <a:gd name="connsiteY46" fmla="*/ 3270925 h 4432733"/>
              <a:gd name="connsiteX47" fmla="*/ 3552309 w 5173526"/>
              <a:gd name="connsiteY47" fmla="*/ 3235756 h 4432733"/>
              <a:gd name="connsiteX48" fmla="*/ 3551445 w 5173526"/>
              <a:gd name="connsiteY48" fmla="*/ 3217831 h 4432733"/>
              <a:gd name="connsiteX49" fmla="*/ 3514496 w 5173526"/>
              <a:gd name="connsiteY49" fmla="*/ 3181276 h 4432733"/>
              <a:gd name="connsiteX50" fmla="*/ 3492019 w 5173526"/>
              <a:gd name="connsiteY50" fmla="*/ 3180490 h 4432733"/>
              <a:gd name="connsiteX51" fmla="*/ 3446801 w 5173526"/>
              <a:gd name="connsiteY51" fmla="*/ 3130248 h 4432733"/>
              <a:gd name="connsiteX52" fmla="*/ 3416656 w 5173526"/>
              <a:gd name="connsiteY52" fmla="*/ 3100103 h 4432733"/>
              <a:gd name="connsiteX53" fmla="*/ 3391535 w 5173526"/>
              <a:gd name="connsiteY53" fmla="*/ 3095079 h 4432733"/>
              <a:gd name="connsiteX54" fmla="*/ 3341895 w 5173526"/>
              <a:gd name="connsiteY54" fmla="*/ 3015425 h 4432733"/>
              <a:gd name="connsiteX55" fmla="*/ 3321197 w 5173526"/>
              <a:gd name="connsiteY55" fmla="*/ 2944354 h 4432733"/>
              <a:gd name="connsiteX56" fmla="*/ 3289508 w 5173526"/>
              <a:gd name="connsiteY56" fmla="*/ 2905888 h 4432733"/>
              <a:gd name="connsiteX57" fmla="*/ 3282364 w 5173526"/>
              <a:gd name="connsiteY57" fmla="*/ 2867788 h 4432733"/>
              <a:gd name="connsiteX58" fmla="*/ 3260907 w 5173526"/>
              <a:gd name="connsiteY58" fmla="*/ 2838846 h 4432733"/>
              <a:gd name="connsiteX59" fmla="*/ 3260933 w 5173526"/>
              <a:gd name="connsiteY59" fmla="*/ 2820163 h 4432733"/>
              <a:gd name="connsiteX60" fmla="*/ 3225737 w 5173526"/>
              <a:gd name="connsiteY60" fmla="*/ 2768508 h 4432733"/>
              <a:gd name="connsiteX61" fmla="*/ 3160423 w 5173526"/>
              <a:gd name="connsiteY61" fmla="*/ 2698169 h 4432733"/>
              <a:gd name="connsiteX62" fmla="*/ 3130278 w 5173526"/>
              <a:gd name="connsiteY62" fmla="*/ 2663000 h 4432733"/>
              <a:gd name="connsiteX63" fmla="*/ 3095109 w 5173526"/>
              <a:gd name="connsiteY63" fmla="*/ 2622807 h 4432733"/>
              <a:gd name="connsiteX64" fmla="*/ 3084720 w 5173526"/>
              <a:gd name="connsiteY64" fmla="*/ 2558225 h 4432733"/>
              <a:gd name="connsiteX65" fmla="*/ 3090085 w 5173526"/>
              <a:gd name="connsiteY65" fmla="*/ 2532371 h 4432733"/>
              <a:gd name="connsiteX66" fmla="*/ 3046621 w 5173526"/>
              <a:gd name="connsiteY66" fmla="*/ 2510600 h 4432733"/>
              <a:gd name="connsiteX67" fmla="*/ 3019746 w 5173526"/>
              <a:gd name="connsiteY67" fmla="*/ 2512275 h 4432733"/>
              <a:gd name="connsiteX68" fmla="*/ 3010221 w 5173526"/>
              <a:gd name="connsiteY68" fmla="*/ 2472631 h 4432733"/>
              <a:gd name="connsiteX69" fmla="*/ 3013284 w 5173526"/>
              <a:gd name="connsiteY69" fmla="*/ 2398681 h 4432733"/>
              <a:gd name="connsiteX70" fmla="*/ 2994625 w 5173526"/>
              <a:gd name="connsiteY70" fmla="*/ 2371598 h 4432733"/>
              <a:gd name="connsiteX71" fmla="*/ 2964480 w 5173526"/>
              <a:gd name="connsiteY71" fmla="*/ 2326380 h 4432733"/>
              <a:gd name="connsiteX72" fmla="*/ 2909214 w 5173526"/>
              <a:gd name="connsiteY72" fmla="*/ 2272973 h 4432733"/>
              <a:gd name="connsiteX73" fmla="*/ 2879069 w 5173526"/>
              <a:gd name="connsiteY73" fmla="*/ 2230921 h 4432733"/>
              <a:gd name="connsiteX74" fmla="*/ 2843900 w 5173526"/>
              <a:gd name="connsiteY74" fmla="*/ 2215848 h 4432733"/>
              <a:gd name="connsiteX75" fmla="*/ 2822783 w 5173526"/>
              <a:gd name="connsiteY75" fmla="*/ 2203419 h 4432733"/>
              <a:gd name="connsiteX76" fmla="*/ 2798682 w 5173526"/>
              <a:gd name="connsiteY76" fmla="*/ 2195752 h 4432733"/>
              <a:gd name="connsiteX77" fmla="*/ 2770395 w 5173526"/>
              <a:gd name="connsiteY77" fmla="*/ 2177225 h 4432733"/>
              <a:gd name="connsiteX78" fmla="*/ 2733368 w 5173526"/>
              <a:gd name="connsiteY78" fmla="*/ 2170631 h 4432733"/>
              <a:gd name="connsiteX79" fmla="*/ 2698958 w 5173526"/>
              <a:gd name="connsiteY79" fmla="*/ 2146269 h 4432733"/>
              <a:gd name="connsiteX80" fmla="*/ 2659341 w 5173526"/>
              <a:gd name="connsiteY80" fmla="*/ 2128318 h 4432733"/>
              <a:gd name="connsiteX81" fmla="*/ 2698199 w 5173526"/>
              <a:gd name="connsiteY81" fmla="*/ 2004833 h 4432733"/>
              <a:gd name="connsiteX82" fmla="*/ 2728344 w 5173526"/>
              <a:gd name="connsiteY82" fmla="*/ 1934495 h 4432733"/>
              <a:gd name="connsiteX83" fmla="*/ 2823803 w 5173526"/>
              <a:gd name="connsiteY83" fmla="*/ 1813914 h 4432733"/>
              <a:gd name="connsiteX84" fmla="*/ 2860569 w 5173526"/>
              <a:gd name="connsiteY84" fmla="*/ 1758648 h 4432733"/>
              <a:gd name="connsiteX85" fmla="*/ 2914238 w 5173526"/>
              <a:gd name="connsiteY85" fmla="*/ 1733527 h 4432733"/>
              <a:gd name="connsiteX86" fmla="*/ 2984577 w 5173526"/>
              <a:gd name="connsiteY86" fmla="*/ 1693334 h 4432733"/>
              <a:gd name="connsiteX87" fmla="*/ 3095109 w 5173526"/>
              <a:gd name="connsiteY87" fmla="*/ 1663189 h 4432733"/>
              <a:gd name="connsiteX88" fmla="*/ 3140326 w 5173526"/>
              <a:gd name="connsiteY88" fmla="*/ 1643092 h 4432733"/>
              <a:gd name="connsiteX89" fmla="*/ 3175496 w 5173526"/>
              <a:gd name="connsiteY89" fmla="*/ 1602899 h 4432733"/>
              <a:gd name="connsiteX90" fmla="*/ 3195592 w 5173526"/>
              <a:gd name="connsiteY90" fmla="*/ 1517488 h 4432733"/>
              <a:gd name="connsiteX91" fmla="*/ 3228381 w 5173526"/>
              <a:gd name="connsiteY91" fmla="*/ 1430480 h 4432733"/>
              <a:gd name="connsiteX92" fmla="*/ 3296076 w 5173526"/>
              <a:gd name="connsiteY92" fmla="*/ 1341642 h 4432733"/>
              <a:gd name="connsiteX93" fmla="*/ 3411632 w 5173526"/>
              <a:gd name="connsiteY93" fmla="*/ 1241158 h 4432733"/>
              <a:gd name="connsiteX94" fmla="*/ 3366414 w 5173526"/>
              <a:gd name="connsiteY94" fmla="*/ 1211013 h 4432733"/>
              <a:gd name="connsiteX95" fmla="*/ 3308559 w 5173526"/>
              <a:gd name="connsiteY95" fmla="*/ 1196150 h 4432733"/>
              <a:gd name="connsiteX96" fmla="*/ 3225737 w 5173526"/>
              <a:gd name="connsiteY96" fmla="*/ 1190916 h 4432733"/>
              <a:gd name="connsiteX97" fmla="*/ 3172828 w 5173526"/>
              <a:gd name="connsiteY97" fmla="*/ 1167575 h 4432733"/>
              <a:gd name="connsiteX98" fmla="*/ 3101390 w 5173526"/>
              <a:gd name="connsiteY98" fmla="*/ 1153288 h 4432733"/>
              <a:gd name="connsiteX99" fmla="*/ 3064964 w 5173526"/>
              <a:gd name="connsiteY99" fmla="*/ 1165796 h 4432733"/>
              <a:gd name="connsiteX100" fmla="*/ 3004674 w 5173526"/>
              <a:gd name="connsiteY100" fmla="*/ 1135651 h 4432733"/>
              <a:gd name="connsiteX101" fmla="*/ 2934335 w 5173526"/>
              <a:gd name="connsiteY101" fmla="*/ 1120578 h 4432733"/>
              <a:gd name="connsiteX102" fmla="*/ 2758490 w 5173526"/>
              <a:gd name="connsiteY102" fmla="*/ 1072325 h 4432733"/>
              <a:gd name="connsiteX103" fmla="*/ 2522353 w 5173526"/>
              <a:gd name="connsiteY103" fmla="*/ 1010046 h 4432733"/>
              <a:gd name="connsiteX104" fmla="*/ 2457038 w 5173526"/>
              <a:gd name="connsiteY104" fmla="*/ 979901 h 4432733"/>
              <a:gd name="connsiteX105" fmla="*/ 2401773 w 5173526"/>
              <a:gd name="connsiteY105" fmla="*/ 954780 h 4432733"/>
              <a:gd name="connsiteX106" fmla="*/ 2316362 w 5173526"/>
              <a:gd name="connsiteY106" fmla="*/ 944732 h 4432733"/>
              <a:gd name="connsiteX107" fmla="*/ 2256071 w 5173526"/>
              <a:gd name="connsiteY107" fmla="*/ 944732 h 4432733"/>
              <a:gd name="connsiteX108" fmla="*/ 2220902 w 5173526"/>
              <a:gd name="connsiteY108" fmla="*/ 949756 h 4432733"/>
              <a:gd name="connsiteX109" fmla="*/ 2125443 w 5173526"/>
              <a:gd name="connsiteY109" fmla="*/ 849273 h 4432733"/>
              <a:gd name="connsiteX110" fmla="*/ 2113171 w 5173526"/>
              <a:gd name="connsiteY110" fmla="*/ 805625 h 4432733"/>
              <a:gd name="connsiteX111" fmla="*/ 2084596 w 5173526"/>
              <a:gd name="connsiteY111" fmla="*/ 779431 h 4432733"/>
              <a:gd name="connsiteX112" fmla="*/ 2055104 w 5173526"/>
              <a:gd name="connsiteY112" fmla="*/ 743765 h 4432733"/>
              <a:gd name="connsiteX113" fmla="*/ 1994814 w 5173526"/>
              <a:gd name="connsiteY113" fmla="*/ 663378 h 4432733"/>
              <a:gd name="connsiteX114" fmla="*/ 3862796 w 5173526"/>
              <a:gd name="connsiteY114" fmla="*/ 1324597 h 4432733"/>
              <a:gd name="connsiteX115" fmla="*/ 1889307 w 5173526"/>
              <a:gd name="connsiteY115" fmla="*/ 552846 h 4432733"/>
              <a:gd name="connsiteX116" fmla="*/ 1793847 w 5173526"/>
              <a:gd name="connsiteY116" fmla="*/ 482508 h 4432733"/>
              <a:gd name="connsiteX117" fmla="*/ 1698388 w 5173526"/>
              <a:gd name="connsiteY117" fmla="*/ 477484 h 4432733"/>
              <a:gd name="connsiteX118" fmla="*/ 1667878 w 5173526"/>
              <a:gd name="connsiteY118" fmla="*/ 453200 h 4432733"/>
              <a:gd name="connsiteX119" fmla="*/ 1597904 w 5173526"/>
              <a:gd name="connsiteY119" fmla="*/ 467435 h 4432733"/>
              <a:gd name="connsiteX120" fmla="*/ 1589296 w 5173526"/>
              <a:gd name="connsiteY120" fmla="*/ 443675 h 4432733"/>
              <a:gd name="connsiteX121" fmla="*/ 1542638 w 5173526"/>
              <a:gd name="connsiteY121" fmla="*/ 452363 h 4432733"/>
              <a:gd name="connsiteX122" fmla="*/ 1534528 w 5173526"/>
              <a:gd name="connsiteY122" fmla="*/ 412719 h 4432733"/>
              <a:gd name="connsiteX123" fmla="*/ 1498809 w 5173526"/>
              <a:gd name="connsiteY123" fmla="*/ 377000 h 4432733"/>
              <a:gd name="connsiteX124" fmla="*/ 1484521 w 5173526"/>
              <a:gd name="connsiteY124" fmla="*/ 341281 h 4432733"/>
              <a:gd name="connsiteX125" fmla="*/ 1477324 w 5173526"/>
              <a:gd name="connsiteY125" fmla="*/ 321734 h 4432733"/>
              <a:gd name="connsiteX126" fmla="*/ 1412010 w 5173526"/>
              <a:gd name="connsiteY126" fmla="*/ 291589 h 4432733"/>
              <a:gd name="connsiteX127" fmla="*/ 1366792 w 5173526"/>
              <a:gd name="connsiteY127" fmla="*/ 291589 h 4432733"/>
              <a:gd name="connsiteX128" fmla="*/ 1346696 w 5173526"/>
              <a:gd name="connsiteY128" fmla="*/ 231299 h 4432733"/>
              <a:gd name="connsiteX129" fmla="*/ 1321575 w 5173526"/>
              <a:gd name="connsiteY129" fmla="*/ 176033 h 4432733"/>
              <a:gd name="connsiteX130" fmla="*/ 1291430 w 5173526"/>
              <a:gd name="connsiteY130" fmla="*/ 150912 h 4432733"/>
              <a:gd name="connsiteX131" fmla="*/ 1236164 w 5173526"/>
              <a:gd name="connsiteY131" fmla="*/ 186081 h 4432733"/>
              <a:gd name="connsiteX132" fmla="*/ 1165825 w 5173526"/>
              <a:gd name="connsiteY132" fmla="*/ 211202 h 4432733"/>
              <a:gd name="connsiteX133" fmla="*/ 1120608 w 5173526"/>
              <a:gd name="connsiteY133" fmla="*/ 221251 h 4432733"/>
              <a:gd name="connsiteX134" fmla="*/ 1065342 w 5173526"/>
              <a:gd name="connsiteY134" fmla="*/ 191105 h 4432733"/>
              <a:gd name="connsiteX135" fmla="*/ 1005052 w 5173526"/>
              <a:gd name="connsiteY135" fmla="*/ 155936 h 4432733"/>
              <a:gd name="connsiteX136" fmla="*/ 934713 w 5173526"/>
              <a:gd name="connsiteY136" fmla="*/ 120767 h 4432733"/>
              <a:gd name="connsiteX137" fmla="*/ 829205 w 5173526"/>
              <a:gd name="connsiteY137" fmla="*/ 165985 h 4432733"/>
              <a:gd name="connsiteX138" fmla="*/ 743794 w 5173526"/>
              <a:gd name="connsiteY138" fmla="*/ 181057 h 4432733"/>
              <a:gd name="connsiteX139" fmla="*/ 693553 w 5173526"/>
              <a:gd name="connsiteY139" fmla="*/ 145888 h 4432733"/>
              <a:gd name="connsiteX140" fmla="*/ 703601 w 5173526"/>
              <a:gd name="connsiteY140" fmla="*/ 105695 h 4432733"/>
              <a:gd name="connsiteX141" fmla="*/ 718674 w 5173526"/>
              <a:gd name="connsiteY141" fmla="*/ 85598 h 4432733"/>
              <a:gd name="connsiteX142" fmla="*/ 693553 w 5173526"/>
              <a:gd name="connsiteY142" fmla="*/ 20284 h 4432733"/>
              <a:gd name="connsiteX143" fmla="*/ 648335 w 5173526"/>
              <a:gd name="connsiteY143" fmla="*/ 187 h 4432733"/>
              <a:gd name="connsiteX144" fmla="*/ 618190 w 5173526"/>
              <a:gd name="connsiteY144" fmla="*/ 10235 h 4432733"/>
              <a:gd name="connsiteX145" fmla="*/ 557900 w 5173526"/>
              <a:gd name="connsiteY145" fmla="*/ 10235 h 4432733"/>
              <a:gd name="connsiteX146" fmla="*/ 472489 w 5173526"/>
              <a:gd name="connsiteY146" fmla="*/ 187 h 4432733"/>
              <a:gd name="connsiteX147" fmla="*/ 437320 w 5173526"/>
              <a:gd name="connsiteY147" fmla="*/ 10235 h 4432733"/>
              <a:gd name="connsiteX148" fmla="*/ 392102 w 5173526"/>
              <a:gd name="connsiteY148" fmla="*/ 55453 h 4432733"/>
              <a:gd name="connsiteX149" fmla="*/ 387078 w 5173526"/>
              <a:gd name="connsiteY149" fmla="*/ 105695 h 4432733"/>
              <a:gd name="connsiteX150" fmla="*/ 382054 w 5173526"/>
              <a:gd name="connsiteY150" fmla="*/ 140864 h 4432733"/>
              <a:gd name="connsiteX151" fmla="*/ 346885 w 5173526"/>
              <a:gd name="connsiteY151" fmla="*/ 216226 h 4432733"/>
              <a:gd name="connsiteX152" fmla="*/ 366981 w 5173526"/>
              <a:gd name="connsiteY152" fmla="*/ 206178 h 4432733"/>
              <a:gd name="connsiteX153" fmla="*/ 422247 w 5173526"/>
              <a:gd name="connsiteY153" fmla="*/ 171009 h 4432733"/>
              <a:gd name="connsiteX154" fmla="*/ 467465 w 5173526"/>
              <a:gd name="connsiteY154" fmla="*/ 216226 h 4432733"/>
              <a:gd name="connsiteX155" fmla="*/ 462441 w 5173526"/>
              <a:gd name="connsiteY155" fmla="*/ 256420 h 4432733"/>
              <a:gd name="connsiteX156" fmla="*/ 462441 w 5173526"/>
              <a:gd name="connsiteY156" fmla="*/ 276516 h 4432733"/>
              <a:gd name="connsiteX157" fmla="*/ 532779 w 5173526"/>
              <a:gd name="connsiteY157" fmla="*/ 361927 h 4432733"/>
              <a:gd name="connsiteX158" fmla="*/ 552876 w 5173526"/>
              <a:gd name="connsiteY158" fmla="*/ 412169 h 4432733"/>
              <a:gd name="connsiteX159" fmla="*/ 598093 w 5173526"/>
              <a:gd name="connsiteY159" fmla="*/ 427242 h 4432733"/>
              <a:gd name="connsiteX160" fmla="*/ 618190 w 5173526"/>
              <a:gd name="connsiteY160" fmla="*/ 442314 h 4432733"/>
              <a:gd name="connsiteX161" fmla="*/ 633263 w 5173526"/>
              <a:gd name="connsiteY161" fmla="*/ 472459 h 4432733"/>
              <a:gd name="connsiteX162" fmla="*/ 3937635 w 5173526"/>
              <a:gd name="connsiteY162" fmla="*/ 1444777 h 4432733"/>
              <a:gd name="connsiteX163" fmla="*/ 577997 w 5173526"/>
              <a:gd name="connsiteY163" fmla="*/ 582991 h 4432733"/>
              <a:gd name="connsiteX164" fmla="*/ 4025558 w 5173526"/>
              <a:gd name="connsiteY164" fmla="*/ 1609807 h 4432733"/>
              <a:gd name="connsiteX165" fmla="*/ 462441 w 5173526"/>
              <a:gd name="connsiteY165" fmla="*/ 638257 h 4432733"/>
              <a:gd name="connsiteX166" fmla="*/ 437320 w 5173526"/>
              <a:gd name="connsiteY166" fmla="*/ 708596 h 4432733"/>
              <a:gd name="connsiteX167" fmla="*/ 4068752 w 5173526"/>
              <a:gd name="connsiteY167" fmla="*/ 1752368 h 4432733"/>
              <a:gd name="connsiteX168" fmla="*/ 377030 w 5173526"/>
              <a:gd name="connsiteY168" fmla="*/ 768886 h 4432733"/>
              <a:gd name="connsiteX169" fmla="*/ 351909 w 5173526"/>
              <a:gd name="connsiteY169" fmla="*/ 914587 h 4432733"/>
              <a:gd name="connsiteX170" fmla="*/ 331812 w 5173526"/>
              <a:gd name="connsiteY170" fmla="*/ 964829 h 4432733"/>
              <a:gd name="connsiteX171" fmla="*/ 346885 w 5173526"/>
              <a:gd name="connsiteY171" fmla="*/ 1025119 h 4432733"/>
              <a:gd name="connsiteX172" fmla="*/ 4147604 w 5173526"/>
              <a:gd name="connsiteY172" fmla="*/ 1874414 h 4432733"/>
              <a:gd name="connsiteX173" fmla="*/ 372005 w 5173526"/>
              <a:gd name="connsiteY173" fmla="*/ 1110530 h 4432733"/>
              <a:gd name="connsiteX0" fmla="*/ 372005 w 5238446"/>
              <a:gd name="connsiteY0" fmla="*/ 1110530 h 4432733"/>
              <a:gd name="connsiteX1" fmla="*/ 4529371 w 5238446"/>
              <a:gd name="connsiteY1" fmla="*/ 2133857 h 4432733"/>
              <a:gd name="connsiteX2" fmla="*/ 473275 w 5238446"/>
              <a:gd name="connsiteY2" fmla="*/ 1333190 h 4432733"/>
              <a:gd name="connsiteX3" fmla="*/ 4750784 w 5238446"/>
              <a:gd name="connsiteY3" fmla="*/ 2453101 h 4432733"/>
              <a:gd name="connsiteX4" fmla="*/ 532779 w 5238446"/>
              <a:gd name="connsiteY4" fmla="*/ 1557681 h 4432733"/>
              <a:gd name="connsiteX5" fmla="*/ 4815052 w 5238446"/>
              <a:gd name="connsiteY5" fmla="*/ 2820494 h 4432733"/>
              <a:gd name="connsiteX6" fmla="*/ 547852 w 5238446"/>
              <a:gd name="connsiteY6" fmla="*/ 1758648 h 4432733"/>
              <a:gd name="connsiteX7" fmla="*/ 572973 w 5238446"/>
              <a:gd name="connsiteY7" fmla="*/ 1798842 h 4432733"/>
              <a:gd name="connsiteX8" fmla="*/ 4804724 w 5238446"/>
              <a:gd name="connsiteY8" fmla="*/ 3176931 h 4432733"/>
              <a:gd name="connsiteX9" fmla="*/ 589117 w 5238446"/>
              <a:gd name="connsiteY9" fmla="*/ 2066170 h 4432733"/>
              <a:gd name="connsiteX10" fmla="*/ 593069 w 5238446"/>
              <a:gd name="connsiteY10" fmla="*/ 2140486 h 4432733"/>
              <a:gd name="connsiteX11" fmla="*/ 596315 w 5238446"/>
              <a:gd name="connsiteY11" fmla="*/ 2224850 h 4432733"/>
              <a:gd name="connsiteX12" fmla="*/ 4854966 w 5238446"/>
              <a:gd name="connsiteY12" fmla="*/ 3413347 h 4432733"/>
              <a:gd name="connsiteX13" fmla="*/ 618451 w 5238446"/>
              <a:gd name="connsiteY13" fmla="*/ 2359717 h 4432733"/>
              <a:gd name="connsiteX14" fmla="*/ 623214 w 5238446"/>
              <a:gd name="connsiteY14" fmla="*/ 2391695 h 4432733"/>
              <a:gd name="connsiteX15" fmla="*/ 4945271 w 5238446"/>
              <a:gd name="connsiteY15" fmla="*/ 3672650 h 4432733"/>
              <a:gd name="connsiteX16" fmla="*/ 648335 w 5238446"/>
              <a:gd name="connsiteY16" fmla="*/ 2482130 h 4432733"/>
              <a:gd name="connsiteX17" fmla="*/ 4985753 w 5238446"/>
              <a:gd name="connsiteY17" fmla="*/ 3976656 h 4432733"/>
              <a:gd name="connsiteX18" fmla="*/ 676622 w 5238446"/>
              <a:gd name="connsiteY18" fmla="*/ 2652952 h 4432733"/>
              <a:gd name="connsiteX19" fmla="*/ 4932701 w 5238446"/>
              <a:gd name="connsiteY19" fmla="*/ 4141713 h 4432733"/>
              <a:gd name="connsiteX20" fmla="*/ 4889088 w 5238446"/>
              <a:gd name="connsiteY20" fmla="*/ 4253221 h 4432733"/>
              <a:gd name="connsiteX21" fmla="*/ 4801305 w 5238446"/>
              <a:gd name="connsiteY21" fmla="*/ 4305417 h 4432733"/>
              <a:gd name="connsiteX22" fmla="*/ 4508027 w 5238446"/>
              <a:gd name="connsiteY22" fmla="*/ 4416769 h 4432733"/>
              <a:gd name="connsiteX23" fmla="*/ 2641809 w 5238446"/>
              <a:gd name="connsiteY23" fmla="*/ 3920300 h 4432733"/>
              <a:gd name="connsiteX24" fmla="*/ 2561638 w 5238446"/>
              <a:gd name="connsiteY24" fmla="*/ 3875849 h 4432733"/>
              <a:gd name="connsiteX25" fmla="*/ 2748441 w 5238446"/>
              <a:gd name="connsiteY25" fmla="*/ 3878851 h 4432733"/>
              <a:gd name="connsiteX26" fmla="*/ 2823803 w 5238446"/>
              <a:gd name="connsiteY26" fmla="*/ 3823585 h 4432733"/>
              <a:gd name="connsiteX27" fmla="*/ 2879069 w 5238446"/>
              <a:gd name="connsiteY27" fmla="*/ 3778367 h 4432733"/>
              <a:gd name="connsiteX28" fmla="*/ 2975184 w 5238446"/>
              <a:gd name="connsiteY28" fmla="*/ 3820288 h 4432733"/>
              <a:gd name="connsiteX29" fmla="*/ 3029794 w 5238446"/>
              <a:gd name="connsiteY29" fmla="*/ 3823585 h 4432733"/>
              <a:gd name="connsiteX30" fmla="*/ 3080036 w 5238446"/>
              <a:gd name="connsiteY30" fmla="*/ 3808512 h 4432733"/>
              <a:gd name="connsiteX31" fmla="*/ 3130278 w 5238446"/>
              <a:gd name="connsiteY31" fmla="*/ 3738174 h 4432733"/>
              <a:gd name="connsiteX32" fmla="*/ 3145351 w 5238446"/>
              <a:gd name="connsiteY32" fmla="*/ 3692956 h 4432733"/>
              <a:gd name="connsiteX33" fmla="*/ 3144253 w 5238446"/>
              <a:gd name="connsiteY33" fmla="*/ 3667888 h 4432733"/>
              <a:gd name="connsiteX34" fmla="*/ 3185021 w 5238446"/>
              <a:gd name="connsiteY34" fmla="*/ 3646953 h 4432733"/>
              <a:gd name="connsiteX35" fmla="*/ 3235786 w 5238446"/>
              <a:gd name="connsiteY35" fmla="*/ 3667835 h 4432733"/>
              <a:gd name="connsiteX36" fmla="*/ 3311148 w 5238446"/>
              <a:gd name="connsiteY36" fmla="*/ 3667835 h 4432733"/>
              <a:gd name="connsiteX37" fmla="*/ 3366414 w 5238446"/>
              <a:gd name="connsiteY37" fmla="*/ 3622618 h 4432733"/>
              <a:gd name="connsiteX38" fmla="*/ 3386511 w 5238446"/>
              <a:gd name="connsiteY38" fmla="*/ 3547255 h 4432733"/>
              <a:gd name="connsiteX39" fmla="*/ 3386511 w 5238446"/>
              <a:gd name="connsiteY39" fmla="*/ 3486965 h 4432733"/>
              <a:gd name="connsiteX40" fmla="*/ 3446801 w 5238446"/>
              <a:gd name="connsiteY40" fmla="*/ 3411602 h 4432733"/>
              <a:gd name="connsiteX41" fmla="*/ 3466898 w 5238446"/>
              <a:gd name="connsiteY41" fmla="*/ 3366385 h 4432733"/>
              <a:gd name="connsiteX42" fmla="*/ 3486994 w 5238446"/>
              <a:gd name="connsiteY42" fmla="*/ 3341264 h 4432733"/>
              <a:gd name="connsiteX43" fmla="*/ 3520489 w 5238446"/>
              <a:gd name="connsiteY43" fmla="*/ 3322606 h 4432733"/>
              <a:gd name="connsiteX44" fmla="*/ 3567381 w 5238446"/>
              <a:gd name="connsiteY44" fmla="*/ 3321167 h 4432733"/>
              <a:gd name="connsiteX45" fmla="*/ 3562357 w 5238446"/>
              <a:gd name="connsiteY45" fmla="*/ 3270925 h 4432733"/>
              <a:gd name="connsiteX46" fmla="*/ 3552309 w 5238446"/>
              <a:gd name="connsiteY46" fmla="*/ 3235756 h 4432733"/>
              <a:gd name="connsiteX47" fmla="*/ 3551445 w 5238446"/>
              <a:gd name="connsiteY47" fmla="*/ 3217831 h 4432733"/>
              <a:gd name="connsiteX48" fmla="*/ 3514496 w 5238446"/>
              <a:gd name="connsiteY48" fmla="*/ 3181276 h 4432733"/>
              <a:gd name="connsiteX49" fmla="*/ 3492019 w 5238446"/>
              <a:gd name="connsiteY49" fmla="*/ 3180490 h 4432733"/>
              <a:gd name="connsiteX50" fmla="*/ 3446801 w 5238446"/>
              <a:gd name="connsiteY50" fmla="*/ 3130248 h 4432733"/>
              <a:gd name="connsiteX51" fmla="*/ 3416656 w 5238446"/>
              <a:gd name="connsiteY51" fmla="*/ 3100103 h 4432733"/>
              <a:gd name="connsiteX52" fmla="*/ 3391535 w 5238446"/>
              <a:gd name="connsiteY52" fmla="*/ 3095079 h 4432733"/>
              <a:gd name="connsiteX53" fmla="*/ 3341895 w 5238446"/>
              <a:gd name="connsiteY53" fmla="*/ 3015425 h 4432733"/>
              <a:gd name="connsiteX54" fmla="*/ 3321197 w 5238446"/>
              <a:gd name="connsiteY54" fmla="*/ 2944354 h 4432733"/>
              <a:gd name="connsiteX55" fmla="*/ 3289508 w 5238446"/>
              <a:gd name="connsiteY55" fmla="*/ 2905888 h 4432733"/>
              <a:gd name="connsiteX56" fmla="*/ 3282364 w 5238446"/>
              <a:gd name="connsiteY56" fmla="*/ 2867788 h 4432733"/>
              <a:gd name="connsiteX57" fmla="*/ 3260907 w 5238446"/>
              <a:gd name="connsiteY57" fmla="*/ 2838846 h 4432733"/>
              <a:gd name="connsiteX58" fmla="*/ 3260933 w 5238446"/>
              <a:gd name="connsiteY58" fmla="*/ 2820163 h 4432733"/>
              <a:gd name="connsiteX59" fmla="*/ 3225737 w 5238446"/>
              <a:gd name="connsiteY59" fmla="*/ 2768508 h 4432733"/>
              <a:gd name="connsiteX60" fmla="*/ 3160423 w 5238446"/>
              <a:gd name="connsiteY60" fmla="*/ 2698169 h 4432733"/>
              <a:gd name="connsiteX61" fmla="*/ 3130278 w 5238446"/>
              <a:gd name="connsiteY61" fmla="*/ 2663000 h 4432733"/>
              <a:gd name="connsiteX62" fmla="*/ 3095109 w 5238446"/>
              <a:gd name="connsiteY62" fmla="*/ 2622807 h 4432733"/>
              <a:gd name="connsiteX63" fmla="*/ 3084720 w 5238446"/>
              <a:gd name="connsiteY63" fmla="*/ 2558225 h 4432733"/>
              <a:gd name="connsiteX64" fmla="*/ 3090085 w 5238446"/>
              <a:gd name="connsiteY64" fmla="*/ 2532371 h 4432733"/>
              <a:gd name="connsiteX65" fmla="*/ 3046621 w 5238446"/>
              <a:gd name="connsiteY65" fmla="*/ 2510600 h 4432733"/>
              <a:gd name="connsiteX66" fmla="*/ 3019746 w 5238446"/>
              <a:gd name="connsiteY66" fmla="*/ 2512275 h 4432733"/>
              <a:gd name="connsiteX67" fmla="*/ 3010221 w 5238446"/>
              <a:gd name="connsiteY67" fmla="*/ 2472631 h 4432733"/>
              <a:gd name="connsiteX68" fmla="*/ 3013284 w 5238446"/>
              <a:gd name="connsiteY68" fmla="*/ 2398681 h 4432733"/>
              <a:gd name="connsiteX69" fmla="*/ 2994625 w 5238446"/>
              <a:gd name="connsiteY69" fmla="*/ 2371598 h 4432733"/>
              <a:gd name="connsiteX70" fmla="*/ 2964480 w 5238446"/>
              <a:gd name="connsiteY70" fmla="*/ 2326380 h 4432733"/>
              <a:gd name="connsiteX71" fmla="*/ 2909214 w 5238446"/>
              <a:gd name="connsiteY71" fmla="*/ 2272973 h 4432733"/>
              <a:gd name="connsiteX72" fmla="*/ 2879069 w 5238446"/>
              <a:gd name="connsiteY72" fmla="*/ 2230921 h 4432733"/>
              <a:gd name="connsiteX73" fmla="*/ 2843900 w 5238446"/>
              <a:gd name="connsiteY73" fmla="*/ 2215848 h 4432733"/>
              <a:gd name="connsiteX74" fmla="*/ 2822783 w 5238446"/>
              <a:gd name="connsiteY74" fmla="*/ 2203419 h 4432733"/>
              <a:gd name="connsiteX75" fmla="*/ 2798682 w 5238446"/>
              <a:gd name="connsiteY75" fmla="*/ 2195752 h 4432733"/>
              <a:gd name="connsiteX76" fmla="*/ 2770395 w 5238446"/>
              <a:gd name="connsiteY76" fmla="*/ 2177225 h 4432733"/>
              <a:gd name="connsiteX77" fmla="*/ 2733368 w 5238446"/>
              <a:gd name="connsiteY77" fmla="*/ 2170631 h 4432733"/>
              <a:gd name="connsiteX78" fmla="*/ 2698958 w 5238446"/>
              <a:gd name="connsiteY78" fmla="*/ 2146269 h 4432733"/>
              <a:gd name="connsiteX79" fmla="*/ 2659341 w 5238446"/>
              <a:gd name="connsiteY79" fmla="*/ 2128318 h 4432733"/>
              <a:gd name="connsiteX80" fmla="*/ 2698199 w 5238446"/>
              <a:gd name="connsiteY80" fmla="*/ 2004833 h 4432733"/>
              <a:gd name="connsiteX81" fmla="*/ 2728344 w 5238446"/>
              <a:gd name="connsiteY81" fmla="*/ 1934495 h 4432733"/>
              <a:gd name="connsiteX82" fmla="*/ 2823803 w 5238446"/>
              <a:gd name="connsiteY82" fmla="*/ 1813914 h 4432733"/>
              <a:gd name="connsiteX83" fmla="*/ 2860569 w 5238446"/>
              <a:gd name="connsiteY83" fmla="*/ 1758648 h 4432733"/>
              <a:gd name="connsiteX84" fmla="*/ 2914238 w 5238446"/>
              <a:gd name="connsiteY84" fmla="*/ 1733527 h 4432733"/>
              <a:gd name="connsiteX85" fmla="*/ 2984577 w 5238446"/>
              <a:gd name="connsiteY85" fmla="*/ 1693334 h 4432733"/>
              <a:gd name="connsiteX86" fmla="*/ 3095109 w 5238446"/>
              <a:gd name="connsiteY86" fmla="*/ 1663189 h 4432733"/>
              <a:gd name="connsiteX87" fmla="*/ 3140326 w 5238446"/>
              <a:gd name="connsiteY87" fmla="*/ 1643092 h 4432733"/>
              <a:gd name="connsiteX88" fmla="*/ 3175496 w 5238446"/>
              <a:gd name="connsiteY88" fmla="*/ 1602899 h 4432733"/>
              <a:gd name="connsiteX89" fmla="*/ 3195592 w 5238446"/>
              <a:gd name="connsiteY89" fmla="*/ 1517488 h 4432733"/>
              <a:gd name="connsiteX90" fmla="*/ 3228381 w 5238446"/>
              <a:gd name="connsiteY90" fmla="*/ 1430480 h 4432733"/>
              <a:gd name="connsiteX91" fmla="*/ 3296076 w 5238446"/>
              <a:gd name="connsiteY91" fmla="*/ 1341642 h 4432733"/>
              <a:gd name="connsiteX92" fmla="*/ 3411632 w 5238446"/>
              <a:gd name="connsiteY92" fmla="*/ 1241158 h 4432733"/>
              <a:gd name="connsiteX93" fmla="*/ 3366414 w 5238446"/>
              <a:gd name="connsiteY93" fmla="*/ 1211013 h 4432733"/>
              <a:gd name="connsiteX94" fmla="*/ 3308559 w 5238446"/>
              <a:gd name="connsiteY94" fmla="*/ 1196150 h 4432733"/>
              <a:gd name="connsiteX95" fmla="*/ 3225737 w 5238446"/>
              <a:gd name="connsiteY95" fmla="*/ 1190916 h 4432733"/>
              <a:gd name="connsiteX96" fmla="*/ 3172828 w 5238446"/>
              <a:gd name="connsiteY96" fmla="*/ 1167575 h 4432733"/>
              <a:gd name="connsiteX97" fmla="*/ 3101390 w 5238446"/>
              <a:gd name="connsiteY97" fmla="*/ 1153288 h 4432733"/>
              <a:gd name="connsiteX98" fmla="*/ 3064964 w 5238446"/>
              <a:gd name="connsiteY98" fmla="*/ 1165796 h 4432733"/>
              <a:gd name="connsiteX99" fmla="*/ 3004674 w 5238446"/>
              <a:gd name="connsiteY99" fmla="*/ 1135651 h 4432733"/>
              <a:gd name="connsiteX100" fmla="*/ 2934335 w 5238446"/>
              <a:gd name="connsiteY100" fmla="*/ 1120578 h 4432733"/>
              <a:gd name="connsiteX101" fmla="*/ 2758490 w 5238446"/>
              <a:gd name="connsiteY101" fmla="*/ 1072325 h 4432733"/>
              <a:gd name="connsiteX102" fmla="*/ 2522353 w 5238446"/>
              <a:gd name="connsiteY102" fmla="*/ 1010046 h 4432733"/>
              <a:gd name="connsiteX103" fmla="*/ 2457038 w 5238446"/>
              <a:gd name="connsiteY103" fmla="*/ 979901 h 4432733"/>
              <a:gd name="connsiteX104" fmla="*/ 2401773 w 5238446"/>
              <a:gd name="connsiteY104" fmla="*/ 954780 h 4432733"/>
              <a:gd name="connsiteX105" fmla="*/ 2316362 w 5238446"/>
              <a:gd name="connsiteY105" fmla="*/ 944732 h 4432733"/>
              <a:gd name="connsiteX106" fmla="*/ 2256071 w 5238446"/>
              <a:gd name="connsiteY106" fmla="*/ 944732 h 4432733"/>
              <a:gd name="connsiteX107" fmla="*/ 2220902 w 5238446"/>
              <a:gd name="connsiteY107" fmla="*/ 949756 h 4432733"/>
              <a:gd name="connsiteX108" fmla="*/ 2125443 w 5238446"/>
              <a:gd name="connsiteY108" fmla="*/ 849273 h 4432733"/>
              <a:gd name="connsiteX109" fmla="*/ 2113171 w 5238446"/>
              <a:gd name="connsiteY109" fmla="*/ 805625 h 4432733"/>
              <a:gd name="connsiteX110" fmla="*/ 2084596 w 5238446"/>
              <a:gd name="connsiteY110" fmla="*/ 779431 h 4432733"/>
              <a:gd name="connsiteX111" fmla="*/ 2055104 w 5238446"/>
              <a:gd name="connsiteY111" fmla="*/ 743765 h 4432733"/>
              <a:gd name="connsiteX112" fmla="*/ 1994814 w 5238446"/>
              <a:gd name="connsiteY112" fmla="*/ 663378 h 4432733"/>
              <a:gd name="connsiteX113" fmla="*/ 3862796 w 5238446"/>
              <a:gd name="connsiteY113" fmla="*/ 1324597 h 4432733"/>
              <a:gd name="connsiteX114" fmla="*/ 1889307 w 5238446"/>
              <a:gd name="connsiteY114" fmla="*/ 552846 h 4432733"/>
              <a:gd name="connsiteX115" fmla="*/ 1793847 w 5238446"/>
              <a:gd name="connsiteY115" fmla="*/ 482508 h 4432733"/>
              <a:gd name="connsiteX116" fmla="*/ 1698388 w 5238446"/>
              <a:gd name="connsiteY116" fmla="*/ 477484 h 4432733"/>
              <a:gd name="connsiteX117" fmla="*/ 1667878 w 5238446"/>
              <a:gd name="connsiteY117" fmla="*/ 453200 h 4432733"/>
              <a:gd name="connsiteX118" fmla="*/ 1597904 w 5238446"/>
              <a:gd name="connsiteY118" fmla="*/ 467435 h 4432733"/>
              <a:gd name="connsiteX119" fmla="*/ 1589296 w 5238446"/>
              <a:gd name="connsiteY119" fmla="*/ 443675 h 4432733"/>
              <a:gd name="connsiteX120" fmla="*/ 1542638 w 5238446"/>
              <a:gd name="connsiteY120" fmla="*/ 452363 h 4432733"/>
              <a:gd name="connsiteX121" fmla="*/ 1534528 w 5238446"/>
              <a:gd name="connsiteY121" fmla="*/ 412719 h 4432733"/>
              <a:gd name="connsiteX122" fmla="*/ 1498809 w 5238446"/>
              <a:gd name="connsiteY122" fmla="*/ 377000 h 4432733"/>
              <a:gd name="connsiteX123" fmla="*/ 1484521 w 5238446"/>
              <a:gd name="connsiteY123" fmla="*/ 341281 h 4432733"/>
              <a:gd name="connsiteX124" fmla="*/ 1477324 w 5238446"/>
              <a:gd name="connsiteY124" fmla="*/ 321734 h 4432733"/>
              <a:gd name="connsiteX125" fmla="*/ 1412010 w 5238446"/>
              <a:gd name="connsiteY125" fmla="*/ 291589 h 4432733"/>
              <a:gd name="connsiteX126" fmla="*/ 1366792 w 5238446"/>
              <a:gd name="connsiteY126" fmla="*/ 291589 h 4432733"/>
              <a:gd name="connsiteX127" fmla="*/ 1346696 w 5238446"/>
              <a:gd name="connsiteY127" fmla="*/ 231299 h 4432733"/>
              <a:gd name="connsiteX128" fmla="*/ 1321575 w 5238446"/>
              <a:gd name="connsiteY128" fmla="*/ 176033 h 4432733"/>
              <a:gd name="connsiteX129" fmla="*/ 1291430 w 5238446"/>
              <a:gd name="connsiteY129" fmla="*/ 150912 h 4432733"/>
              <a:gd name="connsiteX130" fmla="*/ 1236164 w 5238446"/>
              <a:gd name="connsiteY130" fmla="*/ 186081 h 4432733"/>
              <a:gd name="connsiteX131" fmla="*/ 1165825 w 5238446"/>
              <a:gd name="connsiteY131" fmla="*/ 211202 h 4432733"/>
              <a:gd name="connsiteX132" fmla="*/ 1120608 w 5238446"/>
              <a:gd name="connsiteY132" fmla="*/ 221251 h 4432733"/>
              <a:gd name="connsiteX133" fmla="*/ 1065342 w 5238446"/>
              <a:gd name="connsiteY133" fmla="*/ 191105 h 4432733"/>
              <a:gd name="connsiteX134" fmla="*/ 1005052 w 5238446"/>
              <a:gd name="connsiteY134" fmla="*/ 155936 h 4432733"/>
              <a:gd name="connsiteX135" fmla="*/ 934713 w 5238446"/>
              <a:gd name="connsiteY135" fmla="*/ 120767 h 4432733"/>
              <a:gd name="connsiteX136" fmla="*/ 829205 w 5238446"/>
              <a:gd name="connsiteY136" fmla="*/ 165985 h 4432733"/>
              <a:gd name="connsiteX137" fmla="*/ 743794 w 5238446"/>
              <a:gd name="connsiteY137" fmla="*/ 181057 h 4432733"/>
              <a:gd name="connsiteX138" fmla="*/ 693553 w 5238446"/>
              <a:gd name="connsiteY138" fmla="*/ 145888 h 4432733"/>
              <a:gd name="connsiteX139" fmla="*/ 703601 w 5238446"/>
              <a:gd name="connsiteY139" fmla="*/ 105695 h 4432733"/>
              <a:gd name="connsiteX140" fmla="*/ 718674 w 5238446"/>
              <a:gd name="connsiteY140" fmla="*/ 85598 h 4432733"/>
              <a:gd name="connsiteX141" fmla="*/ 693553 w 5238446"/>
              <a:gd name="connsiteY141" fmla="*/ 20284 h 4432733"/>
              <a:gd name="connsiteX142" fmla="*/ 648335 w 5238446"/>
              <a:gd name="connsiteY142" fmla="*/ 187 h 4432733"/>
              <a:gd name="connsiteX143" fmla="*/ 618190 w 5238446"/>
              <a:gd name="connsiteY143" fmla="*/ 10235 h 4432733"/>
              <a:gd name="connsiteX144" fmla="*/ 557900 w 5238446"/>
              <a:gd name="connsiteY144" fmla="*/ 10235 h 4432733"/>
              <a:gd name="connsiteX145" fmla="*/ 472489 w 5238446"/>
              <a:gd name="connsiteY145" fmla="*/ 187 h 4432733"/>
              <a:gd name="connsiteX146" fmla="*/ 437320 w 5238446"/>
              <a:gd name="connsiteY146" fmla="*/ 10235 h 4432733"/>
              <a:gd name="connsiteX147" fmla="*/ 392102 w 5238446"/>
              <a:gd name="connsiteY147" fmla="*/ 55453 h 4432733"/>
              <a:gd name="connsiteX148" fmla="*/ 387078 w 5238446"/>
              <a:gd name="connsiteY148" fmla="*/ 105695 h 4432733"/>
              <a:gd name="connsiteX149" fmla="*/ 382054 w 5238446"/>
              <a:gd name="connsiteY149" fmla="*/ 140864 h 4432733"/>
              <a:gd name="connsiteX150" fmla="*/ 346885 w 5238446"/>
              <a:gd name="connsiteY150" fmla="*/ 216226 h 4432733"/>
              <a:gd name="connsiteX151" fmla="*/ 366981 w 5238446"/>
              <a:gd name="connsiteY151" fmla="*/ 206178 h 4432733"/>
              <a:gd name="connsiteX152" fmla="*/ 422247 w 5238446"/>
              <a:gd name="connsiteY152" fmla="*/ 171009 h 4432733"/>
              <a:gd name="connsiteX153" fmla="*/ 467465 w 5238446"/>
              <a:gd name="connsiteY153" fmla="*/ 216226 h 4432733"/>
              <a:gd name="connsiteX154" fmla="*/ 462441 w 5238446"/>
              <a:gd name="connsiteY154" fmla="*/ 256420 h 4432733"/>
              <a:gd name="connsiteX155" fmla="*/ 462441 w 5238446"/>
              <a:gd name="connsiteY155" fmla="*/ 276516 h 4432733"/>
              <a:gd name="connsiteX156" fmla="*/ 532779 w 5238446"/>
              <a:gd name="connsiteY156" fmla="*/ 361927 h 4432733"/>
              <a:gd name="connsiteX157" fmla="*/ 552876 w 5238446"/>
              <a:gd name="connsiteY157" fmla="*/ 412169 h 4432733"/>
              <a:gd name="connsiteX158" fmla="*/ 598093 w 5238446"/>
              <a:gd name="connsiteY158" fmla="*/ 427242 h 4432733"/>
              <a:gd name="connsiteX159" fmla="*/ 618190 w 5238446"/>
              <a:gd name="connsiteY159" fmla="*/ 442314 h 4432733"/>
              <a:gd name="connsiteX160" fmla="*/ 633263 w 5238446"/>
              <a:gd name="connsiteY160" fmla="*/ 472459 h 4432733"/>
              <a:gd name="connsiteX161" fmla="*/ 3937635 w 5238446"/>
              <a:gd name="connsiteY161" fmla="*/ 1444777 h 4432733"/>
              <a:gd name="connsiteX162" fmla="*/ 577997 w 5238446"/>
              <a:gd name="connsiteY162" fmla="*/ 582991 h 4432733"/>
              <a:gd name="connsiteX163" fmla="*/ 4025558 w 5238446"/>
              <a:gd name="connsiteY163" fmla="*/ 1609807 h 4432733"/>
              <a:gd name="connsiteX164" fmla="*/ 462441 w 5238446"/>
              <a:gd name="connsiteY164" fmla="*/ 638257 h 4432733"/>
              <a:gd name="connsiteX165" fmla="*/ 437320 w 5238446"/>
              <a:gd name="connsiteY165" fmla="*/ 708596 h 4432733"/>
              <a:gd name="connsiteX166" fmla="*/ 4068752 w 5238446"/>
              <a:gd name="connsiteY166" fmla="*/ 1752368 h 4432733"/>
              <a:gd name="connsiteX167" fmla="*/ 377030 w 5238446"/>
              <a:gd name="connsiteY167" fmla="*/ 768886 h 4432733"/>
              <a:gd name="connsiteX168" fmla="*/ 351909 w 5238446"/>
              <a:gd name="connsiteY168" fmla="*/ 914587 h 4432733"/>
              <a:gd name="connsiteX169" fmla="*/ 331812 w 5238446"/>
              <a:gd name="connsiteY169" fmla="*/ 964829 h 4432733"/>
              <a:gd name="connsiteX170" fmla="*/ 346885 w 5238446"/>
              <a:gd name="connsiteY170" fmla="*/ 1025119 h 4432733"/>
              <a:gd name="connsiteX171" fmla="*/ 4147604 w 5238446"/>
              <a:gd name="connsiteY171" fmla="*/ 1874414 h 4432733"/>
              <a:gd name="connsiteX172" fmla="*/ 372005 w 5238446"/>
              <a:gd name="connsiteY172" fmla="*/ 1110530 h 4432733"/>
              <a:gd name="connsiteX0" fmla="*/ 372005 w 5293275"/>
              <a:gd name="connsiteY0" fmla="*/ 1110530 h 4432733"/>
              <a:gd name="connsiteX1" fmla="*/ 4529371 w 5293275"/>
              <a:gd name="connsiteY1" fmla="*/ 2133857 h 4432733"/>
              <a:gd name="connsiteX2" fmla="*/ 473275 w 5293275"/>
              <a:gd name="connsiteY2" fmla="*/ 1333190 h 4432733"/>
              <a:gd name="connsiteX3" fmla="*/ 4750784 w 5293275"/>
              <a:gd name="connsiteY3" fmla="*/ 2453101 h 4432733"/>
              <a:gd name="connsiteX4" fmla="*/ 532779 w 5293275"/>
              <a:gd name="connsiteY4" fmla="*/ 1557681 h 4432733"/>
              <a:gd name="connsiteX5" fmla="*/ 4815052 w 5293275"/>
              <a:gd name="connsiteY5" fmla="*/ 2820494 h 4432733"/>
              <a:gd name="connsiteX6" fmla="*/ 547852 w 5293275"/>
              <a:gd name="connsiteY6" fmla="*/ 1758648 h 4432733"/>
              <a:gd name="connsiteX7" fmla="*/ 572973 w 5293275"/>
              <a:gd name="connsiteY7" fmla="*/ 1798842 h 4432733"/>
              <a:gd name="connsiteX8" fmla="*/ 4804724 w 5293275"/>
              <a:gd name="connsiteY8" fmla="*/ 3176931 h 4432733"/>
              <a:gd name="connsiteX9" fmla="*/ 589117 w 5293275"/>
              <a:gd name="connsiteY9" fmla="*/ 2066170 h 4432733"/>
              <a:gd name="connsiteX10" fmla="*/ 593069 w 5293275"/>
              <a:gd name="connsiteY10" fmla="*/ 2140486 h 4432733"/>
              <a:gd name="connsiteX11" fmla="*/ 596315 w 5293275"/>
              <a:gd name="connsiteY11" fmla="*/ 2224850 h 4432733"/>
              <a:gd name="connsiteX12" fmla="*/ 4854966 w 5293275"/>
              <a:gd name="connsiteY12" fmla="*/ 3413347 h 4432733"/>
              <a:gd name="connsiteX13" fmla="*/ 618451 w 5293275"/>
              <a:gd name="connsiteY13" fmla="*/ 2359717 h 4432733"/>
              <a:gd name="connsiteX14" fmla="*/ 623214 w 5293275"/>
              <a:gd name="connsiteY14" fmla="*/ 2391695 h 4432733"/>
              <a:gd name="connsiteX15" fmla="*/ 4945271 w 5293275"/>
              <a:gd name="connsiteY15" fmla="*/ 3672650 h 4432733"/>
              <a:gd name="connsiteX16" fmla="*/ 648335 w 5293275"/>
              <a:gd name="connsiteY16" fmla="*/ 2482130 h 4432733"/>
              <a:gd name="connsiteX17" fmla="*/ 4985753 w 5293275"/>
              <a:gd name="connsiteY17" fmla="*/ 3976656 h 4432733"/>
              <a:gd name="connsiteX18" fmla="*/ 4932701 w 5293275"/>
              <a:gd name="connsiteY18" fmla="*/ 4141713 h 4432733"/>
              <a:gd name="connsiteX19" fmla="*/ 4889088 w 5293275"/>
              <a:gd name="connsiteY19" fmla="*/ 4253221 h 4432733"/>
              <a:gd name="connsiteX20" fmla="*/ 4801305 w 5293275"/>
              <a:gd name="connsiteY20" fmla="*/ 4305417 h 4432733"/>
              <a:gd name="connsiteX21" fmla="*/ 4508027 w 5293275"/>
              <a:gd name="connsiteY21" fmla="*/ 4416769 h 4432733"/>
              <a:gd name="connsiteX22" fmla="*/ 2641809 w 5293275"/>
              <a:gd name="connsiteY22" fmla="*/ 3920300 h 4432733"/>
              <a:gd name="connsiteX23" fmla="*/ 2561638 w 5293275"/>
              <a:gd name="connsiteY23" fmla="*/ 3875849 h 4432733"/>
              <a:gd name="connsiteX24" fmla="*/ 2748441 w 5293275"/>
              <a:gd name="connsiteY24" fmla="*/ 3878851 h 4432733"/>
              <a:gd name="connsiteX25" fmla="*/ 2823803 w 5293275"/>
              <a:gd name="connsiteY25" fmla="*/ 3823585 h 4432733"/>
              <a:gd name="connsiteX26" fmla="*/ 2879069 w 5293275"/>
              <a:gd name="connsiteY26" fmla="*/ 3778367 h 4432733"/>
              <a:gd name="connsiteX27" fmla="*/ 2975184 w 5293275"/>
              <a:gd name="connsiteY27" fmla="*/ 3820288 h 4432733"/>
              <a:gd name="connsiteX28" fmla="*/ 3029794 w 5293275"/>
              <a:gd name="connsiteY28" fmla="*/ 3823585 h 4432733"/>
              <a:gd name="connsiteX29" fmla="*/ 3080036 w 5293275"/>
              <a:gd name="connsiteY29" fmla="*/ 3808512 h 4432733"/>
              <a:gd name="connsiteX30" fmla="*/ 3130278 w 5293275"/>
              <a:gd name="connsiteY30" fmla="*/ 3738174 h 4432733"/>
              <a:gd name="connsiteX31" fmla="*/ 3145351 w 5293275"/>
              <a:gd name="connsiteY31" fmla="*/ 3692956 h 4432733"/>
              <a:gd name="connsiteX32" fmla="*/ 3144253 w 5293275"/>
              <a:gd name="connsiteY32" fmla="*/ 3667888 h 4432733"/>
              <a:gd name="connsiteX33" fmla="*/ 3185021 w 5293275"/>
              <a:gd name="connsiteY33" fmla="*/ 3646953 h 4432733"/>
              <a:gd name="connsiteX34" fmla="*/ 3235786 w 5293275"/>
              <a:gd name="connsiteY34" fmla="*/ 3667835 h 4432733"/>
              <a:gd name="connsiteX35" fmla="*/ 3311148 w 5293275"/>
              <a:gd name="connsiteY35" fmla="*/ 3667835 h 4432733"/>
              <a:gd name="connsiteX36" fmla="*/ 3366414 w 5293275"/>
              <a:gd name="connsiteY36" fmla="*/ 3622618 h 4432733"/>
              <a:gd name="connsiteX37" fmla="*/ 3386511 w 5293275"/>
              <a:gd name="connsiteY37" fmla="*/ 3547255 h 4432733"/>
              <a:gd name="connsiteX38" fmla="*/ 3386511 w 5293275"/>
              <a:gd name="connsiteY38" fmla="*/ 3486965 h 4432733"/>
              <a:gd name="connsiteX39" fmla="*/ 3446801 w 5293275"/>
              <a:gd name="connsiteY39" fmla="*/ 3411602 h 4432733"/>
              <a:gd name="connsiteX40" fmla="*/ 3466898 w 5293275"/>
              <a:gd name="connsiteY40" fmla="*/ 3366385 h 4432733"/>
              <a:gd name="connsiteX41" fmla="*/ 3486994 w 5293275"/>
              <a:gd name="connsiteY41" fmla="*/ 3341264 h 4432733"/>
              <a:gd name="connsiteX42" fmla="*/ 3520489 w 5293275"/>
              <a:gd name="connsiteY42" fmla="*/ 3322606 h 4432733"/>
              <a:gd name="connsiteX43" fmla="*/ 3567381 w 5293275"/>
              <a:gd name="connsiteY43" fmla="*/ 3321167 h 4432733"/>
              <a:gd name="connsiteX44" fmla="*/ 3562357 w 5293275"/>
              <a:gd name="connsiteY44" fmla="*/ 3270925 h 4432733"/>
              <a:gd name="connsiteX45" fmla="*/ 3552309 w 5293275"/>
              <a:gd name="connsiteY45" fmla="*/ 3235756 h 4432733"/>
              <a:gd name="connsiteX46" fmla="*/ 3551445 w 5293275"/>
              <a:gd name="connsiteY46" fmla="*/ 3217831 h 4432733"/>
              <a:gd name="connsiteX47" fmla="*/ 3514496 w 5293275"/>
              <a:gd name="connsiteY47" fmla="*/ 3181276 h 4432733"/>
              <a:gd name="connsiteX48" fmla="*/ 3492019 w 5293275"/>
              <a:gd name="connsiteY48" fmla="*/ 3180490 h 4432733"/>
              <a:gd name="connsiteX49" fmla="*/ 3446801 w 5293275"/>
              <a:gd name="connsiteY49" fmla="*/ 3130248 h 4432733"/>
              <a:gd name="connsiteX50" fmla="*/ 3416656 w 5293275"/>
              <a:gd name="connsiteY50" fmla="*/ 3100103 h 4432733"/>
              <a:gd name="connsiteX51" fmla="*/ 3391535 w 5293275"/>
              <a:gd name="connsiteY51" fmla="*/ 3095079 h 4432733"/>
              <a:gd name="connsiteX52" fmla="*/ 3341895 w 5293275"/>
              <a:gd name="connsiteY52" fmla="*/ 3015425 h 4432733"/>
              <a:gd name="connsiteX53" fmla="*/ 3321197 w 5293275"/>
              <a:gd name="connsiteY53" fmla="*/ 2944354 h 4432733"/>
              <a:gd name="connsiteX54" fmla="*/ 3289508 w 5293275"/>
              <a:gd name="connsiteY54" fmla="*/ 2905888 h 4432733"/>
              <a:gd name="connsiteX55" fmla="*/ 3282364 w 5293275"/>
              <a:gd name="connsiteY55" fmla="*/ 2867788 h 4432733"/>
              <a:gd name="connsiteX56" fmla="*/ 3260907 w 5293275"/>
              <a:gd name="connsiteY56" fmla="*/ 2838846 h 4432733"/>
              <a:gd name="connsiteX57" fmla="*/ 3260933 w 5293275"/>
              <a:gd name="connsiteY57" fmla="*/ 2820163 h 4432733"/>
              <a:gd name="connsiteX58" fmla="*/ 3225737 w 5293275"/>
              <a:gd name="connsiteY58" fmla="*/ 2768508 h 4432733"/>
              <a:gd name="connsiteX59" fmla="*/ 3160423 w 5293275"/>
              <a:gd name="connsiteY59" fmla="*/ 2698169 h 4432733"/>
              <a:gd name="connsiteX60" fmla="*/ 3130278 w 5293275"/>
              <a:gd name="connsiteY60" fmla="*/ 2663000 h 4432733"/>
              <a:gd name="connsiteX61" fmla="*/ 3095109 w 5293275"/>
              <a:gd name="connsiteY61" fmla="*/ 2622807 h 4432733"/>
              <a:gd name="connsiteX62" fmla="*/ 3084720 w 5293275"/>
              <a:gd name="connsiteY62" fmla="*/ 2558225 h 4432733"/>
              <a:gd name="connsiteX63" fmla="*/ 3090085 w 5293275"/>
              <a:gd name="connsiteY63" fmla="*/ 2532371 h 4432733"/>
              <a:gd name="connsiteX64" fmla="*/ 3046621 w 5293275"/>
              <a:gd name="connsiteY64" fmla="*/ 2510600 h 4432733"/>
              <a:gd name="connsiteX65" fmla="*/ 3019746 w 5293275"/>
              <a:gd name="connsiteY65" fmla="*/ 2512275 h 4432733"/>
              <a:gd name="connsiteX66" fmla="*/ 3010221 w 5293275"/>
              <a:gd name="connsiteY66" fmla="*/ 2472631 h 4432733"/>
              <a:gd name="connsiteX67" fmla="*/ 3013284 w 5293275"/>
              <a:gd name="connsiteY67" fmla="*/ 2398681 h 4432733"/>
              <a:gd name="connsiteX68" fmla="*/ 2994625 w 5293275"/>
              <a:gd name="connsiteY68" fmla="*/ 2371598 h 4432733"/>
              <a:gd name="connsiteX69" fmla="*/ 2964480 w 5293275"/>
              <a:gd name="connsiteY69" fmla="*/ 2326380 h 4432733"/>
              <a:gd name="connsiteX70" fmla="*/ 2909214 w 5293275"/>
              <a:gd name="connsiteY70" fmla="*/ 2272973 h 4432733"/>
              <a:gd name="connsiteX71" fmla="*/ 2879069 w 5293275"/>
              <a:gd name="connsiteY71" fmla="*/ 2230921 h 4432733"/>
              <a:gd name="connsiteX72" fmla="*/ 2843900 w 5293275"/>
              <a:gd name="connsiteY72" fmla="*/ 2215848 h 4432733"/>
              <a:gd name="connsiteX73" fmla="*/ 2822783 w 5293275"/>
              <a:gd name="connsiteY73" fmla="*/ 2203419 h 4432733"/>
              <a:gd name="connsiteX74" fmla="*/ 2798682 w 5293275"/>
              <a:gd name="connsiteY74" fmla="*/ 2195752 h 4432733"/>
              <a:gd name="connsiteX75" fmla="*/ 2770395 w 5293275"/>
              <a:gd name="connsiteY75" fmla="*/ 2177225 h 4432733"/>
              <a:gd name="connsiteX76" fmla="*/ 2733368 w 5293275"/>
              <a:gd name="connsiteY76" fmla="*/ 2170631 h 4432733"/>
              <a:gd name="connsiteX77" fmla="*/ 2698958 w 5293275"/>
              <a:gd name="connsiteY77" fmla="*/ 2146269 h 4432733"/>
              <a:gd name="connsiteX78" fmla="*/ 2659341 w 5293275"/>
              <a:gd name="connsiteY78" fmla="*/ 2128318 h 4432733"/>
              <a:gd name="connsiteX79" fmla="*/ 2698199 w 5293275"/>
              <a:gd name="connsiteY79" fmla="*/ 2004833 h 4432733"/>
              <a:gd name="connsiteX80" fmla="*/ 2728344 w 5293275"/>
              <a:gd name="connsiteY80" fmla="*/ 1934495 h 4432733"/>
              <a:gd name="connsiteX81" fmla="*/ 2823803 w 5293275"/>
              <a:gd name="connsiteY81" fmla="*/ 1813914 h 4432733"/>
              <a:gd name="connsiteX82" fmla="*/ 2860569 w 5293275"/>
              <a:gd name="connsiteY82" fmla="*/ 1758648 h 4432733"/>
              <a:gd name="connsiteX83" fmla="*/ 2914238 w 5293275"/>
              <a:gd name="connsiteY83" fmla="*/ 1733527 h 4432733"/>
              <a:gd name="connsiteX84" fmla="*/ 2984577 w 5293275"/>
              <a:gd name="connsiteY84" fmla="*/ 1693334 h 4432733"/>
              <a:gd name="connsiteX85" fmla="*/ 3095109 w 5293275"/>
              <a:gd name="connsiteY85" fmla="*/ 1663189 h 4432733"/>
              <a:gd name="connsiteX86" fmla="*/ 3140326 w 5293275"/>
              <a:gd name="connsiteY86" fmla="*/ 1643092 h 4432733"/>
              <a:gd name="connsiteX87" fmla="*/ 3175496 w 5293275"/>
              <a:gd name="connsiteY87" fmla="*/ 1602899 h 4432733"/>
              <a:gd name="connsiteX88" fmla="*/ 3195592 w 5293275"/>
              <a:gd name="connsiteY88" fmla="*/ 1517488 h 4432733"/>
              <a:gd name="connsiteX89" fmla="*/ 3228381 w 5293275"/>
              <a:gd name="connsiteY89" fmla="*/ 1430480 h 4432733"/>
              <a:gd name="connsiteX90" fmla="*/ 3296076 w 5293275"/>
              <a:gd name="connsiteY90" fmla="*/ 1341642 h 4432733"/>
              <a:gd name="connsiteX91" fmla="*/ 3411632 w 5293275"/>
              <a:gd name="connsiteY91" fmla="*/ 1241158 h 4432733"/>
              <a:gd name="connsiteX92" fmla="*/ 3366414 w 5293275"/>
              <a:gd name="connsiteY92" fmla="*/ 1211013 h 4432733"/>
              <a:gd name="connsiteX93" fmla="*/ 3308559 w 5293275"/>
              <a:gd name="connsiteY93" fmla="*/ 1196150 h 4432733"/>
              <a:gd name="connsiteX94" fmla="*/ 3225737 w 5293275"/>
              <a:gd name="connsiteY94" fmla="*/ 1190916 h 4432733"/>
              <a:gd name="connsiteX95" fmla="*/ 3172828 w 5293275"/>
              <a:gd name="connsiteY95" fmla="*/ 1167575 h 4432733"/>
              <a:gd name="connsiteX96" fmla="*/ 3101390 w 5293275"/>
              <a:gd name="connsiteY96" fmla="*/ 1153288 h 4432733"/>
              <a:gd name="connsiteX97" fmla="*/ 3064964 w 5293275"/>
              <a:gd name="connsiteY97" fmla="*/ 1165796 h 4432733"/>
              <a:gd name="connsiteX98" fmla="*/ 3004674 w 5293275"/>
              <a:gd name="connsiteY98" fmla="*/ 1135651 h 4432733"/>
              <a:gd name="connsiteX99" fmla="*/ 2934335 w 5293275"/>
              <a:gd name="connsiteY99" fmla="*/ 1120578 h 4432733"/>
              <a:gd name="connsiteX100" fmla="*/ 2758490 w 5293275"/>
              <a:gd name="connsiteY100" fmla="*/ 1072325 h 4432733"/>
              <a:gd name="connsiteX101" fmla="*/ 2522353 w 5293275"/>
              <a:gd name="connsiteY101" fmla="*/ 1010046 h 4432733"/>
              <a:gd name="connsiteX102" fmla="*/ 2457038 w 5293275"/>
              <a:gd name="connsiteY102" fmla="*/ 979901 h 4432733"/>
              <a:gd name="connsiteX103" fmla="*/ 2401773 w 5293275"/>
              <a:gd name="connsiteY103" fmla="*/ 954780 h 4432733"/>
              <a:gd name="connsiteX104" fmla="*/ 2316362 w 5293275"/>
              <a:gd name="connsiteY104" fmla="*/ 944732 h 4432733"/>
              <a:gd name="connsiteX105" fmla="*/ 2256071 w 5293275"/>
              <a:gd name="connsiteY105" fmla="*/ 944732 h 4432733"/>
              <a:gd name="connsiteX106" fmla="*/ 2220902 w 5293275"/>
              <a:gd name="connsiteY106" fmla="*/ 949756 h 4432733"/>
              <a:gd name="connsiteX107" fmla="*/ 2125443 w 5293275"/>
              <a:gd name="connsiteY107" fmla="*/ 849273 h 4432733"/>
              <a:gd name="connsiteX108" fmla="*/ 2113171 w 5293275"/>
              <a:gd name="connsiteY108" fmla="*/ 805625 h 4432733"/>
              <a:gd name="connsiteX109" fmla="*/ 2084596 w 5293275"/>
              <a:gd name="connsiteY109" fmla="*/ 779431 h 4432733"/>
              <a:gd name="connsiteX110" fmla="*/ 2055104 w 5293275"/>
              <a:gd name="connsiteY110" fmla="*/ 743765 h 4432733"/>
              <a:gd name="connsiteX111" fmla="*/ 1994814 w 5293275"/>
              <a:gd name="connsiteY111" fmla="*/ 663378 h 4432733"/>
              <a:gd name="connsiteX112" fmla="*/ 3862796 w 5293275"/>
              <a:gd name="connsiteY112" fmla="*/ 1324597 h 4432733"/>
              <a:gd name="connsiteX113" fmla="*/ 1889307 w 5293275"/>
              <a:gd name="connsiteY113" fmla="*/ 552846 h 4432733"/>
              <a:gd name="connsiteX114" fmla="*/ 1793847 w 5293275"/>
              <a:gd name="connsiteY114" fmla="*/ 482508 h 4432733"/>
              <a:gd name="connsiteX115" fmla="*/ 1698388 w 5293275"/>
              <a:gd name="connsiteY115" fmla="*/ 477484 h 4432733"/>
              <a:gd name="connsiteX116" fmla="*/ 1667878 w 5293275"/>
              <a:gd name="connsiteY116" fmla="*/ 453200 h 4432733"/>
              <a:gd name="connsiteX117" fmla="*/ 1597904 w 5293275"/>
              <a:gd name="connsiteY117" fmla="*/ 467435 h 4432733"/>
              <a:gd name="connsiteX118" fmla="*/ 1589296 w 5293275"/>
              <a:gd name="connsiteY118" fmla="*/ 443675 h 4432733"/>
              <a:gd name="connsiteX119" fmla="*/ 1542638 w 5293275"/>
              <a:gd name="connsiteY119" fmla="*/ 452363 h 4432733"/>
              <a:gd name="connsiteX120" fmla="*/ 1534528 w 5293275"/>
              <a:gd name="connsiteY120" fmla="*/ 412719 h 4432733"/>
              <a:gd name="connsiteX121" fmla="*/ 1498809 w 5293275"/>
              <a:gd name="connsiteY121" fmla="*/ 377000 h 4432733"/>
              <a:gd name="connsiteX122" fmla="*/ 1484521 w 5293275"/>
              <a:gd name="connsiteY122" fmla="*/ 341281 h 4432733"/>
              <a:gd name="connsiteX123" fmla="*/ 1477324 w 5293275"/>
              <a:gd name="connsiteY123" fmla="*/ 321734 h 4432733"/>
              <a:gd name="connsiteX124" fmla="*/ 1412010 w 5293275"/>
              <a:gd name="connsiteY124" fmla="*/ 291589 h 4432733"/>
              <a:gd name="connsiteX125" fmla="*/ 1366792 w 5293275"/>
              <a:gd name="connsiteY125" fmla="*/ 291589 h 4432733"/>
              <a:gd name="connsiteX126" fmla="*/ 1346696 w 5293275"/>
              <a:gd name="connsiteY126" fmla="*/ 231299 h 4432733"/>
              <a:gd name="connsiteX127" fmla="*/ 1321575 w 5293275"/>
              <a:gd name="connsiteY127" fmla="*/ 176033 h 4432733"/>
              <a:gd name="connsiteX128" fmla="*/ 1291430 w 5293275"/>
              <a:gd name="connsiteY128" fmla="*/ 150912 h 4432733"/>
              <a:gd name="connsiteX129" fmla="*/ 1236164 w 5293275"/>
              <a:gd name="connsiteY129" fmla="*/ 186081 h 4432733"/>
              <a:gd name="connsiteX130" fmla="*/ 1165825 w 5293275"/>
              <a:gd name="connsiteY130" fmla="*/ 211202 h 4432733"/>
              <a:gd name="connsiteX131" fmla="*/ 1120608 w 5293275"/>
              <a:gd name="connsiteY131" fmla="*/ 221251 h 4432733"/>
              <a:gd name="connsiteX132" fmla="*/ 1065342 w 5293275"/>
              <a:gd name="connsiteY132" fmla="*/ 191105 h 4432733"/>
              <a:gd name="connsiteX133" fmla="*/ 1005052 w 5293275"/>
              <a:gd name="connsiteY133" fmla="*/ 155936 h 4432733"/>
              <a:gd name="connsiteX134" fmla="*/ 934713 w 5293275"/>
              <a:gd name="connsiteY134" fmla="*/ 120767 h 4432733"/>
              <a:gd name="connsiteX135" fmla="*/ 829205 w 5293275"/>
              <a:gd name="connsiteY135" fmla="*/ 165985 h 4432733"/>
              <a:gd name="connsiteX136" fmla="*/ 743794 w 5293275"/>
              <a:gd name="connsiteY136" fmla="*/ 181057 h 4432733"/>
              <a:gd name="connsiteX137" fmla="*/ 693553 w 5293275"/>
              <a:gd name="connsiteY137" fmla="*/ 145888 h 4432733"/>
              <a:gd name="connsiteX138" fmla="*/ 703601 w 5293275"/>
              <a:gd name="connsiteY138" fmla="*/ 105695 h 4432733"/>
              <a:gd name="connsiteX139" fmla="*/ 718674 w 5293275"/>
              <a:gd name="connsiteY139" fmla="*/ 85598 h 4432733"/>
              <a:gd name="connsiteX140" fmla="*/ 693553 w 5293275"/>
              <a:gd name="connsiteY140" fmla="*/ 20284 h 4432733"/>
              <a:gd name="connsiteX141" fmla="*/ 648335 w 5293275"/>
              <a:gd name="connsiteY141" fmla="*/ 187 h 4432733"/>
              <a:gd name="connsiteX142" fmla="*/ 618190 w 5293275"/>
              <a:gd name="connsiteY142" fmla="*/ 10235 h 4432733"/>
              <a:gd name="connsiteX143" fmla="*/ 557900 w 5293275"/>
              <a:gd name="connsiteY143" fmla="*/ 10235 h 4432733"/>
              <a:gd name="connsiteX144" fmla="*/ 472489 w 5293275"/>
              <a:gd name="connsiteY144" fmla="*/ 187 h 4432733"/>
              <a:gd name="connsiteX145" fmla="*/ 437320 w 5293275"/>
              <a:gd name="connsiteY145" fmla="*/ 10235 h 4432733"/>
              <a:gd name="connsiteX146" fmla="*/ 392102 w 5293275"/>
              <a:gd name="connsiteY146" fmla="*/ 55453 h 4432733"/>
              <a:gd name="connsiteX147" fmla="*/ 387078 w 5293275"/>
              <a:gd name="connsiteY147" fmla="*/ 105695 h 4432733"/>
              <a:gd name="connsiteX148" fmla="*/ 382054 w 5293275"/>
              <a:gd name="connsiteY148" fmla="*/ 140864 h 4432733"/>
              <a:gd name="connsiteX149" fmla="*/ 346885 w 5293275"/>
              <a:gd name="connsiteY149" fmla="*/ 216226 h 4432733"/>
              <a:gd name="connsiteX150" fmla="*/ 366981 w 5293275"/>
              <a:gd name="connsiteY150" fmla="*/ 206178 h 4432733"/>
              <a:gd name="connsiteX151" fmla="*/ 422247 w 5293275"/>
              <a:gd name="connsiteY151" fmla="*/ 171009 h 4432733"/>
              <a:gd name="connsiteX152" fmla="*/ 467465 w 5293275"/>
              <a:gd name="connsiteY152" fmla="*/ 216226 h 4432733"/>
              <a:gd name="connsiteX153" fmla="*/ 462441 w 5293275"/>
              <a:gd name="connsiteY153" fmla="*/ 256420 h 4432733"/>
              <a:gd name="connsiteX154" fmla="*/ 462441 w 5293275"/>
              <a:gd name="connsiteY154" fmla="*/ 276516 h 4432733"/>
              <a:gd name="connsiteX155" fmla="*/ 532779 w 5293275"/>
              <a:gd name="connsiteY155" fmla="*/ 361927 h 4432733"/>
              <a:gd name="connsiteX156" fmla="*/ 552876 w 5293275"/>
              <a:gd name="connsiteY156" fmla="*/ 412169 h 4432733"/>
              <a:gd name="connsiteX157" fmla="*/ 598093 w 5293275"/>
              <a:gd name="connsiteY157" fmla="*/ 427242 h 4432733"/>
              <a:gd name="connsiteX158" fmla="*/ 618190 w 5293275"/>
              <a:gd name="connsiteY158" fmla="*/ 442314 h 4432733"/>
              <a:gd name="connsiteX159" fmla="*/ 633263 w 5293275"/>
              <a:gd name="connsiteY159" fmla="*/ 472459 h 4432733"/>
              <a:gd name="connsiteX160" fmla="*/ 3937635 w 5293275"/>
              <a:gd name="connsiteY160" fmla="*/ 1444777 h 4432733"/>
              <a:gd name="connsiteX161" fmla="*/ 577997 w 5293275"/>
              <a:gd name="connsiteY161" fmla="*/ 582991 h 4432733"/>
              <a:gd name="connsiteX162" fmla="*/ 4025558 w 5293275"/>
              <a:gd name="connsiteY162" fmla="*/ 1609807 h 4432733"/>
              <a:gd name="connsiteX163" fmla="*/ 462441 w 5293275"/>
              <a:gd name="connsiteY163" fmla="*/ 638257 h 4432733"/>
              <a:gd name="connsiteX164" fmla="*/ 437320 w 5293275"/>
              <a:gd name="connsiteY164" fmla="*/ 708596 h 4432733"/>
              <a:gd name="connsiteX165" fmla="*/ 4068752 w 5293275"/>
              <a:gd name="connsiteY165" fmla="*/ 1752368 h 4432733"/>
              <a:gd name="connsiteX166" fmla="*/ 377030 w 5293275"/>
              <a:gd name="connsiteY166" fmla="*/ 768886 h 4432733"/>
              <a:gd name="connsiteX167" fmla="*/ 351909 w 5293275"/>
              <a:gd name="connsiteY167" fmla="*/ 914587 h 4432733"/>
              <a:gd name="connsiteX168" fmla="*/ 331812 w 5293275"/>
              <a:gd name="connsiteY168" fmla="*/ 964829 h 4432733"/>
              <a:gd name="connsiteX169" fmla="*/ 346885 w 5293275"/>
              <a:gd name="connsiteY169" fmla="*/ 1025119 h 4432733"/>
              <a:gd name="connsiteX170" fmla="*/ 4147604 w 5293275"/>
              <a:gd name="connsiteY170" fmla="*/ 1874414 h 4432733"/>
              <a:gd name="connsiteX171" fmla="*/ 372005 w 5293275"/>
              <a:gd name="connsiteY171" fmla="*/ 1110530 h 4432733"/>
              <a:gd name="connsiteX0" fmla="*/ 372005 w 5279754"/>
              <a:gd name="connsiteY0" fmla="*/ 1110530 h 4432733"/>
              <a:gd name="connsiteX1" fmla="*/ 4529371 w 5279754"/>
              <a:gd name="connsiteY1" fmla="*/ 2133857 h 4432733"/>
              <a:gd name="connsiteX2" fmla="*/ 473275 w 5279754"/>
              <a:gd name="connsiteY2" fmla="*/ 1333190 h 4432733"/>
              <a:gd name="connsiteX3" fmla="*/ 4750784 w 5279754"/>
              <a:gd name="connsiteY3" fmla="*/ 2453101 h 4432733"/>
              <a:gd name="connsiteX4" fmla="*/ 532779 w 5279754"/>
              <a:gd name="connsiteY4" fmla="*/ 1557681 h 4432733"/>
              <a:gd name="connsiteX5" fmla="*/ 4815052 w 5279754"/>
              <a:gd name="connsiteY5" fmla="*/ 2820494 h 4432733"/>
              <a:gd name="connsiteX6" fmla="*/ 547852 w 5279754"/>
              <a:gd name="connsiteY6" fmla="*/ 1758648 h 4432733"/>
              <a:gd name="connsiteX7" fmla="*/ 572973 w 5279754"/>
              <a:gd name="connsiteY7" fmla="*/ 1798842 h 4432733"/>
              <a:gd name="connsiteX8" fmla="*/ 4804724 w 5279754"/>
              <a:gd name="connsiteY8" fmla="*/ 3176931 h 4432733"/>
              <a:gd name="connsiteX9" fmla="*/ 589117 w 5279754"/>
              <a:gd name="connsiteY9" fmla="*/ 2066170 h 4432733"/>
              <a:gd name="connsiteX10" fmla="*/ 593069 w 5279754"/>
              <a:gd name="connsiteY10" fmla="*/ 2140486 h 4432733"/>
              <a:gd name="connsiteX11" fmla="*/ 596315 w 5279754"/>
              <a:gd name="connsiteY11" fmla="*/ 2224850 h 4432733"/>
              <a:gd name="connsiteX12" fmla="*/ 4854966 w 5279754"/>
              <a:gd name="connsiteY12" fmla="*/ 3413347 h 4432733"/>
              <a:gd name="connsiteX13" fmla="*/ 618451 w 5279754"/>
              <a:gd name="connsiteY13" fmla="*/ 2359717 h 4432733"/>
              <a:gd name="connsiteX14" fmla="*/ 623214 w 5279754"/>
              <a:gd name="connsiteY14" fmla="*/ 2391695 h 4432733"/>
              <a:gd name="connsiteX15" fmla="*/ 4945271 w 5279754"/>
              <a:gd name="connsiteY15" fmla="*/ 3672650 h 4432733"/>
              <a:gd name="connsiteX16" fmla="*/ 4985753 w 5279754"/>
              <a:gd name="connsiteY16" fmla="*/ 3976656 h 4432733"/>
              <a:gd name="connsiteX17" fmla="*/ 4932701 w 5279754"/>
              <a:gd name="connsiteY17" fmla="*/ 4141713 h 4432733"/>
              <a:gd name="connsiteX18" fmla="*/ 4889088 w 5279754"/>
              <a:gd name="connsiteY18" fmla="*/ 4253221 h 4432733"/>
              <a:gd name="connsiteX19" fmla="*/ 4801305 w 5279754"/>
              <a:gd name="connsiteY19" fmla="*/ 4305417 h 4432733"/>
              <a:gd name="connsiteX20" fmla="*/ 4508027 w 5279754"/>
              <a:gd name="connsiteY20" fmla="*/ 4416769 h 4432733"/>
              <a:gd name="connsiteX21" fmla="*/ 2641809 w 5279754"/>
              <a:gd name="connsiteY21" fmla="*/ 3920300 h 4432733"/>
              <a:gd name="connsiteX22" fmla="*/ 2561638 w 5279754"/>
              <a:gd name="connsiteY22" fmla="*/ 3875849 h 4432733"/>
              <a:gd name="connsiteX23" fmla="*/ 2748441 w 5279754"/>
              <a:gd name="connsiteY23" fmla="*/ 3878851 h 4432733"/>
              <a:gd name="connsiteX24" fmla="*/ 2823803 w 5279754"/>
              <a:gd name="connsiteY24" fmla="*/ 3823585 h 4432733"/>
              <a:gd name="connsiteX25" fmla="*/ 2879069 w 5279754"/>
              <a:gd name="connsiteY25" fmla="*/ 3778367 h 4432733"/>
              <a:gd name="connsiteX26" fmla="*/ 2975184 w 5279754"/>
              <a:gd name="connsiteY26" fmla="*/ 3820288 h 4432733"/>
              <a:gd name="connsiteX27" fmla="*/ 3029794 w 5279754"/>
              <a:gd name="connsiteY27" fmla="*/ 3823585 h 4432733"/>
              <a:gd name="connsiteX28" fmla="*/ 3080036 w 5279754"/>
              <a:gd name="connsiteY28" fmla="*/ 3808512 h 4432733"/>
              <a:gd name="connsiteX29" fmla="*/ 3130278 w 5279754"/>
              <a:gd name="connsiteY29" fmla="*/ 3738174 h 4432733"/>
              <a:gd name="connsiteX30" fmla="*/ 3145351 w 5279754"/>
              <a:gd name="connsiteY30" fmla="*/ 3692956 h 4432733"/>
              <a:gd name="connsiteX31" fmla="*/ 3144253 w 5279754"/>
              <a:gd name="connsiteY31" fmla="*/ 3667888 h 4432733"/>
              <a:gd name="connsiteX32" fmla="*/ 3185021 w 5279754"/>
              <a:gd name="connsiteY32" fmla="*/ 3646953 h 4432733"/>
              <a:gd name="connsiteX33" fmla="*/ 3235786 w 5279754"/>
              <a:gd name="connsiteY33" fmla="*/ 3667835 h 4432733"/>
              <a:gd name="connsiteX34" fmla="*/ 3311148 w 5279754"/>
              <a:gd name="connsiteY34" fmla="*/ 3667835 h 4432733"/>
              <a:gd name="connsiteX35" fmla="*/ 3366414 w 5279754"/>
              <a:gd name="connsiteY35" fmla="*/ 3622618 h 4432733"/>
              <a:gd name="connsiteX36" fmla="*/ 3386511 w 5279754"/>
              <a:gd name="connsiteY36" fmla="*/ 3547255 h 4432733"/>
              <a:gd name="connsiteX37" fmla="*/ 3386511 w 5279754"/>
              <a:gd name="connsiteY37" fmla="*/ 3486965 h 4432733"/>
              <a:gd name="connsiteX38" fmla="*/ 3446801 w 5279754"/>
              <a:gd name="connsiteY38" fmla="*/ 3411602 h 4432733"/>
              <a:gd name="connsiteX39" fmla="*/ 3466898 w 5279754"/>
              <a:gd name="connsiteY39" fmla="*/ 3366385 h 4432733"/>
              <a:gd name="connsiteX40" fmla="*/ 3486994 w 5279754"/>
              <a:gd name="connsiteY40" fmla="*/ 3341264 h 4432733"/>
              <a:gd name="connsiteX41" fmla="*/ 3520489 w 5279754"/>
              <a:gd name="connsiteY41" fmla="*/ 3322606 h 4432733"/>
              <a:gd name="connsiteX42" fmla="*/ 3567381 w 5279754"/>
              <a:gd name="connsiteY42" fmla="*/ 3321167 h 4432733"/>
              <a:gd name="connsiteX43" fmla="*/ 3562357 w 5279754"/>
              <a:gd name="connsiteY43" fmla="*/ 3270925 h 4432733"/>
              <a:gd name="connsiteX44" fmla="*/ 3552309 w 5279754"/>
              <a:gd name="connsiteY44" fmla="*/ 3235756 h 4432733"/>
              <a:gd name="connsiteX45" fmla="*/ 3551445 w 5279754"/>
              <a:gd name="connsiteY45" fmla="*/ 3217831 h 4432733"/>
              <a:gd name="connsiteX46" fmla="*/ 3514496 w 5279754"/>
              <a:gd name="connsiteY46" fmla="*/ 3181276 h 4432733"/>
              <a:gd name="connsiteX47" fmla="*/ 3492019 w 5279754"/>
              <a:gd name="connsiteY47" fmla="*/ 3180490 h 4432733"/>
              <a:gd name="connsiteX48" fmla="*/ 3446801 w 5279754"/>
              <a:gd name="connsiteY48" fmla="*/ 3130248 h 4432733"/>
              <a:gd name="connsiteX49" fmla="*/ 3416656 w 5279754"/>
              <a:gd name="connsiteY49" fmla="*/ 3100103 h 4432733"/>
              <a:gd name="connsiteX50" fmla="*/ 3391535 w 5279754"/>
              <a:gd name="connsiteY50" fmla="*/ 3095079 h 4432733"/>
              <a:gd name="connsiteX51" fmla="*/ 3341895 w 5279754"/>
              <a:gd name="connsiteY51" fmla="*/ 3015425 h 4432733"/>
              <a:gd name="connsiteX52" fmla="*/ 3321197 w 5279754"/>
              <a:gd name="connsiteY52" fmla="*/ 2944354 h 4432733"/>
              <a:gd name="connsiteX53" fmla="*/ 3289508 w 5279754"/>
              <a:gd name="connsiteY53" fmla="*/ 2905888 h 4432733"/>
              <a:gd name="connsiteX54" fmla="*/ 3282364 w 5279754"/>
              <a:gd name="connsiteY54" fmla="*/ 2867788 h 4432733"/>
              <a:gd name="connsiteX55" fmla="*/ 3260907 w 5279754"/>
              <a:gd name="connsiteY55" fmla="*/ 2838846 h 4432733"/>
              <a:gd name="connsiteX56" fmla="*/ 3260933 w 5279754"/>
              <a:gd name="connsiteY56" fmla="*/ 2820163 h 4432733"/>
              <a:gd name="connsiteX57" fmla="*/ 3225737 w 5279754"/>
              <a:gd name="connsiteY57" fmla="*/ 2768508 h 4432733"/>
              <a:gd name="connsiteX58" fmla="*/ 3160423 w 5279754"/>
              <a:gd name="connsiteY58" fmla="*/ 2698169 h 4432733"/>
              <a:gd name="connsiteX59" fmla="*/ 3130278 w 5279754"/>
              <a:gd name="connsiteY59" fmla="*/ 2663000 h 4432733"/>
              <a:gd name="connsiteX60" fmla="*/ 3095109 w 5279754"/>
              <a:gd name="connsiteY60" fmla="*/ 2622807 h 4432733"/>
              <a:gd name="connsiteX61" fmla="*/ 3084720 w 5279754"/>
              <a:gd name="connsiteY61" fmla="*/ 2558225 h 4432733"/>
              <a:gd name="connsiteX62" fmla="*/ 3090085 w 5279754"/>
              <a:gd name="connsiteY62" fmla="*/ 2532371 h 4432733"/>
              <a:gd name="connsiteX63" fmla="*/ 3046621 w 5279754"/>
              <a:gd name="connsiteY63" fmla="*/ 2510600 h 4432733"/>
              <a:gd name="connsiteX64" fmla="*/ 3019746 w 5279754"/>
              <a:gd name="connsiteY64" fmla="*/ 2512275 h 4432733"/>
              <a:gd name="connsiteX65" fmla="*/ 3010221 w 5279754"/>
              <a:gd name="connsiteY65" fmla="*/ 2472631 h 4432733"/>
              <a:gd name="connsiteX66" fmla="*/ 3013284 w 5279754"/>
              <a:gd name="connsiteY66" fmla="*/ 2398681 h 4432733"/>
              <a:gd name="connsiteX67" fmla="*/ 2994625 w 5279754"/>
              <a:gd name="connsiteY67" fmla="*/ 2371598 h 4432733"/>
              <a:gd name="connsiteX68" fmla="*/ 2964480 w 5279754"/>
              <a:gd name="connsiteY68" fmla="*/ 2326380 h 4432733"/>
              <a:gd name="connsiteX69" fmla="*/ 2909214 w 5279754"/>
              <a:gd name="connsiteY69" fmla="*/ 2272973 h 4432733"/>
              <a:gd name="connsiteX70" fmla="*/ 2879069 w 5279754"/>
              <a:gd name="connsiteY70" fmla="*/ 2230921 h 4432733"/>
              <a:gd name="connsiteX71" fmla="*/ 2843900 w 5279754"/>
              <a:gd name="connsiteY71" fmla="*/ 2215848 h 4432733"/>
              <a:gd name="connsiteX72" fmla="*/ 2822783 w 5279754"/>
              <a:gd name="connsiteY72" fmla="*/ 2203419 h 4432733"/>
              <a:gd name="connsiteX73" fmla="*/ 2798682 w 5279754"/>
              <a:gd name="connsiteY73" fmla="*/ 2195752 h 4432733"/>
              <a:gd name="connsiteX74" fmla="*/ 2770395 w 5279754"/>
              <a:gd name="connsiteY74" fmla="*/ 2177225 h 4432733"/>
              <a:gd name="connsiteX75" fmla="*/ 2733368 w 5279754"/>
              <a:gd name="connsiteY75" fmla="*/ 2170631 h 4432733"/>
              <a:gd name="connsiteX76" fmla="*/ 2698958 w 5279754"/>
              <a:gd name="connsiteY76" fmla="*/ 2146269 h 4432733"/>
              <a:gd name="connsiteX77" fmla="*/ 2659341 w 5279754"/>
              <a:gd name="connsiteY77" fmla="*/ 2128318 h 4432733"/>
              <a:gd name="connsiteX78" fmla="*/ 2698199 w 5279754"/>
              <a:gd name="connsiteY78" fmla="*/ 2004833 h 4432733"/>
              <a:gd name="connsiteX79" fmla="*/ 2728344 w 5279754"/>
              <a:gd name="connsiteY79" fmla="*/ 1934495 h 4432733"/>
              <a:gd name="connsiteX80" fmla="*/ 2823803 w 5279754"/>
              <a:gd name="connsiteY80" fmla="*/ 1813914 h 4432733"/>
              <a:gd name="connsiteX81" fmla="*/ 2860569 w 5279754"/>
              <a:gd name="connsiteY81" fmla="*/ 1758648 h 4432733"/>
              <a:gd name="connsiteX82" fmla="*/ 2914238 w 5279754"/>
              <a:gd name="connsiteY82" fmla="*/ 1733527 h 4432733"/>
              <a:gd name="connsiteX83" fmla="*/ 2984577 w 5279754"/>
              <a:gd name="connsiteY83" fmla="*/ 1693334 h 4432733"/>
              <a:gd name="connsiteX84" fmla="*/ 3095109 w 5279754"/>
              <a:gd name="connsiteY84" fmla="*/ 1663189 h 4432733"/>
              <a:gd name="connsiteX85" fmla="*/ 3140326 w 5279754"/>
              <a:gd name="connsiteY85" fmla="*/ 1643092 h 4432733"/>
              <a:gd name="connsiteX86" fmla="*/ 3175496 w 5279754"/>
              <a:gd name="connsiteY86" fmla="*/ 1602899 h 4432733"/>
              <a:gd name="connsiteX87" fmla="*/ 3195592 w 5279754"/>
              <a:gd name="connsiteY87" fmla="*/ 1517488 h 4432733"/>
              <a:gd name="connsiteX88" fmla="*/ 3228381 w 5279754"/>
              <a:gd name="connsiteY88" fmla="*/ 1430480 h 4432733"/>
              <a:gd name="connsiteX89" fmla="*/ 3296076 w 5279754"/>
              <a:gd name="connsiteY89" fmla="*/ 1341642 h 4432733"/>
              <a:gd name="connsiteX90" fmla="*/ 3411632 w 5279754"/>
              <a:gd name="connsiteY90" fmla="*/ 1241158 h 4432733"/>
              <a:gd name="connsiteX91" fmla="*/ 3366414 w 5279754"/>
              <a:gd name="connsiteY91" fmla="*/ 1211013 h 4432733"/>
              <a:gd name="connsiteX92" fmla="*/ 3308559 w 5279754"/>
              <a:gd name="connsiteY92" fmla="*/ 1196150 h 4432733"/>
              <a:gd name="connsiteX93" fmla="*/ 3225737 w 5279754"/>
              <a:gd name="connsiteY93" fmla="*/ 1190916 h 4432733"/>
              <a:gd name="connsiteX94" fmla="*/ 3172828 w 5279754"/>
              <a:gd name="connsiteY94" fmla="*/ 1167575 h 4432733"/>
              <a:gd name="connsiteX95" fmla="*/ 3101390 w 5279754"/>
              <a:gd name="connsiteY95" fmla="*/ 1153288 h 4432733"/>
              <a:gd name="connsiteX96" fmla="*/ 3064964 w 5279754"/>
              <a:gd name="connsiteY96" fmla="*/ 1165796 h 4432733"/>
              <a:gd name="connsiteX97" fmla="*/ 3004674 w 5279754"/>
              <a:gd name="connsiteY97" fmla="*/ 1135651 h 4432733"/>
              <a:gd name="connsiteX98" fmla="*/ 2934335 w 5279754"/>
              <a:gd name="connsiteY98" fmla="*/ 1120578 h 4432733"/>
              <a:gd name="connsiteX99" fmla="*/ 2758490 w 5279754"/>
              <a:gd name="connsiteY99" fmla="*/ 1072325 h 4432733"/>
              <a:gd name="connsiteX100" fmla="*/ 2522353 w 5279754"/>
              <a:gd name="connsiteY100" fmla="*/ 1010046 h 4432733"/>
              <a:gd name="connsiteX101" fmla="*/ 2457038 w 5279754"/>
              <a:gd name="connsiteY101" fmla="*/ 979901 h 4432733"/>
              <a:gd name="connsiteX102" fmla="*/ 2401773 w 5279754"/>
              <a:gd name="connsiteY102" fmla="*/ 954780 h 4432733"/>
              <a:gd name="connsiteX103" fmla="*/ 2316362 w 5279754"/>
              <a:gd name="connsiteY103" fmla="*/ 944732 h 4432733"/>
              <a:gd name="connsiteX104" fmla="*/ 2256071 w 5279754"/>
              <a:gd name="connsiteY104" fmla="*/ 944732 h 4432733"/>
              <a:gd name="connsiteX105" fmla="*/ 2220902 w 5279754"/>
              <a:gd name="connsiteY105" fmla="*/ 949756 h 4432733"/>
              <a:gd name="connsiteX106" fmla="*/ 2125443 w 5279754"/>
              <a:gd name="connsiteY106" fmla="*/ 849273 h 4432733"/>
              <a:gd name="connsiteX107" fmla="*/ 2113171 w 5279754"/>
              <a:gd name="connsiteY107" fmla="*/ 805625 h 4432733"/>
              <a:gd name="connsiteX108" fmla="*/ 2084596 w 5279754"/>
              <a:gd name="connsiteY108" fmla="*/ 779431 h 4432733"/>
              <a:gd name="connsiteX109" fmla="*/ 2055104 w 5279754"/>
              <a:gd name="connsiteY109" fmla="*/ 743765 h 4432733"/>
              <a:gd name="connsiteX110" fmla="*/ 1994814 w 5279754"/>
              <a:gd name="connsiteY110" fmla="*/ 663378 h 4432733"/>
              <a:gd name="connsiteX111" fmla="*/ 3862796 w 5279754"/>
              <a:gd name="connsiteY111" fmla="*/ 1324597 h 4432733"/>
              <a:gd name="connsiteX112" fmla="*/ 1889307 w 5279754"/>
              <a:gd name="connsiteY112" fmla="*/ 552846 h 4432733"/>
              <a:gd name="connsiteX113" fmla="*/ 1793847 w 5279754"/>
              <a:gd name="connsiteY113" fmla="*/ 482508 h 4432733"/>
              <a:gd name="connsiteX114" fmla="*/ 1698388 w 5279754"/>
              <a:gd name="connsiteY114" fmla="*/ 477484 h 4432733"/>
              <a:gd name="connsiteX115" fmla="*/ 1667878 w 5279754"/>
              <a:gd name="connsiteY115" fmla="*/ 453200 h 4432733"/>
              <a:gd name="connsiteX116" fmla="*/ 1597904 w 5279754"/>
              <a:gd name="connsiteY116" fmla="*/ 467435 h 4432733"/>
              <a:gd name="connsiteX117" fmla="*/ 1589296 w 5279754"/>
              <a:gd name="connsiteY117" fmla="*/ 443675 h 4432733"/>
              <a:gd name="connsiteX118" fmla="*/ 1542638 w 5279754"/>
              <a:gd name="connsiteY118" fmla="*/ 452363 h 4432733"/>
              <a:gd name="connsiteX119" fmla="*/ 1534528 w 5279754"/>
              <a:gd name="connsiteY119" fmla="*/ 412719 h 4432733"/>
              <a:gd name="connsiteX120" fmla="*/ 1498809 w 5279754"/>
              <a:gd name="connsiteY120" fmla="*/ 377000 h 4432733"/>
              <a:gd name="connsiteX121" fmla="*/ 1484521 w 5279754"/>
              <a:gd name="connsiteY121" fmla="*/ 341281 h 4432733"/>
              <a:gd name="connsiteX122" fmla="*/ 1477324 w 5279754"/>
              <a:gd name="connsiteY122" fmla="*/ 321734 h 4432733"/>
              <a:gd name="connsiteX123" fmla="*/ 1412010 w 5279754"/>
              <a:gd name="connsiteY123" fmla="*/ 291589 h 4432733"/>
              <a:gd name="connsiteX124" fmla="*/ 1366792 w 5279754"/>
              <a:gd name="connsiteY124" fmla="*/ 291589 h 4432733"/>
              <a:gd name="connsiteX125" fmla="*/ 1346696 w 5279754"/>
              <a:gd name="connsiteY125" fmla="*/ 231299 h 4432733"/>
              <a:gd name="connsiteX126" fmla="*/ 1321575 w 5279754"/>
              <a:gd name="connsiteY126" fmla="*/ 176033 h 4432733"/>
              <a:gd name="connsiteX127" fmla="*/ 1291430 w 5279754"/>
              <a:gd name="connsiteY127" fmla="*/ 150912 h 4432733"/>
              <a:gd name="connsiteX128" fmla="*/ 1236164 w 5279754"/>
              <a:gd name="connsiteY128" fmla="*/ 186081 h 4432733"/>
              <a:gd name="connsiteX129" fmla="*/ 1165825 w 5279754"/>
              <a:gd name="connsiteY129" fmla="*/ 211202 h 4432733"/>
              <a:gd name="connsiteX130" fmla="*/ 1120608 w 5279754"/>
              <a:gd name="connsiteY130" fmla="*/ 221251 h 4432733"/>
              <a:gd name="connsiteX131" fmla="*/ 1065342 w 5279754"/>
              <a:gd name="connsiteY131" fmla="*/ 191105 h 4432733"/>
              <a:gd name="connsiteX132" fmla="*/ 1005052 w 5279754"/>
              <a:gd name="connsiteY132" fmla="*/ 155936 h 4432733"/>
              <a:gd name="connsiteX133" fmla="*/ 934713 w 5279754"/>
              <a:gd name="connsiteY133" fmla="*/ 120767 h 4432733"/>
              <a:gd name="connsiteX134" fmla="*/ 829205 w 5279754"/>
              <a:gd name="connsiteY134" fmla="*/ 165985 h 4432733"/>
              <a:gd name="connsiteX135" fmla="*/ 743794 w 5279754"/>
              <a:gd name="connsiteY135" fmla="*/ 181057 h 4432733"/>
              <a:gd name="connsiteX136" fmla="*/ 693553 w 5279754"/>
              <a:gd name="connsiteY136" fmla="*/ 145888 h 4432733"/>
              <a:gd name="connsiteX137" fmla="*/ 703601 w 5279754"/>
              <a:gd name="connsiteY137" fmla="*/ 105695 h 4432733"/>
              <a:gd name="connsiteX138" fmla="*/ 718674 w 5279754"/>
              <a:gd name="connsiteY138" fmla="*/ 85598 h 4432733"/>
              <a:gd name="connsiteX139" fmla="*/ 693553 w 5279754"/>
              <a:gd name="connsiteY139" fmla="*/ 20284 h 4432733"/>
              <a:gd name="connsiteX140" fmla="*/ 648335 w 5279754"/>
              <a:gd name="connsiteY140" fmla="*/ 187 h 4432733"/>
              <a:gd name="connsiteX141" fmla="*/ 618190 w 5279754"/>
              <a:gd name="connsiteY141" fmla="*/ 10235 h 4432733"/>
              <a:gd name="connsiteX142" fmla="*/ 557900 w 5279754"/>
              <a:gd name="connsiteY142" fmla="*/ 10235 h 4432733"/>
              <a:gd name="connsiteX143" fmla="*/ 472489 w 5279754"/>
              <a:gd name="connsiteY143" fmla="*/ 187 h 4432733"/>
              <a:gd name="connsiteX144" fmla="*/ 437320 w 5279754"/>
              <a:gd name="connsiteY144" fmla="*/ 10235 h 4432733"/>
              <a:gd name="connsiteX145" fmla="*/ 392102 w 5279754"/>
              <a:gd name="connsiteY145" fmla="*/ 55453 h 4432733"/>
              <a:gd name="connsiteX146" fmla="*/ 387078 w 5279754"/>
              <a:gd name="connsiteY146" fmla="*/ 105695 h 4432733"/>
              <a:gd name="connsiteX147" fmla="*/ 382054 w 5279754"/>
              <a:gd name="connsiteY147" fmla="*/ 140864 h 4432733"/>
              <a:gd name="connsiteX148" fmla="*/ 346885 w 5279754"/>
              <a:gd name="connsiteY148" fmla="*/ 216226 h 4432733"/>
              <a:gd name="connsiteX149" fmla="*/ 366981 w 5279754"/>
              <a:gd name="connsiteY149" fmla="*/ 206178 h 4432733"/>
              <a:gd name="connsiteX150" fmla="*/ 422247 w 5279754"/>
              <a:gd name="connsiteY150" fmla="*/ 171009 h 4432733"/>
              <a:gd name="connsiteX151" fmla="*/ 467465 w 5279754"/>
              <a:gd name="connsiteY151" fmla="*/ 216226 h 4432733"/>
              <a:gd name="connsiteX152" fmla="*/ 462441 w 5279754"/>
              <a:gd name="connsiteY152" fmla="*/ 256420 h 4432733"/>
              <a:gd name="connsiteX153" fmla="*/ 462441 w 5279754"/>
              <a:gd name="connsiteY153" fmla="*/ 276516 h 4432733"/>
              <a:gd name="connsiteX154" fmla="*/ 532779 w 5279754"/>
              <a:gd name="connsiteY154" fmla="*/ 361927 h 4432733"/>
              <a:gd name="connsiteX155" fmla="*/ 552876 w 5279754"/>
              <a:gd name="connsiteY155" fmla="*/ 412169 h 4432733"/>
              <a:gd name="connsiteX156" fmla="*/ 598093 w 5279754"/>
              <a:gd name="connsiteY156" fmla="*/ 427242 h 4432733"/>
              <a:gd name="connsiteX157" fmla="*/ 618190 w 5279754"/>
              <a:gd name="connsiteY157" fmla="*/ 442314 h 4432733"/>
              <a:gd name="connsiteX158" fmla="*/ 633263 w 5279754"/>
              <a:gd name="connsiteY158" fmla="*/ 472459 h 4432733"/>
              <a:gd name="connsiteX159" fmla="*/ 3937635 w 5279754"/>
              <a:gd name="connsiteY159" fmla="*/ 1444777 h 4432733"/>
              <a:gd name="connsiteX160" fmla="*/ 577997 w 5279754"/>
              <a:gd name="connsiteY160" fmla="*/ 582991 h 4432733"/>
              <a:gd name="connsiteX161" fmla="*/ 4025558 w 5279754"/>
              <a:gd name="connsiteY161" fmla="*/ 1609807 h 4432733"/>
              <a:gd name="connsiteX162" fmla="*/ 462441 w 5279754"/>
              <a:gd name="connsiteY162" fmla="*/ 638257 h 4432733"/>
              <a:gd name="connsiteX163" fmla="*/ 437320 w 5279754"/>
              <a:gd name="connsiteY163" fmla="*/ 708596 h 4432733"/>
              <a:gd name="connsiteX164" fmla="*/ 4068752 w 5279754"/>
              <a:gd name="connsiteY164" fmla="*/ 1752368 h 4432733"/>
              <a:gd name="connsiteX165" fmla="*/ 377030 w 5279754"/>
              <a:gd name="connsiteY165" fmla="*/ 768886 h 4432733"/>
              <a:gd name="connsiteX166" fmla="*/ 351909 w 5279754"/>
              <a:gd name="connsiteY166" fmla="*/ 914587 h 4432733"/>
              <a:gd name="connsiteX167" fmla="*/ 331812 w 5279754"/>
              <a:gd name="connsiteY167" fmla="*/ 964829 h 4432733"/>
              <a:gd name="connsiteX168" fmla="*/ 346885 w 5279754"/>
              <a:gd name="connsiteY168" fmla="*/ 1025119 h 4432733"/>
              <a:gd name="connsiteX169" fmla="*/ 4147604 w 5279754"/>
              <a:gd name="connsiteY169" fmla="*/ 1874414 h 4432733"/>
              <a:gd name="connsiteX170" fmla="*/ 372005 w 5279754"/>
              <a:gd name="connsiteY170" fmla="*/ 1110530 h 4432733"/>
              <a:gd name="connsiteX0" fmla="*/ 372005 w 5280107"/>
              <a:gd name="connsiteY0" fmla="*/ 1110530 h 4432733"/>
              <a:gd name="connsiteX1" fmla="*/ 4529371 w 5280107"/>
              <a:gd name="connsiteY1" fmla="*/ 2133857 h 4432733"/>
              <a:gd name="connsiteX2" fmla="*/ 473275 w 5280107"/>
              <a:gd name="connsiteY2" fmla="*/ 1333190 h 4432733"/>
              <a:gd name="connsiteX3" fmla="*/ 4750784 w 5280107"/>
              <a:gd name="connsiteY3" fmla="*/ 2453101 h 4432733"/>
              <a:gd name="connsiteX4" fmla="*/ 532779 w 5280107"/>
              <a:gd name="connsiteY4" fmla="*/ 1557681 h 4432733"/>
              <a:gd name="connsiteX5" fmla="*/ 4815052 w 5280107"/>
              <a:gd name="connsiteY5" fmla="*/ 2820494 h 4432733"/>
              <a:gd name="connsiteX6" fmla="*/ 547852 w 5280107"/>
              <a:gd name="connsiteY6" fmla="*/ 1758648 h 4432733"/>
              <a:gd name="connsiteX7" fmla="*/ 572973 w 5280107"/>
              <a:gd name="connsiteY7" fmla="*/ 1798842 h 4432733"/>
              <a:gd name="connsiteX8" fmla="*/ 4804724 w 5280107"/>
              <a:gd name="connsiteY8" fmla="*/ 3176931 h 4432733"/>
              <a:gd name="connsiteX9" fmla="*/ 589117 w 5280107"/>
              <a:gd name="connsiteY9" fmla="*/ 2066170 h 4432733"/>
              <a:gd name="connsiteX10" fmla="*/ 593069 w 5280107"/>
              <a:gd name="connsiteY10" fmla="*/ 2140486 h 4432733"/>
              <a:gd name="connsiteX11" fmla="*/ 596315 w 5280107"/>
              <a:gd name="connsiteY11" fmla="*/ 2224850 h 4432733"/>
              <a:gd name="connsiteX12" fmla="*/ 4854966 w 5280107"/>
              <a:gd name="connsiteY12" fmla="*/ 3413347 h 4432733"/>
              <a:gd name="connsiteX13" fmla="*/ 618451 w 5280107"/>
              <a:gd name="connsiteY13" fmla="*/ 2359717 h 4432733"/>
              <a:gd name="connsiteX14" fmla="*/ 4945271 w 5280107"/>
              <a:gd name="connsiteY14" fmla="*/ 3672650 h 4432733"/>
              <a:gd name="connsiteX15" fmla="*/ 4985753 w 5280107"/>
              <a:gd name="connsiteY15" fmla="*/ 3976656 h 4432733"/>
              <a:gd name="connsiteX16" fmla="*/ 4932701 w 5280107"/>
              <a:gd name="connsiteY16" fmla="*/ 4141713 h 4432733"/>
              <a:gd name="connsiteX17" fmla="*/ 4889088 w 5280107"/>
              <a:gd name="connsiteY17" fmla="*/ 4253221 h 4432733"/>
              <a:gd name="connsiteX18" fmla="*/ 4801305 w 5280107"/>
              <a:gd name="connsiteY18" fmla="*/ 4305417 h 4432733"/>
              <a:gd name="connsiteX19" fmla="*/ 4508027 w 5280107"/>
              <a:gd name="connsiteY19" fmla="*/ 4416769 h 4432733"/>
              <a:gd name="connsiteX20" fmla="*/ 2641809 w 5280107"/>
              <a:gd name="connsiteY20" fmla="*/ 3920300 h 4432733"/>
              <a:gd name="connsiteX21" fmla="*/ 2561638 w 5280107"/>
              <a:gd name="connsiteY21" fmla="*/ 3875849 h 4432733"/>
              <a:gd name="connsiteX22" fmla="*/ 2748441 w 5280107"/>
              <a:gd name="connsiteY22" fmla="*/ 3878851 h 4432733"/>
              <a:gd name="connsiteX23" fmla="*/ 2823803 w 5280107"/>
              <a:gd name="connsiteY23" fmla="*/ 3823585 h 4432733"/>
              <a:gd name="connsiteX24" fmla="*/ 2879069 w 5280107"/>
              <a:gd name="connsiteY24" fmla="*/ 3778367 h 4432733"/>
              <a:gd name="connsiteX25" fmla="*/ 2975184 w 5280107"/>
              <a:gd name="connsiteY25" fmla="*/ 3820288 h 4432733"/>
              <a:gd name="connsiteX26" fmla="*/ 3029794 w 5280107"/>
              <a:gd name="connsiteY26" fmla="*/ 3823585 h 4432733"/>
              <a:gd name="connsiteX27" fmla="*/ 3080036 w 5280107"/>
              <a:gd name="connsiteY27" fmla="*/ 3808512 h 4432733"/>
              <a:gd name="connsiteX28" fmla="*/ 3130278 w 5280107"/>
              <a:gd name="connsiteY28" fmla="*/ 3738174 h 4432733"/>
              <a:gd name="connsiteX29" fmla="*/ 3145351 w 5280107"/>
              <a:gd name="connsiteY29" fmla="*/ 3692956 h 4432733"/>
              <a:gd name="connsiteX30" fmla="*/ 3144253 w 5280107"/>
              <a:gd name="connsiteY30" fmla="*/ 3667888 h 4432733"/>
              <a:gd name="connsiteX31" fmla="*/ 3185021 w 5280107"/>
              <a:gd name="connsiteY31" fmla="*/ 3646953 h 4432733"/>
              <a:gd name="connsiteX32" fmla="*/ 3235786 w 5280107"/>
              <a:gd name="connsiteY32" fmla="*/ 3667835 h 4432733"/>
              <a:gd name="connsiteX33" fmla="*/ 3311148 w 5280107"/>
              <a:gd name="connsiteY33" fmla="*/ 3667835 h 4432733"/>
              <a:gd name="connsiteX34" fmla="*/ 3366414 w 5280107"/>
              <a:gd name="connsiteY34" fmla="*/ 3622618 h 4432733"/>
              <a:gd name="connsiteX35" fmla="*/ 3386511 w 5280107"/>
              <a:gd name="connsiteY35" fmla="*/ 3547255 h 4432733"/>
              <a:gd name="connsiteX36" fmla="*/ 3386511 w 5280107"/>
              <a:gd name="connsiteY36" fmla="*/ 3486965 h 4432733"/>
              <a:gd name="connsiteX37" fmla="*/ 3446801 w 5280107"/>
              <a:gd name="connsiteY37" fmla="*/ 3411602 h 4432733"/>
              <a:gd name="connsiteX38" fmla="*/ 3466898 w 5280107"/>
              <a:gd name="connsiteY38" fmla="*/ 3366385 h 4432733"/>
              <a:gd name="connsiteX39" fmla="*/ 3486994 w 5280107"/>
              <a:gd name="connsiteY39" fmla="*/ 3341264 h 4432733"/>
              <a:gd name="connsiteX40" fmla="*/ 3520489 w 5280107"/>
              <a:gd name="connsiteY40" fmla="*/ 3322606 h 4432733"/>
              <a:gd name="connsiteX41" fmla="*/ 3567381 w 5280107"/>
              <a:gd name="connsiteY41" fmla="*/ 3321167 h 4432733"/>
              <a:gd name="connsiteX42" fmla="*/ 3562357 w 5280107"/>
              <a:gd name="connsiteY42" fmla="*/ 3270925 h 4432733"/>
              <a:gd name="connsiteX43" fmla="*/ 3552309 w 5280107"/>
              <a:gd name="connsiteY43" fmla="*/ 3235756 h 4432733"/>
              <a:gd name="connsiteX44" fmla="*/ 3551445 w 5280107"/>
              <a:gd name="connsiteY44" fmla="*/ 3217831 h 4432733"/>
              <a:gd name="connsiteX45" fmla="*/ 3514496 w 5280107"/>
              <a:gd name="connsiteY45" fmla="*/ 3181276 h 4432733"/>
              <a:gd name="connsiteX46" fmla="*/ 3492019 w 5280107"/>
              <a:gd name="connsiteY46" fmla="*/ 3180490 h 4432733"/>
              <a:gd name="connsiteX47" fmla="*/ 3446801 w 5280107"/>
              <a:gd name="connsiteY47" fmla="*/ 3130248 h 4432733"/>
              <a:gd name="connsiteX48" fmla="*/ 3416656 w 5280107"/>
              <a:gd name="connsiteY48" fmla="*/ 3100103 h 4432733"/>
              <a:gd name="connsiteX49" fmla="*/ 3391535 w 5280107"/>
              <a:gd name="connsiteY49" fmla="*/ 3095079 h 4432733"/>
              <a:gd name="connsiteX50" fmla="*/ 3341895 w 5280107"/>
              <a:gd name="connsiteY50" fmla="*/ 3015425 h 4432733"/>
              <a:gd name="connsiteX51" fmla="*/ 3321197 w 5280107"/>
              <a:gd name="connsiteY51" fmla="*/ 2944354 h 4432733"/>
              <a:gd name="connsiteX52" fmla="*/ 3289508 w 5280107"/>
              <a:gd name="connsiteY52" fmla="*/ 2905888 h 4432733"/>
              <a:gd name="connsiteX53" fmla="*/ 3282364 w 5280107"/>
              <a:gd name="connsiteY53" fmla="*/ 2867788 h 4432733"/>
              <a:gd name="connsiteX54" fmla="*/ 3260907 w 5280107"/>
              <a:gd name="connsiteY54" fmla="*/ 2838846 h 4432733"/>
              <a:gd name="connsiteX55" fmla="*/ 3260933 w 5280107"/>
              <a:gd name="connsiteY55" fmla="*/ 2820163 h 4432733"/>
              <a:gd name="connsiteX56" fmla="*/ 3225737 w 5280107"/>
              <a:gd name="connsiteY56" fmla="*/ 2768508 h 4432733"/>
              <a:gd name="connsiteX57" fmla="*/ 3160423 w 5280107"/>
              <a:gd name="connsiteY57" fmla="*/ 2698169 h 4432733"/>
              <a:gd name="connsiteX58" fmla="*/ 3130278 w 5280107"/>
              <a:gd name="connsiteY58" fmla="*/ 2663000 h 4432733"/>
              <a:gd name="connsiteX59" fmla="*/ 3095109 w 5280107"/>
              <a:gd name="connsiteY59" fmla="*/ 2622807 h 4432733"/>
              <a:gd name="connsiteX60" fmla="*/ 3084720 w 5280107"/>
              <a:gd name="connsiteY60" fmla="*/ 2558225 h 4432733"/>
              <a:gd name="connsiteX61" fmla="*/ 3090085 w 5280107"/>
              <a:gd name="connsiteY61" fmla="*/ 2532371 h 4432733"/>
              <a:gd name="connsiteX62" fmla="*/ 3046621 w 5280107"/>
              <a:gd name="connsiteY62" fmla="*/ 2510600 h 4432733"/>
              <a:gd name="connsiteX63" fmla="*/ 3019746 w 5280107"/>
              <a:gd name="connsiteY63" fmla="*/ 2512275 h 4432733"/>
              <a:gd name="connsiteX64" fmla="*/ 3010221 w 5280107"/>
              <a:gd name="connsiteY64" fmla="*/ 2472631 h 4432733"/>
              <a:gd name="connsiteX65" fmla="*/ 3013284 w 5280107"/>
              <a:gd name="connsiteY65" fmla="*/ 2398681 h 4432733"/>
              <a:gd name="connsiteX66" fmla="*/ 2994625 w 5280107"/>
              <a:gd name="connsiteY66" fmla="*/ 2371598 h 4432733"/>
              <a:gd name="connsiteX67" fmla="*/ 2964480 w 5280107"/>
              <a:gd name="connsiteY67" fmla="*/ 2326380 h 4432733"/>
              <a:gd name="connsiteX68" fmla="*/ 2909214 w 5280107"/>
              <a:gd name="connsiteY68" fmla="*/ 2272973 h 4432733"/>
              <a:gd name="connsiteX69" fmla="*/ 2879069 w 5280107"/>
              <a:gd name="connsiteY69" fmla="*/ 2230921 h 4432733"/>
              <a:gd name="connsiteX70" fmla="*/ 2843900 w 5280107"/>
              <a:gd name="connsiteY70" fmla="*/ 2215848 h 4432733"/>
              <a:gd name="connsiteX71" fmla="*/ 2822783 w 5280107"/>
              <a:gd name="connsiteY71" fmla="*/ 2203419 h 4432733"/>
              <a:gd name="connsiteX72" fmla="*/ 2798682 w 5280107"/>
              <a:gd name="connsiteY72" fmla="*/ 2195752 h 4432733"/>
              <a:gd name="connsiteX73" fmla="*/ 2770395 w 5280107"/>
              <a:gd name="connsiteY73" fmla="*/ 2177225 h 4432733"/>
              <a:gd name="connsiteX74" fmla="*/ 2733368 w 5280107"/>
              <a:gd name="connsiteY74" fmla="*/ 2170631 h 4432733"/>
              <a:gd name="connsiteX75" fmla="*/ 2698958 w 5280107"/>
              <a:gd name="connsiteY75" fmla="*/ 2146269 h 4432733"/>
              <a:gd name="connsiteX76" fmla="*/ 2659341 w 5280107"/>
              <a:gd name="connsiteY76" fmla="*/ 2128318 h 4432733"/>
              <a:gd name="connsiteX77" fmla="*/ 2698199 w 5280107"/>
              <a:gd name="connsiteY77" fmla="*/ 2004833 h 4432733"/>
              <a:gd name="connsiteX78" fmla="*/ 2728344 w 5280107"/>
              <a:gd name="connsiteY78" fmla="*/ 1934495 h 4432733"/>
              <a:gd name="connsiteX79" fmla="*/ 2823803 w 5280107"/>
              <a:gd name="connsiteY79" fmla="*/ 1813914 h 4432733"/>
              <a:gd name="connsiteX80" fmla="*/ 2860569 w 5280107"/>
              <a:gd name="connsiteY80" fmla="*/ 1758648 h 4432733"/>
              <a:gd name="connsiteX81" fmla="*/ 2914238 w 5280107"/>
              <a:gd name="connsiteY81" fmla="*/ 1733527 h 4432733"/>
              <a:gd name="connsiteX82" fmla="*/ 2984577 w 5280107"/>
              <a:gd name="connsiteY82" fmla="*/ 1693334 h 4432733"/>
              <a:gd name="connsiteX83" fmla="*/ 3095109 w 5280107"/>
              <a:gd name="connsiteY83" fmla="*/ 1663189 h 4432733"/>
              <a:gd name="connsiteX84" fmla="*/ 3140326 w 5280107"/>
              <a:gd name="connsiteY84" fmla="*/ 1643092 h 4432733"/>
              <a:gd name="connsiteX85" fmla="*/ 3175496 w 5280107"/>
              <a:gd name="connsiteY85" fmla="*/ 1602899 h 4432733"/>
              <a:gd name="connsiteX86" fmla="*/ 3195592 w 5280107"/>
              <a:gd name="connsiteY86" fmla="*/ 1517488 h 4432733"/>
              <a:gd name="connsiteX87" fmla="*/ 3228381 w 5280107"/>
              <a:gd name="connsiteY87" fmla="*/ 1430480 h 4432733"/>
              <a:gd name="connsiteX88" fmla="*/ 3296076 w 5280107"/>
              <a:gd name="connsiteY88" fmla="*/ 1341642 h 4432733"/>
              <a:gd name="connsiteX89" fmla="*/ 3411632 w 5280107"/>
              <a:gd name="connsiteY89" fmla="*/ 1241158 h 4432733"/>
              <a:gd name="connsiteX90" fmla="*/ 3366414 w 5280107"/>
              <a:gd name="connsiteY90" fmla="*/ 1211013 h 4432733"/>
              <a:gd name="connsiteX91" fmla="*/ 3308559 w 5280107"/>
              <a:gd name="connsiteY91" fmla="*/ 1196150 h 4432733"/>
              <a:gd name="connsiteX92" fmla="*/ 3225737 w 5280107"/>
              <a:gd name="connsiteY92" fmla="*/ 1190916 h 4432733"/>
              <a:gd name="connsiteX93" fmla="*/ 3172828 w 5280107"/>
              <a:gd name="connsiteY93" fmla="*/ 1167575 h 4432733"/>
              <a:gd name="connsiteX94" fmla="*/ 3101390 w 5280107"/>
              <a:gd name="connsiteY94" fmla="*/ 1153288 h 4432733"/>
              <a:gd name="connsiteX95" fmla="*/ 3064964 w 5280107"/>
              <a:gd name="connsiteY95" fmla="*/ 1165796 h 4432733"/>
              <a:gd name="connsiteX96" fmla="*/ 3004674 w 5280107"/>
              <a:gd name="connsiteY96" fmla="*/ 1135651 h 4432733"/>
              <a:gd name="connsiteX97" fmla="*/ 2934335 w 5280107"/>
              <a:gd name="connsiteY97" fmla="*/ 1120578 h 4432733"/>
              <a:gd name="connsiteX98" fmla="*/ 2758490 w 5280107"/>
              <a:gd name="connsiteY98" fmla="*/ 1072325 h 4432733"/>
              <a:gd name="connsiteX99" fmla="*/ 2522353 w 5280107"/>
              <a:gd name="connsiteY99" fmla="*/ 1010046 h 4432733"/>
              <a:gd name="connsiteX100" fmla="*/ 2457038 w 5280107"/>
              <a:gd name="connsiteY100" fmla="*/ 979901 h 4432733"/>
              <a:gd name="connsiteX101" fmla="*/ 2401773 w 5280107"/>
              <a:gd name="connsiteY101" fmla="*/ 954780 h 4432733"/>
              <a:gd name="connsiteX102" fmla="*/ 2316362 w 5280107"/>
              <a:gd name="connsiteY102" fmla="*/ 944732 h 4432733"/>
              <a:gd name="connsiteX103" fmla="*/ 2256071 w 5280107"/>
              <a:gd name="connsiteY103" fmla="*/ 944732 h 4432733"/>
              <a:gd name="connsiteX104" fmla="*/ 2220902 w 5280107"/>
              <a:gd name="connsiteY104" fmla="*/ 949756 h 4432733"/>
              <a:gd name="connsiteX105" fmla="*/ 2125443 w 5280107"/>
              <a:gd name="connsiteY105" fmla="*/ 849273 h 4432733"/>
              <a:gd name="connsiteX106" fmla="*/ 2113171 w 5280107"/>
              <a:gd name="connsiteY106" fmla="*/ 805625 h 4432733"/>
              <a:gd name="connsiteX107" fmla="*/ 2084596 w 5280107"/>
              <a:gd name="connsiteY107" fmla="*/ 779431 h 4432733"/>
              <a:gd name="connsiteX108" fmla="*/ 2055104 w 5280107"/>
              <a:gd name="connsiteY108" fmla="*/ 743765 h 4432733"/>
              <a:gd name="connsiteX109" fmla="*/ 1994814 w 5280107"/>
              <a:gd name="connsiteY109" fmla="*/ 663378 h 4432733"/>
              <a:gd name="connsiteX110" fmla="*/ 3862796 w 5280107"/>
              <a:gd name="connsiteY110" fmla="*/ 1324597 h 4432733"/>
              <a:gd name="connsiteX111" fmla="*/ 1889307 w 5280107"/>
              <a:gd name="connsiteY111" fmla="*/ 552846 h 4432733"/>
              <a:gd name="connsiteX112" fmla="*/ 1793847 w 5280107"/>
              <a:gd name="connsiteY112" fmla="*/ 482508 h 4432733"/>
              <a:gd name="connsiteX113" fmla="*/ 1698388 w 5280107"/>
              <a:gd name="connsiteY113" fmla="*/ 477484 h 4432733"/>
              <a:gd name="connsiteX114" fmla="*/ 1667878 w 5280107"/>
              <a:gd name="connsiteY114" fmla="*/ 453200 h 4432733"/>
              <a:gd name="connsiteX115" fmla="*/ 1597904 w 5280107"/>
              <a:gd name="connsiteY115" fmla="*/ 467435 h 4432733"/>
              <a:gd name="connsiteX116" fmla="*/ 1589296 w 5280107"/>
              <a:gd name="connsiteY116" fmla="*/ 443675 h 4432733"/>
              <a:gd name="connsiteX117" fmla="*/ 1542638 w 5280107"/>
              <a:gd name="connsiteY117" fmla="*/ 452363 h 4432733"/>
              <a:gd name="connsiteX118" fmla="*/ 1534528 w 5280107"/>
              <a:gd name="connsiteY118" fmla="*/ 412719 h 4432733"/>
              <a:gd name="connsiteX119" fmla="*/ 1498809 w 5280107"/>
              <a:gd name="connsiteY119" fmla="*/ 377000 h 4432733"/>
              <a:gd name="connsiteX120" fmla="*/ 1484521 w 5280107"/>
              <a:gd name="connsiteY120" fmla="*/ 341281 h 4432733"/>
              <a:gd name="connsiteX121" fmla="*/ 1477324 w 5280107"/>
              <a:gd name="connsiteY121" fmla="*/ 321734 h 4432733"/>
              <a:gd name="connsiteX122" fmla="*/ 1412010 w 5280107"/>
              <a:gd name="connsiteY122" fmla="*/ 291589 h 4432733"/>
              <a:gd name="connsiteX123" fmla="*/ 1366792 w 5280107"/>
              <a:gd name="connsiteY123" fmla="*/ 291589 h 4432733"/>
              <a:gd name="connsiteX124" fmla="*/ 1346696 w 5280107"/>
              <a:gd name="connsiteY124" fmla="*/ 231299 h 4432733"/>
              <a:gd name="connsiteX125" fmla="*/ 1321575 w 5280107"/>
              <a:gd name="connsiteY125" fmla="*/ 176033 h 4432733"/>
              <a:gd name="connsiteX126" fmla="*/ 1291430 w 5280107"/>
              <a:gd name="connsiteY126" fmla="*/ 150912 h 4432733"/>
              <a:gd name="connsiteX127" fmla="*/ 1236164 w 5280107"/>
              <a:gd name="connsiteY127" fmla="*/ 186081 h 4432733"/>
              <a:gd name="connsiteX128" fmla="*/ 1165825 w 5280107"/>
              <a:gd name="connsiteY128" fmla="*/ 211202 h 4432733"/>
              <a:gd name="connsiteX129" fmla="*/ 1120608 w 5280107"/>
              <a:gd name="connsiteY129" fmla="*/ 221251 h 4432733"/>
              <a:gd name="connsiteX130" fmla="*/ 1065342 w 5280107"/>
              <a:gd name="connsiteY130" fmla="*/ 191105 h 4432733"/>
              <a:gd name="connsiteX131" fmla="*/ 1005052 w 5280107"/>
              <a:gd name="connsiteY131" fmla="*/ 155936 h 4432733"/>
              <a:gd name="connsiteX132" fmla="*/ 934713 w 5280107"/>
              <a:gd name="connsiteY132" fmla="*/ 120767 h 4432733"/>
              <a:gd name="connsiteX133" fmla="*/ 829205 w 5280107"/>
              <a:gd name="connsiteY133" fmla="*/ 165985 h 4432733"/>
              <a:gd name="connsiteX134" fmla="*/ 743794 w 5280107"/>
              <a:gd name="connsiteY134" fmla="*/ 181057 h 4432733"/>
              <a:gd name="connsiteX135" fmla="*/ 693553 w 5280107"/>
              <a:gd name="connsiteY135" fmla="*/ 145888 h 4432733"/>
              <a:gd name="connsiteX136" fmla="*/ 703601 w 5280107"/>
              <a:gd name="connsiteY136" fmla="*/ 105695 h 4432733"/>
              <a:gd name="connsiteX137" fmla="*/ 718674 w 5280107"/>
              <a:gd name="connsiteY137" fmla="*/ 85598 h 4432733"/>
              <a:gd name="connsiteX138" fmla="*/ 693553 w 5280107"/>
              <a:gd name="connsiteY138" fmla="*/ 20284 h 4432733"/>
              <a:gd name="connsiteX139" fmla="*/ 648335 w 5280107"/>
              <a:gd name="connsiteY139" fmla="*/ 187 h 4432733"/>
              <a:gd name="connsiteX140" fmla="*/ 618190 w 5280107"/>
              <a:gd name="connsiteY140" fmla="*/ 10235 h 4432733"/>
              <a:gd name="connsiteX141" fmla="*/ 557900 w 5280107"/>
              <a:gd name="connsiteY141" fmla="*/ 10235 h 4432733"/>
              <a:gd name="connsiteX142" fmla="*/ 472489 w 5280107"/>
              <a:gd name="connsiteY142" fmla="*/ 187 h 4432733"/>
              <a:gd name="connsiteX143" fmla="*/ 437320 w 5280107"/>
              <a:gd name="connsiteY143" fmla="*/ 10235 h 4432733"/>
              <a:gd name="connsiteX144" fmla="*/ 392102 w 5280107"/>
              <a:gd name="connsiteY144" fmla="*/ 55453 h 4432733"/>
              <a:gd name="connsiteX145" fmla="*/ 387078 w 5280107"/>
              <a:gd name="connsiteY145" fmla="*/ 105695 h 4432733"/>
              <a:gd name="connsiteX146" fmla="*/ 382054 w 5280107"/>
              <a:gd name="connsiteY146" fmla="*/ 140864 h 4432733"/>
              <a:gd name="connsiteX147" fmla="*/ 346885 w 5280107"/>
              <a:gd name="connsiteY147" fmla="*/ 216226 h 4432733"/>
              <a:gd name="connsiteX148" fmla="*/ 366981 w 5280107"/>
              <a:gd name="connsiteY148" fmla="*/ 206178 h 4432733"/>
              <a:gd name="connsiteX149" fmla="*/ 422247 w 5280107"/>
              <a:gd name="connsiteY149" fmla="*/ 171009 h 4432733"/>
              <a:gd name="connsiteX150" fmla="*/ 467465 w 5280107"/>
              <a:gd name="connsiteY150" fmla="*/ 216226 h 4432733"/>
              <a:gd name="connsiteX151" fmla="*/ 462441 w 5280107"/>
              <a:gd name="connsiteY151" fmla="*/ 256420 h 4432733"/>
              <a:gd name="connsiteX152" fmla="*/ 462441 w 5280107"/>
              <a:gd name="connsiteY152" fmla="*/ 276516 h 4432733"/>
              <a:gd name="connsiteX153" fmla="*/ 532779 w 5280107"/>
              <a:gd name="connsiteY153" fmla="*/ 361927 h 4432733"/>
              <a:gd name="connsiteX154" fmla="*/ 552876 w 5280107"/>
              <a:gd name="connsiteY154" fmla="*/ 412169 h 4432733"/>
              <a:gd name="connsiteX155" fmla="*/ 598093 w 5280107"/>
              <a:gd name="connsiteY155" fmla="*/ 427242 h 4432733"/>
              <a:gd name="connsiteX156" fmla="*/ 618190 w 5280107"/>
              <a:gd name="connsiteY156" fmla="*/ 442314 h 4432733"/>
              <a:gd name="connsiteX157" fmla="*/ 633263 w 5280107"/>
              <a:gd name="connsiteY157" fmla="*/ 472459 h 4432733"/>
              <a:gd name="connsiteX158" fmla="*/ 3937635 w 5280107"/>
              <a:gd name="connsiteY158" fmla="*/ 1444777 h 4432733"/>
              <a:gd name="connsiteX159" fmla="*/ 577997 w 5280107"/>
              <a:gd name="connsiteY159" fmla="*/ 582991 h 4432733"/>
              <a:gd name="connsiteX160" fmla="*/ 4025558 w 5280107"/>
              <a:gd name="connsiteY160" fmla="*/ 1609807 h 4432733"/>
              <a:gd name="connsiteX161" fmla="*/ 462441 w 5280107"/>
              <a:gd name="connsiteY161" fmla="*/ 638257 h 4432733"/>
              <a:gd name="connsiteX162" fmla="*/ 437320 w 5280107"/>
              <a:gd name="connsiteY162" fmla="*/ 708596 h 4432733"/>
              <a:gd name="connsiteX163" fmla="*/ 4068752 w 5280107"/>
              <a:gd name="connsiteY163" fmla="*/ 1752368 h 4432733"/>
              <a:gd name="connsiteX164" fmla="*/ 377030 w 5280107"/>
              <a:gd name="connsiteY164" fmla="*/ 768886 h 4432733"/>
              <a:gd name="connsiteX165" fmla="*/ 351909 w 5280107"/>
              <a:gd name="connsiteY165" fmla="*/ 914587 h 4432733"/>
              <a:gd name="connsiteX166" fmla="*/ 331812 w 5280107"/>
              <a:gd name="connsiteY166" fmla="*/ 964829 h 4432733"/>
              <a:gd name="connsiteX167" fmla="*/ 346885 w 5280107"/>
              <a:gd name="connsiteY167" fmla="*/ 1025119 h 4432733"/>
              <a:gd name="connsiteX168" fmla="*/ 4147604 w 5280107"/>
              <a:gd name="connsiteY168" fmla="*/ 1874414 h 4432733"/>
              <a:gd name="connsiteX169" fmla="*/ 372005 w 5280107"/>
              <a:gd name="connsiteY169" fmla="*/ 1110530 h 4432733"/>
              <a:gd name="connsiteX0" fmla="*/ 372005 w 5196874"/>
              <a:gd name="connsiteY0" fmla="*/ 1110530 h 4432733"/>
              <a:gd name="connsiteX1" fmla="*/ 4529371 w 5196874"/>
              <a:gd name="connsiteY1" fmla="*/ 2133857 h 4432733"/>
              <a:gd name="connsiteX2" fmla="*/ 473275 w 5196874"/>
              <a:gd name="connsiteY2" fmla="*/ 1333190 h 4432733"/>
              <a:gd name="connsiteX3" fmla="*/ 4750784 w 5196874"/>
              <a:gd name="connsiteY3" fmla="*/ 2453101 h 4432733"/>
              <a:gd name="connsiteX4" fmla="*/ 532779 w 5196874"/>
              <a:gd name="connsiteY4" fmla="*/ 1557681 h 4432733"/>
              <a:gd name="connsiteX5" fmla="*/ 4815052 w 5196874"/>
              <a:gd name="connsiteY5" fmla="*/ 2820494 h 4432733"/>
              <a:gd name="connsiteX6" fmla="*/ 547852 w 5196874"/>
              <a:gd name="connsiteY6" fmla="*/ 1758648 h 4432733"/>
              <a:gd name="connsiteX7" fmla="*/ 572973 w 5196874"/>
              <a:gd name="connsiteY7" fmla="*/ 1798842 h 4432733"/>
              <a:gd name="connsiteX8" fmla="*/ 4804724 w 5196874"/>
              <a:gd name="connsiteY8" fmla="*/ 3176931 h 4432733"/>
              <a:gd name="connsiteX9" fmla="*/ 589117 w 5196874"/>
              <a:gd name="connsiteY9" fmla="*/ 2066170 h 4432733"/>
              <a:gd name="connsiteX10" fmla="*/ 593069 w 5196874"/>
              <a:gd name="connsiteY10" fmla="*/ 2140486 h 4432733"/>
              <a:gd name="connsiteX11" fmla="*/ 596315 w 5196874"/>
              <a:gd name="connsiteY11" fmla="*/ 2224850 h 4432733"/>
              <a:gd name="connsiteX12" fmla="*/ 4854966 w 5196874"/>
              <a:gd name="connsiteY12" fmla="*/ 3413347 h 4432733"/>
              <a:gd name="connsiteX13" fmla="*/ 4945271 w 5196874"/>
              <a:gd name="connsiteY13" fmla="*/ 3672650 h 4432733"/>
              <a:gd name="connsiteX14" fmla="*/ 4985753 w 5196874"/>
              <a:gd name="connsiteY14" fmla="*/ 3976656 h 4432733"/>
              <a:gd name="connsiteX15" fmla="*/ 4932701 w 5196874"/>
              <a:gd name="connsiteY15" fmla="*/ 4141713 h 4432733"/>
              <a:gd name="connsiteX16" fmla="*/ 4889088 w 5196874"/>
              <a:gd name="connsiteY16" fmla="*/ 4253221 h 4432733"/>
              <a:gd name="connsiteX17" fmla="*/ 4801305 w 5196874"/>
              <a:gd name="connsiteY17" fmla="*/ 4305417 h 4432733"/>
              <a:gd name="connsiteX18" fmla="*/ 4508027 w 5196874"/>
              <a:gd name="connsiteY18" fmla="*/ 4416769 h 4432733"/>
              <a:gd name="connsiteX19" fmla="*/ 2641809 w 5196874"/>
              <a:gd name="connsiteY19" fmla="*/ 3920300 h 4432733"/>
              <a:gd name="connsiteX20" fmla="*/ 2561638 w 5196874"/>
              <a:gd name="connsiteY20" fmla="*/ 3875849 h 4432733"/>
              <a:gd name="connsiteX21" fmla="*/ 2748441 w 5196874"/>
              <a:gd name="connsiteY21" fmla="*/ 3878851 h 4432733"/>
              <a:gd name="connsiteX22" fmla="*/ 2823803 w 5196874"/>
              <a:gd name="connsiteY22" fmla="*/ 3823585 h 4432733"/>
              <a:gd name="connsiteX23" fmla="*/ 2879069 w 5196874"/>
              <a:gd name="connsiteY23" fmla="*/ 3778367 h 4432733"/>
              <a:gd name="connsiteX24" fmla="*/ 2975184 w 5196874"/>
              <a:gd name="connsiteY24" fmla="*/ 3820288 h 4432733"/>
              <a:gd name="connsiteX25" fmla="*/ 3029794 w 5196874"/>
              <a:gd name="connsiteY25" fmla="*/ 3823585 h 4432733"/>
              <a:gd name="connsiteX26" fmla="*/ 3080036 w 5196874"/>
              <a:gd name="connsiteY26" fmla="*/ 3808512 h 4432733"/>
              <a:gd name="connsiteX27" fmla="*/ 3130278 w 5196874"/>
              <a:gd name="connsiteY27" fmla="*/ 3738174 h 4432733"/>
              <a:gd name="connsiteX28" fmla="*/ 3145351 w 5196874"/>
              <a:gd name="connsiteY28" fmla="*/ 3692956 h 4432733"/>
              <a:gd name="connsiteX29" fmla="*/ 3144253 w 5196874"/>
              <a:gd name="connsiteY29" fmla="*/ 3667888 h 4432733"/>
              <a:gd name="connsiteX30" fmla="*/ 3185021 w 5196874"/>
              <a:gd name="connsiteY30" fmla="*/ 3646953 h 4432733"/>
              <a:gd name="connsiteX31" fmla="*/ 3235786 w 5196874"/>
              <a:gd name="connsiteY31" fmla="*/ 3667835 h 4432733"/>
              <a:gd name="connsiteX32" fmla="*/ 3311148 w 5196874"/>
              <a:gd name="connsiteY32" fmla="*/ 3667835 h 4432733"/>
              <a:gd name="connsiteX33" fmla="*/ 3366414 w 5196874"/>
              <a:gd name="connsiteY33" fmla="*/ 3622618 h 4432733"/>
              <a:gd name="connsiteX34" fmla="*/ 3386511 w 5196874"/>
              <a:gd name="connsiteY34" fmla="*/ 3547255 h 4432733"/>
              <a:gd name="connsiteX35" fmla="*/ 3386511 w 5196874"/>
              <a:gd name="connsiteY35" fmla="*/ 3486965 h 4432733"/>
              <a:gd name="connsiteX36" fmla="*/ 3446801 w 5196874"/>
              <a:gd name="connsiteY36" fmla="*/ 3411602 h 4432733"/>
              <a:gd name="connsiteX37" fmla="*/ 3466898 w 5196874"/>
              <a:gd name="connsiteY37" fmla="*/ 3366385 h 4432733"/>
              <a:gd name="connsiteX38" fmla="*/ 3486994 w 5196874"/>
              <a:gd name="connsiteY38" fmla="*/ 3341264 h 4432733"/>
              <a:gd name="connsiteX39" fmla="*/ 3520489 w 5196874"/>
              <a:gd name="connsiteY39" fmla="*/ 3322606 h 4432733"/>
              <a:gd name="connsiteX40" fmla="*/ 3567381 w 5196874"/>
              <a:gd name="connsiteY40" fmla="*/ 3321167 h 4432733"/>
              <a:gd name="connsiteX41" fmla="*/ 3562357 w 5196874"/>
              <a:gd name="connsiteY41" fmla="*/ 3270925 h 4432733"/>
              <a:gd name="connsiteX42" fmla="*/ 3552309 w 5196874"/>
              <a:gd name="connsiteY42" fmla="*/ 3235756 h 4432733"/>
              <a:gd name="connsiteX43" fmla="*/ 3551445 w 5196874"/>
              <a:gd name="connsiteY43" fmla="*/ 3217831 h 4432733"/>
              <a:gd name="connsiteX44" fmla="*/ 3514496 w 5196874"/>
              <a:gd name="connsiteY44" fmla="*/ 3181276 h 4432733"/>
              <a:gd name="connsiteX45" fmla="*/ 3492019 w 5196874"/>
              <a:gd name="connsiteY45" fmla="*/ 3180490 h 4432733"/>
              <a:gd name="connsiteX46" fmla="*/ 3446801 w 5196874"/>
              <a:gd name="connsiteY46" fmla="*/ 3130248 h 4432733"/>
              <a:gd name="connsiteX47" fmla="*/ 3416656 w 5196874"/>
              <a:gd name="connsiteY47" fmla="*/ 3100103 h 4432733"/>
              <a:gd name="connsiteX48" fmla="*/ 3391535 w 5196874"/>
              <a:gd name="connsiteY48" fmla="*/ 3095079 h 4432733"/>
              <a:gd name="connsiteX49" fmla="*/ 3341895 w 5196874"/>
              <a:gd name="connsiteY49" fmla="*/ 3015425 h 4432733"/>
              <a:gd name="connsiteX50" fmla="*/ 3321197 w 5196874"/>
              <a:gd name="connsiteY50" fmla="*/ 2944354 h 4432733"/>
              <a:gd name="connsiteX51" fmla="*/ 3289508 w 5196874"/>
              <a:gd name="connsiteY51" fmla="*/ 2905888 h 4432733"/>
              <a:gd name="connsiteX52" fmla="*/ 3282364 w 5196874"/>
              <a:gd name="connsiteY52" fmla="*/ 2867788 h 4432733"/>
              <a:gd name="connsiteX53" fmla="*/ 3260907 w 5196874"/>
              <a:gd name="connsiteY53" fmla="*/ 2838846 h 4432733"/>
              <a:gd name="connsiteX54" fmla="*/ 3260933 w 5196874"/>
              <a:gd name="connsiteY54" fmla="*/ 2820163 h 4432733"/>
              <a:gd name="connsiteX55" fmla="*/ 3225737 w 5196874"/>
              <a:gd name="connsiteY55" fmla="*/ 2768508 h 4432733"/>
              <a:gd name="connsiteX56" fmla="*/ 3160423 w 5196874"/>
              <a:gd name="connsiteY56" fmla="*/ 2698169 h 4432733"/>
              <a:gd name="connsiteX57" fmla="*/ 3130278 w 5196874"/>
              <a:gd name="connsiteY57" fmla="*/ 2663000 h 4432733"/>
              <a:gd name="connsiteX58" fmla="*/ 3095109 w 5196874"/>
              <a:gd name="connsiteY58" fmla="*/ 2622807 h 4432733"/>
              <a:gd name="connsiteX59" fmla="*/ 3084720 w 5196874"/>
              <a:gd name="connsiteY59" fmla="*/ 2558225 h 4432733"/>
              <a:gd name="connsiteX60" fmla="*/ 3090085 w 5196874"/>
              <a:gd name="connsiteY60" fmla="*/ 2532371 h 4432733"/>
              <a:gd name="connsiteX61" fmla="*/ 3046621 w 5196874"/>
              <a:gd name="connsiteY61" fmla="*/ 2510600 h 4432733"/>
              <a:gd name="connsiteX62" fmla="*/ 3019746 w 5196874"/>
              <a:gd name="connsiteY62" fmla="*/ 2512275 h 4432733"/>
              <a:gd name="connsiteX63" fmla="*/ 3010221 w 5196874"/>
              <a:gd name="connsiteY63" fmla="*/ 2472631 h 4432733"/>
              <a:gd name="connsiteX64" fmla="*/ 3013284 w 5196874"/>
              <a:gd name="connsiteY64" fmla="*/ 2398681 h 4432733"/>
              <a:gd name="connsiteX65" fmla="*/ 2994625 w 5196874"/>
              <a:gd name="connsiteY65" fmla="*/ 2371598 h 4432733"/>
              <a:gd name="connsiteX66" fmla="*/ 2964480 w 5196874"/>
              <a:gd name="connsiteY66" fmla="*/ 2326380 h 4432733"/>
              <a:gd name="connsiteX67" fmla="*/ 2909214 w 5196874"/>
              <a:gd name="connsiteY67" fmla="*/ 2272973 h 4432733"/>
              <a:gd name="connsiteX68" fmla="*/ 2879069 w 5196874"/>
              <a:gd name="connsiteY68" fmla="*/ 2230921 h 4432733"/>
              <a:gd name="connsiteX69" fmla="*/ 2843900 w 5196874"/>
              <a:gd name="connsiteY69" fmla="*/ 2215848 h 4432733"/>
              <a:gd name="connsiteX70" fmla="*/ 2822783 w 5196874"/>
              <a:gd name="connsiteY70" fmla="*/ 2203419 h 4432733"/>
              <a:gd name="connsiteX71" fmla="*/ 2798682 w 5196874"/>
              <a:gd name="connsiteY71" fmla="*/ 2195752 h 4432733"/>
              <a:gd name="connsiteX72" fmla="*/ 2770395 w 5196874"/>
              <a:gd name="connsiteY72" fmla="*/ 2177225 h 4432733"/>
              <a:gd name="connsiteX73" fmla="*/ 2733368 w 5196874"/>
              <a:gd name="connsiteY73" fmla="*/ 2170631 h 4432733"/>
              <a:gd name="connsiteX74" fmla="*/ 2698958 w 5196874"/>
              <a:gd name="connsiteY74" fmla="*/ 2146269 h 4432733"/>
              <a:gd name="connsiteX75" fmla="*/ 2659341 w 5196874"/>
              <a:gd name="connsiteY75" fmla="*/ 2128318 h 4432733"/>
              <a:gd name="connsiteX76" fmla="*/ 2698199 w 5196874"/>
              <a:gd name="connsiteY76" fmla="*/ 2004833 h 4432733"/>
              <a:gd name="connsiteX77" fmla="*/ 2728344 w 5196874"/>
              <a:gd name="connsiteY77" fmla="*/ 1934495 h 4432733"/>
              <a:gd name="connsiteX78" fmla="*/ 2823803 w 5196874"/>
              <a:gd name="connsiteY78" fmla="*/ 1813914 h 4432733"/>
              <a:gd name="connsiteX79" fmla="*/ 2860569 w 5196874"/>
              <a:gd name="connsiteY79" fmla="*/ 1758648 h 4432733"/>
              <a:gd name="connsiteX80" fmla="*/ 2914238 w 5196874"/>
              <a:gd name="connsiteY80" fmla="*/ 1733527 h 4432733"/>
              <a:gd name="connsiteX81" fmla="*/ 2984577 w 5196874"/>
              <a:gd name="connsiteY81" fmla="*/ 1693334 h 4432733"/>
              <a:gd name="connsiteX82" fmla="*/ 3095109 w 5196874"/>
              <a:gd name="connsiteY82" fmla="*/ 1663189 h 4432733"/>
              <a:gd name="connsiteX83" fmla="*/ 3140326 w 5196874"/>
              <a:gd name="connsiteY83" fmla="*/ 1643092 h 4432733"/>
              <a:gd name="connsiteX84" fmla="*/ 3175496 w 5196874"/>
              <a:gd name="connsiteY84" fmla="*/ 1602899 h 4432733"/>
              <a:gd name="connsiteX85" fmla="*/ 3195592 w 5196874"/>
              <a:gd name="connsiteY85" fmla="*/ 1517488 h 4432733"/>
              <a:gd name="connsiteX86" fmla="*/ 3228381 w 5196874"/>
              <a:gd name="connsiteY86" fmla="*/ 1430480 h 4432733"/>
              <a:gd name="connsiteX87" fmla="*/ 3296076 w 5196874"/>
              <a:gd name="connsiteY87" fmla="*/ 1341642 h 4432733"/>
              <a:gd name="connsiteX88" fmla="*/ 3411632 w 5196874"/>
              <a:gd name="connsiteY88" fmla="*/ 1241158 h 4432733"/>
              <a:gd name="connsiteX89" fmla="*/ 3366414 w 5196874"/>
              <a:gd name="connsiteY89" fmla="*/ 1211013 h 4432733"/>
              <a:gd name="connsiteX90" fmla="*/ 3308559 w 5196874"/>
              <a:gd name="connsiteY90" fmla="*/ 1196150 h 4432733"/>
              <a:gd name="connsiteX91" fmla="*/ 3225737 w 5196874"/>
              <a:gd name="connsiteY91" fmla="*/ 1190916 h 4432733"/>
              <a:gd name="connsiteX92" fmla="*/ 3172828 w 5196874"/>
              <a:gd name="connsiteY92" fmla="*/ 1167575 h 4432733"/>
              <a:gd name="connsiteX93" fmla="*/ 3101390 w 5196874"/>
              <a:gd name="connsiteY93" fmla="*/ 1153288 h 4432733"/>
              <a:gd name="connsiteX94" fmla="*/ 3064964 w 5196874"/>
              <a:gd name="connsiteY94" fmla="*/ 1165796 h 4432733"/>
              <a:gd name="connsiteX95" fmla="*/ 3004674 w 5196874"/>
              <a:gd name="connsiteY95" fmla="*/ 1135651 h 4432733"/>
              <a:gd name="connsiteX96" fmla="*/ 2934335 w 5196874"/>
              <a:gd name="connsiteY96" fmla="*/ 1120578 h 4432733"/>
              <a:gd name="connsiteX97" fmla="*/ 2758490 w 5196874"/>
              <a:gd name="connsiteY97" fmla="*/ 1072325 h 4432733"/>
              <a:gd name="connsiteX98" fmla="*/ 2522353 w 5196874"/>
              <a:gd name="connsiteY98" fmla="*/ 1010046 h 4432733"/>
              <a:gd name="connsiteX99" fmla="*/ 2457038 w 5196874"/>
              <a:gd name="connsiteY99" fmla="*/ 979901 h 4432733"/>
              <a:gd name="connsiteX100" fmla="*/ 2401773 w 5196874"/>
              <a:gd name="connsiteY100" fmla="*/ 954780 h 4432733"/>
              <a:gd name="connsiteX101" fmla="*/ 2316362 w 5196874"/>
              <a:gd name="connsiteY101" fmla="*/ 944732 h 4432733"/>
              <a:gd name="connsiteX102" fmla="*/ 2256071 w 5196874"/>
              <a:gd name="connsiteY102" fmla="*/ 944732 h 4432733"/>
              <a:gd name="connsiteX103" fmla="*/ 2220902 w 5196874"/>
              <a:gd name="connsiteY103" fmla="*/ 949756 h 4432733"/>
              <a:gd name="connsiteX104" fmla="*/ 2125443 w 5196874"/>
              <a:gd name="connsiteY104" fmla="*/ 849273 h 4432733"/>
              <a:gd name="connsiteX105" fmla="*/ 2113171 w 5196874"/>
              <a:gd name="connsiteY105" fmla="*/ 805625 h 4432733"/>
              <a:gd name="connsiteX106" fmla="*/ 2084596 w 5196874"/>
              <a:gd name="connsiteY106" fmla="*/ 779431 h 4432733"/>
              <a:gd name="connsiteX107" fmla="*/ 2055104 w 5196874"/>
              <a:gd name="connsiteY107" fmla="*/ 743765 h 4432733"/>
              <a:gd name="connsiteX108" fmla="*/ 1994814 w 5196874"/>
              <a:gd name="connsiteY108" fmla="*/ 663378 h 4432733"/>
              <a:gd name="connsiteX109" fmla="*/ 3862796 w 5196874"/>
              <a:gd name="connsiteY109" fmla="*/ 1324597 h 4432733"/>
              <a:gd name="connsiteX110" fmla="*/ 1889307 w 5196874"/>
              <a:gd name="connsiteY110" fmla="*/ 552846 h 4432733"/>
              <a:gd name="connsiteX111" fmla="*/ 1793847 w 5196874"/>
              <a:gd name="connsiteY111" fmla="*/ 482508 h 4432733"/>
              <a:gd name="connsiteX112" fmla="*/ 1698388 w 5196874"/>
              <a:gd name="connsiteY112" fmla="*/ 477484 h 4432733"/>
              <a:gd name="connsiteX113" fmla="*/ 1667878 w 5196874"/>
              <a:gd name="connsiteY113" fmla="*/ 453200 h 4432733"/>
              <a:gd name="connsiteX114" fmla="*/ 1597904 w 5196874"/>
              <a:gd name="connsiteY114" fmla="*/ 467435 h 4432733"/>
              <a:gd name="connsiteX115" fmla="*/ 1589296 w 5196874"/>
              <a:gd name="connsiteY115" fmla="*/ 443675 h 4432733"/>
              <a:gd name="connsiteX116" fmla="*/ 1542638 w 5196874"/>
              <a:gd name="connsiteY116" fmla="*/ 452363 h 4432733"/>
              <a:gd name="connsiteX117" fmla="*/ 1534528 w 5196874"/>
              <a:gd name="connsiteY117" fmla="*/ 412719 h 4432733"/>
              <a:gd name="connsiteX118" fmla="*/ 1498809 w 5196874"/>
              <a:gd name="connsiteY118" fmla="*/ 377000 h 4432733"/>
              <a:gd name="connsiteX119" fmla="*/ 1484521 w 5196874"/>
              <a:gd name="connsiteY119" fmla="*/ 341281 h 4432733"/>
              <a:gd name="connsiteX120" fmla="*/ 1477324 w 5196874"/>
              <a:gd name="connsiteY120" fmla="*/ 321734 h 4432733"/>
              <a:gd name="connsiteX121" fmla="*/ 1412010 w 5196874"/>
              <a:gd name="connsiteY121" fmla="*/ 291589 h 4432733"/>
              <a:gd name="connsiteX122" fmla="*/ 1366792 w 5196874"/>
              <a:gd name="connsiteY122" fmla="*/ 291589 h 4432733"/>
              <a:gd name="connsiteX123" fmla="*/ 1346696 w 5196874"/>
              <a:gd name="connsiteY123" fmla="*/ 231299 h 4432733"/>
              <a:gd name="connsiteX124" fmla="*/ 1321575 w 5196874"/>
              <a:gd name="connsiteY124" fmla="*/ 176033 h 4432733"/>
              <a:gd name="connsiteX125" fmla="*/ 1291430 w 5196874"/>
              <a:gd name="connsiteY125" fmla="*/ 150912 h 4432733"/>
              <a:gd name="connsiteX126" fmla="*/ 1236164 w 5196874"/>
              <a:gd name="connsiteY126" fmla="*/ 186081 h 4432733"/>
              <a:gd name="connsiteX127" fmla="*/ 1165825 w 5196874"/>
              <a:gd name="connsiteY127" fmla="*/ 211202 h 4432733"/>
              <a:gd name="connsiteX128" fmla="*/ 1120608 w 5196874"/>
              <a:gd name="connsiteY128" fmla="*/ 221251 h 4432733"/>
              <a:gd name="connsiteX129" fmla="*/ 1065342 w 5196874"/>
              <a:gd name="connsiteY129" fmla="*/ 191105 h 4432733"/>
              <a:gd name="connsiteX130" fmla="*/ 1005052 w 5196874"/>
              <a:gd name="connsiteY130" fmla="*/ 155936 h 4432733"/>
              <a:gd name="connsiteX131" fmla="*/ 934713 w 5196874"/>
              <a:gd name="connsiteY131" fmla="*/ 120767 h 4432733"/>
              <a:gd name="connsiteX132" fmla="*/ 829205 w 5196874"/>
              <a:gd name="connsiteY132" fmla="*/ 165985 h 4432733"/>
              <a:gd name="connsiteX133" fmla="*/ 743794 w 5196874"/>
              <a:gd name="connsiteY133" fmla="*/ 181057 h 4432733"/>
              <a:gd name="connsiteX134" fmla="*/ 693553 w 5196874"/>
              <a:gd name="connsiteY134" fmla="*/ 145888 h 4432733"/>
              <a:gd name="connsiteX135" fmla="*/ 703601 w 5196874"/>
              <a:gd name="connsiteY135" fmla="*/ 105695 h 4432733"/>
              <a:gd name="connsiteX136" fmla="*/ 718674 w 5196874"/>
              <a:gd name="connsiteY136" fmla="*/ 85598 h 4432733"/>
              <a:gd name="connsiteX137" fmla="*/ 693553 w 5196874"/>
              <a:gd name="connsiteY137" fmla="*/ 20284 h 4432733"/>
              <a:gd name="connsiteX138" fmla="*/ 648335 w 5196874"/>
              <a:gd name="connsiteY138" fmla="*/ 187 h 4432733"/>
              <a:gd name="connsiteX139" fmla="*/ 618190 w 5196874"/>
              <a:gd name="connsiteY139" fmla="*/ 10235 h 4432733"/>
              <a:gd name="connsiteX140" fmla="*/ 557900 w 5196874"/>
              <a:gd name="connsiteY140" fmla="*/ 10235 h 4432733"/>
              <a:gd name="connsiteX141" fmla="*/ 472489 w 5196874"/>
              <a:gd name="connsiteY141" fmla="*/ 187 h 4432733"/>
              <a:gd name="connsiteX142" fmla="*/ 437320 w 5196874"/>
              <a:gd name="connsiteY142" fmla="*/ 10235 h 4432733"/>
              <a:gd name="connsiteX143" fmla="*/ 392102 w 5196874"/>
              <a:gd name="connsiteY143" fmla="*/ 55453 h 4432733"/>
              <a:gd name="connsiteX144" fmla="*/ 387078 w 5196874"/>
              <a:gd name="connsiteY144" fmla="*/ 105695 h 4432733"/>
              <a:gd name="connsiteX145" fmla="*/ 382054 w 5196874"/>
              <a:gd name="connsiteY145" fmla="*/ 140864 h 4432733"/>
              <a:gd name="connsiteX146" fmla="*/ 346885 w 5196874"/>
              <a:gd name="connsiteY146" fmla="*/ 216226 h 4432733"/>
              <a:gd name="connsiteX147" fmla="*/ 366981 w 5196874"/>
              <a:gd name="connsiteY147" fmla="*/ 206178 h 4432733"/>
              <a:gd name="connsiteX148" fmla="*/ 422247 w 5196874"/>
              <a:gd name="connsiteY148" fmla="*/ 171009 h 4432733"/>
              <a:gd name="connsiteX149" fmla="*/ 467465 w 5196874"/>
              <a:gd name="connsiteY149" fmla="*/ 216226 h 4432733"/>
              <a:gd name="connsiteX150" fmla="*/ 462441 w 5196874"/>
              <a:gd name="connsiteY150" fmla="*/ 256420 h 4432733"/>
              <a:gd name="connsiteX151" fmla="*/ 462441 w 5196874"/>
              <a:gd name="connsiteY151" fmla="*/ 276516 h 4432733"/>
              <a:gd name="connsiteX152" fmla="*/ 532779 w 5196874"/>
              <a:gd name="connsiteY152" fmla="*/ 361927 h 4432733"/>
              <a:gd name="connsiteX153" fmla="*/ 552876 w 5196874"/>
              <a:gd name="connsiteY153" fmla="*/ 412169 h 4432733"/>
              <a:gd name="connsiteX154" fmla="*/ 598093 w 5196874"/>
              <a:gd name="connsiteY154" fmla="*/ 427242 h 4432733"/>
              <a:gd name="connsiteX155" fmla="*/ 618190 w 5196874"/>
              <a:gd name="connsiteY155" fmla="*/ 442314 h 4432733"/>
              <a:gd name="connsiteX156" fmla="*/ 633263 w 5196874"/>
              <a:gd name="connsiteY156" fmla="*/ 472459 h 4432733"/>
              <a:gd name="connsiteX157" fmla="*/ 3937635 w 5196874"/>
              <a:gd name="connsiteY157" fmla="*/ 1444777 h 4432733"/>
              <a:gd name="connsiteX158" fmla="*/ 577997 w 5196874"/>
              <a:gd name="connsiteY158" fmla="*/ 582991 h 4432733"/>
              <a:gd name="connsiteX159" fmla="*/ 4025558 w 5196874"/>
              <a:gd name="connsiteY159" fmla="*/ 1609807 h 4432733"/>
              <a:gd name="connsiteX160" fmla="*/ 462441 w 5196874"/>
              <a:gd name="connsiteY160" fmla="*/ 638257 h 4432733"/>
              <a:gd name="connsiteX161" fmla="*/ 437320 w 5196874"/>
              <a:gd name="connsiteY161" fmla="*/ 708596 h 4432733"/>
              <a:gd name="connsiteX162" fmla="*/ 4068752 w 5196874"/>
              <a:gd name="connsiteY162" fmla="*/ 1752368 h 4432733"/>
              <a:gd name="connsiteX163" fmla="*/ 377030 w 5196874"/>
              <a:gd name="connsiteY163" fmla="*/ 768886 h 4432733"/>
              <a:gd name="connsiteX164" fmla="*/ 351909 w 5196874"/>
              <a:gd name="connsiteY164" fmla="*/ 914587 h 4432733"/>
              <a:gd name="connsiteX165" fmla="*/ 331812 w 5196874"/>
              <a:gd name="connsiteY165" fmla="*/ 964829 h 4432733"/>
              <a:gd name="connsiteX166" fmla="*/ 346885 w 5196874"/>
              <a:gd name="connsiteY166" fmla="*/ 1025119 h 4432733"/>
              <a:gd name="connsiteX167" fmla="*/ 4147604 w 5196874"/>
              <a:gd name="connsiteY167" fmla="*/ 1874414 h 4432733"/>
              <a:gd name="connsiteX168" fmla="*/ 372005 w 5196874"/>
              <a:gd name="connsiteY168" fmla="*/ 1110530 h 4432733"/>
              <a:gd name="connsiteX0" fmla="*/ 372005 w 5197113"/>
              <a:gd name="connsiteY0" fmla="*/ 1110530 h 4432733"/>
              <a:gd name="connsiteX1" fmla="*/ 4529371 w 5197113"/>
              <a:gd name="connsiteY1" fmla="*/ 2133857 h 4432733"/>
              <a:gd name="connsiteX2" fmla="*/ 473275 w 5197113"/>
              <a:gd name="connsiteY2" fmla="*/ 1333190 h 4432733"/>
              <a:gd name="connsiteX3" fmla="*/ 4750784 w 5197113"/>
              <a:gd name="connsiteY3" fmla="*/ 2453101 h 4432733"/>
              <a:gd name="connsiteX4" fmla="*/ 532779 w 5197113"/>
              <a:gd name="connsiteY4" fmla="*/ 1557681 h 4432733"/>
              <a:gd name="connsiteX5" fmla="*/ 4815052 w 5197113"/>
              <a:gd name="connsiteY5" fmla="*/ 2820494 h 4432733"/>
              <a:gd name="connsiteX6" fmla="*/ 547852 w 5197113"/>
              <a:gd name="connsiteY6" fmla="*/ 1758648 h 4432733"/>
              <a:gd name="connsiteX7" fmla="*/ 572973 w 5197113"/>
              <a:gd name="connsiteY7" fmla="*/ 1798842 h 4432733"/>
              <a:gd name="connsiteX8" fmla="*/ 4804724 w 5197113"/>
              <a:gd name="connsiteY8" fmla="*/ 3176931 h 4432733"/>
              <a:gd name="connsiteX9" fmla="*/ 589117 w 5197113"/>
              <a:gd name="connsiteY9" fmla="*/ 2066170 h 4432733"/>
              <a:gd name="connsiteX10" fmla="*/ 593069 w 5197113"/>
              <a:gd name="connsiteY10" fmla="*/ 2140486 h 4432733"/>
              <a:gd name="connsiteX11" fmla="*/ 4854966 w 5197113"/>
              <a:gd name="connsiteY11" fmla="*/ 3413347 h 4432733"/>
              <a:gd name="connsiteX12" fmla="*/ 4945271 w 5197113"/>
              <a:gd name="connsiteY12" fmla="*/ 3672650 h 4432733"/>
              <a:gd name="connsiteX13" fmla="*/ 4985753 w 5197113"/>
              <a:gd name="connsiteY13" fmla="*/ 3976656 h 4432733"/>
              <a:gd name="connsiteX14" fmla="*/ 4932701 w 5197113"/>
              <a:gd name="connsiteY14" fmla="*/ 4141713 h 4432733"/>
              <a:gd name="connsiteX15" fmla="*/ 4889088 w 5197113"/>
              <a:gd name="connsiteY15" fmla="*/ 4253221 h 4432733"/>
              <a:gd name="connsiteX16" fmla="*/ 4801305 w 5197113"/>
              <a:gd name="connsiteY16" fmla="*/ 4305417 h 4432733"/>
              <a:gd name="connsiteX17" fmla="*/ 4508027 w 5197113"/>
              <a:gd name="connsiteY17" fmla="*/ 4416769 h 4432733"/>
              <a:gd name="connsiteX18" fmla="*/ 2641809 w 5197113"/>
              <a:gd name="connsiteY18" fmla="*/ 3920300 h 4432733"/>
              <a:gd name="connsiteX19" fmla="*/ 2561638 w 5197113"/>
              <a:gd name="connsiteY19" fmla="*/ 3875849 h 4432733"/>
              <a:gd name="connsiteX20" fmla="*/ 2748441 w 5197113"/>
              <a:gd name="connsiteY20" fmla="*/ 3878851 h 4432733"/>
              <a:gd name="connsiteX21" fmla="*/ 2823803 w 5197113"/>
              <a:gd name="connsiteY21" fmla="*/ 3823585 h 4432733"/>
              <a:gd name="connsiteX22" fmla="*/ 2879069 w 5197113"/>
              <a:gd name="connsiteY22" fmla="*/ 3778367 h 4432733"/>
              <a:gd name="connsiteX23" fmla="*/ 2975184 w 5197113"/>
              <a:gd name="connsiteY23" fmla="*/ 3820288 h 4432733"/>
              <a:gd name="connsiteX24" fmla="*/ 3029794 w 5197113"/>
              <a:gd name="connsiteY24" fmla="*/ 3823585 h 4432733"/>
              <a:gd name="connsiteX25" fmla="*/ 3080036 w 5197113"/>
              <a:gd name="connsiteY25" fmla="*/ 3808512 h 4432733"/>
              <a:gd name="connsiteX26" fmla="*/ 3130278 w 5197113"/>
              <a:gd name="connsiteY26" fmla="*/ 3738174 h 4432733"/>
              <a:gd name="connsiteX27" fmla="*/ 3145351 w 5197113"/>
              <a:gd name="connsiteY27" fmla="*/ 3692956 h 4432733"/>
              <a:gd name="connsiteX28" fmla="*/ 3144253 w 5197113"/>
              <a:gd name="connsiteY28" fmla="*/ 3667888 h 4432733"/>
              <a:gd name="connsiteX29" fmla="*/ 3185021 w 5197113"/>
              <a:gd name="connsiteY29" fmla="*/ 3646953 h 4432733"/>
              <a:gd name="connsiteX30" fmla="*/ 3235786 w 5197113"/>
              <a:gd name="connsiteY30" fmla="*/ 3667835 h 4432733"/>
              <a:gd name="connsiteX31" fmla="*/ 3311148 w 5197113"/>
              <a:gd name="connsiteY31" fmla="*/ 3667835 h 4432733"/>
              <a:gd name="connsiteX32" fmla="*/ 3366414 w 5197113"/>
              <a:gd name="connsiteY32" fmla="*/ 3622618 h 4432733"/>
              <a:gd name="connsiteX33" fmla="*/ 3386511 w 5197113"/>
              <a:gd name="connsiteY33" fmla="*/ 3547255 h 4432733"/>
              <a:gd name="connsiteX34" fmla="*/ 3386511 w 5197113"/>
              <a:gd name="connsiteY34" fmla="*/ 3486965 h 4432733"/>
              <a:gd name="connsiteX35" fmla="*/ 3446801 w 5197113"/>
              <a:gd name="connsiteY35" fmla="*/ 3411602 h 4432733"/>
              <a:gd name="connsiteX36" fmla="*/ 3466898 w 5197113"/>
              <a:gd name="connsiteY36" fmla="*/ 3366385 h 4432733"/>
              <a:gd name="connsiteX37" fmla="*/ 3486994 w 5197113"/>
              <a:gd name="connsiteY37" fmla="*/ 3341264 h 4432733"/>
              <a:gd name="connsiteX38" fmla="*/ 3520489 w 5197113"/>
              <a:gd name="connsiteY38" fmla="*/ 3322606 h 4432733"/>
              <a:gd name="connsiteX39" fmla="*/ 3567381 w 5197113"/>
              <a:gd name="connsiteY39" fmla="*/ 3321167 h 4432733"/>
              <a:gd name="connsiteX40" fmla="*/ 3562357 w 5197113"/>
              <a:gd name="connsiteY40" fmla="*/ 3270925 h 4432733"/>
              <a:gd name="connsiteX41" fmla="*/ 3552309 w 5197113"/>
              <a:gd name="connsiteY41" fmla="*/ 3235756 h 4432733"/>
              <a:gd name="connsiteX42" fmla="*/ 3551445 w 5197113"/>
              <a:gd name="connsiteY42" fmla="*/ 3217831 h 4432733"/>
              <a:gd name="connsiteX43" fmla="*/ 3514496 w 5197113"/>
              <a:gd name="connsiteY43" fmla="*/ 3181276 h 4432733"/>
              <a:gd name="connsiteX44" fmla="*/ 3492019 w 5197113"/>
              <a:gd name="connsiteY44" fmla="*/ 3180490 h 4432733"/>
              <a:gd name="connsiteX45" fmla="*/ 3446801 w 5197113"/>
              <a:gd name="connsiteY45" fmla="*/ 3130248 h 4432733"/>
              <a:gd name="connsiteX46" fmla="*/ 3416656 w 5197113"/>
              <a:gd name="connsiteY46" fmla="*/ 3100103 h 4432733"/>
              <a:gd name="connsiteX47" fmla="*/ 3391535 w 5197113"/>
              <a:gd name="connsiteY47" fmla="*/ 3095079 h 4432733"/>
              <a:gd name="connsiteX48" fmla="*/ 3341895 w 5197113"/>
              <a:gd name="connsiteY48" fmla="*/ 3015425 h 4432733"/>
              <a:gd name="connsiteX49" fmla="*/ 3321197 w 5197113"/>
              <a:gd name="connsiteY49" fmla="*/ 2944354 h 4432733"/>
              <a:gd name="connsiteX50" fmla="*/ 3289508 w 5197113"/>
              <a:gd name="connsiteY50" fmla="*/ 2905888 h 4432733"/>
              <a:gd name="connsiteX51" fmla="*/ 3282364 w 5197113"/>
              <a:gd name="connsiteY51" fmla="*/ 2867788 h 4432733"/>
              <a:gd name="connsiteX52" fmla="*/ 3260907 w 5197113"/>
              <a:gd name="connsiteY52" fmla="*/ 2838846 h 4432733"/>
              <a:gd name="connsiteX53" fmla="*/ 3260933 w 5197113"/>
              <a:gd name="connsiteY53" fmla="*/ 2820163 h 4432733"/>
              <a:gd name="connsiteX54" fmla="*/ 3225737 w 5197113"/>
              <a:gd name="connsiteY54" fmla="*/ 2768508 h 4432733"/>
              <a:gd name="connsiteX55" fmla="*/ 3160423 w 5197113"/>
              <a:gd name="connsiteY55" fmla="*/ 2698169 h 4432733"/>
              <a:gd name="connsiteX56" fmla="*/ 3130278 w 5197113"/>
              <a:gd name="connsiteY56" fmla="*/ 2663000 h 4432733"/>
              <a:gd name="connsiteX57" fmla="*/ 3095109 w 5197113"/>
              <a:gd name="connsiteY57" fmla="*/ 2622807 h 4432733"/>
              <a:gd name="connsiteX58" fmla="*/ 3084720 w 5197113"/>
              <a:gd name="connsiteY58" fmla="*/ 2558225 h 4432733"/>
              <a:gd name="connsiteX59" fmla="*/ 3090085 w 5197113"/>
              <a:gd name="connsiteY59" fmla="*/ 2532371 h 4432733"/>
              <a:gd name="connsiteX60" fmla="*/ 3046621 w 5197113"/>
              <a:gd name="connsiteY60" fmla="*/ 2510600 h 4432733"/>
              <a:gd name="connsiteX61" fmla="*/ 3019746 w 5197113"/>
              <a:gd name="connsiteY61" fmla="*/ 2512275 h 4432733"/>
              <a:gd name="connsiteX62" fmla="*/ 3010221 w 5197113"/>
              <a:gd name="connsiteY62" fmla="*/ 2472631 h 4432733"/>
              <a:gd name="connsiteX63" fmla="*/ 3013284 w 5197113"/>
              <a:gd name="connsiteY63" fmla="*/ 2398681 h 4432733"/>
              <a:gd name="connsiteX64" fmla="*/ 2994625 w 5197113"/>
              <a:gd name="connsiteY64" fmla="*/ 2371598 h 4432733"/>
              <a:gd name="connsiteX65" fmla="*/ 2964480 w 5197113"/>
              <a:gd name="connsiteY65" fmla="*/ 2326380 h 4432733"/>
              <a:gd name="connsiteX66" fmla="*/ 2909214 w 5197113"/>
              <a:gd name="connsiteY66" fmla="*/ 2272973 h 4432733"/>
              <a:gd name="connsiteX67" fmla="*/ 2879069 w 5197113"/>
              <a:gd name="connsiteY67" fmla="*/ 2230921 h 4432733"/>
              <a:gd name="connsiteX68" fmla="*/ 2843900 w 5197113"/>
              <a:gd name="connsiteY68" fmla="*/ 2215848 h 4432733"/>
              <a:gd name="connsiteX69" fmla="*/ 2822783 w 5197113"/>
              <a:gd name="connsiteY69" fmla="*/ 2203419 h 4432733"/>
              <a:gd name="connsiteX70" fmla="*/ 2798682 w 5197113"/>
              <a:gd name="connsiteY70" fmla="*/ 2195752 h 4432733"/>
              <a:gd name="connsiteX71" fmla="*/ 2770395 w 5197113"/>
              <a:gd name="connsiteY71" fmla="*/ 2177225 h 4432733"/>
              <a:gd name="connsiteX72" fmla="*/ 2733368 w 5197113"/>
              <a:gd name="connsiteY72" fmla="*/ 2170631 h 4432733"/>
              <a:gd name="connsiteX73" fmla="*/ 2698958 w 5197113"/>
              <a:gd name="connsiteY73" fmla="*/ 2146269 h 4432733"/>
              <a:gd name="connsiteX74" fmla="*/ 2659341 w 5197113"/>
              <a:gd name="connsiteY74" fmla="*/ 2128318 h 4432733"/>
              <a:gd name="connsiteX75" fmla="*/ 2698199 w 5197113"/>
              <a:gd name="connsiteY75" fmla="*/ 2004833 h 4432733"/>
              <a:gd name="connsiteX76" fmla="*/ 2728344 w 5197113"/>
              <a:gd name="connsiteY76" fmla="*/ 1934495 h 4432733"/>
              <a:gd name="connsiteX77" fmla="*/ 2823803 w 5197113"/>
              <a:gd name="connsiteY77" fmla="*/ 1813914 h 4432733"/>
              <a:gd name="connsiteX78" fmla="*/ 2860569 w 5197113"/>
              <a:gd name="connsiteY78" fmla="*/ 1758648 h 4432733"/>
              <a:gd name="connsiteX79" fmla="*/ 2914238 w 5197113"/>
              <a:gd name="connsiteY79" fmla="*/ 1733527 h 4432733"/>
              <a:gd name="connsiteX80" fmla="*/ 2984577 w 5197113"/>
              <a:gd name="connsiteY80" fmla="*/ 1693334 h 4432733"/>
              <a:gd name="connsiteX81" fmla="*/ 3095109 w 5197113"/>
              <a:gd name="connsiteY81" fmla="*/ 1663189 h 4432733"/>
              <a:gd name="connsiteX82" fmla="*/ 3140326 w 5197113"/>
              <a:gd name="connsiteY82" fmla="*/ 1643092 h 4432733"/>
              <a:gd name="connsiteX83" fmla="*/ 3175496 w 5197113"/>
              <a:gd name="connsiteY83" fmla="*/ 1602899 h 4432733"/>
              <a:gd name="connsiteX84" fmla="*/ 3195592 w 5197113"/>
              <a:gd name="connsiteY84" fmla="*/ 1517488 h 4432733"/>
              <a:gd name="connsiteX85" fmla="*/ 3228381 w 5197113"/>
              <a:gd name="connsiteY85" fmla="*/ 1430480 h 4432733"/>
              <a:gd name="connsiteX86" fmla="*/ 3296076 w 5197113"/>
              <a:gd name="connsiteY86" fmla="*/ 1341642 h 4432733"/>
              <a:gd name="connsiteX87" fmla="*/ 3411632 w 5197113"/>
              <a:gd name="connsiteY87" fmla="*/ 1241158 h 4432733"/>
              <a:gd name="connsiteX88" fmla="*/ 3366414 w 5197113"/>
              <a:gd name="connsiteY88" fmla="*/ 1211013 h 4432733"/>
              <a:gd name="connsiteX89" fmla="*/ 3308559 w 5197113"/>
              <a:gd name="connsiteY89" fmla="*/ 1196150 h 4432733"/>
              <a:gd name="connsiteX90" fmla="*/ 3225737 w 5197113"/>
              <a:gd name="connsiteY90" fmla="*/ 1190916 h 4432733"/>
              <a:gd name="connsiteX91" fmla="*/ 3172828 w 5197113"/>
              <a:gd name="connsiteY91" fmla="*/ 1167575 h 4432733"/>
              <a:gd name="connsiteX92" fmla="*/ 3101390 w 5197113"/>
              <a:gd name="connsiteY92" fmla="*/ 1153288 h 4432733"/>
              <a:gd name="connsiteX93" fmla="*/ 3064964 w 5197113"/>
              <a:gd name="connsiteY93" fmla="*/ 1165796 h 4432733"/>
              <a:gd name="connsiteX94" fmla="*/ 3004674 w 5197113"/>
              <a:gd name="connsiteY94" fmla="*/ 1135651 h 4432733"/>
              <a:gd name="connsiteX95" fmla="*/ 2934335 w 5197113"/>
              <a:gd name="connsiteY95" fmla="*/ 1120578 h 4432733"/>
              <a:gd name="connsiteX96" fmla="*/ 2758490 w 5197113"/>
              <a:gd name="connsiteY96" fmla="*/ 1072325 h 4432733"/>
              <a:gd name="connsiteX97" fmla="*/ 2522353 w 5197113"/>
              <a:gd name="connsiteY97" fmla="*/ 1010046 h 4432733"/>
              <a:gd name="connsiteX98" fmla="*/ 2457038 w 5197113"/>
              <a:gd name="connsiteY98" fmla="*/ 979901 h 4432733"/>
              <a:gd name="connsiteX99" fmla="*/ 2401773 w 5197113"/>
              <a:gd name="connsiteY99" fmla="*/ 954780 h 4432733"/>
              <a:gd name="connsiteX100" fmla="*/ 2316362 w 5197113"/>
              <a:gd name="connsiteY100" fmla="*/ 944732 h 4432733"/>
              <a:gd name="connsiteX101" fmla="*/ 2256071 w 5197113"/>
              <a:gd name="connsiteY101" fmla="*/ 944732 h 4432733"/>
              <a:gd name="connsiteX102" fmla="*/ 2220902 w 5197113"/>
              <a:gd name="connsiteY102" fmla="*/ 949756 h 4432733"/>
              <a:gd name="connsiteX103" fmla="*/ 2125443 w 5197113"/>
              <a:gd name="connsiteY103" fmla="*/ 849273 h 4432733"/>
              <a:gd name="connsiteX104" fmla="*/ 2113171 w 5197113"/>
              <a:gd name="connsiteY104" fmla="*/ 805625 h 4432733"/>
              <a:gd name="connsiteX105" fmla="*/ 2084596 w 5197113"/>
              <a:gd name="connsiteY105" fmla="*/ 779431 h 4432733"/>
              <a:gd name="connsiteX106" fmla="*/ 2055104 w 5197113"/>
              <a:gd name="connsiteY106" fmla="*/ 743765 h 4432733"/>
              <a:gd name="connsiteX107" fmla="*/ 1994814 w 5197113"/>
              <a:gd name="connsiteY107" fmla="*/ 663378 h 4432733"/>
              <a:gd name="connsiteX108" fmla="*/ 3862796 w 5197113"/>
              <a:gd name="connsiteY108" fmla="*/ 1324597 h 4432733"/>
              <a:gd name="connsiteX109" fmla="*/ 1889307 w 5197113"/>
              <a:gd name="connsiteY109" fmla="*/ 552846 h 4432733"/>
              <a:gd name="connsiteX110" fmla="*/ 1793847 w 5197113"/>
              <a:gd name="connsiteY110" fmla="*/ 482508 h 4432733"/>
              <a:gd name="connsiteX111" fmla="*/ 1698388 w 5197113"/>
              <a:gd name="connsiteY111" fmla="*/ 477484 h 4432733"/>
              <a:gd name="connsiteX112" fmla="*/ 1667878 w 5197113"/>
              <a:gd name="connsiteY112" fmla="*/ 453200 h 4432733"/>
              <a:gd name="connsiteX113" fmla="*/ 1597904 w 5197113"/>
              <a:gd name="connsiteY113" fmla="*/ 467435 h 4432733"/>
              <a:gd name="connsiteX114" fmla="*/ 1589296 w 5197113"/>
              <a:gd name="connsiteY114" fmla="*/ 443675 h 4432733"/>
              <a:gd name="connsiteX115" fmla="*/ 1542638 w 5197113"/>
              <a:gd name="connsiteY115" fmla="*/ 452363 h 4432733"/>
              <a:gd name="connsiteX116" fmla="*/ 1534528 w 5197113"/>
              <a:gd name="connsiteY116" fmla="*/ 412719 h 4432733"/>
              <a:gd name="connsiteX117" fmla="*/ 1498809 w 5197113"/>
              <a:gd name="connsiteY117" fmla="*/ 377000 h 4432733"/>
              <a:gd name="connsiteX118" fmla="*/ 1484521 w 5197113"/>
              <a:gd name="connsiteY118" fmla="*/ 341281 h 4432733"/>
              <a:gd name="connsiteX119" fmla="*/ 1477324 w 5197113"/>
              <a:gd name="connsiteY119" fmla="*/ 321734 h 4432733"/>
              <a:gd name="connsiteX120" fmla="*/ 1412010 w 5197113"/>
              <a:gd name="connsiteY120" fmla="*/ 291589 h 4432733"/>
              <a:gd name="connsiteX121" fmla="*/ 1366792 w 5197113"/>
              <a:gd name="connsiteY121" fmla="*/ 291589 h 4432733"/>
              <a:gd name="connsiteX122" fmla="*/ 1346696 w 5197113"/>
              <a:gd name="connsiteY122" fmla="*/ 231299 h 4432733"/>
              <a:gd name="connsiteX123" fmla="*/ 1321575 w 5197113"/>
              <a:gd name="connsiteY123" fmla="*/ 176033 h 4432733"/>
              <a:gd name="connsiteX124" fmla="*/ 1291430 w 5197113"/>
              <a:gd name="connsiteY124" fmla="*/ 150912 h 4432733"/>
              <a:gd name="connsiteX125" fmla="*/ 1236164 w 5197113"/>
              <a:gd name="connsiteY125" fmla="*/ 186081 h 4432733"/>
              <a:gd name="connsiteX126" fmla="*/ 1165825 w 5197113"/>
              <a:gd name="connsiteY126" fmla="*/ 211202 h 4432733"/>
              <a:gd name="connsiteX127" fmla="*/ 1120608 w 5197113"/>
              <a:gd name="connsiteY127" fmla="*/ 221251 h 4432733"/>
              <a:gd name="connsiteX128" fmla="*/ 1065342 w 5197113"/>
              <a:gd name="connsiteY128" fmla="*/ 191105 h 4432733"/>
              <a:gd name="connsiteX129" fmla="*/ 1005052 w 5197113"/>
              <a:gd name="connsiteY129" fmla="*/ 155936 h 4432733"/>
              <a:gd name="connsiteX130" fmla="*/ 934713 w 5197113"/>
              <a:gd name="connsiteY130" fmla="*/ 120767 h 4432733"/>
              <a:gd name="connsiteX131" fmla="*/ 829205 w 5197113"/>
              <a:gd name="connsiteY131" fmla="*/ 165985 h 4432733"/>
              <a:gd name="connsiteX132" fmla="*/ 743794 w 5197113"/>
              <a:gd name="connsiteY132" fmla="*/ 181057 h 4432733"/>
              <a:gd name="connsiteX133" fmla="*/ 693553 w 5197113"/>
              <a:gd name="connsiteY133" fmla="*/ 145888 h 4432733"/>
              <a:gd name="connsiteX134" fmla="*/ 703601 w 5197113"/>
              <a:gd name="connsiteY134" fmla="*/ 105695 h 4432733"/>
              <a:gd name="connsiteX135" fmla="*/ 718674 w 5197113"/>
              <a:gd name="connsiteY135" fmla="*/ 85598 h 4432733"/>
              <a:gd name="connsiteX136" fmla="*/ 693553 w 5197113"/>
              <a:gd name="connsiteY136" fmla="*/ 20284 h 4432733"/>
              <a:gd name="connsiteX137" fmla="*/ 648335 w 5197113"/>
              <a:gd name="connsiteY137" fmla="*/ 187 h 4432733"/>
              <a:gd name="connsiteX138" fmla="*/ 618190 w 5197113"/>
              <a:gd name="connsiteY138" fmla="*/ 10235 h 4432733"/>
              <a:gd name="connsiteX139" fmla="*/ 557900 w 5197113"/>
              <a:gd name="connsiteY139" fmla="*/ 10235 h 4432733"/>
              <a:gd name="connsiteX140" fmla="*/ 472489 w 5197113"/>
              <a:gd name="connsiteY140" fmla="*/ 187 h 4432733"/>
              <a:gd name="connsiteX141" fmla="*/ 437320 w 5197113"/>
              <a:gd name="connsiteY141" fmla="*/ 10235 h 4432733"/>
              <a:gd name="connsiteX142" fmla="*/ 392102 w 5197113"/>
              <a:gd name="connsiteY142" fmla="*/ 55453 h 4432733"/>
              <a:gd name="connsiteX143" fmla="*/ 387078 w 5197113"/>
              <a:gd name="connsiteY143" fmla="*/ 105695 h 4432733"/>
              <a:gd name="connsiteX144" fmla="*/ 382054 w 5197113"/>
              <a:gd name="connsiteY144" fmla="*/ 140864 h 4432733"/>
              <a:gd name="connsiteX145" fmla="*/ 346885 w 5197113"/>
              <a:gd name="connsiteY145" fmla="*/ 216226 h 4432733"/>
              <a:gd name="connsiteX146" fmla="*/ 366981 w 5197113"/>
              <a:gd name="connsiteY146" fmla="*/ 206178 h 4432733"/>
              <a:gd name="connsiteX147" fmla="*/ 422247 w 5197113"/>
              <a:gd name="connsiteY147" fmla="*/ 171009 h 4432733"/>
              <a:gd name="connsiteX148" fmla="*/ 467465 w 5197113"/>
              <a:gd name="connsiteY148" fmla="*/ 216226 h 4432733"/>
              <a:gd name="connsiteX149" fmla="*/ 462441 w 5197113"/>
              <a:gd name="connsiteY149" fmla="*/ 256420 h 4432733"/>
              <a:gd name="connsiteX150" fmla="*/ 462441 w 5197113"/>
              <a:gd name="connsiteY150" fmla="*/ 276516 h 4432733"/>
              <a:gd name="connsiteX151" fmla="*/ 532779 w 5197113"/>
              <a:gd name="connsiteY151" fmla="*/ 361927 h 4432733"/>
              <a:gd name="connsiteX152" fmla="*/ 552876 w 5197113"/>
              <a:gd name="connsiteY152" fmla="*/ 412169 h 4432733"/>
              <a:gd name="connsiteX153" fmla="*/ 598093 w 5197113"/>
              <a:gd name="connsiteY153" fmla="*/ 427242 h 4432733"/>
              <a:gd name="connsiteX154" fmla="*/ 618190 w 5197113"/>
              <a:gd name="connsiteY154" fmla="*/ 442314 h 4432733"/>
              <a:gd name="connsiteX155" fmla="*/ 633263 w 5197113"/>
              <a:gd name="connsiteY155" fmla="*/ 472459 h 4432733"/>
              <a:gd name="connsiteX156" fmla="*/ 3937635 w 5197113"/>
              <a:gd name="connsiteY156" fmla="*/ 1444777 h 4432733"/>
              <a:gd name="connsiteX157" fmla="*/ 577997 w 5197113"/>
              <a:gd name="connsiteY157" fmla="*/ 582991 h 4432733"/>
              <a:gd name="connsiteX158" fmla="*/ 4025558 w 5197113"/>
              <a:gd name="connsiteY158" fmla="*/ 1609807 h 4432733"/>
              <a:gd name="connsiteX159" fmla="*/ 462441 w 5197113"/>
              <a:gd name="connsiteY159" fmla="*/ 638257 h 4432733"/>
              <a:gd name="connsiteX160" fmla="*/ 437320 w 5197113"/>
              <a:gd name="connsiteY160" fmla="*/ 708596 h 4432733"/>
              <a:gd name="connsiteX161" fmla="*/ 4068752 w 5197113"/>
              <a:gd name="connsiteY161" fmla="*/ 1752368 h 4432733"/>
              <a:gd name="connsiteX162" fmla="*/ 377030 w 5197113"/>
              <a:gd name="connsiteY162" fmla="*/ 768886 h 4432733"/>
              <a:gd name="connsiteX163" fmla="*/ 351909 w 5197113"/>
              <a:gd name="connsiteY163" fmla="*/ 914587 h 4432733"/>
              <a:gd name="connsiteX164" fmla="*/ 331812 w 5197113"/>
              <a:gd name="connsiteY164" fmla="*/ 964829 h 4432733"/>
              <a:gd name="connsiteX165" fmla="*/ 346885 w 5197113"/>
              <a:gd name="connsiteY165" fmla="*/ 1025119 h 4432733"/>
              <a:gd name="connsiteX166" fmla="*/ 4147604 w 5197113"/>
              <a:gd name="connsiteY166" fmla="*/ 1874414 h 4432733"/>
              <a:gd name="connsiteX167" fmla="*/ 372005 w 5197113"/>
              <a:gd name="connsiteY167" fmla="*/ 1110530 h 4432733"/>
              <a:gd name="connsiteX0" fmla="*/ 372005 w 5197405"/>
              <a:gd name="connsiteY0" fmla="*/ 1110530 h 4432733"/>
              <a:gd name="connsiteX1" fmla="*/ 4529371 w 5197405"/>
              <a:gd name="connsiteY1" fmla="*/ 2133857 h 4432733"/>
              <a:gd name="connsiteX2" fmla="*/ 473275 w 5197405"/>
              <a:gd name="connsiteY2" fmla="*/ 1333190 h 4432733"/>
              <a:gd name="connsiteX3" fmla="*/ 4750784 w 5197405"/>
              <a:gd name="connsiteY3" fmla="*/ 2453101 h 4432733"/>
              <a:gd name="connsiteX4" fmla="*/ 532779 w 5197405"/>
              <a:gd name="connsiteY4" fmla="*/ 1557681 h 4432733"/>
              <a:gd name="connsiteX5" fmla="*/ 4815052 w 5197405"/>
              <a:gd name="connsiteY5" fmla="*/ 2820494 h 4432733"/>
              <a:gd name="connsiteX6" fmla="*/ 547852 w 5197405"/>
              <a:gd name="connsiteY6" fmla="*/ 1758648 h 4432733"/>
              <a:gd name="connsiteX7" fmla="*/ 572973 w 5197405"/>
              <a:gd name="connsiteY7" fmla="*/ 1798842 h 4432733"/>
              <a:gd name="connsiteX8" fmla="*/ 4804724 w 5197405"/>
              <a:gd name="connsiteY8" fmla="*/ 3176931 h 4432733"/>
              <a:gd name="connsiteX9" fmla="*/ 589117 w 5197405"/>
              <a:gd name="connsiteY9" fmla="*/ 2066170 h 4432733"/>
              <a:gd name="connsiteX10" fmla="*/ 4854966 w 5197405"/>
              <a:gd name="connsiteY10" fmla="*/ 3413347 h 4432733"/>
              <a:gd name="connsiteX11" fmla="*/ 4945271 w 5197405"/>
              <a:gd name="connsiteY11" fmla="*/ 3672650 h 4432733"/>
              <a:gd name="connsiteX12" fmla="*/ 4985753 w 5197405"/>
              <a:gd name="connsiteY12" fmla="*/ 3976656 h 4432733"/>
              <a:gd name="connsiteX13" fmla="*/ 4932701 w 5197405"/>
              <a:gd name="connsiteY13" fmla="*/ 4141713 h 4432733"/>
              <a:gd name="connsiteX14" fmla="*/ 4889088 w 5197405"/>
              <a:gd name="connsiteY14" fmla="*/ 4253221 h 4432733"/>
              <a:gd name="connsiteX15" fmla="*/ 4801305 w 5197405"/>
              <a:gd name="connsiteY15" fmla="*/ 4305417 h 4432733"/>
              <a:gd name="connsiteX16" fmla="*/ 4508027 w 5197405"/>
              <a:gd name="connsiteY16" fmla="*/ 4416769 h 4432733"/>
              <a:gd name="connsiteX17" fmla="*/ 2641809 w 5197405"/>
              <a:gd name="connsiteY17" fmla="*/ 3920300 h 4432733"/>
              <a:gd name="connsiteX18" fmla="*/ 2561638 w 5197405"/>
              <a:gd name="connsiteY18" fmla="*/ 3875849 h 4432733"/>
              <a:gd name="connsiteX19" fmla="*/ 2748441 w 5197405"/>
              <a:gd name="connsiteY19" fmla="*/ 3878851 h 4432733"/>
              <a:gd name="connsiteX20" fmla="*/ 2823803 w 5197405"/>
              <a:gd name="connsiteY20" fmla="*/ 3823585 h 4432733"/>
              <a:gd name="connsiteX21" fmla="*/ 2879069 w 5197405"/>
              <a:gd name="connsiteY21" fmla="*/ 3778367 h 4432733"/>
              <a:gd name="connsiteX22" fmla="*/ 2975184 w 5197405"/>
              <a:gd name="connsiteY22" fmla="*/ 3820288 h 4432733"/>
              <a:gd name="connsiteX23" fmla="*/ 3029794 w 5197405"/>
              <a:gd name="connsiteY23" fmla="*/ 3823585 h 4432733"/>
              <a:gd name="connsiteX24" fmla="*/ 3080036 w 5197405"/>
              <a:gd name="connsiteY24" fmla="*/ 3808512 h 4432733"/>
              <a:gd name="connsiteX25" fmla="*/ 3130278 w 5197405"/>
              <a:gd name="connsiteY25" fmla="*/ 3738174 h 4432733"/>
              <a:gd name="connsiteX26" fmla="*/ 3145351 w 5197405"/>
              <a:gd name="connsiteY26" fmla="*/ 3692956 h 4432733"/>
              <a:gd name="connsiteX27" fmla="*/ 3144253 w 5197405"/>
              <a:gd name="connsiteY27" fmla="*/ 3667888 h 4432733"/>
              <a:gd name="connsiteX28" fmla="*/ 3185021 w 5197405"/>
              <a:gd name="connsiteY28" fmla="*/ 3646953 h 4432733"/>
              <a:gd name="connsiteX29" fmla="*/ 3235786 w 5197405"/>
              <a:gd name="connsiteY29" fmla="*/ 3667835 h 4432733"/>
              <a:gd name="connsiteX30" fmla="*/ 3311148 w 5197405"/>
              <a:gd name="connsiteY30" fmla="*/ 3667835 h 4432733"/>
              <a:gd name="connsiteX31" fmla="*/ 3366414 w 5197405"/>
              <a:gd name="connsiteY31" fmla="*/ 3622618 h 4432733"/>
              <a:gd name="connsiteX32" fmla="*/ 3386511 w 5197405"/>
              <a:gd name="connsiteY32" fmla="*/ 3547255 h 4432733"/>
              <a:gd name="connsiteX33" fmla="*/ 3386511 w 5197405"/>
              <a:gd name="connsiteY33" fmla="*/ 3486965 h 4432733"/>
              <a:gd name="connsiteX34" fmla="*/ 3446801 w 5197405"/>
              <a:gd name="connsiteY34" fmla="*/ 3411602 h 4432733"/>
              <a:gd name="connsiteX35" fmla="*/ 3466898 w 5197405"/>
              <a:gd name="connsiteY35" fmla="*/ 3366385 h 4432733"/>
              <a:gd name="connsiteX36" fmla="*/ 3486994 w 5197405"/>
              <a:gd name="connsiteY36" fmla="*/ 3341264 h 4432733"/>
              <a:gd name="connsiteX37" fmla="*/ 3520489 w 5197405"/>
              <a:gd name="connsiteY37" fmla="*/ 3322606 h 4432733"/>
              <a:gd name="connsiteX38" fmla="*/ 3567381 w 5197405"/>
              <a:gd name="connsiteY38" fmla="*/ 3321167 h 4432733"/>
              <a:gd name="connsiteX39" fmla="*/ 3562357 w 5197405"/>
              <a:gd name="connsiteY39" fmla="*/ 3270925 h 4432733"/>
              <a:gd name="connsiteX40" fmla="*/ 3552309 w 5197405"/>
              <a:gd name="connsiteY40" fmla="*/ 3235756 h 4432733"/>
              <a:gd name="connsiteX41" fmla="*/ 3551445 w 5197405"/>
              <a:gd name="connsiteY41" fmla="*/ 3217831 h 4432733"/>
              <a:gd name="connsiteX42" fmla="*/ 3514496 w 5197405"/>
              <a:gd name="connsiteY42" fmla="*/ 3181276 h 4432733"/>
              <a:gd name="connsiteX43" fmla="*/ 3492019 w 5197405"/>
              <a:gd name="connsiteY43" fmla="*/ 3180490 h 4432733"/>
              <a:gd name="connsiteX44" fmla="*/ 3446801 w 5197405"/>
              <a:gd name="connsiteY44" fmla="*/ 3130248 h 4432733"/>
              <a:gd name="connsiteX45" fmla="*/ 3416656 w 5197405"/>
              <a:gd name="connsiteY45" fmla="*/ 3100103 h 4432733"/>
              <a:gd name="connsiteX46" fmla="*/ 3391535 w 5197405"/>
              <a:gd name="connsiteY46" fmla="*/ 3095079 h 4432733"/>
              <a:gd name="connsiteX47" fmla="*/ 3341895 w 5197405"/>
              <a:gd name="connsiteY47" fmla="*/ 3015425 h 4432733"/>
              <a:gd name="connsiteX48" fmla="*/ 3321197 w 5197405"/>
              <a:gd name="connsiteY48" fmla="*/ 2944354 h 4432733"/>
              <a:gd name="connsiteX49" fmla="*/ 3289508 w 5197405"/>
              <a:gd name="connsiteY49" fmla="*/ 2905888 h 4432733"/>
              <a:gd name="connsiteX50" fmla="*/ 3282364 w 5197405"/>
              <a:gd name="connsiteY50" fmla="*/ 2867788 h 4432733"/>
              <a:gd name="connsiteX51" fmla="*/ 3260907 w 5197405"/>
              <a:gd name="connsiteY51" fmla="*/ 2838846 h 4432733"/>
              <a:gd name="connsiteX52" fmla="*/ 3260933 w 5197405"/>
              <a:gd name="connsiteY52" fmla="*/ 2820163 h 4432733"/>
              <a:gd name="connsiteX53" fmla="*/ 3225737 w 5197405"/>
              <a:gd name="connsiteY53" fmla="*/ 2768508 h 4432733"/>
              <a:gd name="connsiteX54" fmla="*/ 3160423 w 5197405"/>
              <a:gd name="connsiteY54" fmla="*/ 2698169 h 4432733"/>
              <a:gd name="connsiteX55" fmla="*/ 3130278 w 5197405"/>
              <a:gd name="connsiteY55" fmla="*/ 2663000 h 4432733"/>
              <a:gd name="connsiteX56" fmla="*/ 3095109 w 5197405"/>
              <a:gd name="connsiteY56" fmla="*/ 2622807 h 4432733"/>
              <a:gd name="connsiteX57" fmla="*/ 3084720 w 5197405"/>
              <a:gd name="connsiteY57" fmla="*/ 2558225 h 4432733"/>
              <a:gd name="connsiteX58" fmla="*/ 3090085 w 5197405"/>
              <a:gd name="connsiteY58" fmla="*/ 2532371 h 4432733"/>
              <a:gd name="connsiteX59" fmla="*/ 3046621 w 5197405"/>
              <a:gd name="connsiteY59" fmla="*/ 2510600 h 4432733"/>
              <a:gd name="connsiteX60" fmla="*/ 3019746 w 5197405"/>
              <a:gd name="connsiteY60" fmla="*/ 2512275 h 4432733"/>
              <a:gd name="connsiteX61" fmla="*/ 3010221 w 5197405"/>
              <a:gd name="connsiteY61" fmla="*/ 2472631 h 4432733"/>
              <a:gd name="connsiteX62" fmla="*/ 3013284 w 5197405"/>
              <a:gd name="connsiteY62" fmla="*/ 2398681 h 4432733"/>
              <a:gd name="connsiteX63" fmla="*/ 2994625 w 5197405"/>
              <a:gd name="connsiteY63" fmla="*/ 2371598 h 4432733"/>
              <a:gd name="connsiteX64" fmla="*/ 2964480 w 5197405"/>
              <a:gd name="connsiteY64" fmla="*/ 2326380 h 4432733"/>
              <a:gd name="connsiteX65" fmla="*/ 2909214 w 5197405"/>
              <a:gd name="connsiteY65" fmla="*/ 2272973 h 4432733"/>
              <a:gd name="connsiteX66" fmla="*/ 2879069 w 5197405"/>
              <a:gd name="connsiteY66" fmla="*/ 2230921 h 4432733"/>
              <a:gd name="connsiteX67" fmla="*/ 2843900 w 5197405"/>
              <a:gd name="connsiteY67" fmla="*/ 2215848 h 4432733"/>
              <a:gd name="connsiteX68" fmla="*/ 2822783 w 5197405"/>
              <a:gd name="connsiteY68" fmla="*/ 2203419 h 4432733"/>
              <a:gd name="connsiteX69" fmla="*/ 2798682 w 5197405"/>
              <a:gd name="connsiteY69" fmla="*/ 2195752 h 4432733"/>
              <a:gd name="connsiteX70" fmla="*/ 2770395 w 5197405"/>
              <a:gd name="connsiteY70" fmla="*/ 2177225 h 4432733"/>
              <a:gd name="connsiteX71" fmla="*/ 2733368 w 5197405"/>
              <a:gd name="connsiteY71" fmla="*/ 2170631 h 4432733"/>
              <a:gd name="connsiteX72" fmla="*/ 2698958 w 5197405"/>
              <a:gd name="connsiteY72" fmla="*/ 2146269 h 4432733"/>
              <a:gd name="connsiteX73" fmla="*/ 2659341 w 5197405"/>
              <a:gd name="connsiteY73" fmla="*/ 2128318 h 4432733"/>
              <a:gd name="connsiteX74" fmla="*/ 2698199 w 5197405"/>
              <a:gd name="connsiteY74" fmla="*/ 2004833 h 4432733"/>
              <a:gd name="connsiteX75" fmla="*/ 2728344 w 5197405"/>
              <a:gd name="connsiteY75" fmla="*/ 1934495 h 4432733"/>
              <a:gd name="connsiteX76" fmla="*/ 2823803 w 5197405"/>
              <a:gd name="connsiteY76" fmla="*/ 1813914 h 4432733"/>
              <a:gd name="connsiteX77" fmla="*/ 2860569 w 5197405"/>
              <a:gd name="connsiteY77" fmla="*/ 1758648 h 4432733"/>
              <a:gd name="connsiteX78" fmla="*/ 2914238 w 5197405"/>
              <a:gd name="connsiteY78" fmla="*/ 1733527 h 4432733"/>
              <a:gd name="connsiteX79" fmla="*/ 2984577 w 5197405"/>
              <a:gd name="connsiteY79" fmla="*/ 1693334 h 4432733"/>
              <a:gd name="connsiteX80" fmla="*/ 3095109 w 5197405"/>
              <a:gd name="connsiteY80" fmla="*/ 1663189 h 4432733"/>
              <a:gd name="connsiteX81" fmla="*/ 3140326 w 5197405"/>
              <a:gd name="connsiteY81" fmla="*/ 1643092 h 4432733"/>
              <a:gd name="connsiteX82" fmla="*/ 3175496 w 5197405"/>
              <a:gd name="connsiteY82" fmla="*/ 1602899 h 4432733"/>
              <a:gd name="connsiteX83" fmla="*/ 3195592 w 5197405"/>
              <a:gd name="connsiteY83" fmla="*/ 1517488 h 4432733"/>
              <a:gd name="connsiteX84" fmla="*/ 3228381 w 5197405"/>
              <a:gd name="connsiteY84" fmla="*/ 1430480 h 4432733"/>
              <a:gd name="connsiteX85" fmla="*/ 3296076 w 5197405"/>
              <a:gd name="connsiteY85" fmla="*/ 1341642 h 4432733"/>
              <a:gd name="connsiteX86" fmla="*/ 3411632 w 5197405"/>
              <a:gd name="connsiteY86" fmla="*/ 1241158 h 4432733"/>
              <a:gd name="connsiteX87" fmla="*/ 3366414 w 5197405"/>
              <a:gd name="connsiteY87" fmla="*/ 1211013 h 4432733"/>
              <a:gd name="connsiteX88" fmla="*/ 3308559 w 5197405"/>
              <a:gd name="connsiteY88" fmla="*/ 1196150 h 4432733"/>
              <a:gd name="connsiteX89" fmla="*/ 3225737 w 5197405"/>
              <a:gd name="connsiteY89" fmla="*/ 1190916 h 4432733"/>
              <a:gd name="connsiteX90" fmla="*/ 3172828 w 5197405"/>
              <a:gd name="connsiteY90" fmla="*/ 1167575 h 4432733"/>
              <a:gd name="connsiteX91" fmla="*/ 3101390 w 5197405"/>
              <a:gd name="connsiteY91" fmla="*/ 1153288 h 4432733"/>
              <a:gd name="connsiteX92" fmla="*/ 3064964 w 5197405"/>
              <a:gd name="connsiteY92" fmla="*/ 1165796 h 4432733"/>
              <a:gd name="connsiteX93" fmla="*/ 3004674 w 5197405"/>
              <a:gd name="connsiteY93" fmla="*/ 1135651 h 4432733"/>
              <a:gd name="connsiteX94" fmla="*/ 2934335 w 5197405"/>
              <a:gd name="connsiteY94" fmla="*/ 1120578 h 4432733"/>
              <a:gd name="connsiteX95" fmla="*/ 2758490 w 5197405"/>
              <a:gd name="connsiteY95" fmla="*/ 1072325 h 4432733"/>
              <a:gd name="connsiteX96" fmla="*/ 2522353 w 5197405"/>
              <a:gd name="connsiteY96" fmla="*/ 1010046 h 4432733"/>
              <a:gd name="connsiteX97" fmla="*/ 2457038 w 5197405"/>
              <a:gd name="connsiteY97" fmla="*/ 979901 h 4432733"/>
              <a:gd name="connsiteX98" fmla="*/ 2401773 w 5197405"/>
              <a:gd name="connsiteY98" fmla="*/ 954780 h 4432733"/>
              <a:gd name="connsiteX99" fmla="*/ 2316362 w 5197405"/>
              <a:gd name="connsiteY99" fmla="*/ 944732 h 4432733"/>
              <a:gd name="connsiteX100" fmla="*/ 2256071 w 5197405"/>
              <a:gd name="connsiteY100" fmla="*/ 944732 h 4432733"/>
              <a:gd name="connsiteX101" fmla="*/ 2220902 w 5197405"/>
              <a:gd name="connsiteY101" fmla="*/ 949756 h 4432733"/>
              <a:gd name="connsiteX102" fmla="*/ 2125443 w 5197405"/>
              <a:gd name="connsiteY102" fmla="*/ 849273 h 4432733"/>
              <a:gd name="connsiteX103" fmla="*/ 2113171 w 5197405"/>
              <a:gd name="connsiteY103" fmla="*/ 805625 h 4432733"/>
              <a:gd name="connsiteX104" fmla="*/ 2084596 w 5197405"/>
              <a:gd name="connsiteY104" fmla="*/ 779431 h 4432733"/>
              <a:gd name="connsiteX105" fmla="*/ 2055104 w 5197405"/>
              <a:gd name="connsiteY105" fmla="*/ 743765 h 4432733"/>
              <a:gd name="connsiteX106" fmla="*/ 1994814 w 5197405"/>
              <a:gd name="connsiteY106" fmla="*/ 663378 h 4432733"/>
              <a:gd name="connsiteX107" fmla="*/ 3862796 w 5197405"/>
              <a:gd name="connsiteY107" fmla="*/ 1324597 h 4432733"/>
              <a:gd name="connsiteX108" fmla="*/ 1889307 w 5197405"/>
              <a:gd name="connsiteY108" fmla="*/ 552846 h 4432733"/>
              <a:gd name="connsiteX109" fmla="*/ 1793847 w 5197405"/>
              <a:gd name="connsiteY109" fmla="*/ 482508 h 4432733"/>
              <a:gd name="connsiteX110" fmla="*/ 1698388 w 5197405"/>
              <a:gd name="connsiteY110" fmla="*/ 477484 h 4432733"/>
              <a:gd name="connsiteX111" fmla="*/ 1667878 w 5197405"/>
              <a:gd name="connsiteY111" fmla="*/ 453200 h 4432733"/>
              <a:gd name="connsiteX112" fmla="*/ 1597904 w 5197405"/>
              <a:gd name="connsiteY112" fmla="*/ 467435 h 4432733"/>
              <a:gd name="connsiteX113" fmla="*/ 1589296 w 5197405"/>
              <a:gd name="connsiteY113" fmla="*/ 443675 h 4432733"/>
              <a:gd name="connsiteX114" fmla="*/ 1542638 w 5197405"/>
              <a:gd name="connsiteY114" fmla="*/ 452363 h 4432733"/>
              <a:gd name="connsiteX115" fmla="*/ 1534528 w 5197405"/>
              <a:gd name="connsiteY115" fmla="*/ 412719 h 4432733"/>
              <a:gd name="connsiteX116" fmla="*/ 1498809 w 5197405"/>
              <a:gd name="connsiteY116" fmla="*/ 377000 h 4432733"/>
              <a:gd name="connsiteX117" fmla="*/ 1484521 w 5197405"/>
              <a:gd name="connsiteY117" fmla="*/ 341281 h 4432733"/>
              <a:gd name="connsiteX118" fmla="*/ 1477324 w 5197405"/>
              <a:gd name="connsiteY118" fmla="*/ 321734 h 4432733"/>
              <a:gd name="connsiteX119" fmla="*/ 1412010 w 5197405"/>
              <a:gd name="connsiteY119" fmla="*/ 291589 h 4432733"/>
              <a:gd name="connsiteX120" fmla="*/ 1366792 w 5197405"/>
              <a:gd name="connsiteY120" fmla="*/ 291589 h 4432733"/>
              <a:gd name="connsiteX121" fmla="*/ 1346696 w 5197405"/>
              <a:gd name="connsiteY121" fmla="*/ 231299 h 4432733"/>
              <a:gd name="connsiteX122" fmla="*/ 1321575 w 5197405"/>
              <a:gd name="connsiteY122" fmla="*/ 176033 h 4432733"/>
              <a:gd name="connsiteX123" fmla="*/ 1291430 w 5197405"/>
              <a:gd name="connsiteY123" fmla="*/ 150912 h 4432733"/>
              <a:gd name="connsiteX124" fmla="*/ 1236164 w 5197405"/>
              <a:gd name="connsiteY124" fmla="*/ 186081 h 4432733"/>
              <a:gd name="connsiteX125" fmla="*/ 1165825 w 5197405"/>
              <a:gd name="connsiteY125" fmla="*/ 211202 h 4432733"/>
              <a:gd name="connsiteX126" fmla="*/ 1120608 w 5197405"/>
              <a:gd name="connsiteY126" fmla="*/ 221251 h 4432733"/>
              <a:gd name="connsiteX127" fmla="*/ 1065342 w 5197405"/>
              <a:gd name="connsiteY127" fmla="*/ 191105 h 4432733"/>
              <a:gd name="connsiteX128" fmla="*/ 1005052 w 5197405"/>
              <a:gd name="connsiteY128" fmla="*/ 155936 h 4432733"/>
              <a:gd name="connsiteX129" fmla="*/ 934713 w 5197405"/>
              <a:gd name="connsiteY129" fmla="*/ 120767 h 4432733"/>
              <a:gd name="connsiteX130" fmla="*/ 829205 w 5197405"/>
              <a:gd name="connsiteY130" fmla="*/ 165985 h 4432733"/>
              <a:gd name="connsiteX131" fmla="*/ 743794 w 5197405"/>
              <a:gd name="connsiteY131" fmla="*/ 181057 h 4432733"/>
              <a:gd name="connsiteX132" fmla="*/ 693553 w 5197405"/>
              <a:gd name="connsiteY132" fmla="*/ 145888 h 4432733"/>
              <a:gd name="connsiteX133" fmla="*/ 703601 w 5197405"/>
              <a:gd name="connsiteY133" fmla="*/ 105695 h 4432733"/>
              <a:gd name="connsiteX134" fmla="*/ 718674 w 5197405"/>
              <a:gd name="connsiteY134" fmla="*/ 85598 h 4432733"/>
              <a:gd name="connsiteX135" fmla="*/ 693553 w 5197405"/>
              <a:gd name="connsiteY135" fmla="*/ 20284 h 4432733"/>
              <a:gd name="connsiteX136" fmla="*/ 648335 w 5197405"/>
              <a:gd name="connsiteY136" fmla="*/ 187 h 4432733"/>
              <a:gd name="connsiteX137" fmla="*/ 618190 w 5197405"/>
              <a:gd name="connsiteY137" fmla="*/ 10235 h 4432733"/>
              <a:gd name="connsiteX138" fmla="*/ 557900 w 5197405"/>
              <a:gd name="connsiteY138" fmla="*/ 10235 h 4432733"/>
              <a:gd name="connsiteX139" fmla="*/ 472489 w 5197405"/>
              <a:gd name="connsiteY139" fmla="*/ 187 h 4432733"/>
              <a:gd name="connsiteX140" fmla="*/ 437320 w 5197405"/>
              <a:gd name="connsiteY140" fmla="*/ 10235 h 4432733"/>
              <a:gd name="connsiteX141" fmla="*/ 392102 w 5197405"/>
              <a:gd name="connsiteY141" fmla="*/ 55453 h 4432733"/>
              <a:gd name="connsiteX142" fmla="*/ 387078 w 5197405"/>
              <a:gd name="connsiteY142" fmla="*/ 105695 h 4432733"/>
              <a:gd name="connsiteX143" fmla="*/ 382054 w 5197405"/>
              <a:gd name="connsiteY143" fmla="*/ 140864 h 4432733"/>
              <a:gd name="connsiteX144" fmla="*/ 346885 w 5197405"/>
              <a:gd name="connsiteY144" fmla="*/ 216226 h 4432733"/>
              <a:gd name="connsiteX145" fmla="*/ 366981 w 5197405"/>
              <a:gd name="connsiteY145" fmla="*/ 206178 h 4432733"/>
              <a:gd name="connsiteX146" fmla="*/ 422247 w 5197405"/>
              <a:gd name="connsiteY146" fmla="*/ 171009 h 4432733"/>
              <a:gd name="connsiteX147" fmla="*/ 467465 w 5197405"/>
              <a:gd name="connsiteY147" fmla="*/ 216226 h 4432733"/>
              <a:gd name="connsiteX148" fmla="*/ 462441 w 5197405"/>
              <a:gd name="connsiteY148" fmla="*/ 256420 h 4432733"/>
              <a:gd name="connsiteX149" fmla="*/ 462441 w 5197405"/>
              <a:gd name="connsiteY149" fmla="*/ 276516 h 4432733"/>
              <a:gd name="connsiteX150" fmla="*/ 532779 w 5197405"/>
              <a:gd name="connsiteY150" fmla="*/ 361927 h 4432733"/>
              <a:gd name="connsiteX151" fmla="*/ 552876 w 5197405"/>
              <a:gd name="connsiteY151" fmla="*/ 412169 h 4432733"/>
              <a:gd name="connsiteX152" fmla="*/ 598093 w 5197405"/>
              <a:gd name="connsiteY152" fmla="*/ 427242 h 4432733"/>
              <a:gd name="connsiteX153" fmla="*/ 618190 w 5197405"/>
              <a:gd name="connsiteY153" fmla="*/ 442314 h 4432733"/>
              <a:gd name="connsiteX154" fmla="*/ 633263 w 5197405"/>
              <a:gd name="connsiteY154" fmla="*/ 472459 h 4432733"/>
              <a:gd name="connsiteX155" fmla="*/ 3937635 w 5197405"/>
              <a:gd name="connsiteY155" fmla="*/ 1444777 h 4432733"/>
              <a:gd name="connsiteX156" fmla="*/ 577997 w 5197405"/>
              <a:gd name="connsiteY156" fmla="*/ 582991 h 4432733"/>
              <a:gd name="connsiteX157" fmla="*/ 4025558 w 5197405"/>
              <a:gd name="connsiteY157" fmla="*/ 1609807 h 4432733"/>
              <a:gd name="connsiteX158" fmla="*/ 462441 w 5197405"/>
              <a:gd name="connsiteY158" fmla="*/ 638257 h 4432733"/>
              <a:gd name="connsiteX159" fmla="*/ 437320 w 5197405"/>
              <a:gd name="connsiteY159" fmla="*/ 708596 h 4432733"/>
              <a:gd name="connsiteX160" fmla="*/ 4068752 w 5197405"/>
              <a:gd name="connsiteY160" fmla="*/ 1752368 h 4432733"/>
              <a:gd name="connsiteX161" fmla="*/ 377030 w 5197405"/>
              <a:gd name="connsiteY161" fmla="*/ 768886 h 4432733"/>
              <a:gd name="connsiteX162" fmla="*/ 351909 w 5197405"/>
              <a:gd name="connsiteY162" fmla="*/ 914587 h 4432733"/>
              <a:gd name="connsiteX163" fmla="*/ 331812 w 5197405"/>
              <a:gd name="connsiteY163" fmla="*/ 964829 h 4432733"/>
              <a:gd name="connsiteX164" fmla="*/ 346885 w 5197405"/>
              <a:gd name="connsiteY164" fmla="*/ 1025119 h 4432733"/>
              <a:gd name="connsiteX165" fmla="*/ 4147604 w 5197405"/>
              <a:gd name="connsiteY165" fmla="*/ 1874414 h 4432733"/>
              <a:gd name="connsiteX166" fmla="*/ 372005 w 5197405"/>
              <a:gd name="connsiteY166" fmla="*/ 1110530 h 4432733"/>
              <a:gd name="connsiteX0" fmla="*/ 372005 w 5129958"/>
              <a:gd name="connsiteY0" fmla="*/ 1110530 h 4432733"/>
              <a:gd name="connsiteX1" fmla="*/ 4529371 w 5129958"/>
              <a:gd name="connsiteY1" fmla="*/ 2133857 h 4432733"/>
              <a:gd name="connsiteX2" fmla="*/ 473275 w 5129958"/>
              <a:gd name="connsiteY2" fmla="*/ 1333190 h 4432733"/>
              <a:gd name="connsiteX3" fmla="*/ 4750784 w 5129958"/>
              <a:gd name="connsiteY3" fmla="*/ 2453101 h 4432733"/>
              <a:gd name="connsiteX4" fmla="*/ 532779 w 5129958"/>
              <a:gd name="connsiteY4" fmla="*/ 1557681 h 4432733"/>
              <a:gd name="connsiteX5" fmla="*/ 4815052 w 5129958"/>
              <a:gd name="connsiteY5" fmla="*/ 2820494 h 4432733"/>
              <a:gd name="connsiteX6" fmla="*/ 547852 w 5129958"/>
              <a:gd name="connsiteY6" fmla="*/ 1758648 h 4432733"/>
              <a:gd name="connsiteX7" fmla="*/ 572973 w 5129958"/>
              <a:gd name="connsiteY7" fmla="*/ 1798842 h 4432733"/>
              <a:gd name="connsiteX8" fmla="*/ 4804724 w 5129958"/>
              <a:gd name="connsiteY8" fmla="*/ 3176931 h 4432733"/>
              <a:gd name="connsiteX9" fmla="*/ 4854966 w 5129958"/>
              <a:gd name="connsiteY9" fmla="*/ 3413347 h 4432733"/>
              <a:gd name="connsiteX10" fmla="*/ 4945271 w 5129958"/>
              <a:gd name="connsiteY10" fmla="*/ 3672650 h 4432733"/>
              <a:gd name="connsiteX11" fmla="*/ 4985753 w 5129958"/>
              <a:gd name="connsiteY11" fmla="*/ 3976656 h 4432733"/>
              <a:gd name="connsiteX12" fmla="*/ 4932701 w 5129958"/>
              <a:gd name="connsiteY12" fmla="*/ 4141713 h 4432733"/>
              <a:gd name="connsiteX13" fmla="*/ 4889088 w 5129958"/>
              <a:gd name="connsiteY13" fmla="*/ 4253221 h 4432733"/>
              <a:gd name="connsiteX14" fmla="*/ 4801305 w 5129958"/>
              <a:gd name="connsiteY14" fmla="*/ 4305417 h 4432733"/>
              <a:gd name="connsiteX15" fmla="*/ 4508027 w 5129958"/>
              <a:gd name="connsiteY15" fmla="*/ 4416769 h 4432733"/>
              <a:gd name="connsiteX16" fmla="*/ 2641809 w 5129958"/>
              <a:gd name="connsiteY16" fmla="*/ 3920300 h 4432733"/>
              <a:gd name="connsiteX17" fmla="*/ 2561638 w 5129958"/>
              <a:gd name="connsiteY17" fmla="*/ 3875849 h 4432733"/>
              <a:gd name="connsiteX18" fmla="*/ 2748441 w 5129958"/>
              <a:gd name="connsiteY18" fmla="*/ 3878851 h 4432733"/>
              <a:gd name="connsiteX19" fmla="*/ 2823803 w 5129958"/>
              <a:gd name="connsiteY19" fmla="*/ 3823585 h 4432733"/>
              <a:gd name="connsiteX20" fmla="*/ 2879069 w 5129958"/>
              <a:gd name="connsiteY20" fmla="*/ 3778367 h 4432733"/>
              <a:gd name="connsiteX21" fmla="*/ 2975184 w 5129958"/>
              <a:gd name="connsiteY21" fmla="*/ 3820288 h 4432733"/>
              <a:gd name="connsiteX22" fmla="*/ 3029794 w 5129958"/>
              <a:gd name="connsiteY22" fmla="*/ 3823585 h 4432733"/>
              <a:gd name="connsiteX23" fmla="*/ 3080036 w 5129958"/>
              <a:gd name="connsiteY23" fmla="*/ 3808512 h 4432733"/>
              <a:gd name="connsiteX24" fmla="*/ 3130278 w 5129958"/>
              <a:gd name="connsiteY24" fmla="*/ 3738174 h 4432733"/>
              <a:gd name="connsiteX25" fmla="*/ 3145351 w 5129958"/>
              <a:gd name="connsiteY25" fmla="*/ 3692956 h 4432733"/>
              <a:gd name="connsiteX26" fmla="*/ 3144253 w 5129958"/>
              <a:gd name="connsiteY26" fmla="*/ 3667888 h 4432733"/>
              <a:gd name="connsiteX27" fmla="*/ 3185021 w 5129958"/>
              <a:gd name="connsiteY27" fmla="*/ 3646953 h 4432733"/>
              <a:gd name="connsiteX28" fmla="*/ 3235786 w 5129958"/>
              <a:gd name="connsiteY28" fmla="*/ 3667835 h 4432733"/>
              <a:gd name="connsiteX29" fmla="*/ 3311148 w 5129958"/>
              <a:gd name="connsiteY29" fmla="*/ 3667835 h 4432733"/>
              <a:gd name="connsiteX30" fmla="*/ 3366414 w 5129958"/>
              <a:gd name="connsiteY30" fmla="*/ 3622618 h 4432733"/>
              <a:gd name="connsiteX31" fmla="*/ 3386511 w 5129958"/>
              <a:gd name="connsiteY31" fmla="*/ 3547255 h 4432733"/>
              <a:gd name="connsiteX32" fmla="*/ 3386511 w 5129958"/>
              <a:gd name="connsiteY32" fmla="*/ 3486965 h 4432733"/>
              <a:gd name="connsiteX33" fmla="*/ 3446801 w 5129958"/>
              <a:gd name="connsiteY33" fmla="*/ 3411602 h 4432733"/>
              <a:gd name="connsiteX34" fmla="*/ 3466898 w 5129958"/>
              <a:gd name="connsiteY34" fmla="*/ 3366385 h 4432733"/>
              <a:gd name="connsiteX35" fmla="*/ 3486994 w 5129958"/>
              <a:gd name="connsiteY35" fmla="*/ 3341264 h 4432733"/>
              <a:gd name="connsiteX36" fmla="*/ 3520489 w 5129958"/>
              <a:gd name="connsiteY36" fmla="*/ 3322606 h 4432733"/>
              <a:gd name="connsiteX37" fmla="*/ 3567381 w 5129958"/>
              <a:gd name="connsiteY37" fmla="*/ 3321167 h 4432733"/>
              <a:gd name="connsiteX38" fmla="*/ 3562357 w 5129958"/>
              <a:gd name="connsiteY38" fmla="*/ 3270925 h 4432733"/>
              <a:gd name="connsiteX39" fmla="*/ 3552309 w 5129958"/>
              <a:gd name="connsiteY39" fmla="*/ 3235756 h 4432733"/>
              <a:gd name="connsiteX40" fmla="*/ 3551445 w 5129958"/>
              <a:gd name="connsiteY40" fmla="*/ 3217831 h 4432733"/>
              <a:gd name="connsiteX41" fmla="*/ 3514496 w 5129958"/>
              <a:gd name="connsiteY41" fmla="*/ 3181276 h 4432733"/>
              <a:gd name="connsiteX42" fmla="*/ 3492019 w 5129958"/>
              <a:gd name="connsiteY42" fmla="*/ 3180490 h 4432733"/>
              <a:gd name="connsiteX43" fmla="*/ 3446801 w 5129958"/>
              <a:gd name="connsiteY43" fmla="*/ 3130248 h 4432733"/>
              <a:gd name="connsiteX44" fmla="*/ 3416656 w 5129958"/>
              <a:gd name="connsiteY44" fmla="*/ 3100103 h 4432733"/>
              <a:gd name="connsiteX45" fmla="*/ 3391535 w 5129958"/>
              <a:gd name="connsiteY45" fmla="*/ 3095079 h 4432733"/>
              <a:gd name="connsiteX46" fmla="*/ 3341895 w 5129958"/>
              <a:gd name="connsiteY46" fmla="*/ 3015425 h 4432733"/>
              <a:gd name="connsiteX47" fmla="*/ 3321197 w 5129958"/>
              <a:gd name="connsiteY47" fmla="*/ 2944354 h 4432733"/>
              <a:gd name="connsiteX48" fmla="*/ 3289508 w 5129958"/>
              <a:gd name="connsiteY48" fmla="*/ 2905888 h 4432733"/>
              <a:gd name="connsiteX49" fmla="*/ 3282364 w 5129958"/>
              <a:gd name="connsiteY49" fmla="*/ 2867788 h 4432733"/>
              <a:gd name="connsiteX50" fmla="*/ 3260907 w 5129958"/>
              <a:gd name="connsiteY50" fmla="*/ 2838846 h 4432733"/>
              <a:gd name="connsiteX51" fmla="*/ 3260933 w 5129958"/>
              <a:gd name="connsiteY51" fmla="*/ 2820163 h 4432733"/>
              <a:gd name="connsiteX52" fmla="*/ 3225737 w 5129958"/>
              <a:gd name="connsiteY52" fmla="*/ 2768508 h 4432733"/>
              <a:gd name="connsiteX53" fmla="*/ 3160423 w 5129958"/>
              <a:gd name="connsiteY53" fmla="*/ 2698169 h 4432733"/>
              <a:gd name="connsiteX54" fmla="*/ 3130278 w 5129958"/>
              <a:gd name="connsiteY54" fmla="*/ 2663000 h 4432733"/>
              <a:gd name="connsiteX55" fmla="*/ 3095109 w 5129958"/>
              <a:gd name="connsiteY55" fmla="*/ 2622807 h 4432733"/>
              <a:gd name="connsiteX56" fmla="*/ 3084720 w 5129958"/>
              <a:gd name="connsiteY56" fmla="*/ 2558225 h 4432733"/>
              <a:gd name="connsiteX57" fmla="*/ 3090085 w 5129958"/>
              <a:gd name="connsiteY57" fmla="*/ 2532371 h 4432733"/>
              <a:gd name="connsiteX58" fmla="*/ 3046621 w 5129958"/>
              <a:gd name="connsiteY58" fmla="*/ 2510600 h 4432733"/>
              <a:gd name="connsiteX59" fmla="*/ 3019746 w 5129958"/>
              <a:gd name="connsiteY59" fmla="*/ 2512275 h 4432733"/>
              <a:gd name="connsiteX60" fmla="*/ 3010221 w 5129958"/>
              <a:gd name="connsiteY60" fmla="*/ 2472631 h 4432733"/>
              <a:gd name="connsiteX61" fmla="*/ 3013284 w 5129958"/>
              <a:gd name="connsiteY61" fmla="*/ 2398681 h 4432733"/>
              <a:gd name="connsiteX62" fmla="*/ 2994625 w 5129958"/>
              <a:gd name="connsiteY62" fmla="*/ 2371598 h 4432733"/>
              <a:gd name="connsiteX63" fmla="*/ 2964480 w 5129958"/>
              <a:gd name="connsiteY63" fmla="*/ 2326380 h 4432733"/>
              <a:gd name="connsiteX64" fmla="*/ 2909214 w 5129958"/>
              <a:gd name="connsiteY64" fmla="*/ 2272973 h 4432733"/>
              <a:gd name="connsiteX65" fmla="*/ 2879069 w 5129958"/>
              <a:gd name="connsiteY65" fmla="*/ 2230921 h 4432733"/>
              <a:gd name="connsiteX66" fmla="*/ 2843900 w 5129958"/>
              <a:gd name="connsiteY66" fmla="*/ 2215848 h 4432733"/>
              <a:gd name="connsiteX67" fmla="*/ 2822783 w 5129958"/>
              <a:gd name="connsiteY67" fmla="*/ 2203419 h 4432733"/>
              <a:gd name="connsiteX68" fmla="*/ 2798682 w 5129958"/>
              <a:gd name="connsiteY68" fmla="*/ 2195752 h 4432733"/>
              <a:gd name="connsiteX69" fmla="*/ 2770395 w 5129958"/>
              <a:gd name="connsiteY69" fmla="*/ 2177225 h 4432733"/>
              <a:gd name="connsiteX70" fmla="*/ 2733368 w 5129958"/>
              <a:gd name="connsiteY70" fmla="*/ 2170631 h 4432733"/>
              <a:gd name="connsiteX71" fmla="*/ 2698958 w 5129958"/>
              <a:gd name="connsiteY71" fmla="*/ 2146269 h 4432733"/>
              <a:gd name="connsiteX72" fmla="*/ 2659341 w 5129958"/>
              <a:gd name="connsiteY72" fmla="*/ 2128318 h 4432733"/>
              <a:gd name="connsiteX73" fmla="*/ 2698199 w 5129958"/>
              <a:gd name="connsiteY73" fmla="*/ 2004833 h 4432733"/>
              <a:gd name="connsiteX74" fmla="*/ 2728344 w 5129958"/>
              <a:gd name="connsiteY74" fmla="*/ 1934495 h 4432733"/>
              <a:gd name="connsiteX75" fmla="*/ 2823803 w 5129958"/>
              <a:gd name="connsiteY75" fmla="*/ 1813914 h 4432733"/>
              <a:gd name="connsiteX76" fmla="*/ 2860569 w 5129958"/>
              <a:gd name="connsiteY76" fmla="*/ 1758648 h 4432733"/>
              <a:gd name="connsiteX77" fmla="*/ 2914238 w 5129958"/>
              <a:gd name="connsiteY77" fmla="*/ 1733527 h 4432733"/>
              <a:gd name="connsiteX78" fmla="*/ 2984577 w 5129958"/>
              <a:gd name="connsiteY78" fmla="*/ 1693334 h 4432733"/>
              <a:gd name="connsiteX79" fmla="*/ 3095109 w 5129958"/>
              <a:gd name="connsiteY79" fmla="*/ 1663189 h 4432733"/>
              <a:gd name="connsiteX80" fmla="*/ 3140326 w 5129958"/>
              <a:gd name="connsiteY80" fmla="*/ 1643092 h 4432733"/>
              <a:gd name="connsiteX81" fmla="*/ 3175496 w 5129958"/>
              <a:gd name="connsiteY81" fmla="*/ 1602899 h 4432733"/>
              <a:gd name="connsiteX82" fmla="*/ 3195592 w 5129958"/>
              <a:gd name="connsiteY82" fmla="*/ 1517488 h 4432733"/>
              <a:gd name="connsiteX83" fmla="*/ 3228381 w 5129958"/>
              <a:gd name="connsiteY83" fmla="*/ 1430480 h 4432733"/>
              <a:gd name="connsiteX84" fmla="*/ 3296076 w 5129958"/>
              <a:gd name="connsiteY84" fmla="*/ 1341642 h 4432733"/>
              <a:gd name="connsiteX85" fmla="*/ 3411632 w 5129958"/>
              <a:gd name="connsiteY85" fmla="*/ 1241158 h 4432733"/>
              <a:gd name="connsiteX86" fmla="*/ 3366414 w 5129958"/>
              <a:gd name="connsiteY86" fmla="*/ 1211013 h 4432733"/>
              <a:gd name="connsiteX87" fmla="*/ 3308559 w 5129958"/>
              <a:gd name="connsiteY87" fmla="*/ 1196150 h 4432733"/>
              <a:gd name="connsiteX88" fmla="*/ 3225737 w 5129958"/>
              <a:gd name="connsiteY88" fmla="*/ 1190916 h 4432733"/>
              <a:gd name="connsiteX89" fmla="*/ 3172828 w 5129958"/>
              <a:gd name="connsiteY89" fmla="*/ 1167575 h 4432733"/>
              <a:gd name="connsiteX90" fmla="*/ 3101390 w 5129958"/>
              <a:gd name="connsiteY90" fmla="*/ 1153288 h 4432733"/>
              <a:gd name="connsiteX91" fmla="*/ 3064964 w 5129958"/>
              <a:gd name="connsiteY91" fmla="*/ 1165796 h 4432733"/>
              <a:gd name="connsiteX92" fmla="*/ 3004674 w 5129958"/>
              <a:gd name="connsiteY92" fmla="*/ 1135651 h 4432733"/>
              <a:gd name="connsiteX93" fmla="*/ 2934335 w 5129958"/>
              <a:gd name="connsiteY93" fmla="*/ 1120578 h 4432733"/>
              <a:gd name="connsiteX94" fmla="*/ 2758490 w 5129958"/>
              <a:gd name="connsiteY94" fmla="*/ 1072325 h 4432733"/>
              <a:gd name="connsiteX95" fmla="*/ 2522353 w 5129958"/>
              <a:gd name="connsiteY95" fmla="*/ 1010046 h 4432733"/>
              <a:gd name="connsiteX96" fmla="*/ 2457038 w 5129958"/>
              <a:gd name="connsiteY96" fmla="*/ 979901 h 4432733"/>
              <a:gd name="connsiteX97" fmla="*/ 2401773 w 5129958"/>
              <a:gd name="connsiteY97" fmla="*/ 954780 h 4432733"/>
              <a:gd name="connsiteX98" fmla="*/ 2316362 w 5129958"/>
              <a:gd name="connsiteY98" fmla="*/ 944732 h 4432733"/>
              <a:gd name="connsiteX99" fmla="*/ 2256071 w 5129958"/>
              <a:gd name="connsiteY99" fmla="*/ 944732 h 4432733"/>
              <a:gd name="connsiteX100" fmla="*/ 2220902 w 5129958"/>
              <a:gd name="connsiteY100" fmla="*/ 949756 h 4432733"/>
              <a:gd name="connsiteX101" fmla="*/ 2125443 w 5129958"/>
              <a:gd name="connsiteY101" fmla="*/ 849273 h 4432733"/>
              <a:gd name="connsiteX102" fmla="*/ 2113171 w 5129958"/>
              <a:gd name="connsiteY102" fmla="*/ 805625 h 4432733"/>
              <a:gd name="connsiteX103" fmla="*/ 2084596 w 5129958"/>
              <a:gd name="connsiteY103" fmla="*/ 779431 h 4432733"/>
              <a:gd name="connsiteX104" fmla="*/ 2055104 w 5129958"/>
              <a:gd name="connsiteY104" fmla="*/ 743765 h 4432733"/>
              <a:gd name="connsiteX105" fmla="*/ 1994814 w 5129958"/>
              <a:gd name="connsiteY105" fmla="*/ 663378 h 4432733"/>
              <a:gd name="connsiteX106" fmla="*/ 3862796 w 5129958"/>
              <a:gd name="connsiteY106" fmla="*/ 1324597 h 4432733"/>
              <a:gd name="connsiteX107" fmla="*/ 1889307 w 5129958"/>
              <a:gd name="connsiteY107" fmla="*/ 552846 h 4432733"/>
              <a:gd name="connsiteX108" fmla="*/ 1793847 w 5129958"/>
              <a:gd name="connsiteY108" fmla="*/ 482508 h 4432733"/>
              <a:gd name="connsiteX109" fmla="*/ 1698388 w 5129958"/>
              <a:gd name="connsiteY109" fmla="*/ 477484 h 4432733"/>
              <a:gd name="connsiteX110" fmla="*/ 1667878 w 5129958"/>
              <a:gd name="connsiteY110" fmla="*/ 453200 h 4432733"/>
              <a:gd name="connsiteX111" fmla="*/ 1597904 w 5129958"/>
              <a:gd name="connsiteY111" fmla="*/ 467435 h 4432733"/>
              <a:gd name="connsiteX112" fmla="*/ 1589296 w 5129958"/>
              <a:gd name="connsiteY112" fmla="*/ 443675 h 4432733"/>
              <a:gd name="connsiteX113" fmla="*/ 1542638 w 5129958"/>
              <a:gd name="connsiteY113" fmla="*/ 452363 h 4432733"/>
              <a:gd name="connsiteX114" fmla="*/ 1534528 w 5129958"/>
              <a:gd name="connsiteY114" fmla="*/ 412719 h 4432733"/>
              <a:gd name="connsiteX115" fmla="*/ 1498809 w 5129958"/>
              <a:gd name="connsiteY115" fmla="*/ 377000 h 4432733"/>
              <a:gd name="connsiteX116" fmla="*/ 1484521 w 5129958"/>
              <a:gd name="connsiteY116" fmla="*/ 341281 h 4432733"/>
              <a:gd name="connsiteX117" fmla="*/ 1477324 w 5129958"/>
              <a:gd name="connsiteY117" fmla="*/ 321734 h 4432733"/>
              <a:gd name="connsiteX118" fmla="*/ 1412010 w 5129958"/>
              <a:gd name="connsiteY118" fmla="*/ 291589 h 4432733"/>
              <a:gd name="connsiteX119" fmla="*/ 1366792 w 5129958"/>
              <a:gd name="connsiteY119" fmla="*/ 291589 h 4432733"/>
              <a:gd name="connsiteX120" fmla="*/ 1346696 w 5129958"/>
              <a:gd name="connsiteY120" fmla="*/ 231299 h 4432733"/>
              <a:gd name="connsiteX121" fmla="*/ 1321575 w 5129958"/>
              <a:gd name="connsiteY121" fmla="*/ 176033 h 4432733"/>
              <a:gd name="connsiteX122" fmla="*/ 1291430 w 5129958"/>
              <a:gd name="connsiteY122" fmla="*/ 150912 h 4432733"/>
              <a:gd name="connsiteX123" fmla="*/ 1236164 w 5129958"/>
              <a:gd name="connsiteY123" fmla="*/ 186081 h 4432733"/>
              <a:gd name="connsiteX124" fmla="*/ 1165825 w 5129958"/>
              <a:gd name="connsiteY124" fmla="*/ 211202 h 4432733"/>
              <a:gd name="connsiteX125" fmla="*/ 1120608 w 5129958"/>
              <a:gd name="connsiteY125" fmla="*/ 221251 h 4432733"/>
              <a:gd name="connsiteX126" fmla="*/ 1065342 w 5129958"/>
              <a:gd name="connsiteY126" fmla="*/ 191105 h 4432733"/>
              <a:gd name="connsiteX127" fmla="*/ 1005052 w 5129958"/>
              <a:gd name="connsiteY127" fmla="*/ 155936 h 4432733"/>
              <a:gd name="connsiteX128" fmla="*/ 934713 w 5129958"/>
              <a:gd name="connsiteY128" fmla="*/ 120767 h 4432733"/>
              <a:gd name="connsiteX129" fmla="*/ 829205 w 5129958"/>
              <a:gd name="connsiteY129" fmla="*/ 165985 h 4432733"/>
              <a:gd name="connsiteX130" fmla="*/ 743794 w 5129958"/>
              <a:gd name="connsiteY130" fmla="*/ 181057 h 4432733"/>
              <a:gd name="connsiteX131" fmla="*/ 693553 w 5129958"/>
              <a:gd name="connsiteY131" fmla="*/ 145888 h 4432733"/>
              <a:gd name="connsiteX132" fmla="*/ 703601 w 5129958"/>
              <a:gd name="connsiteY132" fmla="*/ 105695 h 4432733"/>
              <a:gd name="connsiteX133" fmla="*/ 718674 w 5129958"/>
              <a:gd name="connsiteY133" fmla="*/ 85598 h 4432733"/>
              <a:gd name="connsiteX134" fmla="*/ 693553 w 5129958"/>
              <a:gd name="connsiteY134" fmla="*/ 20284 h 4432733"/>
              <a:gd name="connsiteX135" fmla="*/ 648335 w 5129958"/>
              <a:gd name="connsiteY135" fmla="*/ 187 h 4432733"/>
              <a:gd name="connsiteX136" fmla="*/ 618190 w 5129958"/>
              <a:gd name="connsiteY136" fmla="*/ 10235 h 4432733"/>
              <a:gd name="connsiteX137" fmla="*/ 557900 w 5129958"/>
              <a:gd name="connsiteY137" fmla="*/ 10235 h 4432733"/>
              <a:gd name="connsiteX138" fmla="*/ 472489 w 5129958"/>
              <a:gd name="connsiteY138" fmla="*/ 187 h 4432733"/>
              <a:gd name="connsiteX139" fmla="*/ 437320 w 5129958"/>
              <a:gd name="connsiteY139" fmla="*/ 10235 h 4432733"/>
              <a:gd name="connsiteX140" fmla="*/ 392102 w 5129958"/>
              <a:gd name="connsiteY140" fmla="*/ 55453 h 4432733"/>
              <a:gd name="connsiteX141" fmla="*/ 387078 w 5129958"/>
              <a:gd name="connsiteY141" fmla="*/ 105695 h 4432733"/>
              <a:gd name="connsiteX142" fmla="*/ 382054 w 5129958"/>
              <a:gd name="connsiteY142" fmla="*/ 140864 h 4432733"/>
              <a:gd name="connsiteX143" fmla="*/ 346885 w 5129958"/>
              <a:gd name="connsiteY143" fmla="*/ 216226 h 4432733"/>
              <a:gd name="connsiteX144" fmla="*/ 366981 w 5129958"/>
              <a:gd name="connsiteY144" fmla="*/ 206178 h 4432733"/>
              <a:gd name="connsiteX145" fmla="*/ 422247 w 5129958"/>
              <a:gd name="connsiteY145" fmla="*/ 171009 h 4432733"/>
              <a:gd name="connsiteX146" fmla="*/ 467465 w 5129958"/>
              <a:gd name="connsiteY146" fmla="*/ 216226 h 4432733"/>
              <a:gd name="connsiteX147" fmla="*/ 462441 w 5129958"/>
              <a:gd name="connsiteY147" fmla="*/ 256420 h 4432733"/>
              <a:gd name="connsiteX148" fmla="*/ 462441 w 5129958"/>
              <a:gd name="connsiteY148" fmla="*/ 276516 h 4432733"/>
              <a:gd name="connsiteX149" fmla="*/ 532779 w 5129958"/>
              <a:gd name="connsiteY149" fmla="*/ 361927 h 4432733"/>
              <a:gd name="connsiteX150" fmla="*/ 552876 w 5129958"/>
              <a:gd name="connsiteY150" fmla="*/ 412169 h 4432733"/>
              <a:gd name="connsiteX151" fmla="*/ 598093 w 5129958"/>
              <a:gd name="connsiteY151" fmla="*/ 427242 h 4432733"/>
              <a:gd name="connsiteX152" fmla="*/ 618190 w 5129958"/>
              <a:gd name="connsiteY152" fmla="*/ 442314 h 4432733"/>
              <a:gd name="connsiteX153" fmla="*/ 633263 w 5129958"/>
              <a:gd name="connsiteY153" fmla="*/ 472459 h 4432733"/>
              <a:gd name="connsiteX154" fmla="*/ 3937635 w 5129958"/>
              <a:gd name="connsiteY154" fmla="*/ 1444777 h 4432733"/>
              <a:gd name="connsiteX155" fmla="*/ 577997 w 5129958"/>
              <a:gd name="connsiteY155" fmla="*/ 582991 h 4432733"/>
              <a:gd name="connsiteX156" fmla="*/ 4025558 w 5129958"/>
              <a:gd name="connsiteY156" fmla="*/ 1609807 h 4432733"/>
              <a:gd name="connsiteX157" fmla="*/ 462441 w 5129958"/>
              <a:gd name="connsiteY157" fmla="*/ 638257 h 4432733"/>
              <a:gd name="connsiteX158" fmla="*/ 437320 w 5129958"/>
              <a:gd name="connsiteY158" fmla="*/ 708596 h 4432733"/>
              <a:gd name="connsiteX159" fmla="*/ 4068752 w 5129958"/>
              <a:gd name="connsiteY159" fmla="*/ 1752368 h 4432733"/>
              <a:gd name="connsiteX160" fmla="*/ 377030 w 5129958"/>
              <a:gd name="connsiteY160" fmla="*/ 768886 h 4432733"/>
              <a:gd name="connsiteX161" fmla="*/ 351909 w 5129958"/>
              <a:gd name="connsiteY161" fmla="*/ 914587 h 4432733"/>
              <a:gd name="connsiteX162" fmla="*/ 331812 w 5129958"/>
              <a:gd name="connsiteY162" fmla="*/ 964829 h 4432733"/>
              <a:gd name="connsiteX163" fmla="*/ 346885 w 5129958"/>
              <a:gd name="connsiteY163" fmla="*/ 1025119 h 4432733"/>
              <a:gd name="connsiteX164" fmla="*/ 4147604 w 5129958"/>
              <a:gd name="connsiteY164" fmla="*/ 1874414 h 4432733"/>
              <a:gd name="connsiteX165" fmla="*/ 372005 w 5129958"/>
              <a:gd name="connsiteY165" fmla="*/ 1110530 h 4432733"/>
              <a:gd name="connsiteX0" fmla="*/ 372005 w 5131817"/>
              <a:gd name="connsiteY0" fmla="*/ 1110530 h 4432733"/>
              <a:gd name="connsiteX1" fmla="*/ 4529371 w 5131817"/>
              <a:gd name="connsiteY1" fmla="*/ 2133857 h 4432733"/>
              <a:gd name="connsiteX2" fmla="*/ 473275 w 5131817"/>
              <a:gd name="connsiteY2" fmla="*/ 1333190 h 4432733"/>
              <a:gd name="connsiteX3" fmla="*/ 4750784 w 5131817"/>
              <a:gd name="connsiteY3" fmla="*/ 2453101 h 4432733"/>
              <a:gd name="connsiteX4" fmla="*/ 532779 w 5131817"/>
              <a:gd name="connsiteY4" fmla="*/ 1557681 h 4432733"/>
              <a:gd name="connsiteX5" fmla="*/ 4815052 w 5131817"/>
              <a:gd name="connsiteY5" fmla="*/ 2820494 h 4432733"/>
              <a:gd name="connsiteX6" fmla="*/ 547852 w 5131817"/>
              <a:gd name="connsiteY6" fmla="*/ 1758648 h 4432733"/>
              <a:gd name="connsiteX7" fmla="*/ 4804724 w 5131817"/>
              <a:gd name="connsiteY7" fmla="*/ 3176931 h 4432733"/>
              <a:gd name="connsiteX8" fmla="*/ 4854966 w 5131817"/>
              <a:gd name="connsiteY8" fmla="*/ 3413347 h 4432733"/>
              <a:gd name="connsiteX9" fmla="*/ 4945271 w 5131817"/>
              <a:gd name="connsiteY9" fmla="*/ 3672650 h 4432733"/>
              <a:gd name="connsiteX10" fmla="*/ 4985753 w 5131817"/>
              <a:gd name="connsiteY10" fmla="*/ 3976656 h 4432733"/>
              <a:gd name="connsiteX11" fmla="*/ 4932701 w 5131817"/>
              <a:gd name="connsiteY11" fmla="*/ 4141713 h 4432733"/>
              <a:gd name="connsiteX12" fmla="*/ 4889088 w 5131817"/>
              <a:gd name="connsiteY12" fmla="*/ 4253221 h 4432733"/>
              <a:gd name="connsiteX13" fmla="*/ 4801305 w 5131817"/>
              <a:gd name="connsiteY13" fmla="*/ 4305417 h 4432733"/>
              <a:gd name="connsiteX14" fmla="*/ 4508027 w 5131817"/>
              <a:gd name="connsiteY14" fmla="*/ 4416769 h 4432733"/>
              <a:gd name="connsiteX15" fmla="*/ 2641809 w 5131817"/>
              <a:gd name="connsiteY15" fmla="*/ 3920300 h 4432733"/>
              <a:gd name="connsiteX16" fmla="*/ 2561638 w 5131817"/>
              <a:gd name="connsiteY16" fmla="*/ 3875849 h 4432733"/>
              <a:gd name="connsiteX17" fmla="*/ 2748441 w 5131817"/>
              <a:gd name="connsiteY17" fmla="*/ 3878851 h 4432733"/>
              <a:gd name="connsiteX18" fmla="*/ 2823803 w 5131817"/>
              <a:gd name="connsiteY18" fmla="*/ 3823585 h 4432733"/>
              <a:gd name="connsiteX19" fmla="*/ 2879069 w 5131817"/>
              <a:gd name="connsiteY19" fmla="*/ 3778367 h 4432733"/>
              <a:gd name="connsiteX20" fmla="*/ 2975184 w 5131817"/>
              <a:gd name="connsiteY20" fmla="*/ 3820288 h 4432733"/>
              <a:gd name="connsiteX21" fmla="*/ 3029794 w 5131817"/>
              <a:gd name="connsiteY21" fmla="*/ 3823585 h 4432733"/>
              <a:gd name="connsiteX22" fmla="*/ 3080036 w 5131817"/>
              <a:gd name="connsiteY22" fmla="*/ 3808512 h 4432733"/>
              <a:gd name="connsiteX23" fmla="*/ 3130278 w 5131817"/>
              <a:gd name="connsiteY23" fmla="*/ 3738174 h 4432733"/>
              <a:gd name="connsiteX24" fmla="*/ 3145351 w 5131817"/>
              <a:gd name="connsiteY24" fmla="*/ 3692956 h 4432733"/>
              <a:gd name="connsiteX25" fmla="*/ 3144253 w 5131817"/>
              <a:gd name="connsiteY25" fmla="*/ 3667888 h 4432733"/>
              <a:gd name="connsiteX26" fmla="*/ 3185021 w 5131817"/>
              <a:gd name="connsiteY26" fmla="*/ 3646953 h 4432733"/>
              <a:gd name="connsiteX27" fmla="*/ 3235786 w 5131817"/>
              <a:gd name="connsiteY27" fmla="*/ 3667835 h 4432733"/>
              <a:gd name="connsiteX28" fmla="*/ 3311148 w 5131817"/>
              <a:gd name="connsiteY28" fmla="*/ 3667835 h 4432733"/>
              <a:gd name="connsiteX29" fmla="*/ 3366414 w 5131817"/>
              <a:gd name="connsiteY29" fmla="*/ 3622618 h 4432733"/>
              <a:gd name="connsiteX30" fmla="*/ 3386511 w 5131817"/>
              <a:gd name="connsiteY30" fmla="*/ 3547255 h 4432733"/>
              <a:gd name="connsiteX31" fmla="*/ 3386511 w 5131817"/>
              <a:gd name="connsiteY31" fmla="*/ 3486965 h 4432733"/>
              <a:gd name="connsiteX32" fmla="*/ 3446801 w 5131817"/>
              <a:gd name="connsiteY32" fmla="*/ 3411602 h 4432733"/>
              <a:gd name="connsiteX33" fmla="*/ 3466898 w 5131817"/>
              <a:gd name="connsiteY33" fmla="*/ 3366385 h 4432733"/>
              <a:gd name="connsiteX34" fmla="*/ 3486994 w 5131817"/>
              <a:gd name="connsiteY34" fmla="*/ 3341264 h 4432733"/>
              <a:gd name="connsiteX35" fmla="*/ 3520489 w 5131817"/>
              <a:gd name="connsiteY35" fmla="*/ 3322606 h 4432733"/>
              <a:gd name="connsiteX36" fmla="*/ 3567381 w 5131817"/>
              <a:gd name="connsiteY36" fmla="*/ 3321167 h 4432733"/>
              <a:gd name="connsiteX37" fmla="*/ 3562357 w 5131817"/>
              <a:gd name="connsiteY37" fmla="*/ 3270925 h 4432733"/>
              <a:gd name="connsiteX38" fmla="*/ 3552309 w 5131817"/>
              <a:gd name="connsiteY38" fmla="*/ 3235756 h 4432733"/>
              <a:gd name="connsiteX39" fmla="*/ 3551445 w 5131817"/>
              <a:gd name="connsiteY39" fmla="*/ 3217831 h 4432733"/>
              <a:gd name="connsiteX40" fmla="*/ 3514496 w 5131817"/>
              <a:gd name="connsiteY40" fmla="*/ 3181276 h 4432733"/>
              <a:gd name="connsiteX41" fmla="*/ 3492019 w 5131817"/>
              <a:gd name="connsiteY41" fmla="*/ 3180490 h 4432733"/>
              <a:gd name="connsiteX42" fmla="*/ 3446801 w 5131817"/>
              <a:gd name="connsiteY42" fmla="*/ 3130248 h 4432733"/>
              <a:gd name="connsiteX43" fmla="*/ 3416656 w 5131817"/>
              <a:gd name="connsiteY43" fmla="*/ 3100103 h 4432733"/>
              <a:gd name="connsiteX44" fmla="*/ 3391535 w 5131817"/>
              <a:gd name="connsiteY44" fmla="*/ 3095079 h 4432733"/>
              <a:gd name="connsiteX45" fmla="*/ 3341895 w 5131817"/>
              <a:gd name="connsiteY45" fmla="*/ 3015425 h 4432733"/>
              <a:gd name="connsiteX46" fmla="*/ 3321197 w 5131817"/>
              <a:gd name="connsiteY46" fmla="*/ 2944354 h 4432733"/>
              <a:gd name="connsiteX47" fmla="*/ 3289508 w 5131817"/>
              <a:gd name="connsiteY47" fmla="*/ 2905888 h 4432733"/>
              <a:gd name="connsiteX48" fmla="*/ 3282364 w 5131817"/>
              <a:gd name="connsiteY48" fmla="*/ 2867788 h 4432733"/>
              <a:gd name="connsiteX49" fmla="*/ 3260907 w 5131817"/>
              <a:gd name="connsiteY49" fmla="*/ 2838846 h 4432733"/>
              <a:gd name="connsiteX50" fmla="*/ 3260933 w 5131817"/>
              <a:gd name="connsiteY50" fmla="*/ 2820163 h 4432733"/>
              <a:gd name="connsiteX51" fmla="*/ 3225737 w 5131817"/>
              <a:gd name="connsiteY51" fmla="*/ 2768508 h 4432733"/>
              <a:gd name="connsiteX52" fmla="*/ 3160423 w 5131817"/>
              <a:gd name="connsiteY52" fmla="*/ 2698169 h 4432733"/>
              <a:gd name="connsiteX53" fmla="*/ 3130278 w 5131817"/>
              <a:gd name="connsiteY53" fmla="*/ 2663000 h 4432733"/>
              <a:gd name="connsiteX54" fmla="*/ 3095109 w 5131817"/>
              <a:gd name="connsiteY54" fmla="*/ 2622807 h 4432733"/>
              <a:gd name="connsiteX55" fmla="*/ 3084720 w 5131817"/>
              <a:gd name="connsiteY55" fmla="*/ 2558225 h 4432733"/>
              <a:gd name="connsiteX56" fmla="*/ 3090085 w 5131817"/>
              <a:gd name="connsiteY56" fmla="*/ 2532371 h 4432733"/>
              <a:gd name="connsiteX57" fmla="*/ 3046621 w 5131817"/>
              <a:gd name="connsiteY57" fmla="*/ 2510600 h 4432733"/>
              <a:gd name="connsiteX58" fmla="*/ 3019746 w 5131817"/>
              <a:gd name="connsiteY58" fmla="*/ 2512275 h 4432733"/>
              <a:gd name="connsiteX59" fmla="*/ 3010221 w 5131817"/>
              <a:gd name="connsiteY59" fmla="*/ 2472631 h 4432733"/>
              <a:gd name="connsiteX60" fmla="*/ 3013284 w 5131817"/>
              <a:gd name="connsiteY60" fmla="*/ 2398681 h 4432733"/>
              <a:gd name="connsiteX61" fmla="*/ 2994625 w 5131817"/>
              <a:gd name="connsiteY61" fmla="*/ 2371598 h 4432733"/>
              <a:gd name="connsiteX62" fmla="*/ 2964480 w 5131817"/>
              <a:gd name="connsiteY62" fmla="*/ 2326380 h 4432733"/>
              <a:gd name="connsiteX63" fmla="*/ 2909214 w 5131817"/>
              <a:gd name="connsiteY63" fmla="*/ 2272973 h 4432733"/>
              <a:gd name="connsiteX64" fmla="*/ 2879069 w 5131817"/>
              <a:gd name="connsiteY64" fmla="*/ 2230921 h 4432733"/>
              <a:gd name="connsiteX65" fmla="*/ 2843900 w 5131817"/>
              <a:gd name="connsiteY65" fmla="*/ 2215848 h 4432733"/>
              <a:gd name="connsiteX66" fmla="*/ 2822783 w 5131817"/>
              <a:gd name="connsiteY66" fmla="*/ 2203419 h 4432733"/>
              <a:gd name="connsiteX67" fmla="*/ 2798682 w 5131817"/>
              <a:gd name="connsiteY67" fmla="*/ 2195752 h 4432733"/>
              <a:gd name="connsiteX68" fmla="*/ 2770395 w 5131817"/>
              <a:gd name="connsiteY68" fmla="*/ 2177225 h 4432733"/>
              <a:gd name="connsiteX69" fmla="*/ 2733368 w 5131817"/>
              <a:gd name="connsiteY69" fmla="*/ 2170631 h 4432733"/>
              <a:gd name="connsiteX70" fmla="*/ 2698958 w 5131817"/>
              <a:gd name="connsiteY70" fmla="*/ 2146269 h 4432733"/>
              <a:gd name="connsiteX71" fmla="*/ 2659341 w 5131817"/>
              <a:gd name="connsiteY71" fmla="*/ 2128318 h 4432733"/>
              <a:gd name="connsiteX72" fmla="*/ 2698199 w 5131817"/>
              <a:gd name="connsiteY72" fmla="*/ 2004833 h 4432733"/>
              <a:gd name="connsiteX73" fmla="*/ 2728344 w 5131817"/>
              <a:gd name="connsiteY73" fmla="*/ 1934495 h 4432733"/>
              <a:gd name="connsiteX74" fmla="*/ 2823803 w 5131817"/>
              <a:gd name="connsiteY74" fmla="*/ 1813914 h 4432733"/>
              <a:gd name="connsiteX75" fmla="*/ 2860569 w 5131817"/>
              <a:gd name="connsiteY75" fmla="*/ 1758648 h 4432733"/>
              <a:gd name="connsiteX76" fmla="*/ 2914238 w 5131817"/>
              <a:gd name="connsiteY76" fmla="*/ 1733527 h 4432733"/>
              <a:gd name="connsiteX77" fmla="*/ 2984577 w 5131817"/>
              <a:gd name="connsiteY77" fmla="*/ 1693334 h 4432733"/>
              <a:gd name="connsiteX78" fmla="*/ 3095109 w 5131817"/>
              <a:gd name="connsiteY78" fmla="*/ 1663189 h 4432733"/>
              <a:gd name="connsiteX79" fmla="*/ 3140326 w 5131817"/>
              <a:gd name="connsiteY79" fmla="*/ 1643092 h 4432733"/>
              <a:gd name="connsiteX80" fmla="*/ 3175496 w 5131817"/>
              <a:gd name="connsiteY80" fmla="*/ 1602899 h 4432733"/>
              <a:gd name="connsiteX81" fmla="*/ 3195592 w 5131817"/>
              <a:gd name="connsiteY81" fmla="*/ 1517488 h 4432733"/>
              <a:gd name="connsiteX82" fmla="*/ 3228381 w 5131817"/>
              <a:gd name="connsiteY82" fmla="*/ 1430480 h 4432733"/>
              <a:gd name="connsiteX83" fmla="*/ 3296076 w 5131817"/>
              <a:gd name="connsiteY83" fmla="*/ 1341642 h 4432733"/>
              <a:gd name="connsiteX84" fmla="*/ 3411632 w 5131817"/>
              <a:gd name="connsiteY84" fmla="*/ 1241158 h 4432733"/>
              <a:gd name="connsiteX85" fmla="*/ 3366414 w 5131817"/>
              <a:gd name="connsiteY85" fmla="*/ 1211013 h 4432733"/>
              <a:gd name="connsiteX86" fmla="*/ 3308559 w 5131817"/>
              <a:gd name="connsiteY86" fmla="*/ 1196150 h 4432733"/>
              <a:gd name="connsiteX87" fmla="*/ 3225737 w 5131817"/>
              <a:gd name="connsiteY87" fmla="*/ 1190916 h 4432733"/>
              <a:gd name="connsiteX88" fmla="*/ 3172828 w 5131817"/>
              <a:gd name="connsiteY88" fmla="*/ 1167575 h 4432733"/>
              <a:gd name="connsiteX89" fmla="*/ 3101390 w 5131817"/>
              <a:gd name="connsiteY89" fmla="*/ 1153288 h 4432733"/>
              <a:gd name="connsiteX90" fmla="*/ 3064964 w 5131817"/>
              <a:gd name="connsiteY90" fmla="*/ 1165796 h 4432733"/>
              <a:gd name="connsiteX91" fmla="*/ 3004674 w 5131817"/>
              <a:gd name="connsiteY91" fmla="*/ 1135651 h 4432733"/>
              <a:gd name="connsiteX92" fmla="*/ 2934335 w 5131817"/>
              <a:gd name="connsiteY92" fmla="*/ 1120578 h 4432733"/>
              <a:gd name="connsiteX93" fmla="*/ 2758490 w 5131817"/>
              <a:gd name="connsiteY93" fmla="*/ 1072325 h 4432733"/>
              <a:gd name="connsiteX94" fmla="*/ 2522353 w 5131817"/>
              <a:gd name="connsiteY94" fmla="*/ 1010046 h 4432733"/>
              <a:gd name="connsiteX95" fmla="*/ 2457038 w 5131817"/>
              <a:gd name="connsiteY95" fmla="*/ 979901 h 4432733"/>
              <a:gd name="connsiteX96" fmla="*/ 2401773 w 5131817"/>
              <a:gd name="connsiteY96" fmla="*/ 954780 h 4432733"/>
              <a:gd name="connsiteX97" fmla="*/ 2316362 w 5131817"/>
              <a:gd name="connsiteY97" fmla="*/ 944732 h 4432733"/>
              <a:gd name="connsiteX98" fmla="*/ 2256071 w 5131817"/>
              <a:gd name="connsiteY98" fmla="*/ 944732 h 4432733"/>
              <a:gd name="connsiteX99" fmla="*/ 2220902 w 5131817"/>
              <a:gd name="connsiteY99" fmla="*/ 949756 h 4432733"/>
              <a:gd name="connsiteX100" fmla="*/ 2125443 w 5131817"/>
              <a:gd name="connsiteY100" fmla="*/ 849273 h 4432733"/>
              <a:gd name="connsiteX101" fmla="*/ 2113171 w 5131817"/>
              <a:gd name="connsiteY101" fmla="*/ 805625 h 4432733"/>
              <a:gd name="connsiteX102" fmla="*/ 2084596 w 5131817"/>
              <a:gd name="connsiteY102" fmla="*/ 779431 h 4432733"/>
              <a:gd name="connsiteX103" fmla="*/ 2055104 w 5131817"/>
              <a:gd name="connsiteY103" fmla="*/ 743765 h 4432733"/>
              <a:gd name="connsiteX104" fmla="*/ 1994814 w 5131817"/>
              <a:gd name="connsiteY104" fmla="*/ 663378 h 4432733"/>
              <a:gd name="connsiteX105" fmla="*/ 3862796 w 5131817"/>
              <a:gd name="connsiteY105" fmla="*/ 1324597 h 4432733"/>
              <a:gd name="connsiteX106" fmla="*/ 1889307 w 5131817"/>
              <a:gd name="connsiteY106" fmla="*/ 552846 h 4432733"/>
              <a:gd name="connsiteX107" fmla="*/ 1793847 w 5131817"/>
              <a:gd name="connsiteY107" fmla="*/ 482508 h 4432733"/>
              <a:gd name="connsiteX108" fmla="*/ 1698388 w 5131817"/>
              <a:gd name="connsiteY108" fmla="*/ 477484 h 4432733"/>
              <a:gd name="connsiteX109" fmla="*/ 1667878 w 5131817"/>
              <a:gd name="connsiteY109" fmla="*/ 453200 h 4432733"/>
              <a:gd name="connsiteX110" fmla="*/ 1597904 w 5131817"/>
              <a:gd name="connsiteY110" fmla="*/ 467435 h 4432733"/>
              <a:gd name="connsiteX111" fmla="*/ 1589296 w 5131817"/>
              <a:gd name="connsiteY111" fmla="*/ 443675 h 4432733"/>
              <a:gd name="connsiteX112" fmla="*/ 1542638 w 5131817"/>
              <a:gd name="connsiteY112" fmla="*/ 452363 h 4432733"/>
              <a:gd name="connsiteX113" fmla="*/ 1534528 w 5131817"/>
              <a:gd name="connsiteY113" fmla="*/ 412719 h 4432733"/>
              <a:gd name="connsiteX114" fmla="*/ 1498809 w 5131817"/>
              <a:gd name="connsiteY114" fmla="*/ 377000 h 4432733"/>
              <a:gd name="connsiteX115" fmla="*/ 1484521 w 5131817"/>
              <a:gd name="connsiteY115" fmla="*/ 341281 h 4432733"/>
              <a:gd name="connsiteX116" fmla="*/ 1477324 w 5131817"/>
              <a:gd name="connsiteY116" fmla="*/ 321734 h 4432733"/>
              <a:gd name="connsiteX117" fmla="*/ 1412010 w 5131817"/>
              <a:gd name="connsiteY117" fmla="*/ 291589 h 4432733"/>
              <a:gd name="connsiteX118" fmla="*/ 1366792 w 5131817"/>
              <a:gd name="connsiteY118" fmla="*/ 291589 h 4432733"/>
              <a:gd name="connsiteX119" fmla="*/ 1346696 w 5131817"/>
              <a:gd name="connsiteY119" fmla="*/ 231299 h 4432733"/>
              <a:gd name="connsiteX120" fmla="*/ 1321575 w 5131817"/>
              <a:gd name="connsiteY120" fmla="*/ 176033 h 4432733"/>
              <a:gd name="connsiteX121" fmla="*/ 1291430 w 5131817"/>
              <a:gd name="connsiteY121" fmla="*/ 150912 h 4432733"/>
              <a:gd name="connsiteX122" fmla="*/ 1236164 w 5131817"/>
              <a:gd name="connsiteY122" fmla="*/ 186081 h 4432733"/>
              <a:gd name="connsiteX123" fmla="*/ 1165825 w 5131817"/>
              <a:gd name="connsiteY123" fmla="*/ 211202 h 4432733"/>
              <a:gd name="connsiteX124" fmla="*/ 1120608 w 5131817"/>
              <a:gd name="connsiteY124" fmla="*/ 221251 h 4432733"/>
              <a:gd name="connsiteX125" fmla="*/ 1065342 w 5131817"/>
              <a:gd name="connsiteY125" fmla="*/ 191105 h 4432733"/>
              <a:gd name="connsiteX126" fmla="*/ 1005052 w 5131817"/>
              <a:gd name="connsiteY126" fmla="*/ 155936 h 4432733"/>
              <a:gd name="connsiteX127" fmla="*/ 934713 w 5131817"/>
              <a:gd name="connsiteY127" fmla="*/ 120767 h 4432733"/>
              <a:gd name="connsiteX128" fmla="*/ 829205 w 5131817"/>
              <a:gd name="connsiteY128" fmla="*/ 165985 h 4432733"/>
              <a:gd name="connsiteX129" fmla="*/ 743794 w 5131817"/>
              <a:gd name="connsiteY129" fmla="*/ 181057 h 4432733"/>
              <a:gd name="connsiteX130" fmla="*/ 693553 w 5131817"/>
              <a:gd name="connsiteY130" fmla="*/ 145888 h 4432733"/>
              <a:gd name="connsiteX131" fmla="*/ 703601 w 5131817"/>
              <a:gd name="connsiteY131" fmla="*/ 105695 h 4432733"/>
              <a:gd name="connsiteX132" fmla="*/ 718674 w 5131817"/>
              <a:gd name="connsiteY132" fmla="*/ 85598 h 4432733"/>
              <a:gd name="connsiteX133" fmla="*/ 693553 w 5131817"/>
              <a:gd name="connsiteY133" fmla="*/ 20284 h 4432733"/>
              <a:gd name="connsiteX134" fmla="*/ 648335 w 5131817"/>
              <a:gd name="connsiteY134" fmla="*/ 187 h 4432733"/>
              <a:gd name="connsiteX135" fmla="*/ 618190 w 5131817"/>
              <a:gd name="connsiteY135" fmla="*/ 10235 h 4432733"/>
              <a:gd name="connsiteX136" fmla="*/ 557900 w 5131817"/>
              <a:gd name="connsiteY136" fmla="*/ 10235 h 4432733"/>
              <a:gd name="connsiteX137" fmla="*/ 472489 w 5131817"/>
              <a:gd name="connsiteY137" fmla="*/ 187 h 4432733"/>
              <a:gd name="connsiteX138" fmla="*/ 437320 w 5131817"/>
              <a:gd name="connsiteY138" fmla="*/ 10235 h 4432733"/>
              <a:gd name="connsiteX139" fmla="*/ 392102 w 5131817"/>
              <a:gd name="connsiteY139" fmla="*/ 55453 h 4432733"/>
              <a:gd name="connsiteX140" fmla="*/ 387078 w 5131817"/>
              <a:gd name="connsiteY140" fmla="*/ 105695 h 4432733"/>
              <a:gd name="connsiteX141" fmla="*/ 382054 w 5131817"/>
              <a:gd name="connsiteY141" fmla="*/ 140864 h 4432733"/>
              <a:gd name="connsiteX142" fmla="*/ 346885 w 5131817"/>
              <a:gd name="connsiteY142" fmla="*/ 216226 h 4432733"/>
              <a:gd name="connsiteX143" fmla="*/ 366981 w 5131817"/>
              <a:gd name="connsiteY143" fmla="*/ 206178 h 4432733"/>
              <a:gd name="connsiteX144" fmla="*/ 422247 w 5131817"/>
              <a:gd name="connsiteY144" fmla="*/ 171009 h 4432733"/>
              <a:gd name="connsiteX145" fmla="*/ 467465 w 5131817"/>
              <a:gd name="connsiteY145" fmla="*/ 216226 h 4432733"/>
              <a:gd name="connsiteX146" fmla="*/ 462441 w 5131817"/>
              <a:gd name="connsiteY146" fmla="*/ 256420 h 4432733"/>
              <a:gd name="connsiteX147" fmla="*/ 462441 w 5131817"/>
              <a:gd name="connsiteY147" fmla="*/ 276516 h 4432733"/>
              <a:gd name="connsiteX148" fmla="*/ 532779 w 5131817"/>
              <a:gd name="connsiteY148" fmla="*/ 361927 h 4432733"/>
              <a:gd name="connsiteX149" fmla="*/ 552876 w 5131817"/>
              <a:gd name="connsiteY149" fmla="*/ 412169 h 4432733"/>
              <a:gd name="connsiteX150" fmla="*/ 598093 w 5131817"/>
              <a:gd name="connsiteY150" fmla="*/ 427242 h 4432733"/>
              <a:gd name="connsiteX151" fmla="*/ 618190 w 5131817"/>
              <a:gd name="connsiteY151" fmla="*/ 442314 h 4432733"/>
              <a:gd name="connsiteX152" fmla="*/ 633263 w 5131817"/>
              <a:gd name="connsiteY152" fmla="*/ 472459 h 4432733"/>
              <a:gd name="connsiteX153" fmla="*/ 3937635 w 5131817"/>
              <a:gd name="connsiteY153" fmla="*/ 1444777 h 4432733"/>
              <a:gd name="connsiteX154" fmla="*/ 577997 w 5131817"/>
              <a:gd name="connsiteY154" fmla="*/ 582991 h 4432733"/>
              <a:gd name="connsiteX155" fmla="*/ 4025558 w 5131817"/>
              <a:gd name="connsiteY155" fmla="*/ 1609807 h 4432733"/>
              <a:gd name="connsiteX156" fmla="*/ 462441 w 5131817"/>
              <a:gd name="connsiteY156" fmla="*/ 638257 h 4432733"/>
              <a:gd name="connsiteX157" fmla="*/ 437320 w 5131817"/>
              <a:gd name="connsiteY157" fmla="*/ 708596 h 4432733"/>
              <a:gd name="connsiteX158" fmla="*/ 4068752 w 5131817"/>
              <a:gd name="connsiteY158" fmla="*/ 1752368 h 4432733"/>
              <a:gd name="connsiteX159" fmla="*/ 377030 w 5131817"/>
              <a:gd name="connsiteY159" fmla="*/ 768886 h 4432733"/>
              <a:gd name="connsiteX160" fmla="*/ 351909 w 5131817"/>
              <a:gd name="connsiteY160" fmla="*/ 914587 h 4432733"/>
              <a:gd name="connsiteX161" fmla="*/ 331812 w 5131817"/>
              <a:gd name="connsiteY161" fmla="*/ 964829 h 4432733"/>
              <a:gd name="connsiteX162" fmla="*/ 346885 w 5131817"/>
              <a:gd name="connsiteY162" fmla="*/ 1025119 h 4432733"/>
              <a:gd name="connsiteX163" fmla="*/ 4147604 w 5131817"/>
              <a:gd name="connsiteY163" fmla="*/ 1874414 h 4432733"/>
              <a:gd name="connsiteX164" fmla="*/ 372005 w 5131817"/>
              <a:gd name="connsiteY164" fmla="*/ 1110530 h 4432733"/>
              <a:gd name="connsiteX0" fmla="*/ 372005 w 5127384"/>
              <a:gd name="connsiteY0" fmla="*/ 1110530 h 4432733"/>
              <a:gd name="connsiteX1" fmla="*/ 4529371 w 5127384"/>
              <a:gd name="connsiteY1" fmla="*/ 2133857 h 4432733"/>
              <a:gd name="connsiteX2" fmla="*/ 473275 w 5127384"/>
              <a:gd name="connsiteY2" fmla="*/ 1333190 h 4432733"/>
              <a:gd name="connsiteX3" fmla="*/ 4750784 w 5127384"/>
              <a:gd name="connsiteY3" fmla="*/ 2453101 h 4432733"/>
              <a:gd name="connsiteX4" fmla="*/ 532779 w 5127384"/>
              <a:gd name="connsiteY4" fmla="*/ 1557681 h 4432733"/>
              <a:gd name="connsiteX5" fmla="*/ 4815052 w 5127384"/>
              <a:gd name="connsiteY5" fmla="*/ 2820494 h 4432733"/>
              <a:gd name="connsiteX6" fmla="*/ 4804724 w 5127384"/>
              <a:gd name="connsiteY6" fmla="*/ 3176931 h 4432733"/>
              <a:gd name="connsiteX7" fmla="*/ 4854966 w 5127384"/>
              <a:gd name="connsiteY7" fmla="*/ 3413347 h 4432733"/>
              <a:gd name="connsiteX8" fmla="*/ 4945271 w 5127384"/>
              <a:gd name="connsiteY8" fmla="*/ 3672650 h 4432733"/>
              <a:gd name="connsiteX9" fmla="*/ 4985753 w 5127384"/>
              <a:gd name="connsiteY9" fmla="*/ 3976656 h 4432733"/>
              <a:gd name="connsiteX10" fmla="*/ 4932701 w 5127384"/>
              <a:gd name="connsiteY10" fmla="*/ 4141713 h 4432733"/>
              <a:gd name="connsiteX11" fmla="*/ 4889088 w 5127384"/>
              <a:gd name="connsiteY11" fmla="*/ 4253221 h 4432733"/>
              <a:gd name="connsiteX12" fmla="*/ 4801305 w 5127384"/>
              <a:gd name="connsiteY12" fmla="*/ 4305417 h 4432733"/>
              <a:gd name="connsiteX13" fmla="*/ 4508027 w 5127384"/>
              <a:gd name="connsiteY13" fmla="*/ 4416769 h 4432733"/>
              <a:gd name="connsiteX14" fmla="*/ 2641809 w 5127384"/>
              <a:gd name="connsiteY14" fmla="*/ 3920300 h 4432733"/>
              <a:gd name="connsiteX15" fmla="*/ 2561638 w 5127384"/>
              <a:gd name="connsiteY15" fmla="*/ 3875849 h 4432733"/>
              <a:gd name="connsiteX16" fmla="*/ 2748441 w 5127384"/>
              <a:gd name="connsiteY16" fmla="*/ 3878851 h 4432733"/>
              <a:gd name="connsiteX17" fmla="*/ 2823803 w 5127384"/>
              <a:gd name="connsiteY17" fmla="*/ 3823585 h 4432733"/>
              <a:gd name="connsiteX18" fmla="*/ 2879069 w 5127384"/>
              <a:gd name="connsiteY18" fmla="*/ 3778367 h 4432733"/>
              <a:gd name="connsiteX19" fmla="*/ 2975184 w 5127384"/>
              <a:gd name="connsiteY19" fmla="*/ 3820288 h 4432733"/>
              <a:gd name="connsiteX20" fmla="*/ 3029794 w 5127384"/>
              <a:gd name="connsiteY20" fmla="*/ 3823585 h 4432733"/>
              <a:gd name="connsiteX21" fmla="*/ 3080036 w 5127384"/>
              <a:gd name="connsiteY21" fmla="*/ 3808512 h 4432733"/>
              <a:gd name="connsiteX22" fmla="*/ 3130278 w 5127384"/>
              <a:gd name="connsiteY22" fmla="*/ 3738174 h 4432733"/>
              <a:gd name="connsiteX23" fmla="*/ 3145351 w 5127384"/>
              <a:gd name="connsiteY23" fmla="*/ 3692956 h 4432733"/>
              <a:gd name="connsiteX24" fmla="*/ 3144253 w 5127384"/>
              <a:gd name="connsiteY24" fmla="*/ 3667888 h 4432733"/>
              <a:gd name="connsiteX25" fmla="*/ 3185021 w 5127384"/>
              <a:gd name="connsiteY25" fmla="*/ 3646953 h 4432733"/>
              <a:gd name="connsiteX26" fmla="*/ 3235786 w 5127384"/>
              <a:gd name="connsiteY26" fmla="*/ 3667835 h 4432733"/>
              <a:gd name="connsiteX27" fmla="*/ 3311148 w 5127384"/>
              <a:gd name="connsiteY27" fmla="*/ 3667835 h 4432733"/>
              <a:gd name="connsiteX28" fmla="*/ 3366414 w 5127384"/>
              <a:gd name="connsiteY28" fmla="*/ 3622618 h 4432733"/>
              <a:gd name="connsiteX29" fmla="*/ 3386511 w 5127384"/>
              <a:gd name="connsiteY29" fmla="*/ 3547255 h 4432733"/>
              <a:gd name="connsiteX30" fmla="*/ 3386511 w 5127384"/>
              <a:gd name="connsiteY30" fmla="*/ 3486965 h 4432733"/>
              <a:gd name="connsiteX31" fmla="*/ 3446801 w 5127384"/>
              <a:gd name="connsiteY31" fmla="*/ 3411602 h 4432733"/>
              <a:gd name="connsiteX32" fmla="*/ 3466898 w 5127384"/>
              <a:gd name="connsiteY32" fmla="*/ 3366385 h 4432733"/>
              <a:gd name="connsiteX33" fmla="*/ 3486994 w 5127384"/>
              <a:gd name="connsiteY33" fmla="*/ 3341264 h 4432733"/>
              <a:gd name="connsiteX34" fmla="*/ 3520489 w 5127384"/>
              <a:gd name="connsiteY34" fmla="*/ 3322606 h 4432733"/>
              <a:gd name="connsiteX35" fmla="*/ 3567381 w 5127384"/>
              <a:gd name="connsiteY35" fmla="*/ 3321167 h 4432733"/>
              <a:gd name="connsiteX36" fmla="*/ 3562357 w 5127384"/>
              <a:gd name="connsiteY36" fmla="*/ 3270925 h 4432733"/>
              <a:gd name="connsiteX37" fmla="*/ 3552309 w 5127384"/>
              <a:gd name="connsiteY37" fmla="*/ 3235756 h 4432733"/>
              <a:gd name="connsiteX38" fmla="*/ 3551445 w 5127384"/>
              <a:gd name="connsiteY38" fmla="*/ 3217831 h 4432733"/>
              <a:gd name="connsiteX39" fmla="*/ 3514496 w 5127384"/>
              <a:gd name="connsiteY39" fmla="*/ 3181276 h 4432733"/>
              <a:gd name="connsiteX40" fmla="*/ 3492019 w 5127384"/>
              <a:gd name="connsiteY40" fmla="*/ 3180490 h 4432733"/>
              <a:gd name="connsiteX41" fmla="*/ 3446801 w 5127384"/>
              <a:gd name="connsiteY41" fmla="*/ 3130248 h 4432733"/>
              <a:gd name="connsiteX42" fmla="*/ 3416656 w 5127384"/>
              <a:gd name="connsiteY42" fmla="*/ 3100103 h 4432733"/>
              <a:gd name="connsiteX43" fmla="*/ 3391535 w 5127384"/>
              <a:gd name="connsiteY43" fmla="*/ 3095079 h 4432733"/>
              <a:gd name="connsiteX44" fmla="*/ 3341895 w 5127384"/>
              <a:gd name="connsiteY44" fmla="*/ 3015425 h 4432733"/>
              <a:gd name="connsiteX45" fmla="*/ 3321197 w 5127384"/>
              <a:gd name="connsiteY45" fmla="*/ 2944354 h 4432733"/>
              <a:gd name="connsiteX46" fmla="*/ 3289508 w 5127384"/>
              <a:gd name="connsiteY46" fmla="*/ 2905888 h 4432733"/>
              <a:gd name="connsiteX47" fmla="*/ 3282364 w 5127384"/>
              <a:gd name="connsiteY47" fmla="*/ 2867788 h 4432733"/>
              <a:gd name="connsiteX48" fmla="*/ 3260907 w 5127384"/>
              <a:gd name="connsiteY48" fmla="*/ 2838846 h 4432733"/>
              <a:gd name="connsiteX49" fmla="*/ 3260933 w 5127384"/>
              <a:gd name="connsiteY49" fmla="*/ 2820163 h 4432733"/>
              <a:gd name="connsiteX50" fmla="*/ 3225737 w 5127384"/>
              <a:gd name="connsiteY50" fmla="*/ 2768508 h 4432733"/>
              <a:gd name="connsiteX51" fmla="*/ 3160423 w 5127384"/>
              <a:gd name="connsiteY51" fmla="*/ 2698169 h 4432733"/>
              <a:gd name="connsiteX52" fmla="*/ 3130278 w 5127384"/>
              <a:gd name="connsiteY52" fmla="*/ 2663000 h 4432733"/>
              <a:gd name="connsiteX53" fmla="*/ 3095109 w 5127384"/>
              <a:gd name="connsiteY53" fmla="*/ 2622807 h 4432733"/>
              <a:gd name="connsiteX54" fmla="*/ 3084720 w 5127384"/>
              <a:gd name="connsiteY54" fmla="*/ 2558225 h 4432733"/>
              <a:gd name="connsiteX55" fmla="*/ 3090085 w 5127384"/>
              <a:gd name="connsiteY55" fmla="*/ 2532371 h 4432733"/>
              <a:gd name="connsiteX56" fmla="*/ 3046621 w 5127384"/>
              <a:gd name="connsiteY56" fmla="*/ 2510600 h 4432733"/>
              <a:gd name="connsiteX57" fmla="*/ 3019746 w 5127384"/>
              <a:gd name="connsiteY57" fmla="*/ 2512275 h 4432733"/>
              <a:gd name="connsiteX58" fmla="*/ 3010221 w 5127384"/>
              <a:gd name="connsiteY58" fmla="*/ 2472631 h 4432733"/>
              <a:gd name="connsiteX59" fmla="*/ 3013284 w 5127384"/>
              <a:gd name="connsiteY59" fmla="*/ 2398681 h 4432733"/>
              <a:gd name="connsiteX60" fmla="*/ 2994625 w 5127384"/>
              <a:gd name="connsiteY60" fmla="*/ 2371598 h 4432733"/>
              <a:gd name="connsiteX61" fmla="*/ 2964480 w 5127384"/>
              <a:gd name="connsiteY61" fmla="*/ 2326380 h 4432733"/>
              <a:gd name="connsiteX62" fmla="*/ 2909214 w 5127384"/>
              <a:gd name="connsiteY62" fmla="*/ 2272973 h 4432733"/>
              <a:gd name="connsiteX63" fmla="*/ 2879069 w 5127384"/>
              <a:gd name="connsiteY63" fmla="*/ 2230921 h 4432733"/>
              <a:gd name="connsiteX64" fmla="*/ 2843900 w 5127384"/>
              <a:gd name="connsiteY64" fmla="*/ 2215848 h 4432733"/>
              <a:gd name="connsiteX65" fmla="*/ 2822783 w 5127384"/>
              <a:gd name="connsiteY65" fmla="*/ 2203419 h 4432733"/>
              <a:gd name="connsiteX66" fmla="*/ 2798682 w 5127384"/>
              <a:gd name="connsiteY66" fmla="*/ 2195752 h 4432733"/>
              <a:gd name="connsiteX67" fmla="*/ 2770395 w 5127384"/>
              <a:gd name="connsiteY67" fmla="*/ 2177225 h 4432733"/>
              <a:gd name="connsiteX68" fmla="*/ 2733368 w 5127384"/>
              <a:gd name="connsiteY68" fmla="*/ 2170631 h 4432733"/>
              <a:gd name="connsiteX69" fmla="*/ 2698958 w 5127384"/>
              <a:gd name="connsiteY69" fmla="*/ 2146269 h 4432733"/>
              <a:gd name="connsiteX70" fmla="*/ 2659341 w 5127384"/>
              <a:gd name="connsiteY70" fmla="*/ 2128318 h 4432733"/>
              <a:gd name="connsiteX71" fmla="*/ 2698199 w 5127384"/>
              <a:gd name="connsiteY71" fmla="*/ 2004833 h 4432733"/>
              <a:gd name="connsiteX72" fmla="*/ 2728344 w 5127384"/>
              <a:gd name="connsiteY72" fmla="*/ 1934495 h 4432733"/>
              <a:gd name="connsiteX73" fmla="*/ 2823803 w 5127384"/>
              <a:gd name="connsiteY73" fmla="*/ 1813914 h 4432733"/>
              <a:gd name="connsiteX74" fmla="*/ 2860569 w 5127384"/>
              <a:gd name="connsiteY74" fmla="*/ 1758648 h 4432733"/>
              <a:gd name="connsiteX75" fmla="*/ 2914238 w 5127384"/>
              <a:gd name="connsiteY75" fmla="*/ 1733527 h 4432733"/>
              <a:gd name="connsiteX76" fmla="*/ 2984577 w 5127384"/>
              <a:gd name="connsiteY76" fmla="*/ 1693334 h 4432733"/>
              <a:gd name="connsiteX77" fmla="*/ 3095109 w 5127384"/>
              <a:gd name="connsiteY77" fmla="*/ 1663189 h 4432733"/>
              <a:gd name="connsiteX78" fmla="*/ 3140326 w 5127384"/>
              <a:gd name="connsiteY78" fmla="*/ 1643092 h 4432733"/>
              <a:gd name="connsiteX79" fmla="*/ 3175496 w 5127384"/>
              <a:gd name="connsiteY79" fmla="*/ 1602899 h 4432733"/>
              <a:gd name="connsiteX80" fmla="*/ 3195592 w 5127384"/>
              <a:gd name="connsiteY80" fmla="*/ 1517488 h 4432733"/>
              <a:gd name="connsiteX81" fmla="*/ 3228381 w 5127384"/>
              <a:gd name="connsiteY81" fmla="*/ 1430480 h 4432733"/>
              <a:gd name="connsiteX82" fmla="*/ 3296076 w 5127384"/>
              <a:gd name="connsiteY82" fmla="*/ 1341642 h 4432733"/>
              <a:gd name="connsiteX83" fmla="*/ 3411632 w 5127384"/>
              <a:gd name="connsiteY83" fmla="*/ 1241158 h 4432733"/>
              <a:gd name="connsiteX84" fmla="*/ 3366414 w 5127384"/>
              <a:gd name="connsiteY84" fmla="*/ 1211013 h 4432733"/>
              <a:gd name="connsiteX85" fmla="*/ 3308559 w 5127384"/>
              <a:gd name="connsiteY85" fmla="*/ 1196150 h 4432733"/>
              <a:gd name="connsiteX86" fmla="*/ 3225737 w 5127384"/>
              <a:gd name="connsiteY86" fmla="*/ 1190916 h 4432733"/>
              <a:gd name="connsiteX87" fmla="*/ 3172828 w 5127384"/>
              <a:gd name="connsiteY87" fmla="*/ 1167575 h 4432733"/>
              <a:gd name="connsiteX88" fmla="*/ 3101390 w 5127384"/>
              <a:gd name="connsiteY88" fmla="*/ 1153288 h 4432733"/>
              <a:gd name="connsiteX89" fmla="*/ 3064964 w 5127384"/>
              <a:gd name="connsiteY89" fmla="*/ 1165796 h 4432733"/>
              <a:gd name="connsiteX90" fmla="*/ 3004674 w 5127384"/>
              <a:gd name="connsiteY90" fmla="*/ 1135651 h 4432733"/>
              <a:gd name="connsiteX91" fmla="*/ 2934335 w 5127384"/>
              <a:gd name="connsiteY91" fmla="*/ 1120578 h 4432733"/>
              <a:gd name="connsiteX92" fmla="*/ 2758490 w 5127384"/>
              <a:gd name="connsiteY92" fmla="*/ 1072325 h 4432733"/>
              <a:gd name="connsiteX93" fmla="*/ 2522353 w 5127384"/>
              <a:gd name="connsiteY93" fmla="*/ 1010046 h 4432733"/>
              <a:gd name="connsiteX94" fmla="*/ 2457038 w 5127384"/>
              <a:gd name="connsiteY94" fmla="*/ 979901 h 4432733"/>
              <a:gd name="connsiteX95" fmla="*/ 2401773 w 5127384"/>
              <a:gd name="connsiteY95" fmla="*/ 954780 h 4432733"/>
              <a:gd name="connsiteX96" fmla="*/ 2316362 w 5127384"/>
              <a:gd name="connsiteY96" fmla="*/ 944732 h 4432733"/>
              <a:gd name="connsiteX97" fmla="*/ 2256071 w 5127384"/>
              <a:gd name="connsiteY97" fmla="*/ 944732 h 4432733"/>
              <a:gd name="connsiteX98" fmla="*/ 2220902 w 5127384"/>
              <a:gd name="connsiteY98" fmla="*/ 949756 h 4432733"/>
              <a:gd name="connsiteX99" fmla="*/ 2125443 w 5127384"/>
              <a:gd name="connsiteY99" fmla="*/ 849273 h 4432733"/>
              <a:gd name="connsiteX100" fmla="*/ 2113171 w 5127384"/>
              <a:gd name="connsiteY100" fmla="*/ 805625 h 4432733"/>
              <a:gd name="connsiteX101" fmla="*/ 2084596 w 5127384"/>
              <a:gd name="connsiteY101" fmla="*/ 779431 h 4432733"/>
              <a:gd name="connsiteX102" fmla="*/ 2055104 w 5127384"/>
              <a:gd name="connsiteY102" fmla="*/ 743765 h 4432733"/>
              <a:gd name="connsiteX103" fmla="*/ 1994814 w 5127384"/>
              <a:gd name="connsiteY103" fmla="*/ 663378 h 4432733"/>
              <a:gd name="connsiteX104" fmla="*/ 3862796 w 5127384"/>
              <a:gd name="connsiteY104" fmla="*/ 1324597 h 4432733"/>
              <a:gd name="connsiteX105" fmla="*/ 1889307 w 5127384"/>
              <a:gd name="connsiteY105" fmla="*/ 552846 h 4432733"/>
              <a:gd name="connsiteX106" fmla="*/ 1793847 w 5127384"/>
              <a:gd name="connsiteY106" fmla="*/ 482508 h 4432733"/>
              <a:gd name="connsiteX107" fmla="*/ 1698388 w 5127384"/>
              <a:gd name="connsiteY107" fmla="*/ 477484 h 4432733"/>
              <a:gd name="connsiteX108" fmla="*/ 1667878 w 5127384"/>
              <a:gd name="connsiteY108" fmla="*/ 453200 h 4432733"/>
              <a:gd name="connsiteX109" fmla="*/ 1597904 w 5127384"/>
              <a:gd name="connsiteY109" fmla="*/ 467435 h 4432733"/>
              <a:gd name="connsiteX110" fmla="*/ 1589296 w 5127384"/>
              <a:gd name="connsiteY110" fmla="*/ 443675 h 4432733"/>
              <a:gd name="connsiteX111" fmla="*/ 1542638 w 5127384"/>
              <a:gd name="connsiteY111" fmla="*/ 452363 h 4432733"/>
              <a:gd name="connsiteX112" fmla="*/ 1534528 w 5127384"/>
              <a:gd name="connsiteY112" fmla="*/ 412719 h 4432733"/>
              <a:gd name="connsiteX113" fmla="*/ 1498809 w 5127384"/>
              <a:gd name="connsiteY113" fmla="*/ 377000 h 4432733"/>
              <a:gd name="connsiteX114" fmla="*/ 1484521 w 5127384"/>
              <a:gd name="connsiteY114" fmla="*/ 341281 h 4432733"/>
              <a:gd name="connsiteX115" fmla="*/ 1477324 w 5127384"/>
              <a:gd name="connsiteY115" fmla="*/ 321734 h 4432733"/>
              <a:gd name="connsiteX116" fmla="*/ 1412010 w 5127384"/>
              <a:gd name="connsiteY116" fmla="*/ 291589 h 4432733"/>
              <a:gd name="connsiteX117" fmla="*/ 1366792 w 5127384"/>
              <a:gd name="connsiteY117" fmla="*/ 291589 h 4432733"/>
              <a:gd name="connsiteX118" fmla="*/ 1346696 w 5127384"/>
              <a:gd name="connsiteY118" fmla="*/ 231299 h 4432733"/>
              <a:gd name="connsiteX119" fmla="*/ 1321575 w 5127384"/>
              <a:gd name="connsiteY119" fmla="*/ 176033 h 4432733"/>
              <a:gd name="connsiteX120" fmla="*/ 1291430 w 5127384"/>
              <a:gd name="connsiteY120" fmla="*/ 150912 h 4432733"/>
              <a:gd name="connsiteX121" fmla="*/ 1236164 w 5127384"/>
              <a:gd name="connsiteY121" fmla="*/ 186081 h 4432733"/>
              <a:gd name="connsiteX122" fmla="*/ 1165825 w 5127384"/>
              <a:gd name="connsiteY122" fmla="*/ 211202 h 4432733"/>
              <a:gd name="connsiteX123" fmla="*/ 1120608 w 5127384"/>
              <a:gd name="connsiteY123" fmla="*/ 221251 h 4432733"/>
              <a:gd name="connsiteX124" fmla="*/ 1065342 w 5127384"/>
              <a:gd name="connsiteY124" fmla="*/ 191105 h 4432733"/>
              <a:gd name="connsiteX125" fmla="*/ 1005052 w 5127384"/>
              <a:gd name="connsiteY125" fmla="*/ 155936 h 4432733"/>
              <a:gd name="connsiteX126" fmla="*/ 934713 w 5127384"/>
              <a:gd name="connsiteY126" fmla="*/ 120767 h 4432733"/>
              <a:gd name="connsiteX127" fmla="*/ 829205 w 5127384"/>
              <a:gd name="connsiteY127" fmla="*/ 165985 h 4432733"/>
              <a:gd name="connsiteX128" fmla="*/ 743794 w 5127384"/>
              <a:gd name="connsiteY128" fmla="*/ 181057 h 4432733"/>
              <a:gd name="connsiteX129" fmla="*/ 693553 w 5127384"/>
              <a:gd name="connsiteY129" fmla="*/ 145888 h 4432733"/>
              <a:gd name="connsiteX130" fmla="*/ 703601 w 5127384"/>
              <a:gd name="connsiteY130" fmla="*/ 105695 h 4432733"/>
              <a:gd name="connsiteX131" fmla="*/ 718674 w 5127384"/>
              <a:gd name="connsiteY131" fmla="*/ 85598 h 4432733"/>
              <a:gd name="connsiteX132" fmla="*/ 693553 w 5127384"/>
              <a:gd name="connsiteY132" fmla="*/ 20284 h 4432733"/>
              <a:gd name="connsiteX133" fmla="*/ 648335 w 5127384"/>
              <a:gd name="connsiteY133" fmla="*/ 187 h 4432733"/>
              <a:gd name="connsiteX134" fmla="*/ 618190 w 5127384"/>
              <a:gd name="connsiteY134" fmla="*/ 10235 h 4432733"/>
              <a:gd name="connsiteX135" fmla="*/ 557900 w 5127384"/>
              <a:gd name="connsiteY135" fmla="*/ 10235 h 4432733"/>
              <a:gd name="connsiteX136" fmla="*/ 472489 w 5127384"/>
              <a:gd name="connsiteY136" fmla="*/ 187 h 4432733"/>
              <a:gd name="connsiteX137" fmla="*/ 437320 w 5127384"/>
              <a:gd name="connsiteY137" fmla="*/ 10235 h 4432733"/>
              <a:gd name="connsiteX138" fmla="*/ 392102 w 5127384"/>
              <a:gd name="connsiteY138" fmla="*/ 55453 h 4432733"/>
              <a:gd name="connsiteX139" fmla="*/ 387078 w 5127384"/>
              <a:gd name="connsiteY139" fmla="*/ 105695 h 4432733"/>
              <a:gd name="connsiteX140" fmla="*/ 382054 w 5127384"/>
              <a:gd name="connsiteY140" fmla="*/ 140864 h 4432733"/>
              <a:gd name="connsiteX141" fmla="*/ 346885 w 5127384"/>
              <a:gd name="connsiteY141" fmla="*/ 216226 h 4432733"/>
              <a:gd name="connsiteX142" fmla="*/ 366981 w 5127384"/>
              <a:gd name="connsiteY142" fmla="*/ 206178 h 4432733"/>
              <a:gd name="connsiteX143" fmla="*/ 422247 w 5127384"/>
              <a:gd name="connsiteY143" fmla="*/ 171009 h 4432733"/>
              <a:gd name="connsiteX144" fmla="*/ 467465 w 5127384"/>
              <a:gd name="connsiteY144" fmla="*/ 216226 h 4432733"/>
              <a:gd name="connsiteX145" fmla="*/ 462441 w 5127384"/>
              <a:gd name="connsiteY145" fmla="*/ 256420 h 4432733"/>
              <a:gd name="connsiteX146" fmla="*/ 462441 w 5127384"/>
              <a:gd name="connsiteY146" fmla="*/ 276516 h 4432733"/>
              <a:gd name="connsiteX147" fmla="*/ 532779 w 5127384"/>
              <a:gd name="connsiteY147" fmla="*/ 361927 h 4432733"/>
              <a:gd name="connsiteX148" fmla="*/ 552876 w 5127384"/>
              <a:gd name="connsiteY148" fmla="*/ 412169 h 4432733"/>
              <a:gd name="connsiteX149" fmla="*/ 598093 w 5127384"/>
              <a:gd name="connsiteY149" fmla="*/ 427242 h 4432733"/>
              <a:gd name="connsiteX150" fmla="*/ 618190 w 5127384"/>
              <a:gd name="connsiteY150" fmla="*/ 442314 h 4432733"/>
              <a:gd name="connsiteX151" fmla="*/ 633263 w 5127384"/>
              <a:gd name="connsiteY151" fmla="*/ 472459 h 4432733"/>
              <a:gd name="connsiteX152" fmla="*/ 3937635 w 5127384"/>
              <a:gd name="connsiteY152" fmla="*/ 1444777 h 4432733"/>
              <a:gd name="connsiteX153" fmla="*/ 577997 w 5127384"/>
              <a:gd name="connsiteY153" fmla="*/ 582991 h 4432733"/>
              <a:gd name="connsiteX154" fmla="*/ 4025558 w 5127384"/>
              <a:gd name="connsiteY154" fmla="*/ 1609807 h 4432733"/>
              <a:gd name="connsiteX155" fmla="*/ 462441 w 5127384"/>
              <a:gd name="connsiteY155" fmla="*/ 638257 h 4432733"/>
              <a:gd name="connsiteX156" fmla="*/ 437320 w 5127384"/>
              <a:gd name="connsiteY156" fmla="*/ 708596 h 4432733"/>
              <a:gd name="connsiteX157" fmla="*/ 4068752 w 5127384"/>
              <a:gd name="connsiteY157" fmla="*/ 1752368 h 4432733"/>
              <a:gd name="connsiteX158" fmla="*/ 377030 w 5127384"/>
              <a:gd name="connsiteY158" fmla="*/ 768886 h 4432733"/>
              <a:gd name="connsiteX159" fmla="*/ 351909 w 5127384"/>
              <a:gd name="connsiteY159" fmla="*/ 914587 h 4432733"/>
              <a:gd name="connsiteX160" fmla="*/ 331812 w 5127384"/>
              <a:gd name="connsiteY160" fmla="*/ 964829 h 4432733"/>
              <a:gd name="connsiteX161" fmla="*/ 346885 w 5127384"/>
              <a:gd name="connsiteY161" fmla="*/ 1025119 h 4432733"/>
              <a:gd name="connsiteX162" fmla="*/ 4147604 w 5127384"/>
              <a:gd name="connsiteY162" fmla="*/ 1874414 h 4432733"/>
              <a:gd name="connsiteX163" fmla="*/ 372005 w 5127384"/>
              <a:gd name="connsiteY163" fmla="*/ 1110530 h 4432733"/>
              <a:gd name="connsiteX0" fmla="*/ 372005 w 5087772"/>
              <a:gd name="connsiteY0" fmla="*/ 1110530 h 4432733"/>
              <a:gd name="connsiteX1" fmla="*/ 4529371 w 5087772"/>
              <a:gd name="connsiteY1" fmla="*/ 2133857 h 4432733"/>
              <a:gd name="connsiteX2" fmla="*/ 473275 w 5087772"/>
              <a:gd name="connsiteY2" fmla="*/ 1333190 h 4432733"/>
              <a:gd name="connsiteX3" fmla="*/ 4750784 w 5087772"/>
              <a:gd name="connsiteY3" fmla="*/ 2453101 h 4432733"/>
              <a:gd name="connsiteX4" fmla="*/ 4815052 w 5087772"/>
              <a:gd name="connsiteY4" fmla="*/ 2820494 h 4432733"/>
              <a:gd name="connsiteX5" fmla="*/ 4804724 w 5087772"/>
              <a:gd name="connsiteY5" fmla="*/ 3176931 h 4432733"/>
              <a:gd name="connsiteX6" fmla="*/ 4854966 w 5087772"/>
              <a:gd name="connsiteY6" fmla="*/ 3413347 h 4432733"/>
              <a:gd name="connsiteX7" fmla="*/ 4945271 w 5087772"/>
              <a:gd name="connsiteY7" fmla="*/ 3672650 h 4432733"/>
              <a:gd name="connsiteX8" fmla="*/ 4985753 w 5087772"/>
              <a:gd name="connsiteY8" fmla="*/ 3976656 h 4432733"/>
              <a:gd name="connsiteX9" fmla="*/ 4932701 w 5087772"/>
              <a:gd name="connsiteY9" fmla="*/ 4141713 h 4432733"/>
              <a:gd name="connsiteX10" fmla="*/ 4889088 w 5087772"/>
              <a:gd name="connsiteY10" fmla="*/ 4253221 h 4432733"/>
              <a:gd name="connsiteX11" fmla="*/ 4801305 w 5087772"/>
              <a:gd name="connsiteY11" fmla="*/ 4305417 h 4432733"/>
              <a:gd name="connsiteX12" fmla="*/ 4508027 w 5087772"/>
              <a:gd name="connsiteY12" fmla="*/ 4416769 h 4432733"/>
              <a:gd name="connsiteX13" fmla="*/ 2641809 w 5087772"/>
              <a:gd name="connsiteY13" fmla="*/ 3920300 h 4432733"/>
              <a:gd name="connsiteX14" fmla="*/ 2561638 w 5087772"/>
              <a:gd name="connsiteY14" fmla="*/ 3875849 h 4432733"/>
              <a:gd name="connsiteX15" fmla="*/ 2748441 w 5087772"/>
              <a:gd name="connsiteY15" fmla="*/ 3878851 h 4432733"/>
              <a:gd name="connsiteX16" fmla="*/ 2823803 w 5087772"/>
              <a:gd name="connsiteY16" fmla="*/ 3823585 h 4432733"/>
              <a:gd name="connsiteX17" fmla="*/ 2879069 w 5087772"/>
              <a:gd name="connsiteY17" fmla="*/ 3778367 h 4432733"/>
              <a:gd name="connsiteX18" fmla="*/ 2975184 w 5087772"/>
              <a:gd name="connsiteY18" fmla="*/ 3820288 h 4432733"/>
              <a:gd name="connsiteX19" fmla="*/ 3029794 w 5087772"/>
              <a:gd name="connsiteY19" fmla="*/ 3823585 h 4432733"/>
              <a:gd name="connsiteX20" fmla="*/ 3080036 w 5087772"/>
              <a:gd name="connsiteY20" fmla="*/ 3808512 h 4432733"/>
              <a:gd name="connsiteX21" fmla="*/ 3130278 w 5087772"/>
              <a:gd name="connsiteY21" fmla="*/ 3738174 h 4432733"/>
              <a:gd name="connsiteX22" fmla="*/ 3145351 w 5087772"/>
              <a:gd name="connsiteY22" fmla="*/ 3692956 h 4432733"/>
              <a:gd name="connsiteX23" fmla="*/ 3144253 w 5087772"/>
              <a:gd name="connsiteY23" fmla="*/ 3667888 h 4432733"/>
              <a:gd name="connsiteX24" fmla="*/ 3185021 w 5087772"/>
              <a:gd name="connsiteY24" fmla="*/ 3646953 h 4432733"/>
              <a:gd name="connsiteX25" fmla="*/ 3235786 w 5087772"/>
              <a:gd name="connsiteY25" fmla="*/ 3667835 h 4432733"/>
              <a:gd name="connsiteX26" fmla="*/ 3311148 w 5087772"/>
              <a:gd name="connsiteY26" fmla="*/ 3667835 h 4432733"/>
              <a:gd name="connsiteX27" fmla="*/ 3366414 w 5087772"/>
              <a:gd name="connsiteY27" fmla="*/ 3622618 h 4432733"/>
              <a:gd name="connsiteX28" fmla="*/ 3386511 w 5087772"/>
              <a:gd name="connsiteY28" fmla="*/ 3547255 h 4432733"/>
              <a:gd name="connsiteX29" fmla="*/ 3386511 w 5087772"/>
              <a:gd name="connsiteY29" fmla="*/ 3486965 h 4432733"/>
              <a:gd name="connsiteX30" fmla="*/ 3446801 w 5087772"/>
              <a:gd name="connsiteY30" fmla="*/ 3411602 h 4432733"/>
              <a:gd name="connsiteX31" fmla="*/ 3466898 w 5087772"/>
              <a:gd name="connsiteY31" fmla="*/ 3366385 h 4432733"/>
              <a:gd name="connsiteX32" fmla="*/ 3486994 w 5087772"/>
              <a:gd name="connsiteY32" fmla="*/ 3341264 h 4432733"/>
              <a:gd name="connsiteX33" fmla="*/ 3520489 w 5087772"/>
              <a:gd name="connsiteY33" fmla="*/ 3322606 h 4432733"/>
              <a:gd name="connsiteX34" fmla="*/ 3567381 w 5087772"/>
              <a:gd name="connsiteY34" fmla="*/ 3321167 h 4432733"/>
              <a:gd name="connsiteX35" fmla="*/ 3562357 w 5087772"/>
              <a:gd name="connsiteY35" fmla="*/ 3270925 h 4432733"/>
              <a:gd name="connsiteX36" fmla="*/ 3552309 w 5087772"/>
              <a:gd name="connsiteY36" fmla="*/ 3235756 h 4432733"/>
              <a:gd name="connsiteX37" fmla="*/ 3551445 w 5087772"/>
              <a:gd name="connsiteY37" fmla="*/ 3217831 h 4432733"/>
              <a:gd name="connsiteX38" fmla="*/ 3514496 w 5087772"/>
              <a:gd name="connsiteY38" fmla="*/ 3181276 h 4432733"/>
              <a:gd name="connsiteX39" fmla="*/ 3492019 w 5087772"/>
              <a:gd name="connsiteY39" fmla="*/ 3180490 h 4432733"/>
              <a:gd name="connsiteX40" fmla="*/ 3446801 w 5087772"/>
              <a:gd name="connsiteY40" fmla="*/ 3130248 h 4432733"/>
              <a:gd name="connsiteX41" fmla="*/ 3416656 w 5087772"/>
              <a:gd name="connsiteY41" fmla="*/ 3100103 h 4432733"/>
              <a:gd name="connsiteX42" fmla="*/ 3391535 w 5087772"/>
              <a:gd name="connsiteY42" fmla="*/ 3095079 h 4432733"/>
              <a:gd name="connsiteX43" fmla="*/ 3341895 w 5087772"/>
              <a:gd name="connsiteY43" fmla="*/ 3015425 h 4432733"/>
              <a:gd name="connsiteX44" fmla="*/ 3321197 w 5087772"/>
              <a:gd name="connsiteY44" fmla="*/ 2944354 h 4432733"/>
              <a:gd name="connsiteX45" fmla="*/ 3289508 w 5087772"/>
              <a:gd name="connsiteY45" fmla="*/ 2905888 h 4432733"/>
              <a:gd name="connsiteX46" fmla="*/ 3282364 w 5087772"/>
              <a:gd name="connsiteY46" fmla="*/ 2867788 h 4432733"/>
              <a:gd name="connsiteX47" fmla="*/ 3260907 w 5087772"/>
              <a:gd name="connsiteY47" fmla="*/ 2838846 h 4432733"/>
              <a:gd name="connsiteX48" fmla="*/ 3260933 w 5087772"/>
              <a:gd name="connsiteY48" fmla="*/ 2820163 h 4432733"/>
              <a:gd name="connsiteX49" fmla="*/ 3225737 w 5087772"/>
              <a:gd name="connsiteY49" fmla="*/ 2768508 h 4432733"/>
              <a:gd name="connsiteX50" fmla="*/ 3160423 w 5087772"/>
              <a:gd name="connsiteY50" fmla="*/ 2698169 h 4432733"/>
              <a:gd name="connsiteX51" fmla="*/ 3130278 w 5087772"/>
              <a:gd name="connsiteY51" fmla="*/ 2663000 h 4432733"/>
              <a:gd name="connsiteX52" fmla="*/ 3095109 w 5087772"/>
              <a:gd name="connsiteY52" fmla="*/ 2622807 h 4432733"/>
              <a:gd name="connsiteX53" fmla="*/ 3084720 w 5087772"/>
              <a:gd name="connsiteY53" fmla="*/ 2558225 h 4432733"/>
              <a:gd name="connsiteX54" fmla="*/ 3090085 w 5087772"/>
              <a:gd name="connsiteY54" fmla="*/ 2532371 h 4432733"/>
              <a:gd name="connsiteX55" fmla="*/ 3046621 w 5087772"/>
              <a:gd name="connsiteY55" fmla="*/ 2510600 h 4432733"/>
              <a:gd name="connsiteX56" fmla="*/ 3019746 w 5087772"/>
              <a:gd name="connsiteY56" fmla="*/ 2512275 h 4432733"/>
              <a:gd name="connsiteX57" fmla="*/ 3010221 w 5087772"/>
              <a:gd name="connsiteY57" fmla="*/ 2472631 h 4432733"/>
              <a:gd name="connsiteX58" fmla="*/ 3013284 w 5087772"/>
              <a:gd name="connsiteY58" fmla="*/ 2398681 h 4432733"/>
              <a:gd name="connsiteX59" fmla="*/ 2994625 w 5087772"/>
              <a:gd name="connsiteY59" fmla="*/ 2371598 h 4432733"/>
              <a:gd name="connsiteX60" fmla="*/ 2964480 w 5087772"/>
              <a:gd name="connsiteY60" fmla="*/ 2326380 h 4432733"/>
              <a:gd name="connsiteX61" fmla="*/ 2909214 w 5087772"/>
              <a:gd name="connsiteY61" fmla="*/ 2272973 h 4432733"/>
              <a:gd name="connsiteX62" fmla="*/ 2879069 w 5087772"/>
              <a:gd name="connsiteY62" fmla="*/ 2230921 h 4432733"/>
              <a:gd name="connsiteX63" fmla="*/ 2843900 w 5087772"/>
              <a:gd name="connsiteY63" fmla="*/ 2215848 h 4432733"/>
              <a:gd name="connsiteX64" fmla="*/ 2822783 w 5087772"/>
              <a:gd name="connsiteY64" fmla="*/ 2203419 h 4432733"/>
              <a:gd name="connsiteX65" fmla="*/ 2798682 w 5087772"/>
              <a:gd name="connsiteY65" fmla="*/ 2195752 h 4432733"/>
              <a:gd name="connsiteX66" fmla="*/ 2770395 w 5087772"/>
              <a:gd name="connsiteY66" fmla="*/ 2177225 h 4432733"/>
              <a:gd name="connsiteX67" fmla="*/ 2733368 w 5087772"/>
              <a:gd name="connsiteY67" fmla="*/ 2170631 h 4432733"/>
              <a:gd name="connsiteX68" fmla="*/ 2698958 w 5087772"/>
              <a:gd name="connsiteY68" fmla="*/ 2146269 h 4432733"/>
              <a:gd name="connsiteX69" fmla="*/ 2659341 w 5087772"/>
              <a:gd name="connsiteY69" fmla="*/ 2128318 h 4432733"/>
              <a:gd name="connsiteX70" fmla="*/ 2698199 w 5087772"/>
              <a:gd name="connsiteY70" fmla="*/ 2004833 h 4432733"/>
              <a:gd name="connsiteX71" fmla="*/ 2728344 w 5087772"/>
              <a:gd name="connsiteY71" fmla="*/ 1934495 h 4432733"/>
              <a:gd name="connsiteX72" fmla="*/ 2823803 w 5087772"/>
              <a:gd name="connsiteY72" fmla="*/ 1813914 h 4432733"/>
              <a:gd name="connsiteX73" fmla="*/ 2860569 w 5087772"/>
              <a:gd name="connsiteY73" fmla="*/ 1758648 h 4432733"/>
              <a:gd name="connsiteX74" fmla="*/ 2914238 w 5087772"/>
              <a:gd name="connsiteY74" fmla="*/ 1733527 h 4432733"/>
              <a:gd name="connsiteX75" fmla="*/ 2984577 w 5087772"/>
              <a:gd name="connsiteY75" fmla="*/ 1693334 h 4432733"/>
              <a:gd name="connsiteX76" fmla="*/ 3095109 w 5087772"/>
              <a:gd name="connsiteY76" fmla="*/ 1663189 h 4432733"/>
              <a:gd name="connsiteX77" fmla="*/ 3140326 w 5087772"/>
              <a:gd name="connsiteY77" fmla="*/ 1643092 h 4432733"/>
              <a:gd name="connsiteX78" fmla="*/ 3175496 w 5087772"/>
              <a:gd name="connsiteY78" fmla="*/ 1602899 h 4432733"/>
              <a:gd name="connsiteX79" fmla="*/ 3195592 w 5087772"/>
              <a:gd name="connsiteY79" fmla="*/ 1517488 h 4432733"/>
              <a:gd name="connsiteX80" fmla="*/ 3228381 w 5087772"/>
              <a:gd name="connsiteY80" fmla="*/ 1430480 h 4432733"/>
              <a:gd name="connsiteX81" fmla="*/ 3296076 w 5087772"/>
              <a:gd name="connsiteY81" fmla="*/ 1341642 h 4432733"/>
              <a:gd name="connsiteX82" fmla="*/ 3411632 w 5087772"/>
              <a:gd name="connsiteY82" fmla="*/ 1241158 h 4432733"/>
              <a:gd name="connsiteX83" fmla="*/ 3366414 w 5087772"/>
              <a:gd name="connsiteY83" fmla="*/ 1211013 h 4432733"/>
              <a:gd name="connsiteX84" fmla="*/ 3308559 w 5087772"/>
              <a:gd name="connsiteY84" fmla="*/ 1196150 h 4432733"/>
              <a:gd name="connsiteX85" fmla="*/ 3225737 w 5087772"/>
              <a:gd name="connsiteY85" fmla="*/ 1190916 h 4432733"/>
              <a:gd name="connsiteX86" fmla="*/ 3172828 w 5087772"/>
              <a:gd name="connsiteY86" fmla="*/ 1167575 h 4432733"/>
              <a:gd name="connsiteX87" fmla="*/ 3101390 w 5087772"/>
              <a:gd name="connsiteY87" fmla="*/ 1153288 h 4432733"/>
              <a:gd name="connsiteX88" fmla="*/ 3064964 w 5087772"/>
              <a:gd name="connsiteY88" fmla="*/ 1165796 h 4432733"/>
              <a:gd name="connsiteX89" fmla="*/ 3004674 w 5087772"/>
              <a:gd name="connsiteY89" fmla="*/ 1135651 h 4432733"/>
              <a:gd name="connsiteX90" fmla="*/ 2934335 w 5087772"/>
              <a:gd name="connsiteY90" fmla="*/ 1120578 h 4432733"/>
              <a:gd name="connsiteX91" fmla="*/ 2758490 w 5087772"/>
              <a:gd name="connsiteY91" fmla="*/ 1072325 h 4432733"/>
              <a:gd name="connsiteX92" fmla="*/ 2522353 w 5087772"/>
              <a:gd name="connsiteY92" fmla="*/ 1010046 h 4432733"/>
              <a:gd name="connsiteX93" fmla="*/ 2457038 w 5087772"/>
              <a:gd name="connsiteY93" fmla="*/ 979901 h 4432733"/>
              <a:gd name="connsiteX94" fmla="*/ 2401773 w 5087772"/>
              <a:gd name="connsiteY94" fmla="*/ 954780 h 4432733"/>
              <a:gd name="connsiteX95" fmla="*/ 2316362 w 5087772"/>
              <a:gd name="connsiteY95" fmla="*/ 944732 h 4432733"/>
              <a:gd name="connsiteX96" fmla="*/ 2256071 w 5087772"/>
              <a:gd name="connsiteY96" fmla="*/ 944732 h 4432733"/>
              <a:gd name="connsiteX97" fmla="*/ 2220902 w 5087772"/>
              <a:gd name="connsiteY97" fmla="*/ 949756 h 4432733"/>
              <a:gd name="connsiteX98" fmla="*/ 2125443 w 5087772"/>
              <a:gd name="connsiteY98" fmla="*/ 849273 h 4432733"/>
              <a:gd name="connsiteX99" fmla="*/ 2113171 w 5087772"/>
              <a:gd name="connsiteY99" fmla="*/ 805625 h 4432733"/>
              <a:gd name="connsiteX100" fmla="*/ 2084596 w 5087772"/>
              <a:gd name="connsiteY100" fmla="*/ 779431 h 4432733"/>
              <a:gd name="connsiteX101" fmla="*/ 2055104 w 5087772"/>
              <a:gd name="connsiteY101" fmla="*/ 743765 h 4432733"/>
              <a:gd name="connsiteX102" fmla="*/ 1994814 w 5087772"/>
              <a:gd name="connsiteY102" fmla="*/ 663378 h 4432733"/>
              <a:gd name="connsiteX103" fmla="*/ 3862796 w 5087772"/>
              <a:gd name="connsiteY103" fmla="*/ 1324597 h 4432733"/>
              <a:gd name="connsiteX104" fmla="*/ 1889307 w 5087772"/>
              <a:gd name="connsiteY104" fmla="*/ 552846 h 4432733"/>
              <a:gd name="connsiteX105" fmla="*/ 1793847 w 5087772"/>
              <a:gd name="connsiteY105" fmla="*/ 482508 h 4432733"/>
              <a:gd name="connsiteX106" fmla="*/ 1698388 w 5087772"/>
              <a:gd name="connsiteY106" fmla="*/ 477484 h 4432733"/>
              <a:gd name="connsiteX107" fmla="*/ 1667878 w 5087772"/>
              <a:gd name="connsiteY107" fmla="*/ 453200 h 4432733"/>
              <a:gd name="connsiteX108" fmla="*/ 1597904 w 5087772"/>
              <a:gd name="connsiteY108" fmla="*/ 467435 h 4432733"/>
              <a:gd name="connsiteX109" fmla="*/ 1589296 w 5087772"/>
              <a:gd name="connsiteY109" fmla="*/ 443675 h 4432733"/>
              <a:gd name="connsiteX110" fmla="*/ 1542638 w 5087772"/>
              <a:gd name="connsiteY110" fmla="*/ 452363 h 4432733"/>
              <a:gd name="connsiteX111" fmla="*/ 1534528 w 5087772"/>
              <a:gd name="connsiteY111" fmla="*/ 412719 h 4432733"/>
              <a:gd name="connsiteX112" fmla="*/ 1498809 w 5087772"/>
              <a:gd name="connsiteY112" fmla="*/ 377000 h 4432733"/>
              <a:gd name="connsiteX113" fmla="*/ 1484521 w 5087772"/>
              <a:gd name="connsiteY113" fmla="*/ 341281 h 4432733"/>
              <a:gd name="connsiteX114" fmla="*/ 1477324 w 5087772"/>
              <a:gd name="connsiteY114" fmla="*/ 321734 h 4432733"/>
              <a:gd name="connsiteX115" fmla="*/ 1412010 w 5087772"/>
              <a:gd name="connsiteY115" fmla="*/ 291589 h 4432733"/>
              <a:gd name="connsiteX116" fmla="*/ 1366792 w 5087772"/>
              <a:gd name="connsiteY116" fmla="*/ 291589 h 4432733"/>
              <a:gd name="connsiteX117" fmla="*/ 1346696 w 5087772"/>
              <a:gd name="connsiteY117" fmla="*/ 231299 h 4432733"/>
              <a:gd name="connsiteX118" fmla="*/ 1321575 w 5087772"/>
              <a:gd name="connsiteY118" fmla="*/ 176033 h 4432733"/>
              <a:gd name="connsiteX119" fmla="*/ 1291430 w 5087772"/>
              <a:gd name="connsiteY119" fmla="*/ 150912 h 4432733"/>
              <a:gd name="connsiteX120" fmla="*/ 1236164 w 5087772"/>
              <a:gd name="connsiteY120" fmla="*/ 186081 h 4432733"/>
              <a:gd name="connsiteX121" fmla="*/ 1165825 w 5087772"/>
              <a:gd name="connsiteY121" fmla="*/ 211202 h 4432733"/>
              <a:gd name="connsiteX122" fmla="*/ 1120608 w 5087772"/>
              <a:gd name="connsiteY122" fmla="*/ 221251 h 4432733"/>
              <a:gd name="connsiteX123" fmla="*/ 1065342 w 5087772"/>
              <a:gd name="connsiteY123" fmla="*/ 191105 h 4432733"/>
              <a:gd name="connsiteX124" fmla="*/ 1005052 w 5087772"/>
              <a:gd name="connsiteY124" fmla="*/ 155936 h 4432733"/>
              <a:gd name="connsiteX125" fmla="*/ 934713 w 5087772"/>
              <a:gd name="connsiteY125" fmla="*/ 120767 h 4432733"/>
              <a:gd name="connsiteX126" fmla="*/ 829205 w 5087772"/>
              <a:gd name="connsiteY126" fmla="*/ 165985 h 4432733"/>
              <a:gd name="connsiteX127" fmla="*/ 743794 w 5087772"/>
              <a:gd name="connsiteY127" fmla="*/ 181057 h 4432733"/>
              <a:gd name="connsiteX128" fmla="*/ 693553 w 5087772"/>
              <a:gd name="connsiteY128" fmla="*/ 145888 h 4432733"/>
              <a:gd name="connsiteX129" fmla="*/ 703601 w 5087772"/>
              <a:gd name="connsiteY129" fmla="*/ 105695 h 4432733"/>
              <a:gd name="connsiteX130" fmla="*/ 718674 w 5087772"/>
              <a:gd name="connsiteY130" fmla="*/ 85598 h 4432733"/>
              <a:gd name="connsiteX131" fmla="*/ 693553 w 5087772"/>
              <a:gd name="connsiteY131" fmla="*/ 20284 h 4432733"/>
              <a:gd name="connsiteX132" fmla="*/ 648335 w 5087772"/>
              <a:gd name="connsiteY132" fmla="*/ 187 h 4432733"/>
              <a:gd name="connsiteX133" fmla="*/ 618190 w 5087772"/>
              <a:gd name="connsiteY133" fmla="*/ 10235 h 4432733"/>
              <a:gd name="connsiteX134" fmla="*/ 557900 w 5087772"/>
              <a:gd name="connsiteY134" fmla="*/ 10235 h 4432733"/>
              <a:gd name="connsiteX135" fmla="*/ 472489 w 5087772"/>
              <a:gd name="connsiteY135" fmla="*/ 187 h 4432733"/>
              <a:gd name="connsiteX136" fmla="*/ 437320 w 5087772"/>
              <a:gd name="connsiteY136" fmla="*/ 10235 h 4432733"/>
              <a:gd name="connsiteX137" fmla="*/ 392102 w 5087772"/>
              <a:gd name="connsiteY137" fmla="*/ 55453 h 4432733"/>
              <a:gd name="connsiteX138" fmla="*/ 387078 w 5087772"/>
              <a:gd name="connsiteY138" fmla="*/ 105695 h 4432733"/>
              <a:gd name="connsiteX139" fmla="*/ 382054 w 5087772"/>
              <a:gd name="connsiteY139" fmla="*/ 140864 h 4432733"/>
              <a:gd name="connsiteX140" fmla="*/ 346885 w 5087772"/>
              <a:gd name="connsiteY140" fmla="*/ 216226 h 4432733"/>
              <a:gd name="connsiteX141" fmla="*/ 366981 w 5087772"/>
              <a:gd name="connsiteY141" fmla="*/ 206178 h 4432733"/>
              <a:gd name="connsiteX142" fmla="*/ 422247 w 5087772"/>
              <a:gd name="connsiteY142" fmla="*/ 171009 h 4432733"/>
              <a:gd name="connsiteX143" fmla="*/ 467465 w 5087772"/>
              <a:gd name="connsiteY143" fmla="*/ 216226 h 4432733"/>
              <a:gd name="connsiteX144" fmla="*/ 462441 w 5087772"/>
              <a:gd name="connsiteY144" fmla="*/ 256420 h 4432733"/>
              <a:gd name="connsiteX145" fmla="*/ 462441 w 5087772"/>
              <a:gd name="connsiteY145" fmla="*/ 276516 h 4432733"/>
              <a:gd name="connsiteX146" fmla="*/ 532779 w 5087772"/>
              <a:gd name="connsiteY146" fmla="*/ 361927 h 4432733"/>
              <a:gd name="connsiteX147" fmla="*/ 552876 w 5087772"/>
              <a:gd name="connsiteY147" fmla="*/ 412169 h 4432733"/>
              <a:gd name="connsiteX148" fmla="*/ 598093 w 5087772"/>
              <a:gd name="connsiteY148" fmla="*/ 427242 h 4432733"/>
              <a:gd name="connsiteX149" fmla="*/ 618190 w 5087772"/>
              <a:gd name="connsiteY149" fmla="*/ 442314 h 4432733"/>
              <a:gd name="connsiteX150" fmla="*/ 633263 w 5087772"/>
              <a:gd name="connsiteY150" fmla="*/ 472459 h 4432733"/>
              <a:gd name="connsiteX151" fmla="*/ 3937635 w 5087772"/>
              <a:gd name="connsiteY151" fmla="*/ 1444777 h 4432733"/>
              <a:gd name="connsiteX152" fmla="*/ 577997 w 5087772"/>
              <a:gd name="connsiteY152" fmla="*/ 582991 h 4432733"/>
              <a:gd name="connsiteX153" fmla="*/ 4025558 w 5087772"/>
              <a:gd name="connsiteY153" fmla="*/ 1609807 h 4432733"/>
              <a:gd name="connsiteX154" fmla="*/ 462441 w 5087772"/>
              <a:gd name="connsiteY154" fmla="*/ 638257 h 4432733"/>
              <a:gd name="connsiteX155" fmla="*/ 437320 w 5087772"/>
              <a:gd name="connsiteY155" fmla="*/ 708596 h 4432733"/>
              <a:gd name="connsiteX156" fmla="*/ 4068752 w 5087772"/>
              <a:gd name="connsiteY156" fmla="*/ 1752368 h 4432733"/>
              <a:gd name="connsiteX157" fmla="*/ 377030 w 5087772"/>
              <a:gd name="connsiteY157" fmla="*/ 768886 h 4432733"/>
              <a:gd name="connsiteX158" fmla="*/ 351909 w 5087772"/>
              <a:gd name="connsiteY158" fmla="*/ 914587 h 4432733"/>
              <a:gd name="connsiteX159" fmla="*/ 331812 w 5087772"/>
              <a:gd name="connsiteY159" fmla="*/ 964829 h 4432733"/>
              <a:gd name="connsiteX160" fmla="*/ 346885 w 5087772"/>
              <a:gd name="connsiteY160" fmla="*/ 1025119 h 4432733"/>
              <a:gd name="connsiteX161" fmla="*/ 4147604 w 5087772"/>
              <a:gd name="connsiteY161" fmla="*/ 1874414 h 4432733"/>
              <a:gd name="connsiteX162" fmla="*/ 372005 w 5087772"/>
              <a:gd name="connsiteY162" fmla="*/ 1110530 h 4432733"/>
              <a:gd name="connsiteX0" fmla="*/ 372005 w 4985899"/>
              <a:gd name="connsiteY0" fmla="*/ 1110530 h 4432733"/>
              <a:gd name="connsiteX1" fmla="*/ 4529371 w 4985899"/>
              <a:gd name="connsiteY1" fmla="*/ 2133857 h 4432733"/>
              <a:gd name="connsiteX2" fmla="*/ 4750784 w 4985899"/>
              <a:gd name="connsiteY2" fmla="*/ 2453101 h 4432733"/>
              <a:gd name="connsiteX3" fmla="*/ 4815052 w 4985899"/>
              <a:gd name="connsiteY3" fmla="*/ 2820494 h 4432733"/>
              <a:gd name="connsiteX4" fmla="*/ 4804724 w 4985899"/>
              <a:gd name="connsiteY4" fmla="*/ 3176931 h 4432733"/>
              <a:gd name="connsiteX5" fmla="*/ 4854966 w 4985899"/>
              <a:gd name="connsiteY5" fmla="*/ 3413347 h 4432733"/>
              <a:gd name="connsiteX6" fmla="*/ 4945271 w 4985899"/>
              <a:gd name="connsiteY6" fmla="*/ 3672650 h 4432733"/>
              <a:gd name="connsiteX7" fmla="*/ 4985753 w 4985899"/>
              <a:gd name="connsiteY7" fmla="*/ 3976656 h 4432733"/>
              <a:gd name="connsiteX8" fmla="*/ 4932701 w 4985899"/>
              <a:gd name="connsiteY8" fmla="*/ 4141713 h 4432733"/>
              <a:gd name="connsiteX9" fmla="*/ 4889088 w 4985899"/>
              <a:gd name="connsiteY9" fmla="*/ 4253221 h 4432733"/>
              <a:gd name="connsiteX10" fmla="*/ 4801305 w 4985899"/>
              <a:gd name="connsiteY10" fmla="*/ 4305417 h 4432733"/>
              <a:gd name="connsiteX11" fmla="*/ 4508027 w 4985899"/>
              <a:gd name="connsiteY11" fmla="*/ 4416769 h 4432733"/>
              <a:gd name="connsiteX12" fmla="*/ 2641809 w 4985899"/>
              <a:gd name="connsiteY12" fmla="*/ 3920300 h 4432733"/>
              <a:gd name="connsiteX13" fmla="*/ 2561638 w 4985899"/>
              <a:gd name="connsiteY13" fmla="*/ 3875849 h 4432733"/>
              <a:gd name="connsiteX14" fmla="*/ 2748441 w 4985899"/>
              <a:gd name="connsiteY14" fmla="*/ 3878851 h 4432733"/>
              <a:gd name="connsiteX15" fmla="*/ 2823803 w 4985899"/>
              <a:gd name="connsiteY15" fmla="*/ 3823585 h 4432733"/>
              <a:gd name="connsiteX16" fmla="*/ 2879069 w 4985899"/>
              <a:gd name="connsiteY16" fmla="*/ 3778367 h 4432733"/>
              <a:gd name="connsiteX17" fmla="*/ 2975184 w 4985899"/>
              <a:gd name="connsiteY17" fmla="*/ 3820288 h 4432733"/>
              <a:gd name="connsiteX18" fmla="*/ 3029794 w 4985899"/>
              <a:gd name="connsiteY18" fmla="*/ 3823585 h 4432733"/>
              <a:gd name="connsiteX19" fmla="*/ 3080036 w 4985899"/>
              <a:gd name="connsiteY19" fmla="*/ 3808512 h 4432733"/>
              <a:gd name="connsiteX20" fmla="*/ 3130278 w 4985899"/>
              <a:gd name="connsiteY20" fmla="*/ 3738174 h 4432733"/>
              <a:gd name="connsiteX21" fmla="*/ 3145351 w 4985899"/>
              <a:gd name="connsiteY21" fmla="*/ 3692956 h 4432733"/>
              <a:gd name="connsiteX22" fmla="*/ 3144253 w 4985899"/>
              <a:gd name="connsiteY22" fmla="*/ 3667888 h 4432733"/>
              <a:gd name="connsiteX23" fmla="*/ 3185021 w 4985899"/>
              <a:gd name="connsiteY23" fmla="*/ 3646953 h 4432733"/>
              <a:gd name="connsiteX24" fmla="*/ 3235786 w 4985899"/>
              <a:gd name="connsiteY24" fmla="*/ 3667835 h 4432733"/>
              <a:gd name="connsiteX25" fmla="*/ 3311148 w 4985899"/>
              <a:gd name="connsiteY25" fmla="*/ 3667835 h 4432733"/>
              <a:gd name="connsiteX26" fmla="*/ 3366414 w 4985899"/>
              <a:gd name="connsiteY26" fmla="*/ 3622618 h 4432733"/>
              <a:gd name="connsiteX27" fmla="*/ 3386511 w 4985899"/>
              <a:gd name="connsiteY27" fmla="*/ 3547255 h 4432733"/>
              <a:gd name="connsiteX28" fmla="*/ 3386511 w 4985899"/>
              <a:gd name="connsiteY28" fmla="*/ 3486965 h 4432733"/>
              <a:gd name="connsiteX29" fmla="*/ 3446801 w 4985899"/>
              <a:gd name="connsiteY29" fmla="*/ 3411602 h 4432733"/>
              <a:gd name="connsiteX30" fmla="*/ 3466898 w 4985899"/>
              <a:gd name="connsiteY30" fmla="*/ 3366385 h 4432733"/>
              <a:gd name="connsiteX31" fmla="*/ 3486994 w 4985899"/>
              <a:gd name="connsiteY31" fmla="*/ 3341264 h 4432733"/>
              <a:gd name="connsiteX32" fmla="*/ 3520489 w 4985899"/>
              <a:gd name="connsiteY32" fmla="*/ 3322606 h 4432733"/>
              <a:gd name="connsiteX33" fmla="*/ 3567381 w 4985899"/>
              <a:gd name="connsiteY33" fmla="*/ 3321167 h 4432733"/>
              <a:gd name="connsiteX34" fmla="*/ 3562357 w 4985899"/>
              <a:gd name="connsiteY34" fmla="*/ 3270925 h 4432733"/>
              <a:gd name="connsiteX35" fmla="*/ 3552309 w 4985899"/>
              <a:gd name="connsiteY35" fmla="*/ 3235756 h 4432733"/>
              <a:gd name="connsiteX36" fmla="*/ 3551445 w 4985899"/>
              <a:gd name="connsiteY36" fmla="*/ 3217831 h 4432733"/>
              <a:gd name="connsiteX37" fmla="*/ 3514496 w 4985899"/>
              <a:gd name="connsiteY37" fmla="*/ 3181276 h 4432733"/>
              <a:gd name="connsiteX38" fmla="*/ 3492019 w 4985899"/>
              <a:gd name="connsiteY38" fmla="*/ 3180490 h 4432733"/>
              <a:gd name="connsiteX39" fmla="*/ 3446801 w 4985899"/>
              <a:gd name="connsiteY39" fmla="*/ 3130248 h 4432733"/>
              <a:gd name="connsiteX40" fmla="*/ 3416656 w 4985899"/>
              <a:gd name="connsiteY40" fmla="*/ 3100103 h 4432733"/>
              <a:gd name="connsiteX41" fmla="*/ 3391535 w 4985899"/>
              <a:gd name="connsiteY41" fmla="*/ 3095079 h 4432733"/>
              <a:gd name="connsiteX42" fmla="*/ 3341895 w 4985899"/>
              <a:gd name="connsiteY42" fmla="*/ 3015425 h 4432733"/>
              <a:gd name="connsiteX43" fmla="*/ 3321197 w 4985899"/>
              <a:gd name="connsiteY43" fmla="*/ 2944354 h 4432733"/>
              <a:gd name="connsiteX44" fmla="*/ 3289508 w 4985899"/>
              <a:gd name="connsiteY44" fmla="*/ 2905888 h 4432733"/>
              <a:gd name="connsiteX45" fmla="*/ 3282364 w 4985899"/>
              <a:gd name="connsiteY45" fmla="*/ 2867788 h 4432733"/>
              <a:gd name="connsiteX46" fmla="*/ 3260907 w 4985899"/>
              <a:gd name="connsiteY46" fmla="*/ 2838846 h 4432733"/>
              <a:gd name="connsiteX47" fmla="*/ 3260933 w 4985899"/>
              <a:gd name="connsiteY47" fmla="*/ 2820163 h 4432733"/>
              <a:gd name="connsiteX48" fmla="*/ 3225737 w 4985899"/>
              <a:gd name="connsiteY48" fmla="*/ 2768508 h 4432733"/>
              <a:gd name="connsiteX49" fmla="*/ 3160423 w 4985899"/>
              <a:gd name="connsiteY49" fmla="*/ 2698169 h 4432733"/>
              <a:gd name="connsiteX50" fmla="*/ 3130278 w 4985899"/>
              <a:gd name="connsiteY50" fmla="*/ 2663000 h 4432733"/>
              <a:gd name="connsiteX51" fmla="*/ 3095109 w 4985899"/>
              <a:gd name="connsiteY51" fmla="*/ 2622807 h 4432733"/>
              <a:gd name="connsiteX52" fmla="*/ 3084720 w 4985899"/>
              <a:gd name="connsiteY52" fmla="*/ 2558225 h 4432733"/>
              <a:gd name="connsiteX53" fmla="*/ 3090085 w 4985899"/>
              <a:gd name="connsiteY53" fmla="*/ 2532371 h 4432733"/>
              <a:gd name="connsiteX54" fmla="*/ 3046621 w 4985899"/>
              <a:gd name="connsiteY54" fmla="*/ 2510600 h 4432733"/>
              <a:gd name="connsiteX55" fmla="*/ 3019746 w 4985899"/>
              <a:gd name="connsiteY55" fmla="*/ 2512275 h 4432733"/>
              <a:gd name="connsiteX56" fmla="*/ 3010221 w 4985899"/>
              <a:gd name="connsiteY56" fmla="*/ 2472631 h 4432733"/>
              <a:gd name="connsiteX57" fmla="*/ 3013284 w 4985899"/>
              <a:gd name="connsiteY57" fmla="*/ 2398681 h 4432733"/>
              <a:gd name="connsiteX58" fmla="*/ 2994625 w 4985899"/>
              <a:gd name="connsiteY58" fmla="*/ 2371598 h 4432733"/>
              <a:gd name="connsiteX59" fmla="*/ 2964480 w 4985899"/>
              <a:gd name="connsiteY59" fmla="*/ 2326380 h 4432733"/>
              <a:gd name="connsiteX60" fmla="*/ 2909214 w 4985899"/>
              <a:gd name="connsiteY60" fmla="*/ 2272973 h 4432733"/>
              <a:gd name="connsiteX61" fmla="*/ 2879069 w 4985899"/>
              <a:gd name="connsiteY61" fmla="*/ 2230921 h 4432733"/>
              <a:gd name="connsiteX62" fmla="*/ 2843900 w 4985899"/>
              <a:gd name="connsiteY62" fmla="*/ 2215848 h 4432733"/>
              <a:gd name="connsiteX63" fmla="*/ 2822783 w 4985899"/>
              <a:gd name="connsiteY63" fmla="*/ 2203419 h 4432733"/>
              <a:gd name="connsiteX64" fmla="*/ 2798682 w 4985899"/>
              <a:gd name="connsiteY64" fmla="*/ 2195752 h 4432733"/>
              <a:gd name="connsiteX65" fmla="*/ 2770395 w 4985899"/>
              <a:gd name="connsiteY65" fmla="*/ 2177225 h 4432733"/>
              <a:gd name="connsiteX66" fmla="*/ 2733368 w 4985899"/>
              <a:gd name="connsiteY66" fmla="*/ 2170631 h 4432733"/>
              <a:gd name="connsiteX67" fmla="*/ 2698958 w 4985899"/>
              <a:gd name="connsiteY67" fmla="*/ 2146269 h 4432733"/>
              <a:gd name="connsiteX68" fmla="*/ 2659341 w 4985899"/>
              <a:gd name="connsiteY68" fmla="*/ 2128318 h 4432733"/>
              <a:gd name="connsiteX69" fmla="*/ 2698199 w 4985899"/>
              <a:gd name="connsiteY69" fmla="*/ 2004833 h 4432733"/>
              <a:gd name="connsiteX70" fmla="*/ 2728344 w 4985899"/>
              <a:gd name="connsiteY70" fmla="*/ 1934495 h 4432733"/>
              <a:gd name="connsiteX71" fmla="*/ 2823803 w 4985899"/>
              <a:gd name="connsiteY71" fmla="*/ 1813914 h 4432733"/>
              <a:gd name="connsiteX72" fmla="*/ 2860569 w 4985899"/>
              <a:gd name="connsiteY72" fmla="*/ 1758648 h 4432733"/>
              <a:gd name="connsiteX73" fmla="*/ 2914238 w 4985899"/>
              <a:gd name="connsiteY73" fmla="*/ 1733527 h 4432733"/>
              <a:gd name="connsiteX74" fmla="*/ 2984577 w 4985899"/>
              <a:gd name="connsiteY74" fmla="*/ 1693334 h 4432733"/>
              <a:gd name="connsiteX75" fmla="*/ 3095109 w 4985899"/>
              <a:gd name="connsiteY75" fmla="*/ 1663189 h 4432733"/>
              <a:gd name="connsiteX76" fmla="*/ 3140326 w 4985899"/>
              <a:gd name="connsiteY76" fmla="*/ 1643092 h 4432733"/>
              <a:gd name="connsiteX77" fmla="*/ 3175496 w 4985899"/>
              <a:gd name="connsiteY77" fmla="*/ 1602899 h 4432733"/>
              <a:gd name="connsiteX78" fmla="*/ 3195592 w 4985899"/>
              <a:gd name="connsiteY78" fmla="*/ 1517488 h 4432733"/>
              <a:gd name="connsiteX79" fmla="*/ 3228381 w 4985899"/>
              <a:gd name="connsiteY79" fmla="*/ 1430480 h 4432733"/>
              <a:gd name="connsiteX80" fmla="*/ 3296076 w 4985899"/>
              <a:gd name="connsiteY80" fmla="*/ 1341642 h 4432733"/>
              <a:gd name="connsiteX81" fmla="*/ 3411632 w 4985899"/>
              <a:gd name="connsiteY81" fmla="*/ 1241158 h 4432733"/>
              <a:gd name="connsiteX82" fmla="*/ 3366414 w 4985899"/>
              <a:gd name="connsiteY82" fmla="*/ 1211013 h 4432733"/>
              <a:gd name="connsiteX83" fmla="*/ 3308559 w 4985899"/>
              <a:gd name="connsiteY83" fmla="*/ 1196150 h 4432733"/>
              <a:gd name="connsiteX84" fmla="*/ 3225737 w 4985899"/>
              <a:gd name="connsiteY84" fmla="*/ 1190916 h 4432733"/>
              <a:gd name="connsiteX85" fmla="*/ 3172828 w 4985899"/>
              <a:gd name="connsiteY85" fmla="*/ 1167575 h 4432733"/>
              <a:gd name="connsiteX86" fmla="*/ 3101390 w 4985899"/>
              <a:gd name="connsiteY86" fmla="*/ 1153288 h 4432733"/>
              <a:gd name="connsiteX87" fmla="*/ 3064964 w 4985899"/>
              <a:gd name="connsiteY87" fmla="*/ 1165796 h 4432733"/>
              <a:gd name="connsiteX88" fmla="*/ 3004674 w 4985899"/>
              <a:gd name="connsiteY88" fmla="*/ 1135651 h 4432733"/>
              <a:gd name="connsiteX89" fmla="*/ 2934335 w 4985899"/>
              <a:gd name="connsiteY89" fmla="*/ 1120578 h 4432733"/>
              <a:gd name="connsiteX90" fmla="*/ 2758490 w 4985899"/>
              <a:gd name="connsiteY90" fmla="*/ 1072325 h 4432733"/>
              <a:gd name="connsiteX91" fmla="*/ 2522353 w 4985899"/>
              <a:gd name="connsiteY91" fmla="*/ 1010046 h 4432733"/>
              <a:gd name="connsiteX92" fmla="*/ 2457038 w 4985899"/>
              <a:gd name="connsiteY92" fmla="*/ 979901 h 4432733"/>
              <a:gd name="connsiteX93" fmla="*/ 2401773 w 4985899"/>
              <a:gd name="connsiteY93" fmla="*/ 954780 h 4432733"/>
              <a:gd name="connsiteX94" fmla="*/ 2316362 w 4985899"/>
              <a:gd name="connsiteY94" fmla="*/ 944732 h 4432733"/>
              <a:gd name="connsiteX95" fmla="*/ 2256071 w 4985899"/>
              <a:gd name="connsiteY95" fmla="*/ 944732 h 4432733"/>
              <a:gd name="connsiteX96" fmla="*/ 2220902 w 4985899"/>
              <a:gd name="connsiteY96" fmla="*/ 949756 h 4432733"/>
              <a:gd name="connsiteX97" fmla="*/ 2125443 w 4985899"/>
              <a:gd name="connsiteY97" fmla="*/ 849273 h 4432733"/>
              <a:gd name="connsiteX98" fmla="*/ 2113171 w 4985899"/>
              <a:gd name="connsiteY98" fmla="*/ 805625 h 4432733"/>
              <a:gd name="connsiteX99" fmla="*/ 2084596 w 4985899"/>
              <a:gd name="connsiteY99" fmla="*/ 779431 h 4432733"/>
              <a:gd name="connsiteX100" fmla="*/ 2055104 w 4985899"/>
              <a:gd name="connsiteY100" fmla="*/ 743765 h 4432733"/>
              <a:gd name="connsiteX101" fmla="*/ 1994814 w 4985899"/>
              <a:gd name="connsiteY101" fmla="*/ 663378 h 4432733"/>
              <a:gd name="connsiteX102" fmla="*/ 3862796 w 4985899"/>
              <a:gd name="connsiteY102" fmla="*/ 1324597 h 4432733"/>
              <a:gd name="connsiteX103" fmla="*/ 1889307 w 4985899"/>
              <a:gd name="connsiteY103" fmla="*/ 552846 h 4432733"/>
              <a:gd name="connsiteX104" fmla="*/ 1793847 w 4985899"/>
              <a:gd name="connsiteY104" fmla="*/ 482508 h 4432733"/>
              <a:gd name="connsiteX105" fmla="*/ 1698388 w 4985899"/>
              <a:gd name="connsiteY105" fmla="*/ 477484 h 4432733"/>
              <a:gd name="connsiteX106" fmla="*/ 1667878 w 4985899"/>
              <a:gd name="connsiteY106" fmla="*/ 453200 h 4432733"/>
              <a:gd name="connsiteX107" fmla="*/ 1597904 w 4985899"/>
              <a:gd name="connsiteY107" fmla="*/ 467435 h 4432733"/>
              <a:gd name="connsiteX108" fmla="*/ 1589296 w 4985899"/>
              <a:gd name="connsiteY108" fmla="*/ 443675 h 4432733"/>
              <a:gd name="connsiteX109" fmla="*/ 1542638 w 4985899"/>
              <a:gd name="connsiteY109" fmla="*/ 452363 h 4432733"/>
              <a:gd name="connsiteX110" fmla="*/ 1534528 w 4985899"/>
              <a:gd name="connsiteY110" fmla="*/ 412719 h 4432733"/>
              <a:gd name="connsiteX111" fmla="*/ 1498809 w 4985899"/>
              <a:gd name="connsiteY111" fmla="*/ 377000 h 4432733"/>
              <a:gd name="connsiteX112" fmla="*/ 1484521 w 4985899"/>
              <a:gd name="connsiteY112" fmla="*/ 341281 h 4432733"/>
              <a:gd name="connsiteX113" fmla="*/ 1477324 w 4985899"/>
              <a:gd name="connsiteY113" fmla="*/ 321734 h 4432733"/>
              <a:gd name="connsiteX114" fmla="*/ 1412010 w 4985899"/>
              <a:gd name="connsiteY114" fmla="*/ 291589 h 4432733"/>
              <a:gd name="connsiteX115" fmla="*/ 1366792 w 4985899"/>
              <a:gd name="connsiteY115" fmla="*/ 291589 h 4432733"/>
              <a:gd name="connsiteX116" fmla="*/ 1346696 w 4985899"/>
              <a:gd name="connsiteY116" fmla="*/ 231299 h 4432733"/>
              <a:gd name="connsiteX117" fmla="*/ 1321575 w 4985899"/>
              <a:gd name="connsiteY117" fmla="*/ 176033 h 4432733"/>
              <a:gd name="connsiteX118" fmla="*/ 1291430 w 4985899"/>
              <a:gd name="connsiteY118" fmla="*/ 150912 h 4432733"/>
              <a:gd name="connsiteX119" fmla="*/ 1236164 w 4985899"/>
              <a:gd name="connsiteY119" fmla="*/ 186081 h 4432733"/>
              <a:gd name="connsiteX120" fmla="*/ 1165825 w 4985899"/>
              <a:gd name="connsiteY120" fmla="*/ 211202 h 4432733"/>
              <a:gd name="connsiteX121" fmla="*/ 1120608 w 4985899"/>
              <a:gd name="connsiteY121" fmla="*/ 221251 h 4432733"/>
              <a:gd name="connsiteX122" fmla="*/ 1065342 w 4985899"/>
              <a:gd name="connsiteY122" fmla="*/ 191105 h 4432733"/>
              <a:gd name="connsiteX123" fmla="*/ 1005052 w 4985899"/>
              <a:gd name="connsiteY123" fmla="*/ 155936 h 4432733"/>
              <a:gd name="connsiteX124" fmla="*/ 934713 w 4985899"/>
              <a:gd name="connsiteY124" fmla="*/ 120767 h 4432733"/>
              <a:gd name="connsiteX125" fmla="*/ 829205 w 4985899"/>
              <a:gd name="connsiteY125" fmla="*/ 165985 h 4432733"/>
              <a:gd name="connsiteX126" fmla="*/ 743794 w 4985899"/>
              <a:gd name="connsiteY126" fmla="*/ 181057 h 4432733"/>
              <a:gd name="connsiteX127" fmla="*/ 693553 w 4985899"/>
              <a:gd name="connsiteY127" fmla="*/ 145888 h 4432733"/>
              <a:gd name="connsiteX128" fmla="*/ 703601 w 4985899"/>
              <a:gd name="connsiteY128" fmla="*/ 105695 h 4432733"/>
              <a:gd name="connsiteX129" fmla="*/ 718674 w 4985899"/>
              <a:gd name="connsiteY129" fmla="*/ 85598 h 4432733"/>
              <a:gd name="connsiteX130" fmla="*/ 693553 w 4985899"/>
              <a:gd name="connsiteY130" fmla="*/ 20284 h 4432733"/>
              <a:gd name="connsiteX131" fmla="*/ 648335 w 4985899"/>
              <a:gd name="connsiteY131" fmla="*/ 187 h 4432733"/>
              <a:gd name="connsiteX132" fmla="*/ 618190 w 4985899"/>
              <a:gd name="connsiteY132" fmla="*/ 10235 h 4432733"/>
              <a:gd name="connsiteX133" fmla="*/ 557900 w 4985899"/>
              <a:gd name="connsiteY133" fmla="*/ 10235 h 4432733"/>
              <a:gd name="connsiteX134" fmla="*/ 472489 w 4985899"/>
              <a:gd name="connsiteY134" fmla="*/ 187 h 4432733"/>
              <a:gd name="connsiteX135" fmla="*/ 437320 w 4985899"/>
              <a:gd name="connsiteY135" fmla="*/ 10235 h 4432733"/>
              <a:gd name="connsiteX136" fmla="*/ 392102 w 4985899"/>
              <a:gd name="connsiteY136" fmla="*/ 55453 h 4432733"/>
              <a:gd name="connsiteX137" fmla="*/ 387078 w 4985899"/>
              <a:gd name="connsiteY137" fmla="*/ 105695 h 4432733"/>
              <a:gd name="connsiteX138" fmla="*/ 382054 w 4985899"/>
              <a:gd name="connsiteY138" fmla="*/ 140864 h 4432733"/>
              <a:gd name="connsiteX139" fmla="*/ 346885 w 4985899"/>
              <a:gd name="connsiteY139" fmla="*/ 216226 h 4432733"/>
              <a:gd name="connsiteX140" fmla="*/ 366981 w 4985899"/>
              <a:gd name="connsiteY140" fmla="*/ 206178 h 4432733"/>
              <a:gd name="connsiteX141" fmla="*/ 422247 w 4985899"/>
              <a:gd name="connsiteY141" fmla="*/ 171009 h 4432733"/>
              <a:gd name="connsiteX142" fmla="*/ 467465 w 4985899"/>
              <a:gd name="connsiteY142" fmla="*/ 216226 h 4432733"/>
              <a:gd name="connsiteX143" fmla="*/ 462441 w 4985899"/>
              <a:gd name="connsiteY143" fmla="*/ 256420 h 4432733"/>
              <a:gd name="connsiteX144" fmla="*/ 462441 w 4985899"/>
              <a:gd name="connsiteY144" fmla="*/ 276516 h 4432733"/>
              <a:gd name="connsiteX145" fmla="*/ 532779 w 4985899"/>
              <a:gd name="connsiteY145" fmla="*/ 361927 h 4432733"/>
              <a:gd name="connsiteX146" fmla="*/ 552876 w 4985899"/>
              <a:gd name="connsiteY146" fmla="*/ 412169 h 4432733"/>
              <a:gd name="connsiteX147" fmla="*/ 598093 w 4985899"/>
              <a:gd name="connsiteY147" fmla="*/ 427242 h 4432733"/>
              <a:gd name="connsiteX148" fmla="*/ 618190 w 4985899"/>
              <a:gd name="connsiteY148" fmla="*/ 442314 h 4432733"/>
              <a:gd name="connsiteX149" fmla="*/ 633263 w 4985899"/>
              <a:gd name="connsiteY149" fmla="*/ 472459 h 4432733"/>
              <a:gd name="connsiteX150" fmla="*/ 3937635 w 4985899"/>
              <a:gd name="connsiteY150" fmla="*/ 1444777 h 4432733"/>
              <a:gd name="connsiteX151" fmla="*/ 577997 w 4985899"/>
              <a:gd name="connsiteY151" fmla="*/ 582991 h 4432733"/>
              <a:gd name="connsiteX152" fmla="*/ 4025558 w 4985899"/>
              <a:gd name="connsiteY152" fmla="*/ 1609807 h 4432733"/>
              <a:gd name="connsiteX153" fmla="*/ 462441 w 4985899"/>
              <a:gd name="connsiteY153" fmla="*/ 638257 h 4432733"/>
              <a:gd name="connsiteX154" fmla="*/ 437320 w 4985899"/>
              <a:gd name="connsiteY154" fmla="*/ 708596 h 4432733"/>
              <a:gd name="connsiteX155" fmla="*/ 4068752 w 4985899"/>
              <a:gd name="connsiteY155" fmla="*/ 1752368 h 4432733"/>
              <a:gd name="connsiteX156" fmla="*/ 377030 w 4985899"/>
              <a:gd name="connsiteY156" fmla="*/ 768886 h 4432733"/>
              <a:gd name="connsiteX157" fmla="*/ 351909 w 4985899"/>
              <a:gd name="connsiteY157" fmla="*/ 914587 h 4432733"/>
              <a:gd name="connsiteX158" fmla="*/ 331812 w 4985899"/>
              <a:gd name="connsiteY158" fmla="*/ 964829 h 4432733"/>
              <a:gd name="connsiteX159" fmla="*/ 346885 w 4985899"/>
              <a:gd name="connsiteY159" fmla="*/ 1025119 h 4432733"/>
              <a:gd name="connsiteX160" fmla="*/ 4147604 w 4985899"/>
              <a:gd name="connsiteY160" fmla="*/ 1874414 h 4432733"/>
              <a:gd name="connsiteX161" fmla="*/ 372005 w 4985899"/>
              <a:gd name="connsiteY161" fmla="*/ 1110530 h 4432733"/>
              <a:gd name="connsiteX0" fmla="*/ 4147604 w 4985899"/>
              <a:gd name="connsiteY0" fmla="*/ 1874414 h 4432733"/>
              <a:gd name="connsiteX1" fmla="*/ 4529371 w 4985899"/>
              <a:gd name="connsiteY1" fmla="*/ 2133857 h 4432733"/>
              <a:gd name="connsiteX2" fmla="*/ 4750784 w 4985899"/>
              <a:gd name="connsiteY2" fmla="*/ 2453101 h 4432733"/>
              <a:gd name="connsiteX3" fmla="*/ 4815052 w 4985899"/>
              <a:gd name="connsiteY3" fmla="*/ 2820494 h 4432733"/>
              <a:gd name="connsiteX4" fmla="*/ 4804724 w 4985899"/>
              <a:gd name="connsiteY4" fmla="*/ 3176931 h 4432733"/>
              <a:gd name="connsiteX5" fmla="*/ 4854966 w 4985899"/>
              <a:gd name="connsiteY5" fmla="*/ 3413347 h 4432733"/>
              <a:gd name="connsiteX6" fmla="*/ 4945271 w 4985899"/>
              <a:gd name="connsiteY6" fmla="*/ 3672650 h 4432733"/>
              <a:gd name="connsiteX7" fmla="*/ 4985753 w 4985899"/>
              <a:gd name="connsiteY7" fmla="*/ 3976656 h 4432733"/>
              <a:gd name="connsiteX8" fmla="*/ 4932701 w 4985899"/>
              <a:gd name="connsiteY8" fmla="*/ 4141713 h 4432733"/>
              <a:gd name="connsiteX9" fmla="*/ 4889088 w 4985899"/>
              <a:gd name="connsiteY9" fmla="*/ 4253221 h 4432733"/>
              <a:gd name="connsiteX10" fmla="*/ 4801305 w 4985899"/>
              <a:gd name="connsiteY10" fmla="*/ 4305417 h 4432733"/>
              <a:gd name="connsiteX11" fmla="*/ 4508027 w 4985899"/>
              <a:gd name="connsiteY11" fmla="*/ 4416769 h 4432733"/>
              <a:gd name="connsiteX12" fmla="*/ 2641809 w 4985899"/>
              <a:gd name="connsiteY12" fmla="*/ 3920300 h 4432733"/>
              <a:gd name="connsiteX13" fmla="*/ 2561638 w 4985899"/>
              <a:gd name="connsiteY13" fmla="*/ 3875849 h 4432733"/>
              <a:gd name="connsiteX14" fmla="*/ 2748441 w 4985899"/>
              <a:gd name="connsiteY14" fmla="*/ 3878851 h 4432733"/>
              <a:gd name="connsiteX15" fmla="*/ 2823803 w 4985899"/>
              <a:gd name="connsiteY15" fmla="*/ 3823585 h 4432733"/>
              <a:gd name="connsiteX16" fmla="*/ 2879069 w 4985899"/>
              <a:gd name="connsiteY16" fmla="*/ 3778367 h 4432733"/>
              <a:gd name="connsiteX17" fmla="*/ 2975184 w 4985899"/>
              <a:gd name="connsiteY17" fmla="*/ 3820288 h 4432733"/>
              <a:gd name="connsiteX18" fmla="*/ 3029794 w 4985899"/>
              <a:gd name="connsiteY18" fmla="*/ 3823585 h 4432733"/>
              <a:gd name="connsiteX19" fmla="*/ 3080036 w 4985899"/>
              <a:gd name="connsiteY19" fmla="*/ 3808512 h 4432733"/>
              <a:gd name="connsiteX20" fmla="*/ 3130278 w 4985899"/>
              <a:gd name="connsiteY20" fmla="*/ 3738174 h 4432733"/>
              <a:gd name="connsiteX21" fmla="*/ 3145351 w 4985899"/>
              <a:gd name="connsiteY21" fmla="*/ 3692956 h 4432733"/>
              <a:gd name="connsiteX22" fmla="*/ 3144253 w 4985899"/>
              <a:gd name="connsiteY22" fmla="*/ 3667888 h 4432733"/>
              <a:gd name="connsiteX23" fmla="*/ 3185021 w 4985899"/>
              <a:gd name="connsiteY23" fmla="*/ 3646953 h 4432733"/>
              <a:gd name="connsiteX24" fmla="*/ 3235786 w 4985899"/>
              <a:gd name="connsiteY24" fmla="*/ 3667835 h 4432733"/>
              <a:gd name="connsiteX25" fmla="*/ 3311148 w 4985899"/>
              <a:gd name="connsiteY25" fmla="*/ 3667835 h 4432733"/>
              <a:gd name="connsiteX26" fmla="*/ 3366414 w 4985899"/>
              <a:gd name="connsiteY26" fmla="*/ 3622618 h 4432733"/>
              <a:gd name="connsiteX27" fmla="*/ 3386511 w 4985899"/>
              <a:gd name="connsiteY27" fmla="*/ 3547255 h 4432733"/>
              <a:gd name="connsiteX28" fmla="*/ 3386511 w 4985899"/>
              <a:gd name="connsiteY28" fmla="*/ 3486965 h 4432733"/>
              <a:gd name="connsiteX29" fmla="*/ 3446801 w 4985899"/>
              <a:gd name="connsiteY29" fmla="*/ 3411602 h 4432733"/>
              <a:gd name="connsiteX30" fmla="*/ 3466898 w 4985899"/>
              <a:gd name="connsiteY30" fmla="*/ 3366385 h 4432733"/>
              <a:gd name="connsiteX31" fmla="*/ 3486994 w 4985899"/>
              <a:gd name="connsiteY31" fmla="*/ 3341264 h 4432733"/>
              <a:gd name="connsiteX32" fmla="*/ 3520489 w 4985899"/>
              <a:gd name="connsiteY32" fmla="*/ 3322606 h 4432733"/>
              <a:gd name="connsiteX33" fmla="*/ 3567381 w 4985899"/>
              <a:gd name="connsiteY33" fmla="*/ 3321167 h 4432733"/>
              <a:gd name="connsiteX34" fmla="*/ 3562357 w 4985899"/>
              <a:gd name="connsiteY34" fmla="*/ 3270925 h 4432733"/>
              <a:gd name="connsiteX35" fmla="*/ 3552309 w 4985899"/>
              <a:gd name="connsiteY35" fmla="*/ 3235756 h 4432733"/>
              <a:gd name="connsiteX36" fmla="*/ 3551445 w 4985899"/>
              <a:gd name="connsiteY36" fmla="*/ 3217831 h 4432733"/>
              <a:gd name="connsiteX37" fmla="*/ 3514496 w 4985899"/>
              <a:gd name="connsiteY37" fmla="*/ 3181276 h 4432733"/>
              <a:gd name="connsiteX38" fmla="*/ 3492019 w 4985899"/>
              <a:gd name="connsiteY38" fmla="*/ 3180490 h 4432733"/>
              <a:gd name="connsiteX39" fmla="*/ 3446801 w 4985899"/>
              <a:gd name="connsiteY39" fmla="*/ 3130248 h 4432733"/>
              <a:gd name="connsiteX40" fmla="*/ 3416656 w 4985899"/>
              <a:gd name="connsiteY40" fmla="*/ 3100103 h 4432733"/>
              <a:gd name="connsiteX41" fmla="*/ 3391535 w 4985899"/>
              <a:gd name="connsiteY41" fmla="*/ 3095079 h 4432733"/>
              <a:gd name="connsiteX42" fmla="*/ 3341895 w 4985899"/>
              <a:gd name="connsiteY42" fmla="*/ 3015425 h 4432733"/>
              <a:gd name="connsiteX43" fmla="*/ 3321197 w 4985899"/>
              <a:gd name="connsiteY43" fmla="*/ 2944354 h 4432733"/>
              <a:gd name="connsiteX44" fmla="*/ 3289508 w 4985899"/>
              <a:gd name="connsiteY44" fmla="*/ 2905888 h 4432733"/>
              <a:gd name="connsiteX45" fmla="*/ 3282364 w 4985899"/>
              <a:gd name="connsiteY45" fmla="*/ 2867788 h 4432733"/>
              <a:gd name="connsiteX46" fmla="*/ 3260907 w 4985899"/>
              <a:gd name="connsiteY46" fmla="*/ 2838846 h 4432733"/>
              <a:gd name="connsiteX47" fmla="*/ 3260933 w 4985899"/>
              <a:gd name="connsiteY47" fmla="*/ 2820163 h 4432733"/>
              <a:gd name="connsiteX48" fmla="*/ 3225737 w 4985899"/>
              <a:gd name="connsiteY48" fmla="*/ 2768508 h 4432733"/>
              <a:gd name="connsiteX49" fmla="*/ 3160423 w 4985899"/>
              <a:gd name="connsiteY49" fmla="*/ 2698169 h 4432733"/>
              <a:gd name="connsiteX50" fmla="*/ 3130278 w 4985899"/>
              <a:gd name="connsiteY50" fmla="*/ 2663000 h 4432733"/>
              <a:gd name="connsiteX51" fmla="*/ 3095109 w 4985899"/>
              <a:gd name="connsiteY51" fmla="*/ 2622807 h 4432733"/>
              <a:gd name="connsiteX52" fmla="*/ 3084720 w 4985899"/>
              <a:gd name="connsiteY52" fmla="*/ 2558225 h 4432733"/>
              <a:gd name="connsiteX53" fmla="*/ 3090085 w 4985899"/>
              <a:gd name="connsiteY53" fmla="*/ 2532371 h 4432733"/>
              <a:gd name="connsiteX54" fmla="*/ 3046621 w 4985899"/>
              <a:gd name="connsiteY54" fmla="*/ 2510600 h 4432733"/>
              <a:gd name="connsiteX55" fmla="*/ 3019746 w 4985899"/>
              <a:gd name="connsiteY55" fmla="*/ 2512275 h 4432733"/>
              <a:gd name="connsiteX56" fmla="*/ 3010221 w 4985899"/>
              <a:gd name="connsiteY56" fmla="*/ 2472631 h 4432733"/>
              <a:gd name="connsiteX57" fmla="*/ 3013284 w 4985899"/>
              <a:gd name="connsiteY57" fmla="*/ 2398681 h 4432733"/>
              <a:gd name="connsiteX58" fmla="*/ 2994625 w 4985899"/>
              <a:gd name="connsiteY58" fmla="*/ 2371598 h 4432733"/>
              <a:gd name="connsiteX59" fmla="*/ 2964480 w 4985899"/>
              <a:gd name="connsiteY59" fmla="*/ 2326380 h 4432733"/>
              <a:gd name="connsiteX60" fmla="*/ 2909214 w 4985899"/>
              <a:gd name="connsiteY60" fmla="*/ 2272973 h 4432733"/>
              <a:gd name="connsiteX61" fmla="*/ 2879069 w 4985899"/>
              <a:gd name="connsiteY61" fmla="*/ 2230921 h 4432733"/>
              <a:gd name="connsiteX62" fmla="*/ 2843900 w 4985899"/>
              <a:gd name="connsiteY62" fmla="*/ 2215848 h 4432733"/>
              <a:gd name="connsiteX63" fmla="*/ 2822783 w 4985899"/>
              <a:gd name="connsiteY63" fmla="*/ 2203419 h 4432733"/>
              <a:gd name="connsiteX64" fmla="*/ 2798682 w 4985899"/>
              <a:gd name="connsiteY64" fmla="*/ 2195752 h 4432733"/>
              <a:gd name="connsiteX65" fmla="*/ 2770395 w 4985899"/>
              <a:gd name="connsiteY65" fmla="*/ 2177225 h 4432733"/>
              <a:gd name="connsiteX66" fmla="*/ 2733368 w 4985899"/>
              <a:gd name="connsiteY66" fmla="*/ 2170631 h 4432733"/>
              <a:gd name="connsiteX67" fmla="*/ 2698958 w 4985899"/>
              <a:gd name="connsiteY67" fmla="*/ 2146269 h 4432733"/>
              <a:gd name="connsiteX68" fmla="*/ 2659341 w 4985899"/>
              <a:gd name="connsiteY68" fmla="*/ 2128318 h 4432733"/>
              <a:gd name="connsiteX69" fmla="*/ 2698199 w 4985899"/>
              <a:gd name="connsiteY69" fmla="*/ 2004833 h 4432733"/>
              <a:gd name="connsiteX70" fmla="*/ 2728344 w 4985899"/>
              <a:gd name="connsiteY70" fmla="*/ 1934495 h 4432733"/>
              <a:gd name="connsiteX71" fmla="*/ 2823803 w 4985899"/>
              <a:gd name="connsiteY71" fmla="*/ 1813914 h 4432733"/>
              <a:gd name="connsiteX72" fmla="*/ 2860569 w 4985899"/>
              <a:gd name="connsiteY72" fmla="*/ 1758648 h 4432733"/>
              <a:gd name="connsiteX73" fmla="*/ 2914238 w 4985899"/>
              <a:gd name="connsiteY73" fmla="*/ 1733527 h 4432733"/>
              <a:gd name="connsiteX74" fmla="*/ 2984577 w 4985899"/>
              <a:gd name="connsiteY74" fmla="*/ 1693334 h 4432733"/>
              <a:gd name="connsiteX75" fmla="*/ 3095109 w 4985899"/>
              <a:gd name="connsiteY75" fmla="*/ 1663189 h 4432733"/>
              <a:gd name="connsiteX76" fmla="*/ 3140326 w 4985899"/>
              <a:gd name="connsiteY76" fmla="*/ 1643092 h 4432733"/>
              <a:gd name="connsiteX77" fmla="*/ 3175496 w 4985899"/>
              <a:gd name="connsiteY77" fmla="*/ 1602899 h 4432733"/>
              <a:gd name="connsiteX78" fmla="*/ 3195592 w 4985899"/>
              <a:gd name="connsiteY78" fmla="*/ 1517488 h 4432733"/>
              <a:gd name="connsiteX79" fmla="*/ 3228381 w 4985899"/>
              <a:gd name="connsiteY79" fmla="*/ 1430480 h 4432733"/>
              <a:gd name="connsiteX80" fmla="*/ 3296076 w 4985899"/>
              <a:gd name="connsiteY80" fmla="*/ 1341642 h 4432733"/>
              <a:gd name="connsiteX81" fmla="*/ 3411632 w 4985899"/>
              <a:gd name="connsiteY81" fmla="*/ 1241158 h 4432733"/>
              <a:gd name="connsiteX82" fmla="*/ 3366414 w 4985899"/>
              <a:gd name="connsiteY82" fmla="*/ 1211013 h 4432733"/>
              <a:gd name="connsiteX83" fmla="*/ 3308559 w 4985899"/>
              <a:gd name="connsiteY83" fmla="*/ 1196150 h 4432733"/>
              <a:gd name="connsiteX84" fmla="*/ 3225737 w 4985899"/>
              <a:gd name="connsiteY84" fmla="*/ 1190916 h 4432733"/>
              <a:gd name="connsiteX85" fmla="*/ 3172828 w 4985899"/>
              <a:gd name="connsiteY85" fmla="*/ 1167575 h 4432733"/>
              <a:gd name="connsiteX86" fmla="*/ 3101390 w 4985899"/>
              <a:gd name="connsiteY86" fmla="*/ 1153288 h 4432733"/>
              <a:gd name="connsiteX87" fmla="*/ 3064964 w 4985899"/>
              <a:gd name="connsiteY87" fmla="*/ 1165796 h 4432733"/>
              <a:gd name="connsiteX88" fmla="*/ 3004674 w 4985899"/>
              <a:gd name="connsiteY88" fmla="*/ 1135651 h 4432733"/>
              <a:gd name="connsiteX89" fmla="*/ 2934335 w 4985899"/>
              <a:gd name="connsiteY89" fmla="*/ 1120578 h 4432733"/>
              <a:gd name="connsiteX90" fmla="*/ 2758490 w 4985899"/>
              <a:gd name="connsiteY90" fmla="*/ 1072325 h 4432733"/>
              <a:gd name="connsiteX91" fmla="*/ 2522353 w 4985899"/>
              <a:gd name="connsiteY91" fmla="*/ 1010046 h 4432733"/>
              <a:gd name="connsiteX92" fmla="*/ 2457038 w 4985899"/>
              <a:gd name="connsiteY92" fmla="*/ 979901 h 4432733"/>
              <a:gd name="connsiteX93" fmla="*/ 2401773 w 4985899"/>
              <a:gd name="connsiteY93" fmla="*/ 954780 h 4432733"/>
              <a:gd name="connsiteX94" fmla="*/ 2316362 w 4985899"/>
              <a:gd name="connsiteY94" fmla="*/ 944732 h 4432733"/>
              <a:gd name="connsiteX95" fmla="*/ 2256071 w 4985899"/>
              <a:gd name="connsiteY95" fmla="*/ 944732 h 4432733"/>
              <a:gd name="connsiteX96" fmla="*/ 2220902 w 4985899"/>
              <a:gd name="connsiteY96" fmla="*/ 949756 h 4432733"/>
              <a:gd name="connsiteX97" fmla="*/ 2125443 w 4985899"/>
              <a:gd name="connsiteY97" fmla="*/ 849273 h 4432733"/>
              <a:gd name="connsiteX98" fmla="*/ 2113171 w 4985899"/>
              <a:gd name="connsiteY98" fmla="*/ 805625 h 4432733"/>
              <a:gd name="connsiteX99" fmla="*/ 2084596 w 4985899"/>
              <a:gd name="connsiteY99" fmla="*/ 779431 h 4432733"/>
              <a:gd name="connsiteX100" fmla="*/ 2055104 w 4985899"/>
              <a:gd name="connsiteY100" fmla="*/ 743765 h 4432733"/>
              <a:gd name="connsiteX101" fmla="*/ 1994814 w 4985899"/>
              <a:gd name="connsiteY101" fmla="*/ 663378 h 4432733"/>
              <a:gd name="connsiteX102" fmla="*/ 3862796 w 4985899"/>
              <a:gd name="connsiteY102" fmla="*/ 1324597 h 4432733"/>
              <a:gd name="connsiteX103" fmla="*/ 1889307 w 4985899"/>
              <a:gd name="connsiteY103" fmla="*/ 552846 h 4432733"/>
              <a:gd name="connsiteX104" fmla="*/ 1793847 w 4985899"/>
              <a:gd name="connsiteY104" fmla="*/ 482508 h 4432733"/>
              <a:gd name="connsiteX105" fmla="*/ 1698388 w 4985899"/>
              <a:gd name="connsiteY105" fmla="*/ 477484 h 4432733"/>
              <a:gd name="connsiteX106" fmla="*/ 1667878 w 4985899"/>
              <a:gd name="connsiteY106" fmla="*/ 453200 h 4432733"/>
              <a:gd name="connsiteX107" fmla="*/ 1597904 w 4985899"/>
              <a:gd name="connsiteY107" fmla="*/ 467435 h 4432733"/>
              <a:gd name="connsiteX108" fmla="*/ 1589296 w 4985899"/>
              <a:gd name="connsiteY108" fmla="*/ 443675 h 4432733"/>
              <a:gd name="connsiteX109" fmla="*/ 1542638 w 4985899"/>
              <a:gd name="connsiteY109" fmla="*/ 452363 h 4432733"/>
              <a:gd name="connsiteX110" fmla="*/ 1534528 w 4985899"/>
              <a:gd name="connsiteY110" fmla="*/ 412719 h 4432733"/>
              <a:gd name="connsiteX111" fmla="*/ 1498809 w 4985899"/>
              <a:gd name="connsiteY111" fmla="*/ 377000 h 4432733"/>
              <a:gd name="connsiteX112" fmla="*/ 1484521 w 4985899"/>
              <a:gd name="connsiteY112" fmla="*/ 341281 h 4432733"/>
              <a:gd name="connsiteX113" fmla="*/ 1477324 w 4985899"/>
              <a:gd name="connsiteY113" fmla="*/ 321734 h 4432733"/>
              <a:gd name="connsiteX114" fmla="*/ 1412010 w 4985899"/>
              <a:gd name="connsiteY114" fmla="*/ 291589 h 4432733"/>
              <a:gd name="connsiteX115" fmla="*/ 1366792 w 4985899"/>
              <a:gd name="connsiteY115" fmla="*/ 291589 h 4432733"/>
              <a:gd name="connsiteX116" fmla="*/ 1346696 w 4985899"/>
              <a:gd name="connsiteY116" fmla="*/ 231299 h 4432733"/>
              <a:gd name="connsiteX117" fmla="*/ 1321575 w 4985899"/>
              <a:gd name="connsiteY117" fmla="*/ 176033 h 4432733"/>
              <a:gd name="connsiteX118" fmla="*/ 1291430 w 4985899"/>
              <a:gd name="connsiteY118" fmla="*/ 150912 h 4432733"/>
              <a:gd name="connsiteX119" fmla="*/ 1236164 w 4985899"/>
              <a:gd name="connsiteY119" fmla="*/ 186081 h 4432733"/>
              <a:gd name="connsiteX120" fmla="*/ 1165825 w 4985899"/>
              <a:gd name="connsiteY120" fmla="*/ 211202 h 4432733"/>
              <a:gd name="connsiteX121" fmla="*/ 1120608 w 4985899"/>
              <a:gd name="connsiteY121" fmla="*/ 221251 h 4432733"/>
              <a:gd name="connsiteX122" fmla="*/ 1065342 w 4985899"/>
              <a:gd name="connsiteY122" fmla="*/ 191105 h 4432733"/>
              <a:gd name="connsiteX123" fmla="*/ 1005052 w 4985899"/>
              <a:gd name="connsiteY123" fmla="*/ 155936 h 4432733"/>
              <a:gd name="connsiteX124" fmla="*/ 934713 w 4985899"/>
              <a:gd name="connsiteY124" fmla="*/ 120767 h 4432733"/>
              <a:gd name="connsiteX125" fmla="*/ 829205 w 4985899"/>
              <a:gd name="connsiteY125" fmla="*/ 165985 h 4432733"/>
              <a:gd name="connsiteX126" fmla="*/ 743794 w 4985899"/>
              <a:gd name="connsiteY126" fmla="*/ 181057 h 4432733"/>
              <a:gd name="connsiteX127" fmla="*/ 693553 w 4985899"/>
              <a:gd name="connsiteY127" fmla="*/ 145888 h 4432733"/>
              <a:gd name="connsiteX128" fmla="*/ 703601 w 4985899"/>
              <a:gd name="connsiteY128" fmla="*/ 105695 h 4432733"/>
              <a:gd name="connsiteX129" fmla="*/ 718674 w 4985899"/>
              <a:gd name="connsiteY129" fmla="*/ 85598 h 4432733"/>
              <a:gd name="connsiteX130" fmla="*/ 693553 w 4985899"/>
              <a:gd name="connsiteY130" fmla="*/ 20284 h 4432733"/>
              <a:gd name="connsiteX131" fmla="*/ 648335 w 4985899"/>
              <a:gd name="connsiteY131" fmla="*/ 187 h 4432733"/>
              <a:gd name="connsiteX132" fmla="*/ 618190 w 4985899"/>
              <a:gd name="connsiteY132" fmla="*/ 10235 h 4432733"/>
              <a:gd name="connsiteX133" fmla="*/ 557900 w 4985899"/>
              <a:gd name="connsiteY133" fmla="*/ 10235 h 4432733"/>
              <a:gd name="connsiteX134" fmla="*/ 472489 w 4985899"/>
              <a:gd name="connsiteY134" fmla="*/ 187 h 4432733"/>
              <a:gd name="connsiteX135" fmla="*/ 437320 w 4985899"/>
              <a:gd name="connsiteY135" fmla="*/ 10235 h 4432733"/>
              <a:gd name="connsiteX136" fmla="*/ 392102 w 4985899"/>
              <a:gd name="connsiteY136" fmla="*/ 55453 h 4432733"/>
              <a:gd name="connsiteX137" fmla="*/ 387078 w 4985899"/>
              <a:gd name="connsiteY137" fmla="*/ 105695 h 4432733"/>
              <a:gd name="connsiteX138" fmla="*/ 382054 w 4985899"/>
              <a:gd name="connsiteY138" fmla="*/ 140864 h 4432733"/>
              <a:gd name="connsiteX139" fmla="*/ 346885 w 4985899"/>
              <a:gd name="connsiteY139" fmla="*/ 216226 h 4432733"/>
              <a:gd name="connsiteX140" fmla="*/ 366981 w 4985899"/>
              <a:gd name="connsiteY140" fmla="*/ 206178 h 4432733"/>
              <a:gd name="connsiteX141" fmla="*/ 422247 w 4985899"/>
              <a:gd name="connsiteY141" fmla="*/ 171009 h 4432733"/>
              <a:gd name="connsiteX142" fmla="*/ 467465 w 4985899"/>
              <a:gd name="connsiteY142" fmla="*/ 216226 h 4432733"/>
              <a:gd name="connsiteX143" fmla="*/ 462441 w 4985899"/>
              <a:gd name="connsiteY143" fmla="*/ 256420 h 4432733"/>
              <a:gd name="connsiteX144" fmla="*/ 462441 w 4985899"/>
              <a:gd name="connsiteY144" fmla="*/ 276516 h 4432733"/>
              <a:gd name="connsiteX145" fmla="*/ 532779 w 4985899"/>
              <a:gd name="connsiteY145" fmla="*/ 361927 h 4432733"/>
              <a:gd name="connsiteX146" fmla="*/ 552876 w 4985899"/>
              <a:gd name="connsiteY146" fmla="*/ 412169 h 4432733"/>
              <a:gd name="connsiteX147" fmla="*/ 598093 w 4985899"/>
              <a:gd name="connsiteY147" fmla="*/ 427242 h 4432733"/>
              <a:gd name="connsiteX148" fmla="*/ 618190 w 4985899"/>
              <a:gd name="connsiteY148" fmla="*/ 442314 h 4432733"/>
              <a:gd name="connsiteX149" fmla="*/ 633263 w 4985899"/>
              <a:gd name="connsiteY149" fmla="*/ 472459 h 4432733"/>
              <a:gd name="connsiteX150" fmla="*/ 3937635 w 4985899"/>
              <a:gd name="connsiteY150" fmla="*/ 1444777 h 4432733"/>
              <a:gd name="connsiteX151" fmla="*/ 577997 w 4985899"/>
              <a:gd name="connsiteY151" fmla="*/ 582991 h 4432733"/>
              <a:gd name="connsiteX152" fmla="*/ 4025558 w 4985899"/>
              <a:gd name="connsiteY152" fmla="*/ 1609807 h 4432733"/>
              <a:gd name="connsiteX153" fmla="*/ 462441 w 4985899"/>
              <a:gd name="connsiteY153" fmla="*/ 638257 h 4432733"/>
              <a:gd name="connsiteX154" fmla="*/ 437320 w 4985899"/>
              <a:gd name="connsiteY154" fmla="*/ 708596 h 4432733"/>
              <a:gd name="connsiteX155" fmla="*/ 4068752 w 4985899"/>
              <a:gd name="connsiteY155" fmla="*/ 1752368 h 4432733"/>
              <a:gd name="connsiteX156" fmla="*/ 377030 w 4985899"/>
              <a:gd name="connsiteY156" fmla="*/ 768886 h 4432733"/>
              <a:gd name="connsiteX157" fmla="*/ 351909 w 4985899"/>
              <a:gd name="connsiteY157" fmla="*/ 914587 h 4432733"/>
              <a:gd name="connsiteX158" fmla="*/ 331812 w 4985899"/>
              <a:gd name="connsiteY158" fmla="*/ 964829 h 4432733"/>
              <a:gd name="connsiteX159" fmla="*/ 346885 w 4985899"/>
              <a:gd name="connsiteY159" fmla="*/ 1025119 h 4432733"/>
              <a:gd name="connsiteX160" fmla="*/ 4147604 w 4985899"/>
              <a:gd name="connsiteY160" fmla="*/ 1874414 h 4432733"/>
              <a:gd name="connsiteX0" fmla="*/ 4147604 w 4985899"/>
              <a:gd name="connsiteY0" fmla="*/ 1874414 h 4432733"/>
              <a:gd name="connsiteX1" fmla="*/ 4529371 w 4985899"/>
              <a:gd name="connsiteY1" fmla="*/ 2133857 h 4432733"/>
              <a:gd name="connsiteX2" fmla="*/ 4750784 w 4985899"/>
              <a:gd name="connsiteY2" fmla="*/ 2453101 h 4432733"/>
              <a:gd name="connsiteX3" fmla="*/ 4815052 w 4985899"/>
              <a:gd name="connsiteY3" fmla="*/ 2820494 h 4432733"/>
              <a:gd name="connsiteX4" fmla="*/ 4804724 w 4985899"/>
              <a:gd name="connsiteY4" fmla="*/ 3176931 h 4432733"/>
              <a:gd name="connsiteX5" fmla="*/ 4854966 w 4985899"/>
              <a:gd name="connsiteY5" fmla="*/ 3413347 h 4432733"/>
              <a:gd name="connsiteX6" fmla="*/ 4945271 w 4985899"/>
              <a:gd name="connsiteY6" fmla="*/ 3672650 h 4432733"/>
              <a:gd name="connsiteX7" fmla="*/ 4985753 w 4985899"/>
              <a:gd name="connsiteY7" fmla="*/ 3976656 h 4432733"/>
              <a:gd name="connsiteX8" fmla="*/ 4932701 w 4985899"/>
              <a:gd name="connsiteY8" fmla="*/ 4141713 h 4432733"/>
              <a:gd name="connsiteX9" fmla="*/ 4889088 w 4985899"/>
              <a:gd name="connsiteY9" fmla="*/ 4253221 h 4432733"/>
              <a:gd name="connsiteX10" fmla="*/ 4801305 w 4985899"/>
              <a:gd name="connsiteY10" fmla="*/ 4305417 h 4432733"/>
              <a:gd name="connsiteX11" fmla="*/ 4508027 w 4985899"/>
              <a:gd name="connsiteY11" fmla="*/ 4416769 h 4432733"/>
              <a:gd name="connsiteX12" fmla="*/ 2641809 w 4985899"/>
              <a:gd name="connsiteY12" fmla="*/ 3920300 h 4432733"/>
              <a:gd name="connsiteX13" fmla="*/ 2561638 w 4985899"/>
              <a:gd name="connsiteY13" fmla="*/ 3875849 h 4432733"/>
              <a:gd name="connsiteX14" fmla="*/ 2748441 w 4985899"/>
              <a:gd name="connsiteY14" fmla="*/ 3878851 h 4432733"/>
              <a:gd name="connsiteX15" fmla="*/ 2823803 w 4985899"/>
              <a:gd name="connsiteY15" fmla="*/ 3823585 h 4432733"/>
              <a:gd name="connsiteX16" fmla="*/ 2879069 w 4985899"/>
              <a:gd name="connsiteY16" fmla="*/ 3778367 h 4432733"/>
              <a:gd name="connsiteX17" fmla="*/ 2975184 w 4985899"/>
              <a:gd name="connsiteY17" fmla="*/ 3820288 h 4432733"/>
              <a:gd name="connsiteX18" fmla="*/ 3029794 w 4985899"/>
              <a:gd name="connsiteY18" fmla="*/ 3823585 h 4432733"/>
              <a:gd name="connsiteX19" fmla="*/ 3080036 w 4985899"/>
              <a:gd name="connsiteY19" fmla="*/ 3808512 h 4432733"/>
              <a:gd name="connsiteX20" fmla="*/ 3130278 w 4985899"/>
              <a:gd name="connsiteY20" fmla="*/ 3738174 h 4432733"/>
              <a:gd name="connsiteX21" fmla="*/ 3145351 w 4985899"/>
              <a:gd name="connsiteY21" fmla="*/ 3692956 h 4432733"/>
              <a:gd name="connsiteX22" fmla="*/ 3144253 w 4985899"/>
              <a:gd name="connsiteY22" fmla="*/ 3667888 h 4432733"/>
              <a:gd name="connsiteX23" fmla="*/ 3185021 w 4985899"/>
              <a:gd name="connsiteY23" fmla="*/ 3646953 h 4432733"/>
              <a:gd name="connsiteX24" fmla="*/ 3235786 w 4985899"/>
              <a:gd name="connsiteY24" fmla="*/ 3667835 h 4432733"/>
              <a:gd name="connsiteX25" fmla="*/ 3311148 w 4985899"/>
              <a:gd name="connsiteY25" fmla="*/ 3667835 h 4432733"/>
              <a:gd name="connsiteX26" fmla="*/ 3366414 w 4985899"/>
              <a:gd name="connsiteY26" fmla="*/ 3622618 h 4432733"/>
              <a:gd name="connsiteX27" fmla="*/ 3386511 w 4985899"/>
              <a:gd name="connsiteY27" fmla="*/ 3547255 h 4432733"/>
              <a:gd name="connsiteX28" fmla="*/ 3386511 w 4985899"/>
              <a:gd name="connsiteY28" fmla="*/ 3486965 h 4432733"/>
              <a:gd name="connsiteX29" fmla="*/ 3446801 w 4985899"/>
              <a:gd name="connsiteY29" fmla="*/ 3411602 h 4432733"/>
              <a:gd name="connsiteX30" fmla="*/ 3466898 w 4985899"/>
              <a:gd name="connsiteY30" fmla="*/ 3366385 h 4432733"/>
              <a:gd name="connsiteX31" fmla="*/ 3486994 w 4985899"/>
              <a:gd name="connsiteY31" fmla="*/ 3341264 h 4432733"/>
              <a:gd name="connsiteX32" fmla="*/ 3520489 w 4985899"/>
              <a:gd name="connsiteY32" fmla="*/ 3322606 h 4432733"/>
              <a:gd name="connsiteX33" fmla="*/ 3567381 w 4985899"/>
              <a:gd name="connsiteY33" fmla="*/ 3321167 h 4432733"/>
              <a:gd name="connsiteX34" fmla="*/ 3562357 w 4985899"/>
              <a:gd name="connsiteY34" fmla="*/ 3270925 h 4432733"/>
              <a:gd name="connsiteX35" fmla="*/ 3552309 w 4985899"/>
              <a:gd name="connsiteY35" fmla="*/ 3235756 h 4432733"/>
              <a:gd name="connsiteX36" fmla="*/ 3551445 w 4985899"/>
              <a:gd name="connsiteY36" fmla="*/ 3217831 h 4432733"/>
              <a:gd name="connsiteX37" fmla="*/ 3514496 w 4985899"/>
              <a:gd name="connsiteY37" fmla="*/ 3181276 h 4432733"/>
              <a:gd name="connsiteX38" fmla="*/ 3492019 w 4985899"/>
              <a:gd name="connsiteY38" fmla="*/ 3180490 h 4432733"/>
              <a:gd name="connsiteX39" fmla="*/ 3446801 w 4985899"/>
              <a:gd name="connsiteY39" fmla="*/ 3130248 h 4432733"/>
              <a:gd name="connsiteX40" fmla="*/ 3416656 w 4985899"/>
              <a:gd name="connsiteY40" fmla="*/ 3100103 h 4432733"/>
              <a:gd name="connsiteX41" fmla="*/ 3391535 w 4985899"/>
              <a:gd name="connsiteY41" fmla="*/ 3095079 h 4432733"/>
              <a:gd name="connsiteX42" fmla="*/ 3341895 w 4985899"/>
              <a:gd name="connsiteY42" fmla="*/ 3015425 h 4432733"/>
              <a:gd name="connsiteX43" fmla="*/ 3321197 w 4985899"/>
              <a:gd name="connsiteY43" fmla="*/ 2944354 h 4432733"/>
              <a:gd name="connsiteX44" fmla="*/ 3289508 w 4985899"/>
              <a:gd name="connsiteY44" fmla="*/ 2905888 h 4432733"/>
              <a:gd name="connsiteX45" fmla="*/ 3282364 w 4985899"/>
              <a:gd name="connsiteY45" fmla="*/ 2867788 h 4432733"/>
              <a:gd name="connsiteX46" fmla="*/ 3260907 w 4985899"/>
              <a:gd name="connsiteY46" fmla="*/ 2838846 h 4432733"/>
              <a:gd name="connsiteX47" fmla="*/ 3260933 w 4985899"/>
              <a:gd name="connsiteY47" fmla="*/ 2820163 h 4432733"/>
              <a:gd name="connsiteX48" fmla="*/ 3225737 w 4985899"/>
              <a:gd name="connsiteY48" fmla="*/ 2768508 h 4432733"/>
              <a:gd name="connsiteX49" fmla="*/ 3160423 w 4985899"/>
              <a:gd name="connsiteY49" fmla="*/ 2698169 h 4432733"/>
              <a:gd name="connsiteX50" fmla="*/ 3130278 w 4985899"/>
              <a:gd name="connsiteY50" fmla="*/ 2663000 h 4432733"/>
              <a:gd name="connsiteX51" fmla="*/ 3095109 w 4985899"/>
              <a:gd name="connsiteY51" fmla="*/ 2622807 h 4432733"/>
              <a:gd name="connsiteX52" fmla="*/ 3084720 w 4985899"/>
              <a:gd name="connsiteY52" fmla="*/ 2558225 h 4432733"/>
              <a:gd name="connsiteX53" fmla="*/ 3090085 w 4985899"/>
              <a:gd name="connsiteY53" fmla="*/ 2532371 h 4432733"/>
              <a:gd name="connsiteX54" fmla="*/ 3046621 w 4985899"/>
              <a:gd name="connsiteY54" fmla="*/ 2510600 h 4432733"/>
              <a:gd name="connsiteX55" fmla="*/ 3019746 w 4985899"/>
              <a:gd name="connsiteY55" fmla="*/ 2512275 h 4432733"/>
              <a:gd name="connsiteX56" fmla="*/ 3010221 w 4985899"/>
              <a:gd name="connsiteY56" fmla="*/ 2472631 h 4432733"/>
              <a:gd name="connsiteX57" fmla="*/ 3013284 w 4985899"/>
              <a:gd name="connsiteY57" fmla="*/ 2398681 h 4432733"/>
              <a:gd name="connsiteX58" fmla="*/ 2994625 w 4985899"/>
              <a:gd name="connsiteY58" fmla="*/ 2371598 h 4432733"/>
              <a:gd name="connsiteX59" fmla="*/ 2964480 w 4985899"/>
              <a:gd name="connsiteY59" fmla="*/ 2326380 h 4432733"/>
              <a:gd name="connsiteX60" fmla="*/ 2909214 w 4985899"/>
              <a:gd name="connsiteY60" fmla="*/ 2272973 h 4432733"/>
              <a:gd name="connsiteX61" fmla="*/ 2879069 w 4985899"/>
              <a:gd name="connsiteY61" fmla="*/ 2230921 h 4432733"/>
              <a:gd name="connsiteX62" fmla="*/ 2843900 w 4985899"/>
              <a:gd name="connsiteY62" fmla="*/ 2215848 h 4432733"/>
              <a:gd name="connsiteX63" fmla="*/ 2822783 w 4985899"/>
              <a:gd name="connsiteY63" fmla="*/ 2203419 h 4432733"/>
              <a:gd name="connsiteX64" fmla="*/ 2798682 w 4985899"/>
              <a:gd name="connsiteY64" fmla="*/ 2195752 h 4432733"/>
              <a:gd name="connsiteX65" fmla="*/ 2770395 w 4985899"/>
              <a:gd name="connsiteY65" fmla="*/ 2177225 h 4432733"/>
              <a:gd name="connsiteX66" fmla="*/ 2733368 w 4985899"/>
              <a:gd name="connsiteY66" fmla="*/ 2170631 h 4432733"/>
              <a:gd name="connsiteX67" fmla="*/ 2698958 w 4985899"/>
              <a:gd name="connsiteY67" fmla="*/ 2146269 h 4432733"/>
              <a:gd name="connsiteX68" fmla="*/ 2659341 w 4985899"/>
              <a:gd name="connsiteY68" fmla="*/ 2128318 h 4432733"/>
              <a:gd name="connsiteX69" fmla="*/ 2698199 w 4985899"/>
              <a:gd name="connsiteY69" fmla="*/ 2004833 h 4432733"/>
              <a:gd name="connsiteX70" fmla="*/ 2728344 w 4985899"/>
              <a:gd name="connsiteY70" fmla="*/ 1934495 h 4432733"/>
              <a:gd name="connsiteX71" fmla="*/ 2823803 w 4985899"/>
              <a:gd name="connsiteY71" fmla="*/ 1813914 h 4432733"/>
              <a:gd name="connsiteX72" fmla="*/ 2860569 w 4985899"/>
              <a:gd name="connsiteY72" fmla="*/ 1758648 h 4432733"/>
              <a:gd name="connsiteX73" fmla="*/ 2914238 w 4985899"/>
              <a:gd name="connsiteY73" fmla="*/ 1733527 h 4432733"/>
              <a:gd name="connsiteX74" fmla="*/ 2984577 w 4985899"/>
              <a:gd name="connsiteY74" fmla="*/ 1693334 h 4432733"/>
              <a:gd name="connsiteX75" fmla="*/ 3095109 w 4985899"/>
              <a:gd name="connsiteY75" fmla="*/ 1663189 h 4432733"/>
              <a:gd name="connsiteX76" fmla="*/ 3140326 w 4985899"/>
              <a:gd name="connsiteY76" fmla="*/ 1643092 h 4432733"/>
              <a:gd name="connsiteX77" fmla="*/ 3175496 w 4985899"/>
              <a:gd name="connsiteY77" fmla="*/ 1602899 h 4432733"/>
              <a:gd name="connsiteX78" fmla="*/ 3195592 w 4985899"/>
              <a:gd name="connsiteY78" fmla="*/ 1517488 h 4432733"/>
              <a:gd name="connsiteX79" fmla="*/ 3228381 w 4985899"/>
              <a:gd name="connsiteY79" fmla="*/ 1430480 h 4432733"/>
              <a:gd name="connsiteX80" fmla="*/ 3296076 w 4985899"/>
              <a:gd name="connsiteY80" fmla="*/ 1341642 h 4432733"/>
              <a:gd name="connsiteX81" fmla="*/ 3411632 w 4985899"/>
              <a:gd name="connsiteY81" fmla="*/ 1241158 h 4432733"/>
              <a:gd name="connsiteX82" fmla="*/ 3366414 w 4985899"/>
              <a:gd name="connsiteY82" fmla="*/ 1211013 h 4432733"/>
              <a:gd name="connsiteX83" fmla="*/ 3308559 w 4985899"/>
              <a:gd name="connsiteY83" fmla="*/ 1196150 h 4432733"/>
              <a:gd name="connsiteX84" fmla="*/ 3225737 w 4985899"/>
              <a:gd name="connsiteY84" fmla="*/ 1190916 h 4432733"/>
              <a:gd name="connsiteX85" fmla="*/ 3172828 w 4985899"/>
              <a:gd name="connsiteY85" fmla="*/ 1167575 h 4432733"/>
              <a:gd name="connsiteX86" fmla="*/ 3101390 w 4985899"/>
              <a:gd name="connsiteY86" fmla="*/ 1153288 h 4432733"/>
              <a:gd name="connsiteX87" fmla="*/ 3064964 w 4985899"/>
              <a:gd name="connsiteY87" fmla="*/ 1165796 h 4432733"/>
              <a:gd name="connsiteX88" fmla="*/ 3004674 w 4985899"/>
              <a:gd name="connsiteY88" fmla="*/ 1135651 h 4432733"/>
              <a:gd name="connsiteX89" fmla="*/ 2934335 w 4985899"/>
              <a:gd name="connsiteY89" fmla="*/ 1120578 h 4432733"/>
              <a:gd name="connsiteX90" fmla="*/ 2758490 w 4985899"/>
              <a:gd name="connsiteY90" fmla="*/ 1072325 h 4432733"/>
              <a:gd name="connsiteX91" fmla="*/ 2522353 w 4985899"/>
              <a:gd name="connsiteY91" fmla="*/ 1010046 h 4432733"/>
              <a:gd name="connsiteX92" fmla="*/ 2457038 w 4985899"/>
              <a:gd name="connsiteY92" fmla="*/ 979901 h 4432733"/>
              <a:gd name="connsiteX93" fmla="*/ 2401773 w 4985899"/>
              <a:gd name="connsiteY93" fmla="*/ 954780 h 4432733"/>
              <a:gd name="connsiteX94" fmla="*/ 2316362 w 4985899"/>
              <a:gd name="connsiteY94" fmla="*/ 944732 h 4432733"/>
              <a:gd name="connsiteX95" fmla="*/ 2256071 w 4985899"/>
              <a:gd name="connsiteY95" fmla="*/ 944732 h 4432733"/>
              <a:gd name="connsiteX96" fmla="*/ 2220902 w 4985899"/>
              <a:gd name="connsiteY96" fmla="*/ 949756 h 4432733"/>
              <a:gd name="connsiteX97" fmla="*/ 2125443 w 4985899"/>
              <a:gd name="connsiteY97" fmla="*/ 849273 h 4432733"/>
              <a:gd name="connsiteX98" fmla="*/ 2113171 w 4985899"/>
              <a:gd name="connsiteY98" fmla="*/ 805625 h 4432733"/>
              <a:gd name="connsiteX99" fmla="*/ 2084596 w 4985899"/>
              <a:gd name="connsiteY99" fmla="*/ 779431 h 4432733"/>
              <a:gd name="connsiteX100" fmla="*/ 2055104 w 4985899"/>
              <a:gd name="connsiteY100" fmla="*/ 743765 h 4432733"/>
              <a:gd name="connsiteX101" fmla="*/ 1994814 w 4985899"/>
              <a:gd name="connsiteY101" fmla="*/ 663378 h 4432733"/>
              <a:gd name="connsiteX102" fmla="*/ 3862796 w 4985899"/>
              <a:gd name="connsiteY102" fmla="*/ 1324597 h 4432733"/>
              <a:gd name="connsiteX103" fmla="*/ 1889307 w 4985899"/>
              <a:gd name="connsiteY103" fmla="*/ 552846 h 4432733"/>
              <a:gd name="connsiteX104" fmla="*/ 1793847 w 4985899"/>
              <a:gd name="connsiteY104" fmla="*/ 482508 h 4432733"/>
              <a:gd name="connsiteX105" fmla="*/ 1698388 w 4985899"/>
              <a:gd name="connsiteY105" fmla="*/ 477484 h 4432733"/>
              <a:gd name="connsiteX106" fmla="*/ 1667878 w 4985899"/>
              <a:gd name="connsiteY106" fmla="*/ 453200 h 4432733"/>
              <a:gd name="connsiteX107" fmla="*/ 1597904 w 4985899"/>
              <a:gd name="connsiteY107" fmla="*/ 467435 h 4432733"/>
              <a:gd name="connsiteX108" fmla="*/ 1589296 w 4985899"/>
              <a:gd name="connsiteY108" fmla="*/ 443675 h 4432733"/>
              <a:gd name="connsiteX109" fmla="*/ 1542638 w 4985899"/>
              <a:gd name="connsiteY109" fmla="*/ 452363 h 4432733"/>
              <a:gd name="connsiteX110" fmla="*/ 1534528 w 4985899"/>
              <a:gd name="connsiteY110" fmla="*/ 412719 h 4432733"/>
              <a:gd name="connsiteX111" fmla="*/ 1498809 w 4985899"/>
              <a:gd name="connsiteY111" fmla="*/ 377000 h 4432733"/>
              <a:gd name="connsiteX112" fmla="*/ 1484521 w 4985899"/>
              <a:gd name="connsiteY112" fmla="*/ 341281 h 4432733"/>
              <a:gd name="connsiteX113" fmla="*/ 1477324 w 4985899"/>
              <a:gd name="connsiteY113" fmla="*/ 321734 h 4432733"/>
              <a:gd name="connsiteX114" fmla="*/ 1412010 w 4985899"/>
              <a:gd name="connsiteY114" fmla="*/ 291589 h 4432733"/>
              <a:gd name="connsiteX115" fmla="*/ 1366792 w 4985899"/>
              <a:gd name="connsiteY115" fmla="*/ 291589 h 4432733"/>
              <a:gd name="connsiteX116" fmla="*/ 1346696 w 4985899"/>
              <a:gd name="connsiteY116" fmla="*/ 231299 h 4432733"/>
              <a:gd name="connsiteX117" fmla="*/ 1321575 w 4985899"/>
              <a:gd name="connsiteY117" fmla="*/ 176033 h 4432733"/>
              <a:gd name="connsiteX118" fmla="*/ 1291430 w 4985899"/>
              <a:gd name="connsiteY118" fmla="*/ 150912 h 4432733"/>
              <a:gd name="connsiteX119" fmla="*/ 1236164 w 4985899"/>
              <a:gd name="connsiteY119" fmla="*/ 186081 h 4432733"/>
              <a:gd name="connsiteX120" fmla="*/ 1165825 w 4985899"/>
              <a:gd name="connsiteY120" fmla="*/ 211202 h 4432733"/>
              <a:gd name="connsiteX121" fmla="*/ 1120608 w 4985899"/>
              <a:gd name="connsiteY121" fmla="*/ 221251 h 4432733"/>
              <a:gd name="connsiteX122" fmla="*/ 1065342 w 4985899"/>
              <a:gd name="connsiteY122" fmla="*/ 191105 h 4432733"/>
              <a:gd name="connsiteX123" fmla="*/ 1005052 w 4985899"/>
              <a:gd name="connsiteY123" fmla="*/ 155936 h 4432733"/>
              <a:gd name="connsiteX124" fmla="*/ 934713 w 4985899"/>
              <a:gd name="connsiteY124" fmla="*/ 120767 h 4432733"/>
              <a:gd name="connsiteX125" fmla="*/ 829205 w 4985899"/>
              <a:gd name="connsiteY125" fmla="*/ 165985 h 4432733"/>
              <a:gd name="connsiteX126" fmla="*/ 743794 w 4985899"/>
              <a:gd name="connsiteY126" fmla="*/ 181057 h 4432733"/>
              <a:gd name="connsiteX127" fmla="*/ 693553 w 4985899"/>
              <a:gd name="connsiteY127" fmla="*/ 145888 h 4432733"/>
              <a:gd name="connsiteX128" fmla="*/ 703601 w 4985899"/>
              <a:gd name="connsiteY128" fmla="*/ 105695 h 4432733"/>
              <a:gd name="connsiteX129" fmla="*/ 718674 w 4985899"/>
              <a:gd name="connsiteY129" fmla="*/ 85598 h 4432733"/>
              <a:gd name="connsiteX130" fmla="*/ 693553 w 4985899"/>
              <a:gd name="connsiteY130" fmla="*/ 20284 h 4432733"/>
              <a:gd name="connsiteX131" fmla="*/ 648335 w 4985899"/>
              <a:gd name="connsiteY131" fmla="*/ 187 h 4432733"/>
              <a:gd name="connsiteX132" fmla="*/ 618190 w 4985899"/>
              <a:gd name="connsiteY132" fmla="*/ 10235 h 4432733"/>
              <a:gd name="connsiteX133" fmla="*/ 557900 w 4985899"/>
              <a:gd name="connsiteY133" fmla="*/ 10235 h 4432733"/>
              <a:gd name="connsiteX134" fmla="*/ 472489 w 4985899"/>
              <a:gd name="connsiteY134" fmla="*/ 187 h 4432733"/>
              <a:gd name="connsiteX135" fmla="*/ 437320 w 4985899"/>
              <a:gd name="connsiteY135" fmla="*/ 10235 h 4432733"/>
              <a:gd name="connsiteX136" fmla="*/ 392102 w 4985899"/>
              <a:gd name="connsiteY136" fmla="*/ 55453 h 4432733"/>
              <a:gd name="connsiteX137" fmla="*/ 387078 w 4985899"/>
              <a:gd name="connsiteY137" fmla="*/ 105695 h 4432733"/>
              <a:gd name="connsiteX138" fmla="*/ 382054 w 4985899"/>
              <a:gd name="connsiteY138" fmla="*/ 140864 h 4432733"/>
              <a:gd name="connsiteX139" fmla="*/ 346885 w 4985899"/>
              <a:gd name="connsiteY139" fmla="*/ 216226 h 4432733"/>
              <a:gd name="connsiteX140" fmla="*/ 366981 w 4985899"/>
              <a:gd name="connsiteY140" fmla="*/ 206178 h 4432733"/>
              <a:gd name="connsiteX141" fmla="*/ 422247 w 4985899"/>
              <a:gd name="connsiteY141" fmla="*/ 171009 h 4432733"/>
              <a:gd name="connsiteX142" fmla="*/ 467465 w 4985899"/>
              <a:gd name="connsiteY142" fmla="*/ 216226 h 4432733"/>
              <a:gd name="connsiteX143" fmla="*/ 462441 w 4985899"/>
              <a:gd name="connsiteY143" fmla="*/ 256420 h 4432733"/>
              <a:gd name="connsiteX144" fmla="*/ 462441 w 4985899"/>
              <a:gd name="connsiteY144" fmla="*/ 276516 h 4432733"/>
              <a:gd name="connsiteX145" fmla="*/ 532779 w 4985899"/>
              <a:gd name="connsiteY145" fmla="*/ 361927 h 4432733"/>
              <a:gd name="connsiteX146" fmla="*/ 552876 w 4985899"/>
              <a:gd name="connsiteY146" fmla="*/ 412169 h 4432733"/>
              <a:gd name="connsiteX147" fmla="*/ 598093 w 4985899"/>
              <a:gd name="connsiteY147" fmla="*/ 427242 h 4432733"/>
              <a:gd name="connsiteX148" fmla="*/ 618190 w 4985899"/>
              <a:gd name="connsiteY148" fmla="*/ 442314 h 4432733"/>
              <a:gd name="connsiteX149" fmla="*/ 633263 w 4985899"/>
              <a:gd name="connsiteY149" fmla="*/ 472459 h 4432733"/>
              <a:gd name="connsiteX150" fmla="*/ 3937635 w 4985899"/>
              <a:gd name="connsiteY150" fmla="*/ 1444777 h 4432733"/>
              <a:gd name="connsiteX151" fmla="*/ 577997 w 4985899"/>
              <a:gd name="connsiteY151" fmla="*/ 582991 h 4432733"/>
              <a:gd name="connsiteX152" fmla="*/ 4025558 w 4985899"/>
              <a:gd name="connsiteY152" fmla="*/ 1609807 h 4432733"/>
              <a:gd name="connsiteX153" fmla="*/ 462441 w 4985899"/>
              <a:gd name="connsiteY153" fmla="*/ 638257 h 4432733"/>
              <a:gd name="connsiteX154" fmla="*/ 437320 w 4985899"/>
              <a:gd name="connsiteY154" fmla="*/ 708596 h 4432733"/>
              <a:gd name="connsiteX155" fmla="*/ 4068752 w 4985899"/>
              <a:gd name="connsiteY155" fmla="*/ 1752368 h 4432733"/>
              <a:gd name="connsiteX156" fmla="*/ 377030 w 4985899"/>
              <a:gd name="connsiteY156" fmla="*/ 768886 h 4432733"/>
              <a:gd name="connsiteX157" fmla="*/ 351909 w 4985899"/>
              <a:gd name="connsiteY157" fmla="*/ 914587 h 4432733"/>
              <a:gd name="connsiteX158" fmla="*/ 331812 w 4985899"/>
              <a:gd name="connsiteY158" fmla="*/ 964829 h 4432733"/>
              <a:gd name="connsiteX159" fmla="*/ 4147604 w 4985899"/>
              <a:gd name="connsiteY159" fmla="*/ 1874414 h 4432733"/>
              <a:gd name="connsiteX0" fmla="*/ 4147604 w 4985899"/>
              <a:gd name="connsiteY0" fmla="*/ 1874414 h 4432733"/>
              <a:gd name="connsiteX1" fmla="*/ 4529371 w 4985899"/>
              <a:gd name="connsiteY1" fmla="*/ 2133857 h 4432733"/>
              <a:gd name="connsiteX2" fmla="*/ 4750784 w 4985899"/>
              <a:gd name="connsiteY2" fmla="*/ 2453101 h 4432733"/>
              <a:gd name="connsiteX3" fmla="*/ 4815052 w 4985899"/>
              <a:gd name="connsiteY3" fmla="*/ 2820494 h 4432733"/>
              <a:gd name="connsiteX4" fmla="*/ 4804724 w 4985899"/>
              <a:gd name="connsiteY4" fmla="*/ 3176931 h 4432733"/>
              <a:gd name="connsiteX5" fmla="*/ 4854966 w 4985899"/>
              <a:gd name="connsiteY5" fmla="*/ 3413347 h 4432733"/>
              <a:gd name="connsiteX6" fmla="*/ 4945271 w 4985899"/>
              <a:gd name="connsiteY6" fmla="*/ 3672650 h 4432733"/>
              <a:gd name="connsiteX7" fmla="*/ 4985753 w 4985899"/>
              <a:gd name="connsiteY7" fmla="*/ 3976656 h 4432733"/>
              <a:gd name="connsiteX8" fmla="*/ 4932701 w 4985899"/>
              <a:gd name="connsiteY8" fmla="*/ 4141713 h 4432733"/>
              <a:gd name="connsiteX9" fmla="*/ 4889088 w 4985899"/>
              <a:gd name="connsiteY9" fmla="*/ 4253221 h 4432733"/>
              <a:gd name="connsiteX10" fmla="*/ 4801305 w 4985899"/>
              <a:gd name="connsiteY10" fmla="*/ 4305417 h 4432733"/>
              <a:gd name="connsiteX11" fmla="*/ 4508027 w 4985899"/>
              <a:gd name="connsiteY11" fmla="*/ 4416769 h 4432733"/>
              <a:gd name="connsiteX12" fmla="*/ 2641809 w 4985899"/>
              <a:gd name="connsiteY12" fmla="*/ 3920300 h 4432733"/>
              <a:gd name="connsiteX13" fmla="*/ 2561638 w 4985899"/>
              <a:gd name="connsiteY13" fmla="*/ 3875849 h 4432733"/>
              <a:gd name="connsiteX14" fmla="*/ 2748441 w 4985899"/>
              <a:gd name="connsiteY14" fmla="*/ 3878851 h 4432733"/>
              <a:gd name="connsiteX15" fmla="*/ 2823803 w 4985899"/>
              <a:gd name="connsiteY15" fmla="*/ 3823585 h 4432733"/>
              <a:gd name="connsiteX16" fmla="*/ 2879069 w 4985899"/>
              <a:gd name="connsiteY16" fmla="*/ 3778367 h 4432733"/>
              <a:gd name="connsiteX17" fmla="*/ 2975184 w 4985899"/>
              <a:gd name="connsiteY17" fmla="*/ 3820288 h 4432733"/>
              <a:gd name="connsiteX18" fmla="*/ 3029794 w 4985899"/>
              <a:gd name="connsiteY18" fmla="*/ 3823585 h 4432733"/>
              <a:gd name="connsiteX19" fmla="*/ 3080036 w 4985899"/>
              <a:gd name="connsiteY19" fmla="*/ 3808512 h 4432733"/>
              <a:gd name="connsiteX20" fmla="*/ 3130278 w 4985899"/>
              <a:gd name="connsiteY20" fmla="*/ 3738174 h 4432733"/>
              <a:gd name="connsiteX21" fmla="*/ 3145351 w 4985899"/>
              <a:gd name="connsiteY21" fmla="*/ 3692956 h 4432733"/>
              <a:gd name="connsiteX22" fmla="*/ 3144253 w 4985899"/>
              <a:gd name="connsiteY22" fmla="*/ 3667888 h 4432733"/>
              <a:gd name="connsiteX23" fmla="*/ 3185021 w 4985899"/>
              <a:gd name="connsiteY23" fmla="*/ 3646953 h 4432733"/>
              <a:gd name="connsiteX24" fmla="*/ 3235786 w 4985899"/>
              <a:gd name="connsiteY24" fmla="*/ 3667835 h 4432733"/>
              <a:gd name="connsiteX25" fmla="*/ 3311148 w 4985899"/>
              <a:gd name="connsiteY25" fmla="*/ 3667835 h 4432733"/>
              <a:gd name="connsiteX26" fmla="*/ 3366414 w 4985899"/>
              <a:gd name="connsiteY26" fmla="*/ 3622618 h 4432733"/>
              <a:gd name="connsiteX27" fmla="*/ 3386511 w 4985899"/>
              <a:gd name="connsiteY27" fmla="*/ 3547255 h 4432733"/>
              <a:gd name="connsiteX28" fmla="*/ 3386511 w 4985899"/>
              <a:gd name="connsiteY28" fmla="*/ 3486965 h 4432733"/>
              <a:gd name="connsiteX29" fmla="*/ 3446801 w 4985899"/>
              <a:gd name="connsiteY29" fmla="*/ 3411602 h 4432733"/>
              <a:gd name="connsiteX30" fmla="*/ 3466898 w 4985899"/>
              <a:gd name="connsiteY30" fmla="*/ 3366385 h 4432733"/>
              <a:gd name="connsiteX31" fmla="*/ 3486994 w 4985899"/>
              <a:gd name="connsiteY31" fmla="*/ 3341264 h 4432733"/>
              <a:gd name="connsiteX32" fmla="*/ 3520489 w 4985899"/>
              <a:gd name="connsiteY32" fmla="*/ 3322606 h 4432733"/>
              <a:gd name="connsiteX33" fmla="*/ 3567381 w 4985899"/>
              <a:gd name="connsiteY33" fmla="*/ 3321167 h 4432733"/>
              <a:gd name="connsiteX34" fmla="*/ 3562357 w 4985899"/>
              <a:gd name="connsiteY34" fmla="*/ 3270925 h 4432733"/>
              <a:gd name="connsiteX35" fmla="*/ 3552309 w 4985899"/>
              <a:gd name="connsiteY35" fmla="*/ 3235756 h 4432733"/>
              <a:gd name="connsiteX36" fmla="*/ 3551445 w 4985899"/>
              <a:gd name="connsiteY36" fmla="*/ 3217831 h 4432733"/>
              <a:gd name="connsiteX37" fmla="*/ 3514496 w 4985899"/>
              <a:gd name="connsiteY37" fmla="*/ 3181276 h 4432733"/>
              <a:gd name="connsiteX38" fmla="*/ 3492019 w 4985899"/>
              <a:gd name="connsiteY38" fmla="*/ 3180490 h 4432733"/>
              <a:gd name="connsiteX39" fmla="*/ 3446801 w 4985899"/>
              <a:gd name="connsiteY39" fmla="*/ 3130248 h 4432733"/>
              <a:gd name="connsiteX40" fmla="*/ 3416656 w 4985899"/>
              <a:gd name="connsiteY40" fmla="*/ 3100103 h 4432733"/>
              <a:gd name="connsiteX41" fmla="*/ 3391535 w 4985899"/>
              <a:gd name="connsiteY41" fmla="*/ 3095079 h 4432733"/>
              <a:gd name="connsiteX42" fmla="*/ 3341895 w 4985899"/>
              <a:gd name="connsiteY42" fmla="*/ 3015425 h 4432733"/>
              <a:gd name="connsiteX43" fmla="*/ 3321197 w 4985899"/>
              <a:gd name="connsiteY43" fmla="*/ 2944354 h 4432733"/>
              <a:gd name="connsiteX44" fmla="*/ 3289508 w 4985899"/>
              <a:gd name="connsiteY44" fmla="*/ 2905888 h 4432733"/>
              <a:gd name="connsiteX45" fmla="*/ 3282364 w 4985899"/>
              <a:gd name="connsiteY45" fmla="*/ 2867788 h 4432733"/>
              <a:gd name="connsiteX46" fmla="*/ 3260907 w 4985899"/>
              <a:gd name="connsiteY46" fmla="*/ 2838846 h 4432733"/>
              <a:gd name="connsiteX47" fmla="*/ 3260933 w 4985899"/>
              <a:gd name="connsiteY47" fmla="*/ 2820163 h 4432733"/>
              <a:gd name="connsiteX48" fmla="*/ 3225737 w 4985899"/>
              <a:gd name="connsiteY48" fmla="*/ 2768508 h 4432733"/>
              <a:gd name="connsiteX49" fmla="*/ 3160423 w 4985899"/>
              <a:gd name="connsiteY49" fmla="*/ 2698169 h 4432733"/>
              <a:gd name="connsiteX50" fmla="*/ 3130278 w 4985899"/>
              <a:gd name="connsiteY50" fmla="*/ 2663000 h 4432733"/>
              <a:gd name="connsiteX51" fmla="*/ 3095109 w 4985899"/>
              <a:gd name="connsiteY51" fmla="*/ 2622807 h 4432733"/>
              <a:gd name="connsiteX52" fmla="*/ 3084720 w 4985899"/>
              <a:gd name="connsiteY52" fmla="*/ 2558225 h 4432733"/>
              <a:gd name="connsiteX53" fmla="*/ 3090085 w 4985899"/>
              <a:gd name="connsiteY53" fmla="*/ 2532371 h 4432733"/>
              <a:gd name="connsiteX54" fmla="*/ 3046621 w 4985899"/>
              <a:gd name="connsiteY54" fmla="*/ 2510600 h 4432733"/>
              <a:gd name="connsiteX55" fmla="*/ 3019746 w 4985899"/>
              <a:gd name="connsiteY55" fmla="*/ 2512275 h 4432733"/>
              <a:gd name="connsiteX56" fmla="*/ 3010221 w 4985899"/>
              <a:gd name="connsiteY56" fmla="*/ 2472631 h 4432733"/>
              <a:gd name="connsiteX57" fmla="*/ 3013284 w 4985899"/>
              <a:gd name="connsiteY57" fmla="*/ 2398681 h 4432733"/>
              <a:gd name="connsiteX58" fmla="*/ 2994625 w 4985899"/>
              <a:gd name="connsiteY58" fmla="*/ 2371598 h 4432733"/>
              <a:gd name="connsiteX59" fmla="*/ 2964480 w 4985899"/>
              <a:gd name="connsiteY59" fmla="*/ 2326380 h 4432733"/>
              <a:gd name="connsiteX60" fmla="*/ 2909214 w 4985899"/>
              <a:gd name="connsiteY60" fmla="*/ 2272973 h 4432733"/>
              <a:gd name="connsiteX61" fmla="*/ 2879069 w 4985899"/>
              <a:gd name="connsiteY61" fmla="*/ 2230921 h 4432733"/>
              <a:gd name="connsiteX62" fmla="*/ 2843900 w 4985899"/>
              <a:gd name="connsiteY62" fmla="*/ 2215848 h 4432733"/>
              <a:gd name="connsiteX63" fmla="*/ 2822783 w 4985899"/>
              <a:gd name="connsiteY63" fmla="*/ 2203419 h 4432733"/>
              <a:gd name="connsiteX64" fmla="*/ 2798682 w 4985899"/>
              <a:gd name="connsiteY64" fmla="*/ 2195752 h 4432733"/>
              <a:gd name="connsiteX65" fmla="*/ 2770395 w 4985899"/>
              <a:gd name="connsiteY65" fmla="*/ 2177225 h 4432733"/>
              <a:gd name="connsiteX66" fmla="*/ 2733368 w 4985899"/>
              <a:gd name="connsiteY66" fmla="*/ 2170631 h 4432733"/>
              <a:gd name="connsiteX67" fmla="*/ 2698958 w 4985899"/>
              <a:gd name="connsiteY67" fmla="*/ 2146269 h 4432733"/>
              <a:gd name="connsiteX68" fmla="*/ 2659341 w 4985899"/>
              <a:gd name="connsiteY68" fmla="*/ 2128318 h 4432733"/>
              <a:gd name="connsiteX69" fmla="*/ 2698199 w 4985899"/>
              <a:gd name="connsiteY69" fmla="*/ 2004833 h 4432733"/>
              <a:gd name="connsiteX70" fmla="*/ 2728344 w 4985899"/>
              <a:gd name="connsiteY70" fmla="*/ 1934495 h 4432733"/>
              <a:gd name="connsiteX71" fmla="*/ 2823803 w 4985899"/>
              <a:gd name="connsiteY71" fmla="*/ 1813914 h 4432733"/>
              <a:gd name="connsiteX72" fmla="*/ 2860569 w 4985899"/>
              <a:gd name="connsiteY72" fmla="*/ 1758648 h 4432733"/>
              <a:gd name="connsiteX73" fmla="*/ 2914238 w 4985899"/>
              <a:gd name="connsiteY73" fmla="*/ 1733527 h 4432733"/>
              <a:gd name="connsiteX74" fmla="*/ 2984577 w 4985899"/>
              <a:gd name="connsiteY74" fmla="*/ 1693334 h 4432733"/>
              <a:gd name="connsiteX75" fmla="*/ 3095109 w 4985899"/>
              <a:gd name="connsiteY75" fmla="*/ 1663189 h 4432733"/>
              <a:gd name="connsiteX76" fmla="*/ 3140326 w 4985899"/>
              <a:gd name="connsiteY76" fmla="*/ 1643092 h 4432733"/>
              <a:gd name="connsiteX77" fmla="*/ 3175496 w 4985899"/>
              <a:gd name="connsiteY77" fmla="*/ 1602899 h 4432733"/>
              <a:gd name="connsiteX78" fmla="*/ 3195592 w 4985899"/>
              <a:gd name="connsiteY78" fmla="*/ 1517488 h 4432733"/>
              <a:gd name="connsiteX79" fmla="*/ 3228381 w 4985899"/>
              <a:gd name="connsiteY79" fmla="*/ 1430480 h 4432733"/>
              <a:gd name="connsiteX80" fmla="*/ 3296076 w 4985899"/>
              <a:gd name="connsiteY80" fmla="*/ 1341642 h 4432733"/>
              <a:gd name="connsiteX81" fmla="*/ 3411632 w 4985899"/>
              <a:gd name="connsiteY81" fmla="*/ 1241158 h 4432733"/>
              <a:gd name="connsiteX82" fmla="*/ 3366414 w 4985899"/>
              <a:gd name="connsiteY82" fmla="*/ 1211013 h 4432733"/>
              <a:gd name="connsiteX83" fmla="*/ 3308559 w 4985899"/>
              <a:gd name="connsiteY83" fmla="*/ 1196150 h 4432733"/>
              <a:gd name="connsiteX84" fmla="*/ 3225737 w 4985899"/>
              <a:gd name="connsiteY84" fmla="*/ 1190916 h 4432733"/>
              <a:gd name="connsiteX85" fmla="*/ 3172828 w 4985899"/>
              <a:gd name="connsiteY85" fmla="*/ 1167575 h 4432733"/>
              <a:gd name="connsiteX86" fmla="*/ 3101390 w 4985899"/>
              <a:gd name="connsiteY86" fmla="*/ 1153288 h 4432733"/>
              <a:gd name="connsiteX87" fmla="*/ 3064964 w 4985899"/>
              <a:gd name="connsiteY87" fmla="*/ 1165796 h 4432733"/>
              <a:gd name="connsiteX88" fmla="*/ 3004674 w 4985899"/>
              <a:gd name="connsiteY88" fmla="*/ 1135651 h 4432733"/>
              <a:gd name="connsiteX89" fmla="*/ 2934335 w 4985899"/>
              <a:gd name="connsiteY89" fmla="*/ 1120578 h 4432733"/>
              <a:gd name="connsiteX90" fmla="*/ 2758490 w 4985899"/>
              <a:gd name="connsiteY90" fmla="*/ 1072325 h 4432733"/>
              <a:gd name="connsiteX91" fmla="*/ 2522353 w 4985899"/>
              <a:gd name="connsiteY91" fmla="*/ 1010046 h 4432733"/>
              <a:gd name="connsiteX92" fmla="*/ 2457038 w 4985899"/>
              <a:gd name="connsiteY92" fmla="*/ 979901 h 4432733"/>
              <a:gd name="connsiteX93" fmla="*/ 2401773 w 4985899"/>
              <a:gd name="connsiteY93" fmla="*/ 954780 h 4432733"/>
              <a:gd name="connsiteX94" fmla="*/ 2316362 w 4985899"/>
              <a:gd name="connsiteY94" fmla="*/ 944732 h 4432733"/>
              <a:gd name="connsiteX95" fmla="*/ 2256071 w 4985899"/>
              <a:gd name="connsiteY95" fmla="*/ 944732 h 4432733"/>
              <a:gd name="connsiteX96" fmla="*/ 2220902 w 4985899"/>
              <a:gd name="connsiteY96" fmla="*/ 949756 h 4432733"/>
              <a:gd name="connsiteX97" fmla="*/ 2125443 w 4985899"/>
              <a:gd name="connsiteY97" fmla="*/ 849273 h 4432733"/>
              <a:gd name="connsiteX98" fmla="*/ 2113171 w 4985899"/>
              <a:gd name="connsiteY98" fmla="*/ 805625 h 4432733"/>
              <a:gd name="connsiteX99" fmla="*/ 2084596 w 4985899"/>
              <a:gd name="connsiteY99" fmla="*/ 779431 h 4432733"/>
              <a:gd name="connsiteX100" fmla="*/ 2055104 w 4985899"/>
              <a:gd name="connsiteY100" fmla="*/ 743765 h 4432733"/>
              <a:gd name="connsiteX101" fmla="*/ 1994814 w 4985899"/>
              <a:gd name="connsiteY101" fmla="*/ 663378 h 4432733"/>
              <a:gd name="connsiteX102" fmla="*/ 3862796 w 4985899"/>
              <a:gd name="connsiteY102" fmla="*/ 1324597 h 4432733"/>
              <a:gd name="connsiteX103" fmla="*/ 1889307 w 4985899"/>
              <a:gd name="connsiteY103" fmla="*/ 552846 h 4432733"/>
              <a:gd name="connsiteX104" fmla="*/ 1793847 w 4985899"/>
              <a:gd name="connsiteY104" fmla="*/ 482508 h 4432733"/>
              <a:gd name="connsiteX105" fmla="*/ 1698388 w 4985899"/>
              <a:gd name="connsiteY105" fmla="*/ 477484 h 4432733"/>
              <a:gd name="connsiteX106" fmla="*/ 1667878 w 4985899"/>
              <a:gd name="connsiteY106" fmla="*/ 453200 h 4432733"/>
              <a:gd name="connsiteX107" fmla="*/ 1597904 w 4985899"/>
              <a:gd name="connsiteY107" fmla="*/ 467435 h 4432733"/>
              <a:gd name="connsiteX108" fmla="*/ 1589296 w 4985899"/>
              <a:gd name="connsiteY108" fmla="*/ 443675 h 4432733"/>
              <a:gd name="connsiteX109" fmla="*/ 1542638 w 4985899"/>
              <a:gd name="connsiteY109" fmla="*/ 452363 h 4432733"/>
              <a:gd name="connsiteX110" fmla="*/ 1534528 w 4985899"/>
              <a:gd name="connsiteY110" fmla="*/ 412719 h 4432733"/>
              <a:gd name="connsiteX111" fmla="*/ 1498809 w 4985899"/>
              <a:gd name="connsiteY111" fmla="*/ 377000 h 4432733"/>
              <a:gd name="connsiteX112" fmla="*/ 1484521 w 4985899"/>
              <a:gd name="connsiteY112" fmla="*/ 341281 h 4432733"/>
              <a:gd name="connsiteX113" fmla="*/ 1477324 w 4985899"/>
              <a:gd name="connsiteY113" fmla="*/ 321734 h 4432733"/>
              <a:gd name="connsiteX114" fmla="*/ 1412010 w 4985899"/>
              <a:gd name="connsiteY114" fmla="*/ 291589 h 4432733"/>
              <a:gd name="connsiteX115" fmla="*/ 1366792 w 4985899"/>
              <a:gd name="connsiteY115" fmla="*/ 291589 h 4432733"/>
              <a:gd name="connsiteX116" fmla="*/ 1346696 w 4985899"/>
              <a:gd name="connsiteY116" fmla="*/ 231299 h 4432733"/>
              <a:gd name="connsiteX117" fmla="*/ 1321575 w 4985899"/>
              <a:gd name="connsiteY117" fmla="*/ 176033 h 4432733"/>
              <a:gd name="connsiteX118" fmla="*/ 1291430 w 4985899"/>
              <a:gd name="connsiteY118" fmla="*/ 150912 h 4432733"/>
              <a:gd name="connsiteX119" fmla="*/ 1236164 w 4985899"/>
              <a:gd name="connsiteY119" fmla="*/ 186081 h 4432733"/>
              <a:gd name="connsiteX120" fmla="*/ 1165825 w 4985899"/>
              <a:gd name="connsiteY120" fmla="*/ 211202 h 4432733"/>
              <a:gd name="connsiteX121" fmla="*/ 1120608 w 4985899"/>
              <a:gd name="connsiteY121" fmla="*/ 221251 h 4432733"/>
              <a:gd name="connsiteX122" fmla="*/ 1065342 w 4985899"/>
              <a:gd name="connsiteY122" fmla="*/ 191105 h 4432733"/>
              <a:gd name="connsiteX123" fmla="*/ 1005052 w 4985899"/>
              <a:gd name="connsiteY123" fmla="*/ 155936 h 4432733"/>
              <a:gd name="connsiteX124" fmla="*/ 934713 w 4985899"/>
              <a:gd name="connsiteY124" fmla="*/ 120767 h 4432733"/>
              <a:gd name="connsiteX125" fmla="*/ 829205 w 4985899"/>
              <a:gd name="connsiteY125" fmla="*/ 165985 h 4432733"/>
              <a:gd name="connsiteX126" fmla="*/ 743794 w 4985899"/>
              <a:gd name="connsiteY126" fmla="*/ 181057 h 4432733"/>
              <a:gd name="connsiteX127" fmla="*/ 693553 w 4985899"/>
              <a:gd name="connsiteY127" fmla="*/ 145888 h 4432733"/>
              <a:gd name="connsiteX128" fmla="*/ 703601 w 4985899"/>
              <a:gd name="connsiteY128" fmla="*/ 105695 h 4432733"/>
              <a:gd name="connsiteX129" fmla="*/ 718674 w 4985899"/>
              <a:gd name="connsiteY129" fmla="*/ 85598 h 4432733"/>
              <a:gd name="connsiteX130" fmla="*/ 693553 w 4985899"/>
              <a:gd name="connsiteY130" fmla="*/ 20284 h 4432733"/>
              <a:gd name="connsiteX131" fmla="*/ 648335 w 4985899"/>
              <a:gd name="connsiteY131" fmla="*/ 187 h 4432733"/>
              <a:gd name="connsiteX132" fmla="*/ 618190 w 4985899"/>
              <a:gd name="connsiteY132" fmla="*/ 10235 h 4432733"/>
              <a:gd name="connsiteX133" fmla="*/ 557900 w 4985899"/>
              <a:gd name="connsiteY133" fmla="*/ 10235 h 4432733"/>
              <a:gd name="connsiteX134" fmla="*/ 472489 w 4985899"/>
              <a:gd name="connsiteY134" fmla="*/ 187 h 4432733"/>
              <a:gd name="connsiteX135" fmla="*/ 437320 w 4985899"/>
              <a:gd name="connsiteY135" fmla="*/ 10235 h 4432733"/>
              <a:gd name="connsiteX136" fmla="*/ 392102 w 4985899"/>
              <a:gd name="connsiteY136" fmla="*/ 55453 h 4432733"/>
              <a:gd name="connsiteX137" fmla="*/ 387078 w 4985899"/>
              <a:gd name="connsiteY137" fmla="*/ 105695 h 4432733"/>
              <a:gd name="connsiteX138" fmla="*/ 382054 w 4985899"/>
              <a:gd name="connsiteY138" fmla="*/ 140864 h 4432733"/>
              <a:gd name="connsiteX139" fmla="*/ 346885 w 4985899"/>
              <a:gd name="connsiteY139" fmla="*/ 216226 h 4432733"/>
              <a:gd name="connsiteX140" fmla="*/ 366981 w 4985899"/>
              <a:gd name="connsiteY140" fmla="*/ 206178 h 4432733"/>
              <a:gd name="connsiteX141" fmla="*/ 422247 w 4985899"/>
              <a:gd name="connsiteY141" fmla="*/ 171009 h 4432733"/>
              <a:gd name="connsiteX142" fmla="*/ 467465 w 4985899"/>
              <a:gd name="connsiteY142" fmla="*/ 216226 h 4432733"/>
              <a:gd name="connsiteX143" fmla="*/ 462441 w 4985899"/>
              <a:gd name="connsiteY143" fmla="*/ 256420 h 4432733"/>
              <a:gd name="connsiteX144" fmla="*/ 462441 w 4985899"/>
              <a:gd name="connsiteY144" fmla="*/ 276516 h 4432733"/>
              <a:gd name="connsiteX145" fmla="*/ 532779 w 4985899"/>
              <a:gd name="connsiteY145" fmla="*/ 361927 h 4432733"/>
              <a:gd name="connsiteX146" fmla="*/ 552876 w 4985899"/>
              <a:gd name="connsiteY146" fmla="*/ 412169 h 4432733"/>
              <a:gd name="connsiteX147" fmla="*/ 598093 w 4985899"/>
              <a:gd name="connsiteY147" fmla="*/ 427242 h 4432733"/>
              <a:gd name="connsiteX148" fmla="*/ 618190 w 4985899"/>
              <a:gd name="connsiteY148" fmla="*/ 442314 h 4432733"/>
              <a:gd name="connsiteX149" fmla="*/ 633263 w 4985899"/>
              <a:gd name="connsiteY149" fmla="*/ 472459 h 4432733"/>
              <a:gd name="connsiteX150" fmla="*/ 3937635 w 4985899"/>
              <a:gd name="connsiteY150" fmla="*/ 1444777 h 4432733"/>
              <a:gd name="connsiteX151" fmla="*/ 577997 w 4985899"/>
              <a:gd name="connsiteY151" fmla="*/ 582991 h 4432733"/>
              <a:gd name="connsiteX152" fmla="*/ 4025558 w 4985899"/>
              <a:gd name="connsiteY152" fmla="*/ 1609807 h 4432733"/>
              <a:gd name="connsiteX153" fmla="*/ 462441 w 4985899"/>
              <a:gd name="connsiteY153" fmla="*/ 638257 h 4432733"/>
              <a:gd name="connsiteX154" fmla="*/ 437320 w 4985899"/>
              <a:gd name="connsiteY154" fmla="*/ 708596 h 4432733"/>
              <a:gd name="connsiteX155" fmla="*/ 4068752 w 4985899"/>
              <a:gd name="connsiteY155" fmla="*/ 1752368 h 4432733"/>
              <a:gd name="connsiteX156" fmla="*/ 377030 w 4985899"/>
              <a:gd name="connsiteY156" fmla="*/ 768886 h 4432733"/>
              <a:gd name="connsiteX157" fmla="*/ 351909 w 4985899"/>
              <a:gd name="connsiteY157" fmla="*/ 914587 h 4432733"/>
              <a:gd name="connsiteX158" fmla="*/ 4147604 w 4985899"/>
              <a:gd name="connsiteY158" fmla="*/ 1874414 h 4432733"/>
              <a:gd name="connsiteX0" fmla="*/ 4147604 w 4985899"/>
              <a:gd name="connsiteY0" fmla="*/ 1874414 h 4432733"/>
              <a:gd name="connsiteX1" fmla="*/ 4529371 w 4985899"/>
              <a:gd name="connsiteY1" fmla="*/ 2133857 h 4432733"/>
              <a:gd name="connsiteX2" fmla="*/ 4750784 w 4985899"/>
              <a:gd name="connsiteY2" fmla="*/ 2453101 h 4432733"/>
              <a:gd name="connsiteX3" fmla="*/ 4815052 w 4985899"/>
              <a:gd name="connsiteY3" fmla="*/ 2820494 h 4432733"/>
              <a:gd name="connsiteX4" fmla="*/ 4804724 w 4985899"/>
              <a:gd name="connsiteY4" fmla="*/ 3176931 h 4432733"/>
              <a:gd name="connsiteX5" fmla="*/ 4854966 w 4985899"/>
              <a:gd name="connsiteY5" fmla="*/ 3413347 h 4432733"/>
              <a:gd name="connsiteX6" fmla="*/ 4945271 w 4985899"/>
              <a:gd name="connsiteY6" fmla="*/ 3672650 h 4432733"/>
              <a:gd name="connsiteX7" fmla="*/ 4985753 w 4985899"/>
              <a:gd name="connsiteY7" fmla="*/ 3976656 h 4432733"/>
              <a:gd name="connsiteX8" fmla="*/ 4932701 w 4985899"/>
              <a:gd name="connsiteY8" fmla="*/ 4141713 h 4432733"/>
              <a:gd name="connsiteX9" fmla="*/ 4889088 w 4985899"/>
              <a:gd name="connsiteY9" fmla="*/ 4253221 h 4432733"/>
              <a:gd name="connsiteX10" fmla="*/ 4801305 w 4985899"/>
              <a:gd name="connsiteY10" fmla="*/ 4305417 h 4432733"/>
              <a:gd name="connsiteX11" fmla="*/ 4508027 w 4985899"/>
              <a:gd name="connsiteY11" fmla="*/ 4416769 h 4432733"/>
              <a:gd name="connsiteX12" fmla="*/ 2641809 w 4985899"/>
              <a:gd name="connsiteY12" fmla="*/ 3920300 h 4432733"/>
              <a:gd name="connsiteX13" fmla="*/ 2561638 w 4985899"/>
              <a:gd name="connsiteY13" fmla="*/ 3875849 h 4432733"/>
              <a:gd name="connsiteX14" fmla="*/ 2748441 w 4985899"/>
              <a:gd name="connsiteY14" fmla="*/ 3878851 h 4432733"/>
              <a:gd name="connsiteX15" fmla="*/ 2823803 w 4985899"/>
              <a:gd name="connsiteY15" fmla="*/ 3823585 h 4432733"/>
              <a:gd name="connsiteX16" fmla="*/ 2879069 w 4985899"/>
              <a:gd name="connsiteY16" fmla="*/ 3778367 h 4432733"/>
              <a:gd name="connsiteX17" fmla="*/ 2975184 w 4985899"/>
              <a:gd name="connsiteY17" fmla="*/ 3820288 h 4432733"/>
              <a:gd name="connsiteX18" fmla="*/ 3029794 w 4985899"/>
              <a:gd name="connsiteY18" fmla="*/ 3823585 h 4432733"/>
              <a:gd name="connsiteX19" fmla="*/ 3080036 w 4985899"/>
              <a:gd name="connsiteY19" fmla="*/ 3808512 h 4432733"/>
              <a:gd name="connsiteX20" fmla="*/ 3130278 w 4985899"/>
              <a:gd name="connsiteY20" fmla="*/ 3738174 h 4432733"/>
              <a:gd name="connsiteX21" fmla="*/ 3145351 w 4985899"/>
              <a:gd name="connsiteY21" fmla="*/ 3692956 h 4432733"/>
              <a:gd name="connsiteX22" fmla="*/ 3144253 w 4985899"/>
              <a:gd name="connsiteY22" fmla="*/ 3667888 h 4432733"/>
              <a:gd name="connsiteX23" fmla="*/ 3185021 w 4985899"/>
              <a:gd name="connsiteY23" fmla="*/ 3646953 h 4432733"/>
              <a:gd name="connsiteX24" fmla="*/ 3235786 w 4985899"/>
              <a:gd name="connsiteY24" fmla="*/ 3667835 h 4432733"/>
              <a:gd name="connsiteX25" fmla="*/ 3311148 w 4985899"/>
              <a:gd name="connsiteY25" fmla="*/ 3667835 h 4432733"/>
              <a:gd name="connsiteX26" fmla="*/ 3366414 w 4985899"/>
              <a:gd name="connsiteY26" fmla="*/ 3622618 h 4432733"/>
              <a:gd name="connsiteX27" fmla="*/ 3386511 w 4985899"/>
              <a:gd name="connsiteY27" fmla="*/ 3547255 h 4432733"/>
              <a:gd name="connsiteX28" fmla="*/ 3386511 w 4985899"/>
              <a:gd name="connsiteY28" fmla="*/ 3486965 h 4432733"/>
              <a:gd name="connsiteX29" fmla="*/ 3446801 w 4985899"/>
              <a:gd name="connsiteY29" fmla="*/ 3411602 h 4432733"/>
              <a:gd name="connsiteX30" fmla="*/ 3466898 w 4985899"/>
              <a:gd name="connsiteY30" fmla="*/ 3366385 h 4432733"/>
              <a:gd name="connsiteX31" fmla="*/ 3486994 w 4985899"/>
              <a:gd name="connsiteY31" fmla="*/ 3341264 h 4432733"/>
              <a:gd name="connsiteX32" fmla="*/ 3520489 w 4985899"/>
              <a:gd name="connsiteY32" fmla="*/ 3322606 h 4432733"/>
              <a:gd name="connsiteX33" fmla="*/ 3567381 w 4985899"/>
              <a:gd name="connsiteY33" fmla="*/ 3321167 h 4432733"/>
              <a:gd name="connsiteX34" fmla="*/ 3562357 w 4985899"/>
              <a:gd name="connsiteY34" fmla="*/ 3270925 h 4432733"/>
              <a:gd name="connsiteX35" fmla="*/ 3552309 w 4985899"/>
              <a:gd name="connsiteY35" fmla="*/ 3235756 h 4432733"/>
              <a:gd name="connsiteX36" fmla="*/ 3551445 w 4985899"/>
              <a:gd name="connsiteY36" fmla="*/ 3217831 h 4432733"/>
              <a:gd name="connsiteX37" fmla="*/ 3514496 w 4985899"/>
              <a:gd name="connsiteY37" fmla="*/ 3181276 h 4432733"/>
              <a:gd name="connsiteX38" fmla="*/ 3492019 w 4985899"/>
              <a:gd name="connsiteY38" fmla="*/ 3180490 h 4432733"/>
              <a:gd name="connsiteX39" fmla="*/ 3446801 w 4985899"/>
              <a:gd name="connsiteY39" fmla="*/ 3130248 h 4432733"/>
              <a:gd name="connsiteX40" fmla="*/ 3416656 w 4985899"/>
              <a:gd name="connsiteY40" fmla="*/ 3100103 h 4432733"/>
              <a:gd name="connsiteX41" fmla="*/ 3391535 w 4985899"/>
              <a:gd name="connsiteY41" fmla="*/ 3095079 h 4432733"/>
              <a:gd name="connsiteX42" fmla="*/ 3341895 w 4985899"/>
              <a:gd name="connsiteY42" fmla="*/ 3015425 h 4432733"/>
              <a:gd name="connsiteX43" fmla="*/ 3321197 w 4985899"/>
              <a:gd name="connsiteY43" fmla="*/ 2944354 h 4432733"/>
              <a:gd name="connsiteX44" fmla="*/ 3289508 w 4985899"/>
              <a:gd name="connsiteY44" fmla="*/ 2905888 h 4432733"/>
              <a:gd name="connsiteX45" fmla="*/ 3282364 w 4985899"/>
              <a:gd name="connsiteY45" fmla="*/ 2867788 h 4432733"/>
              <a:gd name="connsiteX46" fmla="*/ 3260907 w 4985899"/>
              <a:gd name="connsiteY46" fmla="*/ 2838846 h 4432733"/>
              <a:gd name="connsiteX47" fmla="*/ 3260933 w 4985899"/>
              <a:gd name="connsiteY47" fmla="*/ 2820163 h 4432733"/>
              <a:gd name="connsiteX48" fmla="*/ 3225737 w 4985899"/>
              <a:gd name="connsiteY48" fmla="*/ 2768508 h 4432733"/>
              <a:gd name="connsiteX49" fmla="*/ 3160423 w 4985899"/>
              <a:gd name="connsiteY49" fmla="*/ 2698169 h 4432733"/>
              <a:gd name="connsiteX50" fmla="*/ 3130278 w 4985899"/>
              <a:gd name="connsiteY50" fmla="*/ 2663000 h 4432733"/>
              <a:gd name="connsiteX51" fmla="*/ 3095109 w 4985899"/>
              <a:gd name="connsiteY51" fmla="*/ 2622807 h 4432733"/>
              <a:gd name="connsiteX52" fmla="*/ 3084720 w 4985899"/>
              <a:gd name="connsiteY52" fmla="*/ 2558225 h 4432733"/>
              <a:gd name="connsiteX53" fmla="*/ 3090085 w 4985899"/>
              <a:gd name="connsiteY53" fmla="*/ 2532371 h 4432733"/>
              <a:gd name="connsiteX54" fmla="*/ 3046621 w 4985899"/>
              <a:gd name="connsiteY54" fmla="*/ 2510600 h 4432733"/>
              <a:gd name="connsiteX55" fmla="*/ 3019746 w 4985899"/>
              <a:gd name="connsiteY55" fmla="*/ 2512275 h 4432733"/>
              <a:gd name="connsiteX56" fmla="*/ 3010221 w 4985899"/>
              <a:gd name="connsiteY56" fmla="*/ 2472631 h 4432733"/>
              <a:gd name="connsiteX57" fmla="*/ 3013284 w 4985899"/>
              <a:gd name="connsiteY57" fmla="*/ 2398681 h 4432733"/>
              <a:gd name="connsiteX58" fmla="*/ 2994625 w 4985899"/>
              <a:gd name="connsiteY58" fmla="*/ 2371598 h 4432733"/>
              <a:gd name="connsiteX59" fmla="*/ 2964480 w 4985899"/>
              <a:gd name="connsiteY59" fmla="*/ 2326380 h 4432733"/>
              <a:gd name="connsiteX60" fmla="*/ 2909214 w 4985899"/>
              <a:gd name="connsiteY60" fmla="*/ 2272973 h 4432733"/>
              <a:gd name="connsiteX61" fmla="*/ 2879069 w 4985899"/>
              <a:gd name="connsiteY61" fmla="*/ 2230921 h 4432733"/>
              <a:gd name="connsiteX62" fmla="*/ 2843900 w 4985899"/>
              <a:gd name="connsiteY62" fmla="*/ 2215848 h 4432733"/>
              <a:gd name="connsiteX63" fmla="*/ 2822783 w 4985899"/>
              <a:gd name="connsiteY63" fmla="*/ 2203419 h 4432733"/>
              <a:gd name="connsiteX64" fmla="*/ 2798682 w 4985899"/>
              <a:gd name="connsiteY64" fmla="*/ 2195752 h 4432733"/>
              <a:gd name="connsiteX65" fmla="*/ 2770395 w 4985899"/>
              <a:gd name="connsiteY65" fmla="*/ 2177225 h 4432733"/>
              <a:gd name="connsiteX66" fmla="*/ 2733368 w 4985899"/>
              <a:gd name="connsiteY66" fmla="*/ 2170631 h 4432733"/>
              <a:gd name="connsiteX67" fmla="*/ 2698958 w 4985899"/>
              <a:gd name="connsiteY67" fmla="*/ 2146269 h 4432733"/>
              <a:gd name="connsiteX68" fmla="*/ 2659341 w 4985899"/>
              <a:gd name="connsiteY68" fmla="*/ 2128318 h 4432733"/>
              <a:gd name="connsiteX69" fmla="*/ 2698199 w 4985899"/>
              <a:gd name="connsiteY69" fmla="*/ 2004833 h 4432733"/>
              <a:gd name="connsiteX70" fmla="*/ 2728344 w 4985899"/>
              <a:gd name="connsiteY70" fmla="*/ 1934495 h 4432733"/>
              <a:gd name="connsiteX71" fmla="*/ 2823803 w 4985899"/>
              <a:gd name="connsiteY71" fmla="*/ 1813914 h 4432733"/>
              <a:gd name="connsiteX72" fmla="*/ 2860569 w 4985899"/>
              <a:gd name="connsiteY72" fmla="*/ 1758648 h 4432733"/>
              <a:gd name="connsiteX73" fmla="*/ 2914238 w 4985899"/>
              <a:gd name="connsiteY73" fmla="*/ 1733527 h 4432733"/>
              <a:gd name="connsiteX74" fmla="*/ 2984577 w 4985899"/>
              <a:gd name="connsiteY74" fmla="*/ 1693334 h 4432733"/>
              <a:gd name="connsiteX75" fmla="*/ 3095109 w 4985899"/>
              <a:gd name="connsiteY75" fmla="*/ 1663189 h 4432733"/>
              <a:gd name="connsiteX76" fmla="*/ 3140326 w 4985899"/>
              <a:gd name="connsiteY76" fmla="*/ 1643092 h 4432733"/>
              <a:gd name="connsiteX77" fmla="*/ 3175496 w 4985899"/>
              <a:gd name="connsiteY77" fmla="*/ 1602899 h 4432733"/>
              <a:gd name="connsiteX78" fmla="*/ 3195592 w 4985899"/>
              <a:gd name="connsiteY78" fmla="*/ 1517488 h 4432733"/>
              <a:gd name="connsiteX79" fmla="*/ 3228381 w 4985899"/>
              <a:gd name="connsiteY79" fmla="*/ 1430480 h 4432733"/>
              <a:gd name="connsiteX80" fmla="*/ 3296076 w 4985899"/>
              <a:gd name="connsiteY80" fmla="*/ 1341642 h 4432733"/>
              <a:gd name="connsiteX81" fmla="*/ 3411632 w 4985899"/>
              <a:gd name="connsiteY81" fmla="*/ 1241158 h 4432733"/>
              <a:gd name="connsiteX82" fmla="*/ 3366414 w 4985899"/>
              <a:gd name="connsiteY82" fmla="*/ 1211013 h 4432733"/>
              <a:gd name="connsiteX83" fmla="*/ 3308559 w 4985899"/>
              <a:gd name="connsiteY83" fmla="*/ 1196150 h 4432733"/>
              <a:gd name="connsiteX84" fmla="*/ 3225737 w 4985899"/>
              <a:gd name="connsiteY84" fmla="*/ 1190916 h 4432733"/>
              <a:gd name="connsiteX85" fmla="*/ 3172828 w 4985899"/>
              <a:gd name="connsiteY85" fmla="*/ 1167575 h 4432733"/>
              <a:gd name="connsiteX86" fmla="*/ 3101390 w 4985899"/>
              <a:gd name="connsiteY86" fmla="*/ 1153288 h 4432733"/>
              <a:gd name="connsiteX87" fmla="*/ 3064964 w 4985899"/>
              <a:gd name="connsiteY87" fmla="*/ 1165796 h 4432733"/>
              <a:gd name="connsiteX88" fmla="*/ 3004674 w 4985899"/>
              <a:gd name="connsiteY88" fmla="*/ 1135651 h 4432733"/>
              <a:gd name="connsiteX89" fmla="*/ 2934335 w 4985899"/>
              <a:gd name="connsiteY89" fmla="*/ 1120578 h 4432733"/>
              <a:gd name="connsiteX90" fmla="*/ 2758490 w 4985899"/>
              <a:gd name="connsiteY90" fmla="*/ 1072325 h 4432733"/>
              <a:gd name="connsiteX91" fmla="*/ 2522353 w 4985899"/>
              <a:gd name="connsiteY91" fmla="*/ 1010046 h 4432733"/>
              <a:gd name="connsiteX92" fmla="*/ 2457038 w 4985899"/>
              <a:gd name="connsiteY92" fmla="*/ 979901 h 4432733"/>
              <a:gd name="connsiteX93" fmla="*/ 2401773 w 4985899"/>
              <a:gd name="connsiteY93" fmla="*/ 954780 h 4432733"/>
              <a:gd name="connsiteX94" fmla="*/ 2316362 w 4985899"/>
              <a:gd name="connsiteY94" fmla="*/ 944732 h 4432733"/>
              <a:gd name="connsiteX95" fmla="*/ 2256071 w 4985899"/>
              <a:gd name="connsiteY95" fmla="*/ 944732 h 4432733"/>
              <a:gd name="connsiteX96" fmla="*/ 2220902 w 4985899"/>
              <a:gd name="connsiteY96" fmla="*/ 949756 h 4432733"/>
              <a:gd name="connsiteX97" fmla="*/ 2125443 w 4985899"/>
              <a:gd name="connsiteY97" fmla="*/ 849273 h 4432733"/>
              <a:gd name="connsiteX98" fmla="*/ 2113171 w 4985899"/>
              <a:gd name="connsiteY98" fmla="*/ 805625 h 4432733"/>
              <a:gd name="connsiteX99" fmla="*/ 2084596 w 4985899"/>
              <a:gd name="connsiteY99" fmla="*/ 779431 h 4432733"/>
              <a:gd name="connsiteX100" fmla="*/ 2055104 w 4985899"/>
              <a:gd name="connsiteY100" fmla="*/ 743765 h 4432733"/>
              <a:gd name="connsiteX101" fmla="*/ 1994814 w 4985899"/>
              <a:gd name="connsiteY101" fmla="*/ 663378 h 4432733"/>
              <a:gd name="connsiteX102" fmla="*/ 3862796 w 4985899"/>
              <a:gd name="connsiteY102" fmla="*/ 1324597 h 4432733"/>
              <a:gd name="connsiteX103" fmla="*/ 1889307 w 4985899"/>
              <a:gd name="connsiteY103" fmla="*/ 552846 h 4432733"/>
              <a:gd name="connsiteX104" fmla="*/ 1793847 w 4985899"/>
              <a:gd name="connsiteY104" fmla="*/ 482508 h 4432733"/>
              <a:gd name="connsiteX105" fmla="*/ 1698388 w 4985899"/>
              <a:gd name="connsiteY105" fmla="*/ 477484 h 4432733"/>
              <a:gd name="connsiteX106" fmla="*/ 1667878 w 4985899"/>
              <a:gd name="connsiteY106" fmla="*/ 453200 h 4432733"/>
              <a:gd name="connsiteX107" fmla="*/ 1597904 w 4985899"/>
              <a:gd name="connsiteY107" fmla="*/ 467435 h 4432733"/>
              <a:gd name="connsiteX108" fmla="*/ 1589296 w 4985899"/>
              <a:gd name="connsiteY108" fmla="*/ 443675 h 4432733"/>
              <a:gd name="connsiteX109" fmla="*/ 1542638 w 4985899"/>
              <a:gd name="connsiteY109" fmla="*/ 452363 h 4432733"/>
              <a:gd name="connsiteX110" fmla="*/ 1534528 w 4985899"/>
              <a:gd name="connsiteY110" fmla="*/ 412719 h 4432733"/>
              <a:gd name="connsiteX111" fmla="*/ 1498809 w 4985899"/>
              <a:gd name="connsiteY111" fmla="*/ 377000 h 4432733"/>
              <a:gd name="connsiteX112" fmla="*/ 1484521 w 4985899"/>
              <a:gd name="connsiteY112" fmla="*/ 341281 h 4432733"/>
              <a:gd name="connsiteX113" fmla="*/ 1477324 w 4985899"/>
              <a:gd name="connsiteY113" fmla="*/ 321734 h 4432733"/>
              <a:gd name="connsiteX114" fmla="*/ 1412010 w 4985899"/>
              <a:gd name="connsiteY114" fmla="*/ 291589 h 4432733"/>
              <a:gd name="connsiteX115" fmla="*/ 1366792 w 4985899"/>
              <a:gd name="connsiteY115" fmla="*/ 291589 h 4432733"/>
              <a:gd name="connsiteX116" fmla="*/ 1346696 w 4985899"/>
              <a:gd name="connsiteY116" fmla="*/ 231299 h 4432733"/>
              <a:gd name="connsiteX117" fmla="*/ 1321575 w 4985899"/>
              <a:gd name="connsiteY117" fmla="*/ 176033 h 4432733"/>
              <a:gd name="connsiteX118" fmla="*/ 1291430 w 4985899"/>
              <a:gd name="connsiteY118" fmla="*/ 150912 h 4432733"/>
              <a:gd name="connsiteX119" fmla="*/ 1236164 w 4985899"/>
              <a:gd name="connsiteY119" fmla="*/ 186081 h 4432733"/>
              <a:gd name="connsiteX120" fmla="*/ 1165825 w 4985899"/>
              <a:gd name="connsiteY120" fmla="*/ 211202 h 4432733"/>
              <a:gd name="connsiteX121" fmla="*/ 1120608 w 4985899"/>
              <a:gd name="connsiteY121" fmla="*/ 221251 h 4432733"/>
              <a:gd name="connsiteX122" fmla="*/ 1065342 w 4985899"/>
              <a:gd name="connsiteY122" fmla="*/ 191105 h 4432733"/>
              <a:gd name="connsiteX123" fmla="*/ 1005052 w 4985899"/>
              <a:gd name="connsiteY123" fmla="*/ 155936 h 4432733"/>
              <a:gd name="connsiteX124" fmla="*/ 934713 w 4985899"/>
              <a:gd name="connsiteY124" fmla="*/ 120767 h 4432733"/>
              <a:gd name="connsiteX125" fmla="*/ 829205 w 4985899"/>
              <a:gd name="connsiteY125" fmla="*/ 165985 h 4432733"/>
              <a:gd name="connsiteX126" fmla="*/ 743794 w 4985899"/>
              <a:gd name="connsiteY126" fmla="*/ 181057 h 4432733"/>
              <a:gd name="connsiteX127" fmla="*/ 693553 w 4985899"/>
              <a:gd name="connsiteY127" fmla="*/ 145888 h 4432733"/>
              <a:gd name="connsiteX128" fmla="*/ 703601 w 4985899"/>
              <a:gd name="connsiteY128" fmla="*/ 105695 h 4432733"/>
              <a:gd name="connsiteX129" fmla="*/ 718674 w 4985899"/>
              <a:gd name="connsiteY129" fmla="*/ 85598 h 4432733"/>
              <a:gd name="connsiteX130" fmla="*/ 693553 w 4985899"/>
              <a:gd name="connsiteY130" fmla="*/ 20284 h 4432733"/>
              <a:gd name="connsiteX131" fmla="*/ 648335 w 4985899"/>
              <a:gd name="connsiteY131" fmla="*/ 187 h 4432733"/>
              <a:gd name="connsiteX132" fmla="*/ 618190 w 4985899"/>
              <a:gd name="connsiteY132" fmla="*/ 10235 h 4432733"/>
              <a:gd name="connsiteX133" fmla="*/ 557900 w 4985899"/>
              <a:gd name="connsiteY133" fmla="*/ 10235 h 4432733"/>
              <a:gd name="connsiteX134" fmla="*/ 472489 w 4985899"/>
              <a:gd name="connsiteY134" fmla="*/ 187 h 4432733"/>
              <a:gd name="connsiteX135" fmla="*/ 437320 w 4985899"/>
              <a:gd name="connsiteY135" fmla="*/ 10235 h 4432733"/>
              <a:gd name="connsiteX136" fmla="*/ 392102 w 4985899"/>
              <a:gd name="connsiteY136" fmla="*/ 55453 h 4432733"/>
              <a:gd name="connsiteX137" fmla="*/ 387078 w 4985899"/>
              <a:gd name="connsiteY137" fmla="*/ 105695 h 4432733"/>
              <a:gd name="connsiteX138" fmla="*/ 382054 w 4985899"/>
              <a:gd name="connsiteY138" fmla="*/ 140864 h 4432733"/>
              <a:gd name="connsiteX139" fmla="*/ 346885 w 4985899"/>
              <a:gd name="connsiteY139" fmla="*/ 216226 h 4432733"/>
              <a:gd name="connsiteX140" fmla="*/ 366981 w 4985899"/>
              <a:gd name="connsiteY140" fmla="*/ 206178 h 4432733"/>
              <a:gd name="connsiteX141" fmla="*/ 422247 w 4985899"/>
              <a:gd name="connsiteY141" fmla="*/ 171009 h 4432733"/>
              <a:gd name="connsiteX142" fmla="*/ 467465 w 4985899"/>
              <a:gd name="connsiteY142" fmla="*/ 216226 h 4432733"/>
              <a:gd name="connsiteX143" fmla="*/ 462441 w 4985899"/>
              <a:gd name="connsiteY143" fmla="*/ 256420 h 4432733"/>
              <a:gd name="connsiteX144" fmla="*/ 462441 w 4985899"/>
              <a:gd name="connsiteY144" fmla="*/ 276516 h 4432733"/>
              <a:gd name="connsiteX145" fmla="*/ 532779 w 4985899"/>
              <a:gd name="connsiteY145" fmla="*/ 361927 h 4432733"/>
              <a:gd name="connsiteX146" fmla="*/ 552876 w 4985899"/>
              <a:gd name="connsiteY146" fmla="*/ 412169 h 4432733"/>
              <a:gd name="connsiteX147" fmla="*/ 598093 w 4985899"/>
              <a:gd name="connsiteY147" fmla="*/ 427242 h 4432733"/>
              <a:gd name="connsiteX148" fmla="*/ 618190 w 4985899"/>
              <a:gd name="connsiteY148" fmla="*/ 442314 h 4432733"/>
              <a:gd name="connsiteX149" fmla="*/ 633263 w 4985899"/>
              <a:gd name="connsiteY149" fmla="*/ 472459 h 4432733"/>
              <a:gd name="connsiteX150" fmla="*/ 3937635 w 4985899"/>
              <a:gd name="connsiteY150" fmla="*/ 1444777 h 4432733"/>
              <a:gd name="connsiteX151" fmla="*/ 577997 w 4985899"/>
              <a:gd name="connsiteY151" fmla="*/ 582991 h 4432733"/>
              <a:gd name="connsiteX152" fmla="*/ 4025558 w 4985899"/>
              <a:gd name="connsiteY152" fmla="*/ 1609807 h 4432733"/>
              <a:gd name="connsiteX153" fmla="*/ 462441 w 4985899"/>
              <a:gd name="connsiteY153" fmla="*/ 638257 h 4432733"/>
              <a:gd name="connsiteX154" fmla="*/ 437320 w 4985899"/>
              <a:gd name="connsiteY154" fmla="*/ 708596 h 4432733"/>
              <a:gd name="connsiteX155" fmla="*/ 4068752 w 4985899"/>
              <a:gd name="connsiteY155" fmla="*/ 1752368 h 4432733"/>
              <a:gd name="connsiteX156" fmla="*/ 377030 w 4985899"/>
              <a:gd name="connsiteY156" fmla="*/ 768886 h 4432733"/>
              <a:gd name="connsiteX157" fmla="*/ 4147604 w 4985899"/>
              <a:gd name="connsiteY157" fmla="*/ 1874414 h 4432733"/>
              <a:gd name="connsiteX0" fmla="*/ 4147604 w 4985899"/>
              <a:gd name="connsiteY0" fmla="*/ 1874414 h 4432733"/>
              <a:gd name="connsiteX1" fmla="*/ 4529371 w 4985899"/>
              <a:gd name="connsiteY1" fmla="*/ 2133857 h 4432733"/>
              <a:gd name="connsiteX2" fmla="*/ 4750784 w 4985899"/>
              <a:gd name="connsiteY2" fmla="*/ 2453101 h 4432733"/>
              <a:gd name="connsiteX3" fmla="*/ 4815052 w 4985899"/>
              <a:gd name="connsiteY3" fmla="*/ 2820494 h 4432733"/>
              <a:gd name="connsiteX4" fmla="*/ 4804724 w 4985899"/>
              <a:gd name="connsiteY4" fmla="*/ 3176931 h 4432733"/>
              <a:gd name="connsiteX5" fmla="*/ 4854966 w 4985899"/>
              <a:gd name="connsiteY5" fmla="*/ 3413347 h 4432733"/>
              <a:gd name="connsiteX6" fmla="*/ 4945271 w 4985899"/>
              <a:gd name="connsiteY6" fmla="*/ 3672650 h 4432733"/>
              <a:gd name="connsiteX7" fmla="*/ 4985753 w 4985899"/>
              <a:gd name="connsiteY7" fmla="*/ 3976656 h 4432733"/>
              <a:gd name="connsiteX8" fmla="*/ 4932701 w 4985899"/>
              <a:gd name="connsiteY8" fmla="*/ 4141713 h 4432733"/>
              <a:gd name="connsiteX9" fmla="*/ 4889088 w 4985899"/>
              <a:gd name="connsiteY9" fmla="*/ 4253221 h 4432733"/>
              <a:gd name="connsiteX10" fmla="*/ 4801305 w 4985899"/>
              <a:gd name="connsiteY10" fmla="*/ 4305417 h 4432733"/>
              <a:gd name="connsiteX11" fmla="*/ 4508027 w 4985899"/>
              <a:gd name="connsiteY11" fmla="*/ 4416769 h 4432733"/>
              <a:gd name="connsiteX12" fmla="*/ 2641809 w 4985899"/>
              <a:gd name="connsiteY12" fmla="*/ 3920300 h 4432733"/>
              <a:gd name="connsiteX13" fmla="*/ 2561638 w 4985899"/>
              <a:gd name="connsiteY13" fmla="*/ 3875849 h 4432733"/>
              <a:gd name="connsiteX14" fmla="*/ 2748441 w 4985899"/>
              <a:gd name="connsiteY14" fmla="*/ 3878851 h 4432733"/>
              <a:gd name="connsiteX15" fmla="*/ 2823803 w 4985899"/>
              <a:gd name="connsiteY15" fmla="*/ 3823585 h 4432733"/>
              <a:gd name="connsiteX16" fmla="*/ 2879069 w 4985899"/>
              <a:gd name="connsiteY16" fmla="*/ 3778367 h 4432733"/>
              <a:gd name="connsiteX17" fmla="*/ 2975184 w 4985899"/>
              <a:gd name="connsiteY17" fmla="*/ 3820288 h 4432733"/>
              <a:gd name="connsiteX18" fmla="*/ 3029794 w 4985899"/>
              <a:gd name="connsiteY18" fmla="*/ 3823585 h 4432733"/>
              <a:gd name="connsiteX19" fmla="*/ 3080036 w 4985899"/>
              <a:gd name="connsiteY19" fmla="*/ 3808512 h 4432733"/>
              <a:gd name="connsiteX20" fmla="*/ 3130278 w 4985899"/>
              <a:gd name="connsiteY20" fmla="*/ 3738174 h 4432733"/>
              <a:gd name="connsiteX21" fmla="*/ 3145351 w 4985899"/>
              <a:gd name="connsiteY21" fmla="*/ 3692956 h 4432733"/>
              <a:gd name="connsiteX22" fmla="*/ 3144253 w 4985899"/>
              <a:gd name="connsiteY22" fmla="*/ 3667888 h 4432733"/>
              <a:gd name="connsiteX23" fmla="*/ 3185021 w 4985899"/>
              <a:gd name="connsiteY23" fmla="*/ 3646953 h 4432733"/>
              <a:gd name="connsiteX24" fmla="*/ 3235786 w 4985899"/>
              <a:gd name="connsiteY24" fmla="*/ 3667835 h 4432733"/>
              <a:gd name="connsiteX25" fmla="*/ 3311148 w 4985899"/>
              <a:gd name="connsiteY25" fmla="*/ 3667835 h 4432733"/>
              <a:gd name="connsiteX26" fmla="*/ 3366414 w 4985899"/>
              <a:gd name="connsiteY26" fmla="*/ 3622618 h 4432733"/>
              <a:gd name="connsiteX27" fmla="*/ 3386511 w 4985899"/>
              <a:gd name="connsiteY27" fmla="*/ 3547255 h 4432733"/>
              <a:gd name="connsiteX28" fmla="*/ 3386511 w 4985899"/>
              <a:gd name="connsiteY28" fmla="*/ 3486965 h 4432733"/>
              <a:gd name="connsiteX29" fmla="*/ 3446801 w 4985899"/>
              <a:gd name="connsiteY29" fmla="*/ 3411602 h 4432733"/>
              <a:gd name="connsiteX30" fmla="*/ 3466898 w 4985899"/>
              <a:gd name="connsiteY30" fmla="*/ 3366385 h 4432733"/>
              <a:gd name="connsiteX31" fmla="*/ 3486994 w 4985899"/>
              <a:gd name="connsiteY31" fmla="*/ 3341264 h 4432733"/>
              <a:gd name="connsiteX32" fmla="*/ 3520489 w 4985899"/>
              <a:gd name="connsiteY32" fmla="*/ 3322606 h 4432733"/>
              <a:gd name="connsiteX33" fmla="*/ 3567381 w 4985899"/>
              <a:gd name="connsiteY33" fmla="*/ 3321167 h 4432733"/>
              <a:gd name="connsiteX34" fmla="*/ 3562357 w 4985899"/>
              <a:gd name="connsiteY34" fmla="*/ 3270925 h 4432733"/>
              <a:gd name="connsiteX35" fmla="*/ 3552309 w 4985899"/>
              <a:gd name="connsiteY35" fmla="*/ 3235756 h 4432733"/>
              <a:gd name="connsiteX36" fmla="*/ 3551445 w 4985899"/>
              <a:gd name="connsiteY36" fmla="*/ 3217831 h 4432733"/>
              <a:gd name="connsiteX37" fmla="*/ 3514496 w 4985899"/>
              <a:gd name="connsiteY37" fmla="*/ 3181276 h 4432733"/>
              <a:gd name="connsiteX38" fmla="*/ 3492019 w 4985899"/>
              <a:gd name="connsiteY38" fmla="*/ 3180490 h 4432733"/>
              <a:gd name="connsiteX39" fmla="*/ 3446801 w 4985899"/>
              <a:gd name="connsiteY39" fmla="*/ 3130248 h 4432733"/>
              <a:gd name="connsiteX40" fmla="*/ 3416656 w 4985899"/>
              <a:gd name="connsiteY40" fmla="*/ 3100103 h 4432733"/>
              <a:gd name="connsiteX41" fmla="*/ 3391535 w 4985899"/>
              <a:gd name="connsiteY41" fmla="*/ 3095079 h 4432733"/>
              <a:gd name="connsiteX42" fmla="*/ 3341895 w 4985899"/>
              <a:gd name="connsiteY42" fmla="*/ 3015425 h 4432733"/>
              <a:gd name="connsiteX43" fmla="*/ 3321197 w 4985899"/>
              <a:gd name="connsiteY43" fmla="*/ 2944354 h 4432733"/>
              <a:gd name="connsiteX44" fmla="*/ 3289508 w 4985899"/>
              <a:gd name="connsiteY44" fmla="*/ 2905888 h 4432733"/>
              <a:gd name="connsiteX45" fmla="*/ 3282364 w 4985899"/>
              <a:gd name="connsiteY45" fmla="*/ 2867788 h 4432733"/>
              <a:gd name="connsiteX46" fmla="*/ 3260907 w 4985899"/>
              <a:gd name="connsiteY46" fmla="*/ 2838846 h 4432733"/>
              <a:gd name="connsiteX47" fmla="*/ 3260933 w 4985899"/>
              <a:gd name="connsiteY47" fmla="*/ 2820163 h 4432733"/>
              <a:gd name="connsiteX48" fmla="*/ 3225737 w 4985899"/>
              <a:gd name="connsiteY48" fmla="*/ 2768508 h 4432733"/>
              <a:gd name="connsiteX49" fmla="*/ 3160423 w 4985899"/>
              <a:gd name="connsiteY49" fmla="*/ 2698169 h 4432733"/>
              <a:gd name="connsiteX50" fmla="*/ 3130278 w 4985899"/>
              <a:gd name="connsiteY50" fmla="*/ 2663000 h 4432733"/>
              <a:gd name="connsiteX51" fmla="*/ 3095109 w 4985899"/>
              <a:gd name="connsiteY51" fmla="*/ 2622807 h 4432733"/>
              <a:gd name="connsiteX52" fmla="*/ 3084720 w 4985899"/>
              <a:gd name="connsiteY52" fmla="*/ 2558225 h 4432733"/>
              <a:gd name="connsiteX53" fmla="*/ 3090085 w 4985899"/>
              <a:gd name="connsiteY53" fmla="*/ 2532371 h 4432733"/>
              <a:gd name="connsiteX54" fmla="*/ 3046621 w 4985899"/>
              <a:gd name="connsiteY54" fmla="*/ 2510600 h 4432733"/>
              <a:gd name="connsiteX55" fmla="*/ 3019746 w 4985899"/>
              <a:gd name="connsiteY55" fmla="*/ 2512275 h 4432733"/>
              <a:gd name="connsiteX56" fmla="*/ 3010221 w 4985899"/>
              <a:gd name="connsiteY56" fmla="*/ 2472631 h 4432733"/>
              <a:gd name="connsiteX57" fmla="*/ 3013284 w 4985899"/>
              <a:gd name="connsiteY57" fmla="*/ 2398681 h 4432733"/>
              <a:gd name="connsiteX58" fmla="*/ 2994625 w 4985899"/>
              <a:gd name="connsiteY58" fmla="*/ 2371598 h 4432733"/>
              <a:gd name="connsiteX59" fmla="*/ 2964480 w 4985899"/>
              <a:gd name="connsiteY59" fmla="*/ 2326380 h 4432733"/>
              <a:gd name="connsiteX60" fmla="*/ 2909214 w 4985899"/>
              <a:gd name="connsiteY60" fmla="*/ 2272973 h 4432733"/>
              <a:gd name="connsiteX61" fmla="*/ 2879069 w 4985899"/>
              <a:gd name="connsiteY61" fmla="*/ 2230921 h 4432733"/>
              <a:gd name="connsiteX62" fmla="*/ 2843900 w 4985899"/>
              <a:gd name="connsiteY62" fmla="*/ 2215848 h 4432733"/>
              <a:gd name="connsiteX63" fmla="*/ 2822783 w 4985899"/>
              <a:gd name="connsiteY63" fmla="*/ 2203419 h 4432733"/>
              <a:gd name="connsiteX64" fmla="*/ 2798682 w 4985899"/>
              <a:gd name="connsiteY64" fmla="*/ 2195752 h 4432733"/>
              <a:gd name="connsiteX65" fmla="*/ 2770395 w 4985899"/>
              <a:gd name="connsiteY65" fmla="*/ 2177225 h 4432733"/>
              <a:gd name="connsiteX66" fmla="*/ 2733368 w 4985899"/>
              <a:gd name="connsiteY66" fmla="*/ 2170631 h 4432733"/>
              <a:gd name="connsiteX67" fmla="*/ 2698958 w 4985899"/>
              <a:gd name="connsiteY67" fmla="*/ 2146269 h 4432733"/>
              <a:gd name="connsiteX68" fmla="*/ 2659341 w 4985899"/>
              <a:gd name="connsiteY68" fmla="*/ 2128318 h 4432733"/>
              <a:gd name="connsiteX69" fmla="*/ 2698199 w 4985899"/>
              <a:gd name="connsiteY69" fmla="*/ 2004833 h 4432733"/>
              <a:gd name="connsiteX70" fmla="*/ 2728344 w 4985899"/>
              <a:gd name="connsiteY70" fmla="*/ 1934495 h 4432733"/>
              <a:gd name="connsiteX71" fmla="*/ 2823803 w 4985899"/>
              <a:gd name="connsiteY71" fmla="*/ 1813914 h 4432733"/>
              <a:gd name="connsiteX72" fmla="*/ 2860569 w 4985899"/>
              <a:gd name="connsiteY72" fmla="*/ 1758648 h 4432733"/>
              <a:gd name="connsiteX73" fmla="*/ 2914238 w 4985899"/>
              <a:gd name="connsiteY73" fmla="*/ 1733527 h 4432733"/>
              <a:gd name="connsiteX74" fmla="*/ 2984577 w 4985899"/>
              <a:gd name="connsiteY74" fmla="*/ 1693334 h 4432733"/>
              <a:gd name="connsiteX75" fmla="*/ 3095109 w 4985899"/>
              <a:gd name="connsiteY75" fmla="*/ 1663189 h 4432733"/>
              <a:gd name="connsiteX76" fmla="*/ 3140326 w 4985899"/>
              <a:gd name="connsiteY76" fmla="*/ 1643092 h 4432733"/>
              <a:gd name="connsiteX77" fmla="*/ 3175496 w 4985899"/>
              <a:gd name="connsiteY77" fmla="*/ 1602899 h 4432733"/>
              <a:gd name="connsiteX78" fmla="*/ 3195592 w 4985899"/>
              <a:gd name="connsiteY78" fmla="*/ 1517488 h 4432733"/>
              <a:gd name="connsiteX79" fmla="*/ 3228381 w 4985899"/>
              <a:gd name="connsiteY79" fmla="*/ 1430480 h 4432733"/>
              <a:gd name="connsiteX80" fmla="*/ 3296076 w 4985899"/>
              <a:gd name="connsiteY80" fmla="*/ 1341642 h 4432733"/>
              <a:gd name="connsiteX81" fmla="*/ 3411632 w 4985899"/>
              <a:gd name="connsiteY81" fmla="*/ 1241158 h 4432733"/>
              <a:gd name="connsiteX82" fmla="*/ 3366414 w 4985899"/>
              <a:gd name="connsiteY82" fmla="*/ 1211013 h 4432733"/>
              <a:gd name="connsiteX83" fmla="*/ 3308559 w 4985899"/>
              <a:gd name="connsiteY83" fmla="*/ 1196150 h 4432733"/>
              <a:gd name="connsiteX84" fmla="*/ 3225737 w 4985899"/>
              <a:gd name="connsiteY84" fmla="*/ 1190916 h 4432733"/>
              <a:gd name="connsiteX85" fmla="*/ 3172828 w 4985899"/>
              <a:gd name="connsiteY85" fmla="*/ 1167575 h 4432733"/>
              <a:gd name="connsiteX86" fmla="*/ 3101390 w 4985899"/>
              <a:gd name="connsiteY86" fmla="*/ 1153288 h 4432733"/>
              <a:gd name="connsiteX87" fmla="*/ 3064964 w 4985899"/>
              <a:gd name="connsiteY87" fmla="*/ 1165796 h 4432733"/>
              <a:gd name="connsiteX88" fmla="*/ 3004674 w 4985899"/>
              <a:gd name="connsiteY88" fmla="*/ 1135651 h 4432733"/>
              <a:gd name="connsiteX89" fmla="*/ 2934335 w 4985899"/>
              <a:gd name="connsiteY89" fmla="*/ 1120578 h 4432733"/>
              <a:gd name="connsiteX90" fmla="*/ 2758490 w 4985899"/>
              <a:gd name="connsiteY90" fmla="*/ 1072325 h 4432733"/>
              <a:gd name="connsiteX91" fmla="*/ 2522353 w 4985899"/>
              <a:gd name="connsiteY91" fmla="*/ 1010046 h 4432733"/>
              <a:gd name="connsiteX92" fmla="*/ 2457038 w 4985899"/>
              <a:gd name="connsiteY92" fmla="*/ 979901 h 4432733"/>
              <a:gd name="connsiteX93" fmla="*/ 2401773 w 4985899"/>
              <a:gd name="connsiteY93" fmla="*/ 954780 h 4432733"/>
              <a:gd name="connsiteX94" fmla="*/ 2316362 w 4985899"/>
              <a:gd name="connsiteY94" fmla="*/ 944732 h 4432733"/>
              <a:gd name="connsiteX95" fmla="*/ 2256071 w 4985899"/>
              <a:gd name="connsiteY95" fmla="*/ 944732 h 4432733"/>
              <a:gd name="connsiteX96" fmla="*/ 2220902 w 4985899"/>
              <a:gd name="connsiteY96" fmla="*/ 949756 h 4432733"/>
              <a:gd name="connsiteX97" fmla="*/ 2125443 w 4985899"/>
              <a:gd name="connsiteY97" fmla="*/ 849273 h 4432733"/>
              <a:gd name="connsiteX98" fmla="*/ 2113171 w 4985899"/>
              <a:gd name="connsiteY98" fmla="*/ 805625 h 4432733"/>
              <a:gd name="connsiteX99" fmla="*/ 2084596 w 4985899"/>
              <a:gd name="connsiteY99" fmla="*/ 779431 h 4432733"/>
              <a:gd name="connsiteX100" fmla="*/ 2055104 w 4985899"/>
              <a:gd name="connsiteY100" fmla="*/ 743765 h 4432733"/>
              <a:gd name="connsiteX101" fmla="*/ 1994814 w 4985899"/>
              <a:gd name="connsiteY101" fmla="*/ 663378 h 4432733"/>
              <a:gd name="connsiteX102" fmla="*/ 3862796 w 4985899"/>
              <a:gd name="connsiteY102" fmla="*/ 1324597 h 4432733"/>
              <a:gd name="connsiteX103" fmla="*/ 1889307 w 4985899"/>
              <a:gd name="connsiteY103" fmla="*/ 552846 h 4432733"/>
              <a:gd name="connsiteX104" fmla="*/ 1793847 w 4985899"/>
              <a:gd name="connsiteY104" fmla="*/ 482508 h 4432733"/>
              <a:gd name="connsiteX105" fmla="*/ 1698388 w 4985899"/>
              <a:gd name="connsiteY105" fmla="*/ 477484 h 4432733"/>
              <a:gd name="connsiteX106" fmla="*/ 1667878 w 4985899"/>
              <a:gd name="connsiteY106" fmla="*/ 453200 h 4432733"/>
              <a:gd name="connsiteX107" fmla="*/ 1597904 w 4985899"/>
              <a:gd name="connsiteY107" fmla="*/ 467435 h 4432733"/>
              <a:gd name="connsiteX108" fmla="*/ 1589296 w 4985899"/>
              <a:gd name="connsiteY108" fmla="*/ 443675 h 4432733"/>
              <a:gd name="connsiteX109" fmla="*/ 1542638 w 4985899"/>
              <a:gd name="connsiteY109" fmla="*/ 452363 h 4432733"/>
              <a:gd name="connsiteX110" fmla="*/ 1534528 w 4985899"/>
              <a:gd name="connsiteY110" fmla="*/ 412719 h 4432733"/>
              <a:gd name="connsiteX111" fmla="*/ 1498809 w 4985899"/>
              <a:gd name="connsiteY111" fmla="*/ 377000 h 4432733"/>
              <a:gd name="connsiteX112" fmla="*/ 1484521 w 4985899"/>
              <a:gd name="connsiteY112" fmla="*/ 341281 h 4432733"/>
              <a:gd name="connsiteX113" fmla="*/ 1477324 w 4985899"/>
              <a:gd name="connsiteY113" fmla="*/ 321734 h 4432733"/>
              <a:gd name="connsiteX114" fmla="*/ 1412010 w 4985899"/>
              <a:gd name="connsiteY114" fmla="*/ 291589 h 4432733"/>
              <a:gd name="connsiteX115" fmla="*/ 1366792 w 4985899"/>
              <a:gd name="connsiteY115" fmla="*/ 291589 h 4432733"/>
              <a:gd name="connsiteX116" fmla="*/ 1346696 w 4985899"/>
              <a:gd name="connsiteY116" fmla="*/ 231299 h 4432733"/>
              <a:gd name="connsiteX117" fmla="*/ 1321575 w 4985899"/>
              <a:gd name="connsiteY117" fmla="*/ 176033 h 4432733"/>
              <a:gd name="connsiteX118" fmla="*/ 1291430 w 4985899"/>
              <a:gd name="connsiteY118" fmla="*/ 150912 h 4432733"/>
              <a:gd name="connsiteX119" fmla="*/ 1236164 w 4985899"/>
              <a:gd name="connsiteY119" fmla="*/ 186081 h 4432733"/>
              <a:gd name="connsiteX120" fmla="*/ 1165825 w 4985899"/>
              <a:gd name="connsiteY120" fmla="*/ 211202 h 4432733"/>
              <a:gd name="connsiteX121" fmla="*/ 1120608 w 4985899"/>
              <a:gd name="connsiteY121" fmla="*/ 221251 h 4432733"/>
              <a:gd name="connsiteX122" fmla="*/ 1065342 w 4985899"/>
              <a:gd name="connsiteY122" fmla="*/ 191105 h 4432733"/>
              <a:gd name="connsiteX123" fmla="*/ 1005052 w 4985899"/>
              <a:gd name="connsiteY123" fmla="*/ 155936 h 4432733"/>
              <a:gd name="connsiteX124" fmla="*/ 934713 w 4985899"/>
              <a:gd name="connsiteY124" fmla="*/ 120767 h 4432733"/>
              <a:gd name="connsiteX125" fmla="*/ 829205 w 4985899"/>
              <a:gd name="connsiteY125" fmla="*/ 165985 h 4432733"/>
              <a:gd name="connsiteX126" fmla="*/ 743794 w 4985899"/>
              <a:gd name="connsiteY126" fmla="*/ 181057 h 4432733"/>
              <a:gd name="connsiteX127" fmla="*/ 693553 w 4985899"/>
              <a:gd name="connsiteY127" fmla="*/ 145888 h 4432733"/>
              <a:gd name="connsiteX128" fmla="*/ 703601 w 4985899"/>
              <a:gd name="connsiteY128" fmla="*/ 105695 h 4432733"/>
              <a:gd name="connsiteX129" fmla="*/ 718674 w 4985899"/>
              <a:gd name="connsiteY129" fmla="*/ 85598 h 4432733"/>
              <a:gd name="connsiteX130" fmla="*/ 693553 w 4985899"/>
              <a:gd name="connsiteY130" fmla="*/ 20284 h 4432733"/>
              <a:gd name="connsiteX131" fmla="*/ 648335 w 4985899"/>
              <a:gd name="connsiteY131" fmla="*/ 187 h 4432733"/>
              <a:gd name="connsiteX132" fmla="*/ 618190 w 4985899"/>
              <a:gd name="connsiteY132" fmla="*/ 10235 h 4432733"/>
              <a:gd name="connsiteX133" fmla="*/ 557900 w 4985899"/>
              <a:gd name="connsiteY133" fmla="*/ 10235 h 4432733"/>
              <a:gd name="connsiteX134" fmla="*/ 472489 w 4985899"/>
              <a:gd name="connsiteY134" fmla="*/ 187 h 4432733"/>
              <a:gd name="connsiteX135" fmla="*/ 437320 w 4985899"/>
              <a:gd name="connsiteY135" fmla="*/ 10235 h 4432733"/>
              <a:gd name="connsiteX136" fmla="*/ 392102 w 4985899"/>
              <a:gd name="connsiteY136" fmla="*/ 55453 h 4432733"/>
              <a:gd name="connsiteX137" fmla="*/ 387078 w 4985899"/>
              <a:gd name="connsiteY137" fmla="*/ 105695 h 4432733"/>
              <a:gd name="connsiteX138" fmla="*/ 382054 w 4985899"/>
              <a:gd name="connsiteY138" fmla="*/ 140864 h 4432733"/>
              <a:gd name="connsiteX139" fmla="*/ 346885 w 4985899"/>
              <a:gd name="connsiteY139" fmla="*/ 216226 h 4432733"/>
              <a:gd name="connsiteX140" fmla="*/ 366981 w 4985899"/>
              <a:gd name="connsiteY140" fmla="*/ 206178 h 4432733"/>
              <a:gd name="connsiteX141" fmla="*/ 422247 w 4985899"/>
              <a:gd name="connsiteY141" fmla="*/ 171009 h 4432733"/>
              <a:gd name="connsiteX142" fmla="*/ 467465 w 4985899"/>
              <a:gd name="connsiteY142" fmla="*/ 216226 h 4432733"/>
              <a:gd name="connsiteX143" fmla="*/ 462441 w 4985899"/>
              <a:gd name="connsiteY143" fmla="*/ 256420 h 4432733"/>
              <a:gd name="connsiteX144" fmla="*/ 462441 w 4985899"/>
              <a:gd name="connsiteY144" fmla="*/ 276516 h 4432733"/>
              <a:gd name="connsiteX145" fmla="*/ 532779 w 4985899"/>
              <a:gd name="connsiteY145" fmla="*/ 361927 h 4432733"/>
              <a:gd name="connsiteX146" fmla="*/ 552876 w 4985899"/>
              <a:gd name="connsiteY146" fmla="*/ 412169 h 4432733"/>
              <a:gd name="connsiteX147" fmla="*/ 598093 w 4985899"/>
              <a:gd name="connsiteY147" fmla="*/ 427242 h 4432733"/>
              <a:gd name="connsiteX148" fmla="*/ 618190 w 4985899"/>
              <a:gd name="connsiteY148" fmla="*/ 442314 h 4432733"/>
              <a:gd name="connsiteX149" fmla="*/ 633263 w 4985899"/>
              <a:gd name="connsiteY149" fmla="*/ 472459 h 4432733"/>
              <a:gd name="connsiteX150" fmla="*/ 3937635 w 4985899"/>
              <a:gd name="connsiteY150" fmla="*/ 1444777 h 4432733"/>
              <a:gd name="connsiteX151" fmla="*/ 577997 w 4985899"/>
              <a:gd name="connsiteY151" fmla="*/ 582991 h 4432733"/>
              <a:gd name="connsiteX152" fmla="*/ 4025558 w 4985899"/>
              <a:gd name="connsiteY152" fmla="*/ 1609807 h 4432733"/>
              <a:gd name="connsiteX153" fmla="*/ 462441 w 4985899"/>
              <a:gd name="connsiteY153" fmla="*/ 638257 h 4432733"/>
              <a:gd name="connsiteX154" fmla="*/ 437320 w 4985899"/>
              <a:gd name="connsiteY154" fmla="*/ 708596 h 4432733"/>
              <a:gd name="connsiteX155" fmla="*/ 4068752 w 4985899"/>
              <a:gd name="connsiteY155" fmla="*/ 1752368 h 4432733"/>
              <a:gd name="connsiteX156" fmla="*/ 4147604 w 4985899"/>
              <a:gd name="connsiteY156" fmla="*/ 1874414 h 4432733"/>
              <a:gd name="connsiteX0" fmla="*/ 3801107 w 4639402"/>
              <a:gd name="connsiteY0" fmla="*/ 1874414 h 4432733"/>
              <a:gd name="connsiteX1" fmla="*/ 4182874 w 4639402"/>
              <a:gd name="connsiteY1" fmla="*/ 2133857 h 4432733"/>
              <a:gd name="connsiteX2" fmla="*/ 4404287 w 4639402"/>
              <a:gd name="connsiteY2" fmla="*/ 2453101 h 4432733"/>
              <a:gd name="connsiteX3" fmla="*/ 4468555 w 4639402"/>
              <a:gd name="connsiteY3" fmla="*/ 2820494 h 4432733"/>
              <a:gd name="connsiteX4" fmla="*/ 4458227 w 4639402"/>
              <a:gd name="connsiteY4" fmla="*/ 3176931 h 4432733"/>
              <a:gd name="connsiteX5" fmla="*/ 4508469 w 4639402"/>
              <a:gd name="connsiteY5" fmla="*/ 3413347 h 4432733"/>
              <a:gd name="connsiteX6" fmla="*/ 4598774 w 4639402"/>
              <a:gd name="connsiteY6" fmla="*/ 3672650 h 4432733"/>
              <a:gd name="connsiteX7" fmla="*/ 4639256 w 4639402"/>
              <a:gd name="connsiteY7" fmla="*/ 3976656 h 4432733"/>
              <a:gd name="connsiteX8" fmla="*/ 4586204 w 4639402"/>
              <a:gd name="connsiteY8" fmla="*/ 4141713 h 4432733"/>
              <a:gd name="connsiteX9" fmla="*/ 4542591 w 4639402"/>
              <a:gd name="connsiteY9" fmla="*/ 4253221 h 4432733"/>
              <a:gd name="connsiteX10" fmla="*/ 4454808 w 4639402"/>
              <a:gd name="connsiteY10" fmla="*/ 4305417 h 4432733"/>
              <a:gd name="connsiteX11" fmla="*/ 4161530 w 4639402"/>
              <a:gd name="connsiteY11" fmla="*/ 4416769 h 4432733"/>
              <a:gd name="connsiteX12" fmla="*/ 2295312 w 4639402"/>
              <a:gd name="connsiteY12" fmla="*/ 3920300 h 4432733"/>
              <a:gd name="connsiteX13" fmla="*/ 2215141 w 4639402"/>
              <a:gd name="connsiteY13" fmla="*/ 3875849 h 4432733"/>
              <a:gd name="connsiteX14" fmla="*/ 2401944 w 4639402"/>
              <a:gd name="connsiteY14" fmla="*/ 3878851 h 4432733"/>
              <a:gd name="connsiteX15" fmla="*/ 2477306 w 4639402"/>
              <a:gd name="connsiteY15" fmla="*/ 3823585 h 4432733"/>
              <a:gd name="connsiteX16" fmla="*/ 2532572 w 4639402"/>
              <a:gd name="connsiteY16" fmla="*/ 3778367 h 4432733"/>
              <a:gd name="connsiteX17" fmla="*/ 2628687 w 4639402"/>
              <a:gd name="connsiteY17" fmla="*/ 3820288 h 4432733"/>
              <a:gd name="connsiteX18" fmla="*/ 2683297 w 4639402"/>
              <a:gd name="connsiteY18" fmla="*/ 3823585 h 4432733"/>
              <a:gd name="connsiteX19" fmla="*/ 2733539 w 4639402"/>
              <a:gd name="connsiteY19" fmla="*/ 3808512 h 4432733"/>
              <a:gd name="connsiteX20" fmla="*/ 2783781 w 4639402"/>
              <a:gd name="connsiteY20" fmla="*/ 3738174 h 4432733"/>
              <a:gd name="connsiteX21" fmla="*/ 2798854 w 4639402"/>
              <a:gd name="connsiteY21" fmla="*/ 3692956 h 4432733"/>
              <a:gd name="connsiteX22" fmla="*/ 2797756 w 4639402"/>
              <a:gd name="connsiteY22" fmla="*/ 3667888 h 4432733"/>
              <a:gd name="connsiteX23" fmla="*/ 2838524 w 4639402"/>
              <a:gd name="connsiteY23" fmla="*/ 3646953 h 4432733"/>
              <a:gd name="connsiteX24" fmla="*/ 2889289 w 4639402"/>
              <a:gd name="connsiteY24" fmla="*/ 3667835 h 4432733"/>
              <a:gd name="connsiteX25" fmla="*/ 2964651 w 4639402"/>
              <a:gd name="connsiteY25" fmla="*/ 3667835 h 4432733"/>
              <a:gd name="connsiteX26" fmla="*/ 3019917 w 4639402"/>
              <a:gd name="connsiteY26" fmla="*/ 3622618 h 4432733"/>
              <a:gd name="connsiteX27" fmla="*/ 3040014 w 4639402"/>
              <a:gd name="connsiteY27" fmla="*/ 3547255 h 4432733"/>
              <a:gd name="connsiteX28" fmla="*/ 3040014 w 4639402"/>
              <a:gd name="connsiteY28" fmla="*/ 3486965 h 4432733"/>
              <a:gd name="connsiteX29" fmla="*/ 3100304 w 4639402"/>
              <a:gd name="connsiteY29" fmla="*/ 3411602 h 4432733"/>
              <a:gd name="connsiteX30" fmla="*/ 3120401 w 4639402"/>
              <a:gd name="connsiteY30" fmla="*/ 3366385 h 4432733"/>
              <a:gd name="connsiteX31" fmla="*/ 3140497 w 4639402"/>
              <a:gd name="connsiteY31" fmla="*/ 3341264 h 4432733"/>
              <a:gd name="connsiteX32" fmla="*/ 3173992 w 4639402"/>
              <a:gd name="connsiteY32" fmla="*/ 3322606 h 4432733"/>
              <a:gd name="connsiteX33" fmla="*/ 3220884 w 4639402"/>
              <a:gd name="connsiteY33" fmla="*/ 3321167 h 4432733"/>
              <a:gd name="connsiteX34" fmla="*/ 3215860 w 4639402"/>
              <a:gd name="connsiteY34" fmla="*/ 3270925 h 4432733"/>
              <a:gd name="connsiteX35" fmla="*/ 3205812 w 4639402"/>
              <a:gd name="connsiteY35" fmla="*/ 3235756 h 4432733"/>
              <a:gd name="connsiteX36" fmla="*/ 3204948 w 4639402"/>
              <a:gd name="connsiteY36" fmla="*/ 3217831 h 4432733"/>
              <a:gd name="connsiteX37" fmla="*/ 3167999 w 4639402"/>
              <a:gd name="connsiteY37" fmla="*/ 3181276 h 4432733"/>
              <a:gd name="connsiteX38" fmla="*/ 3145522 w 4639402"/>
              <a:gd name="connsiteY38" fmla="*/ 3180490 h 4432733"/>
              <a:gd name="connsiteX39" fmla="*/ 3100304 w 4639402"/>
              <a:gd name="connsiteY39" fmla="*/ 3130248 h 4432733"/>
              <a:gd name="connsiteX40" fmla="*/ 3070159 w 4639402"/>
              <a:gd name="connsiteY40" fmla="*/ 3100103 h 4432733"/>
              <a:gd name="connsiteX41" fmla="*/ 3045038 w 4639402"/>
              <a:gd name="connsiteY41" fmla="*/ 3095079 h 4432733"/>
              <a:gd name="connsiteX42" fmla="*/ 2995398 w 4639402"/>
              <a:gd name="connsiteY42" fmla="*/ 3015425 h 4432733"/>
              <a:gd name="connsiteX43" fmla="*/ 2974700 w 4639402"/>
              <a:gd name="connsiteY43" fmla="*/ 2944354 h 4432733"/>
              <a:gd name="connsiteX44" fmla="*/ 2943011 w 4639402"/>
              <a:gd name="connsiteY44" fmla="*/ 2905888 h 4432733"/>
              <a:gd name="connsiteX45" fmla="*/ 2935867 w 4639402"/>
              <a:gd name="connsiteY45" fmla="*/ 2867788 h 4432733"/>
              <a:gd name="connsiteX46" fmla="*/ 2914410 w 4639402"/>
              <a:gd name="connsiteY46" fmla="*/ 2838846 h 4432733"/>
              <a:gd name="connsiteX47" fmla="*/ 2914436 w 4639402"/>
              <a:gd name="connsiteY47" fmla="*/ 2820163 h 4432733"/>
              <a:gd name="connsiteX48" fmla="*/ 2879240 w 4639402"/>
              <a:gd name="connsiteY48" fmla="*/ 2768508 h 4432733"/>
              <a:gd name="connsiteX49" fmla="*/ 2813926 w 4639402"/>
              <a:gd name="connsiteY49" fmla="*/ 2698169 h 4432733"/>
              <a:gd name="connsiteX50" fmla="*/ 2783781 w 4639402"/>
              <a:gd name="connsiteY50" fmla="*/ 2663000 h 4432733"/>
              <a:gd name="connsiteX51" fmla="*/ 2748612 w 4639402"/>
              <a:gd name="connsiteY51" fmla="*/ 2622807 h 4432733"/>
              <a:gd name="connsiteX52" fmla="*/ 2738223 w 4639402"/>
              <a:gd name="connsiteY52" fmla="*/ 2558225 h 4432733"/>
              <a:gd name="connsiteX53" fmla="*/ 2743588 w 4639402"/>
              <a:gd name="connsiteY53" fmla="*/ 2532371 h 4432733"/>
              <a:gd name="connsiteX54" fmla="*/ 2700124 w 4639402"/>
              <a:gd name="connsiteY54" fmla="*/ 2510600 h 4432733"/>
              <a:gd name="connsiteX55" fmla="*/ 2673249 w 4639402"/>
              <a:gd name="connsiteY55" fmla="*/ 2512275 h 4432733"/>
              <a:gd name="connsiteX56" fmla="*/ 2663724 w 4639402"/>
              <a:gd name="connsiteY56" fmla="*/ 2472631 h 4432733"/>
              <a:gd name="connsiteX57" fmla="*/ 2666787 w 4639402"/>
              <a:gd name="connsiteY57" fmla="*/ 2398681 h 4432733"/>
              <a:gd name="connsiteX58" fmla="*/ 2648128 w 4639402"/>
              <a:gd name="connsiteY58" fmla="*/ 2371598 h 4432733"/>
              <a:gd name="connsiteX59" fmla="*/ 2617983 w 4639402"/>
              <a:gd name="connsiteY59" fmla="*/ 2326380 h 4432733"/>
              <a:gd name="connsiteX60" fmla="*/ 2562717 w 4639402"/>
              <a:gd name="connsiteY60" fmla="*/ 2272973 h 4432733"/>
              <a:gd name="connsiteX61" fmla="*/ 2532572 w 4639402"/>
              <a:gd name="connsiteY61" fmla="*/ 2230921 h 4432733"/>
              <a:gd name="connsiteX62" fmla="*/ 2497403 w 4639402"/>
              <a:gd name="connsiteY62" fmla="*/ 2215848 h 4432733"/>
              <a:gd name="connsiteX63" fmla="*/ 2476286 w 4639402"/>
              <a:gd name="connsiteY63" fmla="*/ 2203419 h 4432733"/>
              <a:gd name="connsiteX64" fmla="*/ 2452185 w 4639402"/>
              <a:gd name="connsiteY64" fmla="*/ 2195752 h 4432733"/>
              <a:gd name="connsiteX65" fmla="*/ 2423898 w 4639402"/>
              <a:gd name="connsiteY65" fmla="*/ 2177225 h 4432733"/>
              <a:gd name="connsiteX66" fmla="*/ 2386871 w 4639402"/>
              <a:gd name="connsiteY66" fmla="*/ 2170631 h 4432733"/>
              <a:gd name="connsiteX67" fmla="*/ 2352461 w 4639402"/>
              <a:gd name="connsiteY67" fmla="*/ 2146269 h 4432733"/>
              <a:gd name="connsiteX68" fmla="*/ 2312844 w 4639402"/>
              <a:gd name="connsiteY68" fmla="*/ 2128318 h 4432733"/>
              <a:gd name="connsiteX69" fmla="*/ 2351702 w 4639402"/>
              <a:gd name="connsiteY69" fmla="*/ 2004833 h 4432733"/>
              <a:gd name="connsiteX70" fmla="*/ 2381847 w 4639402"/>
              <a:gd name="connsiteY70" fmla="*/ 1934495 h 4432733"/>
              <a:gd name="connsiteX71" fmla="*/ 2477306 w 4639402"/>
              <a:gd name="connsiteY71" fmla="*/ 1813914 h 4432733"/>
              <a:gd name="connsiteX72" fmla="*/ 2514072 w 4639402"/>
              <a:gd name="connsiteY72" fmla="*/ 1758648 h 4432733"/>
              <a:gd name="connsiteX73" fmla="*/ 2567741 w 4639402"/>
              <a:gd name="connsiteY73" fmla="*/ 1733527 h 4432733"/>
              <a:gd name="connsiteX74" fmla="*/ 2638080 w 4639402"/>
              <a:gd name="connsiteY74" fmla="*/ 1693334 h 4432733"/>
              <a:gd name="connsiteX75" fmla="*/ 2748612 w 4639402"/>
              <a:gd name="connsiteY75" fmla="*/ 1663189 h 4432733"/>
              <a:gd name="connsiteX76" fmla="*/ 2793829 w 4639402"/>
              <a:gd name="connsiteY76" fmla="*/ 1643092 h 4432733"/>
              <a:gd name="connsiteX77" fmla="*/ 2828999 w 4639402"/>
              <a:gd name="connsiteY77" fmla="*/ 1602899 h 4432733"/>
              <a:gd name="connsiteX78" fmla="*/ 2849095 w 4639402"/>
              <a:gd name="connsiteY78" fmla="*/ 1517488 h 4432733"/>
              <a:gd name="connsiteX79" fmla="*/ 2881884 w 4639402"/>
              <a:gd name="connsiteY79" fmla="*/ 1430480 h 4432733"/>
              <a:gd name="connsiteX80" fmla="*/ 2949579 w 4639402"/>
              <a:gd name="connsiteY80" fmla="*/ 1341642 h 4432733"/>
              <a:gd name="connsiteX81" fmla="*/ 3065135 w 4639402"/>
              <a:gd name="connsiteY81" fmla="*/ 1241158 h 4432733"/>
              <a:gd name="connsiteX82" fmla="*/ 3019917 w 4639402"/>
              <a:gd name="connsiteY82" fmla="*/ 1211013 h 4432733"/>
              <a:gd name="connsiteX83" fmla="*/ 2962062 w 4639402"/>
              <a:gd name="connsiteY83" fmla="*/ 1196150 h 4432733"/>
              <a:gd name="connsiteX84" fmla="*/ 2879240 w 4639402"/>
              <a:gd name="connsiteY84" fmla="*/ 1190916 h 4432733"/>
              <a:gd name="connsiteX85" fmla="*/ 2826331 w 4639402"/>
              <a:gd name="connsiteY85" fmla="*/ 1167575 h 4432733"/>
              <a:gd name="connsiteX86" fmla="*/ 2754893 w 4639402"/>
              <a:gd name="connsiteY86" fmla="*/ 1153288 h 4432733"/>
              <a:gd name="connsiteX87" fmla="*/ 2718467 w 4639402"/>
              <a:gd name="connsiteY87" fmla="*/ 1165796 h 4432733"/>
              <a:gd name="connsiteX88" fmla="*/ 2658177 w 4639402"/>
              <a:gd name="connsiteY88" fmla="*/ 1135651 h 4432733"/>
              <a:gd name="connsiteX89" fmla="*/ 2587838 w 4639402"/>
              <a:gd name="connsiteY89" fmla="*/ 1120578 h 4432733"/>
              <a:gd name="connsiteX90" fmla="*/ 2411993 w 4639402"/>
              <a:gd name="connsiteY90" fmla="*/ 1072325 h 4432733"/>
              <a:gd name="connsiteX91" fmla="*/ 2175856 w 4639402"/>
              <a:gd name="connsiteY91" fmla="*/ 1010046 h 4432733"/>
              <a:gd name="connsiteX92" fmla="*/ 2110541 w 4639402"/>
              <a:gd name="connsiteY92" fmla="*/ 979901 h 4432733"/>
              <a:gd name="connsiteX93" fmla="*/ 2055276 w 4639402"/>
              <a:gd name="connsiteY93" fmla="*/ 954780 h 4432733"/>
              <a:gd name="connsiteX94" fmla="*/ 1969865 w 4639402"/>
              <a:gd name="connsiteY94" fmla="*/ 944732 h 4432733"/>
              <a:gd name="connsiteX95" fmla="*/ 1909574 w 4639402"/>
              <a:gd name="connsiteY95" fmla="*/ 944732 h 4432733"/>
              <a:gd name="connsiteX96" fmla="*/ 1874405 w 4639402"/>
              <a:gd name="connsiteY96" fmla="*/ 949756 h 4432733"/>
              <a:gd name="connsiteX97" fmla="*/ 1778946 w 4639402"/>
              <a:gd name="connsiteY97" fmla="*/ 849273 h 4432733"/>
              <a:gd name="connsiteX98" fmla="*/ 1766674 w 4639402"/>
              <a:gd name="connsiteY98" fmla="*/ 805625 h 4432733"/>
              <a:gd name="connsiteX99" fmla="*/ 1738099 w 4639402"/>
              <a:gd name="connsiteY99" fmla="*/ 779431 h 4432733"/>
              <a:gd name="connsiteX100" fmla="*/ 1708607 w 4639402"/>
              <a:gd name="connsiteY100" fmla="*/ 743765 h 4432733"/>
              <a:gd name="connsiteX101" fmla="*/ 1648317 w 4639402"/>
              <a:gd name="connsiteY101" fmla="*/ 663378 h 4432733"/>
              <a:gd name="connsiteX102" fmla="*/ 3516299 w 4639402"/>
              <a:gd name="connsiteY102" fmla="*/ 1324597 h 4432733"/>
              <a:gd name="connsiteX103" fmla="*/ 1542810 w 4639402"/>
              <a:gd name="connsiteY103" fmla="*/ 552846 h 4432733"/>
              <a:gd name="connsiteX104" fmla="*/ 1447350 w 4639402"/>
              <a:gd name="connsiteY104" fmla="*/ 482508 h 4432733"/>
              <a:gd name="connsiteX105" fmla="*/ 1351891 w 4639402"/>
              <a:gd name="connsiteY105" fmla="*/ 477484 h 4432733"/>
              <a:gd name="connsiteX106" fmla="*/ 1321381 w 4639402"/>
              <a:gd name="connsiteY106" fmla="*/ 453200 h 4432733"/>
              <a:gd name="connsiteX107" fmla="*/ 1251407 w 4639402"/>
              <a:gd name="connsiteY107" fmla="*/ 467435 h 4432733"/>
              <a:gd name="connsiteX108" fmla="*/ 1242799 w 4639402"/>
              <a:gd name="connsiteY108" fmla="*/ 443675 h 4432733"/>
              <a:gd name="connsiteX109" fmla="*/ 1196141 w 4639402"/>
              <a:gd name="connsiteY109" fmla="*/ 452363 h 4432733"/>
              <a:gd name="connsiteX110" fmla="*/ 1188031 w 4639402"/>
              <a:gd name="connsiteY110" fmla="*/ 412719 h 4432733"/>
              <a:gd name="connsiteX111" fmla="*/ 1152312 w 4639402"/>
              <a:gd name="connsiteY111" fmla="*/ 377000 h 4432733"/>
              <a:gd name="connsiteX112" fmla="*/ 1138024 w 4639402"/>
              <a:gd name="connsiteY112" fmla="*/ 341281 h 4432733"/>
              <a:gd name="connsiteX113" fmla="*/ 1130827 w 4639402"/>
              <a:gd name="connsiteY113" fmla="*/ 321734 h 4432733"/>
              <a:gd name="connsiteX114" fmla="*/ 1065513 w 4639402"/>
              <a:gd name="connsiteY114" fmla="*/ 291589 h 4432733"/>
              <a:gd name="connsiteX115" fmla="*/ 1020295 w 4639402"/>
              <a:gd name="connsiteY115" fmla="*/ 291589 h 4432733"/>
              <a:gd name="connsiteX116" fmla="*/ 1000199 w 4639402"/>
              <a:gd name="connsiteY116" fmla="*/ 231299 h 4432733"/>
              <a:gd name="connsiteX117" fmla="*/ 975078 w 4639402"/>
              <a:gd name="connsiteY117" fmla="*/ 176033 h 4432733"/>
              <a:gd name="connsiteX118" fmla="*/ 944933 w 4639402"/>
              <a:gd name="connsiteY118" fmla="*/ 150912 h 4432733"/>
              <a:gd name="connsiteX119" fmla="*/ 889667 w 4639402"/>
              <a:gd name="connsiteY119" fmla="*/ 186081 h 4432733"/>
              <a:gd name="connsiteX120" fmla="*/ 819328 w 4639402"/>
              <a:gd name="connsiteY120" fmla="*/ 211202 h 4432733"/>
              <a:gd name="connsiteX121" fmla="*/ 774111 w 4639402"/>
              <a:gd name="connsiteY121" fmla="*/ 221251 h 4432733"/>
              <a:gd name="connsiteX122" fmla="*/ 718845 w 4639402"/>
              <a:gd name="connsiteY122" fmla="*/ 191105 h 4432733"/>
              <a:gd name="connsiteX123" fmla="*/ 658555 w 4639402"/>
              <a:gd name="connsiteY123" fmla="*/ 155936 h 4432733"/>
              <a:gd name="connsiteX124" fmla="*/ 588216 w 4639402"/>
              <a:gd name="connsiteY124" fmla="*/ 120767 h 4432733"/>
              <a:gd name="connsiteX125" fmla="*/ 482708 w 4639402"/>
              <a:gd name="connsiteY125" fmla="*/ 165985 h 4432733"/>
              <a:gd name="connsiteX126" fmla="*/ 397297 w 4639402"/>
              <a:gd name="connsiteY126" fmla="*/ 181057 h 4432733"/>
              <a:gd name="connsiteX127" fmla="*/ 347056 w 4639402"/>
              <a:gd name="connsiteY127" fmla="*/ 145888 h 4432733"/>
              <a:gd name="connsiteX128" fmla="*/ 357104 w 4639402"/>
              <a:gd name="connsiteY128" fmla="*/ 105695 h 4432733"/>
              <a:gd name="connsiteX129" fmla="*/ 372177 w 4639402"/>
              <a:gd name="connsiteY129" fmla="*/ 85598 h 4432733"/>
              <a:gd name="connsiteX130" fmla="*/ 347056 w 4639402"/>
              <a:gd name="connsiteY130" fmla="*/ 20284 h 4432733"/>
              <a:gd name="connsiteX131" fmla="*/ 301838 w 4639402"/>
              <a:gd name="connsiteY131" fmla="*/ 187 h 4432733"/>
              <a:gd name="connsiteX132" fmla="*/ 271693 w 4639402"/>
              <a:gd name="connsiteY132" fmla="*/ 10235 h 4432733"/>
              <a:gd name="connsiteX133" fmla="*/ 211403 w 4639402"/>
              <a:gd name="connsiteY133" fmla="*/ 10235 h 4432733"/>
              <a:gd name="connsiteX134" fmla="*/ 125992 w 4639402"/>
              <a:gd name="connsiteY134" fmla="*/ 187 h 4432733"/>
              <a:gd name="connsiteX135" fmla="*/ 90823 w 4639402"/>
              <a:gd name="connsiteY135" fmla="*/ 10235 h 4432733"/>
              <a:gd name="connsiteX136" fmla="*/ 45605 w 4639402"/>
              <a:gd name="connsiteY136" fmla="*/ 55453 h 4432733"/>
              <a:gd name="connsiteX137" fmla="*/ 40581 w 4639402"/>
              <a:gd name="connsiteY137" fmla="*/ 105695 h 4432733"/>
              <a:gd name="connsiteX138" fmla="*/ 35557 w 4639402"/>
              <a:gd name="connsiteY138" fmla="*/ 140864 h 4432733"/>
              <a:gd name="connsiteX139" fmla="*/ 388 w 4639402"/>
              <a:gd name="connsiteY139" fmla="*/ 216226 h 4432733"/>
              <a:gd name="connsiteX140" fmla="*/ 20484 w 4639402"/>
              <a:gd name="connsiteY140" fmla="*/ 206178 h 4432733"/>
              <a:gd name="connsiteX141" fmla="*/ 75750 w 4639402"/>
              <a:gd name="connsiteY141" fmla="*/ 171009 h 4432733"/>
              <a:gd name="connsiteX142" fmla="*/ 120968 w 4639402"/>
              <a:gd name="connsiteY142" fmla="*/ 216226 h 4432733"/>
              <a:gd name="connsiteX143" fmla="*/ 115944 w 4639402"/>
              <a:gd name="connsiteY143" fmla="*/ 256420 h 4432733"/>
              <a:gd name="connsiteX144" fmla="*/ 115944 w 4639402"/>
              <a:gd name="connsiteY144" fmla="*/ 276516 h 4432733"/>
              <a:gd name="connsiteX145" fmla="*/ 186282 w 4639402"/>
              <a:gd name="connsiteY145" fmla="*/ 361927 h 4432733"/>
              <a:gd name="connsiteX146" fmla="*/ 206379 w 4639402"/>
              <a:gd name="connsiteY146" fmla="*/ 412169 h 4432733"/>
              <a:gd name="connsiteX147" fmla="*/ 251596 w 4639402"/>
              <a:gd name="connsiteY147" fmla="*/ 427242 h 4432733"/>
              <a:gd name="connsiteX148" fmla="*/ 271693 w 4639402"/>
              <a:gd name="connsiteY148" fmla="*/ 442314 h 4432733"/>
              <a:gd name="connsiteX149" fmla="*/ 286766 w 4639402"/>
              <a:gd name="connsiteY149" fmla="*/ 472459 h 4432733"/>
              <a:gd name="connsiteX150" fmla="*/ 3591138 w 4639402"/>
              <a:gd name="connsiteY150" fmla="*/ 1444777 h 4432733"/>
              <a:gd name="connsiteX151" fmla="*/ 231500 w 4639402"/>
              <a:gd name="connsiteY151" fmla="*/ 582991 h 4432733"/>
              <a:gd name="connsiteX152" fmla="*/ 3679061 w 4639402"/>
              <a:gd name="connsiteY152" fmla="*/ 1609807 h 4432733"/>
              <a:gd name="connsiteX153" fmla="*/ 115944 w 4639402"/>
              <a:gd name="connsiteY153" fmla="*/ 638257 h 4432733"/>
              <a:gd name="connsiteX154" fmla="*/ 3722255 w 4639402"/>
              <a:gd name="connsiteY154" fmla="*/ 1752368 h 4432733"/>
              <a:gd name="connsiteX155" fmla="*/ 3801107 w 4639402"/>
              <a:gd name="connsiteY155" fmla="*/ 1874414 h 4432733"/>
              <a:gd name="connsiteX0" fmla="*/ 3801107 w 4639402"/>
              <a:gd name="connsiteY0" fmla="*/ 1874414 h 4432733"/>
              <a:gd name="connsiteX1" fmla="*/ 4182874 w 4639402"/>
              <a:gd name="connsiteY1" fmla="*/ 2133857 h 4432733"/>
              <a:gd name="connsiteX2" fmla="*/ 4404287 w 4639402"/>
              <a:gd name="connsiteY2" fmla="*/ 2453101 h 4432733"/>
              <a:gd name="connsiteX3" fmla="*/ 4468555 w 4639402"/>
              <a:gd name="connsiteY3" fmla="*/ 2820494 h 4432733"/>
              <a:gd name="connsiteX4" fmla="*/ 4458227 w 4639402"/>
              <a:gd name="connsiteY4" fmla="*/ 3176931 h 4432733"/>
              <a:gd name="connsiteX5" fmla="*/ 4508469 w 4639402"/>
              <a:gd name="connsiteY5" fmla="*/ 3413347 h 4432733"/>
              <a:gd name="connsiteX6" fmla="*/ 4598774 w 4639402"/>
              <a:gd name="connsiteY6" fmla="*/ 3672650 h 4432733"/>
              <a:gd name="connsiteX7" fmla="*/ 4639256 w 4639402"/>
              <a:gd name="connsiteY7" fmla="*/ 3976656 h 4432733"/>
              <a:gd name="connsiteX8" fmla="*/ 4586204 w 4639402"/>
              <a:gd name="connsiteY8" fmla="*/ 4141713 h 4432733"/>
              <a:gd name="connsiteX9" fmla="*/ 4542591 w 4639402"/>
              <a:gd name="connsiteY9" fmla="*/ 4253221 h 4432733"/>
              <a:gd name="connsiteX10" fmla="*/ 4454808 w 4639402"/>
              <a:gd name="connsiteY10" fmla="*/ 4305417 h 4432733"/>
              <a:gd name="connsiteX11" fmla="*/ 4161530 w 4639402"/>
              <a:gd name="connsiteY11" fmla="*/ 4416769 h 4432733"/>
              <a:gd name="connsiteX12" fmla="*/ 2295312 w 4639402"/>
              <a:gd name="connsiteY12" fmla="*/ 3920300 h 4432733"/>
              <a:gd name="connsiteX13" fmla="*/ 2215141 w 4639402"/>
              <a:gd name="connsiteY13" fmla="*/ 3875849 h 4432733"/>
              <a:gd name="connsiteX14" fmla="*/ 2401944 w 4639402"/>
              <a:gd name="connsiteY14" fmla="*/ 3878851 h 4432733"/>
              <a:gd name="connsiteX15" fmla="*/ 2477306 w 4639402"/>
              <a:gd name="connsiteY15" fmla="*/ 3823585 h 4432733"/>
              <a:gd name="connsiteX16" fmla="*/ 2532572 w 4639402"/>
              <a:gd name="connsiteY16" fmla="*/ 3778367 h 4432733"/>
              <a:gd name="connsiteX17" fmla="*/ 2628687 w 4639402"/>
              <a:gd name="connsiteY17" fmla="*/ 3820288 h 4432733"/>
              <a:gd name="connsiteX18" fmla="*/ 2683297 w 4639402"/>
              <a:gd name="connsiteY18" fmla="*/ 3823585 h 4432733"/>
              <a:gd name="connsiteX19" fmla="*/ 2733539 w 4639402"/>
              <a:gd name="connsiteY19" fmla="*/ 3808512 h 4432733"/>
              <a:gd name="connsiteX20" fmla="*/ 2783781 w 4639402"/>
              <a:gd name="connsiteY20" fmla="*/ 3738174 h 4432733"/>
              <a:gd name="connsiteX21" fmla="*/ 2798854 w 4639402"/>
              <a:gd name="connsiteY21" fmla="*/ 3692956 h 4432733"/>
              <a:gd name="connsiteX22" fmla="*/ 2797756 w 4639402"/>
              <a:gd name="connsiteY22" fmla="*/ 3667888 h 4432733"/>
              <a:gd name="connsiteX23" fmla="*/ 2838524 w 4639402"/>
              <a:gd name="connsiteY23" fmla="*/ 3646953 h 4432733"/>
              <a:gd name="connsiteX24" fmla="*/ 2889289 w 4639402"/>
              <a:gd name="connsiteY24" fmla="*/ 3667835 h 4432733"/>
              <a:gd name="connsiteX25" fmla="*/ 2964651 w 4639402"/>
              <a:gd name="connsiteY25" fmla="*/ 3667835 h 4432733"/>
              <a:gd name="connsiteX26" fmla="*/ 3019917 w 4639402"/>
              <a:gd name="connsiteY26" fmla="*/ 3622618 h 4432733"/>
              <a:gd name="connsiteX27" fmla="*/ 3040014 w 4639402"/>
              <a:gd name="connsiteY27" fmla="*/ 3547255 h 4432733"/>
              <a:gd name="connsiteX28" fmla="*/ 3040014 w 4639402"/>
              <a:gd name="connsiteY28" fmla="*/ 3486965 h 4432733"/>
              <a:gd name="connsiteX29" fmla="*/ 3100304 w 4639402"/>
              <a:gd name="connsiteY29" fmla="*/ 3411602 h 4432733"/>
              <a:gd name="connsiteX30" fmla="*/ 3120401 w 4639402"/>
              <a:gd name="connsiteY30" fmla="*/ 3366385 h 4432733"/>
              <a:gd name="connsiteX31" fmla="*/ 3140497 w 4639402"/>
              <a:gd name="connsiteY31" fmla="*/ 3341264 h 4432733"/>
              <a:gd name="connsiteX32" fmla="*/ 3173992 w 4639402"/>
              <a:gd name="connsiteY32" fmla="*/ 3322606 h 4432733"/>
              <a:gd name="connsiteX33" fmla="*/ 3220884 w 4639402"/>
              <a:gd name="connsiteY33" fmla="*/ 3321167 h 4432733"/>
              <a:gd name="connsiteX34" fmla="*/ 3215860 w 4639402"/>
              <a:gd name="connsiteY34" fmla="*/ 3270925 h 4432733"/>
              <a:gd name="connsiteX35" fmla="*/ 3205812 w 4639402"/>
              <a:gd name="connsiteY35" fmla="*/ 3235756 h 4432733"/>
              <a:gd name="connsiteX36" fmla="*/ 3204948 w 4639402"/>
              <a:gd name="connsiteY36" fmla="*/ 3217831 h 4432733"/>
              <a:gd name="connsiteX37" fmla="*/ 3167999 w 4639402"/>
              <a:gd name="connsiteY37" fmla="*/ 3181276 h 4432733"/>
              <a:gd name="connsiteX38" fmla="*/ 3145522 w 4639402"/>
              <a:gd name="connsiteY38" fmla="*/ 3180490 h 4432733"/>
              <a:gd name="connsiteX39" fmla="*/ 3100304 w 4639402"/>
              <a:gd name="connsiteY39" fmla="*/ 3130248 h 4432733"/>
              <a:gd name="connsiteX40" fmla="*/ 3070159 w 4639402"/>
              <a:gd name="connsiteY40" fmla="*/ 3100103 h 4432733"/>
              <a:gd name="connsiteX41" fmla="*/ 3045038 w 4639402"/>
              <a:gd name="connsiteY41" fmla="*/ 3095079 h 4432733"/>
              <a:gd name="connsiteX42" fmla="*/ 2995398 w 4639402"/>
              <a:gd name="connsiteY42" fmla="*/ 3015425 h 4432733"/>
              <a:gd name="connsiteX43" fmla="*/ 2974700 w 4639402"/>
              <a:gd name="connsiteY43" fmla="*/ 2944354 h 4432733"/>
              <a:gd name="connsiteX44" fmla="*/ 2943011 w 4639402"/>
              <a:gd name="connsiteY44" fmla="*/ 2905888 h 4432733"/>
              <a:gd name="connsiteX45" fmla="*/ 2935867 w 4639402"/>
              <a:gd name="connsiteY45" fmla="*/ 2867788 h 4432733"/>
              <a:gd name="connsiteX46" fmla="*/ 2914410 w 4639402"/>
              <a:gd name="connsiteY46" fmla="*/ 2838846 h 4432733"/>
              <a:gd name="connsiteX47" fmla="*/ 2914436 w 4639402"/>
              <a:gd name="connsiteY47" fmla="*/ 2820163 h 4432733"/>
              <a:gd name="connsiteX48" fmla="*/ 2879240 w 4639402"/>
              <a:gd name="connsiteY48" fmla="*/ 2768508 h 4432733"/>
              <a:gd name="connsiteX49" fmla="*/ 2813926 w 4639402"/>
              <a:gd name="connsiteY49" fmla="*/ 2698169 h 4432733"/>
              <a:gd name="connsiteX50" fmla="*/ 2783781 w 4639402"/>
              <a:gd name="connsiteY50" fmla="*/ 2663000 h 4432733"/>
              <a:gd name="connsiteX51" fmla="*/ 2748612 w 4639402"/>
              <a:gd name="connsiteY51" fmla="*/ 2622807 h 4432733"/>
              <a:gd name="connsiteX52" fmla="*/ 2738223 w 4639402"/>
              <a:gd name="connsiteY52" fmla="*/ 2558225 h 4432733"/>
              <a:gd name="connsiteX53" fmla="*/ 2743588 w 4639402"/>
              <a:gd name="connsiteY53" fmla="*/ 2532371 h 4432733"/>
              <a:gd name="connsiteX54" fmla="*/ 2700124 w 4639402"/>
              <a:gd name="connsiteY54" fmla="*/ 2510600 h 4432733"/>
              <a:gd name="connsiteX55" fmla="*/ 2673249 w 4639402"/>
              <a:gd name="connsiteY55" fmla="*/ 2512275 h 4432733"/>
              <a:gd name="connsiteX56" fmla="*/ 2663724 w 4639402"/>
              <a:gd name="connsiteY56" fmla="*/ 2472631 h 4432733"/>
              <a:gd name="connsiteX57" fmla="*/ 2666787 w 4639402"/>
              <a:gd name="connsiteY57" fmla="*/ 2398681 h 4432733"/>
              <a:gd name="connsiteX58" fmla="*/ 2648128 w 4639402"/>
              <a:gd name="connsiteY58" fmla="*/ 2371598 h 4432733"/>
              <a:gd name="connsiteX59" fmla="*/ 2617983 w 4639402"/>
              <a:gd name="connsiteY59" fmla="*/ 2326380 h 4432733"/>
              <a:gd name="connsiteX60" fmla="*/ 2562717 w 4639402"/>
              <a:gd name="connsiteY60" fmla="*/ 2272973 h 4432733"/>
              <a:gd name="connsiteX61" fmla="*/ 2532572 w 4639402"/>
              <a:gd name="connsiteY61" fmla="*/ 2230921 h 4432733"/>
              <a:gd name="connsiteX62" fmla="*/ 2497403 w 4639402"/>
              <a:gd name="connsiteY62" fmla="*/ 2215848 h 4432733"/>
              <a:gd name="connsiteX63" fmla="*/ 2476286 w 4639402"/>
              <a:gd name="connsiteY63" fmla="*/ 2203419 h 4432733"/>
              <a:gd name="connsiteX64" fmla="*/ 2452185 w 4639402"/>
              <a:gd name="connsiteY64" fmla="*/ 2195752 h 4432733"/>
              <a:gd name="connsiteX65" fmla="*/ 2423898 w 4639402"/>
              <a:gd name="connsiteY65" fmla="*/ 2177225 h 4432733"/>
              <a:gd name="connsiteX66" fmla="*/ 2386871 w 4639402"/>
              <a:gd name="connsiteY66" fmla="*/ 2170631 h 4432733"/>
              <a:gd name="connsiteX67" fmla="*/ 2352461 w 4639402"/>
              <a:gd name="connsiteY67" fmla="*/ 2146269 h 4432733"/>
              <a:gd name="connsiteX68" fmla="*/ 2312844 w 4639402"/>
              <a:gd name="connsiteY68" fmla="*/ 2128318 h 4432733"/>
              <a:gd name="connsiteX69" fmla="*/ 2351702 w 4639402"/>
              <a:gd name="connsiteY69" fmla="*/ 2004833 h 4432733"/>
              <a:gd name="connsiteX70" fmla="*/ 2381847 w 4639402"/>
              <a:gd name="connsiteY70" fmla="*/ 1934495 h 4432733"/>
              <a:gd name="connsiteX71" fmla="*/ 2477306 w 4639402"/>
              <a:gd name="connsiteY71" fmla="*/ 1813914 h 4432733"/>
              <a:gd name="connsiteX72" fmla="*/ 2514072 w 4639402"/>
              <a:gd name="connsiteY72" fmla="*/ 1758648 h 4432733"/>
              <a:gd name="connsiteX73" fmla="*/ 2567741 w 4639402"/>
              <a:gd name="connsiteY73" fmla="*/ 1733527 h 4432733"/>
              <a:gd name="connsiteX74" fmla="*/ 2638080 w 4639402"/>
              <a:gd name="connsiteY74" fmla="*/ 1693334 h 4432733"/>
              <a:gd name="connsiteX75" fmla="*/ 2748612 w 4639402"/>
              <a:gd name="connsiteY75" fmla="*/ 1663189 h 4432733"/>
              <a:gd name="connsiteX76" fmla="*/ 2793829 w 4639402"/>
              <a:gd name="connsiteY76" fmla="*/ 1643092 h 4432733"/>
              <a:gd name="connsiteX77" fmla="*/ 2828999 w 4639402"/>
              <a:gd name="connsiteY77" fmla="*/ 1602899 h 4432733"/>
              <a:gd name="connsiteX78" fmla="*/ 2849095 w 4639402"/>
              <a:gd name="connsiteY78" fmla="*/ 1517488 h 4432733"/>
              <a:gd name="connsiteX79" fmla="*/ 2881884 w 4639402"/>
              <a:gd name="connsiteY79" fmla="*/ 1430480 h 4432733"/>
              <a:gd name="connsiteX80" fmla="*/ 2949579 w 4639402"/>
              <a:gd name="connsiteY80" fmla="*/ 1341642 h 4432733"/>
              <a:gd name="connsiteX81" fmla="*/ 3065135 w 4639402"/>
              <a:gd name="connsiteY81" fmla="*/ 1241158 h 4432733"/>
              <a:gd name="connsiteX82" fmla="*/ 3019917 w 4639402"/>
              <a:gd name="connsiteY82" fmla="*/ 1211013 h 4432733"/>
              <a:gd name="connsiteX83" fmla="*/ 2962062 w 4639402"/>
              <a:gd name="connsiteY83" fmla="*/ 1196150 h 4432733"/>
              <a:gd name="connsiteX84" fmla="*/ 2879240 w 4639402"/>
              <a:gd name="connsiteY84" fmla="*/ 1190916 h 4432733"/>
              <a:gd name="connsiteX85" fmla="*/ 2826331 w 4639402"/>
              <a:gd name="connsiteY85" fmla="*/ 1167575 h 4432733"/>
              <a:gd name="connsiteX86" fmla="*/ 2754893 w 4639402"/>
              <a:gd name="connsiteY86" fmla="*/ 1153288 h 4432733"/>
              <a:gd name="connsiteX87" fmla="*/ 2718467 w 4639402"/>
              <a:gd name="connsiteY87" fmla="*/ 1165796 h 4432733"/>
              <a:gd name="connsiteX88" fmla="*/ 2658177 w 4639402"/>
              <a:gd name="connsiteY88" fmla="*/ 1135651 h 4432733"/>
              <a:gd name="connsiteX89" fmla="*/ 2587838 w 4639402"/>
              <a:gd name="connsiteY89" fmla="*/ 1120578 h 4432733"/>
              <a:gd name="connsiteX90" fmla="*/ 2411993 w 4639402"/>
              <a:gd name="connsiteY90" fmla="*/ 1072325 h 4432733"/>
              <a:gd name="connsiteX91" fmla="*/ 2175856 w 4639402"/>
              <a:gd name="connsiteY91" fmla="*/ 1010046 h 4432733"/>
              <a:gd name="connsiteX92" fmla="*/ 2110541 w 4639402"/>
              <a:gd name="connsiteY92" fmla="*/ 979901 h 4432733"/>
              <a:gd name="connsiteX93" fmla="*/ 2055276 w 4639402"/>
              <a:gd name="connsiteY93" fmla="*/ 954780 h 4432733"/>
              <a:gd name="connsiteX94" fmla="*/ 1969865 w 4639402"/>
              <a:gd name="connsiteY94" fmla="*/ 944732 h 4432733"/>
              <a:gd name="connsiteX95" fmla="*/ 1909574 w 4639402"/>
              <a:gd name="connsiteY95" fmla="*/ 944732 h 4432733"/>
              <a:gd name="connsiteX96" fmla="*/ 1874405 w 4639402"/>
              <a:gd name="connsiteY96" fmla="*/ 949756 h 4432733"/>
              <a:gd name="connsiteX97" fmla="*/ 1778946 w 4639402"/>
              <a:gd name="connsiteY97" fmla="*/ 849273 h 4432733"/>
              <a:gd name="connsiteX98" fmla="*/ 1766674 w 4639402"/>
              <a:gd name="connsiteY98" fmla="*/ 805625 h 4432733"/>
              <a:gd name="connsiteX99" fmla="*/ 1738099 w 4639402"/>
              <a:gd name="connsiteY99" fmla="*/ 779431 h 4432733"/>
              <a:gd name="connsiteX100" fmla="*/ 1708607 w 4639402"/>
              <a:gd name="connsiteY100" fmla="*/ 743765 h 4432733"/>
              <a:gd name="connsiteX101" fmla="*/ 1648317 w 4639402"/>
              <a:gd name="connsiteY101" fmla="*/ 663378 h 4432733"/>
              <a:gd name="connsiteX102" fmla="*/ 3516299 w 4639402"/>
              <a:gd name="connsiteY102" fmla="*/ 1324597 h 4432733"/>
              <a:gd name="connsiteX103" fmla="*/ 1542810 w 4639402"/>
              <a:gd name="connsiteY103" fmla="*/ 552846 h 4432733"/>
              <a:gd name="connsiteX104" fmla="*/ 1447350 w 4639402"/>
              <a:gd name="connsiteY104" fmla="*/ 482508 h 4432733"/>
              <a:gd name="connsiteX105" fmla="*/ 1351891 w 4639402"/>
              <a:gd name="connsiteY105" fmla="*/ 477484 h 4432733"/>
              <a:gd name="connsiteX106" fmla="*/ 1321381 w 4639402"/>
              <a:gd name="connsiteY106" fmla="*/ 453200 h 4432733"/>
              <a:gd name="connsiteX107" fmla="*/ 1251407 w 4639402"/>
              <a:gd name="connsiteY107" fmla="*/ 467435 h 4432733"/>
              <a:gd name="connsiteX108" fmla="*/ 1242799 w 4639402"/>
              <a:gd name="connsiteY108" fmla="*/ 443675 h 4432733"/>
              <a:gd name="connsiteX109" fmla="*/ 1196141 w 4639402"/>
              <a:gd name="connsiteY109" fmla="*/ 452363 h 4432733"/>
              <a:gd name="connsiteX110" fmla="*/ 1188031 w 4639402"/>
              <a:gd name="connsiteY110" fmla="*/ 412719 h 4432733"/>
              <a:gd name="connsiteX111" fmla="*/ 1152312 w 4639402"/>
              <a:gd name="connsiteY111" fmla="*/ 377000 h 4432733"/>
              <a:gd name="connsiteX112" fmla="*/ 1138024 w 4639402"/>
              <a:gd name="connsiteY112" fmla="*/ 341281 h 4432733"/>
              <a:gd name="connsiteX113" fmla="*/ 1130827 w 4639402"/>
              <a:gd name="connsiteY113" fmla="*/ 321734 h 4432733"/>
              <a:gd name="connsiteX114" fmla="*/ 1065513 w 4639402"/>
              <a:gd name="connsiteY114" fmla="*/ 291589 h 4432733"/>
              <a:gd name="connsiteX115" fmla="*/ 1020295 w 4639402"/>
              <a:gd name="connsiteY115" fmla="*/ 291589 h 4432733"/>
              <a:gd name="connsiteX116" fmla="*/ 1000199 w 4639402"/>
              <a:gd name="connsiteY116" fmla="*/ 231299 h 4432733"/>
              <a:gd name="connsiteX117" fmla="*/ 975078 w 4639402"/>
              <a:gd name="connsiteY117" fmla="*/ 176033 h 4432733"/>
              <a:gd name="connsiteX118" fmla="*/ 944933 w 4639402"/>
              <a:gd name="connsiteY118" fmla="*/ 150912 h 4432733"/>
              <a:gd name="connsiteX119" fmla="*/ 889667 w 4639402"/>
              <a:gd name="connsiteY119" fmla="*/ 186081 h 4432733"/>
              <a:gd name="connsiteX120" fmla="*/ 819328 w 4639402"/>
              <a:gd name="connsiteY120" fmla="*/ 211202 h 4432733"/>
              <a:gd name="connsiteX121" fmla="*/ 774111 w 4639402"/>
              <a:gd name="connsiteY121" fmla="*/ 221251 h 4432733"/>
              <a:gd name="connsiteX122" fmla="*/ 718845 w 4639402"/>
              <a:gd name="connsiteY122" fmla="*/ 191105 h 4432733"/>
              <a:gd name="connsiteX123" fmla="*/ 658555 w 4639402"/>
              <a:gd name="connsiteY123" fmla="*/ 155936 h 4432733"/>
              <a:gd name="connsiteX124" fmla="*/ 588216 w 4639402"/>
              <a:gd name="connsiteY124" fmla="*/ 120767 h 4432733"/>
              <a:gd name="connsiteX125" fmla="*/ 482708 w 4639402"/>
              <a:gd name="connsiteY125" fmla="*/ 165985 h 4432733"/>
              <a:gd name="connsiteX126" fmla="*/ 397297 w 4639402"/>
              <a:gd name="connsiteY126" fmla="*/ 181057 h 4432733"/>
              <a:gd name="connsiteX127" fmla="*/ 347056 w 4639402"/>
              <a:gd name="connsiteY127" fmla="*/ 145888 h 4432733"/>
              <a:gd name="connsiteX128" fmla="*/ 357104 w 4639402"/>
              <a:gd name="connsiteY128" fmla="*/ 105695 h 4432733"/>
              <a:gd name="connsiteX129" fmla="*/ 372177 w 4639402"/>
              <a:gd name="connsiteY129" fmla="*/ 85598 h 4432733"/>
              <a:gd name="connsiteX130" fmla="*/ 347056 w 4639402"/>
              <a:gd name="connsiteY130" fmla="*/ 20284 h 4432733"/>
              <a:gd name="connsiteX131" fmla="*/ 301838 w 4639402"/>
              <a:gd name="connsiteY131" fmla="*/ 187 h 4432733"/>
              <a:gd name="connsiteX132" fmla="*/ 271693 w 4639402"/>
              <a:gd name="connsiteY132" fmla="*/ 10235 h 4432733"/>
              <a:gd name="connsiteX133" fmla="*/ 211403 w 4639402"/>
              <a:gd name="connsiteY133" fmla="*/ 10235 h 4432733"/>
              <a:gd name="connsiteX134" fmla="*/ 125992 w 4639402"/>
              <a:gd name="connsiteY134" fmla="*/ 187 h 4432733"/>
              <a:gd name="connsiteX135" fmla="*/ 90823 w 4639402"/>
              <a:gd name="connsiteY135" fmla="*/ 10235 h 4432733"/>
              <a:gd name="connsiteX136" fmla="*/ 45605 w 4639402"/>
              <a:gd name="connsiteY136" fmla="*/ 55453 h 4432733"/>
              <a:gd name="connsiteX137" fmla="*/ 40581 w 4639402"/>
              <a:gd name="connsiteY137" fmla="*/ 105695 h 4432733"/>
              <a:gd name="connsiteX138" fmla="*/ 35557 w 4639402"/>
              <a:gd name="connsiteY138" fmla="*/ 140864 h 4432733"/>
              <a:gd name="connsiteX139" fmla="*/ 388 w 4639402"/>
              <a:gd name="connsiteY139" fmla="*/ 216226 h 4432733"/>
              <a:gd name="connsiteX140" fmla="*/ 20484 w 4639402"/>
              <a:gd name="connsiteY140" fmla="*/ 206178 h 4432733"/>
              <a:gd name="connsiteX141" fmla="*/ 75750 w 4639402"/>
              <a:gd name="connsiteY141" fmla="*/ 171009 h 4432733"/>
              <a:gd name="connsiteX142" fmla="*/ 120968 w 4639402"/>
              <a:gd name="connsiteY142" fmla="*/ 216226 h 4432733"/>
              <a:gd name="connsiteX143" fmla="*/ 115944 w 4639402"/>
              <a:gd name="connsiteY143" fmla="*/ 256420 h 4432733"/>
              <a:gd name="connsiteX144" fmla="*/ 115944 w 4639402"/>
              <a:gd name="connsiteY144" fmla="*/ 276516 h 4432733"/>
              <a:gd name="connsiteX145" fmla="*/ 186282 w 4639402"/>
              <a:gd name="connsiteY145" fmla="*/ 361927 h 4432733"/>
              <a:gd name="connsiteX146" fmla="*/ 206379 w 4639402"/>
              <a:gd name="connsiteY146" fmla="*/ 412169 h 4432733"/>
              <a:gd name="connsiteX147" fmla="*/ 251596 w 4639402"/>
              <a:gd name="connsiteY147" fmla="*/ 427242 h 4432733"/>
              <a:gd name="connsiteX148" fmla="*/ 271693 w 4639402"/>
              <a:gd name="connsiteY148" fmla="*/ 442314 h 4432733"/>
              <a:gd name="connsiteX149" fmla="*/ 286766 w 4639402"/>
              <a:gd name="connsiteY149" fmla="*/ 472459 h 4432733"/>
              <a:gd name="connsiteX150" fmla="*/ 3591138 w 4639402"/>
              <a:gd name="connsiteY150" fmla="*/ 1444777 h 4432733"/>
              <a:gd name="connsiteX151" fmla="*/ 231500 w 4639402"/>
              <a:gd name="connsiteY151" fmla="*/ 582991 h 4432733"/>
              <a:gd name="connsiteX152" fmla="*/ 3679061 w 4639402"/>
              <a:gd name="connsiteY152" fmla="*/ 1609807 h 4432733"/>
              <a:gd name="connsiteX153" fmla="*/ 3722255 w 4639402"/>
              <a:gd name="connsiteY153" fmla="*/ 1752368 h 4432733"/>
              <a:gd name="connsiteX154" fmla="*/ 3801107 w 4639402"/>
              <a:gd name="connsiteY154" fmla="*/ 1874414 h 4432733"/>
              <a:gd name="connsiteX0" fmla="*/ 3801107 w 4639402"/>
              <a:gd name="connsiteY0" fmla="*/ 1874414 h 4432733"/>
              <a:gd name="connsiteX1" fmla="*/ 4182874 w 4639402"/>
              <a:gd name="connsiteY1" fmla="*/ 2133857 h 4432733"/>
              <a:gd name="connsiteX2" fmla="*/ 4404287 w 4639402"/>
              <a:gd name="connsiteY2" fmla="*/ 2453101 h 4432733"/>
              <a:gd name="connsiteX3" fmla="*/ 4468555 w 4639402"/>
              <a:gd name="connsiteY3" fmla="*/ 2820494 h 4432733"/>
              <a:gd name="connsiteX4" fmla="*/ 4458227 w 4639402"/>
              <a:gd name="connsiteY4" fmla="*/ 3176931 h 4432733"/>
              <a:gd name="connsiteX5" fmla="*/ 4508469 w 4639402"/>
              <a:gd name="connsiteY5" fmla="*/ 3413347 h 4432733"/>
              <a:gd name="connsiteX6" fmla="*/ 4598774 w 4639402"/>
              <a:gd name="connsiteY6" fmla="*/ 3672650 h 4432733"/>
              <a:gd name="connsiteX7" fmla="*/ 4639256 w 4639402"/>
              <a:gd name="connsiteY7" fmla="*/ 3976656 h 4432733"/>
              <a:gd name="connsiteX8" fmla="*/ 4586204 w 4639402"/>
              <a:gd name="connsiteY8" fmla="*/ 4141713 h 4432733"/>
              <a:gd name="connsiteX9" fmla="*/ 4542591 w 4639402"/>
              <a:gd name="connsiteY9" fmla="*/ 4253221 h 4432733"/>
              <a:gd name="connsiteX10" fmla="*/ 4454808 w 4639402"/>
              <a:gd name="connsiteY10" fmla="*/ 4305417 h 4432733"/>
              <a:gd name="connsiteX11" fmla="*/ 4161530 w 4639402"/>
              <a:gd name="connsiteY11" fmla="*/ 4416769 h 4432733"/>
              <a:gd name="connsiteX12" fmla="*/ 2295312 w 4639402"/>
              <a:gd name="connsiteY12" fmla="*/ 3920300 h 4432733"/>
              <a:gd name="connsiteX13" fmla="*/ 2215141 w 4639402"/>
              <a:gd name="connsiteY13" fmla="*/ 3875849 h 4432733"/>
              <a:gd name="connsiteX14" fmla="*/ 2401944 w 4639402"/>
              <a:gd name="connsiteY14" fmla="*/ 3878851 h 4432733"/>
              <a:gd name="connsiteX15" fmla="*/ 2477306 w 4639402"/>
              <a:gd name="connsiteY15" fmla="*/ 3823585 h 4432733"/>
              <a:gd name="connsiteX16" fmla="*/ 2532572 w 4639402"/>
              <a:gd name="connsiteY16" fmla="*/ 3778367 h 4432733"/>
              <a:gd name="connsiteX17" fmla="*/ 2628687 w 4639402"/>
              <a:gd name="connsiteY17" fmla="*/ 3820288 h 4432733"/>
              <a:gd name="connsiteX18" fmla="*/ 2683297 w 4639402"/>
              <a:gd name="connsiteY18" fmla="*/ 3823585 h 4432733"/>
              <a:gd name="connsiteX19" fmla="*/ 2733539 w 4639402"/>
              <a:gd name="connsiteY19" fmla="*/ 3808512 h 4432733"/>
              <a:gd name="connsiteX20" fmla="*/ 2783781 w 4639402"/>
              <a:gd name="connsiteY20" fmla="*/ 3738174 h 4432733"/>
              <a:gd name="connsiteX21" fmla="*/ 2798854 w 4639402"/>
              <a:gd name="connsiteY21" fmla="*/ 3692956 h 4432733"/>
              <a:gd name="connsiteX22" fmla="*/ 2797756 w 4639402"/>
              <a:gd name="connsiteY22" fmla="*/ 3667888 h 4432733"/>
              <a:gd name="connsiteX23" fmla="*/ 2838524 w 4639402"/>
              <a:gd name="connsiteY23" fmla="*/ 3646953 h 4432733"/>
              <a:gd name="connsiteX24" fmla="*/ 2889289 w 4639402"/>
              <a:gd name="connsiteY24" fmla="*/ 3667835 h 4432733"/>
              <a:gd name="connsiteX25" fmla="*/ 2964651 w 4639402"/>
              <a:gd name="connsiteY25" fmla="*/ 3667835 h 4432733"/>
              <a:gd name="connsiteX26" fmla="*/ 3019917 w 4639402"/>
              <a:gd name="connsiteY26" fmla="*/ 3622618 h 4432733"/>
              <a:gd name="connsiteX27" fmla="*/ 3040014 w 4639402"/>
              <a:gd name="connsiteY27" fmla="*/ 3547255 h 4432733"/>
              <a:gd name="connsiteX28" fmla="*/ 3040014 w 4639402"/>
              <a:gd name="connsiteY28" fmla="*/ 3486965 h 4432733"/>
              <a:gd name="connsiteX29" fmla="*/ 3100304 w 4639402"/>
              <a:gd name="connsiteY29" fmla="*/ 3411602 h 4432733"/>
              <a:gd name="connsiteX30" fmla="*/ 3120401 w 4639402"/>
              <a:gd name="connsiteY30" fmla="*/ 3366385 h 4432733"/>
              <a:gd name="connsiteX31" fmla="*/ 3140497 w 4639402"/>
              <a:gd name="connsiteY31" fmla="*/ 3341264 h 4432733"/>
              <a:gd name="connsiteX32" fmla="*/ 3173992 w 4639402"/>
              <a:gd name="connsiteY32" fmla="*/ 3322606 h 4432733"/>
              <a:gd name="connsiteX33" fmla="*/ 3220884 w 4639402"/>
              <a:gd name="connsiteY33" fmla="*/ 3321167 h 4432733"/>
              <a:gd name="connsiteX34" fmla="*/ 3215860 w 4639402"/>
              <a:gd name="connsiteY34" fmla="*/ 3270925 h 4432733"/>
              <a:gd name="connsiteX35" fmla="*/ 3205812 w 4639402"/>
              <a:gd name="connsiteY35" fmla="*/ 3235756 h 4432733"/>
              <a:gd name="connsiteX36" fmla="*/ 3204948 w 4639402"/>
              <a:gd name="connsiteY36" fmla="*/ 3217831 h 4432733"/>
              <a:gd name="connsiteX37" fmla="*/ 3167999 w 4639402"/>
              <a:gd name="connsiteY37" fmla="*/ 3181276 h 4432733"/>
              <a:gd name="connsiteX38" fmla="*/ 3145522 w 4639402"/>
              <a:gd name="connsiteY38" fmla="*/ 3180490 h 4432733"/>
              <a:gd name="connsiteX39" fmla="*/ 3100304 w 4639402"/>
              <a:gd name="connsiteY39" fmla="*/ 3130248 h 4432733"/>
              <a:gd name="connsiteX40" fmla="*/ 3070159 w 4639402"/>
              <a:gd name="connsiteY40" fmla="*/ 3100103 h 4432733"/>
              <a:gd name="connsiteX41" fmla="*/ 3045038 w 4639402"/>
              <a:gd name="connsiteY41" fmla="*/ 3095079 h 4432733"/>
              <a:gd name="connsiteX42" fmla="*/ 2995398 w 4639402"/>
              <a:gd name="connsiteY42" fmla="*/ 3015425 h 4432733"/>
              <a:gd name="connsiteX43" fmla="*/ 2974700 w 4639402"/>
              <a:gd name="connsiteY43" fmla="*/ 2944354 h 4432733"/>
              <a:gd name="connsiteX44" fmla="*/ 2943011 w 4639402"/>
              <a:gd name="connsiteY44" fmla="*/ 2905888 h 4432733"/>
              <a:gd name="connsiteX45" fmla="*/ 2935867 w 4639402"/>
              <a:gd name="connsiteY45" fmla="*/ 2867788 h 4432733"/>
              <a:gd name="connsiteX46" fmla="*/ 2914410 w 4639402"/>
              <a:gd name="connsiteY46" fmla="*/ 2838846 h 4432733"/>
              <a:gd name="connsiteX47" fmla="*/ 2914436 w 4639402"/>
              <a:gd name="connsiteY47" fmla="*/ 2820163 h 4432733"/>
              <a:gd name="connsiteX48" fmla="*/ 2879240 w 4639402"/>
              <a:gd name="connsiteY48" fmla="*/ 2768508 h 4432733"/>
              <a:gd name="connsiteX49" fmla="*/ 2813926 w 4639402"/>
              <a:gd name="connsiteY49" fmla="*/ 2698169 h 4432733"/>
              <a:gd name="connsiteX50" fmla="*/ 2783781 w 4639402"/>
              <a:gd name="connsiteY50" fmla="*/ 2663000 h 4432733"/>
              <a:gd name="connsiteX51" fmla="*/ 2748612 w 4639402"/>
              <a:gd name="connsiteY51" fmla="*/ 2622807 h 4432733"/>
              <a:gd name="connsiteX52" fmla="*/ 2738223 w 4639402"/>
              <a:gd name="connsiteY52" fmla="*/ 2558225 h 4432733"/>
              <a:gd name="connsiteX53" fmla="*/ 2743588 w 4639402"/>
              <a:gd name="connsiteY53" fmla="*/ 2532371 h 4432733"/>
              <a:gd name="connsiteX54" fmla="*/ 2700124 w 4639402"/>
              <a:gd name="connsiteY54" fmla="*/ 2510600 h 4432733"/>
              <a:gd name="connsiteX55" fmla="*/ 2673249 w 4639402"/>
              <a:gd name="connsiteY55" fmla="*/ 2512275 h 4432733"/>
              <a:gd name="connsiteX56" fmla="*/ 2663724 w 4639402"/>
              <a:gd name="connsiteY56" fmla="*/ 2472631 h 4432733"/>
              <a:gd name="connsiteX57" fmla="*/ 2666787 w 4639402"/>
              <a:gd name="connsiteY57" fmla="*/ 2398681 h 4432733"/>
              <a:gd name="connsiteX58" fmla="*/ 2648128 w 4639402"/>
              <a:gd name="connsiteY58" fmla="*/ 2371598 h 4432733"/>
              <a:gd name="connsiteX59" fmla="*/ 2617983 w 4639402"/>
              <a:gd name="connsiteY59" fmla="*/ 2326380 h 4432733"/>
              <a:gd name="connsiteX60" fmla="*/ 2562717 w 4639402"/>
              <a:gd name="connsiteY60" fmla="*/ 2272973 h 4432733"/>
              <a:gd name="connsiteX61" fmla="*/ 2532572 w 4639402"/>
              <a:gd name="connsiteY61" fmla="*/ 2230921 h 4432733"/>
              <a:gd name="connsiteX62" fmla="*/ 2497403 w 4639402"/>
              <a:gd name="connsiteY62" fmla="*/ 2215848 h 4432733"/>
              <a:gd name="connsiteX63" fmla="*/ 2476286 w 4639402"/>
              <a:gd name="connsiteY63" fmla="*/ 2203419 h 4432733"/>
              <a:gd name="connsiteX64" fmla="*/ 2452185 w 4639402"/>
              <a:gd name="connsiteY64" fmla="*/ 2195752 h 4432733"/>
              <a:gd name="connsiteX65" fmla="*/ 2423898 w 4639402"/>
              <a:gd name="connsiteY65" fmla="*/ 2177225 h 4432733"/>
              <a:gd name="connsiteX66" fmla="*/ 2386871 w 4639402"/>
              <a:gd name="connsiteY66" fmla="*/ 2170631 h 4432733"/>
              <a:gd name="connsiteX67" fmla="*/ 2352461 w 4639402"/>
              <a:gd name="connsiteY67" fmla="*/ 2146269 h 4432733"/>
              <a:gd name="connsiteX68" fmla="*/ 2312844 w 4639402"/>
              <a:gd name="connsiteY68" fmla="*/ 2128318 h 4432733"/>
              <a:gd name="connsiteX69" fmla="*/ 2351702 w 4639402"/>
              <a:gd name="connsiteY69" fmla="*/ 2004833 h 4432733"/>
              <a:gd name="connsiteX70" fmla="*/ 2381847 w 4639402"/>
              <a:gd name="connsiteY70" fmla="*/ 1934495 h 4432733"/>
              <a:gd name="connsiteX71" fmla="*/ 2477306 w 4639402"/>
              <a:gd name="connsiteY71" fmla="*/ 1813914 h 4432733"/>
              <a:gd name="connsiteX72" fmla="*/ 2514072 w 4639402"/>
              <a:gd name="connsiteY72" fmla="*/ 1758648 h 4432733"/>
              <a:gd name="connsiteX73" fmla="*/ 2567741 w 4639402"/>
              <a:gd name="connsiteY73" fmla="*/ 1733527 h 4432733"/>
              <a:gd name="connsiteX74" fmla="*/ 2638080 w 4639402"/>
              <a:gd name="connsiteY74" fmla="*/ 1693334 h 4432733"/>
              <a:gd name="connsiteX75" fmla="*/ 2748612 w 4639402"/>
              <a:gd name="connsiteY75" fmla="*/ 1663189 h 4432733"/>
              <a:gd name="connsiteX76" fmla="*/ 2793829 w 4639402"/>
              <a:gd name="connsiteY76" fmla="*/ 1643092 h 4432733"/>
              <a:gd name="connsiteX77" fmla="*/ 2828999 w 4639402"/>
              <a:gd name="connsiteY77" fmla="*/ 1602899 h 4432733"/>
              <a:gd name="connsiteX78" fmla="*/ 2849095 w 4639402"/>
              <a:gd name="connsiteY78" fmla="*/ 1517488 h 4432733"/>
              <a:gd name="connsiteX79" fmla="*/ 2881884 w 4639402"/>
              <a:gd name="connsiteY79" fmla="*/ 1430480 h 4432733"/>
              <a:gd name="connsiteX80" fmla="*/ 2949579 w 4639402"/>
              <a:gd name="connsiteY80" fmla="*/ 1341642 h 4432733"/>
              <a:gd name="connsiteX81" fmla="*/ 3065135 w 4639402"/>
              <a:gd name="connsiteY81" fmla="*/ 1241158 h 4432733"/>
              <a:gd name="connsiteX82" fmla="*/ 3019917 w 4639402"/>
              <a:gd name="connsiteY82" fmla="*/ 1211013 h 4432733"/>
              <a:gd name="connsiteX83" fmla="*/ 2962062 w 4639402"/>
              <a:gd name="connsiteY83" fmla="*/ 1196150 h 4432733"/>
              <a:gd name="connsiteX84" fmla="*/ 2879240 w 4639402"/>
              <a:gd name="connsiteY84" fmla="*/ 1190916 h 4432733"/>
              <a:gd name="connsiteX85" fmla="*/ 2826331 w 4639402"/>
              <a:gd name="connsiteY85" fmla="*/ 1167575 h 4432733"/>
              <a:gd name="connsiteX86" fmla="*/ 2754893 w 4639402"/>
              <a:gd name="connsiteY86" fmla="*/ 1153288 h 4432733"/>
              <a:gd name="connsiteX87" fmla="*/ 2718467 w 4639402"/>
              <a:gd name="connsiteY87" fmla="*/ 1165796 h 4432733"/>
              <a:gd name="connsiteX88" fmla="*/ 2658177 w 4639402"/>
              <a:gd name="connsiteY88" fmla="*/ 1135651 h 4432733"/>
              <a:gd name="connsiteX89" fmla="*/ 2587838 w 4639402"/>
              <a:gd name="connsiteY89" fmla="*/ 1120578 h 4432733"/>
              <a:gd name="connsiteX90" fmla="*/ 2411993 w 4639402"/>
              <a:gd name="connsiteY90" fmla="*/ 1072325 h 4432733"/>
              <a:gd name="connsiteX91" fmla="*/ 2175856 w 4639402"/>
              <a:gd name="connsiteY91" fmla="*/ 1010046 h 4432733"/>
              <a:gd name="connsiteX92" fmla="*/ 2110541 w 4639402"/>
              <a:gd name="connsiteY92" fmla="*/ 979901 h 4432733"/>
              <a:gd name="connsiteX93" fmla="*/ 2055276 w 4639402"/>
              <a:gd name="connsiteY93" fmla="*/ 954780 h 4432733"/>
              <a:gd name="connsiteX94" fmla="*/ 1969865 w 4639402"/>
              <a:gd name="connsiteY94" fmla="*/ 944732 h 4432733"/>
              <a:gd name="connsiteX95" fmla="*/ 1909574 w 4639402"/>
              <a:gd name="connsiteY95" fmla="*/ 944732 h 4432733"/>
              <a:gd name="connsiteX96" fmla="*/ 1874405 w 4639402"/>
              <a:gd name="connsiteY96" fmla="*/ 949756 h 4432733"/>
              <a:gd name="connsiteX97" fmla="*/ 1778946 w 4639402"/>
              <a:gd name="connsiteY97" fmla="*/ 849273 h 4432733"/>
              <a:gd name="connsiteX98" fmla="*/ 1766674 w 4639402"/>
              <a:gd name="connsiteY98" fmla="*/ 805625 h 4432733"/>
              <a:gd name="connsiteX99" fmla="*/ 1738099 w 4639402"/>
              <a:gd name="connsiteY99" fmla="*/ 779431 h 4432733"/>
              <a:gd name="connsiteX100" fmla="*/ 1708607 w 4639402"/>
              <a:gd name="connsiteY100" fmla="*/ 743765 h 4432733"/>
              <a:gd name="connsiteX101" fmla="*/ 1648317 w 4639402"/>
              <a:gd name="connsiteY101" fmla="*/ 663378 h 4432733"/>
              <a:gd name="connsiteX102" fmla="*/ 3516299 w 4639402"/>
              <a:gd name="connsiteY102" fmla="*/ 1324597 h 4432733"/>
              <a:gd name="connsiteX103" fmla="*/ 1542810 w 4639402"/>
              <a:gd name="connsiteY103" fmla="*/ 552846 h 4432733"/>
              <a:gd name="connsiteX104" fmla="*/ 1447350 w 4639402"/>
              <a:gd name="connsiteY104" fmla="*/ 482508 h 4432733"/>
              <a:gd name="connsiteX105" fmla="*/ 1351891 w 4639402"/>
              <a:gd name="connsiteY105" fmla="*/ 477484 h 4432733"/>
              <a:gd name="connsiteX106" fmla="*/ 1321381 w 4639402"/>
              <a:gd name="connsiteY106" fmla="*/ 453200 h 4432733"/>
              <a:gd name="connsiteX107" fmla="*/ 1251407 w 4639402"/>
              <a:gd name="connsiteY107" fmla="*/ 467435 h 4432733"/>
              <a:gd name="connsiteX108" fmla="*/ 1242799 w 4639402"/>
              <a:gd name="connsiteY108" fmla="*/ 443675 h 4432733"/>
              <a:gd name="connsiteX109" fmla="*/ 1196141 w 4639402"/>
              <a:gd name="connsiteY109" fmla="*/ 452363 h 4432733"/>
              <a:gd name="connsiteX110" fmla="*/ 1188031 w 4639402"/>
              <a:gd name="connsiteY110" fmla="*/ 412719 h 4432733"/>
              <a:gd name="connsiteX111" fmla="*/ 1152312 w 4639402"/>
              <a:gd name="connsiteY111" fmla="*/ 377000 h 4432733"/>
              <a:gd name="connsiteX112" fmla="*/ 1138024 w 4639402"/>
              <a:gd name="connsiteY112" fmla="*/ 341281 h 4432733"/>
              <a:gd name="connsiteX113" fmla="*/ 1130827 w 4639402"/>
              <a:gd name="connsiteY113" fmla="*/ 321734 h 4432733"/>
              <a:gd name="connsiteX114" fmla="*/ 1065513 w 4639402"/>
              <a:gd name="connsiteY114" fmla="*/ 291589 h 4432733"/>
              <a:gd name="connsiteX115" fmla="*/ 1020295 w 4639402"/>
              <a:gd name="connsiteY115" fmla="*/ 291589 h 4432733"/>
              <a:gd name="connsiteX116" fmla="*/ 1000199 w 4639402"/>
              <a:gd name="connsiteY116" fmla="*/ 231299 h 4432733"/>
              <a:gd name="connsiteX117" fmla="*/ 975078 w 4639402"/>
              <a:gd name="connsiteY117" fmla="*/ 176033 h 4432733"/>
              <a:gd name="connsiteX118" fmla="*/ 944933 w 4639402"/>
              <a:gd name="connsiteY118" fmla="*/ 150912 h 4432733"/>
              <a:gd name="connsiteX119" fmla="*/ 889667 w 4639402"/>
              <a:gd name="connsiteY119" fmla="*/ 186081 h 4432733"/>
              <a:gd name="connsiteX120" fmla="*/ 819328 w 4639402"/>
              <a:gd name="connsiteY120" fmla="*/ 211202 h 4432733"/>
              <a:gd name="connsiteX121" fmla="*/ 774111 w 4639402"/>
              <a:gd name="connsiteY121" fmla="*/ 221251 h 4432733"/>
              <a:gd name="connsiteX122" fmla="*/ 718845 w 4639402"/>
              <a:gd name="connsiteY122" fmla="*/ 191105 h 4432733"/>
              <a:gd name="connsiteX123" fmla="*/ 658555 w 4639402"/>
              <a:gd name="connsiteY123" fmla="*/ 155936 h 4432733"/>
              <a:gd name="connsiteX124" fmla="*/ 588216 w 4639402"/>
              <a:gd name="connsiteY124" fmla="*/ 120767 h 4432733"/>
              <a:gd name="connsiteX125" fmla="*/ 482708 w 4639402"/>
              <a:gd name="connsiteY125" fmla="*/ 165985 h 4432733"/>
              <a:gd name="connsiteX126" fmla="*/ 397297 w 4639402"/>
              <a:gd name="connsiteY126" fmla="*/ 181057 h 4432733"/>
              <a:gd name="connsiteX127" fmla="*/ 347056 w 4639402"/>
              <a:gd name="connsiteY127" fmla="*/ 145888 h 4432733"/>
              <a:gd name="connsiteX128" fmla="*/ 357104 w 4639402"/>
              <a:gd name="connsiteY128" fmla="*/ 105695 h 4432733"/>
              <a:gd name="connsiteX129" fmla="*/ 372177 w 4639402"/>
              <a:gd name="connsiteY129" fmla="*/ 85598 h 4432733"/>
              <a:gd name="connsiteX130" fmla="*/ 347056 w 4639402"/>
              <a:gd name="connsiteY130" fmla="*/ 20284 h 4432733"/>
              <a:gd name="connsiteX131" fmla="*/ 301838 w 4639402"/>
              <a:gd name="connsiteY131" fmla="*/ 187 h 4432733"/>
              <a:gd name="connsiteX132" fmla="*/ 271693 w 4639402"/>
              <a:gd name="connsiteY132" fmla="*/ 10235 h 4432733"/>
              <a:gd name="connsiteX133" fmla="*/ 211403 w 4639402"/>
              <a:gd name="connsiteY133" fmla="*/ 10235 h 4432733"/>
              <a:gd name="connsiteX134" fmla="*/ 125992 w 4639402"/>
              <a:gd name="connsiteY134" fmla="*/ 187 h 4432733"/>
              <a:gd name="connsiteX135" fmla="*/ 90823 w 4639402"/>
              <a:gd name="connsiteY135" fmla="*/ 10235 h 4432733"/>
              <a:gd name="connsiteX136" fmla="*/ 45605 w 4639402"/>
              <a:gd name="connsiteY136" fmla="*/ 55453 h 4432733"/>
              <a:gd name="connsiteX137" fmla="*/ 40581 w 4639402"/>
              <a:gd name="connsiteY137" fmla="*/ 105695 h 4432733"/>
              <a:gd name="connsiteX138" fmla="*/ 35557 w 4639402"/>
              <a:gd name="connsiteY138" fmla="*/ 140864 h 4432733"/>
              <a:gd name="connsiteX139" fmla="*/ 388 w 4639402"/>
              <a:gd name="connsiteY139" fmla="*/ 216226 h 4432733"/>
              <a:gd name="connsiteX140" fmla="*/ 20484 w 4639402"/>
              <a:gd name="connsiteY140" fmla="*/ 206178 h 4432733"/>
              <a:gd name="connsiteX141" fmla="*/ 75750 w 4639402"/>
              <a:gd name="connsiteY141" fmla="*/ 171009 h 4432733"/>
              <a:gd name="connsiteX142" fmla="*/ 120968 w 4639402"/>
              <a:gd name="connsiteY142" fmla="*/ 216226 h 4432733"/>
              <a:gd name="connsiteX143" fmla="*/ 115944 w 4639402"/>
              <a:gd name="connsiteY143" fmla="*/ 256420 h 4432733"/>
              <a:gd name="connsiteX144" fmla="*/ 115944 w 4639402"/>
              <a:gd name="connsiteY144" fmla="*/ 276516 h 4432733"/>
              <a:gd name="connsiteX145" fmla="*/ 186282 w 4639402"/>
              <a:gd name="connsiteY145" fmla="*/ 361927 h 4432733"/>
              <a:gd name="connsiteX146" fmla="*/ 206379 w 4639402"/>
              <a:gd name="connsiteY146" fmla="*/ 412169 h 4432733"/>
              <a:gd name="connsiteX147" fmla="*/ 251596 w 4639402"/>
              <a:gd name="connsiteY147" fmla="*/ 427242 h 4432733"/>
              <a:gd name="connsiteX148" fmla="*/ 271693 w 4639402"/>
              <a:gd name="connsiteY148" fmla="*/ 442314 h 4432733"/>
              <a:gd name="connsiteX149" fmla="*/ 286766 w 4639402"/>
              <a:gd name="connsiteY149" fmla="*/ 472459 h 4432733"/>
              <a:gd name="connsiteX150" fmla="*/ 3591138 w 4639402"/>
              <a:gd name="connsiteY150" fmla="*/ 1444777 h 4432733"/>
              <a:gd name="connsiteX151" fmla="*/ 3679061 w 4639402"/>
              <a:gd name="connsiteY151" fmla="*/ 1609807 h 4432733"/>
              <a:gd name="connsiteX152" fmla="*/ 3722255 w 4639402"/>
              <a:gd name="connsiteY152" fmla="*/ 1752368 h 4432733"/>
              <a:gd name="connsiteX153" fmla="*/ 3801107 w 4639402"/>
              <a:gd name="connsiteY153" fmla="*/ 1874414 h 4432733"/>
              <a:gd name="connsiteX0" fmla="*/ 3801107 w 4639402"/>
              <a:gd name="connsiteY0" fmla="*/ 1874414 h 4432733"/>
              <a:gd name="connsiteX1" fmla="*/ 4182874 w 4639402"/>
              <a:gd name="connsiteY1" fmla="*/ 2133857 h 4432733"/>
              <a:gd name="connsiteX2" fmla="*/ 4404287 w 4639402"/>
              <a:gd name="connsiteY2" fmla="*/ 2453101 h 4432733"/>
              <a:gd name="connsiteX3" fmla="*/ 4468555 w 4639402"/>
              <a:gd name="connsiteY3" fmla="*/ 2820494 h 4432733"/>
              <a:gd name="connsiteX4" fmla="*/ 4458227 w 4639402"/>
              <a:gd name="connsiteY4" fmla="*/ 3176931 h 4432733"/>
              <a:gd name="connsiteX5" fmla="*/ 4508469 w 4639402"/>
              <a:gd name="connsiteY5" fmla="*/ 3413347 h 4432733"/>
              <a:gd name="connsiteX6" fmla="*/ 4598774 w 4639402"/>
              <a:gd name="connsiteY6" fmla="*/ 3672650 h 4432733"/>
              <a:gd name="connsiteX7" fmla="*/ 4639256 w 4639402"/>
              <a:gd name="connsiteY7" fmla="*/ 3976656 h 4432733"/>
              <a:gd name="connsiteX8" fmla="*/ 4586204 w 4639402"/>
              <a:gd name="connsiteY8" fmla="*/ 4141713 h 4432733"/>
              <a:gd name="connsiteX9" fmla="*/ 4542591 w 4639402"/>
              <a:gd name="connsiteY9" fmla="*/ 4253221 h 4432733"/>
              <a:gd name="connsiteX10" fmla="*/ 4454808 w 4639402"/>
              <a:gd name="connsiteY10" fmla="*/ 4305417 h 4432733"/>
              <a:gd name="connsiteX11" fmla="*/ 4161530 w 4639402"/>
              <a:gd name="connsiteY11" fmla="*/ 4416769 h 4432733"/>
              <a:gd name="connsiteX12" fmla="*/ 2295312 w 4639402"/>
              <a:gd name="connsiteY12" fmla="*/ 3920300 h 4432733"/>
              <a:gd name="connsiteX13" fmla="*/ 2215141 w 4639402"/>
              <a:gd name="connsiteY13" fmla="*/ 3875849 h 4432733"/>
              <a:gd name="connsiteX14" fmla="*/ 2401944 w 4639402"/>
              <a:gd name="connsiteY14" fmla="*/ 3878851 h 4432733"/>
              <a:gd name="connsiteX15" fmla="*/ 2477306 w 4639402"/>
              <a:gd name="connsiteY15" fmla="*/ 3823585 h 4432733"/>
              <a:gd name="connsiteX16" fmla="*/ 2532572 w 4639402"/>
              <a:gd name="connsiteY16" fmla="*/ 3778367 h 4432733"/>
              <a:gd name="connsiteX17" fmla="*/ 2628687 w 4639402"/>
              <a:gd name="connsiteY17" fmla="*/ 3820288 h 4432733"/>
              <a:gd name="connsiteX18" fmla="*/ 2683297 w 4639402"/>
              <a:gd name="connsiteY18" fmla="*/ 3823585 h 4432733"/>
              <a:gd name="connsiteX19" fmla="*/ 2733539 w 4639402"/>
              <a:gd name="connsiteY19" fmla="*/ 3808512 h 4432733"/>
              <a:gd name="connsiteX20" fmla="*/ 2783781 w 4639402"/>
              <a:gd name="connsiteY20" fmla="*/ 3738174 h 4432733"/>
              <a:gd name="connsiteX21" fmla="*/ 2798854 w 4639402"/>
              <a:gd name="connsiteY21" fmla="*/ 3692956 h 4432733"/>
              <a:gd name="connsiteX22" fmla="*/ 2797756 w 4639402"/>
              <a:gd name="connsiteY22" fmla="*/ 3667888 h 4432733"/>
              <a:gd name="connsiteX23" fmla="*/ 2838524 w 4639402"/>
              <a:gd name="connsiteY23" fmla="*/ 3646953 h 4432733"/>
              <a:gd name="connsiteX24" fmla="*/ 2889289 w 4639402"/>
              <a:gd name="connsiteY24" fmla="*/ 3667835 h 4432733"/>
              <a:gd name="connsiteX25" fmla="*/ 2964651 w 4639402"/>
              <a:gd name="connsiteY25" fmla="*/ 3667835 h 4432733"/>
              <a:gd name="connsiteX26" fmla="*/ 3019917 w 4639402"/>
              <a:gd name="connsiteY26" fmla="*/ 3622618 h 4432733"/>
              <a:gd name="connsiteX27" fmla="*/ 3040014 w 4639402"/>
              <a:gd name="connsiteY27" fmla="*/ 3547255 h 4432733"/>
              <a:gd name="connsiteX28" fmla="*/ 3040014 w 4639402"/>
              <a:gd name="connsiteY28" fmla="*/ 3486965 h 4432733"/>
              <a:gd name="connsiteX29" fmla="*/ 3100304 w 4639402"/>
              <a:gd name="connsiteY29" fmla="*/ 3411602 h 4432733"/>
              <a:gd name="connsiteX30" fmla="*/ 3120401 w 4639402"/>
              <a:gd name="connsiteY30" fmla="*/ 3366385 h 4432733"/>
              <a:gd name="connsiteX31" fmla="*/ 3140497 w 4639402"/>
              <a:gd name="connsiteY31" fmla="*/ 3341264 h 4432733"/>
              <a:gd name="connsiteX32" fmla="*/ 3173992 w 4639402"/>
              <a:gd name="connsiteY32" fmla="*/ 3322606 h 4432733"/>
              <a:gd name="connsiteX33" fmla="*/ 3220884 w 4639402"/>
              <a:gd name="connsiteY33" fmla="*/ 3321167 h 4432733"/>
              <a:gd name="connsiteX34" fmla="*/ 3215860 w 4639402"/>
              <a:gd name="connsiteY34" fmla="*/ 3270925 h 4432733"/>
              <a:gd name="connsiteX35" fmla="*/ 3205812 w 4639402"/>
              <a:gd name="connsiteY35" fmla="*/ 3235756 h 4432733"/>
              <a:gd name="connsiteX36" fmla="*/ 3204948 w 4639402"/>
              <a:gd name="connsiteY36" fmla="*/ 3217831 h 4432733"/>
              <a:gd name="connsiteX37" fmla="*/ 3167999 w 4639402"/>
              <a:gd name="connsiteY37" fmla="*/ 3181276 h 4432733"/>
              <a:gd name="connsiteX38" fmla="*/ 3145522 w 4639402"/>
              <a:gd name="connsiteY38" fmla="*/ 3180490 h 4432733"/>
              <a:gd name="connsiteX39" fmla="*/ 3100304 w 4639402"/>
              <a:gd name="connsiteY39" fmla="*/ 3130248 h 4432733"/>
              <a:gd name="connsiteX40" fmla="*/ 3070159 w 4639402"/>
              <a:gd name="connsiteY40" fmla="*/ 3100103 h 4432733"/>
              <a:gd name="connsiteX41" fmla="*/ 3045038 w 4639402"/>
              <a:gd name="connsiteY41" fmla="*/ 3095079 h 4432733"/>
              <a:gd name="connsiteX42" fmla="*/ 2995398 w 4639402"/>
              <a:gd name="connsiteY42" fmla="*/ 3015425 h 4432733"/>
              <a:gd name="connsiteX43" fmla="*/ 2974700 w 4639402"/>
              <a:gd name="connsiteY43" fmla="*/ 2944354 h 4432733"/>
              <a:gd name="connsiteX44" fmla="*/ 2943011 w 4639402"/>
              <a:gd name="connsiteY44" fmla="*/ 2905888 h 4432733"/>
              <a:gd name="connsiteX45" fmla="*/ 2935867 w 4639402"/>
              <a:gd name="connsiteY45" fmla="*/ 2867788 h 4432733"/>
              <a:gd name="connsiteX46" fmla="*/ 2914410 w 4639402"/>
              <a:gd name="connsiteY46" fmla="*/ 2838846 h 4432733"/>
              <a:gd name="connsiteX47" fmla="*/ 2914436 w 4639402"/>
              <a:gd name="connsiteY47" fmla="*/ 2820163 h 4432733"/>
              <a:gd name="connsiteX48" fmla="*/ 2879240 w 4639402"/>
              <a:gd name="connsiteY48" fmla="*/ 2768508 h 4432733"/>
              <a:gd name="connsiteX49" fmla="*/ 2813926 w 4639402"/>
              <a:gd name="connsiteY49" fmla="*/ 2698169 h 4432733"/>
              <a:gd name="connsiteX50" fmla="*/ 2783781 w 4639402"/>
              <a:gd name="connsiteY50" fmla="*/ 2663000 h 4432733"/>
              <a:gd name="connsiteX51" fmla="*/ 2748612 w 4639402"/>
              <a:gd name="connsiteY51" fmla="*/ 2622807 h 4432733"/>
              <a:gd name="connsiteX52" fmla="*/ 2738223 w 4639402"/>
              <a:gd name="connsiteY52" fmla="*/ 2558225 h 4432733"/>
              <a:gd name="connsiteX53" fmla="*/ 2743588 w 4639402"/>
              <a:gd name="connsiteY53" fmla="*/ 2532371 h 4432733"/>
              <a:gd name="connsiteX54" fmla="*/ 2700124 w 4639402"/>
              <a:gd name="connsiteY54" fmla="*/ 2510600 h 4432733"/>
              <a:gd name="connsiteX55" fmla="*/ 2673249 w 4639402"/>
              <a:gd name="connsiteY55" fmla="*/ 2512275 h 4432733"/>
              <a:gd name="connsiteX56" fmla="*/ 2663724 w 4639402"/>
              <a:gd name="connsiteY56" fmla="*/ 2472631 h 4432733"/>
              <a:gd name="connsiteX57" fmla="*/ 2666787 w 4639402"/>
              <a:gd name="connsiteY57" fmla="*/ 2398681 h 4432733"/>
              <a:gd name="connsiteX58" fmla="*/ 2648128 w 4639402"/>
              <a:gd name="connsiteY58" fmla="*/ 2371598 h 4432733"/>
              <a:gd name="connsiteX59" fmla="*/ 2617983 w 4639402"/>
              <a:gd name="connsiteY59" fmla="*/ 2326380 h 4432733"/>
              <a:gd name="connsiteX60" fmla="*/ 2562717 w 4639402"/>
              <a:gd name="connsiteY60" fmla="*/ 2272973 h 4432733"/>
              <a:gd name="connsiteX61" fmla="*/ 2532572 w 4639402"/>
              <a:gd name="connsiteY61" fmla="*/ 2230921 h 4432733"/>
              <a:gd name="connsiteX62" fmla="*/ 2497403 w 4639402"/>
              <a:gd name="connsiteY62" fmla="*/ 2215848 h 4432733"/>
              <a:gd name="connsiteX63" fmla="*/ 2476286 w 4639402"/>
              <a:gd name="connsiteY63" fmla="*/ 2203419 h 4432733"/>
              <a:gd name="connsiteX64" fmla="*/ 2452185 w 4639402"/>
              <a:gd name="connsiteY64" fmla="*/ 2195752 h 4432733"/>
              <a:gd name="connsiteX65" fmla="*/ 2423898 w 4639402"/>
              <a:gd name="connsiteY65" fmla="*/ 2177225 h 4432733"/>
              <a:gd name="connsiteX66" fmla="*/ 2386871 w 4639402"/>
              <a:gd name="connsiteY66" fmla="*/ 2170631 h 4432733"/>
              <a:gd name="connsiteX67" fmla="*/ 2352461 w 4639402"/>
              <a:gd name="connsiteY67" fmla="*/ 2146269 h 4432733"/>
              <a:gd name="connsiteX68" fmla="*/ 2312844 w 4639402"/>
              <a:gd name="connsiteY68" fmla="*/ 2128318 h 4432733"/>
              <a:gd name="connsiteX69" fmla="*/ 2351702 w 4639402"/>
              <a:gd name="connsiteY69" fmla="*/ 2004833 h 4432733"/>
              <a:gd name="connsiteX70" fmla="*/ 2381847 w 4639402"/>
              <a:gd name="connsiteY70" fmla="*/ 1934495 h 4432733"/>
              <a:gd name="connsiteX71" fmla="*/ 2477306 w 4639402"/>
              <a:gd name="connsiteY71" fmla="*/ 1813914 h 4432733"/>
              <a:gd name="connsiteX72" fmla="*/ 2514072 w 4639402"/>
              <a:gd name="connsiteY72" fmla="*/ 1758648 h 4432733"/>
              <a:gd name="connsiteX73" fmla="*/ 2567741 w 4639402"/>
              <a:gd name="connsiteY73" fmla="*/ 1733527 h 4432733"/>
              <a:gd name="connsiteX74" fmla="*/ 2638080 w 4639402"/>
              <a:gd name="connsiteY74" fmla="*/ 1693334 h 4432733"/>
              <a:gd name="connsiteX75" fmla="*/ 2748612 w 4639402"/>
              <a:gd name="connsiteY75" fmla="*/ 1663189 h 4432733"/>
              <a:gd name="connsiteX76" fmla="*/ 2793829 w 4639402"/>
              <a:gd name="connsiteY76" fmla="*/ 1643092 h 4432733"/>
              <a:gd name="connsiteX77" fmla="*/ 2828999 w 4639402"/>
              <a:gd name="connsiteY77" fmla="*/ 1602899 h 4432733"/>
              <a:gd name="connsiteX78" fmla="*/ 2849095 w 4639402"/>
              <a:gd name="connsiteY78" fmla="*/ 1517488 h 4432733"/>
              <a:gd name="connsiteX79" fmla="*/ 2881884 w 4639402"/>
              <a:gd name="connsiteY79" fmla="*/ 1430480 h 4432733"/>
              <a:gd name="connsiteX80" fmla="*/ 2949579 w 4639402"/>
              <a:gd name="connsiteY80" fmla="*/ 1341642 h 4432733"/>
              <a:gd name="connsiteX81" fmla="*/ 3065135 w 4639402"/>
              <a:gd name="connsiteY81" fmla="*/ 1241158 h 4432733"/>
              <a:gd name="connsiteX82" fmla="*/ 3019917 w 4639402"/>
              <a:gd name="connsiteY82" fmla="*/ 1211013 h 4432733"/>
              <a:gd name="connsiteX83" fmla="*/ 2962062 w 4639402"/>
              <a:gd name="connsiteY83" fmla="*/ 1196150 h 4432733"/>
              <a:gd name="connsiteX84" fmla="*/ 2879240 w 4639402"/>
              <a:gd name="connsiteY84" fmla="*/ 1190916 h 4432733"/>
              <a:gd name="connsiteX85" fmla="*/ 2826331 w 4639402"/>
              <a:gd name="connsiteY85" fmla="*/ 1167575 h 4432733"/>
              <a:gd name="connsiteX86" fmla="*/ 2754893 w 4639402"/>
              <a:gd name="connsiteY86" fmla="*/ 1153288 h 4432733"/>
              <a:gd name="connsiteX87" fmla="*/ 2718467 w 4639402"/>
              <a:gd name="connsiteY87" fmla="*/ 1165796 h 4432733"/>
              <a:gd name="connsiteX88" fmla="*/ 2658177 w 4639402"/>
              <a:gd name="connsiteY88" fmla="*/ 1135651 h 4432733"/>
              <a:gd name="connsiteX89" fmla="*/ 2587838 w 4639402"/>
              <a:gd name="connsiteY89" fmla="*/ 1120578 h 4432733"/>
              <a:gd name="connsiteX90" fmla="*/ 2411993 w 4639402"/>
              <a:gd name="connsiteY90" fmla="*/ 1072325 h 4432733"/>
              <a:gd name="connsiteX91" fmla="*/ 2175856 w 4639402"/>
              <a:gd name="connsiteY91" fmla="*/ 1010046 h 4432733"/>
              <a:gd name="connsiteX92" fmla="*/ 2110541 w 4639402"/>
              <a:gd name="connsiteY92" fmla="*/ 979901 h 4432733"/>
              <a:gd name="connsiteX93" fmla="*/ 2055276 w 4639402"/>
              <a:gd name="connsiteY93" fmla="*/ 954780 h 4432733"/>
              <a:gd name="connsiteX94" fmla="*/ 1969865 w 4639402"/>
              <a:gd name="connsiteY94" fmla="*/ 944732 h 4432733"/>
              <a:gd name="connsiteX95" fmla="*/ 1909574 w 4639402"/>
              <a:gd name="connsiteY95" fmla="*/ 944732 h 4432733"/>
              <a:gd name="connsiteX96" fmla="*/ 1874405 w 4639402"/>
              <a:gd name="connsiteY96" fmla="*/ 949756 h 4432733"/>
              <a:gd name="connsiteX97" fmla="*/ 1778946 w 4639402"/>
              <a:gd name="connsiteY97" fmla="*/ 849273 h 4432733"/>
              <a:gd name="connsiteX98" fmla="*/ 1766674 w 4639402"/>
              <a:gd name="connsiteY98" fmla="*/ 805625 h 4432733"/>
              <a:gd name="connsiteX99" fmla="*/ 1738099 w 4639402"/>
              <a:gd name="connsiteY99" fmla="*/ 779431 h 4432733"/>
              <a:gd name="connsiteX100" fmla="*/ 1708607 w 4639402"/>
              <a:gd name="connsiteY100" fmla="*/ 743765 h 4432733"/>
              <a:gd name="connsiteX101" fmla="*/ 1648317 w 4639402"/>
              <a:gd name="connsiteY101" fmla="*/ 663378 h 4432733"/>
              <a:gd name="connsiteX102" fmla="*/ 3516299 w 4639402"/>
              <a:gd name="connsiteY102" fmla="*/ 1324597 h 4432733"/>
              <a:gd name="connsiteX103" fmla="*/ 1542810 w 4639402"/>
              <a:gd name="connsiteY103" fmla="*/ 552846 h 4432733"/>
              <a:gd name="connsiteX104" fmla="*/ 1447350 w 4639402"/>
              <a:gd name="connsiteY104" fmla="*/ 482508 h 4432733"/>
              <a:gd name="connsiteX105" fmla="*/ 1351891 w 4639402"/>
              <a:gd name="connsiteY105" fmla="*/ 477484 h 4432733"/>
              <a:gd name="connsiteX106" fmla="*/ 1321381 w 4639402"/>
              <a:gd name="connsiteY106" fmla="*/ 453200 h 4432733"/>
              <a:gd name="connsiteX107" fmla="*/ 1251407 w 4639402"/>
              <a:gd name="connsiteY107" fmla="*/ 467435 h 4432733"/>
              <a:gd name="connsiteX108" fmla="*/ 1242799 w 4639402"/>
              <a:gd name="connsiteY108" fmla="*/ 443675 h 4432733"/>
              <a:gd name="connsiteX109" fmla="*/ 1196141 w 4639402"/>
              <a:gd name="connsiteY109" fmla="*/ 452363 h 4432733"/>
              <a:gd name="connsiteX110" fmla="*/ 1188031 w 4639402"/>
              <a:gd name="connsiteY110" fmla="*/ 412719 h 4432733"/>
              <a:gd name="connsiteX111" fmla="*/ 1152312 w 4639402"/>
              <a:gd name="connsiteY111" fmla="*/ 377000 h 4432733"/>
              <a:gd name="connsiteX112" fmla="*/ 1138024 w 4639402"/>
              <a:gd name="connsiteY112" fmla="*/ 341281 h 4432733"/>
              <a:gd name="connsiteX113" fmla="*/ 1130827 w 4639402"/>
              <a:gd name="connsiteY113" fmla="*/ 321734 h 4432733"/>
              <a:gd name="connsiteX114" fmla="*/ 1065513 w 4639402"/>
              <a:gd name="connsiteY114" fmla="*/ 291589 h 4432733"/>
              <a:gd name="connsiteX115" fmla="*/ 1020295 w 4639402"/>
              <a:gd name="connsiteY115" fmla="*/ 291589 h 4432733"/>
              <a:gd name="connsiteX116" fmla="*/ 1000199 w 4639402"/>
              <a:gd name="connsiteY116" fmla="*/ 231299 h 4432733"/>
              <a:gd name="connsiteX117" fmla="*/ 975078 w 4639402"/>
              <a:gd name="connsiteY117" fmla="*/ 176033 h 4432733"/>
              <a:gd name="connsiteX118" fmla="*/ 944933 w 4639402"/>
              <a:gd name="connsiteY118" fmla="*/ 150912 h 4432733"/>
              <a:gd name="connsiteX119" fmla="*/ 889667 w 4639402"/>
              <a:gd name="connsiteY119" fmla="*/ 186081 h 4432733"/>
              <a:gd name="connsiteX120" fmla="*/ 819328 w 4639402"/>
              <a:gd name="connsiteY120" fmla="*/ 211202 h 4432733"/>
              <a:gd name="connsiteX121" fmla="*/ 774111 w 4639402"/>
              <a:gd name="connsiteY121" fmla="*/ 221251 h 4432733"/>
              <a:gd name="connsiteX122" fmla="*/ 718845 w 4639402"/>
              <a:gd name="connsiteY122" fmla="*/ 191105 h 4432733"/>
              <a:gd name="connsiteX123" fmla="*/ 658555 w 4639402"/>
              <a:gd name="connsiteY123" fmla="*/ 155936 h 4432733"/>
              <a:gd name="connsiteX124" fmla="*/ 588216 w 4639402"/>
              <a:gd name="connsiteY124" fmla="*/ 120767 h 4432733"/>
              <a:gd name="connsiteX125" fmla="*/ 482708 w 4639402"/>
              <a:gd name="connsiteY125" fmla="*/ 165985 h 4432733"/>
              <a:gd name="connsiteX126" fmla="*/ 397297 w 4639402"/>
              <a:gd name="connsiteY126" fmla="*/ 181057 h 4432733"/>
              <a:gd name="connsiteX127" fmla="*/ 347056 w 4639402"/>
              <a:gd name="connsiteY127" fmla="*/ 145888 h 4432733"/>
              <a:gd name="connsiteX128" fmla="*/ 357104 w 4639402"/>
              <a:gd name="connsiteY128" fmla="*/ 105695 h 4432733"/>
              <a:gd name="connsiteX129" fmla="*/ 372177 w 4639402"/>
              <a:gd name="connsiteY129" fmla="*/ 85598 h 4432733"/>
              <a:gd name="connsiteX130" fmla="*/ 347056 w 4639402"/>
              <a:gd name="connsiteY130" fmla="*/ 20284 h 4432733"/>
              <a:gd name="connsiteX131" fmla="*/ 301838 w 4639402"/>
              <a:gd name="connsiteY131" fmla="*/ 187 h 4432733"/>
              <a:gd name="connsiteX132" fmla="*/ 271693 w 4639402"/>
              <a:gd name="connsiteY132" fmla="*/ 10235 h 4432733"/>
              <a:gd name="connsiteX133" fmla="*/ 211403 w 4639402"/>
              <a:gd name="connsiteY133" fmla="*/ 10235 h 4432733"/>
              <a:gd name="connsiteX134" fmla="*/ 125992 w 4639402"/>
              <a:gd name="connsiteY134" fmla="*/ 187 h 4432733"/>
              <a:gd name="connsiteX135" fmla="*/ 90823 w 4639402"/>
              <a:gd name="connsiteY135" fmla="*/ 10235 h 4432733"/>
              <a:gd name="connsiteX136" fmla="*/ 45605 w 4639402"/>
              <a:gd name="connsiteY136" fmla="*/ 55453 h 4432733"/>
              <a:gd name="connsiteX137" fmla="*/ 40581 w 4639402"/>
              <a:gd name="connsiteY137" fmla="*/ 105695 h 4432733"/>
              <a:gd name="connsiteX138" fmla="*/ 35557 w 4639402"/>
              <a:gd name="connsiteY138" fmla="*/ 140864 h 4432733"/>
              <a:gd name="connsiteX139" fmla="*/ 388 w 4639402"/>
              <a:gd name="connsiteY139" fmla="*/ 216226 h 4432733"/>
              <a:gd name="connsiteX140" fmla="*/ 20484 w 4639402"/>
              <a:gd name="connsiteY140" fmla="*/ 206178 h 4432733"/>
              <a:gd name="connsiteX141" fmla="*/ 75750 w 4639402"/>
              <a:gd name="connsiteY141" fmla="*/ 171009 h 4432733"/>
              <a:gd name="connsiteX142" fmla="*/ 120968 w 4639402"/>
              <a:gd name="connsiteY142" fmla="*/ 216226 h 4432733"/>
              <a:gd name="connsiteX143" fmla="*/ 115944 w 4639402"/>
              <a:gd name="connsiteY143" fmla="*/ 256420 h 4432733"/>
              <a:gd name="connsiteX144" fmla="*/ 115944 w 4639402"/>
              <a:gd name="connsiteY144" fmla="*/ 276516 h 4432733"/>
              <a:gd name="connsiteX145" fmla="*/ 186282 w 4639402"/>
              <a:gd name="connsiteY145" fmla="*/ 361927 h 4432733"/>
              <a:gd name="connsiteX146" fmla="*/ 206379 w 4639402"/>
              <a:gd name="connsiteY146" fmla="*/ 412169 h 4432733"/>
              <a:gd name="connsiteX147" fmla="*/ 251596 w 4639402"/>
              <a:gd name="connsiteY147" fmla="*/ 427242 h 4432733"/>
              <a:gd name="connsiteX148" fmla="*/ 271693 w 4639402"/>
              <a:gd name="connsiteY148" fmla="*/ 442314 h 4432733"/>
              <a:gd name="connsiteX149" fmla="*/ 3591138 w 4639402"/>
              <a:gd name="connsiteY149" fmla="*/ 1444777 h 4432733"/>
              <a:gd name="connsiteX150" fmla="*/ 3679061 w 4639402"/>
              <a:gd name="connsiteY150" fmla="*/ 1609807 h 4432733"/>
              <a:gd name="connsiteX151" fmla="*/ 3722255 w 4639402"/>
              <a:gd name="connsiteY151" fmla="*/ 1752368 h 4432733"/>
              <a:gd name="connsiteX152" fmla="*/ 3801107 w 4639402"/>
              <a:gd name="connsiteY152" fmla="*/ 1874414 h 4432733"/>
              <a:gd name="connsiteX0" fmla="*/ 3809914 w 4648209"/>
              <a:gd name="connsiteY0" fmla="*/ 1874414 h 4432733"/>
              <a:gd name="connsiteX1" fmla="*/ 4191681 w 4648209"/>
              <a:gd name="connsiteY1" fmla="*/ 2133857 h 4432733"/>
              <a:gd name="connsiteX2" fmla="*/ 4413094 w 4648209"/>
              <a:gd name="connsiteY2" fmla="*/ 2453101 h 4432733"/>
              <a:gd name="connsiteX3" fmla="*/ 4477362 w 4648209"/>
              <a:gd name="connsiteY3" fmla="*/ 2820494 h 4432733"/>
              <a:gd name="connsiteX4" fmla="*/ 4467034 w 4648209"/>
              <a:gd name="connsiteY4" fmla="*/ 3176931 h 4432733"/>
              <a:gd name="connsiteX5" fmla="*/ 4517276 w 4648209"/>
              <a:gd name="connsiteY5" fmla="*/ 3413347 h 4432733"/>
              <a:gd name="connsiteX6" fmla="*/ 4607581 w 4648209"/>
              <a:gd name="connsiteY6" fmla="*/ 3672650 h 4432733"/>
              <a:gd name="connsiteX7" fmla="*/ 4648063 w 4648209"/>
              <a:gd name="connsiteY7" fmla="*/ 3976656 h 4432733"/>
              <a:gd name="connsiteX8" fmla="*/ 4595011 w 4648209"/>
              <a:gd name="connsiteY8" fmla="*/ 4141713 h 4432733"/>
              <a:gd name="connsiteX9" fmla="*/ 4551398 w 4648209"/>
              <a:gd name="connsiteY9" fmla="*/ 4253221 h 4432733"/>
              <a:gd name="connsiteX10" fmla="*/ 4463615 w 4648209"/>
              <a:gd name="connsiteY10" fmla="*/ 4305417 h 4432733"/>
              <a:gd name="connsiteX11" fmla="*/ 4170337 w 4648209"/>
              <a:gd name="connsiteY11" fmla="*/ 4416769 h 4432733"/>
              <a:gd name="connsiteX12" fmla="*/ 2304119 w 4648209"/>
              <a:gd name="connsiteY12" fmla="*/ 3920300 h 4432733"/>
              <a:gd name="connsiteX13" fmla="*/ 2223948 w 4648209"/>
              <a:gd name="connsiteY13" fmla="*/ 3875849 h 4432733"/>
              <a:gd name="connsiteX14" fmla="*/ 2410751 w 4648209"/>
              <a:gd name="connsiteY14" fmla="*/ 3878851 h 4432733"/>
              <a:gd name="connsiteX15" fmla="*/ 2486113 w 4648209"/>
              <a:gd name="connsiteY15" fmla="*/ 3823585 h 4432733"/>
              <a:gd name="connsiteX16" fmla="*/ 2541379 w 4648209"/>
              <a:gd name="connsiteY16" fmla="*/ 3778367 h 4432733"/>
              <a:gd name="connsiteX17" fmla="*/ 2637494 w 4648209"/>
              <a:gd name="connsiteY17" fmla="*/ 3820288 h 4432733"/>
              <a:gd name="connsiteX18" fmla="*/ 2692104 w 4648209"/>
              <a:gd name="connsiteY18" fmla="*/ 3823585 h 4432733"/>
              <a:gd name="connsiteX19" fmla="*/ 2742346 w 4648209"/>
              <a:gd name="connsiteY19" fmla="*/ 3808512 h 4432733"/>
              <a:gd name="connsiteX20" fmla="*/ 2792588 w 4648209"/>
              <a:gd name="connsiteY20" fmla="*/ 3738174 h 4432733"/>
              <a:gd name="connsiteX21" fmla="*/ 2807661 w 4648209"/>
              <a:gd name="connsiteY21" fmla="*/ 3692956 h 4432733"/>
              <a:gd name="connsiteX22" fmla="*/ 2806563 w 4648209"/>
              <a:gd name="connsiteY22" fmla="*/ 3667888 h 4432733"/>
              <a:gd name="connsiteX23" fmla="*/ 2847331 w 4648209"/>
              <a:gd name="connsiteY23" fmla="*/ 3646953 h 4432733"/>
              <a:gd name="connsiteX24" fmla="*/ 2898096 w 4648209"/>
              <a:gd name="connsiteY24" fmla="*/ 3667835 h 4432733"/>
              <a:gd name="connsiteX25" fmla="*/ 2973458 w 4648209"/>
              <a:gd name="connsiteY25" fmla="*/ 3667835 h 4432733"/>
              <a:gd name="connsiteX26" fmla="*/ 3028724 w 4648209"/>
              <a:gd name="connsiteY26" fmla="*/ 3622618 h 4432733"/>
              <a:gd name="connsiteX27" fmla="*/ 3048821 w 4648209"/>
              <a:gd name="connsiteY27" fmla="*/ 3547255 h 4432733"/>
              <a:gd name="connsiteX28" fmla="*/ 3048821 w 4648209"/>
              <a:gd name="connsiteY28" fmla="*/ 3486965 h 4432733"/>
              <a:gd name="connsiteX29" fmla="*/ 3109111 w 4648209"/>
              <a:gd name="connsiteY29" fmla="*/ 3411602 h 4432733"/>
              <a:gd name="connsiteX30" fmla="*/ 3129208 w 4648209"/>
              <a:gd name="connsiteY30" fmla="*/ 3366385 h 4432733"/>
              <a:gd name="connsiteX31" fmla="*/ 3149304 w 4648209"/>
              <a:gd name="connsiteY31" fmla="*/ 3341264 h 4432733"/>
              <a:gd name="connsiteX32" fmla="*/ 3182799 w 4648209"/>
              <a:gd name="connsiteY32" fmla="*/ 3322606 h 4432733"/>
              <a:gd name="connsiteX33" fmla="*/ 3229691 w 4648209"/>
              <a:gd name="connsiteY33" fmla="*/ 3321167 h 4432733"/>
              <a:gd name="connsiteX34" fmla="*/ 3224667 w 4648209"/>
              <a:gd name="connsiteY34" fmla="*/ 3270925 h 4432733"/>
              <a:gd name="connsiteX35" fmla="*/ 3214619 w 4648209"/>
              <a:gd name="connsiteY35" fmla="*/ 3235756 h 4432733"/>
              <a:gd name="connsiteX36" fmla="*/ 3213755 w 4648209"/>
              <a:gd name="connsiteY36" fmla="*/ 3217831 h 4432733"/>
              <a:gd name="connsiteX37" fmla="*/ 3176806 w 4648209"/>
              <a:gd name="connsiteY37" fmla="*/ 3181276 h 4432733"/>
              <a:gd name="connsiteX38" fmla="*/ 3154329 w 4648209"/>
              <a:gd name="connsiteY38" fmla="*/ 3180490 h 4432733"/>
              <a:gd name="connsiteX39" fmla="*/ 3109111 w 4648209"/>
              <a:gd name="connsiteY39" fmla="*/ 3130248 h 4432733"/>
              <a:gd name="connsiteX40" fmla="*/ 3078966 w 4648209"/>
              <a:gd name="connsiteY40" fmla="*/ 3100103 h 4432733"/>
              <a:gd name="connsiteX41" fmla="*/ 3053845 w 4648209"/>
              <a:gd name="connsiteY41" fmla="*/ 3095079 h 4432733"/>
              <a:gd name="connsiteX42" fmla="*/ 3004205 w 4648209"/>
              <a:gd name="connsiteY42" fmla="*/ 3015425 h 4432733"/>
              <a:gd name="connsiteX43" fmla="*/ 2983507 w 4648209"/>
              <a:gd name="connsiteY43" fmla="*/ 2944354 h 4432733"/>
              <a:gd name="connsiteX44" fmla="*/ 2951818 w 4648209"/>
              <a:gd name="connsiteY44" fmla="*/ 2905888 h 4432733"/>
              <a:gd name="connsiteX45" fmla="*/ 2944674 w 4648209"/>
              <a:gd name="connsiteY45" fmla="*/ 2867788 h 4432733"/>
              <a:gd name="connsiteX46" fmla="*/ 2923217 w 4648209"/>
              <a:gd name="connsiteY46" fmla="*/ 2838846 h 4432733"/>
              <a:gd name="connsiteX47" fmla="*/ 2923243 w 4648209"/>
              <a:gd name="connsiteY47" fmla="*/ 2820163 h 4432733"/>
              <a:gd name="connsiteX48" fmla="*/ 2888047 w 4648209"/>
              <a:gd name="connsiteY48" fmla="*/ 2768508 h 4432733"/>
              <a:gd name="connsiteX49" fmla="*/ 2822733 w 4648209"/>
              <a:gd name="connsiteY49" fmla="*/ 2698169 h 4432733"/>
              <a:gd name="connsiteX50" fmla="*/ 2792588 w 4648209"/>
              <a:gd name="connsiteY50" fmla="*/ 2663000 h 4432733"/>
              <a:gd name="connsiteX51" fmla="*/ 2757419 w 4648209"/>
              <a:gd name="connsiteY51" fmla="*/ 2622807 h 4432733"/>
              <a:gd name="connsiteX52" fmla="*/ 2747030 w 4648209"/>
              <a:gd name="connsiteY52" fmla="*/ 2558225 h 4432733"/>
              <a:gd name="connsiteX53" fmla="*/ 2752395 w 4648209"/>
              <a:gd name="connsiteY53" fmla="*/ 2532371 h 4432733"/>
              <a:gd name="connsiteX54" fmla="*/ 2708931 w 4648209"/>
              <a:gd name="connsiteY54" fmla="*/ 2510600 h 4432733"/>
              <a:gd name="connsiteX55" fmla="*/ 2682056 w 4648209"/>
              <a:gd name="connsiteY55" fmla="*/ 2512275 h 4432733"/>
              <a:gd name="connsiteX56" fmla="*/ 2672531 w 4648209"/>
              <a:gd name="connsiteY56" fmla="*/ 2472631 h 4432733"/>
              <a:gd name="connsiteX57" fmla="*/ 2675594 w 4648209"/>
              <a:gd name="connsiteY57" fmla="*/ 2398681 h 4432733"/>
              <a:gd name="connsiteX58" fmla="*/ 2656935 w 4648209"/>
              <a:gd name="connsiteY58" fmla="*/ 2371598 h 4432733"/>
              <a:gd name="connsiteX59" fmla="*/ 2626790 w 4648209"/>
              <a:gd name="connsiteY59" fmla="*/ 2326380 h 4432733"/>
              <a:gd name="connsiteX60" fmla="*/ 2571524 w 4648209"/>
              <a:gd name="connsiteY60" fmla="*/ 2272973 h 4432733"/>
              <a:gd name="connsiteX61" fmla="*/ 2541379 w 4648209"/>
              <a:gd name="connsiteY61" fmla="*/ 2230921 h 4432733"/>
              <a:gd name="connsiteX62" fmla="*/ 2506210 w 4648209"/>
              <a:gd name="connsiteY62" fmla="*/ 2215848 h 4432733"/>
              <a:gd name="connsiteX63" fmla="*/ 2485093 w 4648209"/>
              <a:gd name="connsiteY63" fmla="*/ 2203419 h 4432733"/>
              <a:gd name="connsiteX64" fmla="*/ 2460992 w 4648209"/>
              <a:gd name="connsiteY64" fmla="*/ 2195752 h 4432733"/>
              <a:gd name="connsiteX65" fmla="*/ 2432705 w 4648209"/>
              <a:gd name="connsiteY65" fmla="*/ 2177225 h 4432733"/>
              <a:gd name="connsiteX66" fmla="*/ 2395678 w 4648209"/>
              <a:gd name="connsiteY66" fmla="*/ 2170631 h 4432733"/>
              <a:gd name="connsiteX67" fmla="*/ 2361268 w 4648209"/>
              <a:gd name="connsiteY67" fmla="*/ 2146269 h 4432733"/>
              <a:gd name="connsiteX68" fmla="*/ 2321651 w 4648209"/>
              <a:gd name="connsiteY68" fmla="*/ 2128318 h 4432733"/>
              <a:gd name="connsiteX69" fmla="*/ 2360509 w 4648209"/>
              <a:gd name="connsiteY69" fmla="*/ 2004833 h 4432733"/>
              <a:gd name="connsiteX70" fmla="*/ 2390654 w 4648209"/>
              <a:gd name="connsiteY70" fmla="*/ 1934495 h 4432733"/>
              <a:gd name="connsiteX71" fmla="*/ 2486113 w 4648209"/>
              <a:gd name="connsiteY71" fmla="*/ 1813914 h 4432733"/>
              <a:gd name="connsiteX72" fmla="*/ 2522879 w 4648209"/>
              <a:gd name="connsiteY72" fmla="*/ 1758648 h 4432733"/>
              <a:gd name="connsiteX73" fmla="*/ 2576548 w 4648209"/>
              <a:gd name="connsiteY73" fmla="*/ 1733527 h 4432733"/>
              <a:gd name="connsiteX74" fmla="*/ 2646887 w 4648209"/>
              <a:gd name="connsiteY74" fmla="*/ 1693334 h 4432733"/>
              <a:gd name="connsiteX75" fmla="*/ 2757419 w 4648209"/>
              <a:gd name="connsiteY75" fmla="*/ 1663189 h 4432733"/>
              <a:gd name="connsiteX76" fmla="*/ 2802636 w 4648209"/>
              <a:gd name="connsiteY76" fmla="*/ 1643092 h 4432733"/>
              <a:gd name="connsiteX77" fmla="*/ 2837806 w 4648209"/>
              <a:gd name="connsiteY77" fmla="*/ 1602899 h 4432733"/>
              <a:gd name="connsiteX78" fmla="*/ 2857902 w 4648209"/>
              <a:gd name="connsiteY78" fmla="*/ 1517488 h 4432733"/>
              <a:gd name="connsiteX79" fmla="*/ 2890691 w 4648209"/>
              <a:gd name="connsiteY79" fmla="*/ 1430480 h 4432733"/>
              <a:gd name="connsiteX80" fmla="*/ 2958386 w 4648209"/>
              <a:gd name="connsiteY80" fmla="*/ 1341642 h 4432733"/>
              <a:gd name="connsiteX81" fmla="*/ 3073942 w 4648209"/>
              <a:gd name="connsiteY81" fmla="*/ 1241158 h 4432733"/>
              <a:gd name="connsiteX82" fmla="*/ 3028724 w 4648209"/>
              <a:gd name="connsiteY82" fmla="*/ 1211013 h 4432733"/>
              <a:gd name="connsiteX83" fmla="*/ 2970869 w 4648209"/>
              <a:gd name="connsiteY83" fmla="*/ 1196150 h 4432733"/>
              <a:gd name="connsiteX84" fmla="*/ 2888047 w 4648209"/>
              <a:gd name="connsiteY84" fmla="*/ 1190916 h 4432733"/>
              <a:gd name="connsiteX85" fmla="*/ 2835138 w 4648209"/>
              <a:gd name="connsiteY85" fmla="*/ 1167575 h 4432733"/>
              <a:gd name="connsiteX86" fmla="*/ 2763700 w 4648209"/>
              <a:gd name="connsiteY86" fmla="*/ 1153288 h 4432733"/>
              <a:gd name="connsiteX87" fmla="*/ 2727274 w 4648209"/>
              <a:gd name="connsiteY87" fmla="*/ 1165796 h 4432733"/>
              <a:gd name="connsiteX88" fmla="*/ 2666984 w 4648209"/>
              <a:gd name="connsiteY88" fmla="*/ 1135651 h 4432733"/>
              <a:gd name="connsiteX89" fmla="*/ 2596645 w 4648209"/>
              <a:gd name="connsiteY89" fmla="*/ 1120578 h 4432733"/>
              <a:gd name="connsiteX90" fmla="*/ 2420800 w 4648209"/>
              <a:gd name="connsiteY90" fmla="*/ 1072325 h 4432733"/>
              <a:gd name="connsiteX91" fmla="*/ 2184663 w 4648209"/>
              <a:gd name="connsiteY91" fmla="*/ 1010046 h 4432733"/>
              <a:gd name="connsiteX92" fmla="*/ 2119348 w 4648209"/>
              <a:gd name="connsiteY92" fmla="*/ 979901 h 4432733"/>
              <a:gd name="connsiteX93" fmla="*/ 2064083 w 4648209"/>
              <a:gd name="connsiteY93" fmla="*/ 954780 h 4432733"/>
              <a:gd name="connsiteX94" fmla="*/ 1978672 w 4648209"/>
              <a:gd name="connsiteY94" fmla="*/ 944732 h 4432733"/>
              <a:gd name="connsiteX95" fmla="*/ 1918381 w 4648209"/>
              <a:gd name="connsiteY95" fmla="*/ 944732 h 4432733"/>
              <a:gd name="connsiteX96" fmla="*/ 1883212 w 4648209"/>
              <a:gd name="connsiteY96" fmla="*/ 949756 h 4432733"/>
              <a:gd name="connsiteX97" fmla="*/ 1787753 w 4648209"/>
              <a:gd name="connsiteY97" fmla="*/ 849273 h 4432733"/>
              <a:gd name="connsiteX98" fmla="*/ 1775481 w 4648209"/>
              <a:gd name="connsiteY98" fmla="*/ 805625 h 4432733"/>
              <a:gd name="connsiteX99" fmla="*/ 1746906 w 4648209"/>
              <a:gd name="connsiteY99" fmla="*/ 779431 h 4432733"/>
              <a:gd name="connsiteX100" fmla="*/ 1717414 w 4648209"/>
              <a:gd name="connsiteY100" fmla="*/ 743765 h 4432733"/>
              <a:gd name="connsiteX101" fmla="*/ 1657124 w 4648209"/>
              <a:gd name="connsiteY101" fmla="*/ 663378 h 4432733"/>
              <a:gd name="connsiteX102" fmla="*/ 3525106 w 4648209"/>
              <a:gd name="connsiteY102" fmla="*/ 1324597 h 4432733"/>
              <a:gd name="connsiteX103" fmla="*/ 1551617 w 4648209"/>
              <a:gd name="connsiteY103" fmla="*/ 552846 h 4432733"/>
              <a:gd name="connsiteX104" fmla="*/ 1456157 w 4648209"/>
              <a:gd name="connsiteY104" fmla="*/ 482508 h 4432733"/>
              <a:gd name="connsiteX105" fmla="*/ 1360698 w 4648209"/>
              <a:gd name="connsiteY105" fmla="*/ 477484 h 4432733"/>
              <a:gd name="connsiteX106" fmla="*/ 1330188 w 4648209"/>
              <a:gd name="connsiteY106" fmla="*/ 453200 h 4432733"/>
              <a:gd name="connsiteX107" fmla="*/ 1260214 w 4648209"/>
              <a:gd name="connsiteY107" fmla="*/ 467435 h 4432733"/>
              <a:gd name="connsiteX108" fmla="*/ 1251606 w 4648209"/>
              <a:gd name="connsiteY108" fmla="*/ 443675 h 4432733"/>
              <a:gd name="connsiteX109" fmla="*/ 1204948 w 4648209"/>
              <a:gd name="connsiteY109" fmla="*/ 452363 h 4432733"/>
              <a:gd name="connsiteX110" fmla="*/ 1196838 w 4648209"/>
              <a:gd name="connsiteY110" fmla="*/ 412719 h 4432733"/>
              <a:gd name="connsiteX111" fmla="*/ 1161119 w 4648209"/>
              <a:gd name="connsiteY111" fmla="*/ 377000 h 4432733"/>
              <a:gd name="connsiteX112" fmla="*/ 1146831 w 4648209"/>
              <a:gd name="connsiteY112" fmla="*/ 341281 h 4432733"/>
              <a:gd name="connsiteX113" fmla="*/ 1139634 w 4648209"/>
              <a:gd name="connsiteY113" fmla="*/ 321734 h 4432733"/>
              <a:gd name="connsiteX114" fmla="*/ 1074320 w 4648209"/>
              <a:gd name="connsiteY114" fmla="*/ 291589 h 4432733"/>
              <a:gd name="connsiteX115" fmla="*/ 1029102 w 4648209"/>
              <a:gd name="connsiteY115" fmla="*/ 291589 h 4432733"/>
              <a:gd name="connsiteX116" fmla="*/ 1009006 w 4648209"/>
              <a:gd name="connsiteY116" fmla="*/ 231299 h 4432733"/>
              <a:gd name="connsiteX117" fmla="*/ 983885 w 4648209"/>
              <a:gd name="connsiteY117" fmla="*/ 176033 h 4432733"/>
              <a:gd name="connsiteX118" fmla="*/ 953740 w 4648209"/>
              <a:gd name="connsiteY118" fmla="*/ 150912 h 4432733"/>
              <a:gd name="connsiteX119" fmla="*/ 898474 w 4648209"/>
              <a:gd name="connsiteY119" fmla="*/ 186081 h 4432733"/>
              <a:gd name="connsiteX120" fmla="*/ 828135 w 4648209"/>
              <a:gd name="connsiteY120" fmla="*/ 211202 h 4432733"/>
              <a:gd name="connsiteX121" fmla="*/ 782918 w 4648209"/>
              <a:gd name="connsiteY121" fmla="*/ 221251 h 4432733"/>
              <a:gd name="connsiteX122" fmla="*/ 727652 w 4648209"/>
              <a:gd name="connsiteY122" fmla="*/ 191105 h 4432733"/>
              <a:gd name="connsiteX123" fmla="*/ 667362 w 4648209"/>
              <a:gd name="connsiteY123" fmla="*/ 155936 h 4432733"/>
              <a:gd name="connsiteX124" fmla="*/ 597023 w 4648209"/>
              <a:gd name="connsiteY124" fmla="*/ 120767 h 4432733"/>
              <a:gd name="connsiteX125" fmla="*/ 491515 w 4648209"/>
              <a:gd name="connsiteY125" fmla="*/ 165985 h 4432733"/>
              <a:gd name="connsiteX126" fmla="*/ 406104 w 4648209"/>
              <a:gd name="connsiteY126" fmla="*/ 181057 h 4432733"/>
              <a:gd name="connsiteX127" fmla="*/ 355863 w 4648209"/>
              <a:gd name="connsiteY127" fmla="*/ 145888 h 4432733"/>
              <a:gd name="connsiteX128" fmla="*/ 365911 w 4648209"/>
              <a:gd name="connsiteY128" fmla="*/ 105695 h 4432733"/>
              <a:gd name="connsiteX129" fmla="*/ 380984 w 4648209"/>
              <a:gd name="connsiteY129" fmla="*/ 85598 h 4432733"/>
              <a:gd name="connsiteX130" fmla="*/ 355863 w 4648209"/>
              <a:gd name="connsiteY130" fmla="*/ 20284 h 4432733"/>
              <a:gd name="connsiteX131" fmla="*/ 310645 w 4648209"/>
              <a:gd name="connsiteY131" fmla="*/ 187 h 4432733"/>
              <a:gd name="connsiteX132" fmla="*/ 280500 w 4648209"/>
              <a:gd name="connsiteY132" fmla="*/ 10235 h 4432733"/>
              <a:gd name="connsiteX133" fmla="*/ 220210 w 4648209"/>
              <a:gd name="connsiteY133" fmla="*/ 10235 h 4432733"/>
              <a:gd name="connsiteX134" fmla="*/ 134799 w 4648209"/>
              <a:gd name="connsiteY134" fmla="*/ 187 h 4432733"/>
              <a:gd name="connsiteX135" fmla="*/ 99630 w 4648209"/>
              <a:gd name="connsiteY135" fmla="*/ 10235 h 4432733"/>
              <a:gd name="connsiteX136" fmla="*/ 54412 w 4648209"/>
              <a:gd name="connsiteY136" fmla="*/ 55453 h 4432733"/>
              <a:gd name="connsiteX137" fmla="*/ 49388 w 4648209"/>
              <a:gd name="connsiteY137" fmla="*/ 105695 h 4432733"/>
              <a:gd name="connsiteX138" fmla="*/ 44364 w 4648209"/>
              <a:gd name="connsiteY138" fmla="*/ 140864 h 4432733"/>
              <a:gd name="connsiteX139" fmla="*/ 9195 w 4648209"/>
              <a:gd name="connsiteY139" fmla="*/ 216226 h 4432733"/>
              <a:gd name="connsiteX140" fmla="*/ 29291 w 4648209"/>
              <a:gd name="connsiteY140" fmla="*/ 206178 h 4432733"/>
              <a:gd name="connsiteX141" fmla="*/ 84557 w 4648209"/>
              <a:gd name="connsiteY141" fmla="*/ 171009 h 4432733"/>
              <a:gd name="connsiteX142" fmla="*/ 129775 w 4648209"/>
              <a:gd name="connsiteY142" fmla="*/ 216226 h 4432733"/>
              <a:gd name="connsiteX143" fmla="*/ 124751 w 4648209"/>
              <a:gd name="connsiteY143" fmla="*/ 256420 h 4432733"/>
              <a:gd name="connsiteX144" fmla="*/ 124751 w 4648209"/>
              <a:gd name="connsiteY144" fmla="*/ 276516 h 4432733"/>
              <a:gd name="connsiteX145" fmla="*/ 195089 w 4648209"/>
              <a:gd name="connsiteY145" fmla="*/ 361927 h 4432733"/>
              <a:gd name="connsiteX146" fmla="*/ 215186 w 4648209"/>
              <a:gd name="connsiteY146" fmla="*/ 412169 h 4432733"/>
              <a:gd name="connsiteX147" fmla="*/ 260403 w 4648209"/>
              <a:gd name="connsiteY147" fmla="*/ 427242 h 4432733"/>
              <a:gd name="connsiteX148" fmla="*/ 3599945 w 4648209"/>
              <a:gd name="connsiteY148" fmla="*/ 1444777 h 4432733"/>
              <a:gd name="connsiteX149" fmla="*/ 3687868 w 4648209"/>
              <a:gd name="connsiteY149" fmla="*/ 1609807 h 4432733"/>
              <a:gd name="connsiteX150" fmla="*/ 3731062 w 4648209"/>
              <a:gd name="connsiteY150" fmla="*/ 1752368 h 4432733"/>
              <a:gd name="connsiteX151" fmla="*/ 3809914 w 4648209"/>
              <a:gd name="connsiteY151" fmla="*/ 1874414 h 4432733"/>
              <a:gd name="connsiteX0" fmla="*/ 3801107 w 4639402"/>
              <a:gd name="connsiteY0" fmla="*/ 1874414 h 4432733"/>
              <a:gd name="connsiteX1" fmla="*/ 4182874 w 4639402"/>
              <a:gd name="connsiteY1" fmla="*/ 2133857 h 4432733"/>
              <a:gd name="connsiteX2" fmla="*/ 4404287 w 4639402"/>
              <a:gd name="connsiteY2" fmla="*/ 2453101 h 4432733"/>
              <a:gd name="connsiteX3" fmla="*/ 4468555 w 4639402"/>
              <a:gd name="connsiteY3" fmla="*/ 2820494 h 4432733"/>
              <a:gd name="connsiteX4" fmla="*/ 4458227 w 4639402"/>
              <a:gd name="connsiteY4" fmla="*/ 3176931 h 4432733"/>
              <a:gd name="connsiteX5" fmla="*/ 4508469 w 4639402"/>
              <a:gd name="connsiteY5" fmla="*/ 3413347 h 4432733"/>
              <a:gd name="connsiteX6" fmla="*/ 4598774 w 4639402"/>
              <a:gd name="connsiteY6" fmla="*/ 3672650 h 4432733"/>
              <a:gd name="connsiteX7" fmla="*/ 4639256 w 4639402"/>
              <a:gd name="connsiteY7" fmla="*/ 3976656 h 4432733"/>
              <a:gd name="connsiteX8" fmla="*/ 4586204 w 4639402"/>
              <a:gd name="connsiteY8" fmla="*/ 4141713 h 4432733"/>
              <a:gd name="connsiteX9" fmla="*/ 4542591 w 4639402"/>
              <a:gd name="connsiteY9" fmla="*/ 4253221 h 4432733"/>
              <a:gd name="connsiteX10" fmla="*/ 4454808 w 4639402"/>
              <a:gd name="connsiteY10" fmla="*/ 4305417 h 4432733"/>
              <a:gd name="connsiteX11" fmla="*/ 4161530 w 4639402"/>
              <a:gd name="connsiteY11" fmla="*/ 4416769 h 4432733"/>
              <a:gd name="connsiteX12" fmla="*/ 2295312 w 4639402"/>
              <a:gd name="connsiteY12" fmla="*/ 3920300 h 4432733"/>
              <a:gd name="connsiteX13" fmla="*/ 2215141 w 4639402"/>
              <a:gd name="connsiteY13" fmla="*/ 3875849 h 4432733"/>
              <a:gd name="connsiteX14" fmla="*/ 2401944 w 4639402"/>
              <a:gd name="connsiteY14" fmla="*/ 3878851 h 4432733"/>
              <a:gd name="connsiteX15" fmla="*/ 2477306 w 4639402"/>
              <a:gd name="connsiteY15" fmla="*/ 3823585 h 4432733"/>
              <a:gd name="connsiteX16" fmla="*/ 2532572 w 4639402"/>
              <a:gd name="connsiteY16" fmla="*/ 3778367 h 4432733"/>
              <a:gd name="connsiteX17" fmla="*/ 2628687 w 4639402"/>
              <a:gd name="connsiteY17" fmla="*/ 3820288 h 4432733"/>
              <a:gd name="connsiteX18" fmla="*/ 2683297 w 4639402"/>
              <a:gd name="connsiteY18" fmla="*/ 3823585 h 4432733"/>
              <a:gd name="connsiteX19" fmla="*/ 2733539 w 4639402"/>
              <a:gd name="connsiteY19" fmla="*/ 3808512 h 4432733"/>
              <a:gd name="connsiteX20" fmla="*/ 2783781 w 4639402"/>
              <a:gd name="connsiteY20" fmla="*/ 3738174 h 4432733"/>
              <a:gd name="connsiteX21" fmla="*/ 2798854 w 4639402"/>
              <a:gd name="connsiteY21" fmla="*/ 3692956 h 4432733"/>
              <a:gd name="connsiteX22" fmla="*/ 2797756 w 4639402"/>
              <a:gd name="connsiteY22" fmla="*/ 3667888 h 4432733"/>
              <a:gd name="connsiteX23" fmla="*/ 2838524 w 4639402"/>
              <a:gd name="connsiteY23" fmla="*/ 3646953 h 4432733"/>
              <a:gd name="connsiteX24" fmla="*/ 2889289 w 4639402"/>
              <a:gd name="connsiteY24" fmla="*/ 3667835 h 4432733"/>
              <a:gd name="connsiteX25" fmla="*/ 2964651 w 4639402"/>
              <a:gd name="connsiteY25" fmla="*/ 3667835 h 4432733"/>
              <a:gd name="connsiteX26" fmla="*/ 3019917 w 4639402"/>
              <a:gd name="connsiteY26" fmla="*/ 3622618 h 4432733"/>
              <a:gd name="connsiteX27" fmla="*/ 3040014 w 4639402"/>
              <a:gd name="connsiteY27" fmla="*/ 3547255 h 4432733"/>
              <a:gd name="connsiteX28" fmla="*/ 3040014 w 4639402"/>
              <a:gd name="connsiteY28" fmla="*/ 3486965 h 4432733"/>
              <a:gd name="connsiteX29" fmla="*/ 3100304 w 4639402"/>
              <a:gd name="connsiteY29" fmla="*/ 3411602 h 4432733"/>
              <a:gd name="connsiteX30" fmla="*/ 3120401 w 4639402"/>
              <a:gd name="connsiteY30" fmla="*/ 3366385 h 4432733"/>
              <a:gd name="connsiteX31" fmla="*/ 3140497 w 4639402"/>
              <a:gd name="connsiteY31" fmla="*/ 3341264 h 4432733"/>
              <a:gd name="connsiteX32" fmla="*/ 3173992 w 4639402"/>
              <a:gd name="connsiteY32" fmla="*/ 3322606 h 4432733"/>
              <a:gd name="connsiteX33" fmla="*/ 3220884 w 4639402"/>
              <a:gd name="connsiteY33" fmla="*/ 3321167 h 4432733"/>
              <a:gd name="connsiteX34" fmla="*/ 3215860 w 4639402"/>
              <a:gd name="connsiteY34" fmla="*/ 3270925 h 4432733"/>
              <a:gd name="connsiteX35" fmla="*/ 3205812 w 4639402"/>
              <a:gd name="connsiteY35" fmla="*/ 3235756 h 4432733"/>
              <a:gd name="connsiteX36" fmla="*/ 3204948 w 4639402"/>
              <a:gd name="connsiteY36" fmla="*/ 3217831 h 4432733"/>
              <a:gd name="connsiteX37" fmla="*/ 3167999 w 4639402"/>
              <a:gd name="connsiteY37" fmla="*/ 3181276 h 4432733"/>
              <a:gd name="connsiteX38" fmla="*/ 3145522 w 4639402"/>
              <a:gd name="connsiteY38" fmla="*/ 3180490 h 4432733"/>
              <a:gd name="connsiteX39" fmla="*/ 3100304 w 4639402"/>
              <a:gd name="connsiteY39" fmla="*/ 3130248 h 4432733"/>
              <a:gd name="connsiteX40" fmla="*/ 3070159 w 4639402"/>
              <a:gd name="connsiteY40" fmla="*/ 3100103 h 4432733"/>
              <a:gd name="connsiteX41" fmla="*/ 3045038 w 4639402"/>
              <a:gd name="connsiteY41" fmla="*/ 3095079 h 4432733"/>
              <a:gd name="connsiteX42" fmla="*/ 2995398 w 4639402"/>
              <a:gd name="connsiteY42" fmla="*/ 3015425 h 4432733"/>
              <a:gd name="connsiteX43" fmla="*/ 2974700 w 4639402"/>
              <a:gd name="connsiteY43" fmla="*/ 2944354 h 4432733"/>
              <a:gd name="connsiteX44" fmla="*/ 2943011 w 4639402"/>
              <a:gd name="connsiteY44" fmla="*/ 2905888 h 4432733"/>
              <a:gd name="connsiteX45" fmla="*/ 2935867 w 4639402"/>
              <a:gd name="connsiteY45" fmla="*/ 2867788 h 4432733"/>
              <a:gd name="connsiteX46" fmla="*/ 2914410 w 4639402"/>
              <a:gd name="connsiteY46" fmla="*/ 2838846 h 4432733"/>
              <a:gd name="connsiteX47" fmla="*/ 2914436 w 4639402"/>
              <a:gd name="connsiteY47" fmla="*/ 2820163 h 4432733"/>
              <a:gd name="connsiteX48" fmla="*/ 2879240 w 4639402"/>
              <a:gd name="connsiteY48" fmla="*/ 2768508 h 4432733"/>
              <a:gd name="connsiteX49" fmla="*/ 2813926 w 4639402"/>
              <a:gd name="connsiteY49" fmla="*/ 2698169 h 4432733"/>
              <a:gd name="connsiteX50" fmla="*/ 2783781 w 4639402"/>
              <a:gd name="connsiteY50" fmla="*/ 2663000 h 4432733"/>
              <a:gd name="connsiteX51" fmla="*/ 2748612 w 4639402"/>
              <a:gd name="connsiteY51" fmla="*/ 2622807 h 4432733"/>
              <a:gd name="connsiteX52" fmla="*/ 2738223 w 4639402"/>
              <a:gd name="connsiteY52" fmla="*/ 2558225 h 4432733"/>
              <a:gd name="connsiteX53" fmla="*/ 2743588 w 4639402"/>
              <a:gd name="connsiteY53" fmla="*/ 2532371 h 4432733"/>
              <a:gd name="connsiteX54" fmla="*/ 2700124 w 4639402"/>
              <a:gd name="connsiteY54" fmla="*/ 2510600 h 4432733"/>
              <a:gd name="connsiteX55" fmla="*/ 2673249 w 4639402"/>
              <a:gd name="connsiteY55" fmla="*/ 2512275 h 4432733"/>
              <a:gd name="connsiteX56" fmla="*/ 2663724 w 4639402"/>
              <a:gd name="connsiteY56" fmla="*/ 2472631 h 4432733"/>
              <a:gd name="connsiteX57" fmla="*/ 2666787 w 4639402"/>
              <a:gd name="connsiteY57" fmla="*/ 2398681 h 4432733"/>
              <a:gd name="connsiteX58" fmla="*/ 2648128 w 4639402"/>
              <a:gd name="connsiteY58" fmla="*/ 2371598 h 4432733"/>
              <a:gd name="connsiteX59" fmla="*/ 2617983 w 4639402"/>
              <a:gd name="connsiteY59" fmla="*/ 2326380 h 4432733"/>
              <a:gd name="connsiteX60" fmla="*/ 2562717 w 4639402"/>
              <a:gd name="connsiteY60" fmla="*/ 2272973 h 4432733"/>
              <a:gd name="connsiteX61" fmla="*/ 2532572 w 4639402"/>
              <a:gd name="connsiteY61" fmla="*/ 2230921 h 4432733"/>
              <a:gd name="connsiteX62" fmla="*/ 2497403 w 4639402"/>
              <a:gd name="connsiteY62" fmla="*/ 2215848 h 4432733"/>
              <a:gd name="connsiteX63" fmla="*/ 2476286 w 4639402"/>
              <a:gd name="connsiteY63" fmla="*/ 2203419 h 4432733"/>
              <a:gd name="connsiteX64" fmla="*/ 2452185 w 4639402"/>
              <a:gd name="connsiteY64" fmla="*/ 2195752 h 4432733"/>
              <a:gd name="connsiteX65" fmla="*/ 2423898 w 4639402"/>
              <a:gd name="connsiteY65" fmla="*/ 2177225 h 4432733"/>
              <a:gd name="connsiteX66" fmla="*/ 2386871 w 4639402"/>
              <a:gd name="connsiteY66" fmla="*/ 2170631 h 4432733"/>
              <a:gd name="connsiteX67" fmla="*/ 2352461 w 4639402"/>
              <a:gd name="connsiteY67" fmla="*/ 2146269 h 4432733"/>
              <a:gd name="connsiteX68" fmla="*/ 2312844 w 4639402"/>
              <a:gd name="connsiteY68" fmla="*/ 2128318 h 4432733"/>
              <a:gd name="connsiteX69" fmla="*/ 2351702 w 4639402"/>
              <a:gd name="connsiteY69" fmla="*/ 2004833 h 4432733"/>
              <a:gd name="connsiteX70" fmla="*/ 2381847 w 4639402"/>
              <a:gd name="connsiteY70" fmla="*/ 1934495 h 4432733"/>
              <a:gd name="connsiteX71" fmla="*/ 2477306 w 4639402"/>
              <a:gd name="connsiteY71" fmla="*/ 1813914 h 4432733"/>
              <a:gd name="connsiteX72" fmla="*/ 2514072 w 4639402"/>
              <a:gd name="connsiteY72" fmla="*/ 1758648 h 4432733"/>
              <a:gd name="connsiteX73" fmla="*/ 2567741 w 4639402"/>
              <a:gd name="connsiteY73" fmla="*/ 1733527 h 4432733"/>
              <a:gd name="connsiteX74" fmla="*/ 2638080 w 4639402"/>
              <a:gd name="connsiteY74" fmla="*/ 1693334 h 4432733"/>
              <a:gd name="connsiteX75" fmla="*/ 2748612 w 4639402"/>
              <a:gd name="connsiteY75" fmla="*/ 1663189 h 4432733"/>
              <a:gd name="connsiteX76" fmla="*/ 2793829 w 4639402"/>
              <a:gd name="connsiteY76" fmla="*/ 1643092 h 4432733"/>
              <a:gd name="connsiteX77" fmla="*/ 2828999 w 4639402"/>
              <a:gd name="connsiteY77" fmla="*/ 1602899 h 4432733"/>
              <a:gd name="connsiteX78" fmla="*/ 2849095 w 4639402"/>
              <a:gd name="connsiteY78" fmla="*/ 1517488 h 4432733"/>
              <a:gd name="connsiteX79" fmla="*/ 2881884 w 4639402"/>
              <a:gd name="connsiteY79" fmla="*/ 1430480 h 4432733"/>
              <a:gd name="connsiteX80" fmla="*/ 2949579 w 4639402"/>
              <a:gd name="connsiteY80" fmla="*/ 1341642 h 4432733"/>
              <a:gd name="connsiteX81" fmla="*/ 3065135 w 4639402"/>
              <a:gd name="connsiteY81" fmla="*/ 1241158 h 4432733"/>
              <a:gd name="connsiteX82" fmla="*/ 3019917 w 4639402"/>
              <a:gd name="connsiteY82" fmla="*/ 1211013 h 4432733"/>
              <a:gd name="connsiteX83" fmla="*/ 2962062 w 4639402"/>
              <a:gd name="connsiteY83" fmla="*/ 1196150 h 4432733"/>
              <a:gd name="connsiteX84" fmla="*/ 2879240 w 4639402"/>
              <a:gd name="connsiteY84" fmla="*/ 1190916 h 4432733"/>
              <a:gd name="connsiteX85" fmla="*/ 2826331 w 4639402"/>
              <a:gd name="connsiteY85" fmla="*/ 1167575 h 4432733"/>
              <a:gd name="connsiteX86" fmla="*/ 2754893 w 4639402"/>
              <a:gd name="connsiteY86" fmla="*/ 1153288 h 4432733"/>
              <a:gd name="connsiteX87" fmla="*/ 2718467 w 4639402"/>
              <a:gd name="connsiteY87" fmla="*/ 1165796 h 4432733"/>
              <a:gd name="connsiteX88" fmla="*/ 2658177 w 4639402"/>
              <a:gd name="connsiteY88" fmla="*/ 1135651 h 4432733"/>
              <a:gd name="connsiteX89" fmla="*/ 2587838 w 4639402"/>
              <a:gd name="connsiteY89" fmla="*/ 1120578 h 4432733"/>
              <a:gd name="connsiteX90" fmla="*/ 2411993 w 4639402"/>
              <a:gd name="connsiteY90" fmla="*/ 1072325 h 4432733"/>
              <a:gd name="connsiteX91" fmla="*/ 2175856 w 4639402"/>
              <a:gd name="connsiteY91" fmla="*/ 1010046 h 4432733"/>
              <a:gd name="connsiteX92" fmla="*/ 2110541 w 4639402"/>
              <a:gd name="connsiteY92" fmla="*/ 979901 h 4432733"/>
              <a:gd name="connsiteX93" fmla="*/ 2055276 w 4639402"/>
              <a:gd name="connsiteY93" fmla="*/ 954780 h 4432733"/>
              <a:gd name="connsiteX94" fmla="*/ 1969865 w 4639402"/>
              <a:gd name="connsiteY94" fmla="*/ 944732 h 4432733"/>
              <a:gd name="connsiteX95" fmla="*/ 1909574 w 4639402"/>
              <a:gd name="connsiteY95" fmla="*/ 944732 h 4432733"/>
              <a:gd name="connsiteX96" fmla="*/ 1874405 w 4639402"/>
              <a:gd name="connsiteY96" fmla="*/ 949756 h 4432733"/>
              <a:gd name="connsiteX97" fmla="*/ 1778946 w 4639402"/>
              <a:gd name="connsiteY97" fmla="*/ 849273 h 4432733"/>
              <a:gd name="connsiteX98" fmla="*/ 1766674 w 4639402"/>
              <a:gd name="connsiteY98" fmla="*/ 805625 h 4432733"/>
              <a:gd name="connsiteX99" fmla="*/ 1738099 w 4639402"/>
              <a:gd name="connsiteY99" fmla="*/ 779431 h 4432733"/>
              <a:gd name="connsiteX100" fmla="*/ 1708607 w 4639402"/>
              <a:gd name="connsiteY100" fmla="*/ 743765 h 4432733"/>
              <a:gd name="connsiteX101" fmla="*/ 1648317 w 4639402"/>
              <a:gd name="connsiteY101" fmla="*/ 663378 h 4432733"/>
              <a:gd name="connsiteX102" fmla="*/ 3516299 w 4639402"/>
              <a:gd name="connsiteY102" fmla="*/ 1324597 h 4432733"/>
              <a:gd name="connsiteX103" fmla="*/ 1542810 w 4639402"/>
              <a:gd name="connsiteY103" fmla="*/ 552846 h 4432733"/>
              <a:gd name="connsiteX104" fmla="*/ 1447350 w 4639402"/>
              <a:gd name="connsiteY104" fmla="*/ 482508 h 4432733"/>
              <a:gd name="connsiteX105" fmla="*/ 1351891 w 4639402"/>
              <a:gd name="connsiteY105" fmla="*/ 477484 h 4432733"/>
              <a:gd name="connsiteX106" fmla="*/ 1321381 w 4639402"/>
              <a:gd name="connsiteY106" fmla="*/ 453200 h 4432733"/>
              <a:gd name="connsiteX107" fmla="*/ 1251407 w 4639402"/>
              <a:gd name="connsiteY107" fmla="*/ 467435 h 4432733"/>
              <a:gd name="connsiteX108" fmla="*/ 1242799 w 4639402"/>
              <a:gd name="connsiteY108" fmla="*/ 443675 h 4432733"/>
              <a:gd name="connsiteX109" fmla="*/ 1196141 w 4639402"/>
              <a:gd name="connsiteY109" fmla="*/ 452363 h 4432733"/>
              <a:gd name="connsiteX110" fmla="*/ 1188031 w 4639402"/>
              <a:gd name="connsiteY110" fmla="*/ 412719 h 4432733"/>
              <a:gd name="connsiteX111" fmla="*/ 1152312 w 4639402"/>
              <a:gd name="connsiteY111" fmla="*/ 377000 h 4432733"/>
              <a:gd name="connsiteX112" fmla="*/ 1138024 w 4639402"/>
              <a:gd name="connsiteY112" fmla="*/ 341281 h 4432733"/>
              <a:gd name="connsiteX113" fmla="*/ 1130827 w 4639402"/>
              <a:gd name="connsiteY113" fmla="*/ 321734 h 4432733"/>
              <a:gd name="connsiteX114" fmla="*/ 1065513 w 4639402"/>
              <a:gd name="connsiteY114" fmla="*/ 291589 h 4432733"/>
              <a:gd name="connsiteX115" fmla="*/ 1020295 w 4639402"/>
              <a:gd name="connsiteY115" fmla="*/ 291589 h 4432733"/>
              <a:gd name="connsiteX116" fmla="*/ 1000199 w 4639402"/>
              <a:gd name="connsiteY116" fmla="*/ 231299 h 4432733"/>
              <a:gd name="connsiteX117" fmla="*/ 975078 w 4639402"/>
              <a:gd name="connsiteY117" fmla="*/ 176033 h 4432733"/>
              <a:gd name="connsiteX118" fmla="*/ 944933 w 4639402"/>
              <a:gd name="connsiteY118" fmla="*/ 150912 h 4432733"/>
              <a:gd name="connsiteX119" fmla="*/ 889667 w 4639402"/>
              <a:gd name="connsiteY119" fmla="*/ 186081 h 4432733"/>
              <a:gd name="connsiteX120" fmla="*/ 819328 w 4639402"/>
              <a:gd name="connsiteY120" fmla="*/ 211202 h 4432733"/>
              <a:gd name="connsiteX121" fmla="*/ 774111 w 4639402"/>
              <a:gd name="connsiteY121" fmla="*/ 221251 h 4432733"/>
              <a:gd name="connsiteX122" fmla="*/ 718845 w 4639402"/>
              <a:gd name="connsiteY122" fmla="*/ 191105 h 4432733"/>
              <a:gd name="connsiteX123" fmla="*/ 658555 w 4639402"/>
              <a:gd name="connsiteY123" fmla="*/ 155936 h 4432733"/>
              <a:gd name="connsiteX124" fmla="*/ 588216 w 4639402"/>
              <a:gd name="connsiteY124" fmla="*/ 120767 h 4432733"/>
              <a:gd name="connsiteX125" fmla="*/ 482708 w 4639402"/>
              <a:gd name="connsiteY125" fmla="*/ 165985 h 4432733"/>
              <a:gd name="connsiteX126" fmla="*/ 397297 w 4639402"/>
              <a:gd name="connsiteY126" fmla="*/ 181057 h 4432733"/>
              <a:gd name="connsiteX127" fmla="*/ 347056 w 4639402"/>
              <a:gd name="connsiteY127" fmla="*/ 145888 h 4432733"/>
              <a:gd name="connsiteX128" fmla="*/ 357104 w 4639402"/>
              <a:gd name="connsiteY128" fmla="*/ 105695 h 4432733"/>
              <a:gd name="connsiteX129" fmla="*/ 372177 w 4639402"/>
              <a:gd name="connsiteY129" fmla="*/ 85598 h 4432733"/>
              <a:gd name="connsiteX130" fmla="*/ 347056 w 4639402"/>
              <a:gd name="connsiteY130" fmla="*/ 20284 h 4432733"/>
              <a:gd name="connsiteX131" fmla="*/ 301838 w 4639402"/>
              <a:gd name="connsiteY131" fmla="*/ 187 h 4432733"/>
              <a:gd name="connsiteX132" fmla="*/ 271693 w 4639402"/>
              <a:gd name="connsiteY132" fmla="*/ 10235 h 4432733"/>
              <a:gd name="connsiteX133" fmla="*/ 211403 w 4639402"/>
              <a:gd name="connsiteY133" fmla="*/ 10235 h 4432733"/>
              <a:gd name="connsiteX134" fmla="*/ 125992 w 4639402"/>
              <a:gd name="connsiteY134" fmla="*/ 187 h 4432733"/>
              <a:gd name="connsiteX135" fmla="*/ 90823 w 4639402"/>
              <a:gd name="connsiteY135" fmla="*/ 10235 h 4432733"/>
              <a:gd name="connsiteX136" fmla="*/ 45605 w 4639402"/>
              <a:gd name="connsiteY136" fmla="*/ 55453 h 4432733"/>
              <a:gd name="connsiteX137" fmla="*/ 40581 w 4639402"/>
              <a:gd name="connsiteY137" fmla="*/ 105695 h 4432733"/>
              <a:gd name="connsiteX138" fmla="*/ 35557 w 4639402"/>
              <a:gd name="connsiteY138" fmla="*/ 140864 h 4432733"/>
              <a:gd name="connsiteX139" fmla="*/ 388 w 4639402"/>
              <a:gd name="connsiteY139" fmla="*/ 216226 h 4432733"/>
              <a:gd name="connsiteX140" fmla="*/ 20484 w 4639402"/>
              <a:gd name="connsiteY140" fmla="*/ 206178 h 4432733"/>
              <a:gd name="connsiteX141" fmla="*/ 75750 w 4639402"/>
              <a:gd name="connsiteY141" fmla="*/ 171009 h 4432733"/>
              <a:gd name="connsiteX142" fmla="*/ 120968 w 4639402"/>
              <a:gd name="connsiteY142" fmla="*/ 216226 h 4432733"/>
              <a:gd name="connsiteX143" fmla="*/ 115944 w 4639402"/>
              <a:gd name="connsiteY143" fmla="*/ 256420 h 4432733"/>
              <a:gd name="connsiteX144" fmla="*/ 115944 w 4639402"/>
              <a:gd name="connsiteY144" fmla="*/ 276516 h 4432733"/>
              <a:gd name="connsiteX145" fmla="*/ 186282 w 4639402"/>
              <a:gd name="connsiteY145" fmla="*/ 361927 h 4432733"/>
              <a:gd name="connsiteX146" fmla="*/ 206379 w 4639402"/>
              <a:gd name="connsiteY146" fmla="*/ 412169 h 4432733"/>
              <a:gd name="connsiteX147" fmla="*/ 251596 w 4639402"/>
              <a:gd name="connsiteY147" fmla="*/ 427242 h 4432733"/>
              <a:gd name="connsiteX148" fmla="*/ 272038 w 4639402"/>
              <a:gd name="connsiteY148" fmla="*/ 434146 h 4432733"/>
              <a:gd name="connsiteX149" fmla="*/ 3591138 w 4639402"/>
              <a:gd name="connsiteY149" fmla="*/ 1444777 h 4432733"/>
              <a:gd name="connsiteX150" fmla="*/ 3679061 w 4639402"/>
              <a:gd name="connsiteY150" fmla="*/ 1609807 h 4432733"/>
              <a:gd name="connsiteX151" fmla="*/ 3722255 w 4639402"/>
              <a:gd name="connsiteY151" fmla="*/ 1752368 h 4432733"/>
              <a:gd name="connsiteX152" fmla="*/ 3801107 w 4639402"/>
              <a:gd name="connsiteY152" fmla="*/ 1874414 h 4432733"/>
              <a:gd name="connsiteX0" fmla="*/ 3801107 w 4639402"/>
              <a:gd name="connsiteY0" fmla="*/ 1874414 h 4432733"/>
              <a:gd name="connsiteX1" fmla="*/ 4182874 w 4639402"/>
              <a:gd name="connsiteY1" fmla="*/ 2133857 h 4432733"/>
              <a:gd name="connsiteX2" fmla="*/ 4404287 w 4639402"/>
              <a:gd name="connsiteY2" fmla="*/ 2453101 h 4432733"/>
              <a:gd name="connsiteX3" fmla="*/ 4468555 w 4639402"/>
              <a:gd name="connsiteY3" fmla="*/ 2820494 h 4432733"/>
              <a:gd name="connsiteX4" fmla="*/ 4458227 w 4639402"/>
              <a:gd name="connsiteY4" fmla="*/ 3176931 h 4432733"/>
              <a:gd name="connsiteX5" fmla="*/ 4508469 w 4639402"/>
              <a:gd name="connsiteY5" fmla="*/ 3413347 h 4432733"/>
              <a:gd name="connsiteX6" fmla="*/ 4598774 w 4639402"/>
              <a:gd name="connsiteY6" fmla="*/ 3672650 h 4432733"/>
              <a:gd name="connsiteX7" fmla="*/ 4639256 w 4639402"/>
              <a:gd name="connsiteY7" fmla="*/ 3976656 h 4432733"/>
              <a:gd name="connsiteX8" fmla="*/ 4586204 w 4639402"/>
              <a:gd name="connsiteY8" fmla="*/ 4141713 h 4432733"/>
              <a:gd name="connsiteX9" fmla="*/ 4542591 w 4639402"/>
              <a:gd name="connsiteY9" fmla="*/ 4253221 h 4432733"/>
              <a:gd name="connsiteX10" fmla="*/ 4454808 w 4639402"/>
              <a:gd name="connsiteY10" fmla="*/ 4305417 h 4432733"/>
              <a:gd name="connsiteX11" fmla="*/ 4161530 w 4639402"/>
              <a:gd name="connsiteY11" fmla="*/ 4416769 h 4432733"/>
              <a:gd name="connsiteX12" fmla="*/ 2295312 w 4639402"/>
              <a:gd name="connsiteY12" fmla="*/ 3920300 h 4432733"/>
              <a:gd name="connsiteX13" fmla="*/ 2215141 w 4639402"/>
              <a:gd name="connsiteY13" fmla="*/ 3875849 h 4432733"/>
              <a:gd name="connsiteX14" fmla="*/ 2401944 w 4639402"/>
              <a:gd name="connsiteY14" fmla="*/ 3878851 h 4432733"/>
              <a:gd name="connsiteX15" fmla="*/ 2477306 w 4639402"/>
              <a:gd name="connsiteY15" fmla="*/ 3823585 h 4432733"/>
              <a:gd name="connsiteX16" fmla="*/ 2532572 w 4639402"/>
              <a:gd name="connsiteY16" fmla="*/ 3778367 h 4432733"/>
              <a:gd name="connsiteX17" fmla="*/ 2628687 w 4639402"/>
              <a:gd name="connsiteY17" fmla="*/ 3820288 h 4432733"/>
              <a:gd name="connsiteX18" fmla="*/ 2683297 w 4639402"/>
              <a:gd name="connsiteY18" fmla="*/ 3823585 h 4432733"/>
              <a:gd name="connsiteX19" fmla="*/ 2733539 w 4639402"/>
              <a:gd name="connsiteY19" fmla="*/ 3808512 h 4432733"/>
              <a:gd name="connsiteX20" fmla="*/ 2783781 w 4639402"/>
              <a:gd name="connsiteY20" fmla="*/ 3738174 h 4432733"/>
              <a:gd name="connsiteX21" fmla="*/ 2798854 w 4639402"/>
              <a:gd name="connsiteY21" fmla="*/ 3692956 h 4432733"/>
              <a:gd name="connsiteX22" fmla="*/ 2797756 w 4639402"/>
              <a:gd name="connsiteY22" fmla="*/ 3667888 h 4432733"/>
              <a:gd name="connsiteX23" fmla="*/ 2838524 w 4639402"/>
              <a:gd name="connsiteY23" fmla="*/ 3646953 h 4432733"/>
              <a:gd name="connsiteX24" fmla="*/ 2889289 w 4639402"/>
              <a:gd name="connsiteY24" fmla="*/ 3667835 h 4432733"/>
              <a:gd name="connsiteX25" fmla="*/ 2964651 w 4639402"/>
              <a:gd name="connsiteY25" fmla="*/ 3667835 h 4432733"/>
              <a:gd name="connsiteX26" fmla="*/ 3019917 w 4639402"/>
              <a:gd name="connsiteY26" fmla="*/ 3622618 h 4432733"/>
              <a:gd name="connsiteX27" fmla="*/ 3040014 w 4639402"/>
              <a:gd name="connsiteY27" fmla="*/ 3547255 h 4432733"/>
              <a:gd name="connsiteX28" fmla="*/ 3040014 w 4639402"/>
              <a:gd name="connsiteY28" fmla="*/ 3486965 h 4432733"/>
              <a:gd name="connsiteX29" fmla="*/ 3100304 w 4639402"/>
              <a:gd name="connsiteY29" fmla="*/ 3411602 h 4432733"/>
              <a:gd name="connsiteX30" fmla="*/ 3120401 w 4639402"/>
              <a:gd name="connsiteY30" fmla="*/ 3366385 h 4432733"/>
              <a:gd name="connsiteX31" fmla="*/ 3140497 w 4639402"/>
              <a:gd name="connsiteY31" fmla="*/ 3341264 h 4432733"/>
              <a:gd name="connsiteX32" fmla="*/ 3173992 w 4639402"/>
              <a:gd name="connsiteY32" fmla="*/ 3322606 h 4432733"/>
              <a:gd name="connsiteX33" fmla="*/ 3220884 w 4639402"/>
              <a:gd name="connsiteY33" fmla="*/ 3321167 h 4432733"/>
              <a:gd name="connsiteX34" fmla="*/ 3215860 w 4639402"/>
              <a:gd name="connsiteY34" fmla="*/ 3270925 h 4432733"/>
              <a:gd name="connsiteX35" fmla="*/ 3205812 w 4639402"/>
              <a:gd name="connsiteY35" fmla="*/ 3235756 h 4432733"/>
              <a:gd name="connsiteX36" fmla="*/ 3204948 w 4639402"/>
              <a:gd name="connsiteY36" fmla="*/ 3217831 h 4432733"/>
              <a:gd name="connsiteX37" fmla="*/ 3167999 w 4639402"/>
              <a:gd name="connsiteY37" fmla="*/ 3181276 h 4432733"/>
              <a:gd name="connsiteX38" fmla="*/ 3145522 w 4639402"/>
              <a:gd name="connsiteY38" fmla="*/ 3180490 h 4432733"/>
              <a:gd name="connsiteX39" fmla="*/ 3100304 w 4639402"/>
              <a:gd name="connsiteY39" fmla="*/ 3130248 h 4432733"/>
              <a:gd name="connsiteX40" fmla="*/ 3070159 w 4639402"/>
              <a:gd name="connsiteY40" fmla="*/ 3100103 h 4432733"/>
              <a:gd name="connsiteX41" fmla="*/ 3045038 w 4639402"/>
              <a:gd name="connsiteY41" fmla="*/ 3095079 h 4432733"/>
              <a:gd name="connsiteX42" fmla="*/ 2995398 w 4639402"/>
              <a:gd name="connsiteY42" fmla="*/ 3015425 h 4432733"/>
              <a:gd name="connsiteX43" fmla="*/ 2974700 w 4639402"/>
              <a:gd name="connsiteY43" fmla="*/ 2944354 h 4432733"/>
              <a:gd name="connsiteX44" fmla="*/ 2943011 w 4639402"/>
              <a:gd name="connsiteY44" fmla="*/ 2905888 h 4432733"/>
              <a:gd name="connsiteX45" fmla="*/ 2935867 w 4639402"/>
              <a:gd name="connsiteY45" fmla="*/ 2867788 h 4432733"/>
              <a:gd name="connsiteX46" fmla="*/ 2914410 w 4639402"/>
              <a:gd name="connsiteY46" fmla="*/ 2838846 h 4432733"/>
              <a:gd name="connsiteX47" fmla="*/ 2914436 w 4639402"/>
              <a:gd name="connsiteY47" fmla="*/ 2820163 h 4432733"/>
              <a:gd name="connsiteX48" fmla="*/ 2879240 w 4639402"/>
              <a:gd name="connsiteY48" fmla="*/ 2768508 h 4432733"/>
              <a:gd name="connsiteX49" fmla="*/ 2813926 w 4639402"/>
              <a:gd name="connsiteY49" fmla="*/ 2698169 h 4432733"/>
              <a:gd name="connsiteX50" fmla="*/ 2783781 w 4639402"/>
              <a:gd name="connsiteY50" fmla="*/ 2663000 h 4432733"/>
              <a:gd name="connsiteX51" fmla="*/ 2748612 w 4639402"/>
              <a:gd name="connsiteY51" fmla="*/ 2622807 h 4432733"/>
              <a:gd name="connsiteX52" fmla="*/ 2738223 w 4639402"/>
              <a:gd name="connsiteY52" fmla="*/ 2558225 h 4432733"/>
              <a:gd name="connsiteX53" fmla="*/ 2743588 w 4639402"/>
              <a:gd name="connsiteY53" fmla="*/ 2532371 h 4432733"/>
              <a:gd name="connsiteX54" fmla="*/ 2700124 w 4639402"/>
              <a:gd name="connsiteY54" fmla="*/ 2510600 h 4432733"/>
              <a:gd name="connsiteX55" fmla="*/ 2673249 w 4639402"/>
              <a:gd name="connsiteY55" fmla="*/ 2512275 h 4432733"/>
              <a:gd name="connsiteX56" fmla="*/ 2663724 w 4639402"/>
              <a:gd name="connsiteY56" fmla="*/ 2472631 h 4432733"/>
              <a:gd name="connsiteX57" fmla="*/ 2666787 w 4639402"/>
              <a:gd name="connsiteY57" fmla="*/ 2398681 h 4432733"/>
              <a:gd name="connsiteX58" fmla="*/ 2648128 w 4639402"/>
              <a:gd name="connsiteY58" fmla="*/ 2371598 h 4432733"/>
              <a:gd name="connsiteX59" fmla="*/ 2617983 w 4639402"/>
              <a:gd name="connsiteY59" fmla="*/ 2326380 h 4432733"/>
              <a:gd name="connsiteX60" fmla="*/ 2562717 w 4639402"/>
              <a:gd name="connsiteY60" fmla="*/ 2272973 h 4432733"/>
              <a:gd name="connsiteX61" fmla="*/ 2532572 w 4639402"/>
              <a:gd name="connsiteY61" fmla="*/ 2230921 h 4432733"/>
              <a:gd name="connsiteX62" fmla="*/ 2497403 w 4639402"/>
              <a:gd name="connsiteY62" fmla="*/ 2215848 h 4432733"/>
              <a:gd name="connsiteX63" fmla="*/ 2476286 w 4639402"/>
              <a:gd name="connsiteY63" fmla="*/ 2203419 h 4432733"/>
              <a:gd name="connsiteX64" fmla="*/ 2452185 w 4639402"/>
              <a:gd name="connsiteY64" fmla="*/ 2195752 h 4432733"/>
              <a:gd name="connsiteX65" fmla="*/ 2423898 w 4639402"/>
              <a:gd name="connsiteY65" fmla="*/ 2177225 h 4432733"/>
              <a:gd name="connsiteX66" fmla="*/ 2386871 w 4639402"/>
              <a:gd name="connsiteY66" fmla="*/ 2170631 h 4432733"/>
              <a:gd name="connsiteX67" fmla="*/ 2352461 w 4639402"/>
              <a:gd name="connsiteY67" fmla="*/ 2146269 h 4432733"/>
              <a:gd name="connsiteX68" fmla="*/ 2312844 w 4639402"/>
              <a:gd name="connsiteY68" fmla="*/ 2128318 h 4432733"/>
              <a:gd name="connsiteX69" fmla="*/ 2351702 w 4639402"/>
              <a:gd name="connsiteY69" fmla="*/ 2004833 h 4432733"/>
              <a:gd name="connsiteX70" fmla="*/ 2381847 w 4639402"/>
              <a:gd name="connsiteY70" fmla="*/ 1934495 h 4432733"/>
              <a:gd name="connsiteX71" fmla="*/ 2477306 w 4639402"/>
              <a:gd name="connsiteY71" fmla="*/ 1813914 h 4432733"/>
              <a:gd name="connsiteX72" fmla="*/ 2514072 w 4639402"/>
              <a:gd name="connsiteY72" fmla="*/ 1758648 h 4432733"/>
              <a:gd name="connsiteX73" fmla="*/ 2567741 w 4639402"/>
              <a:gd name="connsiteY73" fmla="*/ 1733527 h 4432733"/>
              <a:gd name="connsiteX74" fmla="*/ 2638080 w 4639402"/>
              <a:gd name="connsiteY74" fmla="*/ 1693334 h 4432733"/>
              <a:gd name="connsiteX75" fmla="*/ 2748612 w 4639402"/>
              <a:gd name="connsiteY75" fmla="*/ 1663189 h 4432733"/>
              <a:gd name="connsiteX76" fmla="*/ 2793829 w 4639402"/>
              <a:gd name="connsiteY76" fmla="*/ 1643092 h 4432733"/>
              <a:gd name="connsiteX77" fmla="*/ 2828999 w 4639402"/>
              <a:gd name="connsiteY77" fmla="*/ 1602899 h 4432733"/>
              <a:gd name="connsiteX78" fmla="*/ 2849095 w 4639402"/>
              <a:gd name="connsiteY78" fmla="*/ 1517488 h 4432733"/>
              <a:gd name="connsiteX79" fmla="*/ 2881884 w 4639402"/>
              <a:gd name="connsiteY79" fmla="*/ 1430480 h 4432733"/>
              <a:gd name="connsiteX80" fmla="*/ 2949579 w 4639402"/>
              <a:gd name="connsiteY80" fmla="*/ 1341642 h 4432733"/>
              <a:gd name="connsiteX81" fmla="*/ 3065135 w 4639402"/>
              <a:gd name="connsiteY81" fmla="*/ 1241158 h 4432733"/>
              <a:gd name="connsiteX82" fmla="*/ 3019917 w 4639402"/>
              <a:gd name="connsiteY82" fmla="*/ 1211013 h 4432733"/>
              <a:gd name="connsiteX83" fmla="*/ 2962062 w 4639402"/>
              <a:gd name="connsiteY83" fmla="*/ 1196150 h 4432733"/>
              <a:gd name="connsiteX84" fmla="*/ 2879240 w 4639402"/>
              <a:gd name="connsiteY84" fmla="*/ 1190916 h 4432733"/>
              <a:gd name="connsiteX85" fmla="*/ 2826331 w 4639402"/>
              <a:gd name="connsiteY85" fmla="*/ 1167575 h 4432733"/>
              <a:gd name="connsiteX86" fmla="*/ 2754893 w 4639402"/>
              <a:gd name="connsiteY86" fmla="*/ 1153288 h 4432733"/>
              <a:gd name="connsiteX87" fmla="*/ 2718467 w 4639402"/>
              <a:gd name="connsiteY87" fmla="*/ 1165796 h 4432733"/>
              <a:gd name="connsiteX88" fmla="*/ 2658177 w 4639402"/>
              <a:gd name="connsiteY88" fmla="*/ 1135651 h 4432733"/>
              <a:gd name="connsiteX89" fmla="*/ 2587838 w 4639402"/>
              <a:gd name="connsiteY89" fmla="*/ 1120578 h 4432733"/>
              <a:gd name="connsiteX90" fmla="*/ 2411993 w 4639402"/>
              <a:gd name="connsiteY90" fmla="*/ 1072325 h 4432733"/>
              <a:gd name="connsiteX91" fmla="*/ 2175856 w 4639402"/>
              <a:gd name="connsiteY91" fmla="*/ 1010046 h 4432733"/>
              <a:gd name="connsiteX92" fmla="*/ 2110541 w 4639402"/>
              <a:gd name="connsiteY92" fmla="*/ 979901 h 4432733"/>
              <a:gd name="connsiteX93" fmla="*/ 2055276 w 4639402"/>
              <a:gd name="connsiteY93" fmla="*/ 954780 h 4432733"/>
              <a:gd name="connsiteX94" fmla="*/ 1969865 w 4639402"/>
              <a:gd name="connsiteY94" fmla="*/ 944732 h 4432733"/>
              <a:gd name="connsiteX95" fmla="*/ 1909574 w 4639402"/>
              <a:gd name="connsiteY95" fmla="*/ 944732 h 4432733"/>
              <a:gd name="connsiteX96" fmla="*/ 1874405 w 4639402"/>
              <a:gd name="connsiteY96" fmla="*/ 949756 h 4432733"/>
              <a:gd name="connsiteX97" fmla="*/ 1778946 w 4639402"/>
              <a:gd name="connsiteY97" fmla="*/ 849273 h 4432733"/>
              <a:gd name="connsiteX98" fmla="*/ 1766674 w 4639402"/>
              <a:gd name="connsiteY98" fmla="*/ 805625 h 4432733"/>
              <a:gd name="connsiteX99" fmla="*/ 1738099 w 4639402"/>
              <a:gd name="connsiteY99" fmla="*/ 779431 h 4432733"/>
              <a:gd name="connsiteX100" fmla="*/ 1708607 w 4639402"/>
              <a:gd name="connsiteY100" fmla="*/ 743765 h 4432733"/>
              <a:gd name="connsiteX101" fmla="*/ 1648317 w 4639402"/>
              <a:gd name="connsiteY101" fmla="*/ 663378 h 4432733"/>
              <a:gd name="connsiteX102" fmla="*/ 3516299 w 4639402"/>
              <a:gd name="connsiteY102" fmla="*/ 1324597 h 4432733"/>
              <a:gd name="connsiteX103" fmla="*/ 1542810 w 4639402"/>
              <a:gd name="connsiteY103" fmla="*/ 552846 h 4432733"/>
              <a:gd name="connsiteX104" fmla="*/ 1447350 w 4639402"/>
              <a:gd name="connsiteY104" fmla="*/ 482508 h 4432733"/>
              <a:gd name="connsiteX105" fmla="*/ 1351891 w 4639402"/>
              <a:gd name="connsiteY105" fmla="*/ 477484 h 4432733"/>
              <a:gd name="connsiteX106" fmla="*/ 1321381 w 4639402"/>
              <a:gd name="connsiteY106" fmla="*/ 453200 h 4432733"/>
              <a:gd name="connsiteX107" fmla="*/ 1251407 w 4639402"/>
              <a:gd name="connsiteY107" fmla="*/ 467435 h 4432733"/>
              <a:gd name="connsiteX108" fmla="*/ 1242799 w 4639402"/>
              <a:gd name="connsiteY108" fmla="*/ 443675 h 4432733"/>
              <a:gd name="connsiteX109" fmla="*/ 1196141 w 4639402"/>
              <a:gd name="connsiteY109" fmla="*/ 452363 h 4432733"/>
              <a:gd name="connsiteX110" fmla="*/ 1188031 w 4639402"/>
              <a:gd name="connsiteY110" fmla="*/ 412719 h 4432733"/>
              <a:gd name="connsiteX111" fmla="*/ 1152312 w 4639402"/>
              <a:gd name="connsiteY111" fmla="*/ 377000 h 4432733"/>
              <a:gd name="connsiteX112" fmla="*/ 1138024 w 4639402"/>
              <a:gd name="connsiteY112" fmla="*/ 341281 h 4432733"/>
              <a:gd name="connsiteX113" fmla="*/ 1130827 w 4639402"/>
              <a:gd name="connsiteY113" fmla="*/ 321734 h 4432733"/>
              <a:gd name="connsiteX114" fmla="*/ 1065513 w 4639402"/>
              <a:gd name="connsiteY114" fmla="*/ 291589 h 4432733"/>
              <a:gd name="connsiteX115" fmla="*/ 1020295 w 4639402"/>
              <a:gd name="connsiteY115" fmla="*/ 291589 h 4432733"/>
              <a:gd name="connsiteX116" fmla="*/ 1000199 w 4639402"/>
              <a:gd name="connsiteY116" fmla="*/ 231299 h 4432733"/>
              <a:gd name="connsiteX117" fmla="*/ 975078 w 4639402"/>
              <a:gd name="connsiteY117" fmla="*/ 176033 h 4432733"/>
              <a:gd name="connsiteX118" fmla="*/ 944933 w 4639402"/>
              <a:gd name="connsiteY118" fmla="*/ 150912 h 4432733"/>
              <a:gd name="connsiteX119" fmla="*/ 889667 w 4639402"/>
              <a:gd name="connsiteY119" fmla="*/ 186081 h 4432733"/>
              <a:gd name="connsiteX120" fmla="*/ 819328 w 4639402"/>
              <a:gd name="connsiteY120" fmla="*/ 211202 h 4432733"/>
              <a:gd name="connsiteX121" fmla="*/ 774111 w 4639402"/>
              <a:gd name="connsiteY121" fmla="*/ 221251 h 4432733"/>
              <a:gd name="connsiteX122" fmla="*/ 718845 w 4639402"/>
              <a:gd name="connsiteY122" fmla="*/ 191105 h 4432733"/>
              <a:gd name="connsiteX123" fmla="*/ 658555 w 4639402"/>
              <a:gd name="connsiteY123" fmla="*/ 155936 h 4432733"/>
              <a:gd name="connsiteX124" fmla="*/ 588216 w 4639402"/>
              <a:gd name="connsiteY124" fmla="*/ 120767 h 4432733"/>
              <a:gd name="connsiteX125" fmla="*/ 482708 w 4639402"/>
              <a:gd name="connsiteY125" fmla="*/ 165985 h 4432733"/>
              <a:gd name="connsiteX126" fmla="*/ 397297 w 4639402"/>
              <a:gd name="connsiteY126" fmla="*/ 181057 h 4432733"/>
              <a:gd name="connsiteX127" fmla="*/ 347056 w 4639402"/>
              <a:gd name="connsiteY127" fmla="*/ 145888 h 4432733"/>
              <a:gd name="connsiteX128" fmla="*/ 357104 w 4639402"/>
              <a:gd name="connsiteY128" fmla="*/ 105695 h 4432733"/>
              <a:gd name="connsiteX129" fmla="*/ 372177 w 4639402"/>
              <a:gd name="connsiteY129" fmla="*/ 85598 h 4432733"/>
              <a:gd name="connsiteX130" fmla="*/ 347056 w 4639402"/>
              <a:gd name="connsiteY130" fmla="*/ 20284 h 4432733"/>
              <a:gd name="connsiteX131" fmla="*/ 301838 w 4639402"/>
              <a:gd name="connsiteY131" fmla="*/ 187 h 4432733"/>
              <a:gd name="connsiteX132" fmla="*/ 271693 w 4639402"/>
              <a:gd name="connsiteY132" fmla="*/ 10235 h 4432733"/>
              <a:gd name="connsiteX133" fmla="*/ 211403 w 4639402"/>
              <a:gd name="connsiteY133" fmla="*/ 10235 h 4432733"/>
              <a:gd name="connsiteX134" fmla="*/ 125992 w 4639402"/>
              <a:gd name="connsiteY134" fmla="*/ 187 h 4432733"/>
              <a:gd name="connsiteX135" fmla="*/ 90823 w 4639402"/>
              <a:gd name="connsiteY135" fmla="*/ 10235 h 4432733"/>
              <a:gd name="connsiteX136" fmla="*/ 45605 w 4639402"/>
              <a:gd name="connsiteY136" fmla="*/ 55453 h 4432733"/>
              <a:gd name="connsiteX137" fmla="*/ 40581 w 4639402"/>
              <a:gd name="connsiteY137" fmla="*/ 105695 h 4432733"/>
              <a:gd name="connsiteX138" fmla="*/ 35557 w 4639402"/>
              <a:gd name="connsiteY138" fmla="*/ 140864 h 4432733"/>
              <a:gd name="connsiteX139" fmla="*/ 388 w 4639402"/>
              <a:gd name="connsiteY139" fmla="*/ 216226 h 4432733"/>
              <a:gd name="connsiteX140" fmla="*/ 20484 w 4639402"/>
              <a:gd name="connsiteY140" fmla="*/ 206178 h 4432733"/>
              <a:gd name="connsiteX141" fmla="*/ 75750 w 4639402"/>
              <a:gd name="connsiteY141" fmla="*/ 171009 h 4432733"/>
              <a:gd name="connsiteX142" fmla="*/ 120968 w 4639402"/>
              <a:gd name="connsiteY142" fmla="*/ 216226 h 4432733"/>
              <a:gd name="connsiteX143" fmla="*/ 115944 w 4639402"/>
              <a:gd name="connsiteY143" fmla="*/ 256420 h 4432733"/>
              <a:gd name="connsiteX144" fmla="*/ 115944 w 4639402"/>
              <a:gd name="connsiteY144" fmla="*/ 276516 h 4432733"/>
              <a:gd name="connsiteX145" fmla="*/ 186282 w 4639402"/>
              <a:gd name="connsiteY145" fmla="*/ 361927 h 4432733"/>
              <a:gd name="connsiteX146" fmla="*/ 206379 w 4639402"/>
              <a:gd name="connsiteY146" fmla="*/ 412169 h 4432733"/>
              <a:gd name="connsiteX147" fmla="*/ 251596 w 4639402"/>
              <a:gd name="connsiteY147" fmla="*/ 427242 h 4432733"/>
              <a:gd name="connsiteX148" fmla="*/ 3591138 w 4639402"/>
              <a:gd name="connsiteY148" fmla="*/ 1444777 h 4432733"/>
              <a:gd name="connsiteX149" fmla="*/ 3679061 w 4639402"/>
              <a:gd name="connsiteY149" fmla="*/ 1609807 h 4432733"/>
              <a:gd name="connsiteX150" fmla="*/ 3722255 w 4639402"/>
              <a:gd name="connsiteY150" fmla="*/ 1752368 h 4432733"/>
              <a:gd name="connsiteX151" fmla="*/ 3801107 w 4639402"/>
              <a:gd name="connsiteY151" fmla="*/ 1874414 h 4432733"/>
              <a:gd name="connsiteX0" fmla="*/ 3814279 w 4652574"/>
              <a:gd name="connsiteY0" fmla="*/ 1874414 h 4432733"/>
              <a:gd name="connsiteX1" fmla="*/ 4196046 w 4652574"/>
              <a:gd name="connsiteY1" fmla="*/ 2133857 h 4432733"/>
              <a:gd name="connsiteX2" fmla="*/ 4417459 w 4652574"/>
              <a:gd name="connsiteY2" fmla="*/ 2453101 h 4432733"/>
              <a:gd name="connsiteX3" fmla="*/ 4481727 w 4652574"/>
              <a:gd name="connsiteY3" fmla="*/ 2820494 h 4432733"/>
              <a:gd name="connsiteX4" fmla="*/ 4471399 w 4652574"/>
              <a:gd name="connsiteY4" fmla="*/ 3176931 h 4432733"/>
              <a:gd name="connsiteX5" fmla="*/ 4521641 w 4652574"/>
              <a:gd name="connsiteY5" fmla="*/ 3413347 h 4432733"/>
              <a:gd name="connsiteX6" fmla="*/ 4611946 w 4652574"/>
              <a:gd name="connsiteY6" fmla="*/ 3672650 h 4432733"/>
              <a:gd name="connsiteX7" fmla="*/ 4652428 w 4652574"/>
              <a:gd name="connsiteY7" fmla="*/ 3976656 h 4432733"/>
              <a:gd name="connsiteX8" fmla="*/ 4599376 w 4652574"/>
              <a:gd name="connsiteY8" fmla="*/ 4141713 h 4432733"/>
              <a:gd name="connsiteX9" fmla="*/ 4555763 w 4652574"/>
              <a:gd name="connsiteY9" fmla="*/ 4253221 h 4432733"/>
              <a:gd name="connsiteX10" fmla="*/ 4467980 w 4652574"/>
              <a:gd name="connsiteY10" fmla="*/ 4305417 h 4432733"/>
              <a:gd name="connsiteX11" fmla="*/ 4174702 w 4652574"/>
              <a:gd name="connsiteY11" fmla="*/ 4416769 h 4432733"/>
              <a:gd name="connsiteX12" fmla="*/ 2308484 w 4652574"/>
              <a:gd name="connsiteY12" fmla="*/ 3920300 h 4432733"/>
              <a:gd name="connsiteX13" fmla="*/ 2228313 w 4652574"/>
              <a:gd name="connsiteY13" fmla="*/ 3875849 h 4432733"/>
              <a:gd name="connsiteX14" fmla="*/ 2415116 w 4652574"/>
              <a:gd name="connsiteY14" fmla="*/ 3878851 h 4432733"/>
              <a:gd name="connsiteX15" fmla="*/ 2490478 w 4652574"/>
              <a:gd name="connsiteY15" fmla="*/ 3823585 h 4432733"/>
              <a:gd name="connsiteX16" fmla="*/ 2545744 w 4652574"/>
              <a:gd name="connsiteY16" fmla="*/ 3778367 h 4432733"/>
              <a:gd name="connsiteX17" fmla="*/ 2641859 w 4652574"/>
              <a:gd name="connsiteY17" fmla="*/ 3820288 h 4432733"/>
              <a:gd name="connsiteX18" fmla="*/ 2696469 w 4652574"/>
              <a:gd name="connsiteY18" fmla="*/ 3823585 h 4432733"/>
              <a:gd name="connsiteX19" fmla="*/ 2746711 w 4652574"/>
              <a:gd name="connsiteY19" fmla="*/ 3808512 h 4432733"/>
              <a:gd name="connsiteX20" fmla="*/ 2796953 w 4652574"/>
              <a:gd name="connsiteY20" fmla="*/ 3738174 h 4432733"/>
              <a:gd name="connsiteX21" fmla="*/ 2812026 w 4652574"/>
              <a:gd name="connsiteY21" fmla="*/ 3692956 h 4432733"/>
              <a:gd name="connsiteX22" fmla="*/ 2810928 w 4652574"/>
              <a:gd name="connsiteY22" fmla="*/ 3667888 h 4432733"/>
              <a:gd name="connsiteX23" fmla="*/ 2851696 w 4652574"/>
              <a:gd name="connsiteY23" fmla="*/ 3646953 h 4432733"/>
              <a:gd name="connsiteX24" fmla="*/ 2902461 w 4652574"/>
              <a:gd name="connsiteY24" fmla="*/ 3667835 h 4432733"/>
              <a:gd name="connsiteX25" fmla="*/ 2977823 w 4652574"/>
              <a:gd name="connsiteY25" fmla="*/ 3667835 h 4432733"/>
              <a:gd name="connsiteX26" fmla="*/ 3033089 w 4652574"/>
              <a:gd name="connsiteY26" fmla="*/ 3622618 h 4432733"/>
              <a:gd name="connsiteX27" fmla="*/ 3053186 w 4652574"/>
              <a:gd name="connsiteY27" fmla="*/ 3547255 h 4432733"/>
              <a:gd name="connsiteX28" fmla="*/ 3053186 w 4652574"/>
              <a:gd name="connsiteY28" fmla="*/ 3486965 h 4432733"/>
              <a:gd name="connsiteX29" fmla="*/ 3113476 w 4652574"/>
              <a:gd name="connsiteY29" fmla="*/ 3411602 h 4432733"/>
              <a:gd name="connsiteX30" fmla="*/ 3133573 w 4652574"/>
              <a:gd name="connsiteY30" fmla="*/ 3366385 h 4432733"/>
              <a:gd name="connsiteX31" fmla="*/ 3153669 w 4652574"/>
              <a:gd name="connsiteY31" fmla="*/ 3341264 h 4432733"/>
              <a:gd name="connsiteX32" fmla="*/ 3187164 w 4652574"/>
              <a:gd name="connsiteY32" fmla="*/ 3322606 h 4432733"/>
              <a:gd name="connsiteX33" fmla="*/ 3234056 w 4652574"/>
              <a:gd name="connsiteY33" fmla="*/ 3321167 h 4432733"/>
              <a:gd name="connsiteX34" fmla="*/ 3229032 w 4652574"/>
              <a:gd name="connsiteY34" fmla="*/ 3270925 h 4432733"/>
              <a:gd name="connsiteX35" fmla="*/ 3218984 w 4652574"/>
              <a:gd name="connsiteY35" fmla="*/ 3235756 h 4432733"/>
              <a:gd name="connsiteX36" fmla="*/ 3218120 w 4652574"/>
              <a:gd name="connsiteY36" fmla="*/ 3217831 h 4432733"/>
              <a:gd name="connsiteX37" fmla="*/ 3181171 w 4652574"/>
              <a:gd name="connsiteY37" fmla="*/ 3181276 h 4432733"/>
              <a:gd name="connsiteX38" fmla="*/ 3158694 w 4652574"/>
              <a:gd name="connsiteY38" fmla="*/ 3180490 h 4432733"/>
              <a:gd name="connsiteX39" fmla="*/ 3113476 w 4652574"/>
              <a:gd name="connsiteY39" fmla="*/ 3130248 h 4432733"/>
              <a:gd name="connsiteX40" fmla="*/ 3083331 w 4652574"/>
              <a:gd name="connsiteY40" fmla="*/ 3100103 h 4432733"/>
              <a:gd name="connsiteX41" fmla="*/ 3058210 w 4652574"/>
              <a:gd name="connsiteY41" fmla="*/ 3095079 h 4432733"/>
              <a:gd name="connsiteX42" fmla="*/ 3008570 w 4652574"/>
              <a:gd name="connsiteY42" fmla="*/ 3015425 h 4432733"/>
              <a:gd name="connsiteX43" fmla="*/ 2987872 w 4652574"/>
              <a:gd name="connsiteY43" fmla="*/ 2944354 h 4432733"/>
              <a:gd name="connsiteX44" fmla="*/ 2956183 w 4652574"/>
              <a:gd name="connsiteY44" fmla="*/ 2905888 h 4432733"/>
              <a:gd name="connsiteX45" fmla="*/ 2949039 w 4652574"/>
              <a:gd name="connsiteY45" fmla="*/ 2867788 h 4432733"/>
              <a:gd name="connsiteX46" fmla="*/ 2927582 w 4652574"/>
              <a:gd name="connsiteY46" fmla="*/ 2838846 h 4432733"/>
              <a:gd name="connsiteX47" fmla="*/ 2927608 w 4652574"/>
              <a:gd name="connsiteY47" fmla="*/ 2820163 h 4432733"/>
              <a:gd name="connsiteX48" fmla="*/ 2892412 w 4652574"/>
              <a:gd name="connsiteY48" fmla="*/ 2768508 h 4432733"/>
              <a:gd name="connsiteX49" fmla="*/ 2827098 w 4652574"/>
              <a:gd name="connsiteY49" fmla="*/ 2698169 h 4432733"/>
              <a:gd name="connsiteX50" fmla="*/ 2796953 w 4652574"/>
              <a:gd name="connsiteY50" fmla="*/ 2663000 h 4432733"/>
              <a:gd name="connsiteX51" fmla="*/ 2761784 w 4652574"/>
              <a:gd name="connsiteY51" fmla="*/ 2622807 h 4432733"/>
              <a:gd name="connsiteX52" fmla="*/ 2751395 w 4652574"/>
              <a:gd name="connsiteY52" fmla="*/ 2558225 h 4432733"/>
              <a:gd name="connsiteX53" fmla="*/ 2756760 w 4652574"/>
              <a:gd name="connsiteY53" fmla="*/ 2532371 h 4432733"/>
              <a:gd name="connsiteX54" fmla="*/ 2713296 w 4652574"/>
              <a:gd name="connsiteY54" fmla="*/ 2510600 h 4432733"/>
              <a:gd name="connsiteX55" fmla="*/ 2686421 w 4652574"/>
              <a:gd name="connsiteY55" fmla="*/ 2512275 h 4432733"/>
              <a:gd name="connsiteX56" fmla="*/ 2676896 w 4652574"/>
              <a:gd name="connsiteY56" fmla="*/ 2472631 h 4432733"/>
              <a:gd name="connsiteX57" fmla="*/ 2679959 w 4652574"/>
              <a:gd name="connsiteY57" fmla="*/ 2398681 h 4432733"/>
              <a:gd name="connsiteX58" fmla="*/ 2661300 w 4652574"/>
              <a:gd name="connsiteY58" fmla="*/ 2371598 h 4432733"/>
              <a:gd name="connsiteX59" fmla="*/ 2631155 w 4652574"/>
              <a:gd name="connsiteY59" fmla="*/ 2326380 h 4432733"/>
              <a:gd name="connsiteX60" fmla="*/ 2575889 w 4652574"/>
              <a:gd name="connsiteY60" fmla="*/ 2272973 h 4432733"/>
              <a:gd name="connsiteX61" fmla="*/ 2545744 w 4652574"/>
              <a:gd name="connsiteY61" fmla="*/ 2230921 h 4432733"/>
              <a:gd name="connsiteX62" fmla="*/ 2510575 w 4652574"/>
              <a:gd name="connsiteY62" fmla="*/ 2215848 h 4432733"/>
              <a:gd name="connsiteX63" fmla="*/ 2489458 w 4652574"/>
              <a:gd name="connsiteY63" fmla="*/ 2203419 h 4432733"/>
              <a:gd name="connsiteX64" fmla="*/ 2465357 w 4652574"/>
              <a:gd name="connsiteY64" fmla="*/ 2195752 h 4432733"/>
              <a:gd name="connsiteX65" fmla="*/ 2437070 w 4652574"/>
              <a:gd name="connsiteY65" fmla="*/ 2177225 h 4432733"/>
              <a:gd name="connsiteX66" fmla="*/ 2400043 w 4652574"/>
              <a:gd name="connsiteY66" fmla="*/ 2170631 h 4432733"/>
              <a:gd name="connsiteX67" fmla="*/ 2365633 w 4652574"/>
              <a:gd name="connsiteY67" fmla="*/ 2146269 h 4432733"/>
              <a:gd name="connsiteX68" fmla="*/ 2326016 w 4652574"/>
              <a:gd name="connsiteY68" fmla="*/ 2128318 h 4432733"/>
              <a:gd name="connsiteX69" fmla="*/ 2364874 w 4652574"/>
              <a:gd name="connsiteY69" fmla="*/ 2004833 h 4432733"/>
              <a:gd name="connsiteX70" fmla="*/ 2395019 w 4652574"/>
              <a:gd name="connsiteY70" fmla="*/ 1934495 h 4432733"/>
              <a:gd name="connsiteX71" fmla="*/ 2490478 w 4652574"/>
              <a:gd name="connsiteY71" fmla="*/ 1813914 h 4432733"/>
              <a:gd name="connsiteX72" fmla="*/ 2527244 w 4652574"/>
              <a:gd name="connsiteY72" fmla="*/ 1758648 h 4432733"/>
              <a:gd name="connsiteX73" fmla="*/ 2580913 w 4652574"/>
              <a:gd name="connsiteY73" fmla="*/ 1733527 h 4432733"/>
              <a:gd name="connsiteX74" fmla="*/ 2651252 w 4652574"/>
              <a:gd name="connsiteY74" fmla="*/ 1693334 h 4432733"/>
              <a:gd name="connsiteX75" fmla="*/ 2761784 w 4652574"/>
              <a:gd name="connsiteY75" fmla="*/ 1663189 h 4432733"/>
              <a:gd name="connsiteX76" fmla="*/ 2807001 w 4652574"/>
              <a:gd name="connsiteY76" fmla="*/ 1643092 h 4432733"/>
              <a:gd name="connsiteX77" fmla="*/ 2842171 w 4652574"/>
              <a:gd name="connsiteY77" fmla="*/ 1602899 h 4432733"/>
              <a:gd name="connsiteX78" fmla="*/ 2862267 w 4652574"/>
              <a:gd name="connsiteY78" fmla="*/ 1517488 h 4432733"/>
              <a:gd name="connsiteX79" fmla="*/ 2895056 w 4652574"/>
              <a:gd name="connsiteY79" fmla="*/ 1430480 h 4432733"/>
              <a:gd name="connsiteX80" fmla="*/ 2962751 w 4652574"/>
              <a:gd name="connsiteY80" fmla="*/ 1341642 h 4432733"/>
              <a:gd name="connsiteX81" fmla="*/ 3078307 w 4652574"/>
              <a:gd name="connsiteY81" fmla="*/ 1241158 h 4432733"/>
              <a:gd name="connsiteX82" fmla="*/ 3033089 w 4652574"/>
              <a:gd name="connsiteY82" fmla="*/ 1211013 h 4432733"/>
              <a:gd name="connsiteX83" fmla="*/ 2975234 w 4652574"/>
              <a:gd name="connsiteY83" fmla="*/ 1196150 h 4432733"/>
              <a:gd name="connsiteX84" fmla="*/ 2892412 w 4652574"/>
              <a:gd name="connsiteY84" fmla="*/ 1190916 h 4432733"/>
              <a:gd name="connsiteX85" fmla="*/ 2839503 w 4652574"/>
              <a:gd name="connsiteY85" fmla="*/ 1167575 h 4432733"/>
              <a:gd name="connsiteX86" fmla="*/ 2768065 w 4652574"/>
              <a:gd name="connsiteY86" fmla="*/ 1153288 h 4432733"/>
              <a:gd name="connsiteX87" fmla="*/ 2731639 w 4652574"/>
              <a:gd name="connsiteY87" fmla="*/ 1165796 h 4432733"/>
              <a:gd name="connsiteX88" fmla="*/ 2671349 w 4652574"/>
              <a:gd name="connsiteY88" fmla="*/ 1135651 h 4432733"/>
              <a:gd name="connsiteX89" fmla="*/ 2601010 w 4652574"/>
              <a:gd name="connsiteY89" fmla="*/ 1120578 h 4432733"/>
              <a:gd name="connsiteX90" fmla="*/ 2425165 w 4652574"/>
              <a:gd name="connsiteY90" fmla="*/ 1072325 h 4432733"/>
              <a:gd name="connsiteX91" fmla="*/ 2189028 w 4652574"/>
              <a:gd name="connsiteY91" fmla="*/ 1010046 h 4432733"/>
              <a:gd name="connsiteX92" fmla="*/ 2123713 w 4652574"/>
              <a:gd name="connsiteY92" fmla="*/ 979901 h 4432733"/>
              <a:gd name="connsiteX93" fmla="*/ 2068448 w 4652574"/>
              <a:gd name="connsiteY93" fmla="*/ 954780 h 4432733"/>
              <a:gd name="connsiteX94" fmla="*/ 1983037 w 4652574"/>
              <a:gd name="connsiteY94" fmla="*/ 944732 h 4432733"/>
              <a:gd name="connsiteX95" fmla="*/ 1922746 w 4652574"/>
              <a:gd name="connsiteY95" fmla="*/ 944732 h 4432733"/>
              <a:gd name="connsiteX96" fmla="*/ 1887577 w 4652574"/>
              <a:gd name="connsiteY96" fmla="*/ 949756 h 4432733"/>
              <a:gd name="connsiteX97" fmla="*/ 1792118 w 4652574"/>
              <a:gd name="connsiteY97" fmla="*/ 849273 h 4432733"/>
              <a:gd name="connsiteX98" fmla="*/ 1779846 w 4652574"/>
              <a:gd name="connsiteY98" fmla="*/ 805625 h 4432733"/>
              <a:gd name="connsiteX99" fmla="*/ 1751271 w 4652574"/>
              <a:gd name="connsiteY99" fmla="*/ 779431 h 4432733"/>
              <a:gd name="connsiteX100" fmla="*/ 1721779 w 4652574"/>
              <a:gd name="connsiteY100" fmla="*/ 743765 h 4432733"/>
              <a:gd name="connsiteX101" fmla="*/ 1661489 w 4652574"/>
              <a:gd name="connsiteY101" fmla="*/ 663378 h 4432733"/>
              <a:gd name="connsiteX102" fmla="*/ 3529471 w 4652574"/>
              <a:gd name="connsiteY102" fmla="*/ 1324597 h 4432733"/>
              <a:gd name="connsiteX103" fmla="*/ 1555982 w 4652574"/>
              <a:gd name="connsiteY103" fmla="*/ 552846 h 4432733"/>
              <a:gd name="connsiteX104" fmla="*/ 1460522 w 4652574"/>
              <a:gd name="connsiteY104" fmla="*/ 482508 h 4432733"/>
              <a:gd name="connsiteX105" fmla="*/ 1365063 w 4652574"/>
              <a:gd name="connsiteY105" fmla="*/ 477484 h 4432733"/>
              <a:gd name="connsiteX106" fmla="*/ 1334553 w 4652574"/>
              <a:gd name="connsiteY106" fmla="*/ 453200 h 4432733"/>
              <a:gd name="connsiteX107" fmla="*/ 1264579 w 4652574"/>
              <a:gd name="connsiteY107" fmla="*/ 467435 h 4432733"/>
              <a:gd name="connsiteX108" fmla="*/ 1255971 w 4652574"/>
              <a:gd name="connsiteY108" fmla="*/ 443675 h 4432733"/>
              <a:gd name="connsiteX109" fmla="*/ 1209313 w 4652574"/>
              <a:gd name="connsiteY109" fmla="*/ 452363 h 4432733"/>
              <a:gd name="connsiteX110" fmla="*/ 1201203 w 4652574"/>
              <a:gd name="connsiteY110" fmla="*/ 412719 h 4432733"/>
              <a:gd name="connsiteX111" fmla="*/ 1165484 w 4652574"/>
              <a:gd name="connsiteY111" fmla="*/ 377000 h 4432733"/>
              <a:gd name="connsiteX112" fmla="*/ 1151196 w 4652574"/>
              <a:gd name="connsiteY112" fmla="*/ 341281 h 4432733"/>
              <a:gd name="connsiteX113" fmla="*/ 1143999 w 4652574"/>
              <a:gd name="connsiteY113" fmla="*/ 321734 h 4432733"/>
              <a:gd name="connsiteX114" fmla="*/ 1078685 w 4652574"/>
              <a:gd name="connsiteY114" fmla="*/ 291589 h 4432733"/>
              <a:gd name="connsiteX115" fmla="*/ 1033467 w 4652574"/>
              <a:gd name="connsiteY115" fmla="*/ 291589 h 4432733"/>
              <a:gd name="connsiteX116" fmla="*/ 1013371 w 4652574"/>
              <a:gd name="connsiteY116" fmla="*/ 231299 h 4432733"/>
              <a:gd name="connsiteX117" fmla="*/ 988250 w 4652574"/>
              <a:gd name="connsiteY117" fmla="*/ 176033 h 4432733"/>
              <a:gd name="connsiteX118" fmla="*/ 958105 w 4652574"/>
              <a:gd name="connsiteY118" fmla="*/ 150912 h 4432733"/>
              <a:gd name="connsiteX119" fmla="*/ 902839 w 4652574"/>
              <a:gd name="connsiteY119" fmla="*/ 186081 h 4432733"/>
              <a:gd name="connsiteX120" fmla="*/ 832500 w 4652574"/>
              <a:gd name="connsiteY120" fmla="*/ 211202 h 4432733"/>
              <a:gd name="connsiteX121" fmla="*/ 787283 w 4652574"/>
              <a:gd name="connsiteY121" fmla="*/ 221251 h 4432733"/>
              <a:gd name="connsiteX122" fmla="*/ 732017 w 4652574"/>
              <a:gd name="connsiteY122" fmla="*/ 191105 h 4432733"/>
              <a:gd name="connsiteX123" fmla="*/ 671727 w 4652574"/>
              <a:gd name="connsiteY123" fmla="*/ 155936 h 4432733"/>
              <a:gd name="connsiteX124" fmla="*/ 601388 w 4652574"/>
              <a:gd name="connsiteY124" fmla="*/ 120767 h 4432733"/>
              <a:gd name="connsiteX125" fmla="*/ 495880 w 4652574"/>
              <a:gd name="connsiteY125" fmla="*/ 165985 h 4432733"/>
              <a:gd name="connsiteX126" fmla="*/ 410469 w 4652574"/>
              <a:gd name="connsiteY126" fmla="*/ 181057 h 4432733"/>
              <a:gd name="connsiteX127" fmla="*/ 360228 w 4652574"/>
              <a:gd name="connsiteY127" fmla="*/ 145888 h 4432733"/>
              <a:gd name="connsiteX128" fmla="*/ 370276 w 4652574"/>
              <a:gd name="connsiteY128" fmla="*/ 105695 h 4432733"/>
              <a:gd name="connsiteX129" fmla="*/ 385349 w 4652574"/>
              <a:gd name="connsiteY129" fmla="*/ 85598 h 4432733"/>
              <a:gd name="connsiteX130" fmla="*/ 360228 w 4652574"/>
              <a:gd name="connsiteY130" fmla="*/ 20284 h 4432733"/>
              <a:gd name="connsiteX131" fmla="*/ 315010 w 4652574"/>
              <a:gd name="connsiteY131" fmla="*/ 187 h 4432733"/>
              <a:gd name="connsiteX132" fmla="*/ 284865 w 4652574"/>
              <a:gd name="connsiteY132" fmla="*/ 10235 h 4432733"/>
              <a:gd name="connsiteX133" fmla="*/ 224575 w 4652574"/>
              <a:gd name="connsiteY133" fmla="*/ 10235 h 4432733"/>
              <a:gd name="connsiteX134" fmla="*/ 139164 w 4652574"/>
              <a:gd name="connsiteY134" fmla="*/ 187 h 4432733"/>
              <a:gd name="connsiteX135" fmla="*/ 103995 w 4652574"/>
              <a:gd name="connsiteY135" fmla="*/ 10235 h 4432733"/>
              <a:gd name="connsiteX136" fmla="*/ 58777 w 4652574"/>
              <a:gd name="connsiteY136" fmla="*/ 55453 h 4432733"/>
              <a:gd name="connsiteX137" fmla="*/ 53753 w 4652574"/>
              <a:gd name="connsiteY137" fmla="*/ 105695 h 4432733"/>
              <a:gd name="connsiteX138" fmla="*/ 48729 w 4652574"/>
              <a:gd name="connsiteY138" fmla="*/ 140864 h 4432733"/>
              <a:gd name="connsiteX139" fmla="*/ 13560 w 4652574"/>
              <a:gd name="connsiteY139" fmla="*/ 216226 h 4432733"/>
              <a:gd name="connsiteX140" fmla="*/ 33656 w 4652574"/>
              <a:gd name="connsiteY140" fmla="*/ 206178 h 4432733"/>
              <a:gd name="connsiteX141" fmla="*/ 88922 w 4652574"/>
              <a:gd name="connsiteY141" fmla="*/ 171009 h 4432733"/>
              <a:gd name="connsiteX142" fmla="*/ 134140 w 4652574"/>
              <a:gd name="connsiteY142" fmla="*/ 216226 h 4432733"/>
              <a:gd name="connsiteX143" fmla="*/ 129116 w 4652574"/>
              <a:gd name="connsiteY143" fmla="*/ 256420 h 4432733"/>
              <a:gd name="connsiteX144" fmla="*/ 129116 w 4652574"/>
              <a:gd name="connsiteY144" fmla="*/ 276516 h 4432733"/>
              <a:gd name="connsiteX145" fmla="*/ 199454 w 4652574"/>
              <a:gd name="connsiteY145" fmla="*/ 361927 h 4432733"/>
              <a:gd name="connsiteX146" fmla="*/ 264768 w 4652574"/>
              <a:gd name="connsiteY146" fmla="*/ 427242 h 4432733"/>
              <a:gd name="connsiteX147" fmla="*/ 3604310 w 4652574"/>
              <a:gd name="connsiteY147" fmla="*/ 1444777 h 4432733"/>
              <a:gd name="connsiteX148" fmla="*/ 3692233 w 4652574"/>
              <a:gd name="connsiteY148" fmla="*/ 1609807 h 4432733"/>
              <a:gd name="connsiteX149" fmla="*/ 3735427 w 4652574"/>
              <a:gd name="connsiteY149" fmla="*/ 1752368 h 4432733"/>
              <a:gd name="connsiteX150" fmla="*/ 3814279 w 4652574"/>
              <a:gd name="connsiteY150" fmla="*/ 1874414 h 4432733"/>
              <a:gd name="connsiteX0" fmla="*/ 3841194 w 4679489"/>
              <a:gd name="connsiteY0" fmla="*/ 1874414 h 4432733"/>
              <a:gd name="connsiteX1" fmla="*/ 4222961 w 4679489"/>
              <a:gd name="connsiteY1" fmla="*/ 2133857 h 4432733"/>
              <a:gd name="connsiteX2" fmla="*/ 4444374 w 4679489"/>
              <a:gd name="connsiteY2" fmla="*/ 2453101 h 4432733"/>
              <a:gd name="connsiteX3" fmla="*/ 4508642 w 4679489"/>
              <a:gd name="connsiteY3" fmla="*/ 2820494 h 4432733"/>
              <a:gd name="connsiteX4" fmla="*/ 4498314 w 4679489"/>
              <a:gd name="connsiteY4" fmla="*/ 3176931 h 4432733"/>
              <a:gd name="connsiteX5" fmla="*/ 4548556 w 4679489"/>
              <a:gd name="connsiteY5" fmla="*/ 3413347 h 4432733"/>
              <a:gd name="connsiteX6" fmla="*/ 4638861 w 4679489"/>
              <a:gd name="connsiteY6" fmla="*/ 3672650 h 4432733"/>
              <a:gd name="connsiteX7" fmla="*/ 4679343 w 4679489"/>
              <a:gd name="connsiteY7" fmla="*/ 3976656 h 4432733"/>
              <a:gd name="connsiteX8" fmla="*/ 4626291 w 4679489"/>
              <a:gd name="connsiteY8" fmla="*/ 4141713 h 4432733"/>
              <a:gd name="connsiteX9" fmla="*/ 4582678 w 4679489"/>
              <a:gd name="connsiteY9" fmla="*/ 4253221 h 4432733"/>
              <a:gd name="connsiteX10" fmla="*/ 4494895 w 4679489"/>
              <a:gd name="connsiteY10" fmla="*/ 4305417 h 4432733"/>
              <a:gd name="connsiteX11" fmla="*/ 4201617 w 4679489"/>
              <a:gd name="connsiteY11" fmla="*/ 4416769 h 4432733"/>
              <a:gd name="connsiteX12" fmla="*/ 2335399 w 4679489"/>
              <a:gd name="connsiteY12" fmla="*/ 3920300 h 4432733"/>
              <a:gd name="connsiteX13" fmla="*/ 2255228 w 4679489"/>
              <a:gd name="connsiteY13" fmla="*/ 3875849 h 4432733"/>
              <a:gd name="connsiteX14" fmla="*/ 2442031 w 4679489"/>
              <a:gd name="connsiteY14" fmla="*/ 3878851 h 4432733"/>
              <a:gd name="connsiteX15" fmla="*/ 2517393 w 4679489"/>
              <a:gd name="connsiteY15" fmla="*/ 3823585 h 4432733"/>
              <a:gd name="connsiteX16" fmla="*/ 2572659 w 4679489"/>
              <a:gd name="connsiteY16" fmla="*/ 3778367 h 4432733"/>
              <a:gd name="connsiteX17" fmla="*/ 2668774 w 4679489"/>
              <a:gd name="connsiteY17" fmla="*/ 3820288 h 4432733"/>
              <a:gd name="connsiteX18" fmla="*/ 2723384 w 4679489"/>
              <a:gd name="connsiteY18" fmla="*/ 3823585 h 4432733"/>
              <a:gd name="connsiteX19" fmla="*/ 2773626 w 4679489"/>
              <a:gd name="connsiteY19" fmla="*/ 3808512 h 4432733"/>
              <a:gd name="connsiteX20" fmla="*/ 2823868 w 4679489"/>
              <a:gd name="connsiteY20" fmla="*/ 3738174 h 4432733"/>
              <a:gd name="connsiteX21" fmla="*/ 2838941 w 4679489"/>
              <a:gd name="connsiteY21" fmla="*/ 3692956 h 4432733"/>
              <a:gd name="connsiteX22" fmla="*/ 2837843 w 4679489"/>
              <a:gd name="connsiteY22" fmla="*/ 3667888 h 4432733"/>
              <a:gd name="connsiteX23" fmla="*/ 2878611 w 4679489"/>
              <a:gd name="connsiteY23" fmla="*/ 3646953 h 4432733"/>
              <a:gd name="connsiteX24" fmla="*/ 2929376 w 4679489"/>
              <a:gd name="connsiteY24" fmla="*/ 3667835 h 4432733"/>
              <a:gd name="connsiteX25" fmla="*/ 3004738 w 4679489"/>
              <a:gd name="connsiteY25" fmla="*/ 3667835 h 4432733"/>
              <a:gd name="connsiteX26" fmla="*/ 3060004 w 4679489"/>
              <a:gd name="connsiteY26" fmla="*/ 3622618 h 4432733"/>
              <a:gd name="connsiteX27" fmla="*/ 3080101 w 4679489"/>
              <a:gd name="connsiteY27" fmla="*/ 3547255 h 4432733"/>
              <a:gd name="connsiteX28" fmla="*/ 3080101 w 4679489"/>
              <a:gd name="connsiteY28" fmla="*/ 3486965 h 4432733"/>
              <a:gd name="connsiteX29" fmla="*/ 3140391 w 4679489"/>
              <a:gd name="connsiteY29" fmla="*/ 3411602 h 4432733"/>
              <a:gd name="connsiteX30" fmla="*/ 3160488 w 4679489"/>
              <a:gd name="connsiteY30" fmla="*/ 3366385 h 4432733"/>
              <a:gd name="connsiteX31" fmla="*/ 3180584 w 4679489"/>
              <a:gd name="connsiteY31" fmla="*/ 3341264 h 4432733"/>
              <a:gd name="connsiteX32" fmla="*/ 3214079 w 4679489"/>
              <a:gd name="connsiteY32" fmla="*/ 3322606 h 4432733"/>
              <a:gd name="connsiteX33" fmla="*/ 3260971 w 4679489"/>
              <a:gd name="connsiteY33" fmla="*/ 3321167 h 4432733"/>
              <a:gd name="connsiteX34" fmla="*/ 3255947 w 4679489"/>
              <a:gd name="connsiteY34" fmla="*/ 3270925 h 4432733"/>
              <a:gd name="connsiteX35" fmla="*/ 3245899 w 4679489"/>
              <a:gd name="connsiteY35" fmla="*/ 3235756 h 4432733"/>
              <a:gd name="connsiteX36" fmla="*/ 3245035 w 4679489"/>
              <a:gd name="connsiteY36" fmla="*/ 3217831 h 4432733"/>
              <a:gd name="connsiteX37" fmla="*/ 3208086 w 4679489"/>
              <a:gd name="connsiteY37" fmla="*/ 3181276 h 4432733"/>
              <a:gd name="connsiteX38" fmla="*/ 3185609 w 4679489"/>
              <a:gd name="connsiteY38" fmla="*/ 3180490 h 4432733"/>
              <a:gd name="connsiteX39" fmla="*/ 3140391 w 4679489"/>
              <a:gd name="connsiteY39" fmla="*/ 3130248 h 4432733"/>
              <a:gd name="connsiteX40" fmla="*/ 3110246 w 4679489"/>
              <a:gd name="connsiteY40" fmla="*/ 3100103 h 4432733"/>
              <a:gd name="connsiteX41" fmla="*/ 3085125 w 4679489"/>
              <a:gd name="connsiteY41" fmla="*/ 3095079 h 4432733"/>
              <a:gd name="connsiteX42" fmla="*/ 3035485 w 4679489"/>
              <a:gd name="connsiteY42" fmla="*/ 3015425 h 4432733"/>
              <a:gd name="connsiteX43" fmla="*/ 3014787 w 4679489"/>
              <a:gd name="connsiteY43" fmla="*/ 2944354 h 4432733"/>
              <a:gd name="connsiteX44" fmla="*/ 2983098 w 4679489"/>
              <a:gd name="connsiteY44" fmla="*/ 2905888 h 4432733"/>
              <a:gd name="connsiteX45" fmla="*/ 2975954 w 4679489"/>
              <a:gd name="connsiteY45" fmla="*/ 2867788 h 4432733"/>
              <a:gd name="connsiteX46" fmla="*/ 2954497 w 4679489"/>
              <a:gd name="connsiteY46" fmla="*/ 2838846 h 4432733"/>
              <a:gd name="connsiteX47" fmla="*/ 2954523 w 4679489"/>
              <a:gd name="connsiteY47" fmla="*/ 2820163 h 4432733"/>
              <a:gd name="connsiteX48" fmla="*/ 2919327 w 4679489"/>
              <a:gd name="connsiteY48" fmla="*/ 2768508 h 4432733"/>
              <a:gd name="connsiteX49" fmla="*/ 2854013 w 4679489"/>
              <a:gd name="connsiteY49" fmla="*/ 2698169 h 4432733"/>
              <a:gd name="connsiteX50" fmla="*/ 2823868 w 4679489"/>
              <a:gd name="connsiteY50" fmla="*/ 2663000 h 4432733"/>
              <a:gd name="connsiteX51" fmla="*/ 2788699 w 4679489"/>
              <a:gd name="connsiteY51" fmla="*/ 2622807 h 4432733"/>
              <a:gd name="connsiteX52" fmla="*/ 2778310 w 4679489"/>
              <a:gd name="connsiteY52" fmla="*/ 2558225 h 4432733"/>
              <a:gd name="connsiteX53" fmla="*/ 2783675 w 4679489"/>
              <a:gd name="connsiteY53" fmla="*/ 2532371 h 4432733"/>
              <a:gd name="connsiteX54" fmla="*/ 2740211 w 4679489"/>
              <a:gd name="connsiteY54" fmla="*/ 2510600 h 4432733"/>
              <a:gd name="connsiteX55" fmla="*/ 2713336 w 4679489"/>
              <a:gd name="connsiteY55" fmla="*/ 2512275 h 4432733"/>
              <a:gd name="connsiteX56" fmla="*/ 2703811 w 4679489"/>
              <a:gd name="connsiteY56" fmla="*/ 2472631 h 4432733"/>
              <a:gd name="connsiteX57" fmla="*/ 2706874 w 4679489"/>
              <a:gd name="connsiteY57" fmla="*/ 2398681 h 4432733"/>
              <a:gd name="connsiteX58" fmla="*/ 2688215 w 4679489"/>
              <a:gd name="connsiteY58" fmla="*/ 2371598 h 4432733"/>
              <a:gd name="connsiteX59" fmla="*/ 2658070 w 4679489"/>
              <a:gd name="connsiteY59" fmla="*/ 2326380 h 4432733"/>
              <a:gd name="connsiteX60" fmla="*/ 2602804 w 4679489"/>
              <a:gd name="connsiteY60" fmla="*/ 2272973 h 4432733"/>
              <a:gd name="connsiteX61" fmla="*/ 2572659 w 4679489"/>
              <a:gd name="connsiteY61" fmla="*/ 2230921 h 4432733"/>
              <a:gd name="connsiteX62" fmla="*/ 2537490 w 4679489"/>
              <a:gd name="connsiteY62" fmla="*/ 2215848 h 4432733"/>
              <a:gd name="connsiteX63" fmla="*/ 2516373 w 4679489"/>
              <a:gd name="connsiteY63" fmla="*/ 2203419 h 4432733"/>
              <a:gd name="connsiteX64" fmla="*/ 2492272 w 4679489"/>
              <a:gd name="connsiteY64" fmla="*/ 2195752 h 4432733"/>
              <a:gd name="connsiteX65" fmla="*/ 2463985 w 4679489"/>
              <a:gd name="connsiteY65" fmla="*/ 2177225 h 4432733"/>
              <a:gd name="connsiteX66" fmla="*/ 2426958 w 4679489"/>
              <a:gd name="connsiteY66" fmla="*/ 2170631 h 4432733"/>
              <a:gd name="connsiteX67" fmla="*/ 2392548 w 4679489"/>
              <a:gd name="connsiteY67" fmla="*/ 2146269 h 4432733"/>
              <a:gd name="connsiteX68" fmla="*/ 2352931 w 4679489"/>
              <a:gd name="connsiteY68" fmla="*/ 2128318 h 4432733"/>
              <a:gd name="connsiteX69" fmla="*/ 2391789 w 4679489"/>
              <a:gd name="connsiteY69" fmla="*/ 2004833 h 4432733"/>
              <a:gd name="connsiteX70" fmla="*/ 2421934 w 4679489"/>
              <a:gd name="connsiteY70" fmla="*/ 1934495 h 4432733"/>
              <a:gd name="connsiteX71" fmla="*/ 2517393 w 4679489"/>
              <a:gd name="connsiteY71" fmla="*/ 1813914 h 4432733"/>
              <a:gd name="connsiteX72" fmla="*/ 2554159 w 4679489"/>
              <a:gd name="connsiteY72" fmla="*/ 1758648 h 4432733"/>
              <a:gd name="connsiteX73" fmla="*/ 2607828 w 4679489"/>
              <a:gd name="connsiteY73" fmla="*/ 1733527 h 4432733"/>
              <a:gd name="connsiteX74" fmla="*/ 2678167 w 4679489"/>
              <a:gd name="connsiteY74" fmla="*/ 1693334 h 4432733"/>
              <a:gd name="connsiteX75" fmla="*/ 2788699 w 4679489"/>
              <a:gd name="connsiteY75" fmla="*/ 1663189 h 4432733"/>
              <a:gd name="connsiteX76" fmla="*/ 2833916 w 4679489"/>
              <a:gd name="connsiteY76" fmla="*/ 1643092 h 4432733"/>
              <a:gd name="connsiteX77" fmla="*/ 2869086 w 4679489"/>
              <a:gd name="connsiteY77" fmla="*/ 1602899 h 4432733"/>
              <a:gd name="connsiteX78" fmla="*/ 2889182 w 4679489"/>
              <a:gd name="connsiteY78" fmla="*/ 1517488 h 4432733"/>
              <a:gd name="connsiteX79" fmla="*/ 2921971 w 4679489"/>
              <a:gd name="connsiteY79" fmla="*/ 1430480 h 4432733"/>
              <a:gd name="connsiteX80" fmla="*/ 2989666 w 4679489"/>
              <a:gd name="connsiteY80" fmla="*/ 1341642 h 4432733"/>
              <a:gd name="connsiteX81" fmla="*/ 3105222 w 4679489"/>
              <a:gd name="connsiteY81" fmla="*/ 1241158 h 4432733"/>
              <a:gd name="connsiteX82" fmla="*/ 3060004 w 4679489"/>
              <a:gd name="connsiteY82" fmla="*/ 1211013 h 4432733"/>
              <a:gd name="connsiteX83" fmla="*/ 3002149 w 4679489"/>
              <a:gd name="connsiteY83" fmla="*/ 1196150 h 4432733"/>
              <a:gd name="connsiteX84" fmla="*/ 2919327 w 4679489"/>
              <a:gd name="connsiteY84" fmla="*/ 1190916 h 4432733"/>
              <a:gd name="connsiteX85" fmla="*/ 2866418 w 4679489"/>
              <a:gd name="connsiteY85" fmla="*/ 1167575 h 4432733"/>
              <a:gd name="connsiteX86" fmla="*/ 2794980 w 4679489"/>
              <a:gd name="connsiteY86" fmla="*/ 1153288 h 4432733"/>
              <a:gd name="connsiteX87" fmla="*/ 2758554 w 4679489"/>
              <a:gd name="connsiteY87" fmla="*/ 1165796 h 4432733"/>
              <a:gd name="connsiteX88" fmla="*/ 2698264 w 4679489"/>
              <a:gd name="connsiteY88" fmla="*/ 1135651 h 4432733"/>
              <a:gd name="connsiteX89" fmla="*/ 2627925 w 4679489"/>
              <a:gd name="connsiteY89" fmla="*/ 1120578 h 4432733"/>
              <a:gd name="connsiteX90" fmla="*/ 2452080 w 4679489"/>
              <a:gd name="connsiteY90" fmla="*/ 1072325 h 4432733"/>
              <a:gd name="connsiteX91" fmla="*/ 2215943 w 4679489"/>
              <a:gd name="connsiteY91" fmla="*/ 1010046 h 4432733"/>
              <a:gd name="connsiteX92" fmla="*/ 2150628 w 4679489"/>
              <a:gd name="connsiteY92" fmla="*/ 979901 h 4432733"/>
              <a:gd name="connsiteX93" fmla="*/ 2095363 w 4679489"/>
              <a:gd name="connsiteY93" fmla="*/ 954780 h 4432733"/>
              <a:gd name="connsiteX94" fmla="*/ 2009952 w 4679489"/>
              <a:gd name="connsiteY94" fmla="*/ 944732 h 4432733"/>
              <a:gd name="connsiteX95" fmla="*/ 1949661 w 4679489"/>
              <a:gd name="connsiteY95" fmla="*/ 944732 h 4432733"/>
              <a:gd name="connsiteX96" fmla="*/ 1914492 w 4679489"/>
              <a:gd name="connsiteY96" fmla="*/ 949756 h 4432733"/>
              <a:gd name="connsiteX97" fmla="*/ 1819033 w 4679489"/>
              <a:gd name="connsiteY97" fmla="*/ 849273 h 4432733"/>
              <a:gd name="connsiteX98" fmla="*/ 1806761 w 4679489"/>
              <a:gd name="connsiteY98" fmla="*/ 805625 h 4432733"/>
              <a:gd name="connsiteX99" fmla="*/ 1778186 w 4679489"/>
              <a:gd name="connsiteY99" fmla="*/ 779431 h 4432733"/>
              <a:gd name="connsiteX100" fmla="*/ 1748694 w 4679489"/>
              <a:gd name="connsiteY100" fmla="*/ 743765 h 4432733"/>
              <a:gd name="connsiteX101" fmla="*/ 1688404 w 4679489"/>
              <a:gd name="connsiteY101" fmla="*/ 663378 h 4432733"/>
              <a:gd name="connsiteX102" fmla="*/ 3556386 w 4679489"/>
              <a:gd name="connsiteY102" fmla="*/ 1324597 h 4432733"/>
              <a:gd name="connsiteX103" fmla="*/ 1582897 w 4679489"/>
              <a:gd name="connsiteY103" fmla="*/ 552846 h 4432733"/>
              <a:gd name="connsiteX104" fmla="*/ 1487437 w 4679489"/>
              <a:gd name="connsiteY104" fmla="*/ 482508 h 4432733"/>
              <a:gd name="connsiteX105" fmla="*/ 1391978 w 4679489"/>
              <a:gd name="connsiteY105" fmla="*/ 477484 h 4432733"/>
              <a:gd name="connsiteX106" fmla="*/ 1361468 w 4679489"/>
              <a:gd name="connsiteY106" fmla="*/ 453200 h 4432733"/>
              <a:gd name="connsiteX107" fmla="*/ 1291494 w 4679489"/>
              <a:gd name="connsiteY107" fmla="*/ 467435 h 4432733"/>
              <a:gd name="connsiteX108" fmla="*/ 1282886 w 4679489"/>
              <a:gd name="connsiteY108" fmla="*/ 443675 h 4432733"/>
              <a:gd name="connsiteX109" fmla="*/ 1236228 w 4679489"/>
              <a:gd name="connsiteY109" fmla="*/ 452363 h 4432733"/>
              <a:gd name="connsiteX110" fmla="*/ 1228118 w 4679489"/>
              <a:gd name="connsiteY110" fmla="*/ 412719 h 4432733"/>
              <a:gd name="connsiteX111" fmla="*/ 1192399 w 4679489"/>
              <a:gd name="connsiteY111" fmla="*/ 377000 h 4432733"/>
              <a:gd name="connsiteX112" fmla="*/ 1178111 w 4679489"/>
              <a:gd name="connsiteY112" fmla="*/ 341281 h 4432733"/>
              <a:gd name="connsiteX113" fmla="*/ 1170914 w 4679489"/>
              <a:gd name="connsiteY113" fmla="*/ 321734 h 4432733"/>
              <a:gd name="connsiteX114" fmla="*/ 1105600 w 4679489"/>
              <a:gd name="connsiteY114" fmla="*/ 291589 h 4432733"/>
              <a:gd name="connsiteX115" fmla="*/ 1060382 w 4679489"/>
              <a:gd name="connsiteY115" fmla="*/ 291589 h 4432733"/>
              <a:gd name="connsiteX116" fmla="*/ 1040286 w 4679489"/>
              <a:gd name="connsiteY116" fmla="*/ 231299 h 4432733"/>
              <a:gd name="connsiteX117" fmla="*/ 1015165 w 4679489"/>
              <a:gd name="connsiteY117" fmla="*/ 176033 h 4432733"/>
              <a:gd name="connsiteX118" fmla="*/ 985020 w 4679489"/>
              <a:gd name="connsiteY118" fmla="*/ 150912 h 4432733"/>
              <a:gd name="connsiteX119" fmla="*/ 929754 w 4679489"/>
              <a:gd name="connsiteY119" fmla="*/ 186081 h 4432733"/>
              <a:gd name="connsiteX120" fmla="*/ 859415 w 4679489"/>
              <a:gd name="connsiteY120" fmla="*/ 211202 h 4432733"/>
              <a:gd name="connsiteX121" fmla="*/ 814198 w 4679489"/>
              <a:gd name="connsiteY121" fmla="*/ 221251 h 4432733"/>
              <a:gd name="connsiteX122" fmla="*/ 758932 w 4679489"/>
              <a:gd name="connsiteY122" fmla="*/ 191105 h 4432733"/>
              <a:gd name="connsiteX123" fmla="*/ 698642 w 4679489"/>
              <a:gd name="connsiteY123" fmla="*/ 155936 h 4432733"/>
              <a:gd name="connsiteX124" fmla="*/ 628303 w 4679489"/>
              <a:gd name="connsiteY124" fmla="*/ 120767 h 4432733"/>
              <a:gd name="connsiteX125" fmla="*/ 522795 w 4679489"/>
              <a:gd name="connsiteY125" fmla="*/ 165985 h 4432733"/>
              <a:gd name="connsiteX126" fmla="*/ 437384 w 4679489"/>
              <a:gd name="connsiteY126" fmla="*/ 181057 h 4432733"/>
              <a:gd name="connsiteX127" fmla="*/ 387143 w 4679489"/>
              <a:gd name="connsiteY127" fmla="*/ 145888 h 4432733"/>
              <a:gd name="connsiteX128" fmla="*/ 397191 w 4679489"/>
              <a:gd name="connsiteY128" fmla="*/ 105695 h 4432733"/>
              <a:gd name="connsiteX129" fmla="*/ 412264 w 4679489"/>
              <a:gd name="connsiteY129" fmla="*/ 85598 h 4432733"/>
              <a:gd name="connsiteX130" fmla="*/ 387143 w 4679489"/>
              <a:gd name="connsiteY130" fmla="*/ 20284 h 4432733"/>
              <a:gd name="connsiteX131" fmla="*/ 341925 w 4679489"/>
              <a:gd name="connsiteY131" fmla="*/ 187 h 4432733"/>
              <a:gd name="connsiteX132" fmla="*/ 311780 w 4679489"/>
              <a:gd name="connsiteY132" fmla="*/ 10235 h 4432733"/>
              <a:gd name="connsiteX133" fmla="*/ 251490 w 4679489"/>
              <a:gd name="connsiteY133" fmla="*/ 10235 h 4432733"/>
              <a:gd name="connsiteX134" fmla="*/ 166079 w 4679489"/>
              <a:gd name="connsiteY134" fmla="*/ 187 h 4432733"/>
              <a:gd name="connsiteX135" fmla="*/ 130910 w 4679489"/>
              <a:gd name="connsiteY135" fmla="*/ 10235 h 4432733"/>
              <a:gd name="connsiteX136" fmla="*/ 85692 w 4679489"/>
              <a:gd name="connsiteY136" fmla="*/ 55453 h 4432733"/>
              <a:gd name="connsiteX137" fmla="*/ 80668 w 4679489"/>
              <a:gd name="connsiteY137" fmla="*/ 105695 h 4432733"/>
              <a:gd name="connsiteX138" fmla="*/ 75644 w 4679489"/>
              <a:gd name="connsiteY138" fmla="*/ 140864 h 4432733"/>
              <a:gd name="connsiteX139" fmla="*/ 40475 w 4679489"/>
              <a:gd name="connsiteY139" fmla="*/ 216226 h 4432733"/>
              <a:gd name="connsiteX140" fmla="*/ 60571 w 4679489"/>
              <a:gd name="connsiteY140" fmla="*/ 206178 h 4432733"/>
              <a:gd name="connsiteX141" fmla="*/ 115837 w 4679489"/>
              <a:gd name="connsiteY141" fmla="*/ 171009 h 4432733"/>
              <a:gd name="connsiteX142" fmla="*/ 161055 w 4679489"/>
              <a:gd name="connsiteY142" fmla="*/ 216226 h 4432733"/>
              <a:gd name="connsiteX143" fmla="*/ 156031 w 4679489"/>
              <a:gd name="connsiteY143" fmla="*/ 256420 h 4432733"/>
              <a:gd name="connsiteX144" fmla="*/ 156031 w 4679489"/>
              <a:gd name="connsiteY144" fmla="*/ 276516 h 4432733"/>
              <a:gd name="connsiteX145" fmla="*/ 291683 w 4679489"/>
              <a:gd name="connsiteY145" fmla="*/ 427242 h 4432733"/>
              <a:gd name="connsiteX146" fmla="*/ 3631225 w 4679489"/>
              <a:gd name="connsiteY146" fmla="*/ 1444777 h 4432733"/>
              <a:gd name="connsiteX147" fmla="*/ 3719148 w 4679489"/>
              <a:gd name="connsiteY147" fmla="*/ 1609807 h 4432733"/>
              <a:gd name="connsiteX148" fmla="*/ 3762342 w 4679489"/>
              <a:gd name="connsiteY148" fmla="*/ 1752368 h 4432733"/>
              <a:gd name="connsiteX149" fmla="*/ 3841194 w 4679489"/>
              <a:gd name="connsiteY149" fmla="*/ 1874414 h 4432733"/>
              <a:gd name="connsiteX0" fmla="*/ 3841425 w 4679720"/>
              <a:gd name="connsiteY0" fmla="*/ 1874414 h 4432733"/>
              <a:gd name="connsiteX1" fmla="*/ 4223192 w 4679720"/>
              <a:gd name="connsiteY1" fmla="*/ 2133857 h 4432733"/>
              <a:gd name="connsiteX2" fmla="*/ 4444605 w 4679720"/>
              <a:gd name="connsiteY2" fmla="*/ 2453101 h 4432733"/>
              <a:gd name="connsiteX3" fmla="*/ 4508873 w 4679720"/>
              <a:gd name="connsiteY3" fmla="*/ 2820494 h 4432733"/>
              <a:gd name="connsiteX4" fmla="*/ 4498545 w 4679720"/>
              <a:gd name="connsiteY4" fmla="*/ 3176931 h 4432733"/>
              <a:gd name="connsiteX5" fmla="*/ 4548787 w 4679720"/>
              <a:gd name="connsiteY5" fmla="*/ 3413347 h 4432733"/>
              <a:gd name="connsiteX6" fmla="*/ 4639092 w 4679720"/>
              <a:gd name="connsiteY6" fmla="*/ 3672650 h 4432733"/>
              <a:gd name="connsiteX7" fmla="*/ 4679574 w 4679720"/>
              <a:gd name="connsiteY7" fmla="*/ 3976656 h 4432733"/>
              <a:gd name="connsiteX8" fmla="*/ 4626522 w 4679720"/>
              <a:gd name="connsiteY8" fmla="*/ 4141713 h 4432733"/>
              <a:gd name="connsiteX9" fmla="*/ 4582909 w 4679720"/>
              <a:gd name="connsiteY9" fmla="*/ 4253221 h 4432733"/>
              <a:gd name="connsiteX10" fmla="*/ 4495126 w 4679720"/>
              <a:gd name="connsiteY10" fmla="*/ 4305417 h 4432733"/>
              <a:gd name="connsiteX11" fmla="*/ 4201848 w 4679720"/>
              <a:gd name="connsiteY11" fmla="*/ 4416769 h 4432733"/>
              <a:gd name="connsiteX12" fmla="*/ 2335630 w 4679720"/>
              <a:gd name="connsiteY12" fmla="*/ 3920300 h 4432733"/>
              <a:gd name="connsiteX13" fmla="*/ 2255459 w 4679720"/>
              <a:gd name="connsiteY13" fmla="*/ 3875849 h 4432733"/>
              <a:gd name="connsiteX14" fmla="*/ 2442262 w 4679720"/>
              <a:gd name="connsiteY14" fmla="*/ 3878851 h 4432733"/>
              <a:gd name="connsiteX15" fmla="*/ 2517624 w 4679720"/>
              <a:gd name="connsiteY15" fmla="*/ 3823585 h 4432733"/>
              <a:gd name="connsiteX16" fmla="*/ 2572890 w 4679720"/>
              <a:gd name="connsiteY16" fmla="*/ 3778367 h 4432733"/>
              <a:gd name="connsiteX17" fmla="*/ 2669005 w 4679720"/>
              <a:gd name="connsiteY17" fmla="*/ 3820288 h 4432733"/>
              <a:gd name="connsiteX18" fmla="*/ 2723615 w 4679720"/>
              <a:gd name="connsiteY18" fmla="*/ 3823585 h 4432733"/>
              <a:gd name="connsiteX19" fmla="*/ 2773857 w 4679720"/>
              <a:gd name="connsiteY19" fmla="*/ 3808512 h 4432733"/>
              <a:gd name="connsiteX20" fmla="*/ 2824099 w 4679720"/>
              <a:gd name="connsiteY20" fmla="*/ 3738174 h 4432733"/>
              <a:gd name="connsiteX21" fmla="*/ 2839172 w 4679720"/>
              <a:gd name="connsiteY21" fmla="*/ 3692956 h 4432733"/>
              <a:gd name="connsiteX22" fmla="*/ 2838074 w 4679720"/>
              <a:gd name="connsiteY22" fmla="*/ 3667888 h 4432733"/>
              <a:gd name="connsiteX23" fmla="*/ 2878842 w 4679720"/>
              <a:gd name="connsiteY23" fmla="*/ 3646953 h 4432733"/>
              <a:gd name="connsiteX24" fmla="*/ 2929607 w 4679720"/>
              <a:gd name="connsiteY24" fmla="*/ 3667835 h 4432733"/>
              <a:gd name="connsiteX25" fmla="*/ 3004969 w 4679720"/>
              <a:gd name="connsiteY25" fmla="*/ 3667835 h 4432733"/>
              <a:gd name="connsiteX26" fmla="*/ 3060235 w 4679720"/>
              <a:gd name="connsiteY26" fmla="*/ 3622618 h 4432733"/>
              <a:gd name="connsiteX27" fmla="*/ 3080332 w 4679720"/>
              <a:gd name="connsiteY27" fmla="*/ 3547255 h 4432733"/>
              <a:gd name="connsiteX28" fmla="*/ 3080332 w 4679720"/>
              <a:gd name="connsiteY28" fmla="*/ 3486965 h 4432733"/>
              <a:gd name="connsiteX29" fmla="*/ 3140622 w 4679720"/>
              <a:gd name="connsiteY29" fmla="*/ 3411602 h 4432733"/>
              <a:gd name="connsiteX30" fmla="*/ 3160719 w 4679720"/>
              <a:gd name="connsiteY30" fmla="*/ 3366385 h 4432733"/>
              <a:gd name="connsiteX31" fmla="*/ 3180815 w 4679720"/>
              <a:gd name="connsiteY31" fmla="*/ 3341264 h 4432733"/>
              <a:gd name="connsiteX32" fmla="*/ 3214310 w 4679720"/>
              <a:gd name="connsiteY32" fmla="*/ 3322606 h 4432733"/>
              <a:gd name="connsiteX33" fmla="*/ 3261202 w 4679720"/>
              <a:gd name="connsiteY33" fmla="*/ 3321167 h 4432733"/>
              <a:gd name="connsiteX34" fmla="*/ 3256178 w 4679720"/>
              <a:gd name="connsiteY34" fmla="*/ 3270925 h 4432733"/>
              <a:gd name="connsiteX35" fmla="*/ 3246130 w 4679720"/>
              <a:gd name="connsiteY35" fmla="*/ 3235756 h 4432733"/>
              <a:gd name="connsiteX36" fmla="*/ 3245266 w 4679720"/>
              <a:gd name="connsiteY36" fmla="*/ 3217831 h 4432733"/>
              <a:gd name="connsiteX37" fmla="*/ 3208317 w 4679720"/>
              <a:gd name="connsiteY37" fmla="*/ 3181276 h 4432733"/>
              <a:gd name="connsiteX38" fmla="*/ 3185840 w 4679720"/>
              <a:gd name="connsiteY38" fmla="*/ 3180490 h 4432733"/>
              <a:gd name="connsiteX39" fmla="*/ 3140622 w 4679720"/>
              <a:gd name="connsiteY39" fmla="*/ 3130248 h 4432733"/>
              <a:gd name="connsiteX40" fmla="*/ 3110477 w 4679720"/>
              <a:gd name="connsiteY40" fmla="*/ 3100103 h 4432733"/>
              <a:gd name="connsiteX41" fmla="*/ 3085356 w 4679720"/>
              <a:gd name="connsiteY41" fmla="*/ 3095079 h 4432733"/>
              <a:gd name="connsiteX42" fmla="*/ 3035716 w 4679720"/>
              <a:gd name="connsiteY42" fmla="*/ 3015425 h 4432733"/>
              <a:gd name="connsiteX43" fmla="*/ 3015018 w 4679720"/>
              <a:gd name="connsiteY43" fmla="*/ 2944354 h 4432733"/>
              <a:gd name="connsiteX44" fmla="*/ 2983329 w 4679720"/>
              <a:gd name="connsiteY44" fmla="*/ 2905888 h 4432733"/>
              <a:gd name="connsiteX45" fmla="*/ 2976185 w 4679720"/>
              <a:gd name="connsiteY45" fmla="*/ 2867788 h 4432733"/>
              <a:gd name="connsiteX46" fmla="*/ 2954728 w 4679720"/>
              <a:gd name="connsiteY46" fmla="*/ 2838846 h 4432733"/>
              <a:gd name="connsiteX47" fmla="*/ 2954754 w 4679720"/>
              <a:gd name="connsiteY47" fmla="*/ 2820163 h 4432733"/>
              <a:gd name="connsiteX48" fmla="*/ 2919558 w 4679720"/>
              <a:gd name="connsiteY48" fmla="*/ 2768508 h 4432733"/>
              <a:gd name="connsiteX49" fmla="*/ 2854244 w 4679720"/>
              <a:gd name="connsiteY49" fmla="*/ 2698169 h 4432733"/>
              <a:gd name="connsiteX50" fmla="*/ 2824099 w 4679720"/>
              <a:gd name="connsiteY50" fmla="*/ 2663000 h 4432733"/>
              <a:gd name="connsiteX51" fmla="*/ 2788930 w 4679720"/>
              <a:gd name="connsiteY51" fmla="*/ 2622807 h 4432733"/>
              <a:gd name="connsiteX52" fmla="*/ 2778541 w 4679720"/>
              <a:gd name="connsiteY52" fmla="*/ 2558225 h 4432733"/>
              <a:gd name="connsiteX53" fmla="*/ 2783906 w 4679720"/>
              <a:gd name="connsiteY53" fmla="*/ 2532371 h 4432733"/>
              <a:gd name="connsiteX54" fmla="*/ 2740442 w 4679720"/>
              <a:gd name="connsiteY54" fmla="*/ 2510600 h 4432733"/>
              <a:gd name="connsiteX55" fmla="*/ 2713567 w 4679720"/>
              <a:gd name="connsiteY55" fmla="*/ 2512275 h 4432733"/>
              <a:gd name="connsiteX56" fmla="*/ 2704042 w 4679720"/>
              <a:gd name="connsiteY56" fmla="*/ 2472631 h 4432733"/>
              <a:gd name="connsiteX57" fmla="*/ 2707105 w 4679720"/>
              <a:gd name="connsiteY57" fmla="*/ 2398681 h 4432733"/>
              <a:gd name="connsiteX58" fmla="*/ 2688446 w 4679720"/>
              <a:gd name="connsiteY58" fmla="*/ 2371598 h 4432733"/>
              <a:gd name="connsiteX59" fmla="*/ 2658301 w 4679720"/>
              <a:gd name="connsiteY59" fmla="*/ 2326380 h 4432733"/>
              <a:gd name="connsiteX60" fmla="*/ 2603035 w 4679720"/>
              <a:gd name="connsiteY60" fmla="*/ 2272973 h 4432733"/>
              <a:gd name="connsiteX61" fmla="*/ 2572890 w 4679720"/>
              <a:gd name="connsiteY61" fmla="*/ 2230921 h 4432733"/>
              <a:gd name="connsiteX62" fmla="*/ 2537721 w 4679720"/>
              <a:gd name="connsiteY62" fmla="*/ 2215848 h 4432733"/>
              <a:gd name="connsiteX63" fmla="*/ 2516604 w 4679720"/>
              <a:gd name="connsiteY63" fmla="*/ 2203419 h 4432733"/>
              <a:gd name="connsiteX64" fmla="*/ 2492503 w 4679720"/>
              <a:gd name="connsiteY64" fmla="*/ 2195752 h 4432733"/>
              <a:gd name="connsiteX65" fmla="*/ 2464216 w 4679720"/>
              <a:gd name="connsiteY65" fmla="*/ 2177225 h 4432733"/>
              <a:gd name="connsiteX66" fmla="*/ 2427189 w 4679720"/>
              <a:gd name="connsiteY66" fmla="*/ 2170631 h 4432733"/>
              <a:gd name="connsiteX67" fmla="*/ 2392779 w 4679720"/>
              <a:gd name="connsiteY67" fmla="*/ 2146269 h 4432733"/>
              <a:gd name="connsiteX68" fmla="*/ 2353162 w 4679720"/>
              <a:gd name="connsiteY68" fmla="*/ 2128318 h 4432733"/>
              <a:gd name="connsiteX69" fmla="*/ 2392020 w 4679720"/>
              <a:gd name="connsiteY69" fmla="*/ 2004833 h 4432733"/>
              <a:gd name="connsiteX70" fmla="*/ 2422165 w 4679720"/>
              <a:gd name="connsiteY70" fmla="*/ 1934495 h 4432733"/>
              <a:gd name="connsiteX71" fmla="*/ 2517624 w 4679720"/>
              <a:gd name="connsiteY71" fmla="*/ 1813914 h 4432733"/>
              <a:gd name="connsiteX72" fmla="*/ 2554390 w 4679720"/>
              <a:gd name="connsiteY72" fmla="*/ 1758648 h 4432733"/>
              <a:gd name="connsiteX73" fmla="*/ 2608059 w 4679720"/>
              <a:gd name="connsiteY73" fmla="*/ 1733527 h 4432733"/>
              <a:gd name="connsiteX74" fmla="*/ 2678398 w 4679720"/>
              <a:gd name="connsiteY74" fmla="*/ 1693334 h 4432733"/>
              <a:gd name="connsiteX75" fmla="*/ 2788930 w 4679720"/>
              <a:gd name="connsiteY75" fmla="*/ 1663189 h 4432733"/>
              <a:gd name="connsiteX76" fmla="*/ 2834147 w 4679720"/>
              <a:gd name="connsiteY76" fmla="*/ 1643092 h 4432733"/>
              <a:gd name="connsiteX77" fmla="*/ 2869317 w 4679720"/>
              <a:gd name="connsiteY77" fmla="*/ 1602899 h 4432733"/>
              <a:gd name="connsiteX78" fmla="*/ 2889413 w 4679720"/>
              <a:gd name="connsiteY78" fmla="*/ 1517488 h 4432733"/>
              <a:gd name="connsiteX79" fmla="*/ 2922202 w 4679720"/>
              <a:gd name="connsiteY79" fmla="*/ 1430480 h 4432733"/>
              <a:gd name="connsiteX80" fmla="*/ 2989897 w 4679720"/>
              <a:gd name="connsiteY80" fmla="*/ 1341642 h 4432733"/>
              <a:gd name="connsiteX81" fmla="*/ 3105453 w 4679720"/>
              <a:gd name="connsiteY81" fmla="*/ 1241158 h 4432733"/>
              <a:gd name="connsiteX82" fmla="*/ 3060235 w 4679720"/>
              <a:gd name="connsiteY82" fmla="*/ 1211013 h 4432733"/>
              <a:gd name="connsiteX83" fmla="*/ 3002380 w 4679720"/>
              <a:gd name="connsiteY83" fmla="*/ 1196150 h 4432733"/>
              <a:gd name="connsiteX84" fmla="*/ 2919558 w 4679720"/>
              <a:gd name="connsiteY84" fmla="*/ 1190916 h 4432733"/>
              <a:gd name="connsiteX85" fmla="*/ 2866649 w 4679720"/>
              <a:gd name="connsiteY85" fmla="*/ 1167575 h 4432733"/>
              <a:gd name="connsiteX86" fmla="*/ 2795211 w 4679720"/>
              <a:gd name="connsiteY86" fmla="*/ 1153288 h 4432733"/>
              <a:gd name="connsiteX87" fmla="*/ 2758785 w 4679720"/>
              <a:gd name="connsiteY87" fmla="*/ 1165796 h 4432733"/>
              <a:gd name="connsiteX88" fmla="*/ 2698495 w 4679720"/>
              <a:gd name="connsiteY88" fmla="*/ 1135651 h 4432733"/>
              <a:gd name="connsiteX89" fmla="*/ 2628156 w 4679720"/>
              <a:gd name="connsiteY89" fmla="*/ 1120578 h 4432733"/>
              <a:gd name="connsiteX90" fmla="*/ 2452311 w 4679720"/>
              <a:gd name="connsiteY90" fmla="*/ 1072325 h 4432733"/>
              <a:gd name="connsiteX91" fmla="*/ 2216174 w 4679720"/>
              <a:gd name="connsiteY91" fmla="*/ 1010046 h 4432733"/>
              <a:gd name="connsiteX92" fmla="*/ 2150859 w 4679720"/>
              <a:gd name="connsiteY92" fmla="*/ 979901 h 4432733"/>
              <a:gd name="connsiteX93" fmla="*/ 2095594 w 4679720"/>
              <a:gd name="connsiteY93" fmla="*/ 954780 h 4432733"/>
              <a:gd name="connsiteX94" fmla="*/ 2010183 w 4679720"/>
              <a:gd name="connsiteY94" fmla="*/ 944732 h 4432733"/>
              <a:gd name="connsiteX95" fmla="*/ 1949892 w 4679720"/>
              <a:gd name="connsiteY95" fmla="*/ 944732 h 4432733"/>
              <a:gd name="connsiteX96" fmla="*/ 1914723 w 4679720"/>
              <a:gd name="connsiteY96" fmla="*/ 949756 h 4432733"/>
              <a:gd name="connsiteX97" fmla="*/ 1819264 w 4679720"/>
              <a:gd name="connsiteY97" fmla="*/ 849273 h 4432733"/>
              <a:gd name="connsiteX98" fmla="*/ 1806992 w 4679720"/>
              <a:gd name="connsiteY98" fmla="*/ 805625 h 4432733"/>
              <a:gd name="connsiteX99" fmla="*/ 1778417 w 4679720"/>
              <a:gd name="connsiteY99" fmla="*/ 779431 h 4432733"/>
              <a:gd name="connsiteX100" fmla="*/ 1748925 w 4679720"/>
              <a:gd name="connsiteY100" fmla="*/ 743765 h 4432733"/>
              <a:gd name="connsiteX101" fmla="*/ 1688635 w 4679720"/>
              <a:gd name="connsiteY101" fmla="*/ 663378 h 4432733"/>
              <a:gd name="connsiteX102" fmla="*/ 3556617 w 4679720"/>
              <a:gd name="connsiteY102" fmla="*/ 1324597 h 4432733"/>
              <a:gd name="connsiteX103" fmla="*/ 1583128 w 4679720"/>
              <a:gd name="connsiteY103" fmla="*/ 552846 h 4432733"/>
              <a:gd name="connsiteX104" fmla="*/ 1487668 w 4679720"/>
              <a:gd name="connsiteY104" fmla="*/ 482508 h 4432733"/>
              <a:gd name="connsiteX105" fmla="*/ 1392209 w 4679720"/>
              <a:gd name="connsiteY105" fmla="*/ 477484 h 4432733"/>
              <a:gd name="connsiteX106" fmla="*/ 1361699 w 4679720"/>
              <a:gd name="connsiteY106" fmla="*/ 453200 h 4432733"/>
              <a:gd name="connsiteX107" fmla="*/ 1291725 w 4679720"/>
              <a:gd name="connsiteY107" fmla="*/ 467435 h 4432733"/>
              <a:gd name="connsiteX108" fmla="*/ 1283117 w 4679720"/>
              <a:gd name="connsiteY108" fmla="*/ 443675 h 4432733"/>
              <a:gd name="connsiteX109" fmla="*/ 1236459 w 4679720"/>
              <a:gd name="connsiteY109" fmla="*/ 452363 h 4432733"/>
              <a:gd name="connsiteX110" fmla="*/ 1228349 w 4679720"/>
              <a:gd name="connsiteY110" fmla="*/ 412719 h 4432733"/>
              <a:gd name="connsiteX111" fmla="*/ 1192630 w 4679720"/>
              <a:gd name="connsiteY111" fmla="*/ 377000 h 4432733"/>
              <a:gd name="connsiteX112" fmla="*/ 1178342 w 4679720"/>
              <a:gd name="connsiteY112" fmla="*/ 341281 h 4432733"/>
              <a:gd name="connsiteX113" fmla="*/ 1171145 w 4679720"/>
              <a:gd name="connsiteY113" fmla="*/ 321734 h 4432733"/>
              <a:gd name="connsiteX114" fmla="*/ 1105831 w 4679720"/>
              <a:gd name="connsiteY114" fmla="*/ 291589 h 4432733"/>
              <a:gd name="connsiteX115" fmla="*/ 1060613 w 4679720"/>
              <a:gd name="connsiteY115" fmla="*/ 291589 h 4432733"/>
              <a:gd name="connsiteX116" fmla="*/ 1040517 w 4679720"/>
              <a:gd name="connsiteY116" fmla="*/ 231299 h 4432733"/>
              <a:gd name="connsiteX117" fmla="*/ 1015396 w 4679720"/>
              <a:gd name="connsiteY117" fmla="*/ 176033 h 4432733"/>
              <a:gd name="connsiteX118" fmla="*/ 985251 w 4679720"/>
              <a:gd name="connsiteY118" fmla="*/ 150912 h 4432733"/>
              <a:gd name="connsiteX119" fmla="*/ 929985 w 4679720"/>
              <a:gd name="connsiteY119" fmla="*/ 186081 h 4432733"/>
              <a:gd name="connsiteX120" fmla="*/ 859646 w 4679720"/>
              <a:gd name="connsiteY120" fmla="*/ 211202 h 4432733"/>
              <a:gd name="connsiteX121" fmla="*/ 814429 w 4679720"/>
              <a:gd name="connsiteY121" fmla="*/ 221251 h 4432733"/>
              <a:gd name="connsiteX122" fmla="*/ 759163 w 4679720"/>
              <a:gd name="connsiteY122" fmla="*/ 191105 h 4432733"/>
              <a:gd name="connsiteX123" fmla="*/ 698873 w 4679720"/>
              <a:gd name="connsiteY123" fmla="*/ 155936 h 4432733"/>
              <a:gd name="connsiteX124" fmla="*/ 628534 w 4679720"/>
              <a:gd name="connsiteY124" fmla="*/ 120767 h 4432733"/>
              <a:gd name="connsiteX125" fmla="*/ 523026 w 4679720"/>
              <a:gd name="connsiteY125" fmla="*/ 165985 h 4432733"/>
              <a:gd name="connsiteX126" fmla="*/ 437615 w 4679720"/>
              <a:gd name="connsiteY126" fmla="*/ 181057 h 4432733"/>
              <a:gd name="connsiteX127" fmla="*/ 387374 w 4679720"/>
              <a:gd name="connsiteY127" fmla="*/ 145888 h 4432733"/>
              <a:gd name="connsiteX128" fmla="*/ 397422 w 4679720"/>
              <a:gd name="connsiteY128" fmla="*/ 105695 h 4432733"/>
              <a:gd name="connsiteX129" fmla="*/ 412495 w 4679720"/>
              <a:gd name="connsiteY129" fmla="*/ 85598 h 4432733"/>
              <a:gd name="connsiteX130" fmla="*/ 387374 w 4679720"/>
              <a:gd name="connsiteY130" fmla="*/ 20284 h 4432733"/>
              <a:gd name="connsiteX131" fmla="*/ 342156 w 4679720"/>
              <a:gd name="connsiteY131" fmla="*/ 187 h 4432733"/>
              <a:gd name="connsiteX132" fmla="*/ 312011 w 4679720"/>
              <a:gd name="connsiteY132" fmla="*/ 10235 h 4432733"/>
              <a:gd name="connsiteX133" fmla="*/ 251721 w 4679720"/>
              <a:gd name="connsiteY133" fmla="*/ 10235 h 4432733"/>
              <a:gd name="connsiteX134" fmla="*/ 166310 w 4679720"/>
              <a:gd name="connsiteY134" fmla="*/ 187 h 4432733"/>
              <a:gd name="connsiteX135" fmla="*/ 131141 w 4679720"/>
              <a:gd name="connsiteY135" fmla="*/ 10235 h 4432733"/>
              <a:gd name="connsiteX136" fmla="*/ 85923 w 4679720"/>
              <a:gd name="connsiteY136" fmla="*/ 55453 h 4432733"/>
              <a:gd name="connsiteX137" fmla="*/ 80899 w 4679720"/>
              <a:gd name="connsiteY137" fmla="*/ 105695 h 4432733"/>
              <a:gd name="connsiteX138" fmla="*/ 75875 w 4679720"/>
              <a:gd name="connsiteY138" fmla="*/ 140864 h 4432733"/>
              <a:gd name="connsiteX139" fmla="*/ 40706 w 4679720"/>
              <a:gd name="connsiteY139" fmla="*/ 216226 h 4432733"/>
              <a:gd name="connsiteX140" fmla="*/ 60802 w 4679720"/>
              <a:gd name="connsiteY140" fmla="*/ 206178 h 4432733"/>
              <a:gd name="connsiteX141" fmla="*/ 116068 w 4679720"/>
              <a:gd name="connsiteY141" fmla="*/ 171009 h 4432733"/>
              <a:gd name="connsiteX142" fmla="*/ 161286 w 4679720"/>
              <a:gd name="connsiteY142" fmla="*/ 216226 h 4432733"/>
              <a:gd name="connsiteX143" fmla="*/ 156262 w 4679720"/>
              <a:gd name="connsiteY143" fmla="*/ 256420 h 4432733"/>
              <a:gd name="connsiteX144" fmla="*/ 291914 w 4679720"/>
              <a:gd name="connsiteY144" fmla="*/ 427242 h 4432733"/>
              <a:gd name="connsiteX145" fmla="*/ 3631456 w 4679720"/>
              <a:gd name="connsiteY145" fmla="*/ 1444777 h 4432733"/>
              <a:gd name="connsiteX146" fmla="*/ 3719379 w 4679720"/>
              <a:gd name="connsiteY146" fmla="*/ 1609807 h 4432733"/>
              <a:gd name="connsiteX147" fmla="*/ 3762573 w 4679720"/>
              <a:gd name="connsiteY147" fmla="*/ 1752368 h 4432733"/>
              <a:gd name="connsiteX148" fmla="*/ 3841425 w 4679720"/>
              <a:gd name="connsiteY148" fmla="*/ 1874414 h 4432733"/>
              <a:gd name="connsiteX0" fmla="*/ 3837345 w 4675640"/>
              <a:gd name="connsiteY0" fmla="*/ 1874414 h 4432733"/>
              <a:gd name="connsiteX1" fmla="*/ 4219112 w 4675640"/>
              <a:gd name="connsiteY1" fmla="*/ 2133857 h 4432733"/>
              <a:gd name="connsiteX2" fmla="*/ 4440525 w 4675640"/>
              <a:gd name="connsiteY2" fmla="*/ 2453101 h 4432733"/>
              <a:gd name="connsiteX3" fmla="*/ 4504793 w 4675640"/>
              <a:gd name="connsiteY3" fmla="*/ 2820494 h 4432733"/>
              <a:gd name="connsiteX4" fmla="*/ 4494465 w 4675640"/>
              <a:gd name="connsiteY4" fmla="*/ 3176931 h 4432733"/>
              <a:gd name="connsiteX5" fmla="*/ 4544707 w 4675640"/>
              <a:gd name="connsiteY5" fmla="*/ 3413347 h 4432733"/>
              <a:gd name="connsiteX6" fmla="*/ 4635012 w 4675640"/>
              <a:gd name="connsiteY6" fmla="*/ 3672650 h 4432733"/>
              <a:gd name="connsiteX7" fmla="*/ 4675494 w 4675640"/>
              <a:gd name="connsiteY7" fmla="*/ 3976656 h 4432733"/>
              <a:gd name="connsiteX8" fmla="*/ 4622442 w 4675640"/>
              <a:gd name="connsiteY8" fmla="*/ 4141713 h 4432733"/>
              <a:gd name="connsiteX9" fmla="*/ 4578829 w 4675640"/>
              <a:gd name="connsiteY9" fmla="*/ 4253221 h 4432733"/>
              <a:gd name="connsiteX10" fmla="*/ 4491046 w 4675640"/>
              <a:gd name="connsiteY10" fmla="*/ 4305417 h 4432733"/>
              <a:gd name="connsiteX11" fmla="*/ 4197768 w 4675640"/>
              <a:gd name="connsiteY11" fmla="*/ 4416769 h 4432733"/>
              <a:gd name="connsiteX12" fmla="*/ 2331550 w 4675640"/>
              <a:gd name="connsiteY12" fmla="*/ 3920300 h 4432733"/>
              <a:gd name="connsiteX13" fmla="*/ 2251379 w 4675640"/>
              <a:gd name="connsiteY13" fmla="*/ 3875849 h 4432733"/>
              <a:gd name="connsiteX14" fmla="*/ 2438182 w 4675640"/>
              <a:gd name="connsiteY14" fmla="*/ 3878851 h 4432733"/>
              <a:gd name="connsiteX15" fmla="*/ 2513544 w 4675640"/>
              <a:gd name="connsiteY15" fmla="*/ 3823585 h 4432733"/>
              <a:gd name="connsiteX16" fmla="*/ 2568810 w 4675640"/>
              <a:gd name="connsiteY16" fmla="*/ 3778367 h 4432733"/>
              <a:gd name="connsiteX17" fmla="*/ 2664925 w 4675640"/>
              <a:gd name="connsiteY17" fmla="*/ 3820288 h 4432733"/>
              <a:gd name="connsiteX18" fmla="*/ 2719535 w 4675640"/>
              <a:gd name="connsiteY18" fmla="*/ 3823585 h 4432733"/>
              <a:gd name="connsiteX19" fmla="*/ 2769777 w 4675640"/>
              <a:gd name="connsiteY19" fmla="*/ 3808512 h 4432733"/>
              <a:gd name="connsiteX20" fmla="*/ 2820019 w 4675640"/>
              <a:gd name="connsiteY20" fmla="*/ 3738174 h 4432733"/>
              <a:gd name="connsiteX21" fmla="*/ 2835092 w 4675640"/>
              <a:gd name="connsiteY21" fmla="*/ 3692956 h 4432733"/>
              <a:gd name="connsiteX22" fmla="*/ 2833994 w 4675640"/>
              <a:gd name="connsiteY22" fmla="*/ 3667888 h 4432733"/>
              <a:gd name="connsiteX23" fmla="*/ 2874762 w 4675640"/>
              <a:gd name="connsiteY23" fmla="*/ 3646953 h 4432733"/>
              <a:gd name="connsiteX24" fmla="*/ 2925527 w 4675640"/>
              <a:gd name="connsiteY24" fmla="*/ 3667835 h 4432733"/>
              <a:gd name="connsiteX25" fmla="*/ 3000889 w 4675640"/>
              <a:gd name="connsiteY25" fmla="*/ 3667835 h 4432733"/>
              <a:gd name="connsiteX26" fmla="*/ 3056155 w 4675640"/>
              <a:gd name="connsiteY26" fmla="*/ 3622618 h 4432733"/>
              <a:gd name="connsiteX27" fmla="*/ 3076252 w 4675640"/>
              <a:gd name="connsiteY27" fmla="*/ 3547255 h 4432733"/>
              <a:gd name="connsiteX28" fmla="*/ 3076252 w 4675640"/>
              <a:gd name="connsiteY28" fmla="*/ 3486965 h 4432733"/>
              <a:gd name="connsiteX29" fmla="*/ 3136542 w 4675640"/>
              <a:gd name="connsiteY29" fmla="*/ 3411602 h 4432733"/>
              <a:gd name="connsiteX30" fmla="*/ 3156639 w 4675640"/>
              <a:gd name="connsiteY30" fmla="*/ 3366385 h 4432733"/>
              <a:gd name="connsiteX31" fmla="*/ 3176735 w 4675640"/>
              <a:gd name="connsiteY31" fmla="*/ 3341264 h 4432733"/>
              <a:gd name="connsiteX32" fmla="*/ 3210230 w 4675640"/>
              <a:gd name="connsiteY32" fmla="*/ 3322606 h 4432733"/>
              <a:gd name="connsiteX33" fmla="*/ 3257122 w 4675640"/>
              <a:gd name="connsiteY33" fmla="*/ 3321167 h 4432733"/>
              <a:gd name="connsiteX34" fmla="*/ 3252098 w 4675640"/>
              <a:gd name="connsiteY34" fmla="*/ 3270925 h 4432733"/>
              <a:gd name="connsiteX35" fmla="*/ 3242050 w 4675640"/>
              <a:gd name="connsiteY35" fmla="*/ 3235756 h 4432733"/>
              <a:gd name="connsiteX36" fmla="*/ 3241186 w 4675640"/>
              <a:gd name="connsiteY36" fmla="*/ 3217831 h 4432733"/>
              <a:gd name="connsiteX37" fmla="*/ 3204237 w 4675640"/>
              <a:gd name="connsiteY37" fmla="*/ 3181276 h 4432733"/>
              <a:gd name="connsiteX38" fmla="*/ 3181760 w 4675640"/>
              <a:gd name="connsiteY38" fmla="*/ 3180490 h 4432733"/>
              <a:gd name="connsiteX39" fmla="*/ 3136542 w 4675640"/>
              <a:gd name="connsiteY39" fmla="*/ 3130248 h 4432733"/>
              <a:gd name="connsiteX40" fmla="*/ 3106397 w 4675640"/>
              <a:gd name="connsiteY40" fmla="*/ 3100103 h 4432733"/>
              <a:gd name="connsiteX41" fmla="*/ 3081276 w 4675640"/>
              <a:gd name="connsiteY41" fmla="*/ 3095079 h 4432733"/>
              <a:gd name="connsiteX42" fmla="*/ 3031636 w 4675640"/>
              <a:gd name="connsiteY42" fmla="*/ 3015425 h 4432733"/>
              <a:gd name="connsiteX43" fmla="*/ 3010938 w 4675640"/>
              <a:gd name="connsiteY43" fmla="*/ 2944354 h 4432733"/>
              <a:gd name="connsiteX44" fmla="*/ 2979249 w 4675640"/>
              <a:gd name="connsiteY44" fmla="*/ 2905888 h 4432733"/>
              <a:gd name="connsiteX45" fmla="*/ 2972105 w 4675640"/>
              <a:gd name="connsiteY45" fmla="*/ 2867788 h 4432733"/>
              <a:gd name="connsiteX46" fmla="*/ 2950648 w 4675640"/>
              <a:gd name="connsiteY46" fmla="*/ 2838846 h 4432733"/>
              <a:gd name="connsiteX47" fmla="*/ 2950674 w 4675640"/>
              <a:gd name="connsiteY47" fmla="*/ 2820163 h 4432733"/>
              <a:gd name="connsiteX48" fmla="*/ 2915478 w 4675640"/>
              <a:gd name="connsiteY48" fmla="*/ 2768508 h 4432733"/>
              <a:gd name="connsiteX49" fmla="*/ 2850164 w 4675640"/>
              <a:gd name="connsiteY49" fmla="*/ 2698169 h 4432733"/>
              <a:gd name="connsiteX50" fmla="*/ 2820019 w 4675640"/>
              <a:gd name="connsiteY50" fmla="*/ 2663000 h 4432733"/>
              <a:gd name="connsiteX51" fmla="*/ 2784850 w 4675640"/>
              <a:gd name="connsiteY51" fmla="*/ 2622807 h 4432733"/>
              <a:gd name="connsiteX52" fmla="*/ 2774461 w 4675640"/>
              <a:gd name="connsiteY52" fmla="*/ 2558225 h 4432733"/>
              <a:gd name="connsiteX53" fmla="*/ 2779826 w 4675640"/>
              <a:gd name="connsiteY53" fmla="*/ 2532371 h 4432733"/>
              <a:gd name="connsiteX54" fmla="*/ 2736362 w 4675640"/>
              <a:gd name="connsiteY54" fmla="*/ 2510600 h 4432733"/>
              <a:gd name="connsiteX55" fmla="*/ 2709487 w 4675640"/>
              <a:gd name="connsiteY55" fmla="*/ 2512275 h 4432733"/>
              <a:gd name="connsiteX56" fmla="*/ 2699962 w 4675640"/>
              <a:gd name="connsiteY56" fmla="*/ 2472631 h 4432733"/>
              <a:gd name="connsiteX57" fmla="*/ 2703025 w 4675640"/>
              <a:gd name="connsiteY57" fmla="*/ 2398681 h 4432733"/>
              <a:gd name="connsiteX58" fmla="*/ 2684366 w 4675640"/>
              <a:gd name="connsiteY58" fmla="*/ 2371598 h 4432733"/>
              <a:gd name="connsiteX59" fmla="*/ 2654221 w 4675640"/>
              <a:gd name="connsiteY59" fmla="*/ 2326380 h 4432733"/>
              <a:gd name="connsiteX60" fmla="*/ 2598955 w 4675640"/>
              <a:gd name="connsiteY60" fmla="*/ 2272973 h 4432733"/>
              <a:gd name="connsiteX61" fmla="*/ 2568810 w 4675640"/>
              <a:gd name="connsiteY61" fmla="*/ 2230921 h 4432733"/>
              <a:gd name="connsiteX62" fmla="*/ 2533641 w 4675640"/>
              <a:gd name="connsiteY62" fmla="*/ 2215848 h 4432733"/>
              <a:gd name="connsiteX63" fmla="*/ 2512524 w 4675640"/>
              <a:gd name="connsiteY63" fmla="*/ 2203419 h 4432733"/>
              <a:gd name="connsiteX64" fmla="*/ 2488423 w 4675640"/>
              <a:gd name="connsiteY64" fmla="*/ 2195752 h 4432733"/>
              <a:gd name="connsiteX65" fmla="*/ 2460136 w 4675640"/>
              <a:gd name="connsiteY65" fmla="*/ 2177225 h 4432733"/>
              <a:gd name="connsiteX66" fmla="*/ 2423109 w 4675640"/>
              <a:gd name="connsiteY66" fmla="*/ 2170631 h 4432733"/>
              <a:gd name="connsiteX67" fmla="*/ 2388699 w 4675640"/>
              <a:gd name="connsiteY67" fmla="*/ 2146269 h 4432733"/>
              <a:gd name="connsiteX68" fmla="*/ 2349082 w 4675640"/>
              <a:gd name="connsiteY68" fmla="*/ 2128318 h 4432733"/>
              <a:gd name="connsiteX69" fmla="*/ 2387940 w 4675640"/>
              <a:gd name="connsiteY69" fmla="*/ 2004833 h 4432733"/>
              <a:gd name="connsiteX70" fmla="*/ 2418085 w 4675640"/>
              <a:gd name="connsiteY70" fmla="*/ 1934495 h 4432733"/>
              <a:gd name="connsiteX71" fmla="*/ 2513544 w 4675640"/>
              <a:gd name="connsiteY71" fmla="*/ 1813914 h 4432733"/>
              <a:gd name="connsiteX72" fmla="*/ 2550310 w 4675640"/>
              <a:gd name="connsiteY72" fmla="*/ 1758648 h 4432733"/>
              <a:gd name="connsiteX73" fmla="*/ 2603979 w 4675640"/>
              <a:gd name="connsiteY73" fmla="*/ 1733527 h 4432733"/>
              <a:gd name="connsiteX74" fmla="*/ 2674318 w 4675640"/>
              <a:gd name="connsiteY74" fmla="*/ 1693334 h 4432733"/>
              <a:gd name="connsiteX75" fmla="*/ 2784850 w 4675640"/>
              <a:gd name="connsiteY75" fmla="*/ 1663189 h 4432733"/>
              <a:gd name="connsiteX76" fmla="*/ 2830067 w 4675640"/>
              <a:gd name="connsiteY76" fmla="*/ 1643092 h 4432733"/>
              <a:gd name="connsiteX77" fmla="*/ 2865237 w 4675640"/>
              <a:gd name="connsiteY77" fmla="*/ 1602899 h 4432733"/>
              <a:gd name="connsiteX78" fmla="*/ 2885333 w 4675640"/>
              <a:gd name="connsiteY78" fmla="*/ 1517488 h 4432733"/>
              <a:gd name="connsiteX79" fmla="*/ 2918122 w 4675640"/>
              <a:gd name="connsiteY79" fmla="*/ 1430480 h 4432733"/>
              <a:gd name="connsiteX80" fmla="*/ 2985817 w 4675640"/>
              <a:gd name="connsiteY80" fmla="*/ 1341642 h 4432733"/>
              <a:gd name="connsiteX81" fmla="*/ 3101373 w 4675640"/>
              <a:gd name="connsiteY81" fmla="*/ 1241158 h 4432733"/>
              <a:gd name="connsiteX82" fmla="*/ 3056155 w 4675640"/>
              <a:gd name="connsiteY82" fmla="*/ 1211013 h 4432733"/>
              <a:gd name="connsiteX83" fmla="*/ 2998300 w 4675640"/>
              <a:gd name="connsiteY83" fmla="*/ 1196150 h 4432733"/>
              <a:gd name="connsiteX84" fmla="*/ 2915478 w 4675640"/>
              <a:gd name="connsiteY84" fmla="*/ 1190916 h 4432733"/>
              <a:gd name="connsiteX85" fmla="*/ 2862569 w 4675640"/>
              <a:gd name="connsiteY85" fmla="*/ 1167575 h 4432733"/>
              <a:gd name="connsiteX86" fmla="*/ 2791131 w 4675640"/>
              <a:gd name="connsiteY86" fmla="*/ 1153288 h 4432733"/>
              <a:gd name="connsiteX87" fmla="*/ 2754705 w 4675640"/>
              <a:gd name="connsiteY87" fmla="*/ 1165796 h 4432733"/>
              <a:gd name="connsiteX88" fmla="*/ 2694415 w 4675640"/>
              <a:gd name="connsiteY88" fmla="*/ 1135651 h 4432733"/>
              <a:gd name="connsiteX89" fmla="*/ 2624076 w 4675640"/>
              <a:gd name="connsiteY89" fmla="*/ 1120578 h 4432733"/>
              <a:gd name="connsiteX90" fmla="*/ 2448231 w 4675640"/>
              <a:gd name="connsiteY90" fmla="*/ 1072325 h 4432733"/>
              <a:gd name="connsiteX91" fmla="*/ 2212094 w 4675640"/>
              <a:gd name="connsiteY91" fmla="*/ 1010046 h 4432733"/>
              <a:gd name="connsiteX92" fmla="*/ 2146779 w 4675640"/>
              <a:gd name="connsiteY92" fmla="*/ 979901 h 4432733"/>
              <a:gd name="connsiteX93" fmla="*/ 2091514 w 4675640"/>
              <a:gd name="connsiteY93" fmla="*/ 954780 h 4432733"/>
              <a:gd name="connsiteX94" fmla="*/ 2006103 w 4675640"/>
              <a:gd name="connsiteY94" fmla="*/ 944732 h 4432733"/>
              <a:gd name="connsiteX95" fmla="*/ 1945812 w 4675640"/>
              <a:gd name="connsiteY95" fmla="*/ 944732 h 4432733"/>
              <a:gd name="connsiteX96" fmla="*/ 1910643 w 4675640"/>
              <a:gd name="connsiteY96" fmla="*/ 949756 h 4432733"/>
              <a:gd name="connsiteX97" fmla="*/ 1815184 w 4675640"/>
              <a:gd name="connsiteY97" fmla="*/ 849273 h 4432733"/>
              <a:gd name="connsiteX98" fmla="*/ 1802912 w 4675640"/>
              <a:gd name="connsiteY98" fmla="*/ 805625 h 4432733"/>
              <a:gd name="connsiteX99" fmla="*/ 1774337 w 4675640"/>
              <a:gd name="connsiteY99" fmla="*/ 779431 h 4432733"/>
              <a:gd name="connsiteX100" fmla="*/ 1744845 w 4675640"/>
              <a:gd name="connsiteY100" fmla="*/ 743765 h 4432733"/>
              <a:gd name="connsiteX101" fmla="*/ 1684555 w 4675640"/>
              <a:gd name="connsiteY101" fmla="*/ 663378 h 4432733"/>
              <a:gd name="connsiteX102" fmla="*/ 3552537 w 4675640"/>
              <a:gd name="connsiteY102" fmla="*/ 1324597 h 4432733"/>
              <a:gd name="connsiteX103" fmla="*/ 1579048 w 4675640"/>
              <a:gd name="connsiteY103" fmla="*/ 552846 h 4432733"/>
              <a:gd name="connsiteX104" fmla="*/ 1483588 w 4675640"/>
              <a:gd name="connsiteY104" fmla="*/ 482508 h 4432733"/>
              <a:gd name="connsiteX105" fmla="*/ 1388129 w 4675640"/>
              <a:gd name="connsiteY105" fmla="*/ 477484 h 4432733"/>
              <a:gd name="connsiteX106" fmla="*/ 1357619 w 4675640"/>
              <a:gd name="connsiteY106" fmla="*/ 453200 h 4432733"/>
              <a:gd name="connsiteX107" fmla="*/ 1287645 w 4675640"/>
              <a:gd name="connsiteY107" fmla="*/ 467435 h 4432733"/>
              <a:gd name="connsiteX108" fmla="*/ 1279037 w 4675640"/>
              <a:gd name="connsiteY108" fmla="*/ 443675 h 4432733"/>
              <a:gd name="connsiteX109" fmla="*/ 1232379 w 4675640"/>
              <a:gd name="connsiteY109" fmla="*/ 452363 h 4432733"/>
              <a:gd name="connsiteX110" fmla="*/ 1224269 w 4675640"/>
              <a:gd name="connsiteY110" fmla="*/ 412719 h 4432733"/>
              <a:gd name="connsiteX111" fmla="*/ 1188550 w 4675640"/>
              <a:gd name="connsiteY111" fmla="*/ 377000 h 4432733"/>
              <a:gd name="connsiteX112" fmla="*/ 1174262 w 4675640"/>
              <a:gd name="connsiteY112" fmla="*/ 341281 h 4432733"/>
              <a:gd name="connsiteX113" fmla="*/ 1167065 w 4675640"/>
              <a:gd name="connsiteY113" fmla="*/ 321734 h 4432733"/>
              <a:gd name="connsiteX114" fmla="*/ 1101751 w 4675640"/>
              <a:gd name="connsiteY114" fmla="*/ 291589 h 4432733"/>
              <a:gd name="connsiteX115" fmla="*/ 1056533 w 4675640"/>
              <a:gd name="connsiteY115" fmla="*/ 291589 h 4432733"/>
              <a:gd name="connsiteX116" fmla="*/ 1036437 w 4675640"/>
              <a:gd name="connsiteY116" fmla="*/ 231299 h 4432733"/>
              <a:gd name="connsiteX117" fmla="*/ 1011316 w 4675640"/>
              <a:gd name="connsiteY117" fmla="*/ 176033 h 4432733"/>
              <a:gd name="connsiteX118" fmla="*/ 981171 w 4675640"/>
              <a:gd name="connsiteY118" fmla="*/ 150912 h 4432733"/>
              <a:gd name="connsiteX119" fmla="*/ 925905 w 4675640"/>
              <a:gd name="connsiteY119" fmla="*/ 186081 h 4432733"/>
              <a:gd name="connsiteX120" fmla="*/ 855566 w 4675640"/>
              <a:gd name="connsiteY120" fmla="*/ 211202 h 4432733"/>
              <a:gd name="connsiteX121" fmla="*/ 810349 w 4675640"/>
              <a:gd name="connsiteY121" fmla="*/ 221251 h 4432733"/>
              <a:gd name="connsiteX122" fmla="*/ 755083 w 4675640"/>
              <a:gd name="connsiteY122" fmla="*/ 191105 h 4432733"/>
              <a:gd name="connsiteX123" fmla="*/ 694793 w 4675640"/>
              <a:gd name="connsiteY123" fmla="*/ 155936 h 4432733"/>
              <a:gd name="connsiteX124" fmla="*/ 624454 w 4675640"/>
              <a:gd name="connsiteY124" fmla="*/ 120767 h 4432733"/>
              <a:gd name="connsiteX125" fmla="*/ 518946 w 4675640"/>
              <a:gd name="connsiteY125" fmla="*/ 165985 h 4432733"/>
              <a:gd name="connsiteX126" fmla="*/ 433535 w 4675640"/>
              <a:gd name="connsiteY126" fmla="*/ 181057 h 4432733"/>
              <a:gd name="connsiteX127" fmla="*/ 383294 w 4675640"/>
              <a:gd name="connsiteY127" fmla="*/ 145888 h 4432733"/>
              <a:gd name="connsiteX128" fmla="*/ 393342 w 4675640"/>
              <a:gd name="connsiteY128" fmla="*/ 105695 h 4432733"/>
              <a:gd name="connsiteX129" fmla="*/ 408415 w 4675640"/>
              <a:gd name="connsiteY129" fmla="*/ 85598 h 4432733"/>
              <a:gd name="connsiteX130" fmla="*/ 383294 w 4675640"/>
              <a:gd name="connsiteY130" fmla="*/ 20284 h 4432733"/>
              <a:gd name="connsiteX131" fmla="*/ 338076 w 4675640"/>
              <a:gd name="connsiteY131" fmla="*/ 187 h 4432733"/>
              <a:gd name="connsiteX132" fmla="*/ 307931 w 4675640"/>
              <a:gd name="connsiteY132" fmla="*/ 10235 h 4432733"/>
              <a:gd name="connsiteX133" fmla="*/ 247641 w 4675640"/>
              <a:gd name="connsiteY133" fmla="*/ 10235 h 4432733"/>
              <a:gd name="connsiteX134" fmla="*/ 162230 w 4675640"/>
              <a:gd name="connsiteY134" fmla="*/ 187 h 4432733"/>
              <a:gd name="connsiteX135" fmla="*/ 127061 w 4675640"/>
              <a:gd name="connsiteY135" fmla="*/ 10235 h 4432733"/>
              <a:gd name="connsiteX136" fmla="*/ 81843 w 4675640"/>
              <a:gd name="connsiteY136" fmla="*/ 55453 h 4432733"/>
              <a:gd name="connsiteX137" fmla="*/ 76819 w 4675640"/>
              <a:gd name="connsiteY137" fmla="*/ 105695 h 4432733"/>
              <a:gd name="connsiteX138" fmla="*/ 71795 w 4675640"/>
              <a:gd name="connsiteY138" fmla="*/ 140864 h 4432733"/>
              <a:gd name="connsiteX139" fmla="*/ 36626 w 4675640"/>
              <a:gd name="connsiteY139" fmla="*/ 216226 h 4432733"/>
              <a:gd name="connsiteX140" fmla="*/ 56722 w 4675640"/>
              <a:gd name="connsiteY140" fmla="*/ 206178 h 4432733"/>
              <a:gd name="connsiteX141" fmla="*/ 111988 w 4675640"/>
              <a:gd name="connsiteY141" fmla="*/ 171009 h 4432733"/>
              <a:gd name="connsiteX142" fmla="*/ 157206 w 4675640"/>
              <a:gd name="connsiteY142" fmla="*/ 216226 h 4432733"/>
              <a:gd name="connsiteX143" fmla="*/ 287834 w 4675640"/>
              <a:gd name="connsiteY143" fmla="*/ 427242 h 4432733"/>
              <a:gd name="connsiteX144" fmla="*/ 3627376 w 4675640"/>
              <a:gd name="connsiteY144" fmla="*/ 1444777 h 4432733"/>
              <a:gd name="connsiteX145" fmla="*/ 3715299 w 4675640"/>
              <a:gd name="connsiteY145" fmla="*/ 1609807 h 4432733"/>
              <a:gd name="connsiteX146" fmla="*/ 3758493 w 4675640"/>
              <a:gd name="connsiteY146" fmla="*/ 1752368 h 4432733"/>
              <a:gd name="connsiteX147" fmla="*/ 3837345 w 4675640"/>
              <a:gd name="connsiteY147" fmla="*/ 1874414 h 4432733"/>
              <a:gd name="connsiteX0" fmla="*/ 3853428 w 4691723"/>
              <a:gd name="connsiteY0" fmla="*/ 1874414 h 4432733"/>
              <a:gd name="connsiteX1" fmla="*/ 4235195 w 4691723"/>
              <a:gd name="connsiteY1" fmla="*/ 2133857 h 4432733"/>
              <a:gd name="connsiteX2" fmla="*/ 4456608 w 4691723"/>
              <a:gd name="connsiteY2" fmla="*/ 2453101 h 4432733"/>
              <a:gd name="connsiteX3" fmla="*/ 4520876 w 4691723"/>
              <a:gd name="connsiteY3" fmla="*/ 2820494 h 4432733"/>
              <a:gd name="connsiteX4" fmla="*/ 4510548 w 4691723"/>
              <a:gd name="connsiteY4" fmla="*/ 3176931 h 4432733"/>
              <a:gd name="connsiteX5" fmla="*/ 4560790 w 4691723"/>
              <a:gd name="connsiteY5" fmla="*/ 3413347 h 4432733"/>
              <a:gd name="connsiteX6" fmla="*/ 4651095 w 4691723"/>
              <a:gd name="connsiteY6" fmla="*/ 3672650 h 4432733"/>
              <a:gd name="connsiteX7" fmla="*/ 4691577 w 4691723"/>
              <a:gd name="connsiteY7" fmla="*/ 3976656 h 4432733"/>
              <a:gd name="connsiteX8" fmla="*/ 4638525 w 4691723"/>
              <a:gd name="connsiteY8" fmla="*/ 4141713 h 4432733"/>
              <a:gd name="connsiteX9" fmla="*/ 4594912 w 4691723"/>
              <a:gd name="connsiteY9" fmla="*/ 4253221 h 4432733"/>
              <a:gd name="connsiteX10" fmla="*/ 4507129 w 4691723"/>
              <a:gd name="connsiteY10" fmla="*/ 4305417 h 4432733"/>
              <a:gd name="connsiteX11" fmla="*/ 4213851 w 4691723"/>
              <a:gd name="connsiteY11" fmla="*/ 4416769 h 4432733"/>
              <a:gd name="connsiteX12" fmla="*/ 2347633 w 4691723"/>
              <a:gd name="connsiteY12" fmla="*/ 3920300 h 4432733"/>
              <a:gd name="connsiteX13" fmla="*/ 2267462 w 4691723"/>
              <a:gd name="connsiteY13" fmla="*/ 3875849 h 4432733"/>
              <a:gd name="connsiteX14" fmla="*/ 2454265 w 4691723"/>
              <a:gd name="connsiteY14" fmla="*/ 3878851 h 4432733"/>
              <a:gd name="connsiteX15" fmla="*/ 2529627 w 4691723"/>
              <a:gd name="connsiteY15" fmla="*/ 3823585 h 4432733"/>
              <a:gd name="connsiteX16" fmla="*/ 2584893 w 4691723"/>
              <a:gd name="connsiteY16" fmla="*/ 3778367 h 4432733"/>
              <a:gd name="connsiteX17" fmla="*/ 2681008 w 4691723"/>
              <a:gd name="connsiteY17" fmla="*/ 3820288 h 4432733"/>
              <a:gd name="connsiteX18" fmla="*/ 2735618 w 4691723"/>
              <a:gd name="connsiteY18" fmla="*/ 3823585 h 4432733"/>
              <a:gd name="connsiteX19" fmla="*/ 2785860 w 4691723"/>
              <a:gd name="connsiteY19" fmla="*/ 3808512 h 4432733"/>
              <a:gd name="connsiteX20" fmla="*/ 2836102 w 4691723"/>
              <a:gd name="connsiteY20" fmla="*/ 3738174 h 4432733"/>
              <a:gd name="connsiteX21" fmla="*/ 2851175 w 4691723"/>
              <a:gd name="connsiteY21" fmla="*/ 3692956 h 4432733"/>
              <a:gd name="connsiteX22" fmla="*/ 2850077 w 4691723"/>
              <a:gd name="connsiteY22" fmla="*/ 3667888 h 4432733"/>
              <a:gd name="connsiteX23" fmla="*/ 2890845 w 4691723"/>
              <a:gd name="connsiteY23" fmla="*/ 3646953 h 4432733"/>
              <a:gd name="connsiteX24" fmla="*/ 2941610 w 4691723"/>
              <a:gd name="connsiteY24" fmla="*/ 3667835 h 4432733"/>
              <a:gd name="connsiteX25" fmla="*/ 3016972 w 4691723"/>
              <a:gd name="connsiteY25" fmla="*/ 3667835 h 4432733"/>
              <a:gd name="connsiteX26" fmla="*/ 3072238 w 4691723"/>
              <a:gd name="connsiteY26" fmla="*/ 3622618 h 4432733"/>
              <a:gd name="connsiteX27" fmla="*/ 3092335 w 4691723"/>
              <a:gd name="connsiteY27" fmla="*/ 3547255 h 4432733"/>
              <a:gd name="connsiteX28" fmla="*/ 3092335 w 4691723"/>
              <a:gd name="connsiteY28" fmla="*/ 3486965 h 4432733"/>
              <a:gd name="connsiteX29" fmla="*/ 3152625 w 4691723"/>
              <a:gd name="connsiteY29" fmla="*/ 3411602 h 4432733"/>
              <a:gd name="connsiteX30" fmla="*/ 3172722 w 4691723"/>
              <a:gd name="connsiteY30" fmla="*/ 3366385 h 4432733"/>
              <a:gd name="connsiteX31" fmla="*/ 3192818 w 4691723"/>
              <a:gd name="connsiteY31" fmla="*/ 3341264 h 4432733"/>
              <a:gd name="connsiteX32" fmla="*/ 3226313 w 4691723"/>
              <a:gd name="connsiteY32" fmla="*/ 3322606 h 4432733"/>
              <a:gd name="connsiteX33" fmla="*/ 3273205 w 4691723"/>
              <a:gd name="connsiteY33" fmla="*/ 3321167 h 4432733"/>
              <a:gd name="connsiteX34" fmla="*/ 3268181 w 4691723"/>
              <a:gd name="connsiteY34" fmla="*/ 3270925 h 4432733"/>
              <a:gd name="connsiteX35" fmla="*/ 3258133 w 4691723"/>
              <a:gd name="connsiteY35" fmla="*/ 3235756 h 4432733"/>
              <a:gd name="connsiteX36" fmla="*/ 3257269 w 4691723"/>
              <a:gd name="connsiteY36" fmla="*/ 3217831 h 4432733"/>
              <a:gd name="connsiteX37" fmla="*/ 3220320 w 4691723"/>
              <a:gd name="connsiteY37" fmla="*/ 3181276 h 4432733"/>
              <a:gd name="connsiteX38" fmla="*/ 3197843 w 4691723"/>
              <a:gd name="connsiteY38" fmla="*/ 3180490 h 4432733"/>
              <a:gd name="connsiteX39" fmla="*/ 3152625 w 4691723"/>
              <a:gd name="connsiteY39" fmla="*/ 3130248 h 4432733"/>
              <a:gd name="connsiteX40" fmla="*/ 3122480 w 4691723"/>
              <a:gd name="connsiteY40" fmla="*/ 3100103 h 4432733"/>
              <a:gd name="connsiteX41" fmla="*/ 3097359 w 4691723"/>
              <a:gd name="connsiteY41" fmla="*/ 3095079 h 4432733"/>
              <a:gd name="connsiteX42" fmla="*/ 3047719 w 4691723"/>
              <a:gd name="connsiteY42" fmla="*/ 3015425 h 4432733"/>
              <a:gd name="connsiteX43" fmla="*/ 3027021 w 4691723"/>
              <a:gd name="connsiteY43" fmla="*/ 2944354 h 4432733"/>
              <a:gd name="connsiteX44" fmla="*/ 2995332 w 4691723"/>
              <a:gd name="connsiteY44" fmla="*/ 2905888 h 4432733"/>
              <a:gd name="connsiteX45" fmla="*/ 2988188 w 4691723"/>
              <a:gd name="connsiteY45" fmla="*/ 2867788 h 4432733"/>
              <a:gd name="connsiteX46" fmla="*/ 2966731 w 4691723"/>
              <a:gd name="connsiteY46" fmla="*/ 2838846 h 4432733"/>
              <a:gd name="connsiteX47" fmla="*/ 2966757 w 4691723"/>
              <a:gd name="connsiteY47" fmla="*/ 2820163 h 4432733"/>
              <a:gd name="connsiteX48" fmla="*/ 2931561 w 4691723"/>
              <a:gd name="connsiteY48" fmla="*/ 2768508 h 4432733"/>
              <a:gd name="connsiteX49" fmla="*/ 2866247 w 4691723"/>
              <a:gd name="connsiteY49" fmla="*/ 2698169 h 4432733"/>
              <a:gd name="connsiteX50" fmla="*/ 2836102 w 4691723"/>
              <a:gd name="connsiteY50" fmla="*/ 2663000 h 4432733"/>
              <a:gd name="connsiteX51" fmla="*/ 2800933 w 4691723"/>
              <a:gd name="connsiteY51" fmla="*/ 2622807 h 4432733"/>
              <a:gd name="connsiteX52" fmla="*/ 2790544 w 4691723"/>
              <a:gd name="connsiteY52" fmla="*/ 2558225 h 4432733"/>
              <a:gd name="connsiteX53" fmla="*/ 2795909 w 4691723"/>
              <a:gd name="connsiteY53" fmla="*/ 2532371 h 4432733"/>
              <a:gd name="connsiteX54" fmla="*/ 2752445 w 4691723"/>
              <a:gd name="connsiteY54" fmla="*/ 2510600 h 4432733"/>
              <a:gd name="connsiteX55" fmla="*/ 2725570 w 4691723"/>
              <a:gd name="connsiteY55" fmla="*/ 2512275 h 4432733"/>
              <a:gd name="connsiteX56" fmla="*/ 2716045 w 4691723"/>
              <a:gd name="connsiteY56" fmla="*/ 2472631 h 4432733"/>
              <a:gd name="connsiteX57" fmla="*/ 2719108 w 4691723"/>
              <a:gd name="connsiteY57" fmla="*/ 2398681 h 4432733"/>
              <a:gd name="connsiteX58" fmla="*/ 2700449 w 4691723"/>
              <a:gd name="connsiteY58" fmla="*/ 2371598 h 4432733"/>
              <a:gd name="connsiteX59" fmla="*/ 2670304 w 4691723"/>
              <a:gd name="connsiteY59" fmla="*/ 2326380 h 4432733"/>
              <a:gd name="connsiteX60" fmla="*/ 2615038 w 4691723"/>
              <a:gd name="connsiteY60" fmla="*/ 2272973 h 4432733"/>
              <a:gd name="connsiteX61" fmla="*/ 2584893 w 4691723"/>
              <a:gd name="connsiteY61" fmla="*/ 2230921 h 4432733"/>
              <a:gd name="connsiteX62" fmla="*/ 2549724 w 4691723"/>
              <a:gd name="connsiteY62" fmla="*/ 2215848 h 4432733"/>
              <a:gd name="connsiteX63" fmla="*/ 2528607 w 4691723"/>
              <a:gd name="connsiteY63" fmla="*/ 2203419 h 4432733"/>
              <a:gd name="connsiteX64" fmla="*/ 2504506 w 4691723"/>
              <a:gd name="connsiteY64" fmla="*/ 2195752 h 4432733"/>
              <a:gd name="connsiteX65" fmla="*/ 2476219 w 4691723"/>
              <a:gd name="connsiteY65" fmla="*/ 2177225 h 4432733"/>
              <a:gd name="connsiteX66" fmla="*/ 2439192 w 4691723"/>
              <a:gd name="connsiteY66" fmla="*/ 2170631 h 4432733"/>
              <a:gd name="connsiteX67" fmla="*/ 2404782 w 4691723"/>
              <a:gd name="connsiteY67" fmla="*/ 2146269 h 4432733"/>
              <a:gd name="connsiteX68" fmla="*/ 2365165 w 4691723"/>
              <a:gd name="connsiteY68" fmla="*/ 2128318 h 4432733"/>
              <a:gd name="connsiteX69" fmla="*/ 2404023 w 4691723"/>
              <a:gd name="connsiteY69" fmla="*/ 2004833 h 4432733"/>
              <a:gd name="connsiteX70" fmla="*/ 2434168 w 4691723"/>
              <a:gd name="connsiteY70" fmla="*/ 1934495 h 4432733"/>
              <a:gd name="connsiteX71" fmla="*/ 2529627 w 4691723"/>
              <a:gd name="connsiteY71" fmla="*/ 1813914 h 4432733"/>
              <a:gd name="connsiteX72" fmla="*/ 2566393 w 4691723"/>
              <a:gd name="connsiteY72" fmla="*/ 1758648 h 4432733"/>
              <a:gd name="connsiteX73" fmla="*/ 2620062 w 4691723"/>
              <a:gd name="connsiteY73" fmla="*/ 1733527 h 4432733"/>
              <a:gd name="connsiteX74" fmla="*/ 2690401 w 4691723"/>
              <a:gd name="connsiteY74" fmla="*/ 1693334 h 4432733"/>
              <a:gd name="connsiteX75" fmla="*/ 2800933 w 4691723"/>
              <a:gd name="connsiteY75" fmla="*/ 1663189 h 4432733"/>
              <a:gd name="connsiteX76" fmla="*/ 2846150 w 4691723"/>
              <a:gd name="connsiteY76" fmla="*/ 1643092 h 4432733"/>
              <a:gd name="connsiteX77" fmla="*/ 2881320 w 4691723"/>
              <a:gd name="connsiteY77" fmla="*/ 1602899 h 4432733"/>
              <a:gd name="connsiteX78" fmla="*/ 2901416 w 4691723"/>
              <a:gd name="connsiteY78" fmla="*/ 1517488 h 4432733"/>
              <a:gd name="connsiteX79" fmla="*/ 2934205 w 4691723"/>
              <a:gd name="connsiteY79" fmla="*/ 1430480 h 4432733"/>
              <a:gd name="connsiteX80" fmla="*/ 3001900 w 4691723"/>
              <a:gd name="connsiteY80" fmla="*/ 1341642 h 4432733"/>
              <a:gd name="connsiteX81" fmla="*/ 3117456 w 4691723"/>
              <a:gd name="connsiteY81" fmla="*/ 1241158 h 4432733"/>
              <a:gd name="connsiteX82" fmla="*/ 3072238 w 4691723"/>
              <a:gd name="connsiteY82" fmla="*/ 1211013 h 4432733"/>
              <a:gd name="connsiteX83" fmla="*/ 3014383 w 4691723"/>
              <a:gd name="connsiteY83" fmla="*/ 1196150 h 4432733"/>
              <a:gd name="connsiteX84" fmla="*/ 2931561 w 4691723"/>
              <a:gd name="connsiteY84" fmla="*/ 1190916 h 4432733"/>
              <a:gd name="connsiteX85" fmla="*/ 2878652 w 4691723"/>
              <a:gd name="connsiteY85" fmla="*/ 1167575 h 4432733"/>
              <a:gd name="connsiteX86" fmla="*/ 2807214 w 4691723"/>
              <a:gd name="connsiteY86" fmla="*/ 1153288 h 4432733"/>
              <a:gd name="connsiteX87" fmla="*/ 2770788 w 4691723"/>
              <a:gd name="connsiteY87" fmla="*/ 1165796 h 4432733"/>
              <a:gd name="connsiteX88" fmla="*/ 2710498 w 4691723"/>
              <a:gd name="connsiteY88" fmla="*/ 1135651 h 4432733"/>
              <a:gd name="connsiteX89" fmla="*/ 2640159 w 4691723"/>
              <a:gd name="connsiteY89" fmla="*/ 1120578 h 4432733"/>
              <a:gd name="connsiteX90" fmla="*/ 2464314 w 4691723"/>
              <a:gd name="connsiteY90" fmla="*/ 1072325 h 4432733"/>
              <a:gd name="connsiteX91" fmla="*/ 2228177 w 4691723"/>
              <a:gd name="connsiteY91" fmla="*/ 1010046 h 4432733"/>
              <a:gd name="connsiteX92" fmla="*/ 2162862 w 4691723"/>
              <a:gd name="connsiteY92" fmla="*/ 979901 h 4432733"/>
              <a:gd name="connsiteX93" fmla="*/ 2107597 w 4691723"/>
              <a:gd name="connsiteY93" fmla="*/ 954780 h 4432733"/>
              <a:gd name="connsiteX94" fmla="*/ 2022186 w 4691723"/>
              <a:gd name="connsiteY94" fmla="*/ 944732 h 4432733"/>
              <a:gd name="connsiteX95" fmla="*/ 1961895 w 4691723"/>
              <a:gd name="connsiteY95" fmla="*/ 944732 h 4432733"/>
              <a:gd name="connsiteX96" fmla="*/ 1926726 w 4691723"/>
              <a:gd name="connsiteY96" fmla="*/ 949756 h 4432733"/>
              <a:gd name="connsiteX97" fmla="*/ 1831267 w 4691723"/>
              <a:gd name="connsiteY97" fmla="*/ 849273 h 4432733"/>
              <a:gd name="connsiteX98" fmla="*/ 1818995 w 4691723"/>
              <a:gd name="connsiteY98" fmla="*/ 805625 h 4432733"/>
              <a:gd name="connsiteX99" fmla="*/ 1790420 w 4691723"/>
              <a:gd name="connsiteY99" fmla="*/ 779431 h 4432733"/>
              <a:gd name="connsiteX100" fmla="*/ 1760928 w 4691723"/>
              <a:gd name="connsiteY100" fmla="*/ 743765 h 4432733"/>
              <a:gd name="connsiteX101" fmla="*/ 1700638 w 4691723"/>
              <a:gd name="connsiteY101" fmla="*/ 663378 h 4432733"/>
              <a:gd name="connsiteX102" fmla="*/ 3568620 w 4691723"/>
              <a:gd name="connsiteY102" fmla="*/ 1324597 h 4432733"/>
              <a:gd name="connsiteX103" fmla="*/ 1595131 w 4691723"/>
              <a:gd name="connsiteY103" fmla="*/ 552846 h 4432733"/>
              <a:gd name="connsiteX104" fmla="*/ 1499671 w 4691723"/>
              <a:gd name="connsiteY104" fmla="*/ 482508 h 4432733"/>
              <a:gd name="connsiteX105" fmla="*/ 1404212 w 4691723"/>
              <a:gd name="connsiteY105" fmla="*/ 477484 h 4432733"/>
              <a:gd name="connsiteX106" fmla="*/ 1373702 w 4691723"/>
              <a:gd name="connsiteY106" fmla="*/ 453200 h 4432733"/>
              <a:gd name="connsiteX107" fmla="*/ 1303728 w 4691723"/>
              <a:gd name="connsiteY107" fmla="*/ 467435 h 4432733"/>
              <a:gd name="connsiteX108" fmla="*/ 1295120 w 4691723"/>
              <a:gd name="connsiteY108" fmla="*/ 443675 h 4432733"/>
              <a:gd name="connsiteX109" fmla="*/ 1248462 w 4691723"/>
              <a:gd name="connsiteY109" fmla="*/ 452363 h 4432733"/>
              <a:gd name="connsiteX110" fmla="*/ 1240352 w 4691723"/>
              <a:gd name="connsiteY110" fmla="*/ 412719 h 4432733"/>
              <a:gd name="connsiteX111" fmla="*/ 1204633 w 4691723"/>
              <a:gd name="connsiteY111" fmla="*/ 377000 h 4432733"/>
              <a:gd name="connsiteX112" fmla="*/ 1190345 w 4691723"/>
              <a:gd name="connsiteY112" fmla="*/ 341281 h 4432733"/>
              <a:gd name="connsiteX113" fmla="*/ 1183148 w 4691723"/>
              <a:gd name="connsiteY113" fmla="*/ 321734 h 4432733"/>
              <a:gd name="connsiteX114" fmla="*/ 1117834 w 4691723"/>
              <a:gd name="connsiteY114" fmla="*/ 291589 h 4432733"/>
              <a:gd name="connsiteX115" fmla="*/ 1072616 w 4691723"/>
              <a:gd name="connsiteY115" fmla="*/ 291589 h 4432733"/>
              <a:gd name="connsiteX116" fmla="*/ 1052520 w 4691723"/>
              <a:gd name="connsiteY116" fmla="*/ 231299 h 4432733"/>
              <a:gd name="connsiteX117" fmla="*/ 1027399 w 4691723"/>
              <a:gd name="connsiteY117" fmla="*/ 176033 h 4432733"/>
              <a:gd name="connsiteX118" fmla="*/ 997254 w 4691723"/>
              <a:gd name="connsiteY118" fmla="*/ 150912 h 4432733"/>
              <a:gd name="connsiteX119" fmla="*/ 941988 w 4691723"/>
              <a:gd name="connsiteY119" fmla="*/ 186081 h 4432733"/>
              <a:gd name="connsiteX120" fmla="*/ 871649 w 4691723"/>
              <a:gd name="connsiteY120" fmla="*/ 211202 h 4432733"/>
              <a:gd name="connsiteX121" fmla="*/ 826432 w 4691723"/>
              <a:gd name="connsiteY121" fmla="*/ 221251 h 4432733"/>
              <a:gd name="connsiteX122" fmla="*/ 771166 w 4691723"/>
              <a:gd name="connsiteY122" fmla="*/ 191105 h 4432733"/>
              <a:gd name="connsiteX123" fmla="*/ 710876 w 4691723"/>
              <a:gd name="connsiteY123" fmla="*/ 155936 h 4432733"/>
              <a:gd name="connsiteX124" fmla="*/ 640537 w 4691723"/>
              <a:gd name="connsiteY124" fmla="*/ 120767 h 4432733"/>
              <a:gd name="connsiteX125" fmla="*/ 535029 w 4691723"/>
              <a:gd name="connsiteY125" fmla="*/ 165985 h 4432733"/>
              <a:gd name="connsiteX126" fmla="*/ 449618 w 4691723"/>
              <a:gd name="connsiteY126" fmla="*/ 181057 h 4432733"/>
              <a:gd name="connsiteX127" fmla="*/ 399377 w 4691723"/>
              <a:gd name="connsiteY127" fmla="*/ 145888 h 4432733"/>
              <a:gd name="connsiteX128" fmla="*/ 409425 w 4691723"/>
              <a:gd name="connsiteY128" fmla="*/ 105695 h 4432733"/>
              <a:gd name="connsiteX129" fmla="*/ 424498 w 4691723"/>
              <a:gd name="connsiteY129" fmla="*/ 85598 h 4432733"/>
              <a:gd name="connsiteX130" fmla="*/ 399377 w 4691723"/>
              <a:gd name="connsiteY130" fmla="*/ 20284 h 4432733"/>
              <a:gd name="connsiteX131" fmla="*/ 354159 w 4691723"/>
              <a:gd name="connsiteY131" fmla="*/ 187 h 4432733"/>
              <a:gd name="connsiteX132" fmla="*/ 324014 w 4691723"/>
              <a:gd name="connsiteY132" fmla="*/ 10235 h 4432733"/>
              <a:gd name="connsiteX133" fmla="*/ 263724 w 4691723"/>
              <a:gd name="connsiteY133" fmla="*/ 10235 h 4432733"/>
              <a:gd name="connsiteX134" fmla="*/ 178313 w 4691723"/>
              <a:gd name="connsiteY134" fmla="*/ 187 h 4432733"/>
              <a:gd name="connsiteX135" fmla="*/ 143144 w 4691723"/>
              <a:gd name="connsiteY135" fmla="*/ 10235 h 4432733"/>
              <a:gd name="connsiteX136" fmla="*/ 97926 w 4691723"/>
              <a:gd name="connsiteY136" fmla="*/ 55453 h 4432733"/>
              <a:gd name="connsiteX137" fmla="*/ 92902 w 4691723"/>
              <a:gd name="connsiteY137" fmla="*/ 105695 h 4432733"/>
              <a:gd name="connsiteX138" fmla="*/ 87878 w 4691723"/>
              <a:gd name="connsiteY138" fmla="*/ 140864 h 4432733"/>
              <a:gd name="connsiteX139" fmla="*/ 52709 w 4691723"/>
              <a:gd name="connsiteY139" fmla="*/ 216226 h 4432733"/>
              <a:gd name="connsiteX140" fmla="*/ 72805 w 4691723"/>
              <a:gd name="connsiteY140" fmla="*/ 206178 h 4432733"/>
              <a:gd name="connsiteX141" fmla="*/ 128071 w 4691723"/>
              <a:gd name="connsiteY141" fmla="*/ 171009 h 4432733"/>
              <a:gd name="connsiteX142" fmla="*/ 303917 w 4691723"/>
              <a:gd name="connsiteY142" fmla="*/ 427242 h 4432733"/>
              <a:gd name="connsiteX143" fmla="*/ 3643459 w 4691723"/>
              <a:gd name="connsiteY143" fmla="*/ 1444777 h 4432733"/>
              <a:gd name="connsiteX144" fmla="*/ 3731382 w 4691723"/>
              <a:gd name="connsiteY144" fmla="*/ 1609807 h 4432733"/>
              <a:gd name="connsiteX145" fmla="*/ 3774576 w 4691723"/>
              <a:gd name="connsiteY145" fmla="*/ 1752368 h 4432733"/>
              <a:gd name="connsiteX146" fmla="*/ 3853428 w 4691723"/>
              <a:gd name="connsiteY146" fmla="*/ 1874414 h 4432733"/>
              <a:gd name="connsiteX0" fmla="*/ 3877152 w 4715447"/>
              <a:gd name="connsiteY0" fmla="*/ 1874414 h 4432733"/>
              <a:gd name="connsiteX1" fmla="*/ 4258919 w 4715447"/>
              <a:gd name="connsiteY1" fmla="*/ 2133857 h 4432733"/>
              <a:gd name="connsiteX2" fmla="*/ 4480332 w 4715447"/>
              <a:gd name="connsiteY2" fmla="*/ 2453101 h 4432733"/>
              <a:gd name="connsiteX3" fmla="*/ 4544600 w 4715447"/>
              <a:gd name="connsiteY3" fmla="*/ 2820494 h 4432733"/>
              <a:gd name="connsiteX4" fmla="*/ 4534272 w 4715447"/>
              <a:gd name="connsiteY4" fmla="*/ 3176931 h 4432733"/>
              <a:gd name="connsiteX5" fmla="*/ 4584514 w 4715447"/>
              <a:gd name="connsiteY5" fmla="*/ 3413347 h 4432733"/>
              <a:gd name="connsiteX6" fmla="*/ 4674819 w 4715447"/>
              <a:gd name="connsiteY6" fmla="*/ 3672650 h 4432733"/>
              <a:gd name="connsiteX7" fmla="*/ 4715301 w 4715447"/>
              <a:gd name="connsiteY7" fmla="*/ 3976656 h 4432733"/>
              <a:gd name="connsiteX8" fmla="*/ 4662249 w 4715447"/>
              <a:gd name="connsiteY8" fmla="*/ 4141713 h 4432733"/>
              <a:gd name="connsiteX9" fmla="*/ 4618636 w 4715447"/>
              <a:gd name="connsiteY9" fmla="*/ 4253221 h 4432733"/>
              <a:gd name="connsiteX10" fmla="*/ 4530853 w 4715447"/>
              <a:gd name="connsiteY10" fmla="*/ 4305417 h 4432733"/>
              <a:gd name="connsiteX11" fmla="*/ 4237575 w 4715447"/>
              <a:gd name="connsiteY11" fmla="*/ 4416769 h 4432733"/>
              <a:gd name="connsiteX12" fmla="*/ 2371357 w 4715447"/>
              <a:gd name="connsiteY12" fmla="*/ 3920300 h 4432733"/>
              <a:gd name="connsiteX13" fmla="*/ 2291186 w 4715447"/>
              <a:gd name="connsiteY13" fmla="*/ 3875849 h 4432733"/>
              <a:gd name="connsiteX14" fmla="*/ 2477989 w 4715447"/>
              <a:gd name="connsiteY14" fmla="*/ 3878851 h 4432733"/>
              <a:gd name="connsiteX15" fmla="*/ 2553351 w 4715447"/>
              <a:gd name="connsiteY15" fmla="*/ 3823585 h 4432733"/>
              <a:gd name="connsiteX16" fmla="*/ 2608617 w 4715447"/>
              <a:gd name="connsiteY16" fmla="*/ 3778367 h 4432733"/>
              <a:gd name="connsiteX17" fmla="*/ 2704732 w 4715447"/>
              <a:gd name="connsiteY17" fmla="*/ 3820288 h 4432733"/>
              <a:gd name="connsiteX18" fmla="*/ 2759342 w 4715447"/>
              <a:gd name="connsiteY18" fmla="*/ 3823585 h 4432733"/>
              <a:gd name="connsiteX19" fmla="*/ 2809584 w 4715447"/>
              <a:gd name="connsiteY19" fmla="*/ 3808512 h 4432733"/>
              <a:gd name="connsiteX20" fmla="*/ 2859826 w 4715447"/>
              <a:gd name="connsiteY20" fmla="*/ 3738174 h 4432733"/>
              <a:gd name="connsiteX21" fmla="*/ 2874899 w 4715447"/>
              <a:gd name="connsiteY21" fmla="*/ 3692956 h 4432733"/>
              <a:gd name="connsiteX22" fmla="*/ 2873801 w 4715447"/>
              <a:gd name="connsiteY22" fmla="*/ 3667888 h 4432733"/>
              <a:gd name="connsiteX23" fmla="*/ 2914569 w 4715447"/>
              <a:gd name="connsiteY23" fmla="*/ 3646953 h 4432733"/>
              <a:gd name="connsiteX24" fmla="*/ 2965334 w 4715447"/>
              <a:gd name="connsiteY24" fmla="*/ 3667835 h 4432733"/>
              <a:gd name="connsiteX25" fmla="*/ 3040696 w 4715447"/>
              <a:gd name="connsiteY25" fmla="*/ 3667835 h 4432733"/>
              <a:gd name="connsiteX26" fmla="*/ 3095962 w 4715447"/>
              <a:gd name="connsiteY26" fmla="*/ 3622618 h 4432733"/>
              <a:gd name="connsiteX27" fmla="*/ 3116059 w 4715447"/>
              <a:gd name="connsiteY27" fmla="*/ 3547255 h 4432733"/>
              <a:gd name="connsiteX28" fmla="*/ 3116059 w 4715447"/>
              <a:gd name="connsiteY28" fmla="*/ 3486965 h 4432733"/>
              <a:gd name="connsiteX29" fmla="*/ 3176349 w 4715447"/>
              <a:gd name="connsiteY29" fmla="*/ 3411602 h 4432733"/>
              <a:gd name="connsiteX30" fmla="*/ 3196446 w 4715447"/>
              <a:gd name="connsiteY30" fmla="*/ 3366385 h 4432733"/>
              <a:gd name="connsiteX31" fmla="*/ 3216542 w 4715447"/>
              <a:gd name="connsiteY31" fmla="*/ 3341264 h 4432733"/>
              <a:gd name="connsiteX32" fmla="*/ 3250037 w 4715447"/>
              <a:gd name="connsiteY32" fmla="*/ 3322606 h 4432733"/>
              <a:gd name="connsiteX33" fmla="*/ 3296929 w 4715447"/>
              <a:gd name="connsiteY33" fmla="*/ 3321167 h 4432733"/>
              <a:gd name="connsiteX34" fmla="*/ 3291905 w 4715447"/>
              <a:gd name="connsiteY34" fmla="*/ 3270925 h 4432733"/>
              <a:gd name="connsiteX35" fmla="*/ 3281857 w 4715447"/>
              <a:gd name="connsiteY35" fmla="*/ 3235756 h 4432733"/>
              <a:gd name="connsiteX36" fmla="*/ 3280993 w 4715447"/>
              <a:gd name="connsiteY36" fmla="*/ 3217831 h 4432733"/>
              <a:gd name="connsiteX37" fmla="*/ 3244044 w 4715447"/>
              <a:gd name="connsiteY37" fmla="*/ 3181276 h 4432733"/>
              <a:gd name="connsiteX38" fmla="*/ 3221567 w 4715447"/>
              <a:gd name="connsiteY38" fmla="*/ 3180490 h 4432733"/>
              <a:gd name="connsiteX39" fmla="*/ 3176349 w 4715447"/>
              <a:gd name="connsiteY39" fmla="*/ 3130248 h 4432733"/>
              <a:gd name="connsiteX40" fmla="*/ 3146204 w 4715447"/>
              <a:gd name="connsiteY40" fmla="*/ 3100103 h 4432733"/>
              <a:gd name="connsiteX41" fmla="*/ 3121083 w 4715447"/>
              <a:gd name="connsiteY41" fmla="*/ 3095079 h 4432733"/>
              <a:gd name="connsiteX42" fmla="*/ 3071443 w 4715447"/>
              <a:gd name="connsiteY42" fmla="*/ 3015425 h 4432733"/>
              <a:gd name="connsiteX43" fmla="*/ 3050745 w 4715447"/>
              <a:gd name="connsiteY43" fmla="*/ 2944354 h 4432733"/>
              <a:gd name="connsiteX44" fmla="*/ 3019056 w 4715447"/>
              <a:gd name="connsiteY44" fmla="*/ 2905888 h 4432733"/>
              <a:gd name="connsiteX45" fmla="*/ 3011912 w 4715447"/>
              <a:gd name="connsiteY45" fmla="*/ 2867788 h 4432733"/>
              <a:gd name="connsiteX46" fmla="*/ 2990455 w 4715447"/>
              <a:gd name="connsiteY46" fmla="*/ 2838846 h 4432733"/>
              <a:gd name="connsiteX47" fmla="*/ 2990481 w 4715447"/>
              <a:gd name="connsiteY47" fmla="*/ 2820163 h 4432733"/>
              <a:gd name="connsiteX48" fmla="*/ 2955285 w 4715447"/>
              <a:gd name="connsiteY48" fmla="*/ 2768508 h 4432733"/>
              <a:gd name="connsiteX49" fmla="*/ 2889971 w 4715447"/>
              <a:gd name="connsiteY49" fmla="*/ 2698169 h 4432733"/>
              <a:gd name="connsiteX50" fmla="*/ 2859826 w 4715447"/>
              <a:gd name="connsiteY50" fmla="*/ 2663000 h 4432733"/>
              <a:gd name="connsiteX51" fmla="*/ 2824657 w 4715447"/>
              <a:gd name="connsiteY51" fmla="*/ 2622807 h 4432733"/>
              <a:gd name="connsiteX52" fmla="*/ 2814268 w 4715447"/>
              <a:gd name="connsiteY52" fmla="*/ 2558225 h 4432733"/>
              <a:gd name="connsiteX53" fmla="*/ 2819633 w 4715447"/>
              <a:gd name="connsiteY53" fmla="*/ 2532371 h 4432733"/>
              <a:gd name="connsiteX54" fmla="*/ 2776169 w 4715447"/>
              <a:gd name="connsiteY54" fmla="*/ 2510600 h 4432733"/>
              <a:gd name="connsiteX55" fmla="*/ 2749294 w 4715447"/>
              <a:gd name="connsiteY55" fmla="*/ 2512275 h 4432733"/>
              <a:gd name="connsiteX56" fmla="*/ 2739769 w 4715447"/>
              <a:gd name="connsiteY56" fmla="*/ 2472631 h 4432733"/>
              <a:gd name="connsiteX57" fmla="*/ 2742832 w 4715447"/>
              <a:gd name="connsiteY57" fmla="*/ 2398681 h 4432733"/>
              <a:gd name="connsiteX58" fmla="*/ 2724173 w 4715447"/>
              <a:gd name="connsiteY58" fmla="*/ 2371598 h 4432733"/>
              <a:gd name="connsiteX59" fmla="*/ 2694028 w 4715447"/>
              <a:gd name="connsiteY59" fmla="*/ 2326380 h 4432733"/>
              <a:gd name="connsiteX60" fmla="*/ 2638762 w 4715447"/>
              <a:gd name="connsiteY60" fmla="*/ 2272973 h 4432733"/>
              <a:gd name="connsiteX61" fmla="*/ 2608617 w 4715447"/>
              <a:gd name="connsiteY61" fmla="*/ 2230921 h 4432733"/>
              <a:gd name="connsiteX62" fmla="*/ 2573448 w 4715447"/>
              <a:gd name="connsiteY62" fmla="*/ 2215848 h 4432733"/>
              <a:gd name="connsiteX63" fmla="*/ 2552331 w 4715447"/>
              <a:gd name="connsiteY63" fmla="*/ 2203419 h 4432733"/>
              <a:gd name="connsiteX64" fmla="*/ 2528230 w 4715447"/>
              <a:gd name="connsiteY64" fmla="*/ 2195752 h 4432733"/>
              <a:gd name="connsiteX65" fmla="*/ 2499943 w 4715447"/>
              <a:gd name="connsiteY65" fmla="*/ 2177225 h 4432733"/>
              <a:gd name="connsiteX66" fmla="*/ 2462916 w 4715447"/>
              <a:gd name="connsiteY66" fmla="*/ 2170631 h 4432733"/>
              <a:gd name="connsiteX67" fmla="*/ 2428506 w 4715447"/>
              <a:gd name="connsiteY67" fmla="*/ 2146269 h 4432733"/>
              <a:gd name="connsiteX68" fmla="*/ 2388889 w 4715447"/>
              <a:gd name="connsiteY68" fmla="*/ 2128318 h 4432733"/>
              <a:gd name="connsiteX69" fmla="*/ 2427747 w 4715447"/>
              <a:gd name="connsiteY69" fmla="*/ 2004833 h 4432733"/>
              <a:gd name="connsiteX70" fmla="*/ 2457892 w 4715447"/>
              <a:gd name="connsiteY70" fmla="*/ 1934495 h 4432733"/>
              <a:gd name="connsiteX71" fmla="*/ 2553351 w 4715447"/>
              <a:gd name="connsiteY71" fmla="*/ 1813914 h 4432733"/>
              <a:gd name="connsiteX72" fmla="*/ 2590117 w 4715447"/>
              <a:gd name="connsiteY72" fmla="*/ 1758648 h 4432733"/>
              <a:gd name="connsiteX73" fmla="*/ 2643786 w 4715447"/>
              <a:gd name="connsiteY73" fmla="*/ 1733527 h 4432733"/>
              <a:gd name="connsiteX74" fmla="*/ 2714125 w 4715447"/>
              <a:gd name="connsiteY74" fmla="*/ 1693334 h 4432733"/>
              <a:gd name="connsiteX75" fmla="*/ 2824657 w 4715447"/>
              <a:gd name="connsiteY75" fmla="*/ 1663189 h 4432733"/>
              <a:gd name="connsiteX76" fmla="*/ 2869874 w 4715447"/>
              <a:gd name="connsiteY76" fmla="*/ 1643092 h 4432733"/>
              <a:gd name="connsiteX77" fmla="*/ 2905044 w 4715447"/>
              <a:gd name="connsiteY77" fmla="*/ 1602899 h 4432733"/>
              <a:gd name="connsiteX78" fmla="*/ 2925140 w 4715447"/>
              <a:gd name="connsiteY78" fmla="*/ 1517488 h 4432733"/>
              <a:gd name="connsiteX79" fmla="*/ 2957929 w 4715447"/>
              <a:gd name="connsiteY79" fmla="*/ 1430480 h 4432733"/>
              <a:gd name="connsiteX80" fmla="*/ 3025624 w 4715447"/>
              <a:gd name="connsiteY80" fmla="*/ 1341642 h 4432733"/>
              <a:gd name="connsiteX81" fmla="*/ 3141180 w 4715447"/>
              <a:gd name="connsiteY81" fmla="*/ 1241158 h 4432733"/>
              <a:gd name="connsiteX82" fmla="*/ 3095962 w 4715447"/>
              <a:gd name="connsiteY82" fmla="*/ 1211013 h 4432733"/>
              <a:gd name="connsiteX83" fmla="*/ 3038107 w 4715447"/>
              <a:gd name="connsiteY83" fmla="*/ 1196150 h 4432733"/>
              <a:gd name="connsiteX84" fmla="*/ 2955285 w 4715447"/>
              <a:gd name="connsiteY84" fmla="*/ 1190916 h 4432733"/>
              <a:gd name="connsiteX85" fmla="*/ 2902376 w 4715447"/>
              <a:gd name="connsiteY85" fmla="*/ 1167575 h 4432733"/>
              <a:gd name="connsiteX86" fmla="*/ 2830938 w 4715447"/>
              <a:gd name="connsiteY86" fmla="*/ 1153288 h 4432733"/>
              <a:gd name="connsiteX87" fmla="*/ 2794512 w 4715447"/>
              <a:gd name="connsiteY87" fmla="*/ 1165796 h 4432733"/>
              <a:gd name="connsiteX88" fmla="*/ 2734222 w 4715447"/>
              <a:gd name="connsiteY88" fmla="*/ 1135651 h 4432733"/>
              <a:gd name="connsiteX89" fmla="*/ 2663883 w 4715447"/>
              <a:gd name="connsiteY89" fmla="*/ 1120578 h 4432733"/>
              <a:gd name="connsiteX90" fmla="*/ 2488038 w 4715447"/>
              <a:gd name="connsiteY90" fmla="*/ 1072325 h 4432733"/>
              <a:gd name="connsiteX91" fmla="*/ 2251901 w 4715447"/>
              <a:gd name="connsiteY91" fmla="*/ 1010046 h 4432733"/>
              <a:gd name="connsiteX92" fmla="*/ 2186586 w 4715447"/>
              <a:gd name="connsiteY92" fmla="*/ 979901 h 4432733"/>
              <a:gd name="connsiteX93" fmla="*/ 2131321 w 4715447"/>
              <a:gd name="connsiteY93" fmla="*/ 954780 h 4432733"/>
              <a:gd name="connsiteX94" fmla="*/ 2045910 w 4715447"/>
              <a:gd name="connsiteY94" fmla="*/ 944732 h 4432733"/>
              <a:gd name="connsiteX95" fmla="*/ 1985619 w 4715447"/>
              <a:gd name="connsiteY95" fmla="*/ 944732 h 4432733"/>
              <a:gd name="connsiteX96" fmla="*/ 1950450 w 4715447"/>
              <a:gd name="connsiteY96" fmla="*/ 949756 h 4432733"/>
              <a:gd name="connsiteX97" fmla="*/ 1854991 w 4715447"/>
              <a:gd name="connsiteY97" fmla="*/ 849273 h 4432733"/>
              <a:gd name="connsiteX98" fmla="*/ 1842719 w 4715447"/>
              <a:gd name="connsiteY98" fmla="*/ 805625 h 4432733"/>
              <a:gd name="connsiteX99" fmla="*/ 1814144 w 4715447"/>
              <a:gd name="connsiteY99" fmla="*/ 779431 h 4432733"/>
              <a:gd name="connsiteX100" fmla="*/ 1784652 w 4715447"/>
              <a:gd name="connsiteY100" fmla="*/ 743765 h 4432733"/>
              <a:gd name="connsiteX101" fmla="*/ 1724362 w 4715447"/>
              <a:gd name="connsiteY101" fmla="*/ 663378 h 4432733"/>
              <a:gd name="connsiteX102" fmla="*/ 3592344 w 4715447"/>
              <a:gd name="connsiteY102" fmla="*/ 1324597 h 4432733"/>
              <a:gd name="connsiteX103" fmla="*/ 1618855 w 4715447"/>
              <a:gd name="connsiteY103" fmla="*/ 552846 h 4432733"/>
              <a:gd name="connsiteX104" fmla="*/ 1523395 w 4715447"/>
              <a:gd name="connsiteY104" fmla="*/ 482508 h 4432733"/>
              <a:gd name="connsiteX105" fmla="*/ 1427936 w 4715447"/>
              <a:gd name="connsiteY105" fmla="*/ 477484 h 4432733"/>
              <a:gd name="connsiteX106" fmla="*/ 1397426 w 4715447"/>
              <a:gd name="connsiteY106" fmla="*/ 453200 h 4432733"/>
              <a:gd name="connsiteX107" fmla="*/ 1327452 w 4715447"/>
              <a:gd name="connsiteY107" fmla="*/ 467435 h 4432733"/>
              <a:gd name="connsiteX108" fmla="*/ 1318844 w 4715447"/>
              <a:gd name="connsiteY108" fmla="*/ 443675 h 4432733"/>
              <a:gd name="connsiteX109" fmla="*/ 1272186 w 4715447"/>
              <a:gd name="connsiteY109" fmla="*/ 452363 h 4432733"/>
              <a:gd name="connsiteX110" fmla="*/ 1264076 w 4715447"/>
              <a:gd name="connsiteY110" fmla="*/ 412719 h 4432733"/>
              <a:gd name="connsiteX111" fmla="*/ 1228357 w 4715447"/>
              <a:gd name="connsiteY111" fmla="*/ 377000 h 4432733"/>
              <a:gd name="connsiteX112" fmla="*/ 1214069 w 4715447"/>
              <a:gd name="connsiteY112" fmla="*/ 341281 h 4432733"/>
              <a:gd name="connsiteX113" fmla="*/ 1206872 w 4715447"/>
              <a:gd name="connsiteY113" fmla="*/ 321734 h 4432733"/>
              <a:gd name="connsiteX114" fmla="*/ 1141558 w 4715447"/>
              <a:gd name="connsiteY114" fmla="*/ 291589 h 4432733"/>
              <a:gd name="connsiteX115" fmla="*/ 1096340 w 4715447"/>
              <a:gd name="connsiteY115" fmla="*/ 291589 h 4432733"/>
              <a:gd name="connsiteX116" fmla="*/ 1076244 w 4715447"/>
              <a:gd name="connsiteY116" fmla="*/ 231299 h 4432733"/>
              <a:gd name="connsiteX117" fmla="*/ 1051123 w 4715447"/>
              <a:gd name="connsiteY117" fmla="*/ 176033 h 4432733"/>
              <a:gd name="connsiteX118" fmla="*/ 1020978 w 4715447"/>
              <a:gd name="connsiteY118" fmla="*/ 150912 h 4432733"/>
              <a:gd name="connsiteX119" fmla="*/ 965712 w 4715447"/>
              <a:gd name="connsiteY119" fmla="*/ 186081 h 4432733"/>
              <a:gd name="connsiteX120" fmla="*/ 895373 w 4715447"/>
              <a:gd name="connsiteY120" fmla="*/ 211202 h 4432733"/>
              <a:gd name="connsiteX121" fmla="*/ 850156 w 4715447"/>
              <a:gd name="connsiteY121" fmla="*/ 221251 h 4432733"/>
              <a:gd name="connsiteX122" fmla="*/ 794890 w 4715447"/>
              <a:gd name="connsiteY122" fmla="*/ 191105 h 4432733"/>
              <a:gd name="connsiteX123" fmla="*/ 734600 w 4715447"/>
              <a:gd name="connsiteY123" fmla="*/ 155936 h 4432733"/>
              <a:gd name="connsiteX124" fmla="*/ 664261 w 4715447"/>
              <a:gd name="connsiteY124" fmla="*/ 120767 h 4432733"/>
              <a:gd name="connsiteX125" fmla="*/ 558753 w 4715447"/>
              <a:gd name="connsiteY125" fmla="*/ 165985 h 4432733"/>
              <a:gd name="connsiteX126" fmla="*/ 473342 w 4715447"/>
              <a:gd name="connsiteY126" fmla="*/ 181057 h 4432733"/>
              <a:gd name="connsiteX127" fmla="*/ 423101 w 4715447"/>
              <a:gd name="connsiteY127" fmla="*/ 145888 h 4432733"/>
              <a:gd name="connsiteX128" fmla="*/ 433149 w 4715447"/>
              <a:gd name="connsiteY128" fmla="*/ 105695 h 4432733"/>
              <a:gd name="connsiteX129" fmla="*/ 448222 w 4715447"/>
              <a:gd name="connsiteY129" fmla="*/ 85598 h 4432733"/>
              <a:gd name="connsiteX130" fmla="*/ 423101 w 4715447"/>
              <a:gd name="connsiteY130" fmla="*/ 20284 h 4432733"/>
              <a:gd name="connsiteX131" fmla="*/ 377883 w 4715447"/>
              <a:gd name="connsiteY131" fmla="*/ 187 h 4432733"/>
              <a:gd name="connsiteX132" fmla="*/ 347738 w 4715447"/>
              <a:gd name="connsiteY132" fmla="*/ 10235 h 4432733"/>
              <a:gd name="connsiteX133" fmla="*/ 287448 w 4715447"/>
              <a:gd name="connsiteY133" fmla="*/ 10235 h 4432733"/>
              <a:gd name="connsiteX134" fmla="*/ 202037 w 4715447"/>
              <a:gd name="connsiteY134" fmla="*/ 187 h 4432733"/>
              <a:gd name="connsiteX135" fmla="*/ 166868 w 4715447"/>
              <a:gd name="connsiteY135" fmla="*/ 10235 h 4432733"/>
              <a:gd name="connsiteX136" fmla="*/ 121650 w 4715447"/>
              <a:gd name="connsiteY136" fmla="*/ 55453 h 4432733"/>
              <a:gd name="connsiteX137" fmla="*/ 116626 w 4715447"/>
              <a:gd name="connsiteY137" fmla="*/ 105695 h 4432733"/>
              <a:gd name="connsiteX138" fmla="*/ 111602 w 4715447"/>
              <a:gd name="connsiteY138" fmla="*/ 140864 h 4432733"/>
              <a:gd name="connsiteX139" fmla="*/ 76433 w 4715447"/>
              <a:gd name="connsiteY139" fmla="*/ 216226 h 4432733"/>
              <a:gd name="connsiteX140" fmla="*/ 96529 w 4715447"/>
              <a:gd name="connsiteY140" fmla="*/ 206178 h 4432733"/>
              <a:gd name="connsiteX141" fmla="*/ 327641 w 4715447"/>
              <a:gd name="connsiteY141" fmla="*/ 427242 h 4432733"/>
              <a:gd name="connsiteX142" fmla="*/ 3667183 w 4715447"/>
              <a:gd name="connsiteY142" fmla="*/ 1444777 h 4432733"/>
              <a:gd name="connsiteX143" fmla="*/ 3755106 w 4715447"/>
              <a:gd name="connsiteY143" fmla="*/ 1609807 h 4432733"/>
              <a:gd name="connsiteX144" fmla="*/ 3798300 w 4715447"/>
              <a:gd name="connsiteY144" fmla="*/ 1752368 h 4432733"/>
              <a:gd name="connsiteX145" fmla="*/ 3877152 w 4715447"/>
              <a:gd name="connsiteY145" fmla="*/ 1874414 h 4432733"/>
              <a:gd name="connsiteX0" fmla="*/ 3877152 w 4715447"/>
              <a:gd name="connsiteY0" fmla="*/ 1874414 h 4432733"/>
              <a:gd name="connsiteX1" fmla="*/ 4258919 w 4715447"/>
              <a:gd name="connsiteY1" fmla="*/ 2133857 h 4432733"/>
              <a:gd name="connsiteX2" fmla="*/ 4480332 w 4715447"/>
              <a:gd name="connsiteY2" fmla="*/ 2453101 h 4432733"/>
              <a:gd name="connsiteX3" fmla="*/ 4544600 w 4715447"/>
              <a:gd name="connsiteY3" fmla="*/ 2820494 h 4432733"/>
              <a:gd name="connsiteX4" fmla="*/ 4534272 w 4715447"/>
              <a:gd name="connsiteY4" fmla="*/ 3176931 h 4432733"/>
              <a:gd name="connsiteX5" fmla="*/ 4584514 w 4715447"/>
              <a:gd name="connsiteY5" fmla="*/ 3413347 h 4432733"/>
              <a:gd name="connsiteX6" fmla="*/ 4674819 w 4715447"/>
              <a:gd name="connsiteY6" fmla="*/ 3672650 h 4432733"/>
              <a:gd name="connsiteX7" fmla="*/ 4715301 w 4715447"/>
              <a:gd name="connsiteY7" fmla="*/ 3976656 h 4432733"/>
              <a:gd name="connsiteX8" fmla="*/ 4662249 w 4715447"/>
              <a:gd name="connsiteY8" fmla="*/ 4141713 h 4432733"/>
              <a:gd name="connsiteX9" fmla="*/ 4618636 w 4715447"/>
              <a:gd name="connsiteY9" fmla="*/ 4253221 h 4432733"/>
              <a:gd name="connsiteX10" fmla="*/ 4530853 w 4715447"/>
              <a:gd name="connsiteY10" fmla="*/ 4305417 h 4432733"/>
              <a:gd name="connsiteX11" fmla="*/ 4237575 w 4715447"/>
              <a:gd name="connsiteY11" fmla="*/ 4416769 h 4432733"/>
              <a:gd name="connsiteX12" fmla="*/ 2371357 w 4715447"/>
              <a:gd name="connsiteY12" fmla="*/ 3920300 h 4432733"/>
              <a:gd name="connsiteX13" fmla="*/ 2291186 w 4715447"/>
              <a:gd name="connsiteY13" fmla="*/ 3875849 h 4432733"/>
              <a:gd name="connsiteX14" fmla="*/ 2477989 w 4715447"/>
              <a:gd name="connsiteY14" fmla="*/ 3878851 h 4432733"/>
              <a:gd name="connsiteX15" fmla="*/ 2553351 w 4715447"/>
              <a:gd name="connsiteY15" fmla="*/ 3823585 h 4432733"/>
              <a:gd name="connsiteX16" fmla="*/ 2608617 w 4715447"/>
              <a:gd name="connsiteY16" fmla="*/ 3778367 h 4432733"/>
              <a:gd name="connsiteX17" fmla="*/ 2704732 w 4715447"/>
              <a:gd name="connsiteY17" fmla="*/ 3820288 h 4432733"/>
              <a:gd name="connsiteX18" fmla="*/ 2759342 w 4715447"/>
              <a:gd name="connsiteY18" fmla="*/ 3823585 h 4432733"/>
              <a:gd name="connsiteX19" fmla="*/ 2809584 w 4715447"/>
              <a:gd name="connsiteY19" fmla="*/ 3808512 h 4432733"/>
              <a:gd name="connsiteX20" fmla="*/ 2859826 w 4715447"/>
              <a:gd name="connsiteY20" fmla="*/ 3738174 h 4432733"/>
              <a:gd name="connsiteX21" fmla="*/ 2874899 w 4715447"/>
              <a:gd name="connsiteY21" fmla="*/ 3692956 h 4432733"/>
              <a:gd name="connsiteX22" fmla="*/ 2873801 w 4715447"/>
              <a:gd name="connsiteY22" fmla="*/ 3667888 h 4432733"/>
              <a:gd name="connsiteX23" fmla="*/ 2914569 w 4715447"/>
              <a:gd name="connsiteY23" fmla="*/ 3646953 h 4432733"/>
              <a:gd name="connsiteX24" fmla="*/ 2965334 w 4715447"/>
              <a:gd name="connsiteY24" fmla="*/ 3667835 h 4432733"/>
              <a:gd name="connsiteX25" fmla="*/ 3040696 w 4715447"/>
              <a:gd name="connsiteY25" fmla="*/ 3667835 h 4432733"/>
              <a:gd name="connsiteX26" fmla="*/ 3095962 w 4715447"/>
              <a:gd name="connsiteY26" fmla="*/ 3622618 h 4432733"/>
              <a:gd name="connsiteX27" fmla="*/ 3116059 w 4715447"/>
              <a:gd name="connsiteY27" fmla="*/ 3547255 h 4432733"/>
              <a:gd name="connsiteX28" fmla="*/ 3116059 w 4715447"/>
              <a:gd name="connsiteY28" fmla="*/ 3486965 h 4432733"/>
              <a:gd name="connsiteX29" fmla="*/ 3176349 w 4715447"/>
              <a:gd name="connsiteY29" fmla="*/ 3411602 h 4432733"/>
              <a:gd name="connsiteX30" fmla="*/ 3196446 w 4715447"/>
              <a:gd name="connsiteY30" fmla="*/ 3366385 h 4432733"/>
              <a:gd name="connsiteX31" fmla="*/ 3216542 w 4715447"/>
              <a:gd name="connsiteY31" fmla="*/ 3341264 h 4432733"/>
              <a:gd name="connsiteX32" fmla="*/ 3250037 w 4715447"/>
              <a:gd name="connsiteY32" fmla="*/ 3322606 h 4432733"/>
              <a:gd name="connsiteX33" fmla="*/ 3296929 w 4715447"/>
              <a:gd name="connsiteY33" fmla="*/ 3321167 h 4432733"/>
              <a:gd name="connsiteX34" fmla="*/ 3291905 w 4715447"/>
              <a:gd name="connsiteY34" fmla="*/ 3270925 h 4432733"/>
              <a:gd name="connsiteX35" fmla="*/ 3281857 w 4715447"/>
              <a:gd name="connsiteY35" fmla="*/ 3235756 h 4432733"/>
              <a:gd name="connsiteX36" fmla="*/ 3280993 w 4715447"/>
              <a:gd name="connsiteY36" fmla="*/ 3217831 h 4432733"/>
              <a:gd name="connsiteX37" fmla="*/ 3244044 w 4715447"/>
              <a:gd name="connsiteY37" fmla="*/ 3181276 h 4432733"/>
              <a:gd name="connsiteX38" fmla="*/ 3221567 w 4715447"/>
              <a:gd name="connsiteY38" fmla="*/ 3180490 h 4432733"/>
              <a:gd name="connsiteX39" fmla="*/ 3176349 w 4715447"/>
              <a:gd name="connsiteY39" fmla="*/ 3130248 h 4432733"/>
              <a:gd name="connsiteX40" fmla="*/ 3146204 w 4715447"/>
              <a:gd name="connsiteY40" fmla="*/ 3100103 h 4432733"/>
              <a:gd name="connsiteX41" fmla="*/ 3121083 w 4715447"/>
              <a:gd name="connsiteY41" fmla="*/ 3095079 h 4432733"/>
              <a:gd name="connsiteX42" fmla="*/ 3071443 w 4715447"/>
              <a:gd name="connsiteY42" fmla="*/ 3015425 h 4432733"/>
              <a:gd name="connsiteX43" fmla="*/ 3050745 w 4715447"/>
              <a:gd name="connsiteY43" fmla="*/ 2944354 h 4432733"/>
              <a:gd name="connsiteX44" fmla="*/ 3019056 w 4715447"/>
              <a:gd name="connsiteY44" fmla="*/ 2905888 h 4432733"/>
              <a:gd name="connsiteX45" fmla="*/ 3011912 w 4715447"/>
              <a:gd name="connsiteY45" fmla="*/ 2867788 h 4432733"/>
              <a:gd name="connsiteX46" fmla="*/ 2990455 w 4715447"/>
              <a:gd name="connsiteY46" fmla="*/ 2838846 h 4432733"/>
              <a:gd name="connsiteX47" fmla="*/ 2990481 w 4715447"/>
              <a:gd name="connsiteY47" fmla="*/ 2820163 h 4432733"/>
              <a:gd name="connsiteX48" fmla="*/ 2955285 w 4715447"/>
              <a:gd name="connsiteY48" fmla="*/ 2768508 h 4432733"/>
              <a:gd name="connsiteX49" fmla="*/ 2889971 w 4715447"/>
              <a:gd name="connsiteY49" fmla="*/ 2698169 h 4432733"/>
              <a:gd name="connsiteX50" fmla="*/ 2859826 w 4715447"/>
              <a:gd name="connsiteY50" fmla="*/ 2663000 h 4432733"/>
              <a:gd name="connsiteX51" fmla="*/ 2824657 w 4715447"/>
              <a:gd name="connsiteY51" fmla="*/ 2622807 h 4432733"/>
              <a:gd name="connsiteX52" fmla="*/ 2814268 w 4715447"/>
              <a:gd name="connsiteY52" fmla="*/ 2558225 h 4432733"/>
              <a:gd name="connsiteX53" fmla="*/ 2819633 w 4715447"/>
              <a:gd name="connsiteY53" fmla="*/ 2532371 h 4432733"/>
              <a:gd name="connsiteX54" fmla="*/ 2776169 w 4715447"/>
              <a:gd name="connsiteY54" fmla="*/ 2510600 h 4432733"/>
              <a:gd name="connsiteX55" fmla="*/ 2749294 w 4715447"/>
              <a:gd name="connsiteY55" fmla="*/ 2512275 h 4432733"/>
              <a:gd name="connsiteX56" fmla="*/ 2739769 w 4715447"/>
              <a:gd name="connsiteY56" fmla="*/ 2472631 h 4432733"/>
              <a:gd name="connsiteX57" fmla="*/ 2742832 w 4715447"/>
              <a:gd name="connsiteY57" fmla="*/ 2398681 h 4432733"/>
              <a:gd name="connsiteX58" fmla="*/ 2724173 w 4715447"/>
              <a:gd name="connsiteY58" fmla="*/ 2371598 h 4432733"/>
              <a:gd name="connsiteX59" fmla="*/ 2694028 w 4715447"/>
              <a:gd name="connsiteY59" fmla="*/ 2326380 h 4432733"/>
              <a:gd name="connsiteX60" fmla="*/ 2638762 w 4715447"/>
              <a:gd name="connsiteY60" fmla="*/ 2272973 h 4432733"/>
              <a:gd name="connsiteX61" fmla="*/ 2608617 w 4715447"/>
              <a:gd name="connsiteY61" fmla="*/ 2230921 h 4432733"/>
              <a:gd name="connsiteX62" fmla="*/ 2573448 w 4715447"/>
              <a:gd name="connsiteY62" fmla="*/ 2215848 h 4432733"/>
              <a:gd name="connsiteX63" fmla="*/ 2552331 w 4715447"/>
              <a:gd name="connsiteY63" fmla="*/ 2203419 h 4432733"/>
              <a:gd name="connsiteX64" fmla="*/ 2528230 w 4715447"/>
              <a:gd name="connsiteY64" fmla="*/ 2195752 h 4432733"/>
              <a:gd name="connsiteX65" fmla="*/ 2499943 w 4715447"/>
              <a:gd name="connsiteY65" fmla="*/ 2177225 h 4432733"/>
              <a:gd name="connsiteX66" fmla="*/ 2462916 w 4715447"/>
              <a:gd name="connsiteY66" fmla="*/ 2170631 h 4432733"/>
              <a:gd name="connsiteX67" fmla="*/ 2428506 w 4715447"/>
              <a:gd name="connsiteY67" fmla="*/ 2146269 h 4432733"/>
              <a:gd name="connsiteX68" fmla="*/ 2388889 w 4715447"/>
              <a:gd name="connsiteY68" fmla="*/ 2128318 h 4432733"/>
              <a:gd name="connsiteX69" fmla="*/ 2427747 w 4715447"/>
              <a:gd name="connsiteY69" fmla="*/ 2004833 h 4432733"/>
              <a:gd name="connsiteX70" fmla="*/ 2457892 w 4715447"/>
              <a:gd name="connsiteY70" fmla="*/ 1934495 h 4432733"/>
              <a:gd name="connsiteX71" fmla="*/ 2553351 w 4715447"/>
              <a:gd name="connsiteY71" fmla="*/ 1813914 h 4432733"/>
              <a:gd name="connsiteX72" fmla="*/ 2590117 w 4715447"/>
              <a:gd name="connsiteY72" fmla="*/ 1758648 h 4432733"/>
              <a:gd name="connsiteX73" fmla="*/ 2643786 w 4715447"/>
              <a:gd name="connsiteY73" fmla="*/ 1733527 h 4432733"/>
              <a:gd name="connsiteX74" fmla="*/ 2714125 w 4715447"/>
              <a:gd name="connsiteY74" fmla="*/ 1693334 h 4432733"/>
              <a:gd name="connsiteX75" fmla="*/ 2824657 w 4715447"/>
              <a:gd name="connsiteY75" fmla="*/ 1663189 h 4432733"/>
              <a:gd name="connsiteX76" fmla="*/ 2869874 w 4715447"/>
              <a:gd name="connsiteY76" fmla="*/ 1643092 h 4432733"/>
              <a:gd name="connsiteX77" fmla="*/ 2905044 w 4715447"/>
              <a:gd name="connsiteY77" fmla="*/ 1602899 h 4432733"/>
              <a:gd name="connsiteX78" fmla="*/ 2925140 w 4715447"/>
              <a:gd name="connsiteY78" fmla="*/ 1517488 h 4432733"/>
              <a:gd name="connsiteX79" fmla="*/ 2957929 w 4715447"/>
              <a:gd name="connsiteY79" fmla="*/ 1430480 h 4432733"/>
              <a:gd name="connsiteX80" fmla="*/ 3025624 w 4715447"/>
              <a:gd name="connsiteY80" fmla="*/ 1341642 h 4432733"/>
              <a:gd name="connsiteX81" fmla="*/ 3141180 w 4715447"/>
              <a:gd name="connsiteY81" fmla="*/ 1241158 h 4432733"/>
              <a:gd name="connsiteX82" fmla="*/ 3095962 w 4715447"/>
              <a:gd name="connsiteY82" fmla="*/ 1211013 h 4432733"/>
              <a:gd name="connsiteX83" fmla="*/ 3038107 w 4715447"/>
              <a:gd name="connsiteY83" fmla="*/ 1196150 h 4432733"/>
              <a:gd name="connsiteX84" fmla="*/ 2955285 w 4715447"/>
              <a:gd name="connsiteY84" fmla="*/ 1190916 h 4432733"/>
              <a:gd name="connsiteX85" fmla="*/ 2902376 w 4715447"/>
              <a:gd name="connsiteY85" fmla="*/ 1167575 h 4432733"/>
              <a:gd name="connsiteX86" fmla="*/ 2830938 w 4715447"/>
              <a:gd name="connsiteY86" fmla="*/ 1153288 h 4432733"/>
              <a:gd name="connsiteX87" fmla="*/ 2794512 w 4715447"/>
              <a:gd name="connsiteY87" fmla="*/ 1165796 h 4432733"/>
              <a:gd name="connsiteX88" fmla="*/ 2734222 w 4715447"/>
              <a:gd name="connsiteY88" fmla="*/ 1135651 h 4432733"/>
              <a:gd name="connsiteX89" fmla="*/ 2663883 w 4715447"/>
              <a:gd name="connsiteY89" fmla="*/ 1120578 h 4432733"/>
              <a:gd name="connsiteX90" fmla="*/ 2488038 w 4715447"/>
              <a:gd name="connsiteY90" fmla="*/ 1072325 h 4432733"/>
              <a:gd name="connsiteX91" fmla="*/ 2251901 w 4715447"/>
              <a:gd name="connsiteY91" fmla="*/ 1010046 h 4432733"/>
              <a:gd name="connsiteX92" fmla="*/ 2186586 w 4715447"/>
              <a:gd name="connsiteY92" fmla="*/ 979901 h 4432733"/>
              <a:gd name="connsiteX93" fmla="*/ 2131321 w 4715447"/>
              <a:gd name="connsiteY93" fmla="*/ 954780 h 4432733"/>
              <a:gd name="connsiteX94" fmla="*/ 2045910 w 4715447"/>
              <a:gd name="connsiteY94" fmla="*/ 944732 h 4432733"/>
              <a:gd name="connsiteX95" fmla="*/ 1985619 w 4715447"/>
              <a:gd name="connsiteY95" fmla="*/ 944732 h 4432733"/>
              <a:gd name="connsiteX96" fmla="*/ 1950450 w 4715447"/>
              <a:gd name="connsiteY96" fmla="*/ 949756 h 4432733"/>
              <a:gd name="connsiteX97" fmla="*/ 1854991 w 4715447"/>
              <a:gd name="connsiteY97" fmla="*/ 849273 h 4432733"/>
              <a:gd name="connsiteX98" fmla="*/ 1842719 w 4715447"/>
              <a:gd name="connsiteY98" fmla="*/ 805625 h 4432733"/>
              <a:gd name="connsiteX99" fmla="*/ 1814144 w 4715447"/>
              <a:gd name="connsiteY99" fmla="*/ 779431 h 4432733"/>
              <a:gd name="connsiteX100" fmla="*/ 1784652 w 4715447"/>
              <a:gd name="connsiteY100" fmla="*/ 743765 h 4432733"/>
              <a:gd name="connsiteX101" fmla="*/ 1724362 w 4715447"/>
              <a:gd name="connsiteY101" fmla="*/ 663378 h 4432733"/>
              <a:gd name="connsiteX102" fmla="*/ 3592344 w 4715447"/>
              <a:gd name="connsiteY102" fmla="*/ 1324597 h 4432733"/>
              <a:gd name="connsiteX103" fmla="*/ 1618855 w 4715447"/>
              <a:gd name="connsiteY103" fmla="*/ 552846 h 4432733"/>
              <a:gd name="connsiteX104" fmla="*/ 1523395 w 4715447"/>
              <a:gd name="connsiteY104" fmla="*/ 482508 h 4432733"/>
              <a:gd name="connsiteX105" fmla="*/ 1427936 w 4715447"/>
              <a:gd name="connsiteY105" fmla="*/ 477484 h 4432733"/>
              <a:gd name="connsiteX106" fmla="*/ 1397426 w 4715447"/>
              <a:gd name="connsiteY106" fmla="*/ 453200 h 4432733"/>
              <a:gd name="connsiteX107" fmla="*/ 1327452 w 4715447"/>
              <a:gd name="connsiteY107" fmla="*/ 467435 h 4432733"/>
              <a:gd name="connsiteX108" fmla="*/ 1318844 w 4715447"/>
              <a:gd name="connsiteY108" fmla="*/ 443675 h 4432733"/>
              <a:gd name="connsiteX109" fmla="*/ 1272186 w 4715447"/>
              <a:gd name="connsiteY109" fmla="*/ 452363 h 4432733"/>
              <a:gd name="connsiteX110" fmla="*/ 1264076 w 4715447"/>
              <a:gd name="connsiteY110" fmla="*/ 412719 h 4432733"/>
              <a:gd name="connsiteX111" fmla="*/ 1228357 w 4715447"/>
              <a:gd name="connsiteY111" fmla="*/ 377000 h 4432733"/>
              <a:gd name="connsiteX112" fmla="*/ 1214069 w 4715447"/>
              <a:gd name="connsiteY112" fmla="*/ 341281 h 4432733"/>
              <a:gd name="connsiteX113" fmla="*/ 1206872 w 4715447"/>
              <a:gd name="connsiteY113" fmla="*/ 321734 h 4432733"/>
              <a:gd name="connsiteX114" fmla="*/ 1141558 w 4715447"/>
              <a:gd name="connsiteY114" fmla="*/ 291589 h 4432733"/>
              <a:gd name="connsiteX115" fmla="*/ 1096340 w 4715447"/>
              <a:gd name="connsiteY115" fmla="*/ 291589 h 4432733"/>
              <a:gd name="connsiteX116" fmla="*/ 1076244 w 4715447"/>
              <a:gd name="connsiteY116" fmla="*/ 231299 h 4432733"/>
              <a:gd name="connsiteX117" fmla="*/ 1051123 w 4715447"/>
              <a:gd name="connsiteY117" fmla="*/ 176033 h 4432733"/>
              <a:gd name="connsiteX118" fmla="*/ 1020978 w 4715447"/>
              <a:gd name="connsiteY118" fmla="*/ 150912 h 4432733"/>
              <a:gd name="connsiteX119" fmla="*/ 965712 w 4715447"/>
              <a:gd name="connsiteY119" fmla="*/ 186081 h 4432733"/>
              <a:gd name="connsiteX120" fmla="*/ 895373 w 4715447"/>
              <a:gd name="connsiteY120" fmla="*/ 211202 h 4432733"/>
              <a:gd name="connsiteX121" fmla="*/ 850156 w 4715447"/>
              <a:gd name="connsiteY121" fmla="*/ 221251 h 4432733"/>
              <a:gd name="connsiteX122" fmla="*/ 794890 w 4715447"/>
              <a:gd name="connsiteY122" fmla="*/ 191105 h 4432733"/>
              <a:gd name="connsiteX123" fmla="*/ 734600 w 4715447"/>
              <a:gd name="connsiteY123" fmla="*/ 155936 h 4432733"/>
              <a:gd name="connsiteX124" fmla="*/ 664261 w 4715447"/>
              <a:gd name="connsiteY124" fmla="*/ 120767 h 4432733"/>
              <a:gd name="connsiteX125" fmla="*/ 558753 w 4715447"/>
              <a:gd name="connsiteY125" fmla="*/ 165985 h 4432733"/>
              <a:gd name="connsiteX126" fmla="*/ 473342 w 4715447"/>
              <a:gd name="connsiteY126" fmla="*/ 181057 h 4432733"/>
              <a:gd name="connsiteX127" fmla="*/ 423101 w 4715447"/>
              <a:gd name="connsiteY127" fmla="*/ 145888 h 4432733"/>
              <a:gd name="connsiteX128" fmla="*/ 433149 w 4715447"/>
              <a:gd name="connsiteY128" fmla="*/ 105695 h 4432733"/>
              <a:gd name="connsiteX129" fmla="*/ 448222 w 4715447"/>
              <a:gd name="connsiteY129" fmla="*/ 85598 h 4432733"/>
              <a:gd name="connsiteX130" fmla="*/ 423101 w 4715447"/>
              <a:gd name="connsiteY130" fmla="*/ 20284 h 4432733"/>
              <a:gd name="connsiteX131" fmla="*/ 377883 w 4715447"/>
              <a:gd name="connsiteY131" fmla="*/ 187 h 4432733"/>
              <a:gd name="connsiteX132" fmla="*/ 347738 w 4715447"/>
              <a:gd name="connsiteY132" fmla="*/ 10235 h 4432733"/>
              <a:gd name="connsiteX133" fmla="*/ 287448 w 4715447"/>
              <a:gd name="connsiteY133" fmla="*/ 10235 h 4432733"/>
              <a:gd name="connsiteX134" fmla="*/ 202037 w 4715447"/>
              <a:gd name="connsiteY134" fmla="*/ 187 h 4432733"/>
              <a:gd name="connsiteX135" fmla="*/ 166868 w 4715447"/>
              <a:gd name="connsiteY135" fmla="*/ 10235 h 4432733"/>
              <a:gd name="connsiteX136" fmla="*/ 121650 w 4715447"/>
              <a:gd name="connsiteY136" fmla="*/ 55453 h 4432733"/>
              <a:gd name="connsiteX137" fmla="*/ 116626 w 4715447"/>
              <a:gd name="connsiteY137" fmla="*/ 105695 h 4432733"/>
              <a:gd name="connsiteX138" fmla="*/ 76433 w 4715447"/>
              <a:gd name="connsiteY138" fmla="*/ 216226 h 4432733"/>
              <a:gd name="connsiteX139" fmla="*/ 96529 w 4715447"/>
              <a:gd name="connsiteY139" fmla="*/ 206178 h 4432733"/>
              <a:gd name="connsiteX140" fmla="*/ 327641 w 4715447"/>
              <a:gd name="connsiteY140" fmla="*/ 427242 h 4432733"/>
              <a:gd name="connsiteX141" fmla="*/ 3667183 w 4715447"/>
              <a:gd name="connsiteY141" fmla="*/ 1444777 h 4432733"/>
              <a:gd name="connsiteX142" fmla="*/ 3755106 w 4715447"/>
              <a:gd name="connsiteY142" fmla="*/ 1609807 h 4432733"/>
              <a:gd name="connsiteX143" fmla="*/ 3798300 w 4715447"/>
              <a:gd name="connsiteY143" fmla="*/ 1752368 h 4432733"/>
              <a:gd name="connsiteX144" fmla="*/ 3877152 w 4715447"/>
              <a:gd name="connsiteY144" fmla="*/ 1874414 h 4432733"/>
              <a:gd name="connsiteX0" fmla="*/ 4052687 w 4890982"/>
              <a:gd name="connsiteY0" fmla="*/ 1874414 h 4432733"/>
              <a:gd name="connsiteX1" fmla="*/ 4434454 w 4890982"/>
              <a:gd name="connsiteY1" fmla="*/ 2133857 h 4432733"/>
              <a:gd name="connsiteX2" fmla="*/ 4655867 w 4890982"/>
              <a:gd name="connsiteY2" fmla="*/ 2453101 h 4432733"/>
              <a:gd name="connsiteX3" fmla="*/ 4720135 w 4890982"/>
              <a:gd name="connsiteY3" fmla="*/ 2820494 h 4432733"/>
              <a:gd name="connsiteX4" fmla="*/ 4709807 w 4890982"/>
              <a:gd name="connsiteY4" fmla="*/ 3176931 h 4432733"/>
              <a:gd name="connsiteX5" fmla="*/ 4760049 w 4890982"/>
              <a:gd name="connsiteY5" fmla="*/ 3413347 h 4432733"/>
              <a:gd name="connsiteX6" fmla="*/ 4850354 w 4890982"/>
              <a:gd name="connsiteY6" fmla="*/ 3672650 h 4432733"/>
              <a:gd name="connsiteX7" fmla="*/ 4890836 w 4890982"/>
              <a:gd name="connsiteY7" fmla="*/ 3976656 h 4432733"/>
              <a:gd name="connsiteX8" fmla="*/ 4837784 w 4890982"/>
              <a:gd name="connsiteY8" fmla="*/ 4141713 h 4432733"/>
              <a:gd name="connsiteX9" fmla="*/ 4794171 w 4890982"/>
              <a:gd name="connsiteY9" fmla="*/ 4253221 h 4432733"/>
              <a:gd name="connsiteX10" fmla="*/ 4706388 w 4890982"/>
              <a:gd name="connsiteY10" fmla="*/ 4305417 h 4432733"/>
              <a:gd name="connsiteX11" fmla="*/ 4413110 w 4890982"/>
              <a:gd name="connsiteY11" fmla="*/ 4416769 h 4432733"/>
              <a:gd name="connsiteX12" fmla="*/ 2546892 w 4890982"/>
              <a:gd name="connsiteY12" fmla="*/ 3920300 h 4432733"/>
              <a:gd name="connsiteX13" fmla="*/ 2466721 w 4890982"/>
              <a:gd name="connsiteY13" fmla="*/ 3875849 h 4432733"/>
              <a:gd name="connsiteX14" fmla="*/ 2653524 w 4890982"/>
              <a:gd name="connsiteY14" fmla="*/ 3878851 h 4432733"/>
              <a:gd name="connsiteX15" fmla="*/ 2728886 w 4890982"/>
              <a:gd name="connsiteY15" fmla="*/ 3823585 h 4432733"/>
              <a:gd name="connsiteX16" fmla="*/ 2784152 w 4890982"/>
              <a:gd name="connsiteY16" fmla="*/ 3778367 h 4432733"/>
              <a:gd name="connsiteX17" fmla="*/ 2880267 w 4890982"/>
              <a:gd name="connsiteY17" fmla="*/ 3820288 h 4432733"/>
              <a:gd name="connsiteX18" fmla="*/ 2934877 w 4890982"/>
              <a:gd name="connsiteY18" fmla="*/ 3823585 h 4432733"/>
              <a:gd name="connsiteX19" fmla="*/ 2985119 w 4890982"/>
              <a:gd name="connsiteY19" fmla="*/ 3808512 h 4432733"/>
              <a:gd name="connsiteX20" fmla="*/ 3035361 w 4890982"/>
              <a:gd name="connsiteY20" fmla="*/ 3738174 h 4432733"/>
              <a:gd name="connsiteX21" fmla="*/ 3050434 w 4890982"/>
              <a:gd name="connsiteY21" fmla="*/ 3692956 h 4432733"/>
              <a:gd name="connsiteX22" fmla="*/ 3049336 w 4890982"/>
              <a:gd name="connsiteY22" fmla="*/ 3667888 h 4432733"/>
              <a:gd name="connsiteX23" fmla="*/ 3090104 w 4890982"/>
              <a:gd name="connsiteY23" fmla="*/ 3646953 h 4432733"/>
              <a:gd name="connsiteX24" fmla="*/ 3140869 w 4890982"/>
              <a:gd name="connsiteY24" fmla="*/ 3667835 h 4432733"/>
              <a:gd name="connsiteX25" fmla="*/ 3216231 w 4890982"/>
              <a:gd name="connsiteY25" fmla="*/ 3667835 h 4432733"/>
              <a:gd name="connsiteX26" fmla="*/ 3271497 w 4890982"/>
              <a:gd name="connsiteY26" fmla="*/ 3622618 h 4432733"/>
              <a:gd name="connsiteX27" fmla="*/ 3291594 w 4890982"/>
              <a:gd name="connsiteY27" fmla="*/ 3547255 h 4432733"/>
              <a:gd name="connsiteX28" fmla="*/ 3291594 w 4890982"/>
              <a:gd name="connsiteY28" fmla="*/ 3486965 h 4432733"/>
              <a:gd name="connsiteX29" fmla="*/ 3351884 w 4890982"/>
              <a:gd name="connsiteY29" fmla="*/ 3411602 h 4432733"/>
              <a:gd name="connsiteX30" fmla="*/ 3371981 w 4890982"/>
              <a:gd name="connsiteY30" fmla="*/ 3366385 h 4432733"/>
              <a:gd name="connsiteX31" fmla="*/ 3392077 w 4890982"/>
              <a:gd name="connsiteY31" fmla="*/ 3341264 h 4432733"/>
              <a:gd name="connsiteX32" fmla="*/ 3425572 w 4890982"/>
              <a:gd name="connsiteY32" fmla="*/ 3322606 h 4432733"/>
              <a:gd name="connsiteX33" fmla="*/ 3472464 w 4890982"/>
              <a:gd name="connsiteY33" fmla="*/ 3321167 h 4432733"/>
              <a:gd name="connsiteX34" fmla="*/ 3467440 w 4890982"/>
              <a:gd name="connsiteY34" fmla="*/ 3270925 h 4432733"/>
              <a:gd name="connsiteX35" fmla="*/ 3457392 w 4890982"/>
              <a:gd name="connsiteY35" fmla="*/ 3235756 h 4432733"/>
              <a:gd name="connsiteX36" fmla="*/ 3456528 w 4890982"/>
              <a:gd name="connsiteY36" fmla="*/ 3217831 h 4432733"/>
              <a:gd name="connsiteX37" fmla="*/ 3419579 w 4890982"/>
              <a:gd name="connsiteY37" fmla="*/ 3181276 h 4432733"/>
              <a:gd name="connsiteX38" fmla="*/ 3397102 w 4890982"/>
              <a:gd name="connsiteY38" fmla="*/ 3180490 h 4432733"/>
              <a:gd name="connsiteX39" fmla="*/ 3351884 w 4890982"/>
              <a:gd name="connsiteY39" fmla="*/ 3130248 h 4432733"/>
              <a:gd name="connsiteX40" fmla="*/ 3321739 w 4890982"/>
              <a:gd name="connsiteY40" fmla="*/ 3100103 h 4432733"/>
              <a:gd name="connsiteX41" fmla="*/ 3296618 w 4890982"/>
              <a:gd name="connsiteY41" fmla="*/ 3095079 h 4432733"/>
              <a:gd name="connsiteX42" fmla="*/ 3246978 w 4890982"/>
              <a:gd name="connsiteY42" fmla="*/ 3015425 h 4432733"/>
              <a:gd name="connsiteX43" fmla="*/ 3226280 w 4890982"/>
              <a:gd name="connsiteY43" fmla="*/ 2944354 h 4432733"/>
              <a:gd name="connsiteX44" fmla="*/ 3194591 w 4890982"/>
              <a:gd name="connsiteY44" fmla="*/ 2905888 h 4432733"/>
              <a:gd name="connsiteX45" fmla="*/ 3187447 w 4890982"/>
              <a:gd name="connsiteY45" fmla="*/ 2867788 h 4432733"/>
              <a:gd name="connsiteX46" fmla="*/ 3165990 w 4890982"/>
              <a:gd name="connsiteY46" fmla="*/ 2838846 h 4432733"/>
              <a:gd name="connsiteX47" fmla="*/ 3166016 w 4890982"/>
              <a:gd name="connsiteY47" fmla="*/ 2820163 h 4432733"/>
              <a:gd name="connsiteX48" fmla="*/ 3130820 w 4890982"/>
              <a:gd name="connsiteY48" fmla="*/ 2768508 h 4432733"/>
              <a:gd name="connsiteX49" fmla="*/ 3065506 w 4890982"/>
              <a:gd name="connsiteY49" fmla="*/ 2698169 h 4432733"/>
              <a:gd name="connsiteX50" fmla="*/ 3035361 w 4890982"/>
              <a:gd name="connsiteY50" fmla="*/ 2663000 h 4432733"/>
              <a:gd name="connsiteX51" fmla="*/ 3000192 w 4890982"/>
              <a:gd name="connsiteY51" fmla="*/ 2622807 h 4432733"/>
              <a:gd name="connsiteX52" fmla="*/ 2989803 w 4890982"/>
              <a:gd name="connsiteY52" fmla="*/ 2558225 h 4432733"/>
              <a:gd name="connsiteX53" fmla="*/ 2995168 w 4890982"/>
              <a:gd name="connsiteY53" fmla="*/ 2532371 h 4432733"/>
              <a:gd name="connsiteX54" fmla="*/ 2951704 w 4890982"/>
              <a:gd name="connsiteY54" fmla="*/ 2510600 h 4432733"/>
              <a:gd name="connsiteX55" fmla="*/ 2924829 w 4890982"/>
              <a:gd name="connsiteY55" fmla="*/ 2512275 h 4432733"/>
              <a:gd name="connsiteX56" fmla="*/ 2915304 w 4890982"/>
              <a:gd name="connsiteY56" fmla="*/ 2472631 h 4432733"/>
              <a:gd name="connsiteX57" fmla="*/ 2918367 w 4890982"/>
              <a:gd name="connsiteY57" fmla="*/ 2398681 h 4432733"/>
              <a:gd name="connsiteX58" fmla="*/ 2899708 w 4890982"/>
              <a:gd name="connsiteY58" fmla="*/ 2371598 h 4432733"/>
              <a:gd name="connsiteX59" fmla="*/ 2869563 w 4890982"/>
              <a:gd name="connsiteY59" fmla="*/ 2326380 h 4432733"/>
              <a:gd name="connsiteX60" fmla="*/ 2814297 w 4890982"/>
              <a:gd name="connsiteY60" fmla="*/ 2272973 h 4432733"/>
              <a:gd name="connsiteX61" fmla="*/ 2784152 w 4890982"/>
              <a:gd name="connsiteY61" fmla="*/ 2230921 h 4432733"/>
              <a:gd name="connsiteX62" fmla="*/ 2748983 w 4890982"/>
              <a:gd name="connsiteY62" fmla="*/ 2215848 h 4432733"/>
              <a:gd name="connsiteX63" fmla="*/ 2727866 w 4890982"/>
              <a:gd name="connsiteY63" fmla="*/ 2203419 h 4432733"/>
              <a:gd name="connsiteX64" fmla="*/ 2703765 w 4890982"/>
              <a:gd name="connsiteY64" fmla="*/ 2195752 h 4432733"/>
              <a:gd name="connsiteX65" fmla="*/ 2675478 w 4890982"/>
              <a:gd name="connsiteY65" fmla="*/ 2177225 h 4432733"/>
              <a:gd name="connsiteX66" fmla="*/ 2638451 w 4890982"/>
              <a:gd name="connsiteY66" fmla="*/ 2170631 h 4432733"/>
              <a:gd name="connsiteX67" fmla="*/ 2604041 w 4890982"/>
              <a:gd name="connsiteY67" fmla="*/ 2146269 h 4432733"/>
              <a:gd name="connsiteX68" fmla="*/ 2564424 w 4890982"/>
              <a:gd name="connsiteY68" fmla="*/ 2128318 h 4432733"/>
              <a:gd name="connsiteX69" fmla="*/ 2603282 w 4890982"/>
              <a:gd name="connsiteY69" fmla="*/ 2004833 h 4432733"/>
              <a:gd name="connsiteX70" fmla="*/ 2633427 w 4890982"/>
              <a:gd name="connsiteY70" fmla="*/ 1934495 h 4432733"/>
              <a:gd name="connsiteX71" fmla="*/ 2728886 w 4890982"/>
              <a:gd name="connsiteY71" fmla="*/ 1813914 h 4432733"/>
              <a:gd name="connsiteX72" fmla="*/ 2765652 w 4890982"/>
              <a:gd name="connsiteY72" fmla="*/ 1758648 h 4432733"/>
              <a:gd name="connsiteX73" fmla="*/ 2819321 w 4890982"/>
              <a:gd name="connsiteY73" fmla="*/ 1733527 h 4432733"/>
              <a:gd name="connsiteX74" fmla="*/ 2889660 w 4890982"/>
              <a:gd name="connsiteY74" fmla="*/ 1693334 h 4432733"/>
              <a:gd name="connsiteX75" fmla="*/ 3000192 w 4890982"/>
              <a:gd name="connsiteY75" fmla="*/ 1663189 h 4432733"/>
              <a:gd name="connsiteX76" fmla="*/ 3045409 w 4890982"/>
              <a:gd name="connsiteY76" fmla="*/ 1643092 h 4432733"/>
              <a:gd name="connsiteX77" fmla="*/ 3080579 w 4890982"/>
              <a:gd name="connsiteY77" fmla="*/ 1602899 h 4432733"/>
              <a:gd name="connsiteX78" fmla="*/ 3100675 w 4890982"/>
              <a:gd name="connsiteY78" fmla="*/ 1517488 h 4432733"/>
              <a:gd name="connsiteX79" fmla="*/ 3133464 w 4890982"/>
              <a:gd name="connsiteY79" fmla="*/ 1430480 h 4432733"/>
              <a:gd name="connsiteX80" fmla="*/ 3201159 w 4890982"/>
              <a:gd name="connsiteY80" fmla="*/ 1341642 h 4432733"/>
              <a:gd name="connsiteX81" fmla="*/ 3316715 w 4890982"/>
              <a:gd name="connsiteY81" fmla="*/ 1241158 h 4432733"/>
              <a:gd name="connsiteX82" fmla="*/ 3271497 w 4890982"/>
              <a:gd name="connsiteY82" fmla="*/ 1211013 h 4432733"/>
              <a:gd name="connsiteX83" fmla="*/ 3213642 w 4890982"/>
              <a:gd name="connsiteY83" fmla="*/ 1196150 h 4432733"/>
              <a:gd name="connsiteX84" fmla="*/ 3130820 w 4890982"/>
              <a:gd name="connsiteY84" fmla="*/ 1190916 h 4432733"/>
              <a:gd name="connsiteX85" fmla="*/ 3077911 w 4890982"/>
              <a:gd name="connsiteY85" fmla="*/ 1167575 h 4432733"/>
              <a:gd name="connsiteX86" fmla="*/ 3006473 w 4890982"/>
              <a:gd name="connsiteY86" fmla="*/ 1153288 h 4432733"/>
              <a:gd name="connsiteX87" fmla="*/ 2970047 w 4890982"/>
              <a:gd name="connsiteY87" fmla="*/ 1165796 h 4432733"/>
              <a:gd name="connsiteX88" fmla="*/ 2909757 w 4890982"/>
              <a:gd name="connsiteY88" fmla="*/ 1135651 h 4432733"/>
              <a:gd name="connsiteX89" fmla="*/ 2839418 w 4890982"/>
              <a:gd name="connsiteY89" fmla="*/ 1120578 h 4432733"/>
              <a:gd name="connsiteX90" fmla="*/ 2663573 w 4890982"/>
              <a:gd name="connsiteY90" fmla="*/ 1072325 h 4432733"/>
              <a:gd name="connsiteX91" fmla="*/ 2427436 w 4890982"/>
              <a:gd name="connsiteY91" fmla="*/ 1010046 h 4432733"/>
              <a:gd name="connsiteX92" fmla="*/ 2362121 w 4890982"/>
              <a:gd name="connsiteY92" fmla="*/ 979901 h 4432733"/>
              <a:gd name="connsiteX93" fmla="*/ 2306856 w 4890982"/>
              <a:gd name="connsiteY93" fmla="*/ 954780 h 4432733"/>
              <a:gd name="connsiteX94" fmla="*/ 2221445 w 4890982"/>
              <a:gd name="connsiteY94" fmla="*/ 944732 h 4432733"/>
              <a:gd name="connsiteX95" fmla="*/ 2161154 w 4890982"/>
              <a:gd name="connsiteY95" fmla="*/ 944732 h 4432733"/>
              <a:gd name="connsiteX96" fmla="*/ 2125985 w 4890982"/>
              <a:gd name="connsiteY96" fmla="*/ 949756 h 4432733"/>
              <a:gd name="connsiteX97" fmla="*/ 2030526 w 4890982"/>
              <a:gd name="connsiteY97" fmla="*/ 849273 h 4432733"/>
              <a:gd name="connsiteX98" fmla="*/ 2018254 w 4890982"/>
              <a:gd name="connsiteY98" fmla="*/ 805625 h 4432733"/>
              <a:gd name="connsiteX99" fmla="*/ 1989679 w 4890982"/>
              <a:gd name="connsiteY99" fmla="*/ 779431 h 4432733"/>
              <a:gd name="connsiteX100" fmla="*/ 1960187 w 4890982"/>
              <a:gd name="connsiteY100" fmla="*/ 743765 h 4432733"/>
              <a:gd name="connsiteX101" fmla="*/ 1899897 w 4890982"/>
              <a:gd name="connsiteY101" fmla="*/ 663378 h 4432733"/>
              <a:gd name="connsiteX102" fmla="*/ 3767879 w 4890982"/>
              <a:gd name="connsiteY102" fmla="*/ 1324597 h 4432733"/>
              <a:gd name="connsiteX103" fmla="*/ 1794390 w 4890982"/>
              <a:gd name="connsiteY103" fmla="*/ 552846 h 4432733"/>
              <a:gd name="connsiteX104" fmla="*/ 1698930 w 4890982"/>
              <a:gd name="connsiteY104" fmla="*/ 482508 h 4432733"/>
              <a:gd name="connsiteX105" fmla="*/ 1603471 w 4890982"/>
              <a:gd name="connsiteY105" fmla="*/ 477484 h 4432733"/>
              <a:gd name="connsiteX106" fmla="*/ 1572961 w 4890982"/>
              <a:gd name="connsiteY106" fmla="*/ 453200 h 4432733"/>
              <a:gd name="connsiteX107" fmla="*/ 1502987 w 4890982"/>
              <a:gd name="connsiteY107" fmla="*/ 467435 h 4432733"/>
              <a:gd name="connsiteX108" fmla="*/ 1494379 w 4890982"/>
              <a:gd name="connsiteY108" fmla="*/ 443675 h 4432733"/>
              <a:gd name="connsiteX109" fmla="*/ 1447721 w 4890982"/>
              <a:gd name="connsiteY109" fmla="*/ 452363 h 4432733"/>
              <a:gd name="connsiteX110" fmla="*/ 1439611 w 4890982"/>
              <a:gd name="connsiteY110" fmla="*/ 412719 h 4432733"/>
              <a:gd name="connsiteX111" fmla="*/ 1403892 w 4890982"/>
              <a:gd name="connsiteY111" fmla="*/ 377000 h 4432733"/>
              <a:gd name="connsiteX112" fmla="*/ 1389604 w 4890982"/>
              <a:gd name="connsiteY112" fmla="*/ 341281 h 4432733"/>
              <a:gd name="connsiteX113" fmla="*/ 1382407 w 4890982"/>
              <a:gd name="connsiteY113" fmla="*/ 321734 h 4432733"/>
              <a:gd name="connsiteX114" fmla="*/ 1317093 w 4890982"/>
              <a:gd name="connsiteY114" fmla="*/ 291589 h 4432733"/>
              <a:gd name="connsiteX115" fmla="*/ 1271875 w 4890982"/>
              <a:gd name="connsiteY115" fmla="*/ 291589 h 4432733"/>
              <a:gd name="connsiteX116" fmla="*/ 1251779 w 4890982"/>
              <a:gd name="connsiteY116" fmla="*/ 231299 h 4432733"/>
              <a:gd name="connsiteX117" fmla="*/ 1226658 w 4890982"/>
              <a:gd name="connsiteY117" fmla="*/ 176033 h 4432733"/>
              <a:gd name="connsiteX118" fmla="*/ 1196513 w 4890982"/>
              <a:gd name="connsiteY118" fmla="*/ 150912 h 4432733"/>
              <a:gd name="connsiteX119" fmla="*/ 1141247 w 4890982"/>
              <a:gd name="connsiteY119" fmla="*/ 186081 h 4432733"/>
              <a:gd name="connsiteX120" fmla="*/ 1070908 w 4890982"/>
              <a:gd name="connsiteY120" fmla="*/ 211202 h 4432733"/>
              <a:gd name="connsiteX121" fmla="*/ 1025691 w 4890982"/>
              <a:gd name="connsiteY121" fmla="*/ 221251 h 4432733"/>
              <a:gd name="connsiteX122" fmla="*/ 970425 w 4890982"/>
              <a:gd name="connsiteY122" fmla="*/ 191105 h 4432733"/>
              <a:gd name="connsiteX123" fmla="*/ 910135 w 4890982"/>
              <a:gd name="connsiteY123" fmla="*/ 155936 h 4432733"/>
              <a:gd name="connsiteX124" fmla="*/ 839796 w 4890982"/>
              <a:gd name="connsiteY124" fmla="*/ 120767 h 4432733"/>
              <a:gd name="connsiteX125" fmla="*/ 734288 w 4890982"/>
              <a:gd name="connsiteY125" fmla="*/ 165985 h 4432733"/>
              <a:gd name="connsiteX126" fmla="*/ 648877 w 4890982"/>
              <a:gd name="connsiteY126" fmla="*/ 181057 h 4432733"/>
              <a:gd name="connsiteX127" fmla="*/ 598636 w 4890982"/>
              <a:gd name="connsiteY127" fmla="*/ 145888 h 4432733"/>
              <a:gd name="connsiteX128" fmla="*/ 608684 w 4890982"/>
              <a:gd name="connsiteY128" fmla="*/ 105695 h 4432733"/>
              <a:gd name="connsiteX129" fmla="*/ 623757 w 4890982"/>
              <a:gd name="connsiteY129" fmla="*/ 85598 h 4432733"/>
              <a:gd name="connsiteX130" fmla="*/ 598636 w 4890982"/>
              <a:gd name="connsiteY130" fmla="*/ 20284 h 4432733"/>
              <a:gd name="connsiteX131" fmla="*/ 553418 w 4890982"/>
              <a:gd name="connsiteY131" fmla="*/ 187 h 4432733"/>
              <a:gd name="connsiteX132" fmla="*/ 523273 w 4890982"/>
              <a:gd name="connsiteY132" fmla="*/ 10235 h 4432733"/>
              <a:gd name="connsiteX133" fmla="*/ 462983 w 4890982"/>
              <a:gd name="connsiteY133" fmla="*/ 10235 h 4432733"/>
              <a:gd name="connsiteX134" fmla="*/ 377572 w 4890982"/>
              <a:gd name="connsiteY134" fmla="*/ 187 h 4432733"/>
              <a:gd name="connsiteX135" fmla="*/ 342403 w 4890982"/>
              <a:gd name="connsiteY135" fmla="*/ 10235 h 4432733"/>
              <a:gd name="connsiteX136" fmla="*/ 297185 w 4890982"/>
              <a:gd name="connsiteY136" fmla="*/ 55453 h 4432733"/>
              <a:gd name="connsiteX137" fmla="*/ 292161 w 4890982"/>
              <a:gd name="connsiteY137" fmla="*/ 105695 h 4432733"/>
              <a:gd name="connsiteX138" fmla="*/ 251968 w 4890982"/>
              <a:gd name="connsiteY138" fmla="*/ 216226 h 4432733"/>
              <a:gd name="connsiteX139" fmla="*/ 272064 w 4890982"/>
              <a:gd name="connsiteY139" fmla="*/ 206178 h 4432733"/>
              <a:gd name="connsiteX140" fmla="*/ 3842718 w 4890982"/>
              <a:gd name="connsiteY140" fmla="*/ 1444777 h 4432733"/>
              <a:gd name="connsiteX141" fmla="*/ 3930641 w 4890982"/>
              <a:gd name="connsiteY141" fmla="*/ 1609807 h 4432733"/>
              <a:gd name="connsiteX142" fmla="*/ 3973835 w 4890982"/>
              <a:gd name="connsiteY142" fmla="*/ 1752368 h 4432733"/>
              <a:gd name="connsiteX143" fmla="*/ 4052687 w 4890982"/>
              <a:gd name="connsiteY143" fmla="*/ 1874414 h 4432733"/>
              <a:gd name="connsiteX0" fmla="*/ 4039418 w 4877713"/>
              <a:gd name="connsiteY0" fmla="*/ 1874414 h 4432733"/>
              <a:gd name="connsiteX1" fmla="*/ 4421185 w 4877713"/>
              <a:gd name="connsiteY1" fmla="*/ 2133857 h 4432733"/>
              <a:gd name="connsiteX2" fmla="*/ 4642598 w 4877713"/>
              <a:gd name="connsiteY2" fmla="*/ 2453101 h 4432733"/>
              <a:gd name="connsiteX3" fmla="*/ 4706866 w 4877713"/>
              <a:gd name="connsiteY3" fmla="*/ 2820494 h 4432733"/>
              <a:gd name="connsiteX4" fmla="*/ 4696538 w 4877713"/>
              <a:gd name="connsiteY4" fmla="*/ 3176931 h 4432733"/>
              <a:gd name="connsiteX5" fmla="*/ 4746780 w 4877713"/>
              <a:gd name="connsiteY5" fmla="*/ 3413347 h 4432733"/>
              <a:gd name="connsiteX6" fmla="*/ 4837085 w 4877713"/>
              <a:gd name="connsiteY6" fmla="*/ 3672650 h 4432733"/>
              <a:gd name="connsiteX7" fmla="*/ 4877567 w 4877713"/>
              <a:gd name="connsiteY7" fmla="*/ 3976656 h 4432733"/>
              <a:gd name="connsiteX8" fmla="*/ 4824515 w 4877713"/>
              <a:gd name="connsiteY8" fmla="*/ 4141713 h 4432733"/>
              <a:gd name="connsiteX9" fmla="*/ 4780902 w 4877713"/>
              <a:gd name="connsiteY9" fmla="*/ 4253221 h 4432733"/>
              <a:gd name="connsiteX10" fmla="*/ 4693119 w 4877713"/>
              <a:gd name="connsiteY10" fmla="*/ 4305417 h 4432733"/>
              <a:gd name="connsiteX11" fmla="*/ 4399841 w 4877713"/>
              <a:gd name="connsiteY11" fmla="*/ 4416769 h 4432733"/>
              <a:gd name="connsiteX12" fmla="*/ 2533623 w 4877713"/>
              <a:gd name="connsiteY12" fmla="*/ 3920300 h 4432733"/>
              <a:gd name="connsiteX13" fmla="*/ 2453452 w 4877713"/>
              <a:gd name="connsiteY13" fmla="*/ 3875849 h 4432733"/>
              <a:gd name="connsiteX14" fmla="*/ 2640255 w 4877713"/>
              <a:gd name="connsiteY14" fmla="*/ 3878851 h 4432733"/>
              <a:gd name="connsiteX15" fmla="*/ 2715617 w 4877713"/>
              <a:gd name="connsiteY15" fmla="*/ 3823585 h 4432733"/>
              <a:gd name="connsiteX16" fmla="*/ 2770883 w 4877713"/>
              <a:gd name="connsiteY16" fmla="*/ 3778367 h 4432733"/>
              <a:gd name="connsiteX17" fmla="*/ 2866998 w 4877713"/>
              <a:gd name="connsiteY17" fmla="*/ 3820288 h 4432733"/>
              <a:gd name="connsiteX18" fmla="*/ 2921608 w 4877713"/>
              <a:gd name="connsiteY18" fmla="*/ 3823585 h 4432733"/>
              <a:gd name="connsiteX19" fmla="*/ 2971850 w 4877713"/>
              <a:gd name="connsiteY19" fmla="*/ 3808512 h 4432733"/>
              <a:gd name="connsiteX20" fmla="*/ 3022092 w 4877713"/>
              <a:gd name="connsiteY20" fmla="*/ 3738174 h 4432733"/>
              <a:gd name="connsiteX21" fmla="*/ 3037165 w 4877713"/>
              <a:gd name="connsiteY21" fmla="*/ 3692956 h 4432733"/>
              <a:gd name="connsiteX22" fmla="*/ 3036067 w 4877713"/>
              <a:gd name="connsiteY22" fmla="*/ 3667888 h 4432733"/>
              <a:gd name="connsiteX23" fmla="*/ 3076835 w 4877713"/>
              <a:gd name="connsiteY23" fmla="*/ 3646953 h 4432733"/>
              <a:gd name="connsiteX24" fmla="*/ 3127600 w 4877713"/>
              <a:gd name="connsiteY24" fmla="*/ 3667835 h 4432733"/>
              <a:gd name="connsiteX25" fmla="*/ 3202962 w 4877713"/>
              <a:gd name="connsiteY25" fmla="*/ 3667835 h 4432733"/>
              <a:gd name="connsiteX26" fmla="*/ 3258228 w 4877713"/>
              <a:gd name="connsiteY26" fmla="*/ 3622618 h 4432733"/>
              <a:gd name="connsiteX27" fmla="*/ 3278325 w 4877713"/>
              <a:gd name="connsiteY27" fmla="*/ 3547255 h 4432733"/>
              <a:gd name="connsiteX28" fmla="*/ 3278325 w 4877713"/>
              <a:gd name="connsiteY28" fmla="*/ 3486965 h 4432733"/>
              <a:gd name="connsiteX29" fmla="*/ 3338615 w 4877713"/>
              <a:gd name="connsiteY29" fmla="*/ 3411602 h 4432733"/>
              <a:gd name="connsiteX30" fmla="*/ 3358712 w 4877713"/>
              <a:gd name="connsiteY30" fmla="*/ 3366385 h 4432733"/>
              <a:gd name="connsiteX31" fmla="*/ 3378808 w 4877713"/>
              <a:gd name="connsiteY31" fmla="*/ 3341264 h 4432733"/>
              <a:gd name="connsiteX32" fmla="*/ 3412303 w 4877713"/>
              <a:gd name="connsiteY32" fmla="*/ 3322606 h 4432733"/>
              <a:gd name="connsiteX33" fmla="*/ 3459195 w 4877713"/>
              <a:gd name="connsiteY33" fmla="*/ 3321167 h 4432733"/>
              <a:gd name="connsiteX34" fmla="*/ 3454171 w 4877713"/>
              <a:gd name="connsiteY34" fmla="*/ 3270925 h 4432733"/>
              <a:gd name="connsiteX35" fmla="*/ 3444123 w 4877713"/>
              <a:gd name="connsiteY35" fmla="*/ 3235756 h 4432733"/>
              <a:gd name="connsiteX36" fmla="*/ 3443259 w 4877713"/>
              <a:gd name="connsiteY36" fmla="*/ 3217831 h 4432733"/>
              <a:gd name="connsiteX37" fmla="*/ 3406310 w 4877713"/>
              <a:gd name="connsiteY37" fmla="*/ 3181276 h 4432733"/>
              <a:gd name="connsiteX38" fmla="*/ 3383833 w 4877713"/>
              <a:gd name="connsiteY38" fmla="*/ 3180490 h 4432733"/>
              <a:gd name="connsiteX39" fmla="*/ 3338615 w 4877713"/>
              <a:gd name="connsiteY39" fmla="*/ 3130248 h 4432733"/>
              <a:gd name="connsiteX40" fmla="*/ 3308470 w 4877713"/>
              <a:gd name="connsiteY40" fmla="*/ 3100103 h 4432733"/>
              <a:gd name="connsiteX41" fmla="*/ 3283349 w 4877713"/>
              <a:gd name="connsiteY41" fmla="*/ 3095079 h 4432733"/>
              <a:gd name="connsiteX42" fmla="*/ 3233709 w 4877713"/>
              <a:gd name="connsiteY42" fmla="*/ 3015425 h 4432733"/>
              <a:gd name="connsiteX43" fmla="*/ 3213011 w 4877713"/>
              <a:gd name="connsiteY43" fmla="*/ 2944354 h 4432733"/>
              <a:gd name="connsiteX44" fmla="*/ 3181322 w 4877713"/>
              <a:gd name="connsiteY44" fmla="*/ 2905888 h 4432733"/>
              <a:gd name="connsiteX45" fmla="*/ 3174178 w 4877713"/>
              <a:gd name="connsiteY45" fmla="*/ 2867788 h 4432733"/>
              <a:gd name="connsiteX46" fmla="*/ 3152721 w 4877713"/>
              <a:gd name="connsiteY46" fmla="*/ 2838846 h 4432733"/>
              <a:gd name="connsiteX47" fmla="*/ 3152747 w 4877713"/>
              <a:gd name="connsiteY47" fmla="*/ 2820163 h 4432733"/>
              <a:gd name="connsiteX48" fmla="*/ 3117551 w 4877713"/>
              <a:gd name="connsiteY48" fmla="*/ 2768508 h 4432733"/>
              <a:gd name="connsiteX49" fmla="*/ 3052237 w 4877713"/>
              <a:gd name="connsiteY49" fmla="*/ 2698169 h 4432733"/>
              <a:gd name="connsiteX50" fmla="*/ 3022092 w 4877713"/>
              <a:gd name="connsiteY50" fmla="*/ 2663000 h 4432733"/>
              <a:gd name="connsiteX51" fmla="*/ 2986923 w 4877713"/>
              <a:gd name="connsiteY51" fmla="*/ 2622807 h 4432733"/>
              <a:gd name="connsiteX52" fmla="*/ 2976534 w 4877713"/>
              <a:gd name="connsiteY52" fmla="*/ 2558225 h 4432733"/>
              <a:gd name="connsiteX53" fmla="*/ 2981899 w 4877713"/>
              <a:gd name="connsiteY53" fmla="*/ 2532371 h 4432733"/>
              <a:gd name="connsiteX54" fmla="*/ 2938435 w 4877713"/>
              <a:gd name="connsiteY54" fmla="*/ 2510600 h 4432733"/>
              <a:gd name="connsiteX55" fmla="*/ 2911560 w 4877713"/>
              <a:gd name="connsiteY55" fmla="*/ 2512275 h 4432733"/>
              <a:gd name="connsiteX56" fmla="*/ 2902035 w 4877713"/>
              <a:gd name="connsiteY56" fmla="*/ 2472631 h 4432733"/>
              <a:gd name="connsiteX57" fmla="*/ 2905098 w 4877713"/>
              <a:gd name="connsiteY57" fmla="*/ 2398681 h 4432733"/>
              <a:gd name="connsiteX58" fmla="*/ 2886439 w 4877713"/>
              <a:gd name="connsiteY58" fmla="*/ 2371598 h 4432733"/>
              <a:gd name="connsiteX59" fmla="*/ 2856294 w 4877713"/>
              <a:gd name="connsiteY59" fmla="*/ 2326380 h 4432733"/>
              <a:gd name="connsiteX60" fmla="*/ 2801028 w 4877713"/>
              <a:gd name="connsiteY60" fmla="*/ 2272973 h 4432733"/>
              <a:gd name="connsiteX61" fmla="*/ 2770883 w 4877713"/>
              <a:gd name="connsiteY61" fmla="*/ 2230921 h 4432733"/>
              <a:gd name="connsiteX62" fmla="*/ 2735714 w 4877713"/>
              <a:gd name="connsiteY62" fmla="*/ 2215848 h 4432733"/>
              <a:gd name="connsiteX63" fmla="*/ 2714597 w 4877713"/>
              <a:gd name="connsiteY63" fmla="*/ 2203419 h 4432733"/>
              <a:gd name="connsiteX64" fmla="*/ 2690496 w 4877713"/>
              <a:gd name="connsiteY64" fmla="*/ 2195752 h 4432733"/>
              <a:gd name="connsiteX65" fmla="*/ 2662209 w 4877713"/>
              <a:gd name="connsiteY65" fmla="*/ 2177225 h 4432733"/>
              <a:gd name="connsiteX66" fmla="*/ 2625182 w 4877713"/>
              <a:gd name="connsiteY66" fmla="*/ 2170631 h 4432733"/>
              <a:gd name="connsiteX67" fmla="*/ 2590772 w 4877713"/>
              <a:gd name="connsiteY67" fmla="*/ 2146269 h 4432733"/>
              <a:gd name="connsiteX68" fmla="*/ 2551155 w 4877713"/>
              <a:gd name="connsiteY68" fmla="*/ 2128318 h 4432733"/>
              <a:gd name="connsiteX69" fmla="*/ 2590013 w 4877713"/>
              <a:gd name="connsiteY69" fmla="*/ 2004833 h 4432733"/>
              <a:gd name="connsiteX70" fmla="*/ 2620158 w 4877713"/>
              <a:gd name="connsiteY70" fmla="*/ 1934495 h 4432733"/>
              <a:gd name="connsiteX71" fmla="*/ 2715617 w 4877713"/>
              <a:gd name="connsiteY71" fmla="*/ 1813914 h 4432733"/>
              <a:gd name="connsiteX72" fmla="*/ 2752383 w 4877713"/>
              <a:gd name="connsiteY72" fmla="*/ 1758648 h 4432733"/>
              <a:gd name="connsiteX73" fmla="*/ 2806052 w 4877713"/>
              <a:gd name="connsiteY73" fmla="*/ 1733527 h 4432733"/>
              <a:gd name="connsiteX74" fmla="*/ 2876391 w 4877713"/>
              <a:gd name="connsiteY74" fmla="*/ 1693334 h 4432733"/>
              <a:gd name="connsiteX75" fmla="*/ 2986923 w 4877713"/>
              <a:gd name="connsiteY75" fmla="*/ 1663189 h 4432733"/>
              <a:gd name="connsiteX76" fmla="*/ 3032140 w 4877713"/>
              <a:gd name="connsiteY76" fmla="*/ 1643092 h 4432733"/>
              <a:gd name="connsiteX77" fmla="*/ 3067310 w 4877713"/>
              <a:gd name="connsiteY77" fmla="*/ 1602899 h 4432733"/>
              <a:gd name="connsiteX78" fmla="*/ 3087406 w 4877713"/>
              <a:gd name="connsiteY78" fmla="*/ 1517488 h 4432733"/>
              <a:gd name="connsiteX79" fmla="*/ 3120195 w 4877713"/>
              <a:gd name="connsiteY79" fmla="*/ 1430480 h 4432733"/>
              <a:gd name="connsiteX80" fmla="*/ 3187890 w 4877713"/>
              <a:gd name="connsiteY80" fmla="*/ 1341642 h 4432733"/>
              <a:gd name="connsiteX81" fmla="*/ 3303446 w 4877713"/>
              <a:gd name="connsiteY81" fmla="*/ 1241158 h 4432733"/>
              <a:gd name="connsiteX82" fmla="*/ 3258228 w 4877713"/>
              <a:gd name="connsiteY82" fmla="*/ 1211013 h 4432733"/>
              <a:gd name="connsiteX83" fmla="*/ 3200373 w 4877713"/>
              <a:gd name="connsiteY83" fmla="*/ 1196150 h 4432733"/>
              <a:gd name="connsiteX84" fmla="*/ 3117551 w 4877713"/>
              <a:gd name="connsiteY84" fmla="*/ 1190916 h 4432733"/>
              <a:gd name="connsiteX85" fmla="*/ 3064642 w 4877713"/>
              <a:gd name="connsiteY85" fmla="*/ 1167575 h 4432733"/>
              <a:gd name="connsiteX86" fmla="*/ 2993204 w 4877713"/>
              <a:gd name="connsiteY86" fmla="*/ 1153288 h 4432733"/>
              <a:gd name="connsiteX87" fmla="*/ 2956778 w 4877713"/>
              <a:gd name="connsiteY87" fmla="*/ 1165796 h 4432733"/>
              <a:gd name="connsiteX88" fmla="*/ 2896488 w 4877713"/>
              <a:gd name="connsiteY88" fmla="*/ 1135651 h 4432733"/>
              <a:gd name="connsiteX89" fmla="*/ 2826149 w 4877713"/>
              <a:gd name="connsiteY89" fmla="*/ 1120578 h 4432733"/>
              <a:gd name="connsiteX90" fmla="*/ 2650304 w 4877713"/>
              <a:gd name="connsiteY90" fmla="*/ 1072325 h 4432733"/>
              <a:gd name="connsiteX91" fmla="*/ 2414167 w 4877713"/>
              <a:gd name="connsiteY91" fmla="*/ 1010046 h 4432733"/>
              <a:gd name="connsiteX92" fmla="*/ 2348852 w 4877713"/>
              <a:gd name="connsiteY92" fmla="*/ 979901 h 4432733"/>
              <a:gd name="connsiteX93" fmla="*/ 2293587 w 4877713"/>
              <a:gd name="connsiteY93" fmla="*/ 954780 h 4432733"/>
              <a:gd name="connsiteX94" fmla="*/ 2208176 w 4877713"/>
              <a:gd name="connsiteY94" fmla="*/ 944732 h 4432733"/>
              <a:gd name="connsiteX95" fmla="*/ 2147885 w 4877713"/>
              <a:gd name="connsiteY95" fmla="*/ 944732 h 4432733"/>
              <a:gd name="connsiteX96" fmla="*/ 2112716 w 4877713"/>
              <a:gd name="connsiteY96" fmla="*/ 949756 h 4432733"/>
              <a:gd name="connsiteX97" fmla="*/ 2017257 w 4877713"/>
              <a:gd name="connsiteY97" fmla="*/ 849273 h 4432733"/>
              <a:gd name="connsiteX98" fmla="*/ 2004985 w 4877713"/>
              <a:gd name="connsiteY98" fmla="*/ 805625 h 4432733"/>
              <a:gd name="connsiteX99" fmla="*/ 1976410 w 4877713"/>
              <a:gd name="connsiteY99" fmla="*/ 779431 h 4432733"/>
              <a:gd name="connsiteX100" fmla="*/ 1946918 w 4877713"/>
              <a:gd name="connsiteY100" fmla="*/ 743765 h 4432733"/>
              <a:gd name="connsiteX101" fmla="*/ 1886628 w 4877713"/>
              <a:gd name="connsiteY101" fmla="*/ 663378 h 4432733"/>
              <a:gd name="connsiteX102" fmla="*/ 3754610 w 4877713"/>
              <a:gd name="connsiteY102" fmla="*/ 1324597 h 4432733"/>
              <a:gd name="connsiteX103" fmla="*/ 1781121 w 4877713"/>
              <a:gd name="connsiteY103" fmla="*/ 552846 h 4432733"/>
              <a:gd name="connsiteX104" fmla="*/ 1685661 w 4877713"/>
              <a:gd name="connsiteY104" fmla="*/ 482508 h 4432733"/>
              <a:gd name="connsiteX105" fmla="*/ 1590202 w 4877713"/>
              <a:gd name="connsiteY105" fmla="*/ 477484 h 4432733"/>
              <a:gd name="connsiteX106" fmla="*/ 1559692 w 4877713"/>
              <a:gd name="connsiteY106" fmla="*/ 453200 h 4432733"/>
              <a:gd name="connsiteX107" fmla="*/ 1489718 w 4877713"/>
              <a:gd name="connsiteY107" fmla="*/ 467435 h 4432733"/>
              <a:gd name="connsiteX108" fmla="*/ 1481110 w 4877713"/>
              <a:gd name="connsiteY108" fmla="*/ 443675 h 4432733"/>
              <a:gd name="connsiteX109" fmla="*/ 1434452 w 4877713"/>
              <a:gd name="connsiteY109" fmla="*/ 452363 h 4432733"/>
              <a:gd name="connsiteX110" fmla="*/ 1426342 w 4877713"/>
              <a:gd name="connsiteY110" fmla="*/ 412719 h 4432733"/>
              <a:gd name="connsiteX111" fmla="*/ 1390623 w 4877713"/>
              <a:gd name="connsiteY111" fmla="*/ 377000 h 4432733"/>
              <a:gd name="connsiteX112" fmla="*/ 1376335 w 4877713"/>
              <a:gd name="connsiteY112" fmla="*/ 341281 h 4432733"/>
              <a:gd name="connsiteX113" fmla="*/ 1369138 w 4877713"/>
              <a:gd name="connsiteY113" fmla="*/ 321734 h 4432733"/>
              <a:gd name="connsiteX114" fmla="*/ 1303824 w 4877713"/>
              <a:gd name="connsiteY114" fmla="*/ 291589 h 4432733"/>
              <a:gd name="connsiteX115" fmla="*/ 1258606 w 4877713"/>
              <a:gd name="connsiteY115" fmla="*/ 291589 h 4432733"/>
              <a:gd name="connsiteX116" fmla="*/ 1238510 w 4877713"/>
              <a:gd name="connsiteY116" fmla="*/ 231299 h 4432733"/>
              <a:gd name="connsiteX117" fmla="*/ 1213389 w 4877713"/>
              <a:gd name="connsiteY117" fmla="*/ 176033 h 4432733"/>
              <a:gd name="connsiteX118" fmla="*/ 1183244 w 4877713"/>
              <a:gd name="connsiteY118" fmla="*/ 150912 h 4432733"/>
              <a:gd name="connsiteX119" fmla="*/ 1127978 w 4877713"/>
              <a:gd name="connsiteY119" fmla="*/ 186081 h 4432733"/>
              <a:gd name="connsiteX120" fmla="*/ 1057639 w 4877713"/>
              <a:gd name="connsiteY120" fmla="*/ 211202 h 4432733"/>
              <a:gd name="connsiteX121" fmla="*/ 1012422 w 4877713"/>
              <a:gd name="connsiteY121" fmla="*/ 221251 h 4432733"/>
              <a:gd name="connsiteX122" fmla="*/ 957156 w 4877713"/>
              <a:gd name="connsiteY122" fmla="*/ 191105 h 4432733"/>
              <a:gd name="connsiteX123" fmla="*/ 896866 w 4877713"/>
              <a:gd name="connsiteY123" fmla="*/ 155936 h 4432733"/>
              <a:gd name="connsiteX124" fmla="*/ 826527 w 4877713"/>
              <a:gd name="connsiteY124" fmla="*/ 120767 h 4432733"/>
              <a:gd name="connsiteX125" fmla="*/ 721019 w 4877713"/>
              <a:gd name="connsiteY125" fmla="*/ 165985 h 4432733"/>
              <a:gd name="connsiteX126" fmla="*/ 635608 w 4877713"/>
              <a:gd name="connsiteY126" fmla="*/ 181057 h 4432733"/>
              <a:gd name="connsiteX127" fmla="*/ 585367 w 4877713"/>
              <a:gd name="connsiteY127" fmla="*/ 145888 h 4432733"/>
              <a:gd name="connsiteX128" fmla="*/ 595415 w 4877713"/>
              <a:gd name="connsiteY128" fmla="*/ 105695 h 4432733"/>
              <a:gd name="connsiteX129" fmla="*/ 610488 w 4877713"/>
              <a:gd name="connsiteY129" fmla="*/ 85598 h 4432733"/>
              <a:gd name="connsiteX130" fmla="*/ 585367 w 4877713"/>
              <a:gd name="connsiteY130" fmla="*/ 20284 h 4432733"/>
              <a:gd name="connsiteX131" fmla="*/ 540149 w 4877713"/>
              <a:gd name="connsiteY131" fmla="*/ 187 h 4432733"/>
              <a:gd name="connsiteX132" fmla="*/ 510004 w 4877713"/>
              <a:gd name="connsiteY132" fmla="*/ 10235 h 4432733"/>
              <a:gd name="connsiteX133" fmla="*/ 449714 w 4877713"/>
              <a:gd name="connsiteY133" fmla="*/ 10235 h 4432733"/>
              <a:gd name="connsiteX134" fmla="*/ 364303 w 4877713"/>
              <a:gd name="connsiteY134" fmla="*/ 187 h 4432733"/>
              <a:gd name="connsiteX135" fmla="*/ 329134 w 4877713"/>
              <a:gd name="connsiteY135" fmla="*/ 10235 h 4432733"/>
              <a:gd name="connsiteX136" fmla="*/ 283916 w 4877713"/>
              <a:gd name="connsiteY136" fmla="*/ 55453 h 4432733"/>
              <a:gd name="connsiteX137" fmla="*/ 278892 w 4877713"/>
              <a:gd name="connsiteY137" fmla="*/ 105695 h 4432733"/>
              <a:gd name="connsiteX138" fmla="*/ 258795 w 4877713"/>
              <a:gd name="connsiteY138" fmla="*/ 206178 h 4432733"/>
              <a:gd name="connsiteX139" fmla="*/ 3829449 w 4877713"/>
              <a:gd name="connsiteY139" fmla="*/ 1444777 h 4432733"/>
              <a:gd name="connsiteX140" fmla="*/ 3917372 w 4877713"/>
              <a:gd name="connsiteY140" fmla="*/ 1609807 h 4432733"/>
              <a:gd name="connsiteX141" fmla="*/ 3960566 w 4877713"/>
              <a:gd name="connsiteY141" fmla="*/ 1752368 h 4432733"/>
              <a:gd name="connsiteX142" fmla="*/ 4039418 w 4877713"/>
              <a:gd name="connsiteY142" fmla="*/ 1874414 h 4432733"/>
              <a:gd name="connsiteX0" fmla="*/ 4023717 w 4862012"/>
              <a:gd name="connsiteY0" fmla="*/ 1882178 h 4440497"/>
              <a:gd name="connsiteX1" fmla="*/ 4405484 w 4862012"/>
              <a:gd name="connsiteY1" fmla="*/ 2141621 h 4440497"/>
              <a:gd name="connsiteX2" fmla="*/ 4626897 w 4862012"/>
              <a:gd name="connsiteY2" fmla="*/ 2460865 h 4440497"/>
              <a:gd name="connsiteX3" fmla="*/ 4691165 w 4862012"/>
              <a:gd name="connsiteY3" fmla="*/ 2828258 h 4440497"/>
              <a:gd name="connsiteX4" fmla="*/ 4680837 w 4862012"/>
              <a:gd name="connsiteY4" fmla="*/ 3184695 h 4440497"/>
              <a:gd name="connsiteX5" fmla="*/ 4731079 w 4862012"/>
              <a:gd name="connsiteY5" fmla="*/ 3421111 h 4440497"/>
              <a:gd name="connsiteX6" fmla="*/ 4821384 w 4862012"/>
              <a:gd name="connsiteY6" fmla="*/ 3680414 h 4440497"/>
              <a:gd name="connsiteX7" fmla="*/ 4861866 w 4862012"/>
              <a:gd name="connsiteY7" fmla="*/ 3984420 h 4440497"/>
              <a:gd name="connsiteX8" fmla="*/ 4808814 w 4862012"/>
              <a:gd name="connsiteY8" fmla="*/ 4149477 h 4440497"/>
              <a:gd name="connsiteX9" fmla="*/ 4765201 w 4862012"/>
              <a:gd name="connsiteY9" fmla="*/ 4260985 h 4440497"/>
              <a:gd name="connsiteX10" fmla="*/ 4677418 w 4862012"/>
              <a:gd name="connsiteY10" fmla="*/ 4313181 h 4440497"/>
              <a:gd name="connsiteX11" fmla="*/ 4384140 w 4862012"/>
              <a:gd name="connsiteY11" fmla="*/ 4424533 h 4440497"/>
              <a:gd name="connsiteX12" fmla="*/ 2517922 w 4862012"/>
              <a:gd name="connsiteY12" fmla="*/ 3928064 h 4440497"/>
              <a:gd name="connsiteX13" fmla="*/ 2437751 w 4862012"/>
              <a:gd name="connsiteY13" fmla="*/ 3883613 h 4440497"/>
              <a:gd name="connsiteX14" fmla="*/ 2624554 w 4862012"/>
              <a:gd name="connsiteY14" fmla="*/ 3886615 h 4440497"/>
              <a:gd name="connsiteX15" fmla="*/ 2699916 w 4862012"/>
              <a:gd name="connsiteY15" fmla="*/ 3831349 h 4440497"/>
              <a:gd name="connsiteX16" fmla="*/ 2755182 w 4862012"/>
              <a:gd name="connsiteY16" fmla="*/ 3786131 h 4440497"/>
              <a:gd name="connsiteX17" fmla="*/ 2851297 w 4862012"/>
              <a:gd name="connsiteY17" fmla="*/ 3828052 h 4440497"/>
              <a:gd name="connsiteX18" fmla="*/ 2905907 w 4862012"/>
              <a:gd name="connsiteY18" fmla="*/ 3831349 h 4440497"/>
              <a:gd name="connsiteX19" fmla="*/ 2956149 w 4862012"/>
              <a:gd name="connsiteY19" fmla="*/ 3816276 h 4440497"/>
              <a:gd name="connsiteX20" fmla="*/ 3006391 w 4862012"/>
              <a:gd name="connsiteY20" fmla="*/ 3745938 h 4440497"/>
              <a:gd name="connsiteX21" fmla="*/ 3021464 w 4862012"/>
              <a:gd name="connsiteY21" fmla="*/ 3700720 h 4440497"/>
              <a:gd name="connsiteX22" fmla="*/ 3020366 w 4862012"/>
              <a:gd name="connsiteY22" fmla="*/ 3675652 h 4440497"/>
              <a:gd name="connsiteX23" fmla="*/ 3061134 w 4862012"/>
              <a:gd name="connsiteY23" fmla="*/ 3654717 h 4440497"/>
              <a:gd name="connsiteX24" fmla="*/ 3111899 w 4862012"/>
              <a:gd name="connsiteY24" fmla="*/ 3675599 h 4440497"/>
              <a:gd name="connsiteX25" fmla="*/ 3187261 w 4862012"/>
              <a:gd name="connsiteY25" fmla="*/ 3675599 h 4440497"/>
              <a:gd name="connsiteX26" fmla="*/ 3242527 w 4862012"/>
              <a:gd name="connsiteY26" fmla="*/ 3630382 h 4440497"/>
              <a:gd name="connsiteX27" fmla="*/ 3262624 w 4862012"/>
              <a:gd name="connsiteY27" fmla="*/ 3555019 h 4440497"/>
              <a:gd name="connsiteX28" fmla="*/ 3262624 w 4862012"/>
              <a:gd name="connsiteY28" fmla="*/ 3494729 h 4440497"/>
              <a:gd name="connsiteX29" fmla="*/ 3322914 w 4862012"/>
              <a:gd name="connsiteY29" fmla="*/ 3419366 h 4440497"/>
              <a:gd name="connsiteX30" fmla="*/ 3343011 w 4862012"/>
              <a:gd name="connsiteY30" fmla="*/ 3374149 h 4440497"/>
              <a:gd name="connsiteX31" fmla="*/ 3363107 w 4862012"/>
              <a:gd name="connsiteY31" fmla="*/ 3349028 h 4440497"/>
              <a:gd name="connsiteX32" fmla="*/ 3396602 w 4862012"/>
              <a:gd name="connsiteY32" fmla="*/ 3330370 h 4440497"/>
              <a:gd name="connsiteX33" fmla="*/ 3443494 w 4862012"/>
              <a:gd name="connsiteY33" fmla="*/ 3328931 h 4440497"/>
              <a:gd name="connsiteX34" fmla="*/ 3438470 w 4862012"/>
              <a:gd name="connsiteY34" fmla="*/ 3278689 h 4440497"/>
              <a:gd name="connsiteX35" fmla="*/ 3428422 w 4862012"/>
              <a:gd name="connsiteY35" fmla="*/ 3243520 h 4440497"/>
              <a:gd name="connsiteX36" fmla="*/ 3427558 w 4862012"/>
              <a:gd name="connsiteY36" fmla="*/ 3225595 h 4440497"/>
              <a:gd name="connsiteX37" fmla="*/ 3390609 w 4862012"/>
              <a:gd name="connsiteY37" fmla="*/ 3189040 h 4440497"/>
              <a:gd name="connsiteX38" fmla="*/ 3368132 w 4862012"/>
              <a:gd name="connsiteY38" fmla="*/ 3188254 h 4440497"/>
              <a:gd name="connsiteX39" fmla="*/ 3322914 w 4862012"/>
              <a:gd name="connsiteY39" fmla="*/ 3138012 h 4440497"/>
              <a:gd name="connsiteX40" fmla="*/ 3292769 w 4862012"/>
              <a:gd name="connsiteY40" fmla="*/ 3107867 h 4440497"/>
              <a:gd name="connsiteX41" fmla="*/ 3267648 w 4862012"/>
              <a:gd name="connsiteY41" fmla="*/ 3102843 h 4440497"/>
              <a:gd name="connsiteX42" fmla="*/ 3218008 w 4862012"/>
              <a:gd name="connsiteY42" fmla="*/ 3023189 h 4440497"/>
              <a:gd name="connsiteX43" fmla="*/ 3197310 w 4862012"/>
              <a:gd name="connsiteY43" fmla="*/ 2952118 h 4440497"/>
              <a:gd name="connsiteX44" fmla="*/ 3165621 w 4862012"/>
              <a:gd name="connsiteY44" fmla="*/ 2913652 h 4440497"/>
              <a:gd name="connsiteX45" fmla="*/ 3158477 w 4862012"/>
              <a:gd name="connsiteY45" fmla="*/ 2875552 h 4440497"/>
              <a:gd name="connsiteX46" fmla="*/ 3137020 w 4862012"/>
              <a:gd name="connsiteY46" fmla="*/ 2846610 h 4440497"/>
              <a:gd name="connsiteX47" fmla="*/ 3137046 w 4862012"/>
              <a:gd name="connsiteY47" fmla="*/ 2827927 h 4440497"/>
              <a:gd name="connsiteX48" fmla="*/ 3101850 w 4862012"/>
              <a:gd name="connsiteY48" fmla="*/ 2776272 h 4440497"/>
              <a:gd name="connsiteX49" fmla="*/ 3036536 w 4862012"/>
              <a:gd name="connsiteY49" fmla="*/ 2705933 h 4440497"/>
              <a:gd name="connsiteX50" fmla="*/ 3006391 w 4862012"/>
              <a:gd name="connsiteY50" fmla="*/ 2670764 h 4440497"/>
              <a:gd name="connsiteX51" fmla="*/ 2971222 w 4862012"/>
              <a:gd name="connsiteY51" fmla="*/ 2630571 h 4440497"/>
              <a:gd name="connsiteX52" fmla="*/ 2960833 w 4862012"/>
              <a:gd name="connsiteY52" fmla="*/ 2565989 h 4440497"/>
              <a:gd name="connsiteX53" fmla="*/ 2966198 w 4862012"/>
              <a:gd name="connsiteY53" fmla="*/ 2540135 h 4440497"/>
              <a:gd name="connsiteX54" fmla="*/ 2922734 w 4862012"/>
              <a:gd name="connsiteY54" fmla="*/ 2518364 h 4440497"/>
              <a:gd name="connsiteX55" fmla="*/ 2895859 w 4862012"/>
              <a:gd name="connsiteY55" fmla="*/ 2520039 h 4440497"/>
              <a:gd name="connsiteX56" fmla="*/ 2886334 w 4862012"/>
              <a:gd name="connsiteY56" fmla="*/ 2480395 h 4440497"/>
              <a:gd name="connsiteX57" fmla="*/ 2889397 w 4862012"/>
              <a:gd name="connsiteY57" fmla="*/ 2406445 h 4440497"/>
              <a:gd name="connsiteX58" fmla="*/ 2870738 w 4862012"/>
              <a:gd name="connsiteY58" fmla="*/ 2379362 h 4440497"/>
              <a:gd name="connsiteX59" fmla="*/ 2840593 w 4862012"/>
              <a:gd name="connsiteY59" fmla="*/ 2334144 h 4440497"/>
              <a:gd name="connsiteX60" fmla="*/ 2785327 w 4862012"/>
              <a:gd name="connsiteY60" fmla="*/ 2280737 h 4440497"/>
              <a:gd name="connsiteX61" fmla="*/ 2755182 w 4862012"/>
              <a:gd name="connsiteY61" fmla="*/ 2238685 h 4440497"/>
              <a:gd name="connsiteX62" fmla="*/ 2720013 w 4862012"/>
              <a:gd name="connsiteY62" fmla="*/ 2223612 h 4440497"/>
              <a:gd name="connsiteX63" fmla="*/ 2698896 w 4862012"/>
              <a:gd name="connsiteY63" fmla="*/ 2211183 h 4440497"/>
              <a:gd name="connsiteX64" fmla="*/ 2674795 w 4862012"/>
              <a:gd name="connsiteY64" fmla="*/ 2203516 h 4440497"/>
              <a:gd name="connsiteX65" fmla="*/ 2646508 w 4862012"/>
              <a:gd name="connsiteY65" fmla="*/ 2184989 h 4440497"/>
              <a:gd name="connsiteX66" fmla="*/ 2609481 w 4862012"/>
              <a:gd name="connsiteY66" fmla="*/ 2178395 h 4440497"/>
              <a:gd name="connsiteX67" fmla="*/ 2575071 w 4862012"/>
              <a:gd name="connsiteY67" fmla="*/ 2154033 h 4440497"/>
              <a:gd name="connsiteX68" fmla="*/ 2535454 w 4862012"/>
              <a:gd name="connsiteY68" fmla="*/ 2136082 h 4440497"/>
              <a:gd name="connsiteX69" fmla="*/ 2574312 w 4862012"/>
              <a:gd name="connsiteY69" fmla="*/ 2012597 h 4440497"/>
              <a:gd name="connsiteX70" fmla="*/ 2604457 w 4862012"/>
              <a:gd name="connsiteY70" fmla="*/ 1942259 h 4440497"/>
              <a:gd name="connsiteX71" fmla="*/ 2699916 w 4862012"/>
              <a:gd name="connsiteY71" fmla="*/ 1821678 h 4440497"/>
              <a:gd name="connsiteX72" fmla="*/ 2736682 w 4862012"/>
              <a:gd name="connsiteY72" fmla="*/ 1766412 h 4440497"/>
              <a:gd name="connsiteX73" fmla="*/ 2790351 w 4862012"/>
              <a:gd name="connsiteY73" fmla="*/ 1741291 h 4440497"/>
              <a:gd name="connsiteX74" fmla="*/ 2860690 w 4862012"/>
              <a:gd name="connsiteY74" fmla="*/ 1701098 h 4440497"/>
              <a:gd name="connsiteX75" fmla="*/ 2971222 w 4862012"/>
              <a:gd name="connsiteY75" fmla="*/ 1670953 h 4440497"/>
              <a:gd name="connsiteX76" fmla="*/ 3016439 w 4862012"/>
              <a:gd name="connsiteY76" fmla="*/ 1650856 h 4440497"/>
              <a:gd name="connsiteX77" fmla="*/ 3051609 w 4862012"/>
              <a:gd name="connsiteY77" fmla="*/ 1610663 h 4440497"/>
              <a:gd name="connsiteX78" fmla="*/ 3071705 w 4862012"/>
              <a:gd name="connsiteY78" fmla="*/ 1525252 h 4440497"/>
              <a:gd name="connsiteX79" fmla="*/ 3104494 w 4862012"/>
              <a:gd name="connsiteY79" fmla="*/ 1438244 h 4440497"/>
              <a:gd name="connsiteX80" fmla="*/ 3172189 w 4862012"/>
              <a:gd name="connsiteY80" fmla="*/ 1349406 h 4440497"/>
              <a:gd name="connsiteX81" fmla="*/ 3287745 w 4862012"/>
              <a:gd name="connsiteY81" fmla="*/ 1248922 h 4440497"/>
              <a:gd name="connsiteX82" fmla="*/ 3242527 w 4862012"/>
              <a:gd name="connsiteY82" fmla="*/ 1218777 h 4440497"/>
              <a:gd name="connsiteX83" fmla="*/ 3184672 w 4862012"/>
              <a:gd name="connsiteY83" fmla="*/ 1203914 h 4440497"/>
              <a:gd name="connsiteX84" fmla="*/ 3101850 w 4862012"/>
              <a:gd name="connsiteY84" fmla="*/ 1198680 h 4440497"/>
              <a:gd name="connsiteX85" fmla="*/ 3048941 w 4862012"/>
              <a:gd name="connsiteY85" fmla="*/ 1175339 h 4440497"/>
              <a:gd name="connsiteX86" fmla="*/ 2977503 w 4862012"/>
              <a:gd name="connsiteY86" fmla="*/ 1161052 h 4440497"/>
              <a:gd name="connsiteX87" fmla="*/ 2941077 w 4862012"/>
              <a:gd name="connsiteY87" fmla="*/ 1173560 h 4440497"/>
              <a:gd name="connsiteX88" fmla="*/ 2880787 w 4862012"/>
              <a:gd name="connsiteY88" fmla="*/ 1143415 h 4440497"/>
              <a:gd name="connsiteX89" fmla="*/ 2810448 w 4862012"/>
              <a:gd name="connsiteY89" fmla="*/ 1128342 h 4440497"/>
              <a:gd name="connsiteX90" fmla="*/ 2634603 w 4862012"/>
              <a:gd name="connsiteY90" fmla="*/ 1080089 h 4440497"/>
              <a:gd name="connsiteX91" fmla="*/ 2398466 w 4862012"/>
              <a:gd name="connsiteY91" fmla="*/ 1017810 h 4440497"/>
              <a:gd name="connsiteX92" fmla="*/ 2333151 w 4862012"/>
              <a:gd name="connsiteY92" fmla="*/ 987665 h 4440497"/>
              <a:gd name="connsiteX93" fmla="*/ 2277886 w 4862012"/>
              <a:gd name="connsiteY93" fmla="*/ 962544 h 4440497"/>
              <a:gd name="connsiteX94" fmla="*/ 2192475 w 4862012"/>
              <a:gd name="connsiteY94" fmla="*/ 952496 h 4440497"/>
              <a:gd name="connsiteX95" fmla="*/ 2132184 w 4862012"/>
              <a:gd name="connsiteY95" fmla="*/ 952496 h 4440497"/>
              <a:gd name="connsiteX96" fmla="*/ 2097015 w 4862012"/>
              <a:gd name="connsiteY96" fmla="*/ 957520 h 4440497"/>
              <a:gd name="connsiteX97" fmla="*/ 2001556 w 4862012"/>
              <a:gd name="connsiteY97" fmla="*/ 857037 h 4440497"/>
              <a:gd name="connsiteX98" fmla="*/ 1989284 w 4862012"/>
              <a:gd name="connsiteY98" fmla="*/ 813389 h 4440497"/>
              <a:gd name="connsiteX99" fmla="*/ 1960709 w 4862012"/>
              <a:gd name="connsiteY99" fmla="*/ 787195 h 4440497"/>
              <a:gd name="connsiteX100" fmla="*/ 1931217 w 4862012"/>
              <a:gd name="connsiteY100" fmla="*/ 751529 h 4440497"/>
              <a:gd name="connsiteX101" fmla="*/ 1870927 w 4862012"/>
              <a:gd name="connsiteY101" fmla="*/ 671142 h 4440497"/>
              <a:gd name="connsiteX102" fmla="*/ 3738909 w 4862012"/>
              <a:gd name="connsiteY102" fmla="*/ 1332361 h 4440497"/>
              <a:gd name="connsiteX103" fmla="*/ 1765420 w 4862012"/>
              <a:gd name="connsiteY103" fmla="*/ 560610 h 4440497"/>
              <a:gd name="connsiteX104" fmla="*/ 1669960 w 4862012"/>
              <a:gd name="connsiteY104" fmla="*/ 490272 h 4440497"/>
              <a:gd name="connsiteX105" fmla="*/ 1574501 w 4862012"/>
              <a:gd name="connsiteY105" fmla="*/ 485248 h 4440497"/>
              <a:gd name="connsiteX106" fmla="*/ 1543991 w 4862012"/>
              <a:gd name="connsiteY106" fmla="*/ 460964 h 4440497"/>
              <a:gd name="connsiteX107" fmla="*/ 1474017 w 4862012"/>
              <a:gd name="connsiteY107" fmla="*/ 475199 h 4440497"/>
              <a:gd name="connsiteX108" fmla="*/ 1465409 w 4862012"/>
              <a:gd name="connsiteY108" fmla="*/ 451439 h 4440497"/>
              <a:gd name="connsiteX109" fmla="*/ 1418751 w 4862012"/>
              <a:gd name="connsiteY109" fmla="*/ 460127 h 4440497"/>
              <a:gd name="connsiteX110" fmla="*/ 1410641 w 4862012"/>
              <a:gd name="connsiteY110" fmla="*/ 420483 h 4440497"/>
              <a:gd name="connsiteX111" fmla="*/ 1374922 w 4862012"/>
              <a:gd name="connsiteY111" fmla="*/ 384764 h 4440497"/>
              <a:gd name="connsiteX112" fmla="*/ 1360634 w 4862012"/>
              <a:gd name="connsiteY112" fmla="*/ 349045 h 4440497"/>
              <a:gd name="connsiteX113" fmla="*/ 1353437 w 4862012"/>
              <a:gd name="connsiteY113" fmla="*/ 329498 h 4440497"/>
              <a:gd name="connsiteX114" fmla="*/ 1288123 w 4862012"/>
              <a:gd name="connsiteY114" fmla="*/ 299353 h 4440497"/>
              <a:gd name="connsiteX115" fmla="*/ 1242905 w 4862012"/>
              <a:gd name="connsiteY115" fmla="*/ 299353 h 4440497"/>
              <a:gd name="connsiteX116" fmla="*/ 1222809 w 4862012"/>
              <a:gd name="connsiteY116" fmla="*/ 239063 h 4440497"/>
              <a:gd name="connsiteX117" fmla="*/ 1197688 w 4862012"/>
              <a:gd name="connsiteY117" fmla="*/ 183797 h 4440497"/>
              <a:gd name="connsiteX118" fmla="*/ 1167543 w 4862012"/>
              <a:gd name="connsiteY118" fmla="*/ 158676 h 4440497"/>
              <a:gd name="connsiteX119" fmla="*/ 1112277 w 4862012"/>
              <a:gd name="connsiteY119" fmla="*/ 193845 h 4440497"/>
              <a:gd name="connsiteX120" fmla="*/ 1041938 w 4862012"/>
              <a:gd name="connsiteY120" fmla="*/ 218966 h 4440497"/>
              <a:gd name="connsiteX121" fmla="*/ 996721 w 4862012"/>
              <a:gd name="connsiteY121" fmla="*/ 229015 h 4440497"/>
              <a:gd name="connsiteX122" fmla="*/ 941455 w 4862012"/>
              <a:gd name="connsiteY122" fmla="*/ 198869 h 4440497"/>
              <a:gd name="connsiteX123" fmla="*/ 881165 w 4862012"/>
              <a:gd name="connsiteY123" fmla="*/ 163700 h 4440497"/>
              <a:gd name="connsiteX124" fmla="*/ 810826 w 4862012"/>
              <a:gd name="connsiteY124" fmla="*/ 128531 h 4440497"/>
              <a:gd name="connsiteX125" fmla="*/ 705318 w 4862012"/>
              <a:gd name="connsiteY125" fmla="*/ 173749 h 4440497"/>
              <a:gd name="connsiteX126" fmla="*/ 619907 w 4862012"/>
              <a:gd name="connsiteY126" fmla="*/ 188821 h 4440497"/>
              <a:gd name="connsiteX127" fmla="*/ 569666 w 4862012"/>
              <a:gd name="connsiteY127" fmla="*/ 153652 h 4440497"/>
              <a:gd name="connsiteX128" fmla="*/ 579714 w 4862012"/>
              <a:gd name="connsiteY128" fmla="*/ 113459 h 4440497"/>
              <a:gd name="connsiteX129" fmla="*/ 594787 w 4862012"/>
              <a:gd name="connsiteY129" fmla="*/ 93362 h 4440497"/>
              <a:gd name="connsiteX130" fmla="*/ 569666 w 4862012"/>
              <a:gd name="connsiteY130" fmla="*/ 28048 h 4440497"/>
              <a:gd name="connsiteX131" fmla="*/ 524448 w 4862012"/>
              <a:gd name="connsiteY131" fmla="*/ 7951 h 4440497"/>
              <a:gd name="connsiteX132" fmla="*/ 494303 w 4862012"/>
              <a:gd name="connsiteY132" fmla="*/ 17999 h 4440497"/>
              <a:gd name="connsiteX133" fmla="*/ 434013 w 4862012"/>
              <a:gd name="connsiteY133" fmla="*/ 17999 h 4440497"/>
              <a:gd name="connsiteX134" fmla="*/ 348602 w 4862012"/>
              <a:gd name="connsiteY134" fmla="*/ 7951 h 4440497"/>
              <a:gd name="connsiteX135" fmla="*/ 313433 w 4862012"/>
              <a:gd name="connsiteY135" fmla="*/ 17999 h 4440497"/>
              <a:gd name="connsiteX136" fmla="*/ 268215 w 4862012"/>
              <a:gd name="connsiteY136" fmla="*/ 63217 h 4440497"/>
              <a:gd name="connsiteX137" fmla="*/ 263191 w 4862012"/>
              <a:gd name="connsiteY137" fmla="*/ 113459 h 4440497"/>
              <a:gd name="connsiteX138" fmla="*/ 3813748 w 4862012"/>
              <a:gd name="connsiteY138" fmla="*/ 1452541 h 4440497"/>
              <a:gd name="connsiteX139" fmla="*/ 3901671 w 4862012"/>
              <a:gd name="connsiteY139" fmla="*/ 1617571 h 4440497"/>
              <a:gd name="connsiteX140" fmla="*/ 3944865 w 4862012"/>
              <a:gd name="connsiteY140" fmla="*/ 1760132 h 4440497"/>
              <a:gd name="connsiteX141" fmla="*/ 4023717 w 4862012"/>
              <a:gd name="connsiteY141" fmla="*/ 1882178 h 4440497"/>
              <a:gd name="connsiteX0" fmla="*/ 4006342 w 4844637"/>
              <a:gd name="connsiteY0" fmla="*/ 1935909 h 4494228"/>
              <a:gd name="connsiteX1" fmla="*/ 4388109 w 4844637"/>
              <a:gd name="connsiteY1" fmla="*/ 2195352 h 4494228"/>
              <a:gd name="connsiteX2" fmla="*/ 4609522 w 4844637"/>
              <a:gd name="connsiteY2" fmla="*/ 2514596 h 4494228"/>
              <a:gd name="connsiteX3" fmla="*/ 4673790 w 4844637"/>
              <a:gd name="connsiteY3" fmla="*/ 2881989 h 4494228"/>
              <a:gd name="connsiteX4" fmla="*/ 4663462 w 4844637"/>
              <a:gd name="connsiteY4" fmla="*/ 3238426 h 4494228"/>
              <a:gd name="connsiteX5" fmla="*/ 4713704 w 4844637"/>
              <a:gd name="connsiteY5" fmla="*/ 3474842 h 4494228"/>
              <a:gd name="connsiteX6" fmla="*/ 4804009 w 4844637"/>
              <a:gd name="connsiteY6" fmla="*/ 3734145 h 4494228"/>
              <a:gd name="connsiteX7" fmla="*/ 4844491 w 4844637"/>
              <a:gd name="connsiteY7" fmla="*/ 4038151 h 4494228"/>
              <a:gd name="connsiteX8" fmla="*/ 4791439 w 4844637"/>
              <a:gd name="connsiteY8" fmla="*/ 4203208 h 4494228"/>
              <a:gd name="connsiteX9" fmla="*/ 4747826 w 4844637"/>
              <a:gd name="connsiteY9" fmla="*/ 4314716 h 4494228"/>
              <a:gd name="connsiteX10" fmla="*/ 4660043 w 4844637"/>
              <a:gd name="connsiteY10" fmla="*/ 4366912 h 4494228"/>
              <a:gd name="connsiteX11" fmla="*/ 4366765 w 4844637"/>
              <a:gd name="connsiteY11" fmla="*/ 4478264 h 4494228"/>
              <a:gd name="connsiteX12" fmla="*/ 2500547 w 4844637"/>
              <a:gd name="connsiteY12" fmla="*/ 3981795 h 4494228"/>
              <a:gd name="connsiteX13" fmla="*/ 2420376 w 4844637"/>
              <a:gd name="connsiteY13" fmla="*/ 3937344 h 4494228"/>
              <a:gd name="connsiteX14" fmla="*/ 2607179 w 4844637"/>
              <a:gd name="connsiteY14" fmla="*/ 3940346 h 4494228"/>
              <a:gd name="connsiteX15" fmla="*/ 2682541 w 4844637"/>
              <a:gd name="connsiteY15" fmla="*/ 3885080 h 4494228"/>
              <a:gd name="connsiteX16" fmla="*/ 2737807 w 4844637"/>
              <a:gd name="connsiteY16" fmla="*/ 3839862 h 4494228"/>
              <a:gd name="connsiteX17" fmla="*/ 2833922 w 4844637"/>
              <a:gd name="connsiteY17" fmla="*/ 3881783 h 4494228"/>
              <a:gd name="connsiteX18" fmla="*/ 2888532 w 4844637"/>
              <a:gd name="connsiteY18" fmla="*/ 3885080 h 4494228"/>
              <a:gd name="connsiteX19" fmla="*/ 2938774 w 4844637"/>
              <a:gd name="connsiteY19" fmla="*/ 3870007 h 4494228"/>
              <a:gd name="connsiteX20" fmla="*/ 2989016 w 4844637"/>
              <a:gd name="connsiteY20" fmla="*/ 3799669 h 4494228"/>
              <a:gd name="connsiteX21" fmla="*/ 3004089 w 4844637"/>
              <a:gd name="connsiteY21" fmla="*/ 3754451 h 4494228"/>
              <a:gd name="connsiteX22" fmla="*/ 3002991 w 4844637"/>
              <a:gd name="connsiteY22" fmla="*/ 3729383 h 4494228"/>
              <a:gd name="connsiteX23" fmla="*/ 3043759 w 4844637"/>
              <a:gd name="connsiteY23" fmla="*/ 3708448 h 4494228"/>
              <a:gd name="connsiteX24" fmla="*/ 3094524 w 4844637"/>
              <a:gd name="connsiteY24" fmla="*/ 3729330 h 4494228"/>
              <a:gd name="connsiteX25" fmla="*/ 3169886 w 4844637"/>
              <a:gd name="connsiteY25" fmla="*/ 3729330 h 4494228"/>
              <a:gd name="connsiteX26" fmla="*/ 3225152 w 4844637"/>
              <a:gd name="connsiteY26" fmla="*/ 3684113 h 4494228"/>
              <a:gd name="connsiteX27" fmla="*/ 3245249 w 4844637"/>
              <a:gd name="connsiteY27" fmla="*/ 3608750 h 4494228"/>
              <a:gd name="connsiteX28" fmla="*/ 3245249 w 4844637"/>
              <a:gd name="connsiteY28" fmla="*/ 3548460 h 4494228"/>
              <a:gd name="connsiteX29" fmla="*/ 3305539 w 4844637"/>
              <a:gd name="connsiteY29" fmla="*/ 3473097 h 4494228"/>
              <a:gd name="connsiteX30" fmla="*/ 3325636 w 4844637"/>
              <a:gd name="connsiteY30" fmla="*/ 3427880 h 4494228"/>
              <a:gd name="connsiteX31" fmla="*/ 3345732 w 4844637"/>
              <a:gd name="connsiteY31" fmla="*/ 3402759 h 4494228"/>
              <a:gd name="connsiteX32" fmla="*/ 3379227 w 4844637"/>
              <a:gd name="connsiteY32" fmla="*/ 3384101 h 4494228"/>
              <a:gd name="connsiteX33" fmla="*/ 3426119 w 4844637"/>
              <a:gd name="connsiteY33" fmla="*/ 3382662 h 4494228"/>
              <a:gd name="connsiteX34" fmla="*/ 3421095 w 4844637"/>
              <a:gd name="connsiteY34" fmla="*/ 3332420 h 4494228"/>
              <a:gd name="connsiteX35" fmla="*/ 3411047 w 4844637"/>
              <a:gd name="connsiteY35" fmla="*/ 3297251 h 4494228"/>
              <a:gd name="connsiteX36" fmla="*/ 3410183 w 4844637"/>
              <a:gd name="connsiteY36" fmla="*/ 3279326 h 4494228"/>
              <a:gd name="connsiteX37" fmla="*/ 3373234 w 4844637"/>
              <a:gd name="connsiteY37" fmla="*/ 3242771 h 4494228"/>
              <a:gd name="connsiteX38" fmla="*/ 3350757 w 4844637"/>
              <a:gd name="connsiteY38" fmla="*/ 3241985 h 4494228"/>
              <a:gd name="connsiteX39" fmla="*/ 3305539 w 4844637"/>
              <a:gd name="connsiteY39" fmla="*/ 3191743 h 4494228"/>
              <a:gd name="connsiteX40" fmla="*/ 3275394 w 4844637"/>
              <a:gd name="connsiteY40" fmla="*/ 3161598 h 4494228"/>
              <a:gd name="connsiteX41" fmla="*/ 3250273 w 4844637"/>
              <a:gd name="connsiteY41" fmla="*/ 3156574 h 4494228"/>
              <a:gd name="connsiteX42" fmla="*/ 3200633 w 4844637"/>
              <a:gd name="connsiteY42" fmla="*/ 3076920 h 4494228"/>
              <a:gd name="connsiteX43" fmla="*/ 3179935 w 4844637"/>
              <a:gd name="connsiteY43" fmla="*/ 3005849 h 4494228"/>
              <a:gd name="connsiteX44" fmla="*/ 3148246 w 4844637"/>
              <a:gd name="connsiteY44" fmla="*/ 2967383 h 4494228"/>
              <a:gd name="connsiteX45" fmla="*/ 3141102 w 4844637"/>
              <a:gd name="connsiteY45" fmla="*/ 2929283 h 4494228"/>
              <a:gd name="connsiteX46" fmla="*/ 3119645 w 4844637"/>
              <a:gd name="connsiteY46" fmla="*/ 2900341 h 4494228"/>
              <a:gd name="connsiteX47" fmla="*/ 3119671 w 4844637"/>
              <a:gd name="connsiteY47" fmla="*/ 2881658 h 4494228"/>
              <a:gd name="connsiteX48" fmla="*/ 3084475 w 4844637"/>
              <a:gd name="connsiteY48" fmla="*/ 2830003 h 4494228"/>
              <a:gd name="connsiteX49" fmla="*/ 3019161 w 4844637"/>
              <a:gd name="connsiteY49" fmla="*/ 2759664 h 4494228"/>
              <a:gd name="connsiteX50" fmla="*/ 2989016 w 4844637"/>
              <a:gd name="connsiteY50" fmla="*/ 2724495 h 4494228"/>
              <a:gd name="connsiteX51" fmla="*/ 2953847 w 4844637"/>
              <a:gd name="connsiteY51" fmla="*/ 2684302 h 4494228"/>
              <a:gd name="connsiteX52" fmla="*/ 2943458 w 4844637"/>
              <a:gd name="connsiteY52" fmla="*/ 2619720 h 4494228"/>
              <a:gd name="connsiteX53" fmla="*/ 2948823 w 4844637"/>
              <a:gd name="connsiteY53" fmla="*/ 2593866 h 4494228"/>
              <a:gd name="connsiteX54" fmla="*/ 2905359 w 4844637"/>
              <a:gd name="connsiteY54" fmla="*/ 2572095 h 4494228"/>
              <a:gd name="connsiteX55" fmla="*/ 2878484 w 4844637"/>
              <a:gd name="connsiteY55" fmla="*/ 2573770 h 4494228"/>
              <a:gd name="connsiteX56" fmla="*/ 2868959 w 4844637"/>
              <a:gd name="connsiteY56" fmla="*/ 2534126 h 4494228"/>
              <a:gd name="connsiteX57" fmla="*/ 2872022 w 4844637"/>
              <a:gd name="connsiteY57" fmla="*/ 2460176 h 4494228"/>
              <a:gd name="connsiteX58" fmla="*/ 2853363 w 4844637"/>
              <a:gd name="connsiteY58" fmla="*/ 2433093 h 4494228"/>
              <a:gd name="connsiteX59" fmla="*/ 2823218 w 4844637"/>
              <a:gd name="connsiteY59" fmla="*/ 2387875 h 4494228"/>
              <a:gd name="connsiteX60" fmla="*/ 2767952 w 4844637"/>
              <a:gd name="connsiteY60" fmla="*/ 2334468 h 4494228"/>
              <a:gd name="connsiteX61" fmla="*/ 2737807 w 4844637"/>
              <a:gd name="connsiteY61" fmla="*/ 2292416 h 4494228"/>
              <a:gd name="connsiteX62" fmla="*/ 2702638 w 4844637"/>
              <a:gd name="connsiteY62" fmla="*/ 2277343 h 4494228"/>
              <a:gd name="connsiteX63" fmla="*/ 2681521 w 4844637"/>
              <a:gd name="connsiteY63" fmla="*/ 2264914 h 4494228"/>
              <a:gd name="connsiteX64" fmla="*/ 2657420 w 4844637"/>
              <a:gd name="connsiteY64" fmla="*/ 2257247 h 4494228"/>
              <a:gd name="connsiteX65" fmla="*/ 2629133 w 4844637"/>
              <a:gd name="connsiteY65" fmla="*/ 2238720 h 4494228"/>
              <a:gd name="connsiteX66" fmla="*/ 2592106 w 4844637"/>
              <a:gd name="connsiteY66" fmla="*/ 2232126 h 4494228"/>
              <a:gd name="connsiteX67" fmla="*/ 2557696 w 4844637"/>
              <a:gd name="connsiteY67" fmla="*/ 2207764 h 4494228"/>
              <a:gd name="connsiteX68" fmla="*/ 2518079 w 4844637"/>
              <a:gd name="connsiteY68" fmla="*/ 2189813 h 4494228"/>
              <a:gd name="connsiteX69" fmla="*/ 2556937 w 4844637"/>
              <a:gd name="connsiteY69" fmla="*/ 2066328 h 4494228"/>
              <a:gd name="connsiteX70" fmla="*/ 2587082 w 4844637"/>
              <a:gd name="connsiteY70" fmla="*/ 1995990 h 4494228"/>
              <a:gd name="connsiteX71" fmla="*/ 2682541 w 4844637"/>
              <a:gd name="connsiteY71" fmla="*/ 1875409 h 4494228"/>
              <a:gd name="connsiteX72" fmla="*/ 2719307 w 4844637"/>
              <a:gd name="connsiteY72" fmla="*/ 1820143 h 4494228"/>
              <a:gd name="connsiteX73" fmla="*/ 2772976 w 4844637"/>
              <a:gd name="connsiteY73" fmla="*/ 1795022 h 4494228"/>
              <a:gd name="connsiteX74" fmla="*/ 2843315 w 4844637"/>
              <a:gd name="connsiteY74" fmla="*/ 1754829 h 4494228"/>
              <a:gd name="connsiteX75" fmla="*/ 2953847 w 4844637"/>
              <a:gd name="connsiteY75" fmla="*/ 1724684 h 4494228"/>
              <a:gd name="connsiteX76" fmla="*/ 2999064 w 4844637"/>
              <a:gd name="connsiteY76" fmla="*/ 1704587 h 4494228"/>
              <a:gd name="connsiteX77" fmla="*/ 3034234 w 4844637"/>
              <a:gd name="connsiteY77" fmla="*/ 1664394 h 4494228"/>
              <a:gd name="connsiteX78" fmla="*/ 3054330 w 4844637"/>
              <a:gd name="connsiteY78" fmla="*/ 1578983 h 4494228"/>
              <a:gd name="connsiteX79" fmla="*/ 3087119 w 4844637"/>
              <a:gd name="connsiteY79" fmla="*/ 1491975 h 4494228"/>
              <a:gd name="connsiteX80" fmla="*/ 3154814 w 4844637"/>
              <a:gd name="connsiteY80" fmla="*/ 1403137 h 4494228"/>
              <a:gd name="connsiteX81" fmla="*/ 3270370 w 4844637"/>
              <a:gd name="connsiteY81" fmla="*/ 1302653 h 4494228"/>
              <a:gd name="connsiteX82" fmla="*/ 3225152 w 4844637"/>
              <a:gd name="connsiteY82" fmla="*/ 1272508 h 4494228"/>
              <a:gd name="connsiteX83" fmla="*/ 3167297 w 4844637"/>
              <a:gd name="connsiteY83" fmla="*/ 1257645 h 4494228"/>
              <a:gd name="connsiteX84" fmla="*/ 3084475 w 4844637"/>
              <a:gd name="connsiteY84" fmla="*/ 1252411 h 4494228"/>
              <a:gd name="connsiteX85" fmla="*/ 3031566 w 4844637"/>
              <a:gd name="connsiteY85" fmla="*/ 1229070 h 4494228"/>
              <a:gd name="connsiteX86" fmla="*/ 2960128 w 4844637"/>
              <a:gd name="connsiteY86" fmla="*/ 1214783 h 4494228"/>
              <a:gd name="connsiteX87" fmla="*/ 2923702 w 4844637"/>
              <a:gd name="connsiteY87" fmla="*/ 1227291 h 4494228"/>
              <a:gd name="connsiteX88" fmla="*/ 2863412 w 4844637"/>
              <a:gd name="connsiteY88" fmla="*/ 1197146 h 4494228"/>
              <a:gd name="connsiteX89" fmla="*/ 2793073 w 4844637"/>
              <a:gd name="connsiteY89" fmla="*/ 1182073 h 4494228"/>
              <a:gd name="connsiteX90" fmla="*/ 2617228 w 4844637"/>
              <a:gd name="connsiteY90" fmla="*/ 1133820 h 4494228"/>
              <a:gd name="connsiteX91" fmla="*/ 2381091 w 4844637"/>
              <a:gd name="connsiteY91" fmla="*/ 1071541 h 4494228"/>
              <a:gd name="connsiteX92" fmla="*/ 2315776 w 4844637"/>
              <a:gd name="connsiteY92" fmla="*/ 1041396 h 4494228"/>
              <a:gd name="connsiteX93" fmla="*/ 2260511 w 4844637"/>
              <a:gd name="connsiteY93" fmla="*/ 1016275 h 4494228"/>
              <a:gd name="connsiteX94" fmla="*/ 2175100 w 4844637"/>
              <a:gd name="connsiteY94" fmla="*/ 1006227 h 4494228"/>
              <a:gd name="connsiteX95" fmla="*/ 2114809 w 4844637"/>
              <a:gd name="connsiteY95" fmla="*/ 1006227 h 4494228"/>
              <a:gd name="connsiteX96" fmla="*/ 2079640 w 4844637"/>
              <a:gd name="connsiteY96" fmla="*/ 1011251 h 4494228"/>
              <a:gd name="connsiteX97" fmla="*/ 1984181 w 4844637"/>
              <a:gd name="connsiteY97" fmla="*/ 910768 h 4494228"/>
              <a:gd name="connsiteX98" fmla="*/ 1971909 w 4844637"/>
              <a:gd name="connsiteY98" fmla="*/ 867120 h 4494228"/>
              <a:gd name="connsiteX99" fmla="*/ 1943334 w 4844637"/>
              <a:gd name="connsiteY99" fmla="*/ 840926 h 4494228"/>
              <a:gd name="connsiteX100" fmla="*/ 1913842 w 4844637"/>
              <a:gd name="connsiteY100" fmla="*/ 805260 h 4494228"/>
              <a:gd name="connsiteX101" fmla="*/ 1853552 w 4844637"/>
              <a:gd name="connsiteY101" fmla="*/ 724873 h 4494228"/>
              <a:gd name="connsiteX102" fmla="*/ 3721534 w 4844637"/>
              <a:gd name="connsiteY102" fmla="*/ 1386092 h 4494228"/>
              <a:gd name="connsiteX103" fmla="*/ 1748045 w 4844637"/>
              <a:gd name="connsiteY103" fmla="*/ 614341 h 4494228"/>
              <a:gd name="connsiteX104" fmla="*/ 1652585 w 4844637"/>
              <a:gd name="connsiteY104" fmla="*/ 544003 h 4494228"/>
              <a:gd name="connsiteX105" fmla="*/ 1557126 w 4844637"/>
              <a:gd name="connsiteY105" fmla="*/ 538979 h 4494228"/>
              <a:gd name="connsiteX106" fmla="*/ 1526616 w 4844637"/>
              <a:gd name="connsiteY106" fmla="*/ 514695 h 4494228"/>
              <a:gd name="connsiteX107" fmla="*/ 1456642 w 4844637"/>
              <a:gd name="connsiteY107" fmla="*/ 528930 h 4494228"/>
              <a:gd name="connsiteX108" fmla="*/ 1448034 w 4844637"/>
              <a:gd name="connsiteY108" fmla="*/ 505170 h 4494228"/>
              <a:gd name="connsiteX109" fmla="*/ 1401376 w 4844637"/>
              <a:gd name="connsiteY109" fmla="*/ 513858 h 4494228"/>
              <a:gd name="connsiteX110" fmla="*/ 1393266 w 4844637"/>
              <a:gd name="connsiteY110" fmla="*/ 474214 h 4494228"/>
              <a:gd name="connsiteX111" fmla="*/ 1357547 w 4844637"/>
              <a:gd name="connsiteY111" fmla="*/ 438495 h 4494228"/>
              <a:gd name="connsiteX112" fmla="*/ 1343259 w 4844637"/>
              <a:gd name="connsiteY112" fmla="*/ 402776 h 4494228"/>
              <a:gd name="connsiteX113" fmla="*/ 1336062 w 4844637"/>
              <a:gd name="connsiteY113" fmla="*/ 383229 h 4494228"/>
              <a:gd name="connsiteX114" fmla="*/ 1270748 w 4844637"/>
              <a:gd name="connsiteY114" fmla="*/ 353084 h 4494228"/>
              <a:gd name="connsiteX115" fmla="*/ 1225530 w 4844637"/>
              <a:gd name="connsiteY115" fmla="*/ 353084 h 4494228"/>
              <a:gd name="connsiteX116" fmla="*/ 1205434 w 4844637"/>
              <a:gd name="connsiteY116" fmla="*/ 292794 h 4494228"/>
              <a:gd name="connsiteX117" fmla="*/ 1180313 w 4844637"/>
              <a:gd name="connsiteY117" fmla="*/ 237528 h 4494228"/>
              <a:gd name="connsiteX118" fmla="*/ 1150168 w 4844637"/>
              <a:gd name="connsiteY118" fmla="*/ 212407 h 4494228"/>
              <a:gd name="connsiteX119" fmla="*/ 1094902 w 4844637"/>
              <a:gd name="connsiteY119" fmla="*/ 247576 h 4494228"/>
              <a:gd name="connsiteX120" fmla="*/ 1024563 w 4844637"/>
              <a:gd name="connsiteY120" fmla="*/ 272697 h 4494228"/>
              <a:gd name="connsiteX121" fmla="*/ 979346 w 4844637"/>
              <a:gd name="connsiteY121" fmla="*/ 282746 h 4494228"/>
              <a:gd name="connsiteX122" fmla="*/ 924080 w 4844637"/>
              <a:gd name="connsiteY122" fmla="*/ 252600 h 4494228"/>
              <a:gd name="connsiteX123" fmla="*/ 863790 w 4844637"/>
              <a:gd name="connsiteY123" fmla="*/ 217431 h 4494228"/>
              <a:gd name="connsiteX124" fmla="*/ 793451 w 4844637"/>
              <a:gd name="connsiteY124" fmla="*/ 182262 h 4494228"/>
              <a:gd name="connsiteX125" fmla="*/ 687943 w 4844637"/>
              <a:gd name="connsiteY125" fmla="*/ 227480 h 4494228"/>
              <a:gd name="connsiteX126" fmla="*/ 602532 w 4844637"/>
              <a:gd name="connsiteY126" fmla="*/ 242552 h 4494228"/>
              <a:gd name="connsiteX127" fmla="*/ 552291 w 4844637"/>
              <a:gd name="connsiteY127" fmla="*/ 207383 h 4494228"/>
              <a:gd name="connsiteX128" fmla="*/ 562339 w 4844637"/>
              <a:gd name="connsiteY128" fmla="*/ 167190 h 4494228"/>
              <a:gd name="connsiteX129" fmla="*/ 577412 w 4844637"/>
              <a:gd name="connsiteY129" fmla="*/ 147093 h 4494228"/>
              <a:gd name="connsiteX130" fmla="*/ 552291 w 4844637"/>
              <a:gd name="connsiteY130" fmla="*/ 81779 h 4494228"/>
              <a:gd name="connsiteX131" fmla="*/ 507073 w 4844637"/>
              <a:gd name="connsiteY131" fmla="*/ 61682 h 4494228"/>
              <a:gd name="connsiteX132" fmla="*/ 476928 w 4844637"/>
              <a:gd name="connsiteY132" fmla="*/ 71730 h 4494228"/>
              <a:gd name="connsiteX133" fmla="*/ 416638 w 4844637"/>
              <a:gd name="connsiteY133" fmla="*/ 71730 h 4494228"/>
              <a:gd name="connsiteX134" fmla="*/ 331227 w 4844637"/>
              <a:gd name="connsiteY134" fmla="*/ 61682 h 4494228"/>
              <a:gd name="connsiteX135" fmla="*/ 296058 w 4844637"/>
              <a:gd name="connsiteY135" fmla="*/ 71730 h 4494228"/>
              <a:gd name="connsiteX136" fmla="*/ 250840 w 4844637"/>
              <a:gd name="connsiteY136" fmla="*/ 116948 h 4494228"/>
              <a:gd name="connsiteX137" fmla="*/ 3796373 w 4844637"/>
              <a:gd name="connsiteY137" fmla="*/ 1506272 h 4494228"/>
              <a:gd name="connsiteX138" fmla="*/ 3884296 w 4844637"/>
              <a:gd name="connsiteY138" fmla="*/ 1671302 h 4494228"/>
              <a:gd name="connsiteX139" fmla="*/ 3927490 w 4844637"/>
              <a:gd name="connsiteY139" fmla="*/ 1813863 h 4494228"/>
              <a:gd name="connsiteX140" fmla="*/ 4006342 w 4844637"/>
              <a:gd name="connsiteY140" fmla="*/ 1935909 h 4494228"/>
              <a:gd name="connsiteX0" fmla="*/ 3962411 w 4800706"/>
              <a:gd name="connsiteY0" fmla="*/ 1973854 h 4532173"/>
              <a:gd name="connsiteX1" fmla="*/ 4344178 w 4800706"/>
              <a:gd name="connsiteY1" fmla="*/ 2233297 h 4532173"/>
              <a:gd name="connsiteX2" fmla="*/ 4565591 w 4800706"/>
              <a:gd name="connsiteY2" fmla="*/ 2552541 h 4532173"/>
              <a:gd name="connsiteX3" fmla="*/ 4629859 w 4800706"/>
              <a:gd name="connsiteY3" fmla="*/ 2919934 h 4532173"/>
              <a:gd name="connsiteX4" fmla="*/ 4619531 w 4800706"/>
              <a:gd name="connsiteY4" fmla="*/ 3276371 h 4532173"/>
              <a:gd name="connsiteX5" fmla="*/ 4669773 w 4800706"/>
              <a:gd name="connsiteY5" fmla="*/ 3512787 h 4532173"/>
              <a:gd name="connsiteX6" fmla="*/ 4760078 w 4800706"/>
              <a:gd name="connsiteY6" fmla="*/ 3772090 h 4532173"/>
              <a:gd name="connsiteX7" fmla="*/ 4800560 w 4800706"/>
              <a:gd name="connsiteY7" fmla="*/ 4076096 h 4532173"/>
              <a:gd name="connsiteX8" fmla="*/ 4747508 w 4800706"/>
              <a:gd name="connsiteY8" fmla="*/ 4241153 h 4532173"/>
              <a:gd name="connsiteX9" fmla="*/ 4703895 w 4800706"/>
              <a:gd name="connsiteY9" fmla="*/ 4352661 h 4532173"/>
              <a:gd name="connsiteX10" fmla="*/ 4616112 w 4800706"/>
              <a:gd name="connsiteY10" fmla="*/ 4404857 h 4532173"/>
              <a:gd name="connsiteX11" fmla="*/ 4322834 w 4800706"/>
              <a:gd name="connsiteY11" fmla="*/ 4516209 h 4532173"/>
              <a:gd name="connsiteX12" fmla="*/ 2456616 w 4800706"/>
              <a:gd name="connsiteY12" fmla="*/ 4019740 h 4532173"/>
              <a:gd name="connsiteX13" fmla="*/ 2376445 w 4800706"/>
              <a:gd name="connsiteY13" fmla="*/ 3975289 h 4532173"/>
              <a:gd name="connsiteX14" fmla="*/ 2563248 w 4800706"/>
              <a:gd name="connsiteY14" fmla="*/ 3978291 h 4532173"/>
              <a:gd name="connsiteX15" fmla="*/ 2638610 w 4800706"/>
              <a:gd name="connsiteY15" fmla="*/ 3923025 h 4532173"/>
              <a:gd name="connsiteX16" fmla="*/ 2693876 w 4800706"/>
              <a:gd name="connsiteY16" fmla="*/ 3877807 h 4532173"/>
              <a:gd name="connsiteX17" fmla="*/ 2789991 w 4800706"/>
              <a:gd name="connsiteY17" fmla="*/ 3919728 h 4532173"/>
              <a:gd name="connsiteX18" fmla="*/ 2844601 w 4800706"/>
              <a:gd name="connsiteY18" fmla="*/ 3923025 h 4532173"/>
              <a:gd name="connsiteX19" fmla="*/ 2894843 w 4800706"/>
              <a:gd name="connsiteY19" fmla="*/ 3907952 h 4532173"/>
              <a:gd name="connsiteX20" fmla="*/ 2945085 w 4800706"/>
              <a:gd name="connsiteY20" fmla="*/ 3837614 h 4532173"/>
              <a:gd name="connsiteX21" fmla="*/ 2960158 w 4800706"/>
              <a:gd name="connsiteY21" fmla="*/ 3792396 h 4532173"/>
              <a:gd name="connsiteX22" fmla="*/ 2959060 w 4800706"/>
              <a:gd name="connsiteY22" fmla="*/ 3767328 h 4532173"/>
              <a:gd name="connsiteX23" fmla="*/ 2999828 w 4800706"/>
              <a:gd name="connsiteY23" fmla="*/ 3746393 h 4532173"/>
              <a:gd name="connsiteX24" fmla="*/ 3050593 w 4800706"/>
              <a:gd name="connsiteY24" fmla="*/ 3767275 h 4532173"/>
              <a:gd name="connsiteX25" fmla="*/ 3125955 w 4800706"/>
              <a:gd name="connsiteY25" fmla="*/ 3767275 h 4532173"/>
              <a:gd name="connsiteX26" fmla="*/ 3181221 w 4800706"/>
              <a:gd name="connsiteY26" fmla="*/ 3722058 h 4532173"/>
              <a:gd name="connsiteX27" fmla="*/ 3201318 w 4800706"/>
              <a:gd name="connsiteY27" fmla="*/ 3646695 h 4532173"/>
              <a:gd name="connsiteX28" fmla="*/ 3201318 w 4800706"/>
              <a:gd name="connsiteY28" fmla="*/ 3586405 h 4532173"/>
              <a:gd name="connsiteX29" fmla="*/ 3261608 w 4800706"/>
              <a:gd name="connsiteY29" fmla="*/ 3511042 h 4532173"/>
              <a:gd name="connsiteX30" fmla="*/ 3281705 w 4800706"/>
              <a:gd name="connsiteY30" fmla="*/ 3465825 h 4532173"/>
              <a:gd name="connsiteX31" fmla="*/ 3301801 w 4800706"/>
              <a:gd name="connsiteY31" fmla="*/ 3440704 h 4532173"/>
              <a:gd name="connsiteX32" fmla="*/ 3335296 w 4800706"/>
              <a:gd name="connsiteY32" fmla="*/ 3422046 h 4532173"/>
              <a:gd name="connsiteX33" fmla="*/ 3382188 w 4800706"/>
              <a:gd name="connsiteY33" fmla="*/ 3420607 h 4532173"/>
              <a:gd name="connsiteX34" fmla="*/ 3377164 w 4800706"/>
              <a:gd name="connsiteY34" fmla="*/ 3370365 h 4532173"/>
              <a:gd name="connsiteX35" fmla="*/ 3367116 w 4800706"/>
              <a:gd name="connsiteY35" fmla="*/ 3335196 h 4532173"/>
              <a:gd name="connsiteX36" fmla="*/ 3366252 w 4800706"/>
              <a:gd name="connsiteY36" fmla="*/ 3317271 h 4532173"/>
              <a:gd name="connsiteX37" fmla="*/ 3329303 w 4800706"/>
              <a:gd name="connsiteY37" fmla="*/ 3280716 h 4532173"/>
              <a:gd name="connsiteX38" fmla="*/ 3306826 w 4800706"/>
              <a:gd name="connsiteY38" fmla="*/ 3279930 h 4532173"/>
              <a:gd name="connsiteX39" fmla="*/ 3261608 w 4800706"/>
              <a:gd name="connsiteY39" fmla="*/ 3229688 h 4532173"/>
              <a:gd name="connsiteX40" fmla="*/ 3231463 w 4800706"/>
              <a:gd name="connsiteY40" fmla="*/ 3199543 h 4532173"/>
              <a:gd name="connsiteX41" fmla="*/ 3206342 w 4800706"/>
              <a:gd name="connsiteY41" fmla="*/ 3194519 h 4532173"/>
              <a:gd name="connsiteX42" fmla="*/ 3156702 w 4800706"/>
              <a:gd name="connsiteY42" fmla="*/ 3114865 h 4532173"/>
              <a:gd name="connsiteX43" fmla="*/ 3136004 w 4800706"/>
              <a:gd name="connsiteY43" fmla="*/ 3043794 h 4532173"/>
              <a:gd name="connsiteX44" fmla="*/ 3104315 w 4800706"/>
              <a:gd name="connsiteY44" fmla="*/ 3005328 h 4532173"/>
              <a:gd name="connsiteX45" fmla="*/ 3097171 w 4800706"/>
              <a:gd name="connsiteY45" fmla="*/ 2967228 h 4532173"/>
              <a:gd name="connsiteX46" fmla="*/ 3075714 w 4800706"/>
              <a:gd name="connsiteY46" fmla="*/ 2938286 h 4532173"/>
              <a:gd name="connsiteX47" fmla="*/ 3075740 w 4800706"/>
              <a:gd name="connsiteY47" fmla="*/ 2919603 h 4532173"/>
              <a:gd name="connsiteX48" fmla="*/ 3040544 w 4800706"/>
              <a:gd name="connsiteY48" fmla="*/ 2867948 h 4532173"/>
              <a:gd name="connsiteX49" fmla="*/ 2975230 w 4800706"/>
              <a:gd name="connsiteY49" fmla="*/ 2797609 h 4532173"/>
              <a:gd name="connsiteX50" fmla="*/ 2945085 w 4800706"/>
              <a:gd name="connsiteY50" fmla="*/ 2762440 h 4532173"/>
              <a:gd name="connsiteX51" fmla="*/ 2909916 w 4800706"/>
              <a:gd name="connsiteY51" fmla="*/ 2722247 h 4532173"/>
              <a:gd name="connsiteX52" fmla="*/ 2899527 w 4800706"/>
              <a:gd name="connsiteY52" fmla="*/ 2657665 h 4532173"/>
              <a:gd name="connsiteX53" fmla="*/ 2904892 w 4800706"/>
              <a:gd name="connsiteY53" fmla="*/ 2631811 h 4532173"/>
              <a:gd name="connsiteX54" fmla="*/ 2861428 w 4800706"/>
              <a:gd name="connsiteY54" fmla="*/ 2610040 h 4532173"/>
              <a:gd name="connsiteX55" fmla="*/ 2834553 w 4800706"/>
              <a:gd name="connsiteY55" fmla="*/ 2611715 h 4532173"/>
              <a:gd name="connsiteX56" fmla="*/ 2825028 w 4800706"/>
              <a:gd name="connsiteY56" fmla="*/ 2572071 h 4532173"/>
              <a:gd name="connsiteX57" fmla="*/ 2828091 w 4800706"/>
              <a:gd name="connsiteY57" fmla="*/ 2498121 h 4532173"/>
              <a:gd name="connsiteX58" fmla="*/ 2809432 w 4800706"/>
              <a:gd name="connsiteY58" fmla="*/ 2471038 h 4532173"/>
              <a:gd name="connsiteX59" fmla="*/ 2779287 w 4800706"/>
              <a:gd name="connsiteY59" fmla="*/ 2425820 h 4532173"/>
              <a:gd name="connsiteX60" fmla="*/ 2724021 w 4800706"/>
              <a:gd name="connsiteY60" fmla="*/ 2372413 h 4532173"/>
              <a:gd name="connsiteX61" fmla="*/ 2693876 w 4800706"/>
              <a:gd name="connsiteY61" fmla="*/ 2330361 h 4532173"/>
              <a:gd name="connsiteX62" fmla="*/ 2658707 w 4800706"/>
              <a:gd name="connsiteY62" fmla="*/ 2315288 h 4532173"/>
              <a:gd name="connsiteX63" fmla="*/ 2637590 w 4800706"/>
              <a:gd name="connsiteY63" fmla="*/ 2302859 h 4532173"/>
              <a:gd name="connsiteX64" fmla="*/ 2613489 w 4800706"/>
              <a:gd name="connsiteY64" fmla="*/ 2295192 h 4532173"/>
              <a:gd name="connsiteX65" fmla="*/ 2585202 w 4800706"/>
              <a:gd name="connsiteY65" fmla="*/ 2276665 h 4532173"/>
              <a:gd name="connsiteX66" fmla="*/ 2548175 w 4800706"/>
              <a:gd name="connsiteY66" fmla="*/ 2270071 h 4532173"/>
              <a:gd name="connsiteX67" fmla="*/ 2513765 w 4800706"/>
              <a:gd name="connsiteY67" fmla="*/ 2245709 h 4532173"/>
              <a:gd name="connsiteX68" fmla="*/ 2474148 w 4800706"/>
              <a:gd name="connsiteY68" fmla="*/ 2227758 h 4532173"/>
              <a:gd name="connsiteX69" fmla="*/ 2513006 w 4800706"/>
              <a:gd name="connsiteY69" fmla="*/ 2104273 h 4532173"/>
              <a:gd name="connsiteX70" fmla="*/ 2543151 w 4800706"/>
              <a:gd name="connsiteY70" fmla="*/ 2033935 h 4532173"/>
              <a:gd name="connsiteX71" fmla="*/ 2638610 w 4800706"/>
              <a:gd name="connsiteY71" fmla="*/ 1913354 h 4532173"/>
              <a:gd name="connsiteX72" fmla="*/ 2675376 w 4800706"/>
              <a:gd name="connsiteY72" fmla="*/ 1858088 h 4532173"/>
              <a:gd name="connsiteX73" fmla="*/ 2729045 w 4800706"/>
              <a:gd name="connsiteY73" fmla="*/ 1832967 h 4532173"/>
              <a:gd name="connsiteX74" fmla="*/ 2799384 w 4800706"/>
              <a:gd name="connsiteY74" fmla="*/ 1792774 h 4532173"/>
              <a:gd name="connsiteX75" fmla="*/ 2909916 w 4800706"/>
              <a:gd name="connsiteY75" fmla="*/ 1762629 h 4532173"/>
              <a:gd name="connsiteX76" fmla="*/ 2955133 w 4800706"/>
              <a:gd name="connsiteY76" fmla="*/ 1742532 h 4532173"/>
              <a:gd name="connsiteX77" fmla="*/ 2990303 w 4800706"/>
              <a:gd name="connsiteY77" fmla="*/ 1702339 h 4532173"/>
              <a:gd name="connsiteX78" fmla="*/ 3010399 w 4800706"/>
              <a:gd name="connsiteY78" fmla="*/ 1616928 h 4532173"/>
              <a:gd name="connsiteX79" fmla="*/ 3043188 w 4800706"/>
              <a:gd name="connsiteY79" fmla="*/ 1529920 h 4532173"/>
              <a:gd name="connsiteX80" fmla="*/ 3110883 w 4800706"/>
              <a:gd name="connsiteY80" fmla="*/ 1441082 h 4532173"/>
              <a:gd name="connsiteX81" fmla="*/ 3226439 w 4800706"/>
              <a:gd name="connsiteY81" fmla="*/ 1340598 h 4532173"/>
              <a:gd name="connsiteX82" fmla="*/ 3181221 w 4800706"/>
              <a:gd name="connsiteY82" fmla="*/ 1310453 h 4532173"/>
              <a:gd name="connsiteX83" fmla="*/ 3123366 w 4800706"/>
              <a:gd name="connsiteY83" fmla="*/ 1295590 h 4532173"/>
              <a:gd name="connsiteX84" fmla="*/ 3040544 w 4800706"/>
              <a:gd name="connsiteY84" fmla="*/ 1290356 h 4532173"/>
              <a:gd name="connsiteX85" fmla="*/ 2987635 w 4800706"/>
              <a:gd name="connsiteY85" fmla="*/ 1267015 h 4532173"/>
              <a:gd name="connsiteX86" fmla="*/ 2916197 w 4800706"/>
              <a:gd name="connsiteY86" fmla="*/ 1252728 h 4532173"/>
              <a:gd name="connsiteX87" fmla="*/ 2879771 w 4800706"/>
              <a:gd name="connsiteY87" fmla="*/ 1265236 h 4532173"/>
              <a:gd name="connsiteX88" fmla="*/ 2819481 w 4800706"/>
              <a:gd name="connsiteY88" fmla="*/ 1235091 h 4532173"/>
              <a:gd name="connsiteX89" fmla="*/ 2749142 w 4800706"/>
              <a:gd name="connsiteY89" fmla="*/ 1220018 h 4532173"/>
              <a:gd name="connsiteX90" fmla="*/ 2573297 w 4800706"/>
              <a:gd name="connsiteY90" fmla="*/ 1171765 h 4532173"/>
              <a:gd name="connsiteX91" fmla="*/ 2337160 w 4800706"/>
              <a:gd name="connsiteY91" fmla="*/ 1109486 h 4532173"/>
              <a:gd name="connsiteX92" fmla="*/ 2271845 w 4800706"/>
              <a:gd name="connsiteY92" fmla="*/ 1079341 h 4532173"/>
              <a:gd name="connsiteX93" fmla="*/ 2216580 w 4800706"/>
              <a:gd name="connsiteY93" fmla="*/ 1054220 h 4532173"/>
              <a:gd name="connsiteX94" fmla="*/ 2131169 w 4800706"/>
              <a:gd name="connsiteY94" fmla="*/ 1044172 h 4532173"/>
              <a:gd name="connsiteX95" fmla="*/ 2070878 w 4800706"/>
              <a:gd name="connsiteY95" fmla="*/ 1044172 h 4532173"/>
              <a:gd name="connsiteX96" fmla="*/ 2035709 w 4800706"/>
              <a:gd name="connsiteY96" fmla="*/ 1049196 h 4532173"/>
              <a:gd name="connsiteX97" fmla="*/ 1940250 w 4800706"/>
              <a:gd name="connsiteY97" fmla="*/ 948713 h 4532173"/>
              <a:gd name="connsiteX98" fmla="*/ 1927978 w 4800706"/>
              <a:gd name="connsiteY98" fmla="*/ 905065 h 4532173"/>
              <a:gd name="connsiteX99" fmla="*/ 1899403 w 4800706"/>
              <a:gd name="connsiteY99" fmla="*/ 878871 h 4532173"/>
              <a:gd name="connsiteX100" fmla="*/ 1869911 w 4800706"/>
              <a:gd name="connsiteY100" fmla="*/ 843205 h 4532173"/>
              <a:gd name="connsiteX101" fmla="*/ 1809621 w 4800706"/>
              <a:gd name="connsiteY101" fmla="*/ 762818 h 4532173"/>
              <a:gd name="connsiteX102" fmla="*/ 3677603 w 4800706"/>
              <a:gd name="connsiteY102" fmla="*/ 1424037 h 4532173"/>
              <a:gd name="connsiteX103" fmla="*/ 1704114 w 4800706"/>
              <a:gd name="connsiteY103" fmla="*/ 652286 h 4532173"/>
              <a:gd name="connsiteX104" fmla="*/ 1608654 w 4800706"/>
              <a:gd name="connsiteY104" fmla="*/ 581948 h 4532173"/>
              <a:gd name="connsiteX105" fmla="*/ 1513195 w 4800706"/>
              <a:gd name="connsiteY105" fmla="*/ 576924 h 4532173"/>
              <a:gd name="connsiteX106" fmla="*/ 1482685 w 4800706"/>
              <a:gd name="connsiteY106" fmla="*/ 552640 h 4532173"/>
              <a:gd name="connsiteX107" fmla="*/ 1412711 w 4800706"/>
              <a:gd name="connsiteY107" fmla="*/ 566875 h 4532173"/>
              <a:gd name="connsiteX108" fmla="*/ 1404103 w 4800706"/>
              <a:gd name="connsiteY108" fmla="*/ 543115 h 4532173"/>
              <a:gd name="connsiteX109" fmla="*/ 1357445 w 4800706"/>
              <a:gd name="connsiteY109" fmla="*/ 551803 h 4532173"/>
              <a:gd name="connsiteX110" fmla="*/ 1349335 w 4800706"/>
              <a:gd name="connsiteY110" fmla="*/ 512159 h 4532173"/>
              <a:gd name="connsiteX111" fmla="*/ 1313616 w 4800706"/>
              <a:gd name="connsiteY111" fmla="*/ 476440 h 4532173"/>
              <a:gd name="connsiteX112" fmla="*/ 1299328 w 4800706"/>
              <a:gd name="connsiteY112" fmla="*/ 440721 h 4532173"/>
              <a:gd name="connsiteX113" fmla="*/ 1292131 w 4800706"/>
              <a:gd name="connsiteY113" fmla="*/ 421174 h 4532173"/>
              <a:gd name="connsiteX114" fmla="*/ 1226817 w 4800706"/>
              <a:gd name="connsiteY114" fmla="*/ 391029 h 4532173"/>
              <a:gd name="connsiteX115" fmla="*/ 1181599 w 4800706"/>
              <a:gd name="connsiteY115" fmla="*/ 391029 h 4532173"/>
              <a:gd name="connsiteX116" fmla="*/ 1161503 w 4800706"/>
              <a:gd name="connsiteY116" fmla="*/ 330739 h 4532173"/>
              <a:gd name="connsiteX117" fmla="*/ 1136382 w 4800706"/>
              <a:gd name="connsiteY117" fmla="*/ 275473 h 4532173"/>
              <a:gd name="connsiteX118" fmla="*/ 1106237 w 4800706"/>
              <a:gd name="connsiteY118" fmla="*/ 250352 h 4532173"/>
              <a:gd name="connsiteX119" fmla="*/ 1050971 w 4800706"/>
              <a:gd name="connsiteY119" fmla="*/ 285521 h 4532173"/>
              <a:gd name="connsiteX120" fmla="*/ 980632 w 4800706"/>
              <a:gd name="connsiteY120" fmla="*/ 310642 h 4532173"/>
              <a:gd name="connsiteX121" fmla="*/ 935415 w 4800706"/>
              <a:gd name="connsiteY121" fmla="*/ 320691 h 4532173"/>
              <a:gd name="connsiteX122" fmla="*/ 880149 w 4800706"/>
              <a:gd name="connsiteY122" fmla="*/ 290545 h 4532173"/>
              <a:gd name="connsiteX123" fmla="*/ 819859 w 4800706"/>
              <a:gd name="connsiteY123" fmla="*/ 255376 h 4532173"/>
              <a:gd name="connsiteX124" fmla="*/ 749520 w 4800706"/>
              <a:gd name="connsiteY124" fmla="*/ 220207 h 4532173"/>
              <a:gd name="connsiteX125" fmla="*/ 644012 w 4800706"/>
              <a:gd name="connsiteY125" fmla="*/ 265425 h 4532173"/>
              <a:gd name="connsiteX126" fmla="*/ 558601 w 4800706"/>
              <a:gd name="connsiteY126" fmla="*/ 280497 h 4532173"/>
              <a:gd name="connsiteX127" fmla="*/ 508360 w 4800706"/>
              <a:gd name="connsiteY127" fmla="*/ 245328 h 4532173"/>
              <a:gd name="connsiteX128" fmla="*/ 518408 w 4800706"/>
              <a:gd name="connsiteY128" fmla="*/ 205135 h 4532173"/>
              <a:gd name="connsiteX129" fmla="*/ 533481 w 4800706"/>
              <a:gd name="connsiteY129" fmla="*/ 185038 h 4532173"/>
              <a:gd name="connsiteX130" fmla="*/ 508360 w 4800706"/>
              <a:gd name="connsiteY130" fmla="*/ 119724 h 4532173"/>
              <a:gd name="connsiteX131" fmla="*/ 463142 w 4800706"/>
              <a:gd name="connsiteY131" fmla="*/ 99627 h 4532173"/>
              <a:gd name="connsiteX132" fmla="*/ 432997 w 4800706"/>
              <a:gd name="connsiteY132" fmla="*/ 109675 h 4532173"/>
              <a:gd name="connsiteX133" fmla="*/ 372707 w 4800706"/>
              <a:gd name="connsiteY133" fmla="*/ 109675 h 4532173"/>
              <a:gd name="connsiteX134" fmla="*/ 287296 w 4800706"/>
              <a:gd name="connsiteY134" fmla="*/ 99627 h 4532173"/>
              <a:gd name="connsiteX135" fmla="*/ 252127 w 4800706"/>
              <a:gd name="connsiteY135" fmla="*/ 109675 h 4532173"/>
              <a:gd name="connsiteX136" fmla="*/ 3752442 w 4800706"/>
              <a:gd name="connsiteY136" fmla="*/ 1544217 h 4532173"/>
              <a:gd name="connsiteX137" fmla="*/ 3840365 w 4800706"/>
              <a:gd name="connsiteY137" fmla="*/ 1709247 h 4532173"/>
              <a:gd name="connsiteX138" fmla="*/ 3883559 w 4800706"/>
              <a:gd name="connsiteY138" fmla="*/ 1851808 h 4532173"/>
              <a:gd name="connsiteX139" fmla="*/ 3962411 w 4800706"/>
              <a:gd name="connsiteY139" fmla="*/ 1973854 h 4532173"/>
              <a:gd name="connsiteX0" fmla="*/ 3909822 w 4748117"/>
              <a:gd name="connsiteY0" fmla="*/ 1978303 h 4536622"/>
              <a:gd name="connsiteX1" fmla="*/ 4291589 w 4748117"/>
              <a:gd name="connsiteY1" fmla="*/ 2237746 h 4536622"/>
              <a:gd name="connsiteX2" fmla="*/ 4513002 w 4748117"/>
              <a:gd name="connsiteY2" fmla="*/ 2556990 h 4536622"/>
              <a:gd name="connsiteX3" fmla="*/ 4577270 w 4748117"/>
              <a:gd name="connsiteY3" fmla="*/ 2924383 h 4536622"/>
              <a:gd name="connsiteX4" fmla="*/ 4566942 w 4748117"/>
              <a:gd name="connsiteY4" fmla="*/ 3280820 h 4536622"/>
              <a:gd name="connsiteX5" fmla="*/ 4617184 w 4748117"/>
              <a:gd name="connsiteY5" fmla="*/ 3517236 h 4536622"/>
              <a:gd name="connsiteX6" fmla="*/ 4707489 w 4748117"/>
              <a:gd name="connsiteY6" fmla="*/ 3776539 h 4536622"/>
              <a:gd name="connsiteX7" fmla="*/ 4747971 w 4748117"/>
              <a:gd name="connsiteY7" fmla="*/ 4080545 h 4536622"/>
              <a:gd name="connsiteX8" fmla="*/ 4694919 w 4748117"/>
              <a:gd name="connsiteY8" fmla="*/ 4245602 h 4536622"/>
              <a:gd name="connsiteX9" fmla="*/ 4651306 w 4748117"/>
              <a:gd name="connsiteY9" fmla="*/ 4357110 h 4536622"/>
              <a:gd name="connsiteX10" fmla="*/ 4563523 w 4748117"/>
              <a:gd name="connsiteY10" fmla="*/ 4409306 h 4536622"/>
              <a:gd name="connsiteX11" fmla="*/ 4270245 w 4748117"/>
              <a:gd name="connsiteY11" fmla="*/ 4520658 h 4536622"/>
              <a:gd name="connsiteX12" fmla="*/ 2404027 w 4748117"/>
              <a:gd name="connsiteY12" fmla="*/ 4024189 h 4536622"/>
              <a:gd name="connsiteX13" fmla="*/ 2323856 w 4748117"/>
              <a:gd name="connsiteY13" fmla="*/ 3979738 h 4536622"/>
              <a:gd name="connsiteX14" fmla="*/ 2510659 w 4748117"/>
              <a:gd name="connsiteY14" fmla="*/ 3982740 h 4536622"/>
              <a:gd name="connsiteX15" fmla="*/ 2586021 w 4748117"/>
              <a:gd name="connsiteY15" fmla="*/ 3927474 h 4536622"/>
              <a:gd name="connsiteX16" fmla="*/ 2641287 w 4748117"/>
              <a:gd name="connsiteY16" fmla="*/ 3882256 h 4536622"/>
              <a:gd name="connsiteX17" fmla="*/ 2737402 w 4748117"/>
              <a:gd name="connsiteY17" fmla="*/ 3924177 h 4536622"/>
              <a:gd name="connsiteX18" fmla="*/ 2792012 w 4748117"/>
              <a:gd name="connsiteY18" fmla="*/ 3927474 h 4536622"/>
              <a:gd name="connsiteX19" fmla="*/ 2842254 w 4748117"/>
              <a:gd name="connsiteY19" fmla="*/ 3912401 h 4536622"/>
              <a:gd name="connsiteX20" fmla="*/ 2892496 w 4748117"/>
              <a:gd name="connsiteY20" fmla="*/ 3842063 h 4536622"/>
              <a:gd name="connsiteX21" fmla="*/ 2907569 w 4748117"/>
              <a:gd name="connsiteY21" fmla="*/ 3796845 h 4536622"/>
              <a:gd name="connsiteX22" fmla="*/ 2906471 w 4748117"/>
              <a:gd name="connsiteY22" fmla="*/ 3771777 h 4536622"/>
              <a:gd name="connsiteX23" fmla="*/ 2947239 w 4748117"/>
              <a:gd name="connsiteY23" fmla="*/ 3750842 h 4536622"/>
              <a:gd name="connsiteX24" fmla="*/ 2998004 w 4748117"/>
              <a:gd name="connsiteY24" fmla="*/ 3771724 h 4536622"/>
              <a:gd name="connsiteX25" fmla="*/ 3073366 w 4748117"/>
              <a:gd name="connsiteY25" fmla="*/ 3771724 h 4536622"/>
              <a:gd name="connsiteX26" fmla="*/ 3128632 w 4748117"/>
              <a:gd name="connsiteY26" fmla="*/ 3726507 h 4536622"/>
              <a:gd name="connsiteX27" fmla="*/ 3148729 w 4748117"/>
              <a:gd name="connsiteY27" fmla="*/ 3651144 h 4536622"/>
              <a:gd name="connsiteX28" fmla="*/ 3148729 w 4748117"/>
              <a:gd name="connsiteY28" fmla="*/ 3590854 h 4536622"/>
              <a:gd name="connsiteX29" fmla="*/ 3209019 w 4748117"/>
              <a:gd name="connsiteY29" fmla="*/ 3515491 h 4536622"/>
              <a:gd name="connsiteX30" fmla="*/ 3229116 w 4748117"/>
              <a:gd name="connsiteY30" fmla="*/ 3470274 h 4536622"/>
              <a:gd name="connsiteX31" fmla="*/ 3249212 w 4748117"/>
              <a:gd name="connsiteY31" fmla="*/ 3445153 h 4536622"/>
              <a:gd name="connsiteX32" fmla="*/ 3282707 w 4748117"/>
              <a:gd name="connsiteY32" fmla="*/ 3426495 h 4536622"/>
              <a:gd name="connsiteX33" fmla="*/ 3329599 w 4748117"/>
              <a:gd name="connsiteY33" fmla="*/ 3425056 h 4536622"/>
              <a:gd name="connsiteX34" fmla="*/ 3324575 w 4748117"/>
              <a:gd name="connsiteY34" fmla="*/ 3374814 h 4536622"/>
              <a:gd name="connsiteX35" fmla="*/ 3314527 w 4748117"/>
              <a:gd name="connsiteY35" fmla="*/ 3339645 h 4536622"/>
              <a:gd name="connsiteX36" fmla="*/ 3313663 w 4748117"/>
              <a:gd name="connsiteY36" fmla="*/ 3321720 h 4536622"/>
              <a:gd name="connsiteX37" fmla="*/ 3276714 w 4748117"/>
              <a:gd name="connsiteY37" fmla="*/ 3285165 h 4536622"/>
              <a:gd name="connsiteX38" fmla="*/ 3254237 w 4748117"/>
              <a:gd name="connsiteY38" fmla="*/ 3284379 h 4536622"/>
              <a:gd name="connsiteX39" fmla="*/ 3209019 w 4748117"/>
              <a:gd name="connsiteY39" fmla="*/ 3234137 h 4536622"/>
              <a:gd name="connsiteX40" fmla="*/ 3178874 w 4748117"/>
              <a:gd name="connsiteY40" fmla="*/ 3203992 h 4536622"/>
              <a:gd name="connsiteX41" fmla="*/ 3153753 w 4748117"/>
              <a:gd name="connsiteY41" fmla="*/ 3198968 h 4536622"/>
              <a:gd name="connsiteX42" fmla="*/ 3104113 w 4748117"/>
              <a:gd name="connsiteY42" fmla="*/ 3119314 h 4536622"/>
              <a:gd name="connsiteX43" fmla="*/ 3083415 w 4748117"/>
              <a:gd name="connsiteY43" fmla="*/ 3048243 h 4536622"/>
              <a:gd name="connsiteX44" fmla="*/ 3051726 w 4748117"/>
              <a:gd name="connsiteY44" fmla="*/ 3009777 h 4536622"/>
              <a:gd name="connsiteX45" fmla="*/ 3044582 w 4748117"/>
              <a:gd name="connsiteY45" fmla="*/ 2971677 h 4536622"/>
              <a:gd name="connsiteX46" fmla="*/ 3023125 w 4748117"/>
              <a:gd name="connsiteY46" fmla="*/ 2942735 h 4536622"/>
              <a:gd name="connsiteX47" fmla="*/ 3023151 w 4748117"/>
              <a:gd name="connsiteY47" fmla="*/ 2924052 h 4536622"/>
              <a:gd name="connsiteX48" fmla="*/ 2987955 w 4748117"/>
              <a:gd name="connsiteY48" fmla="*/ 2872397 h 4536622"/>
              <a:gd name="connsiteX49" fmla="*/ 2922641 w 4748117"/>
              <a:gd name="connsiteY49" fmla="*/ 2802058 h 4536622"/>
              <a:gd name="connsiteX50" fmla="*/ 2892496 w 4748117"/>
              <a:gd name="connsiteY50" fmla="*/ 2766889 h 4536622"/>
              <a:gd name="connsiteX51" fmla="*/ 2857327 w 4748117"/>
              <a:gd name="connsiteY51" fmla="*/ 2726696 h 4536622"/>
              <a:gd name="connsiteX52" fmla="*/ 2846938 w 4748117"/>
              <a:gd name="connsiteY52" fmla="*/ 2662114 h 4536622"/>
              <a:gd name="connsiteX53" fmla="*/ 2852303 w 4748117"/>
              <a:gd name="connsiteY53" fmla="*/ 2636260 h 4536622"/>
              <a:gd name="connsiteX54" fmla="*/ 2808839 w 4748117"/>
              <a:gd name="connsiteY54" fmla="*/ 2614489 h 4536622"/>
              <a:gd name="connsiteX55" fmla="*/ 2781964 w 4748117"/>
              <a:gd name="connsiteY55" fmla="*/ 2616164 h 4536622"/>
              <a:gd name="connsiteX56" fmla="*/ 2772439 w 4748117"/>
              <a:gd name="connsiteY56" fmla="*/ 2576520 h 4536622"/>
              <a:gd name="connsiteX57" fmla="*/ 2775502 w 4748117"/>
              <a:gd name="connsiteY57" fmla="*/ 2502570 h 4536622"/>
              <a:gd name="connsiteX58" fmla="*/ 2756843 w 4748117"/>
              <a:gd name="connsiteY58" fmla="*/ 2475487 h 4536622"/>
              <a:gd name="connsiteX59" fmla="*/ 2726698 w 4748117"/>
              <a:gd name="connsiteY59" fmla="*/ 2430269 h 4536622"/>
              <a:gd name="connsiteX60" fmla="*/ 2671432 w 4748117"/>
              <a:gd name="connsiteY60" fmla="*/ 2376862 h 4536622"/>
              <a:gd name="connsiteX61" fmla="*/ 2641287 w 4748117"/>
              <a:gd name="connsiteY61" fmla="*/ 2334810 h 4536622"/>
              <a:gd name="connsiteX62" fmla="*/ 2606118 w 4748117"/>
              <a:gd name="connsiteY62" fmla="*/ 2319737 h 4536622"/>
              <a:gd name="connsiteX63" fmla="*/ 2585001 w 4748117"/>
              <a:gd name="connsiteY63" fmla="*/ 2307308 h 4536622"/>
              <a:gd name="connsiteX64" fmla="*/ 2560900 w 4748117"/>
              <a:gd name="connsiteY64" fmla="*/ 2299641 h 4536622"/>
              <a:gd name="connsiteX65" fmla="*/ 2532613 w 4748117"/>
              <a:gd name="connsiteY65" fmla="*/ 2281114 h 4536622"/>
              <a:gd name="connsiteX66" fmla="*/ 2495586 w 4748117"/>
              <a:gd name="connsiteY66" fmla="*/ 2274520 h 4536622"/>
              <a:gd name="connsiteX67" fmla="*/ 2461176 w 4748117"/>
              <a:gd name="connsiteY67" fmla="*/ 2250158 h 4536622"/>
              <a:gd name="connsiteX68" fmla="*/ 2421559 w 4748117"/>
              <a:gd name="connsiteY68" fmla="*/ 2232207 h 4536622"/>
              <a:gd name="connsiteX69" fmla="*/ 2460417 w 4748117"/>
              <a:gd name="connsiteY69" fmla="*/ 2108722 h 4536622"/>
              <a:gd name="connsiteX70" fmla="*/ 2490562 w 4748117"/>
              <a:gd name="connsiteY70" fmla="*/ 2038384 h 4536622"/>
              <a:gd name="connsiteX71" fmla="*/ 2586021 w 4748117"/>
              <a:gd name="connsiteY71" fmla="*/ 1917803 h 4536622"/>
              <a:gd name="connsiteX72" fmla="*/ 2622787 w 4748117"/>
              <a:gd name="connsiteY72" fmla="*/ 1862537 h 4536622"/>
              <a:gd name="connsiteX73" fmla="*/ 2676456 w 4748117"/>
              <a:gd name="connsiteY73" fmla="*/ 1837416 h 4536622"/>
              <a:gd name="connsiteX74" fmla="*/ 2746795 w 4748117"/>
              <a:gd name="connsiteY74" fmla="*/ 1797223 h 4536622"/>
              <a:gd name="connsiteX75" fmla="*/ 2857327 w 4748117"/>
              <a:gd name="connsiteY75" fmla="*/ 1767078 h 4536622"/>
              <a:gd name="connsiteX76" fmla="*/ 2902544 w 4748117"/>
              <a:gd name="connsiteY76" fmla="*/ 1746981 h 4536622"/>
              <a:gd name="connsiteX77" fmla="*/ 2937714 w 4748117"/>
              <a:gd name="connsiteY77" fmla="*/ 1706788 h 4536622"/>
              <a:gd name="connsiteX78" fmla="*/ 2957810 w 4748117"/>
              <a:gd name="connsiteY78" fmla="*/ 1621377 h 4536622"/>
              <a:gd name="connsiteX79" fmla="*/ 2990599 w 4748117"/>
              <a:gd name="connsiteY79" fmla="*/ 1534369 h 4536622"/>
              <a:gd name="connsiteX80" fmla="*/ 3058294 w 4748117"/>
              <a:gd name="connsiteY80" fmla="*/ 1445531 h 4536622"/>
              <a:gd name="connsiteX81" fmla="*/ 3173850 w 4748117"/>
              <a:gd name="connsiteY81" fmla="*/ 1345047 h 4536622"/>
              <a:gd name="connsiteX82" fmla="*/ 3128632 w 4748117"/>
              <a:gd name="connsiteY82" fmla="*/ 1314902 h 4536622"/>
              <a:gd name="connsiteX83" fmla="*/ 3070777 w 4748117"/>
              <a:gd name="connsiteY83" fmla="*/ 1300039 h 4536622"/>
              <a:gd name="connsiteX84" fmla="*/ 2987955 w 4748117"/>
              <a:gd name="connsiteY84" fmla="*/ 1294805 h 4536622"/>
              <a:gd name="connsiteX85" fmla="*/ 2935046 w 4748117"/>
              <a:gd name="connsiteY85" fmla="*/ 1271464 h 4536622"/>
              <a:gd name="connsiteX86" fmla="*/ 2863608 w 4748117"/>
              <a:gd name="connsiteY86" fmla="*/ 1257177 h 4536622"/>
              <a:gd name="connsiteX87" fmla="*/ 2827182 w 4748117"/>
              <a:gd name="connsiteY87" fmla="*/ 1269685 h 4536622"/>
              <a:gd name="connsiteX88" fmla="*/ 2766892 w 4748117"/>
              <a:gd name="connsiteY88" fmla="*/ 1239540 h 4536622"/>
              <a:gd name="connsiteX89" fmla="*/ 2696553 w 4748117"/>
              <a:gd name="connsiteY89" fmla="*/ 1224467 h 4536622"/>
              <a:gd name="connsiteX90" fmla="*/ 2520708 w 4748117"/>
              <a:gd name="connsiteY90" fmla="*/ 1176214 h 4536622"/>
              <a:gd name="connsiteX91" fmla="*/ 2284571 w 4748117"/>
              <a:gd name="connsiteY91" fmla="*/ 1113935 h 4536622"/>
              <a:gd name="connsiteX92" fmla="*/ 2219256 w 4748117"/>
              <a:gd name="connsiteY92" fmla="*/ 1083790 h 4536622"/>
              <a:gd name="connsiteX93" fmla="*/ 2163991 w 4748117"/>
              <a:gd name="connsiteY93" fmla="*/ 1058669 h 4536622"/>
              <a:gd name="connsiteX94" fmla="*/ 2078580 w 4748117"/>
              <a:gd name="connsiteY94" fmla="*/ 1048621 h 4536622"/>
              <a:gd name="connsiteX95" fmla="*/ 2018289 w 4748117"/>
              <a:gd name="connsiteY95" fmla="*/ 1048621 h 4536622"/>
              <a:gd name="connsiteX96" fmla="*/ 1983120 w 4748117"/>
              <a:gd name="connsiteY96" fmla="*/ 1053645 h 4536622"/>
              <a:gd name="connsiteX97" fmla="*/ 1887661 w 4748117"/>
              <a:gd name="connsiteY97" fmla="*/ 953162 h 4536622"/>
              <a:gd name="connsiteX98" fmla="*/ 1875389 w 4748117"/>
              <a:gd name="connsiteY98" fmla="*/ 909514 h 4536622"/>
              <a:gd name="connsiteX99" fmla="*/ 1846814 w 4748117"/>
              <a:gd name="connsiteY99" fmla="*/ 883320 h 4536622"/>
              <a:gd name="connsiteX100" fmla="*/ 1817322 w 4748117"/>
              <a:gd name="connsiteY100" fmla="*/ 847654 h 4536622"/>
              <a:gd name="connsiteX101" fmla="*/ 1757032 w 4748117"/>
              <a:gd name="connsiteY101" fmla="*/ 767267 h 4536622"/>
              <a:gd name="connsiteX102" fmla="*/ 3625014 w 4748117"/>
              <a:gd name="connsiteY102" fmla="*/ 1428486 h 4536622"/>
              <a:gd name="connsiteX103" fmla="*/ 1651525 w 4748117"/>
              <a:gd name="connsiteY103" fmla="*/ 656735 h 4536622"/>
              <a:gd name="connsiteX104" fmla="*/ 1556065 w 4748117"/>
              <a:gd name="connsiteY104" fmla="*/ 586397 h 4536622"/>
              <a:gd name="connsiteX105" fmla="*/ 1460606 w 4748117"/>
              <a:gd name="connsiteY105" fmla="*/ 581373 h 4536622"/>
              <a:gd name="connsiteX106" fmla="*/ 1430096 w 4748117"/>
              <a:gd name="connsiteY106" fmla="*/ 557089 h 4536622"/>
              <a:gd name="connsiteX107" fmla="*/ 1360122 w 4748117"/>
              <a:gd name="connsiteY107" fmla="*/ 571324 h 4536622"/>
              <a:gd name="connsiteX108" fmla="*/ 1351514 w 4748117"/>
              <a:gd name="connsiteY108" fmla="*/ 547564 h 4536622"/>
              <a:gd name="connsiteX109" fmla="*/ 1304856 w 4748117"/>
              <a:gd name="connsiteY109" fmla="*/ 556252 h 4536622"/>
              <a:gd name="connsiteX110" fmla="*/ 1296746 w 4748117"/>
              <a:gd name="connsiteY110" fmla="*/ 516608 h 4536622"/>
              <a:gd name="connsiteX111" fmla="*/ 1261027 w 4748117"/>
              <a:gd name="connsiteY111" fmla="*/ 480889 h 4536622"/>
              <a:gd name="connsiteX112" fmla="*/ 1246739 w 4748117"/>
              <a:gd name="connsiteY112" fmla="*/ 445170 h 4536622"/>
              <a:gd name="connsiteX113" fmla="*/ 1239542 w 4748117"/>
              <a:gd name="connsiteY113" fmla="*/ 425623 h 4536622"/>
              <a:gd name="connsiteX114" fmla="*/ 1174228 w 4748117"/>
              <a:gd name="connsiteY114" fmla="*/ 395478 h 4536622"/>
              <a:gd name="connsiteX115" fmla="*/ 1129010 w 4748117"/>
              <a:gd name="connsiteY115" fmla="*/ 395478 h 4536622"/>
              <a:gd name="connsiteX116" fmla="*/ 1108914 w 4748117"/>
              <a:gd name="connsiteY116" fmla="*/ 335188 h 4536622"/>
              <a:gd name="connsiteX117" fmla="*/ 1083793 w 4748117"/>
              <a:gd name="connsiteY117" fmla="*/ 279922 h 4536622"/>
              <a:gd name="connsiteX118" fmla="*/ 1053648 w 4748117"/>
              <a:gd name="connsiteY118" fmla="*/ 254801 h 4536622"/>
              <a:gd name="connsiteX119" fmla="*/ 998382 w 4748117"/>
              <a:gd name="connsiteY119" fmla="*/ 289970 h 4536622"/>
              <a:gd name="connsiteX120" fmla="*/ 928043 w 4748117"/>
              <a:gd name="connsiteY120" fmla="*/ 315091 h 4536622"/>
              <a:gd name="connsiteX121" fmla="*/ 882826 w 4748117"/>
              <a:gd name="connsiteY121" fmla="*/ 325140 h 4536622"/>
              <a:gd name="connsiteX122" fmla="*/ 827560 w 4748117"/>
              <a:gd name="connsiteY122" fmla="*/ 294994 h 4536622"/>
              <a:gd name="connsiteX123" fmla="*/ 767270 w 4748117"/>
              <a:gd name="connsiteY123" fmla="*/ 259825 h 4536622"/>
              <a:gd name="connsiteX124" fmla="*/ 696931 w 4748117"/>
              <a:gd name="connsiteY124" fmla="*/ 224656 h 4536622"/>
              <a:gd name="connsiteX125" fmla="*/ 591423 w 4748117"/>
              <a:gd name="connsiteY125" fmla="*/ 269874 h 4536622"/>
              <a:gd name="connsiteX126" fmla="*/ 506012 w 4748117"/>
              <a:gd name="connsiteY126" fmla="*/ 284946 h 4536622"/>
              <a:gd name="connsiteX127" fmla="*/ 455771 w 4748117"/>
              <a:gd name="connsiteY127" fmla="*/ 249777 h 4536622"/>
              <a:gd name="connsiteX128" fmla="*/ 465819 w 4748117"/>
              <a:gd name="connsiteY128" fmla="*/ 209584 h 4536622"/>
              <a:gd name="connsiteX129" fmla="*/ 480892 w 4748117"/>
              <a:gd name="connsiteY129" fmla="*/ 189487 h 4536622"/>
              <a:gd name="connsiteX130" fmla="*/ 455771 w 4748117"/>
              <a:gd name="connsiteY130" fmla="*/ 124173 h 4536622"/>
              <a:gd name="connsiteX131" fmla="*/ 410553 w 4748117"/>
              <a:gd name="connsiteY131" fmla="*/ 104076 h 4536622"/>
              <a:gd name="connsiteX132" fmla="*/ 380408 w 4748117"/>
              <a:gd name="connsiteY132" fmla="*/ 114124 h 4536622"/>
              <a:gd name="connsiteX133" fmla="*/ 320118 w 4748117"/>
              <a:gd name="connsiteY133" fmla="*/ 114124 h 4536622"/>
              <a:gd name="connsiteX134" fmla="*/ 234707 w 4748117"/>
              <a:gd name="connsiteY134" fmla="*/ 104076 h 4536622"/>
              <a:gd name="connsiteX135" fmla="*/ 3699853 w 4748117"/>
              <a:gd name="connsiteY135" fmla="*/ 1548666 h 4536622"/>
              <a:gd name="connsiteX136" fmla="*/ 3787776 w 4748117"/>
              <a:gd name="connsiteY136" fmla="*/ 1713696 h 4536622"/>
              <a:gd name="connsiteX137" fmla="*/ 3830970 w 4748117"/>
              <a:gd name="connsiteY137" fmla="*/ 1856257 h 4536622"/>
              <a:gd name="connsiteX138" fmla="*/ 3909822 w 4748117"/>
              <a:gd name="connsiteY138" fmla="*/ 1978303 h 4536622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505518 w 4662212"/>
              <a:gd name="connsiteY125" fmla="*/ 261641 h 4528389"/>
              <a:gd name="connsiteX126" fmla="*/ 420107 w 4662212"/>
              <a:gd name="connsiteY126" fmla="*/ 276713 h 4528389"/>
              <a:gd name="connsiteX127" fmla="*/ 369866 w 4662212"/>
              <a:gd name="connsiteY127" fmla="*/ 241544 h 4528389"/>
              <a:gd name="connsiteX128" fmla="*/ 379914 w 4662212"/>
              <a:gd name="connsiteY128" fmla="*/ 201351 h 4528389"/>
              <a:gd name="connsiteX129" fmla="*/ 394987 w 4662212"/>
              <a:gd name="connsiteY129" fmla="*/ 181254 h 4528389"/>
              <a:gd name="connsiteX130" fmla="*/ 369866 w 4662212"/>
              <a:gd name="connsiteY130" fmla="*/ 115940 h 4528389"/>
              <a:gd name="connsiteX131" fmla="*/ 324648 w 4662212"/>
              <a:gd name="connsiteY131" fmla="*/ 95843 h 4528389"/>
              <a:gd name="connsiteX132" fmla="*/ 294503 w 4662212"/>
              <a:gd name="connsiteY132" fmla="*/ 105891 h 4528389"/>
              <a:gd name="connsiteX133" fmla="*/ 234213 w 4662212"/>
              <a:gd name="connsiteY133" fmla="*/ 105891 h 4528389"/>
              <a:gd name="connsiteX134" fmla="*/ 3613948 w 4662212"/>
              <a:gd name="connsiteY134" fmla="*/ 1540433 h 4528389"/>
              <a:gd name="connsiteX135" fmla="*/ 3701871 w 4662212"/>
              <a:gd name="connsiteY135" fmla="*/ 1705463 h 4528389"/>
              <a:gd name="connsiteX136" fmla="*/ 3745065 w 4662212"/>
              <a:gd name="connsiteY136" fmla="*/ 1848024 h 4528389"/>
              <a:gd name="connsiteX137" fmla="*/ 3823917 w 4662212"/>
              <a:gd name="connsiteY137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505518 w 4662212"/>
              <a:gd name="connsiteY125" fmla="*/ 261641 h 4528389"/>
              <a:gd name="connsiteX126" fmla="*/ 420107 w 4662212"/>
              <a:gd name="connsiteY126" fmla="*/ 276713 h 4528389"/>
              <a:gd name="connsiteX127" fmla="*/ 369866 w 4662212"/>
              <a:gd name="connsiteY127" fmla="*/ 241544 h 4528389"/>
              <a:gd name="connsiteX128" fmla="*/ 379914 w 4662212"/>
              <a:gd name="connsiteY128" fmla="*/ 201351 h 4528389"/>
              <a:gd name="connsiteX129" fmla="*/ 394987 w 4662212"/>
              <a:gd name="connsiteY129" fmla="*/ 181254 h 4528389"/>
              <a:gd name="connsiteX130" fmla="*/ 369866 w 4662212"/>
              <a:gd name="connsiteY130" fmla="*/ 115940 h 4528389"/>
              <a:gd name="connsiteX131" fmla="*/ 294503 w 4662212"/>
              <a:gd name="connsiteY131" fmla="*/ 105891 h 4528389"/>
              <a:gd name="connsiteX132" fmla="*/ 234213 w 4662212"/>
              <a:gd name="connsiteY132" fmla="*/ 105891 h 4528389"/>
              <a:gd name="connsiteX133" fmla="*/ 3613948 w 4662212"/>
              <a:gd name="connsiteY133" fmla="*/ 1540433 h 4528389"/>
              <a:gd name="connsiteX134" fmla="*/ 3701871 w 4662212"/>
              <a:gd name="connsiteY134" fmla="*/ 1705463 h 4528389"/>
              <a:gd name="connsiteX135" fmla="*/ 3745065 w 4662212"/>
              <a:gd name="connsiteY135" fmla="*/ 1848024 h 4528389"/>
              <a:gd name="connsiteX136" fmla="*/ 3823917 w 4662212"/>
              <a:gd name="connsiteY136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505518 w 4662212"/>
              <a:gd name="connsiteY125" fmla="*/ 261641 h 4528389"/>
              <a:gd name="connsiteX126" fmla="*/ 420107 w 4662212"/>
              <a:gd name="connsiteY126" fmla="*/ 276713 h 4528389"/>
              <a:gd name="connsiteX127" fmla="*/ 369866 w 4662212"/>
              <a:gd name="connsiteY127" fmla="*/ 241544 h 4528389"/>
              <a:gd name="connsiteX128" fmla="*/ 379914 w 4662212"/>
              <a:gd name="connsiteY128" fmla="*/ 201351 h 4528389"/>
              <a:gd name="connsiteX129" fmla="*/ 394987 w 4662212"/>
              <a:gd name="connsiteY129" fmla="*/ 181254 h 4528389"/>
              <a:gd name="connsiteX130" fmla="*/ 294503 w 4662212"/>
              <a:gd name="connsiteY130" fmla="*/ 105891 h 4528389"/>
              <a:gd name="connsiteX131" fmla="*/ 234213 w 4662212"/>
              <a:gd name="connsiteY131" fmla="*/ 105891 h 4528389"/>
              <a:gd name="connsiteX132" fmla="*/ 3613948 w 4662212"/>
              <a:gd name="connsiteY132" fmla="*/ 1540433 h 4528389"/>
              <a:gd name="connsiteX133" fmla="*/ 3701871 w 4662212"/>
              <a:gd name="connsiteY133" fmla="*/ 1705463 h 4528389"/>
              <a:gd name="connsiteX134" fmla="*/ 3745065 w 4662212"/>
              <a:gd name="connsiteY134" fmla="*/ 1848024 h 4528389"/>
              <a:gd name="connsiteX135" fmla="*/ 3823917 w 4662212"/>
              <a:gd name="connsiteY135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505518 w 4662212"/>
              <a:gd name="connsiteY125" fmla="*/ 261641 h 4528389"/>
              <a:gd name="connsiteX126" fmla="*/ 420107 w 4662212"/>
              <a:gd name="connsiteY126" fmla="*/ 276713 h 4528389"/>
              <a:gd name="connsiteX127" fmla="*/ 369866 w 4662212"/>
              <a:gd name="connsiteY127" fmla="*/ 241544 h 4528389"/>
              <a:gd name="connsiteX128" fmla="*/ 379914 w 4662212"/>
              <a:gd name="connsiteY128" fmla="*/ 201351 h 4528389"/>
              <a:gd name="connsiteX129" fmla="*/ 394987 w 4662212"/>
              <a:gd name="connsiteY129" fmla="*/ 181254 h 4528389"/>
              <a:gd name="connsiteX130" fmla="*/ 371046 w 4662212"/>
              <a:gd name="connsiteY130" fmla="*/ 142453 h 4528389"/>
              <a:gd name="connsiteX131" fmla="*/ 294503 w 4662212"/>
              <a:gd name="connsiteY131" fmla="*/ 105891 h 4528389"/>
              <a:gd name="connsiteX132" fmla="*/ 234213 w 4662212"/>
              <a:gd name="connsiteY132" fmla="*/ 105891 h 4528389"/>
              <a:gd name="connsiteX133" fmla="*/ 3613948 w 4662212"/>
              <a:gd name="connsiteY133" fmla="*/ 1540433 h 4528389"/>
              <a:gd name="connsiteX134" fmla="*/ 3701871 w 4662212"/>
              <a:gd name="connsiteY134" fmla="*/ 1705463 h 4528389"/>
              <a:gd name="connsiteX135" fmla="*/ 3745065 w 4662212"/>
              <a:gd name="connsiteY135" fmla="*/ 1848024 h 4528389"/>
              <a:gd name="connsiteX136" fmla="*/ 3823917 w 4662212"/>
              <a:gd name="connsiteY136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505518 w 4662212"/>
              <a:gd name="connsiteY125" fmla="*/ 261641 h 4528389"/>
              <a:gd name="connsiteX126" fmla="*/ 420107 w 4662212"/>
              <a:gd name="connsiteY126" fmla="*/ 276713 h 4528389"/>
              <a:gd name="connsiteX127" fmla="*/ 369866 w 4662212"/>
              <a:gd name="connsiteY127" fmla="*/ 241544 h 4528389"/>
              <a:gd name="connsiteX128" fmla="*/ 394987 w 4662212"/>
              <a:gd name="connsiteY128" fmla="*/ 181254 h 4528389"/>
              <a:gd name="connsiteX129" fmla="*/ 371046 w 4662212"/>
              <a:gd name="connsiteY129" fmla="*/ 142453 h 4528389"/>
              <a:gd name="connsiteX130" fmla="*/ 294503 w 4662212"/>
              <a:gd name="connsiteY130" fmla="*/ 105891 h 4528389"/>
              <a:gd name="connsiteX131" fmla="*/ 234213 w 4662212"/>
              <a:gd name="connsiteY131" fmla="*/ 105891 h 4528389"/>
              <a:gd name="connsiteX132" fmla="*/ 3613948 w 4662212"/>
              <a:gd name="connsiteY132" fmla="*/ 1540433 h 4528389"/>
              <a:gd name="connsiteX133" fmla="*/ 3701871 w 4662212"/>
              <a:gd name="connsiteY133" fmla="*/ 1705463 h 4528389"/>
              <a:gd name="connsiteX134" fmla="*/ 3745065 w 4662212"/>
              <a:gd name="connsiteY134" fmla="*/ 1848024 h 4528389"/>
              <a:gd name="connsiteX135" fmla="*/ 3823917 w 4662212"/>
              <a:gd name="connsiteY135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505518 w 4662212"/>
              <a:gd name="connsiteY125" fmla="*/ 261641 h 4528389"/>
              <a:gd name="connsiteX126" fmla="*/ 420107 w 4662212"/>
              <a:gd name="connsiteY126" fmla="*/ 276713 h 4528389"/>
              <a:gd name="connsiteX127" fmla="*/ 394987 w 4662212"/>
              <a:gd name="connsiteY127" fmla="*/ 181254 h 4528389"/>
              <a:gd name="connsiteX128" fmla="*/ 371046 w 4662212"/>
              <a:gd name="connsiteY128" fmla="*/ 142453 h 4528389"/>
              <a:gd name="connsiteX129" fmla="*/ 294503 w 4662212"/>
              <a:gd name="connsiteY129" fmla="*/ 105891 h 4528389"/>
              <a:gd name="connsiteX130" fmla="*/ 234213 w 4662212"/>
              <a:gd name="connsiteY130" fmla="*/ 105891 h 4528389"/>
              <a:gd name="connsiteX131" fmla="*/ 3613948 w 4662212"/>
              <a:gd name="connsiteY131" fmla="*/ 1540433 h 4528389"/>
              <a:gd name="connsiteX132" fmla="*/ 3701871 w 4662212"/>
              <a:gd name="connsiteY132" fmla="*/ 1705463 h 4528389"/>
              <a:gd name="connsiteX133" fmla="*/ 3745065 w 4662212"/>
              <a:gd name="connsiteY133" fmla="*/ 1848024 h 4528389"/>
              <a:gd name="connsiteX134" fmla="*/ 3823917 w 4662212"/>
              <a:gd name="connsiteY134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505518 w 4662212"/>
              <a:gd name="connsiteY125" fmla="*/ 261641 h 4528389"/>
              <a:gd name="connsiteX126" fmla="*/ 394987 w 4662212"/>
              <a:gd name="connsiteY126" fmla="*/ 181254 h 4528389"/>
              <a:gd name="connsiteX127" fmla="*/ 371046 w 4662212"/>
              <a:gd name="connsiteY127" fmla="*/ 142453 h 4528389"/>
              <a:gd name="connsiteX128" fmla="*/ 294503 w 4662212"/>
              <a:gd name="connsiteY128" fmla="*/ 105891 h 4528389"/>
              <a:gd name="connsiteX129" fmla="*/ 234213 w 4662212"/>
              <a:gd name="connsiteY129" fmla="*/ 105891 h 4528389"/>
              <a:gd name="connsiteX130" fmla="*/ 3613948 w 4662212"/>
              <a:gd name="connsiteY130" fmla="*/ 1540433 h 4528389"/>
              <a:gd name="connsiteX131" fmla="*/ 3701871 w 4662212"/>
              <a:gd name="connsiteY131" fmla="*/ 1705463 h 4528389"/>
              <a:gd name="connsiteX132" fmla="*/ 3745065 w 4662212"/>
              <a:gd name="connsiteY132" fmla="*/ 1848024 h 4528389"/>
              <a:gd name="connsiteX133" fmla="*/ 3823917 w 4662212"/>
              <a:gd name="connsiteY133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741655 w 4662212"/>
              <a:gd name="connsiteY122" fmla="*/ 286761 h 4528389"/>
              <a:gd name="connsiteX123" fmla="*/ 681365 w 4662212"/>
              <a:gd name="connsiteY123" fmla="*/ 251592 h 4528389"/>
              <a:gd name="connsiteX124" fmla="*/ 611026 w 4662212"/>
              <a:gd name="connsiteY124" fmla="*/ 216423 h 4528389"/>
              <a:gd name="connsiteX125" fmla="*/ 394987 w 4662212"/>
              <a:gd name="connsiteY125" fmla="*/ 181254 h 4528389"/>
              <a:gd name="connsiteX126" fmla="*/ 371046 w 4662212"/>
              <a:gd name="connsiteY126" fmla="*/ 142453 h 4528389"/>
              <a:gd name="connsiteX127" fmla="*/ 294503 w 4662212"/>
              <a:gd name="connsiteY127" fmla="*/ 105891 h 4528389"/>
              <a:gd name="connsiteX128" fmla="*/ 234213 w 4662212"/>
              <a:gd name="connsiteY128" fmla="*/ 105891 h 4528389"/>
              <a:gd name="connsiteX129" fmla="*/ 3613948 w 4662212"/>
              <a:gd name="connsiteY129" fmla="*/ 1540433 h 4528389"/>
              <a:gd name="connsiteX130" fmla="*/ 3701871 w 4662212"/>
              <a:gd name="connsiteY130" fmla="*/ 1705463 h 4528389"/>
              <a:gd name="connsiteX131" fmla="*/ 3745065 w 4662212"/>
              <a:gd name="connsiteY131" fmla="*/ 1848024 h 4528389"/>
              <a:gd name="connsiteX132" fmla="*/ 3823917 w 4662212"/>
              <a:gd name="connsiteY132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681365 w 4662212"/>
              <a:gd name="connsiteY122" fmla="*/ 251592 h 4528389"/>
              <a:gd name="connsiteX123" fmla="*/ 611026 w 4662212"/>
              <a:gd name="connsiteY123" fmla="*/ 216423 h 4528389"/>
              <a:gd name="connsiteX124" fmla="*/ 394987 w 4662212"/>
              <a:gd name="connsiteY124" fmla="*/ 181254 h 4528389"/>
              <a:gd name="connsiteX125" fmla="*/ 371046 w 4662212"/>
              <a:gd name="connsiteY125" fmla="*/ 142453 h 4528389"/>
              <a:gd name="connsiteX126" fmla="*/ 294503 w 4662212"/>
              <a:gd name="connsiteY126" fmla="*/ 105891 h 4528389"/>
              <a:gd name="connsiteX127" fmla="*/ 234213 w 4662212"/>
              <a:gd name="connsiteY127" fmla="*/ 105891 h 4528389"/>
              <a:gd name="connsiteX128" fmla="*/ 3613948 w 4662212"/>
              <a:gd name="connsiteY128" fmla="*/ 1540433 h 4528389"/>
              <a:gd name="connsiteX129" fmla="*/ 3701871 w 4662212"/>
              <a:gd name="connsiteY129" fmla="*/ 1705463 h 4528389"/>
              <a:gd name="connsiteX130" fmla="*/ 3745065 w 4662212"/>
              <a:gd name="connsiteY130" fmla="*/ 1848024 h 4528389"/>
              <a:gd name="connsiteX131" fmla="*/ 3823917 w 4662212"/>
              <a:gd name="connsiteY131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611026 w 4662212"/>
              <a:gd name="connsiteY122" fmla="*/ 216423 h 4528389"/>
              <a:gd name="connsiteX123" fmla="*/ 394987 w 4662212"/>
              <a:gd name="connsiteY123" fmla="*/ 181254 h 4528389"/>
              <a:gd name="connsiteX124" fmla="*/ 371046 w 4662212"/>
              <a:gd name="connsiteY124" fmla="*/ 142453 h 4528389"/>
              <a:gd name="connsiteX125" fmla="*/ 294503 w 4662212"/>
              <a:gd name="connsiteY125" fmla="*/ 105891 h 4528389"/>
              <a:gd name="connsiteX126" fmla="*/ 234213 w 4662212"/>
              <a:gd name="connsiteY126" fmla="*/ 105891 h 4528389"/>
              <a:gd name="connsiteX127" fmla="*/ 3613948 w 4662212"/>
              <a:gd name="connsiteY127" fmla="*/ 1540433 h 4528389"/>
              <a:gd name="connsiteX128" fmla="*/ 3701871 w 4662212"/>
              <a:gd name="connsiteY128" fmla="*/ 1705463 h 4528389"/>
              <a:gd name="connsiteX129" fmla="*/ 3745065 w 4662212"/>
              <a:gd name="connsiteY129" fmla="*/ 1848024 h 4528389"/>
              <a:gd name="connsiteX130" fmla="*/ 3823917 w 4662212"/>
              <a:gd name="connsiteY130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394987 w 4662212"/>
              <a:gd name="connsiteY122" fmla="*/ 181254 h 4528389"/>
              <a:gd name="connsiteX123" fmla="*/ 371046 w 4662212"/>
              <a:gd name="connsiteY123" fmla="*/ 142453 h 4528389"/>
              <a:gd name="connsiteX124" fmla="*/ 294503 w 4662212"/>
              <a:gd name="connsiteY124" fmla="*/ 105891 h 4528389"/>
              <a:gd name="connsiteX125" fmla="*/ 234213 w 4662212"/>
              <a:gd name="connsiteY125" fmla="*/ 105891 h 4528389"/>
              <a:gd name="connsiteX126" fmla="*/ 3613948 w 4662212"/>
              <a:gd name="connsiteY126" fmla="*/ 1540433 h 4528389"/>
              <a:gd name="connsiteX127" fmla="*/ 3701871 w 4662212"/>
              <a:gd name="connsiteY127" fmla="*/ 1705463 h 4528389"/>
              <a:gd name="connsiteX128" fmla="*/ 3745065 w 4662212"/>
              <a:gd name="connsiteY128" fmla="*/ 1848024 h 4528389"/>
              <a:gd name="connsiteX129" fmla="*/ 3823917 w 4662212"/>
              <a:gd name="connsiteY129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371046 w 4662212"/>
              <a:gd name="connsiteY122" fmla="*/ 142453 h 4528389"/>
              <a:gd name="connsiteX123" fmla="*/ 294503 w 4662212"/>
              <a:gd name="connsiteY123" fmla="*/ 105891 h 4528389"/>
              <a:gd name="connsiteX124" fmla="*/ 234213 w 4662212"/>
              <a:gd name="connsiteY124" fmla="*/ 105891 h 4528389"/>
              <a:gd name="connsiteX125" fmla="*/ 3613948 w 4662212"/>
              <a:gd name="connsiteY125" fmla="*/ 1540433 h 4528389"/>
              <a:gd name="connsiteX126" fmla="*/ 3701871 w 4662212"/>
              <a:gd name="connsiteY126" fmla="*/ 1705463 h 4528389"/>
              <a:gd name="connsiteX127" fmla="*/ 3745065 w 4662212"/>
              <a:gd name="connsiteY127" fmla="*/ 1848024 h 4528389"/>
              <a:gd name="connsiteX128" fmla="*/ 3823917 w 4662212"/>
              <a:gd name="connsiteY128" fmla="*/ 1970070 h 4528389"/>
              <a:gd name="connsiteX0" fmla="*/ 3823917 w 4662212"/>
              <a:gd name="connsiteY0" fmla="*/ 1970070 h 4528389"/>
              <a:gd name="connsiteX1" fmla="*/ 4205684 w 4662212"/>
              <a:gd name="connsiteY1" fmla="*/ 2229513 h 4528389"/>
              <a:gd name="connsiteX2" fmla="*/ 4427097 w 4662212"/>
              <a:gd name="connsiteY2" fmla="*/ 2548757 h 4528389"/>
              <a:gd name="connsiteX3" fmla="*/ 4491365 w 4662212"/>
              <a:gd name="connsiteY3" fmla="*/ 2916150 h 4528389"/>
              <a:gd name="connsiteX4" fmla="*/ 4481037 w 4662212"/>
              <a:gd name="connsiteY4" fmla="*/ 3272587 h 4528389"/>
              <a:gd name="connsiteX5" fmla="*/ 4531279 w 4662212"/>
              <a:gd name="connsiteY5" fmla="*/ 3509003 h 4528389"/>
              <a:gd name="connsiteX6" fmla="*/ 4621584 w 4662212"/>
              <a:gd name="connsiteY6" fmla="*/ 3768306 h 4528389"/>
              <a:gd name="connsiteX7" fmla="*/ 4662066 w 4662212"/>
              <a:gd name="connsiteY7" fmla="*/ 4072312 h 4528389"/>
              <a:gd name="connsiteX8" fmla="*/ 4609014 w 4662212"/>
              <a:gd name="connsiteY8" fmla="*/ 4237369 h 4528389"/>
              <a:gd name="connsiteX9" fmla="*/ 4565401 w 4662212"/>
              <a:gd name="connsiteY9" fmla="*/ 4348877 h 4528389"/>
              <a:gd name="connsiteX10" fmla="*/ 4477618 w 4662212"/>
              <a:gd name="connsiteY10" fmla="*/ 4401073 h 4528389"/>
              <a:gd name="connsiteX11" fmla="*/ 4184340 w 4662212"/>
              <a:gd name="connsiteY11" fmla="*/ 4512425 h 4528389"/>
              <a:gd name="connsiteX12" fmla="*/ 2318122 w 4662212"/>
              <a:gd name="connsiteY12" fmla="*/ 4015956 h 4528389"/>
              <a:gd name="connsiteX13" fmla="*/ 2237951 w 4662212"/>
              <a:gd name="connsiteY13" fmla="*/ 3971505 h 4528389"/>
              <a:gd name="connsiteX14" fmla="*/ 2424754 w 4662212"/>
              <a:gd name="connsiteY14" fmla="*/ 3974507 h 4528389"/>
              <a:gd name="connsiteX15" fmla="*/ 2500116 w 4662212"/>
              <a:gd name="connsiteY15" fmla="*/ 3919241 h 4528389"/>
              <a:gd name="connsiteX16" fmla="*/ 2555382 w 4662212"/>
              <a:gd name="connsiteY16" fmla="*/ 3874023 h 4528389"/>
              <a:gd name="connsiteX17" fmla="*/ 2651497 w 4662212"/>
              <a:gd name="connsiteY17" fmla="*/ 3915944 h 4528389"/>
              <a:gd name="connsiteX18" fmla="*/ 2706107 w 4662212"/>
              <a:gd name="connsiteY18" fmla="*/ 3919241 h 4528389"/>
              <a:gd name="connsiteX19" fmla="*/ 2756349 w 4662212"/>
              <a:gd name="connsiteY19" fmla="*/ 3904168 h 4528389"/>
              <a:gd name="connsiteX20" fmla="*/ 2806591 w 4662212"/>
              <a:gd name="connsiteY20" fmla="*/ 3833830 h 4528389"/>
              <a:gd name="connsiteX21" fmla="*/ 2821664 w 4662212"/>
              <a:gd name="connsiteY21" fmla="*/ 3788612 h 4528389"/>
              <a:gd name="connsiteX22" fmla="*/ 2820566 w 4662212"/>
              <a:gd name="connsiteY22" fmla="*/ 3763544 h 4528389"/>
              <a:gd name="connsiteX23" fmla="*/ 2861334 w 4662212"/>
              <a:gd name="connsiteY23" fmla="*/ 3742609 h 4528389"/>
              <a:gd name="connsiteX24" fmla="*/ 2912099 w 4662212"/>
              <a:gd name="connsiteY24" fmla="*/ 3763491 h 4528389"/>
              <a:gd name="connsiteX25" fmla="*/ 2987461 w 4662212"/>
              <a:gd name="connsiteY25" fmla="*/ 3763491 h 4528389"/>
              <a:gd name="connsiteX26" fmla="*/ 3042727 w 4662212"/>
              <a:gd name="connsiteY26" fmla="*/ 3718274 h 4528389"/>
              <a:gd name="connsiteX27" fmla="*/ 3062824 w 4662212"/>
              <a:gd name="connsiteY27" fmla="*/ 3642911 h 4528389"/>
              <a:gd name="connsiteX28" fmla="*/ 3062824 w 4662212"/>
              <a:gd name="connsiteY28" fmla="*/ 3582621 h 4528389"/>
              <a:gd name="connsiteX29" fmla="*/ 3123114 w 4662212"/>
              <a:gd name="connsiteY29" fmla="*/ 3507258 h 4528389"/>
              <a:gd name="connsiteX30" fmla="*/ 3143211 w 4662212"/>
              <a:gd name="connsiteY30" fmla="*/ 3462041 h 4528389"/>
              <a:gd name="connsiteX31" fmla="*/ 3163307 w 4662212"/>
              <a:gd name="connsiteY31" fmla="*/ 3436920 h 4528389"/>
              <a:gd name="connsiteX32" fmla="*/ 3196802 w 4662212"/>
              <a:gd name="connsiteY32" fmla="*/ 3418262 h 4528389"/>
              <a:gd name="connsiteX33" fmla="*/ 3243694 w 4662212"/>
              <a:gd name="connsiteY33" fmla="*/ 3416823 h 4528389"/>
              <a:gd name="connsiteX34" fmla="*/ 3238670 w 4662212"/>
              <a:gd name="connsiteY34" fmla="*/ 3366581 h 4528389"/>
              <a:gd name="connsiteX35" fmla="*/ 3228622 w 4662212"/>
              <a:gd name="connsiteY35" fmla="*/ 3331412 h 4528389"/>
              <a:gd name="connsiteX36" fmla="*/ 3227758 w 4662212"/>
              <a:gd name="connsiteY36" fmla="*/ 3313487 h 4528389"/>
              <a:gd name="connsiteX37" fmla="*/ 3190809 w 4662212"/>
              <a:gd name="connsiteY37" fmla="*/ 3276932 h 4528389"/>
              <a:gd name="connsiteX38" fmla="*/ 3168332 w 4662212"/>
              <a:gd name="connsiteY38" fmla="*/ 3276146 h 4528389"/>
              <a:gd name="connsiteX39" fmla="*/ 3123114 w 4662212"/>
              <a:gd name="connsiteY39" fmla="*/ 3225904 h 4528389"/>
              <a:gd name="connsiteX40" fmla="*/ 3092969 w 4662212"/>
              <a:gd name="connsiteY40" fmla="*/ 3195759 h 4528389"/>
              <a:gd name="connsiteX41" fmla="*/ 3067848 w 4662212"/>
              <a:gd name="connsiteY41" fmla="*/ 3190735 h 4528389"/>
              <a:gd name="connsiteX42" fmla="*/ 3018208 w 4662212"/>
              <a:gd name="connsiteY42" fmla="*/ 3111081 h 4528389"/>
              <a:gd name="connsiteX43" fmla="*/ 2997510 w 4662212"/>
              <a:gd name="connsiteY43" fmla="*/ 3040010 h 4528389"/>
              <a:gd name="connsiteX44" fmla="*/ 2965821 w 4662212"/>
              <a:gd name="connsiteY44" fmla="*/ 3001544 h 4528389"/>
              <a:gd name="connsiteX45" fmla="*/ 2958677 w 4662212"/>
              <a:gd name="connsiteY45" fmla="*/ 2963444 h 4528389"/>
              <a:gd name="connsiteX46" fmla="*/ 2937220 w 4662212"/>
              <a:gd name="connsiteY46" fmla="*/ 2934502 h 4528389"/>
              <a:gd name="connsiteX47" fmla="*/ 2937246 w 4662212"/>
              <a:gd name="connsiteY47" fmla="*/ 2915819 h 4528389"/>
              <a:gd name="connsiteX48" fmla="*/ 2902050 w 4662212"/>
              <a:gd name="connsiteY48" fmla="*/ 2864164 h 4528389"/>
              <a:gd name="connsiteX49" fmla="*/ 2836736 w 4662212"/>
              <a:gd name="connsiteY49" fmla="*/ 2793825 h 4528389"/>
              <a:gd name="connsiteX50" fmla="*/ 2806591 w 4662212"/>
              <a:gd name="connsiteY50" fmla="*/ 2758656 h 4528389"/>
              <a:gd name="connsiteX51" fmla="*/ 2771422 w 4662212"/>
              <a:gd name="connsiteY51" fmla="*/ 2718463 h 4528389"/>
              <a:gd name="connsiteX52" fmla="*/ 2761033 w 4662212"/>
              <a:gd name="connsiteY52" fmla="*/ 2653881 h 4528389"/>
              <a:gd name="connsiteX53" fmla="*/ 2766398 w 4662212"/>
              <a:gd name="connsiteY53" fmla="*/ 2628027 h 4528389"/>
              <a:gd name="connsiteX54" fmla="*/ 2722934 w 4662212"/>
              <a:gd name="connsiteY54" fmla="*/ 2606256 h 4528389"/>
              <a:gd name="connsiteX55" fmla="*/ 2696059 w 4662212"/>
              <a:gd name="connsiteY55" fmla="*/ 2607931 h 4528389"/>
              <a:gd name="connsiteX56" fmla="*/ 2686534 w 4662212"/>
              <a:gd name="connsiteY56" fmla="*/ 2568287 h 4528389"/>
              <a:gd name="connsiteX57" fmla="*/ 2689597 w 4662212"/>
              <a:gd name="connsiteY57" fmla="*/ 2494337 h 4528389"/>
              <a:gd name="connsiteX58" fmla="*/ 2670938 w 4662212"/>
              <a:gd name="connsiteY58" fmla="*/ 2467254 h 4528389"/>
              <a:gd name="connsiteX59" fmla="*/ 2640793 w 4662212"/>
              <a:gd name="connsiteY59" fmla="*/ 2422036 h 4528389"/>
              <a:gd name="connsiteX60" fmla="*/ 2585527 w 4662212"/>
              <a:gd name="connsiteY60" fmla="*/ 2368629 h 4528389"/>
              <a:gd name="connsiteX61" fmla="*/ 2555382 w 4662212"/>
              <a:gd name="connsiteY61" fmla="*/ 2326577 h 4528389"/>
              <a:gd name="connsiteX62" fmla="*/ 2520213 w 4662212"/>
              <a:gd name="connsiteY62" fmla="*/ 2311504 h 4528389"/>
              <a:gd name="connsiteX63" fmla="*/ 2499096 w 4662212"/>
              <a:gd name="connsiteY63" fmla="*/ 2299075 h 4528389"/>
              <a:gd name="connsiteX64" fmla="*/ 2474995 w 4662212"/>
              <a:gd name="connsiteY64" fmla="*/ 2291408 h 4528389"/>
              <a:gd name="connsiteX65" fmla="*/ 2446708 w 4662212"/>
              <a:gd name="connsiteY65" fmla="*/ 2272881 h 4528389"/>
              <a:gd name="connsiteX66" fmla="*/ 2409681 w 4662212"/>
              <a:gd name="connsiteY66" fmla="*/ 2266287 h 4528389"/>
              <a:gd name="connsiteX67" fmla="*/ 2375271 w 4662212"/>
              <a:gd name="connsiteY67" fmla="*/ 2241925 h 4528389"/>
              <a:gd name="connsiteX68" fmla="*/ 2335654 w 4662212"/>
              <a:gd name="connsiteY68" fmla="*/ 2223974 h 4528389"/>
              <a:gd name="connsiteX69" fmla="*/ 2374512 w 4662212"/>
              <a:gd name="connsiteY69" fmla="*/ 2100489 h 4528389"/>
              <a:gd name="connsiteX70" fmla="*/ 2404657 w 4662212"/>
              <a:gd name="connsiteY70" fmla="*/ 2030151 h 4528389"/>
              <a:gd name="connsiteX71" fmla="*/ 2500116 w 4662212"/>
              <a:gd name="connsiteY71" fmla="*/ 1909570 h 4528389"/>
              <a:gd name="connsiteX72" fmla="*/ 2536882 w 4662212"/>
              <a:gd name="connsiteY72" fmla="*/ 1854304 h 4528389"/>
              <a:gd name="connsiteX73" fmla="*/ 2590551 w 4662212"/>
              <a:gd name="connsiteY73" fmla="*/ 1829183 h 4528389"/>
              <a:gd name="connsiteX74" fmla="*/ 2660890 w 4662212"/>
              <a:gd name="connsiteY74" fmla="*/ 1788990 h 4528389"/>
              <a:gd name="connsiteX75" fmla="*/ 2771422 w 4662212"/>
              <a:gd name="connsiteY75" fmla="*/ 1758845 h 4528389"/>
              <a:gd name="connsiteX76" fmla="*/ 2816639 w 4662212"/>
              <a:gd name="connsiteY76" fmla="*/ 1738748 h 4528389"/>
              <a:gd name="connsiteX77" fmla="*/ 2851809 w 4662212"/>
              <a:gd name="connsiteY77" fmla="*/ 1698555 h 4528389"/>
              <a:gd name="connsiteX78" fmla="*/ 2871905 w 4662212"/>
              <a:gd name="connsiteY78" fmla="*/ 1613144 h 4528389"/>
              <a:gd name="connsiteX79" fmla="*/ 2904694 w 4662212"/>
              <a:gd name="connsiteY79" fmla="*/ 1526136 h 4528389"/>
              <a:gd name="connsiteX80" fmla="*/ 2972389 w 4662212"/>
              <a:gd name="connsiteY80" fmla="*/ 1437298 h 4528389"/>
              <a:gd name="connsiteX81" fmla="*/ 3087945 w 4662212"/>
              <a:gd name="connsiteY81" fmla="*/ 1336814 h 4528389"/>
              <a:gd name="connsiteX82" fmla="*/ 3042727 w 4662212"/>
              <a:gd name="connsiteY82" fmla="*/ 1306669 h 4528389"/>
              <a:gd name="connsiteX83" fmla="*/ 2984872 w 4662212"/>
              <a:gd name="connsiteY83" fmla="*/ 1291806 h 4528389"/>
              <a:gd name="connsiteX84" fmla="*/ 2902050 w 4662212"/>
              <a:gd name="connsiteY84" fmla="*/ 1286572 h 4528389"/>
              <a:gd name="connsiteX85" fmla="*/ 2849141 w 4662212"/>
              <a:gd name="connsiteY85" fmla="*/ 1263231 h 4528389"/>
              <a:gd name="connsiteX86" fmla="*/ 2777703 w 4662212"/>
              <a:gd name="connsiteY86" fmla="*/ 1248944 h 4528389"/>
              <a:gd name="connsiteX87" fmla="*/ 2741277 w 4662212"/>
              <a:gd name="connsiteY87" fmla="*/ 1261452 h 4528389"/>
              <a:gd name="connsiteX88" fmla="*/ 2680987 w 4662212"/>
              <a:gd name="connsiteY88" fmla="*/ 1231307 h 4528389"/>
              <a:gd name="connsiteX89" fmla="*/ 2610648 w 4662212"/>
              <a:gd name="connsiteY89" fmla="*/ 1216234 h 4528389"/>
              <a:gd name="connsiteX90" fmla="*/ 2434803 w 4662212"/>
              <a:gd name="connsiteY90" fmla="*/ 1167981 h 4528389"/>
              <a:gd name="connsiteX91" fmla="*/ 2198666 w 4662212"/>
              <a:gd name="connsiteY91" fmla="*/ 1105702 h 4528389"/>
              <a:gd name="connsiteX92" fmla="*/ 2133351 w 4662212"/>
              <a:gd name="connsiteY92" fmla="*/ 1075557 h 4528389"/>
              <a:gd name="connsiteX93" fmla="*/ 2078086 w 4662212"/>
              <a:gd name="connsiteY93" fmla="*/ 1050436 h 4528389"/>
              <a:gd name="connsiteX94" fmla="*/ 1992675 w 4662212"/>
              <a:gd name="connsiteY94" fmla="*/ 1040388 h 4528389"/>
              <a:gd name="connsiteX95" fmla="*/ 1932384 w 4662212"/>
              <a:gd name="connsiteY95" fmla="*/ 1040388 h 4528389"/>
              <a:gd name="connsiteX96" fmla="*/ 1897215 w 4662212"/>
              <a:gd name="connsiteY96" fmla="*/ 1045412 h 4528389"/>
              <a:gd name="connsiteX97" fmla="*/ 1801756 w 4662212"/>
              <a:gd name="connsiteY97" fmla="*/ 944929 h 4528389"/>
              <a:gd name="connsiteX98" fmla="*/ 1789484 w 4662212"/>
              <a:gd name="connsiteY98" fmla="*/ 901281 h 4528389"/>
              <a:gd name="connsiteX99" fmla="*/ 1760909 w 4662212"/>
              <a:gd name="connsiteY99" fmla="*/ 875087 h 4528389"/>
              <a:gd name="connsiteX100" fmla="*/ 1731417 w 4662212"/>
              <a:gd name="connsiteY100" fmla="*/ 839421 h 4528389"/>
              <a:gd name="connsiteX101" fmla="*/ 1671127 w 4662212"/>
              <a:gd name="connsiteY101" fmla="*/ 759034 h 4528389"/>
              <a:gd name="connsiteX102" fmla="*/ 3539109 w 4662212"/>
              <a:gd name="connsiteY102" fmla="*/ 1420253 h 4528389"/>
              <a:gd name="connsiteX103" fmla="*/ 1565620 w 4662212"/>
              <a:gd name="connsiteY103" fmla="*/ 648502 h 4528389"/>
              <a:gd name="connsiteX104" fmla="*/ 1470160 w 4662212"/>
              <a:gd name="connsiteY104" fmla="*/ 578164 h 4528389"/>
              <a:gd name="connsiteX105" fmla="*/ 1374701 w 4662212"/>
              <a:gd name="connsiteY105" fmla="*/ 573140 h 4528389"/>
              <a:gd name="connsiteX106" fmla="*/ 1344191 w 4662212"/>
              <a:gd name="connsiteY106" fmla="*/ 548856 h 4528389"/>
              <a:gd name="connsiteX107" fmla="*/ 1274217 w 4662212"/>
              <a:gd name="connsiteY107" fmla="*/ 563091 h 4528389"/>
              <a:gd name="connsiteX108" fmla="*/ 1265609 w 4662212"/>
              <a:gd name="connsiteY108" fmla="*/ 539331 h 4528389"/>
              <a:gd name="connsiteX109" fmla="*/ 1218951 w 4662212"/>
              <a:gd name="connsiteY109" fmla="*/ 548019 h 4528389"/>
              <a:gd name="connsiteX110" fmla="*/ 1210841 w 4662212"/>
              <a:gd name="connsiteY110" fmla="*/ 508375 h 4528389"/>
              <a:gd name="connsiteX111" fmla="*/ 1175122 w 4662212"/>
              <a:gd name="connsiteY111" fmla="*/ 472656 h 4528389"/>
              <a:gd name="connsiteX112" fmla="*/ 1160834 w 4662212"/>
              <a:gd name="connsiteY112" fmla="*/ 436937 h 4528389"/>
              <a:gd name="connsiteX113" fmla="*/ 1153637 w 4662212"/>
              <a:gd name="connsiteY113" fmla="*/ 417390 h 4528389"/>
              <a:gd name="connsiteX114" fmla="*/ 1088323 w 4662212"/>
              <a:gd name="connsiteY114" fmla="*/ 387245 h 4528389"/>
              <a:gd name="connsiteX115" fmla="*/ 1043105 w 4662212"/>
              <a:gd name="connsiteY115" fmla="*/ 387245 h 4528389"/>
              <a:gd name="connsiteX116" fmla="*/ 1023009 w 4662212"/>
              <a:gd name="connsiteY116" fmla="*/ 326955 h 4528389"/>
              <a:gd name="connsiteX117" fmla="*/ 997888 w 4662212"/>
              <a:gd name="connsiteY117" fmla="*/ 271689 h 4528389"/>
              <a:gd name="connsiteX118" fmla="*/ 967743 w 4662212"/>
              <a:gd name="connsiteY118" fmla="*/ 246568 h 4528389"/>
              <a:gd name="connsiteX119" fmla="*/ 912477 w 4662212"/>
              <a:gd name="connsiteY119" fmla="*/ 281737 h 4528389"/>
              <a:gd name="connsiteX120" fmla="*/ 842138 w 4662212"/>
              <a:gd name="connsiteY120" fmla="*/ 306858 h 4528389"/>
              <a:gd name="connsiteX121" fmla="*/ 796921 w 4662212"/>
              <a:gd name="connsiteY121" fmla="*/ 316907 h 4528389"/>
              <a:gd name="connsiteX122" fmla="*/ 294503 w 4662212"/>
              <a:gd name="connsiteY122" fmla="*/ 105891 h 4528389"/>
              <a:gd name="connsiteX123" fmla="*/ 234213 w 4662212"/>
              <a:gd name="connsiteY123" fmla="*/ 105891 h 4528389"/>
              <a:gd name="connsiteX124" fmla="*/ 3613948 w 4662212"/>
              <a:gd name="connsiteY124" fmla="*/ 1540433 h 4528389"/>
              <a:gd name="connsiteX125" fmla="*/ 3701871 w 4662212"/>
              <a:gd name="connsiteY125" fmla="*/ 1705463 h 4528389"/>
              <a:gd name="connsiteX126" fmla="*/ 3745065 w 4662212"/>
              <a:gd name="connsiteY126" fmla="*/ 1848024 h 4528389"/>
              <a:gd name="connsiteX127" fmla="*/ 3823917 w 4662212"/>
              <a:gd name="connsiteY127" fmla="*/ 1970070 h 4528389"/>
              <a:gd name="connsiteX0" fmla="*/ 3721201 w 4559496"/>
              <a:gd name="connsiteY0" fmla="*/ 1923851 h 4482170"/>
              <a:gd name="connsiteX1" fmla="*/ 4102968 w 4559496"/>
              <a:gd name="connsiteY1" fmla="*/ 2183294 h 4482170"/>
              <a:gd name="connsiteX2" fmla="*/ 4324381 w 4559496"/>
              <a:gd name="connsiteY2" fmla="*/ 2502538 h 4482170"/>
              <a:gd name="connsiteX3" fmla="*/ 4388649 w 4559496"/>
              <a:gd name="connsiteY3" fmla="*/ 2869931 h 4482170"/>
              <a:gd name="connsiteX4" fmla="*/ 4378321 w 4559496"/>
              <a:gd name="connsiteY4" fmla="*/ 3226368 h 4482170"/>
              <a:gd name="connsiteX5" fmla="*/ 4428563 w 4559496"/>
              <a:gd name="connsiteY5" fmla="*/ 3462784 h 4482170"/>
              <a:gd name="connsiteX6" fmla="*/ 4518868 w 4559496"/>
              <a:gd name="connsiteY6" fmla="*/ 3722087 h 4482170"/>
              <a:gd name="connsiteX7" fmla="*/ 4559350 w 4559496"/>
              <a:gd name="connsiteY7" fmla="*/ 4026093 h 4482170"/>
              <a:gd name="connsiteX8" fmla="*/ 4506298 w 4559496"/>
              <a:gd name="connsiteY8" fmla="*/ 4191150 h 4482170"/>
              <a:gd name="connsiteX9" fmla="*/ 4462685 w 4559496"/>
              <a:gd name="connsiteY9" fmla="*/ 4302658 h 4482170"/>
              <a:gd name="connsiteX10" fmla="*/ 4374902 w 4559496"/>
              <a:gd name="connsiteY10" fmla="*/ 4354854 h 4482170"/>
              <a:gd name="connsiteX11" fmla="*/ 4081624 w 4559496"/>
              <a:gd name="connsiteY11" fmla="*/ 4466206 h 4482170"/>
              <a:gd name="connsiteX12" fmla="*/ 2215406 w 4559496"/>
              <a:gd name="connsiteY12" fmla="*/ 3969737 h 4482170"/>
              <a:gd name="connsiteX13" fmla="*/ 2135235 w 4559496"/>
              <a:gd name="connsiteY13" fmla="*/ 3925286 h 4482170"/>
              <a:gd name="connsiteX14" fmla="*/ 2322038 w 4559496"/>
              <a:gd name="connsiteY14" fmla="*/ 3928288 h 4482170"/>
              <a:gd name="connsiteX15" fmla="*/ 2397400 w 4559496"/>
              <a:gd name="connsiteY15" fmla="*/ 3873022 h 4482170"/>
              <a:gd name="connsiteX16" fmla="*/ 2452666 w 4559496"/>
              <a:gd name="connsiteY16" fmla="*/ 3827804 h 4482170"/>
              <a:gd name="connsiteX17" fmla="*/ 2548781 w 4559496"/>
              <a:gd name="connsiteY17" fmla="*/ 3869725 h 4482170"/>
              <a:gd name="connsiteX18" fmla="*/ 2603391 w 4559496"/>
              <a:gd name="connsiteY18" fmla="*/ 3873022 h 4482170"/>
              <a:gd name="connsiteX19" fmla="*/ 2653633 w 4559496"/>
              <a:gd name="connsiteY19" fmla="*/ 3857949 h 4482170"/>
              <a:gd name="connsiteX20" fmla="*/ 2703875 w 4559496"/>
              <a:gd name="connsiteY20" fmla="*/ 3787611 h 4482170"/>
              <a:gd name="connsiteX21" fmla="*/ 2718948 w 4559496"/>
              <a:gd name="connsiteY21" fmla="*/ 3742393 h 4482170"/>
              <a:gd name="connsiteX22" fmla="*/ 2717850 w 4559496"/>
              <a:gd name="connsiteY22" fmla="*/ 3717325 h 4482170"/>
              <a:gd name="connsiteX23" fmla="*/ 2758618 w 4559496"/>
              <a:gd name="connsiteY23" fmla="*/ 3696390 h 4482170"/>
              <a:gd name="connsiteX24" fmla="*/ 2809383 w 4559496"/>
              <a:gd name="connsiteY24" fmla="*/ 3717272 h 4482170"/>
              <a:gd name="connsiteX25" fmla="*/ 2884745 w 4559496"/>
              <a:gd name="connsiteY25" fmla="*/ 3717272 h 4482170"/>
              <a:gd name="connsiteX26" fmla="*/ 2940011 w 4559496"/>
              <a:gd name="connsiteY26" fmla="*/ 3672055 h 4482170"/>
              <a:gd name="connsiteX27" fmla="*/ 2960108 w 4559496"/>
              <a:gd name="connsiteY27" fmla="*/ 3596692 h 4482170"/>
              <a:gd name="connsiteX28" fmla="*/ 2960108 w 4559496"/>
              <a:gd name="connsiteY28" fmla="*/ 3536402 h 4482170"/>
              <a:gd name="connsiteX29" fmla="*/ 3020398 w 4559496"/>
              <a:gd name="connsiteY29" fmla="*/ 3461039 h 4482170"/>
              <a:gd name="connsiteX30" fmla="*/ 3040495 w 4559496"/>
              <a:gd name="connsiteY30" fmla="*/ 3415822 h 4482170"/>
              <a:gd name="connsiteX31" fmla="*/ 3060591 w 4559496"/>
              <a:gd name="connsiteY31" fmla="*/ 3390701 h 4482170"/>
              <a:gd name="connsiteX32" fmla="*/ 3094086 w 4559496"/>
              <a:gd name="connsiteY32" fmla="*/ 3372043 h 4482170"/>
              <a:gd name="connsiteX33" fmla="*/ 3140978 w 4559496"/>
              <a:gd name="connsiteY33" fmla="*/ 3370604 h 4482170"/>
              <a:gd name="connsiteX34" fmla="*/ 3135954 w 4559496"/>
              <a:gd name="connsiteY34" fmla="*/ 3320362 h 4482170"/>
              <a:gd name="connsiteX35" fmla="*/ 3125906 w 4559496"/>
              <a:gd name="connsiteY35" fmla="*/ 3285193 h 4482170"/>
              <a:gd name="connsiteX36" fmla="*/ 3125042 w 4559496"/>
              <a:gd name="connsiteY36" fmla="*/ 3267268 h 4482170"/>
              <a:gd name="connsiteX37" fmla="*/ 3088093 w 4559496"/>
              <a:gd name="connsiteY37" fmla="*/ 3230713 h 4482170"/>
              <a:gd name="connsiteX38" fmla="*/ 3065616 w 4559496"/>
              <a:gd name="connsiteY38" fmla="*/ 3229927 h 4482170"/>
              <a:gd name="connsiteX39" fmla="*/ 3020398 w 4559496"/>
              <a:gd name="connsiteY39" fmla="*/ 3179685 h 4482170"/>
              <a:gd name="connsiteX40" fmla="*/ 2990253 w 4559496"/>
              <a:gd name="connsiteY40" fmla="*/ 3149540 h 4482170"/>
              <a:gd name="connsiteX41" fmla="*/ 2965132 w 4559496"/>
              <a:gd name="connsiteY41" fmla="*/ 3144516 h 4482170"/>
              <a:gd name="connsiteX42" fmla="*/ 2915492 w 4559496"/>
              <a:gd name="connsiteY42" fmla="*/ 3064862 h 4482170"/>
              <a:gd name="connsiteX43" fmla="*/ 2894794 w 4559496"/>
              <a:gd name="connsiteY43" fmla="*/ 2993791 h 4482170"/>
              <a:gd name="connsiteX44" fmla="*/ 2863105 w 4559496"/>
              <a:gd name="connsiteY44" fmla="*/ 2955325 h 4482170"/>
              <a:gd name="connsiteX45" fmla="*/ 2855961 w 4559496"/>
              <a:gd name="connsiteY45" fmla="*/ 2917225 h 4482170"/>
              <a:gd name="connsiteX46" fmla="*/ 2834504 w 4559496"/>
              <a:gd name="connsiteY46" fmla="*/ 2888283 h 4482170"/>
              <a:gd name="connsiteX47" fmla="*/ 2834530 w 4559496"/>
              <a:gd name="connsiteY47" fmla="*/ 2869600 h 4482170"/>
              <a:gd name="connsiteX48" fmla="*/ 2799334 w 4559496"/>
              <a:gd name="connsiteY48" fmla="*/ 2817945 h 4482170"/>
              <a:gd name="connsiteX49" fmla="*/ 2734020 w 4559496"/>
              <a:gd name="connsiteY49" fmla="*/ 2747606 h 4482170"/>
              <a:gd name="connsiteX50" fmla="*/ 2703875 w 4559496"/>
              <a:gd name="connsiteY50" fmla="*/ 2712437 h 4482170"/>
              <a:gd name="connsiteX51" fmla="*/ 2668706 w 4559496"/>
              <a:gd name="connsiteY51" fmla="*/ 2672244 h 4482170"/>
              <a:gd name="connsiteX52" fmla="*/ 2658317 w 4559496"/>
              <a:gd name="connsiteY52" fmla="*/ 2607662 h 4482170"/>
              <a:gd name="connsiteX53" fmla="*/ 2663682 w 4559496"/>
              <a:gd name="connsiteY53" fmla="*/ 2581808 h 4482170"/>
              <a:gd name="connsiteX54" fmla="*/ 2620218 w 4559496"/>
              <a:gd name="connsiteY54" fmla="*/ 2560037 h 4482170"/>
              <a:gd name="connsiteX55" fmla="*/ 2593343 w 4559496"/>
              <a:gd name="connsiteY55" fmla="*/ 2561712 h 4482170"/>
              <a:gd name="connsiteX56" fmla="*/ 2583818 w 4559496"/>
              <a:gd name="connsiteY56" fmla="*/ 2522068 h 4482170"/>
              <a:gd name="connsiteX57" fmla="*/ 2586881 w 4559496"/>
              <a:gd name="connsiteY57" fmla="*/ 2448118 h 4482170"/>
              <a:gd name="connsiteX58" fmla="*/ 2568222 w 4559496"/>
              <a:gd name="connsiteY58" fmla="*/ 2421035 h 4482170"/>
              <a:gd name="connsiteX59" fmla="*/ 2538077 w 4559496"/>
              <a:gd name="connsiteY59" fmla="*/ 2375817 h 4482170"/>
              <a:gd name="connsiteX60" fmla="*/ 2482811 w 4559496"/>
              <a:gd name="connsiteY60" fmla="*/ 2322410 h 4482170"/>
              <a:gd name="connsiteX61" fmla="*/ 2452666 w 4559496"/>
              <a:gd name="connsiteY61" fmla="*/ 2280358 h 4482170"/>
              <a:gd name="connsiteX62" fmla="*/ 2417497 w 4559496"/>
              <a:gd name="connsiteY62" fmla="*/ 2265285 h 4482170"/>
              <a:gd name="connsiteX63" fmla="*/ 2396380 w 4559496"/>
              <a:gd name="connsiteY63" fmla="*/ 2252856 h 4482170"/>
              <a:gd name="connsiteX64" fmla="*/ 2372279 w 4559496"/>
              <a:gd name="connsiteY64" fmla="*/ 2245189 h 4482170"/>
              <a:gd name="connsiteX65" fmla="*/ 2343992 w 4559496"/>
              <a:gd name="connsiteY65" fmla="*/ 2226662 h 4482170"/>
              <a:gd name="connsiteX66" fmla="*/ 2306965 w 4559496"/>
              <a:gd name="connsiteY66" fmla="*/ 2220068 h 4482170"/>
              <a:gd name="connsiteX67" fmla="*/ 2272555 w 4559496"/>
              <a:gd name="connsiteY67" fmla="*/ 2195706 h 4482170"/>
              <a:gd name="connsiteX68" fmla="*/ 2232938 w 4559496"/>
              <a:gd name="connsiteY68" fmla="*/ 2177755 h 4482170"/>
              <a:gd name="connsiteX69" fmla="*/ 2271796 w 4559496"/>
              <a:gd name="connsiteY69" fmla="*/ 2054270 h 4482170"/>
              <a:gd name="connsiteX70" fmla="*/ 2301941 w 4559496"/>
              <a:gd name="connsiteY70" fmla="*/ 1983932 h 4482170"/>
              <a:gd name="connsiteX71" fmla="*/ 2397400 w 4559496"/>
              <a:gd name="connsiteY71" fmla="*/ 1863351 h 4482170"/>
              <a:gd name="connsiteX72" fmla="*/ 2434166 w 4559496"/>
              <a:gd name="connsiteY72" fmla="*/ 1808085 h 4482170"/>
              <a:gd name="connsiteX73" fmla="*/ 2487835 w 4559496"/>
              <a:gd name="connsiteY73" fmla="*/ 1782964 h 4482170"/>
              <a:gd name="connsiteX74" fmla="*/ 2558174 w 4559496"/>
              <a:gd name="connsiteY74" fmla="*/ 1742771 h 4482170"/>
              <a:gd name="connsiteX75" fmla="*/ 2668706 w 4559496"/>
              <a:gd name="connsiteY75" fmla="*/ 1712626 h 4482170"/>
              <a:gd name="connsiteX76" fmla="*/ 2713923 w 4559496"/>
              <a:gd name="connsiteY76" fmla="*/ 1692529 h 4482170"/>
              <a:gd name="connsiteX77" fmla="*/ 2749093 w 4559496"/>
              <a:gd name="connsiteY77" fmla="*/ 1652336 h 4482170"/>
              <a:gd name="connsiteX78" fmla="*/ 2769189 w 4559496"/>
              <a:gd name="connsiteY78" fmla="*/ 1566925 h 4482170"/>
              <a:gd name="connsiteX79" fmla="*/ 2801978 w 4559496"/>
              <a:gd name="connsiteY79" fmla="*/ 1479917 h 4482170"/>
              <a:gd name="connsiteX80" fmla="*/ 2869673 w 4559496"/>
              <a:gd name="connsiteY80" fmla="*/ 1391079 h 4482170"/>
              <a:gd name="connsiteX81" fmla="*/ 2985229 w 4559496"/>
              <a:gd name="connsiteY81" fmla="*/ 1290595 h 4482170"/>
              <a:gd name="connsiteX82" fmla="*/ 2940011 w 4559496"/>
              <a:gd name="connsiteY82" fmla="*/ 1260450 h 4482170"/>
              <a:gd name="connsiteX83" fmla="*/ 2882156 w 4559496"/>
              <a:gd name="connsiteY83" fmla="*/ 1245587 h 4482170"/>
              <a:gd name="connsiteX84" fmla="*/ 2799334 w 4559496"/>
              <a:gd name="connsiteY84" fmla="*/ 1240353 h 4482170"/>
              <a:gd name="connsiteX85" fmla="*/ 2746425 w 4559496"/>
              <a:gd name="connsiteY85" fmla="*/ 1217012 h 4482170"/>
              <a:gd name="connsiteX86" fmla="*/ 2674987 w 4559496"/>
              <a:gd name="connsiteY86" fmla="*/ 1202725 h 4482170"/>
              <a:gd name="connsiteX87" fmla="*/ 2638561 w 4559496"/>
              <a:gd name="connsiteY87" fmla="*/ 1215233 h 4482170"/>
              <a:gd name="connsiteX88" fmla="*/ 2578271 w 4559496"/>
              <a:gd name="connsiteY88" fmla="*/ 1185088 h 4482170"/>
              <a:gd name="connsiteX89" fmla="*/ 2507932 w 4559496"/>
              <a:gd name="connsiteY89" fmla="*/ 1170015 h 4482170"/>
              <a:gd name="connsiteX90" fmla="*/ 2332087 w 4559496"/>
              <a:gd name="connsiteY90" fmla="*/ 1121762 h 4482170"/>
              <a:gd name="connsiteX91" fmla="*/ 2095950 w 4559496"/>
              <a:gd name="connsiteY91" fmla="*/ 1059483 h 4482170"/>
              <a:gd name="connsiteX92" fmla="*/ 2030635 w 4559496"/>
              <a:gd name="connsiteY92" fmla="*/ 1029338 h 4482170"/>
              <a:gd name="connsiteX93" fmla="*/ 1975370 w 4559496"/>
              <a:gd name="connsiteY93" fmla="*/ 1004217 h 4482170"/>
              <a:gd name="connsiteX94" fmla="*/ 1889959 w 4559496"/>
              <a:gd name="connsiteY94" fmla="*/ 994169 h 4482170"/>
              <a:gd name="connsiteX95" fmla="*/ 1829668 w 4559496"/>
              <a:gd name="connsiteY95" fmla="*/ 994169 h 4482170"/>
              <a:gd name="connsiteX96" fmla="*/ 1794499 w 4559496"/>
              <a:gd name="connsiteY96" fmla="*/ 999193 h 4482170"/>
              <a:gd name="connsiteX97" fmla="*/ 1699040 w 4559496"/>
              <a:gd name="connsiteY97" fmla="*/ 898710 h 4482170"/>
              <a:gd name="connsiteX98" fmla="*/ 1686768 w 4559496"/>
              <a:gd name="connsiteY98" fmla="*/ 855062 h 4482170"/>
              <a:gd name="connsiteX99" fmla="*/ 1658193 w 4559496"/>
              <a:gd name="connsiteY99" fmla="*/ 828868 h 4482170"/>
              <a:gd name="connsiteX100" fmla="*/ 1628701 w 4559496"/>
              <a:gd name="connsiteY100" fmla="*/ 793202 h 4482170"/>
              <a:gd name="connsiteX101" fmla="*/ 1568411 w 4559496"/>
              <a:gd name="connsiteY101" fmla="*/ 712815 h 4482170"/>
              <a:gd name="connsiteX102" fmla="*/ 3436393 w 4559496"/>
              <a:gd name="connsiteY102" fmla="*/ 1374034 h 4482170"/>
              <a:gd name="connsiteX103" fmla="*/ 1462904 w 4559496"/>
              <a:gd name="connsiteY103" fmla="*/ 602283 h 4482170"/>
              <a:gd name="connsiteX104" fmla="*/ 1367444 w 4559496"/>
              <a:gd name="connsiteY104" fmla="*/ 531945 h 4482170"/>
              <a:gd name="connsiteX105" fmla="*/ 1271985 w 4559496"/>
              <a:gd name="connsiteY105" fmla="*/ 526921 h 4482170"/>
              <a:gd name="connsiteX106" fmla="*/ 1241475 w 4559496"/>
              <a:gd name="connsiteY106" fmla="*/ 502637 h 4482170"/>
              <a:gd name="connsiteX107" fmla="*/ 1171501 w 4559496"/>
              <a:gd name="connsiteY107" fmla="*/ 516872 h 4482170"/>
              <a:gd name="connsiteX108" fmla="*/ 1162893 w 4559496"/>
              <a:gd name="connsiteY108" fmla="*/ 493112 h 4482170"/>
              <a:gd name="connsiteX109" fmla="*/ 1116235 w 4559496"/>
              <a:gd name="connsiteY109" fmla="*/ 501800 h 4482170"/>
              <a:gd name="connsiteX110" fmla="*/ 1108125 w 4559496"/>
              <a:gd name="connsiteY110" fmla="*/ 462156 h 4482170"/>
              <a:gd name="connsiteX111" fmla="*/ 1072406 w 4559496"/>
              <a:gd name="connsiteY111" fmla="*/ 426437 h 4482170"/>
              <a:gd name="connsiteX112" fmla="*/ 1058118 w 4559496"/>
              <a:gd name="connsiteY112" fmla="*/ 390718 h 4482170"/>
              <a:gd name="connsiteX113" fmla="*/ 1050921 w 4559496"/>
              <a:gd name="connsiteY113" fmla="*/ 371171 h 4482170"/>
              <a:gd name="connsiteX114" fmla="*/ 985607 w 4559496"/>
              <a:gd name="connsiteY114" fmla="*/ 341026 h 4482170"/>
              <a:gd name="connsiteX115" fmla="*/ 940389 w 4559496"/>
              <a:gd name="connsiteY115" fmla="*/ 341026 h 4482170"/>
              <a:gd name="connsiteX116" fmla="*/ 920293 w 4559496"/>
              <a:gd name="connsiteY116" fmla="*/ 280736 h 4482170"/>
              <a:gd name="connsiteX117" fmla="*/ 895172 w 4559496"/>
              <a:gd name="connsiteY117" fmla="*/ 225470 h 4482170"/>
              <a:gd name="connsiteX118" fmla="*/ 865027 w 4559496"/>
              <a:gd name="connsiteY118" fmla="*/ 200349 h 4482170"/>
              <a:gd name="connsiteX119" fmla="*/ 809761 w 4559496"/>
              <a:gd name="connsiteY119" fmla="*/ 235518 h 4482170"/>
              <a:gd name="connsiteX120" fmla="*/ 739422 w 4559496"/>
              <a:gd name="connsiteY120" fmla="*/ 260639 h 4482170"/>
              <a:gd name="connsiteX121" fmla="*/ 694205 w 4559496"/>
              <a:gd name="connsiteY121" fmla="*/ 270688 h 4482170"/>
              <a:gd name="connsiteX122" fmla="*/ 131497 w 4559496"/>
              <a:gd name="connsiteY122" fmla="*/ 59672 h 4482170"/>
              <a:gd name="connsiteX123" fmla="*/ 3511232 w 4559496"/>
              <a:gd name="connsiteY123" fmla="*/ 1494214 h 4482170"/>
              <a:gd name="connsiteX124" fmla="*/ 3599155 w 4559496"/>
              <a:gd name="connsiteY124" fmla="*/ 1659244 h 4482170"/>
              <a:gd name="connsiteX125" fmla="*/ 3642349 w 4559496"/>
              <a:gd name="connsiteY125" fmla="*/ 1801805 h 4482170"/>
              <a:gd name="connsiteX126" fmla="*/ 3721201 w 4559496"/>
              <a:gd name="connsiteY126" fmla="*/ 1923851 h 4482170"/>
              <a:gd name="connsiteX0" fmla="*/ 3225162 w 4063457"/>
              <a:gd name="connsiteY0" fmla="*/ 1745866 h 4304185"/>
              <a:gd name="connsiteX1" fmla="*/ 3606929 w 4063457"/>
              <a:gd name="connsiteY1" fmla="*/ 2005309 h 4304185"/>
              <a:gd name="connsiteX2" fmla="*/ 3828342 w 4063457"/>
              <a:gd name="connsiteY2" fmla="*/ 2324553 h 4304185"/>
              <a:gd name="connsiteX3" fmla="*/ 3892610 w 4063457"/>
              <a:gd name="connsiteY3" fmla="*/ 2691946 h 4304185"/>
              <a:gd name="connsiteX4" fmla="*/ 3882282 w 4063457"/>
              <a:gd name="connsiteY4" fmla="*/ 3048383 h 4304185"/>
              <a:gd name="connsiteX5" fmla="*/ 3932524 w 4063457"/>
              <a:gd name="connsiteY5" fmla="*/ 3284799 h 4304185"/>
              <a:gd name="connsiteX6" fmla="*/ 4022829 w 4063457"/>
              <a:gd name="connsiteY6" fmla="*/ 3544102 h 4304185"/>
              <a:gd name="connsiteX7" fmla="*/ 4063311 w 4063457"/>
              <a:gd name="connsiteY7" fmla="*/ 3848108 h 4304185"/>
              <a:gd name="connsiteX8" fmla="*/ 4010259 w 4063457"/>
              <a:gd name="connsiteY8" fmla="*/ 4013165 h 4304185"/>
              <a:gd name="connsiteX9" fmla="*/ 3966646 w 4063457"/>
              <a:gd name="connsiteY9" fmla="*/ 4124673 h 4304185"/>
              <a:gd name="connsiteX10" fmla="*/ 3878863 w 4063457"/>
              <a:gd name="connsiteY10" fmla="*/ 4176869 h 4304185"/>
              <a:gd name="connsiteX11" fmla="*/ 3585585 w 4063457"/>
              <a:gd name="connsiteY11" fmla="*/ 4288221 h 4304185"/>
              <a:gd name="connsiteX12" fmla="*/ 1719367 w 4063457"/>
              <a:gd name="connsiteY12" fmla="*/ 3791752 h 4304185"/>
              <a:gd name="connsiteX13" fmla="*/ 1639196 w 4063457"/>
              <a:gd name="connsiteY13" fmla="*/ 3747301 h 4304185"/>
              <a:gd name="connsiteX14" fmla="*/ 1825999 w 4063457"/>
              <a:gd name="connsiteY14" fmla="*/ 3750303 h 4304185"/>
              <a:gd name="connsiteX15" fmla="*/ 1901361 w 4063457"/>
              <a:gd name="connsiteY15" fmla="*/ 3695037 h 4304185"/>
              <a:gd name="connsiteX16" fmla="*/ 1956627 w 4063457"/>
              <a:gd name="connsiteY16" fmla="*/ 3649819 h 4304185"/>
              <a:gd name="connsiteX17" fmla="*/ 2052742 w 4063457"/>
              <a:gd name="connsiteY17" fmla="*/ 3691740 h 4304185"/>
              <a:gd name="connsiteX18" fmla="*/ 2107352 w 4063457"/>
              <a:gd name="connsiteY18" fmla="*/ 3695037 h 4304185"/>
              <a:gd name="connsiteX19" fmla="*/ 2157594 w 4063457"/>
              <a:gd name="connsiteY19" fmla="*/ 3679964 h 4304185"/>
              <a:gd name="connsiteX20" fmla="*/ 2207836 w 4063457"/>
              <a:gd name="connsiteY20" fmla="*/ 3609626 h 4304185"/>
              <a:gd name="connsiteX21" fmla="*/ 2222909 w 4063457"/>
              <a:gd name="connsiteY21" fmla="*/ 3564408 h 4304185"/>
              <a:gd name="connsiteX22" fmla="*/ 2221811 w 4063457"/>
              <a:gd name="connsiteY22" fmla="*/ 3539340 h 4304185"/>
              <a:gd name="connsiteX23" fmla="*/ 2262579 w 4063457"/>
              <a:gd name="connsiteY23" fmla="*/ 3518405 h 4304185"/>
              <a:gd name="connsiteX24" fmla="*/ 2313344 w 4063457"/>
              <a:gd name="connsiteY24" fmla="*/ 3539287 h 4304185"/>
              <a:gd name="connsiteX25" fmla="*/ 2388706 w 4063457"/>
              <a:gd name="connsiteY25" fmla="*/ 3539287 h 4304185"/>
              <a:gd name="connsiteX26" fmla="*/ 2443972 w 4063457"/>
              <a:gd name="connsiteY26" fmla="*/ 3494070 h 4304185"/>
              <a:gd name="connsiteX27" fmla="*/ 2464069 w 4063457"/>
              <a:gd name="connsiteY27" fmla="*/ 3418707 h 4304185"/>
              <a:gd name="connsiteX28" fmla="*/ 2464069 w 4063457"/>
              <a:gd name="connsiteY28" fmla="*/ 3358417 h 4304185"/>
              <a:gd name="connsiteX29" fmla="*/ 2524359 w 4063457"/>
              <a:gd name="connsiteY29" fmla="*/ 3283054 h 4304185"/>
              <a:gd name="connsiteX30" fmla="*/ 2544456 w 4063457"/>
              <a:gd name="connsiteY30" fmla="*/ 3237837 h 4304185"/>
              <a:gd name="connsiteX31" fmla="*/ 2564552 w 4063457"/>
              <a:gd name="connsiteY31" fmla="*/ 3212716 h 4304185"/>
              <a:gd name="connsiteX32" fmla="*/ 2598047 w 4063457"/>
              <a:gd name="connsiteY32" fmla="*/ 3194058 h 4304185"/>
              <a:gd name="connsiteX33" fmla="*/ 2644939 w 4063457"/>
              <a:gd name="connsiteY33" fmla="*/ 3192619 h 4304185"/>
              <a:gd name="connsiteX34" fmla="*/ 2639915 w 4063457"/>
              <a:gd name="connsiteY34" fmla="*/ 3142377 h 4304185"/>
              <a:gd name="connsiteX35" fmla="*/ 2629867 w 4063457"/>
              <a:gd name="connsiteY35" fmla="*/ 3107208 h 4304185"/>
              <a:gd name="connsiteX36" fmla="*/ 2629003 w 4063457"/>
              <a:gd name="connsiteY36" fmla="*/ 3089283 h 4304185"/>
              <a:gd name="connsiteX37" fmla="*/ 2592054 w 4063457"/>
              <a:gd name="connsiteY37" fmla="*/ 3052728 h 4304185"/>
              <a:gd name="connsiteX38" fmla="*/ 2569577 w 4063457"/>
              <a:gd name="connsiteY38" fmla="*/ 3051942 h 4304185"/>
              <a:gd name="connsiteX39" fmla="*/ 2524359 w 4063457"/>
              <a:gd name="connsiteY39" fmla="*/ 3001700 h 4304185"/>
              <a:gd name="connsiteX40" fmla="*/ 2494214 w 4063457"/>
              <a:gd name="connsiteY40" fmla="*/ 2971555 h 4304185"/>
              <a:gd name="connsiteX41" fmla="*/ 2469093 w 4063457"/>
              <a:gd name="connsiteY41" fmla="*/ 2966531 h 4304185"/>
              <a:gd name="connsiteX42" fmla="*/ 2419453 w 4063457"/>
              <a:gd name="connsiteY42" fmla="*/ 2886877 h 4304185"/>
              <a:gd name="connsiteX43" fmla="*/ 2398755 w 4063457"/>
              <a:gd name="connsiteY43" fmla="*/ 2815806 h 4304185"/>
              <a:gd name="connsiteX44" fmla="*/ 2367066 w 4063457"/>
              <a:gd name="connsiteY44" fmla="*/ 2777340 h 4304185"/>
              <a:gd name="connsiteX45" fmla="*/ 2359922 w 4063457"/>
              <a:gd name="connsiteY45" fmla="*/ 2739240 h 4304185"/>
              <a:gd name="connsiteX46" fmla="*/ 2338465 w 4063457"/>
              <a:gd name="connsiteY46" fmla="*/ 2710298 h 4304185"/>
              <a:gd name="connsiteX47" fmla="*/ 2338491 w 4063457"/>
              <a:gd name="connsiteY47" fmla="*/ 2691615 h 4304185"/>
              <a:gd name="connsiteX48" fmla="*/ 2303295 w 4063457"/>
              <a:gd name="connsiteY48" fmla="*/ 2639960 h 4304185"/>
              <a:gd name="connsiteX49" fmla="*/ 2237981 w 4063457"/>
              <a:gd name="connsiteY49" fmla="*/ 2569621 h 4304185"/>
              <a:gd name="connsiteX50" fmla="*/ 2207836 w 4063457"/>
              <a:gd name="connsiteY50" fmla="*/ 2534452 h 4304185"/>
              <a:gd name="connsiteX51" fmla="*/ 2172667 w 4063457"/>
              <a:gd name="connsiteY51" fmla="*/ 2494259 h 4304185"/>
              <a:gd name="connsiteX52" fmla="*/ 2162278 w 4063457"/>
              <a:gd name="connsiteY52" fmla="*/ 2429677 h 4304185"/>
              <a:gd name="connsiteX53" fmla="*/ 2167643 w 4063457"/>
              <a:gd name="connsiteY53" fmla="*/ 2403823 h 4304185"/>
              <a:gd name="connsiteX54" fmla="*/ 2124179 w 4063457"/>
              <a:gd name="connsiteY54" fmla="*/ 2382052 h 4304185"/>
              <a:gd name="connsiteX55" fmla="*/ 2097304 w 4063457"/>
              <a:gd name="connsiteY55" fmla="*/ 2383727 h 4304185"/>
              <a:gd name="connsiteX56" fmla="*/ 2087779 w 4063457"/>
              <a:gd name="connsiteY56" fmla="*/ 2344083 h 4304185"/>
              <a:gd name="connsiteX57" fmla="*/ 2090842 w 4063457"/>
              <a:gd name="connsiteY57" fmla="*/ 2270133 h 4304185"/>
              <a:gd name="connsiteX58" fmla="*/ 2072183 w 4063457"/>
              <a:gd name="connsiteY58" fmla="*/ 2243050 h 4304185"/>
              <a:gd name="connsiteX59" fmla="*/ 2042038 w 4063457"/>
              <a:gd name="connsiteY59" fmla="*/ 2197832 h 4304185"/>
              <a:gd name="connsiteX60" fmla="*/ 1986772 w 4063457"/>
              <a:gd name="connsiteY60" fmla="*/ 2144425 h 4304185"/>
              <a:gd name="connsiteX61" fmla="*/ 1956627 w 4063457"/>
              <a:gd name="connsiteY61" fmla="*/ 2102373 h 4304185"/>
              <a:gd name="connsiteX62" fmla="*/ 1921458 w 4063457"/>
              <a:gd name="connsiteY62" fmla="*/ 2087300 h 4304185"/>
              <a:gd name="connsiteX63" fmla="*/ 1900341 w 4063457"/>
              <a:gd name="connsiteY63" fmla="*/ 2074871 h 4304185"/>
              <a:gd name="connsiteX64" fmla="*/ 1876240 w 4063457"/>
              <a:gd name="connsiteY64" fmla="*/ 2067204 h 4304185"/>
              <a:gd name="connsiteX65" fmla="*/ 1847953 w 4063457"/>
              <a:gd name="connsiteY65" fmla="*/ 2048677 h 4304185"/>
              <a:gd name="connsiteX66" fmla="*/ 1810926 w 4063457"/>
              <a:gd name="connsiteY66" fmla="*/ 2042083 h 4304185"/>
              <a:gd name="connsiteX67" fmla="*/ 1776516 w 4063457"/>
              <a:gd name="connsiteY67" fmla="*/ 2017721 h 4304185"/>
              <a:gd name="connsiteX68" fmla="*/ 1736899 w 4063457"/>
              <a:gd name="connsiteY68" fmla="*/ 1999770 h 4304185"/>
              <a:gd name="connsiteX69" fmla="*/ 1775757 w 4063457"/>
              <a:gd name="connsiteY69" fmla="*/ 1876285 h 4304185"/>
              <a:gd name="connsiteX70" fmla="*/ 1805902 w 4063457"/>
              <a:gd name="connsiteY70" fmla="*/ 1805947 h 4304185"/>
              <a:gd name="connsiteX71" fmla="*/ 1901361 w 4063457"/>
              <a:gd name="connsiteY71" fmla="*/ 1685366 h 4304185"/>
              <a:gd name="connsiteX72" fmla="*/ 1938127 w 4063457"/>
              <a:gd name="connsiteY72" fmla="*/ 1630100 h 4304185"/>
              <a:gd name="connsiteX73" fmla="*/ 1991796 w 4063457"/>
              <a:gd name="connsiteY73" fmla="*/ 1604979 h 4304185"/>
              <a:gd name="connsiteX74" fmla="*/ 2062135 w 4063457"/>
              <a:gd name="connsiteY74" fmla="*/ 1564786 h 4304185"/>
              <a:gd name="connsiteX75" fmla="*/ 2172667 w 4063457"/>
              <a:gd name="connsiteY75" fmla="*/ 1534641 h 4304185"/>
              <a:gd name="connsiteX76" fmla="*/ 2217884 w 4063457"/>
              <a:gd name="connsiteY76" fmla="*/ 1514544 h 4304185"/>
              <a:gd name="connsiteX77" fmla="*/ 2253054 w 4063457"/>
              <a:gd name="connsiteY77" fmla="*/ 1474351 h 4304185"/>
              <a:gd name="connsiteX78" fmla="*/ 2273150 w 4063457"/>
              <a:gd name="connsiteY78" fmla="*/ 1388940 h 4304185"/>
              <a:gd name="connsiteX79" fmla="*/ 2305939 w 4063457"/>
              <a:gd name="connsiteY79" fmla="*/ 1301932 h 4304185"/>
              <a:gd name="connsiteX80" fmla="*/ 2373634 w 4063457"/>
              <a:gd name="connsiteY80" fmla="*/ 1213094 h 4304185"/>
              <a:gd name="connsiteX81" fmla="*/ 2489190 w 4063457"/>
              <a:gd name="connsiteY81" fmla="*/ 1112610 h 4304185"/>
              <a:gd name="connsiteX82" fmla="*/ 2443972 w 4063457"/>
              <a:gd name="connsiteY82" fmla="*/ 1082465 h 4304185"/>
              <a:gd name="connsiteX83" fmla="*/ 2386117 w 4063457"/>
              <a:gd name="connsiteY83" fmla="*/ 1067602 h 4304185"/>
              <a:gd name="connsiteX84" fmla="*/ 2303295 w 4063457"/>
              <a:gd name="connsiteY84" fmla="*/ 1062368 h 4304185"/>
              <a:gd name="connsiteX85" fmla="*/ 2250386 w 4063457"/>
              <a:gd name="connsiteY85" fmla="*/ 1039027 h 4304185"/>
              <a:gd name="connsiteX86" fmla="*/ 2178948 w 4063457"/>
              <a:gd name="connsiteY86" fmla="*/ 1024740 h 4304185"/>
              <a:gd name="connsiteX87" fmla="*/ 2142522 w 4063457"/>
              <a:gd name="connsiteY87" fmla="*/ 1037248 h 4304185"/>
              <a:gd name="connsiteX88" fmla="*/ 2082232 w 4063457"/>
              <a:gd name="connsiteY88" fmla="*/ 1007103 h 4304185"/>
              <a:gd name="connsiteX89" fmla="*/ 2011893 w 4063457"/>
              <a:gd name="connsiteY89" fmla="*/ 992030 h 4304185"/>
              <a:gd name="connsiteX90" fmla="*/ 1836048 w 4063457"/>
              <a:gd name="connsiteY90" fmla="*/ 943777 h 4304185"/>
              <a:gd name="connsiteX91" fmla="*/ 1599911 w 4063457"/>
              <a:gd name="connsiteY91" fmla="*/ 881498 h 4304185"/>
              <a:gd name="connsiteX92" fmla="*/ 1534596 w 4063457"/>
              <a:gd name="connsiteY92" fmla="*/ 851353 h 4304185"/>
              <a:gd name="connsiteX93" fmla="*/ 1479331 w 4063457"/>
              <a:gd name="connsiteY93" fmla="*/ 826232 h 4304185"/>
              <a:gd name="connsiteX94" fmla="*/ 1393920 w 4063457"/>
              <a:gd name="connsiteY94" fmla="*/ 816184 h 4304185"/>
              <a:gd name="connsiteX95" fmla="*/ 1333629 w 4063457"/>
              <a:gd name="connsiteY95" fmla="*/ 816184 h 4304185"/>
              <a:gd name="connsiteX96" fmla="*/ 1298460 w 4063457"/>
              <a:gd name="connsiteY96" fmla="*/ 821208 h 4304185"/>
              <a:gd name="connsiteX97" fmla="*/ 1203001 w 4063457"/>
              <a:gd name="connsiteY97" fmla="*/ 720725 h 4304185"/>
              <a:gd name="connsiteX98" fmla="*/ 1190729 w 4063457"/>
              <a:gd name="connsiteY98" fmla="*/ 677077 h 4304185"/>
              <a:gd name="connsiteX99" fmla="*/ 1162154 w 4063457"/>
              <a:gd name="connsiteY99" fmla="*/ 650883 h 4304185"/>
              <a:gd name="connsiteX100" fmla="*/ 1132662 w 4063457"/>
              <a:gd name="connsiteY100" fmla="*/ 615217 h 4304185"/>
              <a:gd name="connsiteX101" fmla="*/ 1072372 w 4063457"/>
              <a:gd name="connsiteY101" fmla="*/ 534830 h 4304185"/>
              <a:gd name="connsiteX102" fmla="*/ 2940354 w 4063457"/>
              <a:gd name="connsiteY102" fmla="*/ 1196049 h 4304185"/>
              <a:gd name="connsiteX103" fmla="*/ 966865 w 4063457"/>
              <a:gd name="connsiteY103" fmla="*/ 424298 h 4304185"/>
              <a:gd name="connsiteX104" fmla="*/ 871405 w 4063457"/>
              <a:gd name="connsiteY104" fmla="*/ 353960 h 4304185"/>
              <a:gd name="connsiteX105" fmla="*/ 775946 w 4063457"/>
              <a:gd name="connsiteY105" fmla="*/ 348936 h 4304185"/>
              <a:gd name="connsiteX106" fmla="*/ 745436 w 4063457"/>
              <a:gd name="connsiteY106" fmla="*/ 324652 h 4304185"/>
              <a:gd name="connsiteX107" fmla="*/ 675462 w 4063457"/>
              <a:gd name="connsiteY107" fmla="*/ 338887 h 4304185"/>
              <a:gd name="connsiteX108" fmla="*/ 666854 w 4063457"/>
              <a:gd name="connsiteY108" fmla="*/ 315127 h 4304185"/>
              <a:gd name="connsiteX109" fmla="*/ 620196 w 4063457"/>
              <a:gd name="connsiteY109" fmla="*/ 323815 h 4304185"/>
              <a:gd name="connsiteX110" fmla="*/ 612086 w 4063457"/>
              <a:gd name="connsiteY110" fmla="*/ 284171 h 4304185"/>
              <a:gd name="connsiteX111" fmla="*/ 576367 w 4063457"/>
              <a:gd name="connsiteY111" fmla="*/ 248452 h 4304185"/>
              <a:gd name="connsiteX112" fmla="*/ 562079 w 4063457"/>
              <a:gd name="connsiteY112" fmla="*/ 212733 h 4304185"/>
              <a:gd name="connsiteX113" fmla="*/ 554882 w 4063457"/>
              <a:gd name="connsiteY113" fmla="*/ 193186 h 4304185"/>
              <a:gd name="connsiteX114" fmla="*/ 489568 w 4063457"/>
              <a:gd name="connsiteY114" fmla="*/ 163041 h 4304185"/>
              <a:gd name="connsiteX115" fmla="*/ 444350 w 4063457"/>
              <a:gd name="connsiteY115" fmla="*/ 163041 h 4304185"/>
              <a:gd name="connsiteX116" fmla="*/ 424254 w 4063457"/>
              <a:gd name="connsiteY116" fmla="*/ 102751 h 4304185"/>
              <a:gd name="connsiteX117" fmla="*/ 399133 w 4063457"/>
              <a:gd name="connsiteY117" fmla="*/ 47485 h 4304185"/>
              <a:gd name="connsiteX118" fmla="*/ 368988 w 4063457"/>
              <a:gd name="connsiteY118" fmla="*/ 22364 h 4304185"/>
              <a:gd name="connsiteX119" fmla="*/ 313722 w 4063457"/>
              <a:gd name="connsiteY119" fmla="*/ 57533 h 4304185"/>
              <a:gd name="connsiteX120" fmla="*/ 243383 w 4063457"/>
              <a:gd name="connsiteY120" fmla="*/ 82654 h 4304185"/>
              <a:gd name="connsiteX121" fmla="*/ 198166 w 4063457"/>
              <a:gd name="connsiteY121" fmla="*/ 92703 h 4304185"/>
              <a:gd name="connsiteX122" fmla="*/ 3015193 w 4063457"/>
              <a:gd name="connsiteY122" fmla="*/ 1316229 h 4304185"/>
              <a:gd name="connsiteX123" fmla="*/ 3103116 w 4063457"/>
              <a:gd name="connsiteY123" fmla="*/ 1481259 h 4304185"/>
              <a:gd name="connsiteX124" fmla="*/ 3146310 w 4063457"/>
              <a:gd name="connsiteY124" fmla="*/ 1623820 h 4304185"/>
              <a:gd name="connsiteX125" fmla="*/ 3225162 w 4063457"/>
              <a:gd name="connsiteY125" fmla="*/ 1745866 h 4304185"/>
              <a:gd name="connsiteX0" fmla="*/ 3169215 w 4007510"/>
              <a:gd name="connsiteY0" fmla="*/ 1760960 h 4319279"/>
              <a:gd name="connsiteX1" fmla="*/ 3550982 w 4007510"/>
              <a:gd name="connsiteY1" fmla="*/ 2020403 h 4319279"/>
              <a:gd name="connsiteX2" fmla="*/ 3772395 w 4007510"/>
              <a:gd name="connsiteY2" fmla="*/ 2339647 h 4319279"/>
              <a:gd name="connsiteX3" fmla="*/ 3836663 w 4007510"/>
              <a:gd name="connsiteY3" fmla="*/ 2707040 h 4319279"/>
              <a:gd name="connsiteX4" fmla="*/ 3826335 w 4007510"/>
              <a:gd name="connsiteY4" fmla="*/ 3063477 h 4319279"/>
              <a:gd name="connsiteX5" fmla="*/ 3876577 w 4007510"/>
              <a:gd name="connsiteY5" fmla="*/ 3299893 h 4319279"/>
              <a:gd name="connsiteX6" fmla="*/ 3966882 w 4007510"/>
              <a:gd name="connsiteY6" fmla="*/ 3559196 h 4319279"/>
              <a:gd name="connsiteX7" fmla="*/ 4007364 w 4007510"/>
              <a:gd name="connsiteY7" fmla="*/ 3863202 h 4319279"/>
              <a:gd name="connsiteX8" fmla="*/ 3954312 w 4007510"/>
              <a:gd name="connsiteY8" fmla="*/ 4028259 h 4319279"/>
              <a:gd name="connsiteX9" fmla="*/ 3910699 w 4007510"/>
              <a:gd name="connsiteY9" fmla="*/ 4139767 h 4319279"/>
              <a:gd name="connsiteX10" fmla="*/ 3822916 w 4007510"/>
              <a:gd name="connsiteY10" fmla="*/ 4191963 h 4319279"/>
              <a:gd name="connsiteX11" fmla="*/ 3529638 w 4007510"/>
              <a:gd name="connsiteY11" fmla="*/ 4303315 h 4319279"/>
              <a:gd name="connsiteX12" fmla="*/ 1663420 w 4007510"/>
              <a:gd name="connsiteY12" fmla="*/ 3806846 h 4319279"/>
              <a:gd name="connsiteX13" fmla="*/ 1583249 w 4007510"/>
              <a:gd name="connsiteY13" fmla="*/ 3762395 h 4319279"/>
              <a:gd name="connsiteX14" fmla="*/ 1770052 w 4007510"/>
              <a:gd name="connsiteY14" fmla="*/ 3765397 h 4319279"/>
              <a:gd name="connsiteX15" fmla="*/ 1845414 w 4007510"/>
              <a:gd name="connsiteY15" fmla="*/ 3710131 h 4319279"/>
              <a:gd name="connsiteX16" fmla="*/ 1900680 w 4007510"/>
              <a:gd name="connsiteY16" fmla="*/ 3664913 h 4319279"/>
              <a:gd name="connsiteX17" fmla="*/ 1996795 w 4007510"/>
              <a:gd name="connsiteY17" fmla="*/ 3706834 h 4319279"/>
              <a:gd name="connsiteX18" fmla="*/ 2051405 w 4007510"/>
              <a:gd name="connsiteY18" fmla="*/ 3710131 h 4319279"/>
              <a:gd name="connsiteX19" fmla="*/ 2101647 w 4007510"/>
              <a:gd name="connsiteY19" fmla="*/ 3695058 h 4319279"/>
              <a:gd name="connsiteX20" fmla="*/ 2151889 w 4007510"/>
              <a:gd name="connsiteY20" fmla="*/ 3624720 h 4319279"/>
              <a:gd name="connsiteX21" fmla="*/ 2166962 w 4007510"/>
              <a:gd name="connsiteY21" fmla="*/ 3579502 h 4319279"/>
              <a:gd name="connsiteX22" fmla="*/ 2165864 w 4007510"/>
              <a:gd name="connsiteY22" fmla="*/ 3554434 h 4319279"/>
              <a:gd name="connsiteX23" fmla="*/ 2206632 w 4007510"/>
              <a:gd name="connsiteY23" fmla="*/ 3533499 h 4319279"/>
              <a:gd name="connsiteX24" fmla="*/ 2257397 w 4007510"/>
              <a:gd name="connsiteY24" fmla="*/ 3554381 h 4319279"/>
              <a:gd name="connsiteX25" fmla="*/ 2332759 w 4007510"/>
              <a:gd name="connsiteY25" fmla="*/ 3554381 h 4319279"/>
              <a:gd name="connsiteX26" fmla="*/ 2388025 w 4007510"/>
              <a:gd name="connsiteY26" fmla="*/ 3509164 h 4319279"/>
              <a:gd name="connsiteX27" fmla="*/ 2408122 w 4007510"/>
              <a:gd name="connsiteY27" fmla="*/ 3433801 h 4319279"/>
              <a:gd name="connsiteX28" fmla="*/ 2408122 w 4007510"/>
              <a:gd name="connsiteY28" fmla="*/ 3373511 h 4319279"/>
              <a:gd name="connsiteX29" fmla="*/ 2468412 w 4007510"/>
              <a:gd name="connsiteY29" fmla="*/ 3298148 h 4319279"/>
              <a:gd name="connsiteX30" fmla="*/ 2488509 w 4007510"/>
              <a:gd name="connsiteY30" fmla="*/ 3252931 h 4319279"/>
              <a:gd name="connsiteX31" fmla="*/ 2508605 w 4007510"/>
              <a:gd name="connsiteY31" fmla="*/ 3227810 h 4319279"/>
              <a:gd name="connsiteX32" fmla="*/ 2542100 w 4007510"/>
              <a:gd name="connsiteY32" fmla="*/ 3209152 h 4319279"/>
              <a:gd name="connsiteX33" fmla="*/ 2588992 w 4007510"/>
              <a:gd name="connsiteY33" fmla="*/ 3207713 h 4319279"/>
              <a:gd name="connsiteX34" fmla="*/ 2583968 w 4007510"/>
              <a:gd name="connsiteY34" fmla="*/ 3157471 h 4319279"/>
              <a:gd name="connsiteX35" fmla="*/ 2573920 w 4007510"/>
              <a:gd name="connsiteY35" fmla="*/ 3122302 h 4319279"/>
              <a:gd name="connsiteX36" fmla="*/ 2573056 w 4007510"/>
              <a:gd name="connsiteY36" fmla="*/ 3104377 h 4319279"/>
              <a:gd name="connsiteX37" fmla="*/ 2536107 w 4007510"/>
              <a:gd name="connsiteY37" fmla="*/ 3067822 h 4319279"/>
              <a:gd name="connsiteX38" fmla="*/ 2513630 w 4007510"/>
              <a:gd name="connsiteY38" fmla="*/ 3067036 h 4319279"/>
              <a:gd name="connsiteX39" fmla="*/ 2468412 w 4007510"/>
              <a:gd name="connsiteY39" fmla="*/ 3016794 h 4319279"/>
              <a:gd name="connsiteX40" fmla="*/ 2438267 w 4007510"/>
              <a:gd name="connsiteY40" fmla="*/ 2986649 h 4319279"/>
              <a:gd name="connsiteX41" fmla="*/ 2413146 w 4007510"/>
              <a:gd name="connsiteY41" fmla="*/ 2981625 h 4319279"/>
              <a:gd name="connsiteX42" fmla="*/ 2363506 w 4007510"/>
              <a:gd name="connsiteY42" fmla="*/ 2901971 h 4319279"/>
              <a:gd name="connsiteX43" fmla="*/ 2342808 w 4007510"/>
              <a:gd name="connsiteY43" fmla="*/ 2830900 h 4319279"/>
              <a:gd name="connsiteX44" fmla="*/ 2311119 w 4007510"/>
              <a:gd name="connsiteY44" fmla="*/ 2792434 h 4319279"/>
              <a:gd name="connsiteX45" fmla="*/ 2303975 w 4007510"/>
              <a:gd name="connsiteY45" fmla="*/ 2754334 h 4319279"/>
              <a:gd name="connsiteX46" fmla="*/ 2282518 w 4007510"/>
              <a:gd name="connsiteY46" fmla="*/ 2725392 h 4319279"/>
              <a:gd name="connsiteX47" fmla="*/ 2282544 w 4007510"/>
              <a:gd name="connsiteY47" fmla="*/ 2706709 h 4319279"/>
              <a:gd name="connsiteX48" fmla="*/ 2247348 w 4007510"/>
              <a:gd name="connsiteY48" fmla="*/ 2655054 h 4319279"/>
              <a:gd name="connsiteX49" fmla="*/ 2182034 w 4007510"/>
              <a:gd name="connsiteY49" fmla="*/ 2584715 h 4319279"/>
              <a:gd name="connsiteX50" fmla="*/ 2151889 w 4007510"/>
              <a:gd name="connsiteY50" fmla="*/ 2549546 h 4319279"/>
              <a:gd name="connsiteX51" fmla="*/ 2116720 w 4007510"/>
              <a:gd name="connsiteY51" fmla="*/ 2509353 h 4319279"/>
              <a:gd name="connsiteX52" fmla="*/ 2106331 w 4007510"/>
              <a:gd name="connsiteY52" fmla="*/ 2444771 h 4319279"/>
              <a:gd name="connsiteX53" fmla="*/ 2111696 w 4007510"/>
              <a:gd name="connsiteY53" fmla="*/ 2418917 h 4319279"/>
              <a:gd name="connsiteX54" fmla="*/ 2068232 w 4007510"/>
              <a:gd name="connsiteY54" fmla="*/ 2397146 h 4319279"/>
              <a:gd name="connsiteX55" fmla="*/ 2041357 w 4007510"/>
              <a:gd name="connsiteY55" fmla="*/ 2398821 h 4319279"/>
              <a:gd name="connsiteX56" fmla="*/ 2031832 w 4007510"/>
              <a:gd name="connsiteY56" fmla="*/ 2359177 h 4319279"/>
              <a:gd name="connsiteX57" fmla="*/ 2034895 w 4007510"/>
              <a:gd name="connsiteY57" fmla="*/ 2285227 h 4319279"/>
              <a:gd name="connsiteX58" fmla="*/ 2016236 w 4007510"/>
              <a:gd name="connsiteY58" fmla="*/ 2258144 h 4319279"/>
              <a:gd name="connsiteX59" fmla="*/ 1986091 w 4007510"/>
              <a:gd name="connsiteY59" fmla="*/ 2212926 h 4319279"/>
              <a:gd name="connsiteX60" fmla="*/ 1930825 w 4007510"/>
              <a:gd name="connsiteY60" fmla="*/ 2159519 h 4319279"/>
              <a:gd name="connsiteX61" fmla="*/ 1900680 w 4007510"/>
              <a:gd name="connsiteY61" fmla="*/ 2117467 h 4319279"/>
              <a:gd name="connsiteX62" fmla="*/ 1865511 w 4007510"/>
              <a:gd name="connsiteY62" fmla="*/ 2102394 h 4319279"/>
              <a:gd name="connsiteX63" fmla="*/ 1844394 w 4007510"/>
              <a:gd name="connsiteY63" fmla="*/ 2089965 h 4319279"/>
              <a:gd name="connsiteX64" fmla="*/ 1820293 w 4007510"/>
              <a:gd name="connsiteY64" fmla="*/ 2082298 h 4319279"/>
              <a:gd name="connsiteX65" fmla="*/ 1792006 w 4007510"/>
              <a:gd name="connsiteY65" fmla="*/ 2063771 h 4319279"/>
              <a:gd name="connsiteX66" fmla="*/ 1754979 w 4007510"/>
              <a:gd name="connsiteY66" fmla="*/ 2057177 h 4319279"/>
              <a:gd name="connsiteX67" fmla="*/ 1720569 w 4007510"/>
              <a:gd name="connsiteY67" fmla="*/ 2032815 h 4319279"/>
              <a:gd name="connsiteX68" fmla="*/ 1680952 w 4007510"/>
              <a:gd name="connsiteY68" fmla="*/ 2014864 h 4319279"/>
              <a:gd name="connsiteX69" fmla="*/ 1719810 w 4007510"/>
              <a:gd name="connsiteY69" fmla="*/ 1891379 h 4319279"/>
              <a:gd name="connsiteX70" fmla="*/ 1749955 w 4007510"/>
              <a:gd name="connsiteY70" fmla="*/ 1821041 h 4319279"/>
              <a:gd name="connsiteX71" fmla="*/ 1845414 w 4007510"/>
              <a:gd name="connsiteY71" fmla="*/ 1700460 h 4319279"/>
              <a:gd name="connsiteX72" fmla="*/ 1882180 w 4007510"/>
              <a:gd name="connsiteY72" fmla="*/ 1645194 h 4319279"/>
              <a:gd name="connsiteX73" fmla="*/ 1935849 w 4007510"/>
              <a:gd name="connsiteY73" fmla="*/ 1620073 h 4319279"/>
              <a:gd name="connsiteX74" fmla="*/ 2006188 w 4007510"/>
              <a:gd name="connsiteY74" fmla="*/ 1579880 h 4319279"/>
              <a:gd name="connsiteX75" fmla="*/ 2116720 w 4007510"/>
              <a:gd name="connsiteY75" fmla="*/ 1549735 h 4319279"/>
              <a:gd name="connsiteX76" fmla="*/ 2161937 w 4007510"/>
              <a:gd name="connsiteY76" fmla="*/ 1529638 h 4319279"/>
              <a:gd name="connsiteX77" fmla="*/ 2197107 w 4007510"/>
              <a:gd name="connsiteY77" fmla="*/ 1489445 h 4319279"/>
              <a:gd name="connsiteX78" fmla="*/ 2217203 w 4007510"/>
              <a:gd name="connsiteY78" fmla="*/ 1404034 h 4319279"/>
              <a:gd name="connsiteX79" fmla="*/ 2249992 w 4007510"/>
              <a:gd name="connsiteY79" fmla="*/ 1317026 h 4319279"/>
              <a:gd name="connsiteX80" fmla="*/ 2317687 w 4007510"/>
              <a:gd name="connsiteY80" fmla="*/ 1228188 h 4319279"/>
              <a:gd name="connsiteX81" fmla="*/ 2433243 w 4007510"/>
              <a:gd name="connsiteY81" fmla="*/ 1127704 h 4319279"/>
              <a:gd name="connsiteX82" fmla="*/ 2388025 w 4007510"/>
              <a:gd name="connsiteY82" fmla="*/ 1097559 h 4319279"/>
              <a:gd name="connsiteX83" fmla="*/ 2330170 w 4007510"/>
              <a:gd name="connsiteY83" fmla="*/ 1082696 h 4319279"/>
              <a:gd name="connsiteX84" fmla="*/ 2247348 w 4007510"/>
              <a:gd name="connsiteY84" fmla="*/ 1077462 h 4319279"/>
              <a:gd name="connsiteX85" fmla="*/ 2194439 w 4007510"/>
              <a:gd name="connsiteY85" fmla="*/ 1054121 h 4319279"/>
              <a:gd name="connsiteX86" fmla="*/ 2123001 w 4007510"/>
              <a:gd name="connsiteY86" fmla="*/ 1039834 h 4319279"/>
              <a:gd name="connsiteX87" fmla="*/ 2086575 w 4007510"/>
              <a:gd name="connsiteY87" fmla="*/ 1052342 h 4319279"/>
              <a:gd name="connsiteX88" fmla="*/ 2026285 w 4007510"/>
              <a:gd name="connsiteY88" fmla="*/ 1022197 h 4319279"/>
              <a:gd name="connsiteX89" fmla="*/ 1955946 w 4007510"/>
              <a:gd name="connsiteY89" fmla="*/ 1007124 h 4319279"/>
              <a:gd name="connsiteX90" fmla="*/ 1780101 w 4007510"/>
              <a:gd name="connsiteY90" fmla="*/ 958871 h 4319279"/>
              <a:gd name="connsiteX91" fmla="*/ 1543964 w 4007510"/>
              <a:gd name="connsiteY91" fmla="*/ 896592 h 4319279"/>
              <a:gd name="connsiteX92" fmla="*/ 1478649 w 4007510"/>
              <a:gd name="connsiteY92" fmla="*/ 866447 h 4319279"/>
              <a:gd name="connsiteX93" fmla="*/ 1423384 w 4007510"/>
              <a:gd name="connsiteY93" fmla="*/ 841326 h 4319279"/>
              <a:gd name="connsiteX94" fmla="*/ 1337973 w 4007510"/>
              <a:gd name="connsiteY94" fmla="*/ 831278 h 4319279"/>
              <a:gd name="connsiteX95" fmla="*/ 1277682 w 4007510"/>
              <a:gd name="connsiteY95" fmla="*/ 831278 h 4319279"/>
              <a:gd name="connsiteX96" fmla="*/ 1242513 w 4007510"/>
              <a:gd name="connsiteY96" fmla="*/ 836302 h 4319279"/>
              <a:gd name="connsiteX97" fmla="*/ 1147054 w 4007510"/>
              <a:gd name="connsiteY97" fmla="*/ 735819 h 4319279"/>
              <a:gd name="connsiteX98" fmla="*/ 1134782 w 4007510"/>
              <a:gd name="connsiteY98" fmla="*/ 692171 h 4319279"/>
              <a:gd name="connsiteX99" fmla="*/ 1106207 w 4007510"/>
              <a:gd name="connsiteY99" fmla="*/ 665977 h 4319279"/>
              <a:gd name="connsiteX100" fmla="*/ 1076715 w 4007510"/>
              <a:gd name="connsiteY100" fmla="*/ 630311 h 4319279"/>
              <a:gd name="connsiteX101" fmla="*/ 1016425 w 4007510"/>
              <a:gd name="connsiteY101" fmla="*/ 549924 h 4319279"/>
              <a:gd name="connsiteX102" fmla="*/ 2884407 w 4007510"/>
              <a:gd name="connsiteY102" fmla="*/ 1211143 h 4319279"/>
              <a:gd name="connsiteX103" fmla="*/ 910918 w 4007510"/>
              <a:gd name="connsiteY103" fmla="*/ 439392 h 4319279"/>
              <a:gd name="connsiteX104" fmla="*/ 815458 w 4007510"/>
              <a:gd name="connsiteY104" fmla="*/ 369054 h 4319279"/>
              <a:gd name="connsiteX105" fmla="*/ 719999 w 4007510"/>
              <a:gd name="connsiteY105" fmla="*/ 364030 h 4319279"/>
              <a:gd name="connsiteX106" fmla="*/ 689489 w 4007510"/>
              <a:gd name="connsiteY106" fmla="*/ 339746 h 4319279"/>
              <a:gd name="connsiteX107" fmla="*/ 619515 w 4007510"/>
              <a:gd name="connsiteY107" fmla="*/ 353981 h 4319279"/>
              <a:gd name="connsiteX108" fmla="*/ 610907 w 4007510"/>
              <a:gd name="connsiteY108" fmla="*/ 330221 h 4319279"/>
              <a:gd name="connsiteX109" fmla="*/ 564249 w 4007510"/>
              <a:gd name="connsiteY109" fmla="*/ 338909 h 4319279"/>
              <a:gd name="connsiteX110" fmla="*/ 556139 w 4007510"/>
              <a:gd name="connsiteY110" fmla="*/ 299265 h 4319279"/>
              <a:gd name="connsiteX111" fmla="*/ 520420 w 4007510"/>
              <a:gd name="connsiteY111" fmla="*/ 263546 h 4319279"/>
              <a:gd name="connsiteX112" fmla="*/ 506132 w 4007510"/>
              <a:gd name="connsiteY112" fmla="*/ 227827 h 4319279"/>
              <a:gd name="connsiteX113" fmla="*/ 498935 w 4007510"/>
              <a:gd name="connsiteY113" fmla="*/ 208280 h 4319279"/>
              <a:gd name="connsiteX114" fmla="*/ 433621 w 4007510"/>
              <a:gd name="connsiteY114" fmla="*/ 178135 h 4319279"/>
              <a:gd name="connsiteX115" fmla="*/ 388403 w 4007510"/>
              <a:gd name="connsiteY115" fmla="*/ 178135 h 4319279"/>
              <a:gd name="connsiteX116" fmla="*/ 368307 w 4007510"/>
              <a:gd name="connsiteY116" fmla="*/ 117845 h 4319279"/>
              <a:gd name="connsiteX117" fmla="*/ 343186 w 4007510"/>
              <a:gd name="connsiteY117" fmla="*/ 62579 h 4319279"/>
              <a:gd name="connsiteX118" fmla="*/ 313041 w 4007510"/>
              <a:gd name="connsiteY118" fmla="*/ 37458 h 4319279"/>
              <a:gd name="connsiteX119" fmla="*/ 257775 w 4007510"/>
              <a:gd name="connsiteY119" fmla="*/ 72627 h 4319279"/>
              <a:gd name="connsiteX120" fmla="*/ 187436 w 4007510"/>
              <a:gd name="connsiteY120" fmla="*/ 97748 h 4319279"/>
              <a:gd name="connsiteX121" fmla="*/ 2959246 w 4007510"/>
              <a:gd name="connsiteY121" fmla="*/ 1331323 h 4319279"/>
              <a:gd name="connsiteX122" fmla="*/ 3047169 w 4007510"/>
              <a:gd name="connsiteY122" fmla="*/ 1496353 h 4319279"/>
              <a:gd name="connsiteX123" fmla="*/ 3090363 w 4007510"/>
              <a:gd name="connsiteY123" fmla="*/ 1638914 h 4319279"/>
              <a:gd name="connsiteX124" fmla="*/ 3169215 w 4007510"/>
              <a:gd name="connsiteY124" fmla="*/ 1760960 h 4319279"/>
              <a:gd name="connsiteX0" fmla="*/ 3096919 w 3935214"/>
              <a:gd name="connsiteY0" fmla="*/ 1793787 h 4352106"/>
              <a:gd name="connsiteX1" fmla="*/ 3478686 w 3935214"/>
              <a:gd name="connsiteY1" fmla="*/ 2053230 h 4352106"/>
              <a:gd name="connsiteX2" fmla="*/ 3700099 w 3935214"/>
              <a:gd name="connsiteY2" fmla="*/ 2372474 h 4352106"/>
              <a:gd name="connsiteX3" fmla="*/ 3764367 w 3935214"/>
              <a:gd name="connsiteY3" fmla="*/ 2739867 h 4352106"/>
              <a:gd name="connsiteX4" fmla="*/ 3754039 w 3935214"/>
              <a:gd name="connsiteY4" fmla="*/ 3096304 h 4352106"/>
              <a:gd name="connsiteX5" fmla="*/ 3804281 w 3935214"/>
              <a:gd name="connsiteY5" fmla="*/ 3332720 h 4352106"/>
              <a:gd name="connsiteX6" fmla="*/ 3894586 w 3935214"/>
              <a:gd name="connsiteY6" fmla="*/ 3592023 h 4352106"/>
              <a:gd name="connsiteX7" fmla="*/ 3935068 w 3935214"/>
              <a:gd name="connsiteY7" fmla="*/ 3896029 h 4352106"/>
              <a:gd name="connsiteX8" fmla="*/ 3882016 w 3935214"/>
              <a:gd name="connsiteY8" fmla="*/ 4061086 h 4352106"/>
              <a:gd name="connsiteX9" fmla="*/ 3838403 w 3935214"/>
              <a:gd name="connsiteY9" fmla="*/ 4172594 h 4352106"/>
              <a:gd name="connsiteX10" fmla="*/ 3750620 w 3935214"/>
              <a:gd name="connsiteY10" fmla="*/ 4224790 h 4352106"/>
              <a:gd name="connsiteX11" fmla="*/ 3457342 w 3935214"/>
              <a:gd name="connsiteY11" fmla="*/ 4336142 h 4352106"/>
              <a:gd name="connsiteX12" fmla="*/ 1591124 w 3935214"/>
              <a:gd name="connsiteY12" fmla="*/ 3839673 h 4352106"/>
              <a:gd name="connsiteX13" fmla="*/ 1510953 w 3935214"/>
              <a:gd name="connsiteY13" fmla="*/ 3795222 h 4352106"/>
              <a:gd name="connsiteX14" fmla="*/ 1697756 w 3935214"/>
              <a:gd name="connsiteY14" fmla="*/ 3798224 h 4352106"/>
              <a:gd name="connsiteX15" fmla="*/ 1773118 w 3935214"/>
              <a:gd name="connsiteY15" fmla="*/ 3742958 h 4352106"/>
              <a:gd name="connsiteX16" fmla="*/ 1828384 w 3935214"/>
              <a:gd name="connsiteY16" fmla="*/ 3697740 h 4352106"/>
              <a:gd name="connsiteX17" fmla="*/ 1924499 w 3935214"/>
              <a:gd name="connsiteY17" fmla="*/ 3739661 h 4352106"/>
              <a:gd name="connsiteX18" fmla="*/ 1979109 w 3935214"/>
              <a:gd name="connsiteY18" fmla="*/ 3742958 h 4352106"/>
              <a:gd name="connsiteX19" fmla="*/ 2029351 w 3935214"/>
              <a:gd name="connsiteY19" fmla="*/ 3727885 h 4352106"/>
              <a:gd name="connsiteX20" fmla="*/ 2079593 w 3935214"/>
              <a:gd name="connsiteY20" fmla="*/ 3657547 h 4352106"/>
              <a:gd name="connsiteX21" fmla="*/ 2094666 w 3935214"/>
              <a:gd name="connsiteY21" fmla="*/ 3612329 h 4352106"/>
              <a:gd name="connsiteX22" fmla="*/ 2093568 w 3935214"/>
              <a:gd name="connsiteY22" fmla="*/ 3587261 h 4352106"/>
              <a:gd name="connsiteX23" fmla="*/ 2134336 w 3935214"/>
              <a:gd name="connsiteY23" fmla="*/ 3566326 h 4352106"/>
              <a:gd name="connsiteX24" fmla="*/ 2185101 w 3935214"/>
              <a:gd name="connsiteY24" fmla="*/ 3587208 h 4352106"/>
              <a:gd name="connsiteX25" fmla="*/ 2260463 w 3935214"/>
              <a:gd name="connsiteY25" fmla="*/ 3587208 h 4352106"/>
              <a:gd name="connsiteX26" fmla="*/ 2315729 w 3935214"/>
              <a:gd name="connsiteY26" fmla="*/ 3541991 h 4352106"/>
              <a:gd name="connsiteX27" fmla="*/ 2335826 w 3935214"/>
              <a:gd name="connsiteY27" fmla="*/ 3466628 h 4352106"/>
              <a:gd name="connsiteX28" fmla="*/ 2335826 w 3935214"/>
              <a:gd name="connsiteY28" fmla="*/ 3406338 h 4352106"/>
              <a:gd name="connsiteX29" fmla="*/ 2396116 w 3935214"/>
              <a:gd name="connsiteY29" fmla="*/ 3330975 h 4352106"/>
              <a:gd name="connsiteX30" fmla="*/ 2416213 w 3935214"/>
              <a:gd name="connsiteY30" fmla="*/ 3285758 h 4352106"/>
              <a:gd name="connsiteX31" fmla="*/ 2436309 w 3935214"/>
              <a:gd name="connsiteY31" fmla="*/ 3260637 h 4352106"/>
              <a:gd name="connsiteX32" fmla="*/ 2469804 w 3935214"/>
              <a:gd name="connsiteY32" fmla="*/ 3241979 h 4352106"/>
              <a:gd name="connsiteX33" fmla="*/ 2516696 w 3935214"/>
              <a:gd name="connsiteY33" fmla="*/ 3240540 h 4352106"/>
              <a:gd name="connsiteX34" fmla="*/ 2511672 w 3935214"/>
              <a:gd name="connsiteY34" fmla="*/ 3190298 h 4352106"/>
              <a:gd name="connsiteX35" fmla="*/ 2501624 w 3935214"/>
              <a:gd name="connsiteY35" fmla="*/ 3155129 h 4352106"/>
              <a:gd name="connsiteX36" fmla="*/ 2500760 w 3935214"/>
              <a:gd name="connsiteY36" fmla="*/ 3137204 h 4352106"/>
              <a:gd name="connsiteX37" fmla="*/ 2463811 w 3935214"/>
              <a:gd name="connsiteY37" fmla="*/ 3100649 h 4352106"/>
              <a:gd name="connsiteX38" fmla="*/ 2441334 w 3935214"/>
              <a:gd name="connsiteY38" fmla="*/ 3099863 h 4352106"/>
              <a:gd name="connsiteX39" fmla="*/ 2396116 w 3935214"/>
              <a:gd name="connsiteY39" fmla="*/ 3049621 h 4352106"/>
              <a:gd name="connsiteX40" fmla="*/ 2365971 w 3935214"/>
              <a:gd name="connsiteY40" fmla="*/ 3019476 h 4352106"/>
              <a:gd name="connsiteX41" fmla="*/ 2340850 w 3935214"/>
              <a:gd name="connsiteY41" fmla="*/ 3014452 h 4352106"/>
              <a:gd name="connsiteX42" fmla="*/ 2291210 w 3935214"/>
              <a:gd name="connsiteY42" fmla="*/ 2934798 h 4352106"/>
              <a:gd name="connsiteX43" fmla="*/ 2270512 w 3935214"/>
              <a:gd name="connsiteY43" fmla="*/ 2863727 h 4352106"/>
              <a:gd name="connsiteX44" fmla="*/ 2238823 w 3935214"/>
              <a:gd name="connsiteY44" fmla="*/ 2825261 h 4352106"/>
              <a:gd name="connsiteX45" fmla="*/ 2231679 w 3935214"/>
              <a:gd name="connsiteY45" fmla="*/ 2787161 h 4352106"/>
              <a:gd name="connsiteX46" fmla="*/ 2210222 w 3935214"/>
              <a:gd name="connsiteY46" fmla="*/ 2758219 h 4352106"/>
              <a:gd name="connsiteX47" fmla="*/ 2210248 w 3935214"/>
              <a:gd name="connsiteY47" fmla="*/ 2739536 h 4352106"/>
              <a:gd name="connsiteX48" fmla="*/ 2175052 w 3935214"/>
              <a:gd name="connsiteY48" fmla="*/ 2687881 h 4352106"/>
              <a:gd name="connsiteX49" fmla="*/ 2109738 w 3935214"/>
              <a:gd name="connsiteY49" fmla="*/ 2617542 h 4352106"/>
              <a:gd name="connsiteX50" fmla="*/ 2079593 w 3935214"/>
              <a:gd name="connsiteY50" fmla="*/ 2582373 h 4352106"/>
              <a:gd name="connsiteX51" fmla="*/ 2044424 w 3935214"/>
              <a:gd name="connsiteY51" fmla="*/ 2542180 h 4352106"/>
              <a:gd name="connsiteX52" fmla="*/ 2034035 w 3935214"/>
              <a:gd name="connsiteY52" fmla="*/ 2477598 h 4352106"/>
              <a:gd name="connsiteX53" fmla="*/ 2039400 w 3935214"/>
              <a:gd name="connsiteY53" fmla="*/ 2451744 h 4352106"/>
              <a:gd name="connsiteX54" fmla="*/ 1995936 w 3935214"/>
              <a:gd name="connsiteY54" fmla="*/ 2429973 h 4352106"/>
              <a:gd name="connsiteX55" fmla="*/ 1969061 w 3935214"/>
              <a:gd name="connsiteY55" fmla="*/ 2431648 h 4352106"/>
              <a:gd name="connsiteX56" fmla="*/ 1959536 w 3935214"/>
              <a:gd name="connsiteY56" fmla="*/ 2392004 h 4352106"/>
              <a:gd name="connsiteX57" fmla="*/ 1962599 w 3935214"/>
              <a:gd name="connsiteY57" fmla="*/ 2318054 h 4352106"/>
              <a:gd name="connsiteX58" fmla="*/ 1943940 w 3935214"/>
              <a:gd name="connsiteY58" fmla="*/ 2290971 h 4352106"/>
              <a:gd name="connsiteX59" fmla="*/ 1913795 w 3935214"/>
              <a:gd name="connsiteY59" fmla="*/ 2245753 h 4352106"/>
              <a:gd name="connsiteX60" fmla="*/ 1858529 w 3935214"/>
              <a:gd name="connsiteY60" fmla="*/ 2192346 h 4352106"/>
              <a:gd name="connsiteX61" fmla="*/ 1828384 w 3935214"/>
              <a:gd name="connsiteY61" fmla="*/ 2150294 h 4352106"/>
              <a:gd name="connsiteX62" fmla="*/ 1793215 w 3935214"/>
              <a:gd name="connsiteY62" fmla="*/ 2135221 h 4352106"/>
              <a:gd name="connsiteX63" fmla="*/ 1772098 w 3935214"/>
              <a:gd name="connsiteY63" fmla="*/ 2122792 h 4352106"/>
              <a:gd name="connsiteX64" fmla="*/ 1747997 w 3935214"/>
              <a:gd name="connsiteY64" fmla="*/ 2115125 h 4352106"/>
              <a:gd name="connsiteX65" fmla="*/ 1719710 w 3935214"/>
              <a:gd name="connsiteY65" fmla="*/ 2096598 h 4352106"/>
              <a:gd name="connsiteX66" fmla="*/ 1682683 w 3935214"/>
              <a:gd name="connsiteY66" fmla="*/ 2090004 h 4352106"/>
              <a:gd name="connsiteX67" fmla="*/ 1648273 w 3935214"/>
              <a:gd name="connsiteY67" fmla="*/ 2065642 h 4352106"/>
              <a:gd name="connsiteX68" fmla="*/ 1608656 w 3935214"/>
              <a:gd name="connsiteY68" fmla="*/ 2047691 h 4352106"/>
              <a:gd name="connsiteX69" fmla="*/ 1647514 w 3935214"/>
              <a:gd name="connsiteY69" fmla="*/ 1924206 h 4352106"/>
              <a:gd name="connsiteX70" fmla="*/ 1677659 w 3935214"/>
              <a:gd name="connsiteY70" fmla="*/ 1853868 h 4352106"/>
              <a:gd name="connsiteX71" fmla="*/ 1773118 w 3935214"/>
              <a:gd name="connsiteY71" fmla="*/ 1733287 h 4352106"/>
              <a:gd name="connsiteX72" fmla="*/ 1809884 w 3935214"/>
              <a:gd name="connsiteY72" fmla="*/ 1678021 h 4352106"/>
              <a:gd name="connsiteX73" fmla="*/ 1863553 w 3935214"/>
              <a:gd name="connsiteY73" fmla="*/ 1652900 h 4352106"/>
              <a:gd name="connsiteX74" fmla="*/ 1933892 w 3935214"/>
              <a:gd name="connsiteY74" fmla="*/ 1612707 h 4352106"/>
              <a:gd name="connsiteX75" fmla="*/ 2044424 w 3935214"/>
              <a:gd name="connsiteY75" fmla="*/ 1582562 h 4352106"/>
              <a:gd name="connsiteX76" fmla="*/ 2089641 w 3935214"/>
              <a:gd name="connsiteY76" fmla="*/ 1562465 h 4352106"/>
              <a:gd name="connsiteX77" fmla="*/ 2124811 w 3935214"/>
              <a:gd name="connsiteY77" fmla="*/ 1522272 h 4352106"/>
              <a:gd name="connsiteX78" fmla="*/ 2144907 w 3935214"/>
              <a:gd name="connsiteY78" fmla="*/ 1436861 h 4352106"/>
              <a:gd name="connsiteX79" fmla="*/ 2177696 w 3935214"/>
              <a:gd name="connsiteY79" fmla="*/ 1349853 h 4352106"/>
              <a:gd name="connsiteX80" fmla="*/ 2245391 w 3935214"/>
              <a:gd name="connsiteY80" fmla="*/ 1261015 h 4352106"/>
              <a:gd name="connsiteX81" fmla="*/ 2360947 w 3935214"/>
              <a:gd name="connsiteY81" fmla="*/ 1160531 h 4352106"/>
              <a:gd name="connsiteX82" fmla="*/ 2315729 w 3935214"/>
              <a:gd name="connsiteY82" fmla="*/ 1130386 h 4352106"/>
              <a:gd name="connsiteX83" fmla="*/ 2257874 w 3935214"/>
              <a:gd name="connsiteY83" fmla="*/ 1115523 h 4352106"/>
              <a:gd name="connsiteX84" fmla="*/ 2175052 w 3935214"/>
              <a:gd name="connsiteY84" fmla="*/ 1110289 h 4352106"/>
              <a:gd name="connsiteX85" fmla="*/ 2122143 w 3935214"/>
              <a:gd name="connsiteY85" fmla="*/ 1086948 h 4352106"/>
              <a:gd name="connsiteX86" fmla="*/ 2050705 w 3935214"/>
              <a:gd name="connsiteY86" fmla="*/ 1072661 h 4352106"/>
              <a:gd name="connsiteX87" fmla="*/ 2014279 w 3935214"/>
              <a:gd name="connsiteY87" fmla="*/ 1085169 h 4352106"/>
              <a:gd name="connsiteX88" fmla="*/ 1953989 w 3935214"/>
              <a:gd name="connsiteY88" fmla="*/ 1055024 h 4352106"/>
              <a:gd name="connsiteX89" fmla="*/ 1883650 w 3935214"/>
              <a:gd name="connsiteY89" fmla="*/ 1039951 h 4352106"/>
              <a:gd name="connsiteX90" fmla="*/ 1707805 w 3935214"/>
              <a:gd name="connsiteY90" fmla="*/ 991698 h 4352106"/>
              <a:gd name="connsiteX91" fmla="*/ 1471668 w 3935214"/>
              <a:gd name="connsiteY91" fmla="*/ 929419 h 4352106"/>
              <a:gd name="connsiteX92" fmla="*/ 1406353 w 3935214"/>
              <a:gd name="connsiteY92" fmla="*/ 899274 h 4352106"/>
              <a:gd name="connsiteX93" fmla="*/ 1351088 w 3935214"/>
              <a:gd name="connsiteY93" fmla="*/ 874153 h 4352106"/>
              <a:gd name="connsiteX94" fmla="*/ 1265677 w 3935214"/>
              <a:gd name="connsiteY94" fmla="*/ 864105 h 4352106"/>
              <a:gd name="connsiteX95" fmla="*/ 1205386 w 3935214"/>
              <a:gd name="connsiteY95" fmla="*/ 864105 h 4352106"/>
              <a:gd name="connsiteX96" fmla="*/ 1170217 w 3935214"/>
              <a:gd name="connsiteY96" fmla="*/ 869129 h 4352106"/>
              <a:gd name="connsiteX97" fmla="*/ 1074758 w 3935214"/>
              <a:gd name="connsiteY97" fmla="*/ 768646 h 4352106"/>
              <a:gd name="connsiteX98" fmla="*/ 1062486 w 3935214"/>
              <a:gd name="connsiteY98" fmla="*/ 724998 h 4352106"/>
              <a:gd name="connsiteX99" fmla="*/ 1033911 w 3935214"/>
              <a:gd name="connsiteY99" fmla="*/ 698804 h 4352106"/>
              <a:gd name="connsiteX100" fmla="*/ 1004419 w 3935214"/>
              <a:gd name="connsiteY100" fmla="*/ 663138 h 4352106"/>
              <a:gd name="connsiteX101" fmla="*/ 944129 w 3935214"/>
              <a:gd name="connsiteY101" fmla="*/ 582751 h 4352106"/>
              <a:gd name="connsiteX102" fmla="*/ 2812111 w 3935214"/>
              <a:gd name="connsiteY102" fmla="*/ 1243970 h 4352106"/>
              <a:gd name="connsiteX103" fmla="*/ 838622 w 3935214"/>
              <a:gd name="connsiteY103" fmla="*/ 472219 h 4352106"/>
              <a:gd name="connsiteX104" fmla="*/ 743162 w 3935214"/>
              <a:gd name="connsiteY104" fmla="*/ 401881 h 4352106"/>
              <a:gd name="connsiteX105" fmla="*/ 647703 w 3935214"/>
              <a:gd name="connsiteY105" fmla="*/ 396857 h 4352106"/>
              <a:gd name="connsiteX106" fmla="*/ 617193 w 3935214"/>
              <a:gd name="connsiteY106" fmla="*/ 372573 h 4352106"/>
              <a:gd name="connsiteX107" fmla="*/ 547219 w 3935214"/>
              <a:gd name="connsiteY107" fmla="*/ 386808 h 4352106"/>
              <a:gd name="connsiteX108" fmla="*/ 538611 w 3935214"/>
              <a:gd name="connsiteY108" fmla="*/ 363048 h 4352106"/>
              <a:gd name="connsiteX109" fmla="*/ 491953 w 3935214"/>
              <a:gd name="connsiteY109" fmla="*/ 371736 h 4352106"/>
              <a:gd name="connsiteX110" fmla="*/ 483843 w 3935214"/>
              <a:gd name="connsiteY110" fmla="*/ 332092 h 4352106"/>
              <a:gd name="connsiteX111" fmla="*/ 448124 w 3935214"/>
              <a:gd name="connsiteY111" fmla="*/ 296373 h 4352106"/>
              <a:gd name="connsiteX112" fmla="*/ 433836 w 3935214"/>
              <a:gd name="connsiteY112" fmla="*/ 260654 h 4352106"/>
              <a:gd name="connsiteX113" fmla="*/ 426639 w 3935214"/>
              <a:gd name="connsiteY113" fmla="*/ 241107 h 4352106"/>
              <a:gd name="connsiteX114" fmla="*/ 361325 w 3935214"/>
              <a:gd name="connsiteY114" fmla="*/ 210962 h 4352106"/>
              <a:gd name="connsiteX115" fmla="*/ 316107 w 3935214"/>
              <a:gd name="connsiteY115" fmla="*/ 210962 h 4352106"/>
              <a:gd name="connsiteX116" fmla="*/ 296011 w 3935214"/>
              <a:gd name="connsiteY116" fmla="*/ 150672 h 4352106"/>
              <a:gd name="connsiteX117" fmla="*/ 270890 w 3935214"/>
              <a:gd name="connsiteY117" fmla="*/ 95406 h 4352106"/>
              <a:gd name="connsiteX118" fmla="*/ 240745 w 3935214"/>
              <a:gd name="connsiteY118" fmla="*/ 70285 h 4352106"/>
              <a:gd name="connsiteX119" fmla="*/ 185479 w 3935214"/>
              <a:gd name="connsiteY119" fmla="*/ 105454 h 4352106"/>
              <a:gd name="connsiteX120" fmla="*/ 2886950 w 3935214"/>
              <a:gd name="connsiteY120" fmla="*/ 1364150 h 4352106"/>
              <a:gd name="connsiteX121" fmla="*/ 2974873 w 3935214"/>
              <a:gd name="connsiteY121" fmla="*/ 1529180 h 4352106"/>
              <a:gd name="connsiteX122" fmla="*/ 3018067 w 3935214"/>
              <a:gd name="connsiteY122" fmla="*/ 1671741 h 4352106"/>
              <a:gd name="connsiteX123" fmla="*/ 3096919 w 3935214"/>
              <a:gd name="connsiteY123" fmla="*/ 1793787 h 4352106"/>
              <a:gd name="connsiteX0" fmla="*/ 3125292 w 3963587"/>
              <a:gd name="connsiteY0" fmla="*/ 1782248 h 4340567"/>
              <a:gd name="connsiteX1" fmla="*/ 3507059 w 3963587"/>
              <a:gd name="connsiteY1" fmla="*/ 2041691 h 4340567"/>
              <a:gd name="connsiteX2" fmla="*/ 3728472 w 3963587"/>
              <a:gd name="connsiteY2" fmla="*/ 2360935 h 4340567"/>
              <a:gd name="connsiteX3" fmla="*/ 3792740 w 3963587"/>
              <a:gd name="connsiteY3" fmla="*/ 2728328 h 4340567"/>
              <a:gd name="connsiteX4" fmla="*/ 3782412 w 3963587"/>
              <a:gd name="connsiteY4" fmla="*/ 3084765 h 4340567"/>
              <a:gd name="connsiteX5" fmla="*/ 3832654 w 3963587"/>
              <a:gd name="connsiteY5" fmla="*/ 3321181 h 4340567"/>
              <a:gd name="connsiteX6" fmla="*/ 3922959 w 3963587"/>
              <a:gd name="connsiteY6" fmla="*/ 3580484 h 4340567"/>
              <a:gd name="connsiteX7" fmla="*/ 3963441 w 3963587"/>
              <a:gd name="connsiteY7" fmla="*/ 3884490 h 4340567"/>
              <a:gd name="connsiteX8" fmla="*/ 3910389 w 3963587"/>
              <a:gd name="connsiteY8" fmla="*/ 4049547 h 4340567"/>
              <a:gd name="connsiteX9" fmla="*/ 3866776 w 3963587"/>
              <a:gd name="connsiteY9" fmla="*/ 4161055 h 4340567"/>
              <a:gd name="connsiteX10" fmla="*/ 3778993 w 3963587"/>
              <a:gd name="connsiteY10" fmla="*/ 4213251 h 4340567"/>
              <a:gd name="connsiteX11" fmla="*/ 3485715 w 3963587"/>
              <a:gd name="connsiteY11" fmla="*/ 4324603 h 4340567"/>
              <a:gd name="connsiteX12" fmla="*/ 1619497 w 3963587"/>
              <a:gd name="connsiteY12" fmla="*/ 3828134 h 4340567"/>
              <a:gd name="connsiteX13" fmla="*/ 1539326 w 3963587"/>
              <a:gd name="connsiteY13" fmla="*/ 3783683 h 4340567"/>
              <a:gd name="connsiteX14" fmla="*/ 1726129 w 3963587"/>
              <a:gd name="connsiteY14" fmla="*/ 3786685 h 4340567"/>
              <a:gd name="connsiteX15" fmla="*/ 1801491 w 3963587"/>
              <a:gd name="connsiteY15" fmla="*/ 3731419 h 4340567"/>
              <a:gd name="connsiteX16" fmla="*/ 1856757 w 3963587"/>
              <a:gd name="connsiteY16" fmla="*/ 3686201 h 4340567"/>
              <a:gd name="connsiteX17" fmla="*/ 1952872 w 3963587"/>
              <a:gd name="connsiteY17" fmla="*/ 3728122 h 4340567"/>
              <a:gd name="connsiteX18" fmla="*/ 2007482 w 3963587"/>
              <a:gd name="connsiteY18" fmla="*/ 3731419 h 4340567"/>
              <a:gd name="connsiteX19" fmla="*/ 2057724 w 3963587"/>
              <a:gd name="connsiteY19" fmla="*/ 3716346 h 4340567"/>
              <a:gd name="connsiteX20" fmla="*/ 2107966 w 3963587"/>
              <a:gd name="connsiteY20" fmla="*/ 3646008 h 4340567"/>
              <a:gd name="connsiteX21" fmla="*/ 2123039 w 3963587"/>
              <a:gd name="connsiteY21" fmla="*/ 3600790 h 4340567"/>
              <a:gd name="connsiteX22" fmla="*/ 2121941 w 3963587"/>
              <a:gd name="connsiteY22" fmla="*/ 3575722 h 4340567"/>
              <a:gd name="connsiteX23" fmla="*/ 2162709 w 3963587"/>
              <a:gd name="connsiteY23" fmla="*/ 3554787 h 4340567"/>
              <a:gd name="connsiteX24" fmla="*/ 2213474 w 3963587"/>
              <a:gd name="connsiteY24" fmla="*/ 3575669 h 4340567"/>
              <a:gd name="connsiteX25" fmla="*/ 2288836 w 3963587"/>
              <a:gd name="connsiteY25" fmla="*/ 3575669 h 4340567"/>
              <a:gd name="connsiteX26" fmla="*/ 2344102 w 3963587"/>
              <a:gd name="connsiteY26" fmla="*/ 3530452 h 4340567"/>
              <a:gd name="connsiteX27" fmla="*/ 2364199 w 3963587"/>
              <a:gd name="connsiteY27" fmla="*/ 3455089 h 4340567"/>
              <a:gd name="connsiteX28" fmla="*/ 2364199 w 3963587"/>
              <a:gd name="connsiteY28" fmla="*/ 3394799 h 4340567"/>
              <a:gd name="connsiteX29" fmla="*/ 2424489 w 3963587"/>
              <a:gd name="connsiteY29" fmla="*/ 3319436 h 4340567"/>
              <a:gd name="connsiteX30" fmla="*/ 2444586 w 3963587"/>
              <a:gd name="connsiteY30" fmla="*/ 3274219 h 4340567"/>
              <a:gd name="connsiteX31" fmla="*/ 2464682 w 3963587"/>
              <a:gd name="connsiteY31" fmla="*/ 3249098 h 4340567"/>
              <a:gd name="connsiteX32" fmla="*/ 2498177 w 3963587"/>
              <a:gd name="connsiteY32" fmla="*/ 3230440 h 4340567"/>
              <a:gd name="connsiteX33" fmla="*/ 2545069 w 3963587"/>
              <a:gd name="connsiteY33" fmla="*/ 3229001 h 4340567"/>
              <a:gd name="connsiteX34" fmla="*/ 2540045 w 3963587"/>
              <a:gd name="connsiteY34" fmla="*/ 3178759 h 4340567"/>
              <a:gd name="connsiteX35" fmla="*/ 2529997 w 3963587"/>
              <a:gd name="connsiteY35" fmla="*/ 3143590 h 4340567"/>
              <a:gd name="connsiteX36" fmla="*/ 2529133 w 3963587"/>
              <a:gd name="connsiteY36" fmla="*/ 3125665 h 4340567"/>
              <a:gd name="connsiteX37" fmla="*/ 2492184 w 3963587"/>
              <a:gd name="connsiteY37" fmla="*/ 3089110 h 4340567"/>
              <a:gd name="connsiteX38" fmla="*/ 2469707 w 3963587"/>
              <a:gd name="connsiteY38" fmla="*/ 3088324 h 4340567"/>
              <a:gd name="connsiteX39" fmla="*/ 2424489 w 3963587"/>
              <a:gd name="connsiteY39" fmla="*/ 3038082 h 4340567"/>
              <a:gd name="connsiteX40" fmla="*/ 2394344 w 3963587"/>
              <a:gd name="connsiteY40" fmla="*/ 3007937 h 4340567"/>
              <a:gd name="connsiteX41" fmla="*/ 2369223 w 3963587"/>
              <a:gd name="connsiteY41" fmla="*/ 3002913 h 4340567"/>
              <a:gd name="connsiteX42" fmla="*/ 2319583 w 3963587"/>
              <a:gd name="connsiteY42" fmla="*/ 2923259 h 4340567"/>
              <a:gd name="connsiteX43" fmla="*/ 2298885 w 3963587"/>
              <a:gd name="connsiteY43" fmla="*/ 2852188 h 4340567"/>
              <a:gd name="connsiteX44" fmla="*/ 2267196 w 3963587"/>
              <a:gd name="connsiteY44" fmla="*/ 2813722 h 4340567"/>
              <a:gd name="connsiteX45" fmla="*/ 2260052 w 3963587"/>
              <a:gd name="connsiteY45" fmla="*/ 2775622 h 4340567"/>
              <a:gd name="connsiteX46" fmla="*/ 2238595 w 3963587"/>
              <a:gd name="connsiteY46" fmla="*/ 2746680 h 4340567"/>
              <a:gd name="connsiteX47" fmla="*/ 2238621 w 3963587"/>
              <a:gd name="connsiteY47" fmla="*/ 2727997 h 4340567"/>
              <a:gd name="connsiteX48" fmla="*/ 2203425 w 3963587"/>
              <a:gd name="connsiteY48" fmla="*/ 2676342 h 4340567"/>
              <a:gd name="connsiteX49" fmla="*/ 2138111 w 3963587"/>
              <a:gd name="connsiteY49" fmla="*/ 2606003 h 4340567"/>
              <a:gd name="connsiteX50" fmla="*/ 2107966 w 3963587"/>
              <a:gd name="connsiteY50" fmla="*/ 2570834 h 4340567"/>
              <a:gd name="connsiteX51" fmla="*/ 2072797 w 3963587"/>
              <a:gd name="connsiteY51" fmla="*/ 2530641 h 4340567"/>
              <a:gd name="connsiteX52" fmla="*/ 2062408 w 3963587"/>
              <a:gd name="connsiteY52" fmla="*/ 2466059 h 4340567"/>
              <a:gd name="connsiteX53" fmla="*/ 2067773 w 3963587"/>
              <a:gd name="connsiteY53" fmla="*/ 2440205 h 4340567"/>
              <a:gd name="connsiteX54" fmla="*/ 2024309 w 3963587"/>
              <a:gd name="connsiteY54" fmla="*/ 2418434 h 4340567"/>
              <a:gd name="connsiteX55" fmla="*/ 1997434 w 3963587"/>
              <a:gd name="connsiteY55" fmla="*/ 2420109 h 4340567"/>
              <a:gd name="connsiteX56" fmla="*/ 1987909 w 3963587"/>
              <a:gd name="connsiteY56" fmla="*/ 2380465 h 4340567"/>
              <a:gd name="connsiteX57" fmla="*/ 1990972 w 3963587"/>
              <a:gd name="connsiteY57" fmla="*/ 2306515 h 4340567"/>
              <a:gd name="connsiteX58" fmla="*/ 1972313 w 3963587"/>
              <a:gd name="connsiteY58" fmla="*/ 2279432 h 4340567"/>
              <a:gd name="connsiteX59" fmla="*/ 1942168 w 3963587"/>
              <a:gd name="connsiteY59" fmla="*/ 2234214 h 4340567"/>
              <a:gd name="connsiteX60" fmla="*/ 1886902 w 3963587"/>
              <a:gd name="connsiteY60" fmla="*/ 2180807 h 4340567"/>
              <a:gd name="connsiteX61" fmla="*/ 1856757 w 3963587"/>
              <a:gd name="connsiteY61" fmla="*/ 2138755 h 4340567"/>
              <a:gd name="connsiteX62" fmla="*/ 1821588 w 3963587"/>
              <a:gd name="connsiteY62" fmla="*/ 2123682 h 4340567"/>
              <a:gd name="connsiteX63" fmla="*/ 1800471 w 3963587"/>
              <a:gd name="connsiteY63" fmla="*/ 2111253 h 4340567"/>
              <a:gd name="connsiteX64" fmla="*/ 1776370 w 3963587"/>
              <a:gd name="connsiteY64" fmla="*/ 2103586 h 4340567"/>
              <a:gd name="connsiteX65" fmla="*/ 1748083 w 3963587"/>
              <a:gd name="connsiteY65" fmla="*/ 2085059 h 4340567"/>
              <a:gd name="connsiteX66" fmla="*/ 1711056 w 3963587"/>
              <a:gd name="connsiteY66" fmla="*/ 2078465 h 4340567"/>
              <a:gd name="connsiteX67" fmla="*/ 1676646 w 3963587"/>
              <a:gd name="connsiteY67" fmla="*/ 2054103 h 4340567"/>
              <a:gd name="connsiteX68" fmla="*/ 1637029 w 3963587"/>
              <a:gd name="connsiteY68" fmla="*/ 2036152 h 4340567"/>
              <a:gd name="connsiteX69" fmla="*/ 1675887 w 3963587"/>
              <a:gd name="connsiteY69" fmla="*/ 1912667 h 4340567"/>
              <a:gd name="connsiteX70" fmla="*/ 1706032 w 3963587"/>
              <a:gd name="connsiteY70" fmla="*/ 1842329 h 4340567"/>
              <a:gd name="connsiteX71" fmla="*/ 1801491 w 3963587"/>
              <a:gd name="connsiteY71" fmla="*/ 1721748 h 4340567"/>
              <a:gd name="connsiteX72" fmla="*/ 1838257 w 3963587"/>
              <a:gd name="connsiteY72" fmla="*/ 1666482 h 4340567"/>
              <a:gd name="connsiteX73" fmla="*/ 1891926 w 3963587"/>
              <a:gd name="connsiteY73" fmla="*/ 1641361 h 4340567"/>
              <a:gd name="connsiteX74" fmla="*/ 1962265 w 3963587"/>
              <a:gd name="connsiteY74" fmla="*/ 1601168 h 4340567"/>
              <a:gd name="connsiteX75" fmla="*/ 2072797 w 3963587"/>
              <a:gd name="connsiteY75" fmla="*/ 1571023 h 4340567"/>
              <a:gd name="connsiteX76" fmla="*/ 2118014 w 3963587"/>
              <a:gd name="connsiteY76" fmla="*/ 1550926 h 4340567"/>
              <a:gd name="connsiteX77" fmla="*/ 2153184 w 3963587"/>
              <a:gd name="connsiteY77" fmla="*/ 1510733 h 4340567"/>
              <a:gd name="connsiteX78" fmla="*/ 2173280 w 3963587"/>
              <a:gd name="connsiteY78" fmla="*/ 1425322 h 4340567"/>
              <a:gd name="connsiteX79" fmla="*/ 2206069 w 3963587"/>
              <a:gd name="connsiteY79" fmla="*/ 1338314 h 4340567"/>
              <a:gd name="connsiteX80" fmla="*/ 2273764 w 3963587"/>
              <a:gd name="connsiteY80" fmla="*/ 1249476 h 4340567"/>
              <a:gd name="connsiteX81" fmla="*/ 2389320 w 3963587"/>
              <a:gd name="connsiteY81" fmla="*/ 1148992 h 4340567"/>
              <a:gd name="connsiteX82" fmla="*/ 2344102 w 3963587"/>
              <a:gd name="connsiteY82" fmla="*/ 1118847 h 4340567"/>
              <a:gd name="connsiteX83" fmla="*/ 2286247 w 3963587"/>
              <a:gd name="connsiteY83" fmla="*/ 1103984 h 4340567"/>
              <a:gd name="connsiteX84" fmla="*/ 2203425 w 3963587"/>
              <a:gd name="connsiteY84" fmla="*/ 1098750 h 4340567"/>
              <a:gd name="connsiteX85" fmla="*/ 2150516 w 3963587"/>
              <a:gd name="connsiteY85" fmla="*/ 1075409 h 4340567"/>
              <a:gd name="connsiteX86" fmla="*/ 2079078 w 3963587"/>
              <a:gd name="connsiteY86" fmla="*/ 1061122 h 4340567"/>
              <a:gd name="connsiteX87" fmla="*/ 2042652 w 3963587"/>
              <a:gd name="connsiteY87" fmla="*/ 1073630 h 4340567"/>
              <a:gd name="connsiteX88" fmla="*/ 1982362 w 3963587"/>
              <a:gd name="connsiteY88" fmla="*/ 1043485 h 4340567"/>
              <a:gd name="connsiteX89" fmla="*/ 1912023 w 3963587"/>
              <a:gd name="connsiteY89" fmla="*/ 1028412 h 4340567"/>
              <a:gd name="connsiteX90" fmla="*/ 1736178 w 3963587"/>
              <a:gd name="connsiteY90" fmla="*/ 980159 h 4340567"/>
              <a:gd name="connsiteX91" fmla="*/ 1500041 w 3963587"/>
              <a:gd name="connsiteY91" fmla="*/ 917880 h 4340567"/>
              <a:gd name="connsiteX92" fmla="*/ 1434726 w 3963587"/>
              <a:gd name="connsiteY92" fmla="*/ 887735 h 4340567"/>
              <a:gd name="connsiteX93" fmla="*/ 1379461 w 3963587"/>
              <a:gd name="connsiteY93" fmla="*/ 862614 h 4340567"/>
              <a:gd name="connsiteX94" fmla="*/ 1294050 w 3963587"/>
              <a:gd name="connsiteY94" fmla="*/ 852566 h 4340567"/>
              <a:gd name="connsiteX95" fmla="*/ 1233759 w 3963587"/>
              <a:gd name="connsiteY95" fmla="*/ 852566 h 4340567"/>
              <a:gd name="connsiteX96" fmla="*/ 1198590 w 3963587"/>
              <a:gd name="connsiteY96" fmla="*/ 857590 h 4340567"/>
              <a:gd name="connsiteX97" fmla="*/ 1103131 w 3963587"/>
              <a:gd name="connsiteY97" fmla="*/ 757107 h 4340567"/>
              <a:gd name="connsiteX98" fmla="*/ 1090859 w 3963587"/>
              <a:gd name="connsiteY98" fmla="*/ 713459 h 4340567"/>
              <a:gd name="connsiteX99" fmla="*/ 1062284 w 3963587"/>
              <a:gd name="connsiteY99" fmla="*/ 687265 h 4340567"/>
              <a:gd name="connsiteX100" fmla="*/ 1032792 w 3963587"/>
              <a:gd name="connsiteY100" fmla="*/ 651599 h 4340567"/>
              <a:gd name="connsiteX101" fmla="*/ 972502 w 3963587"/>
              <a:gd name="connsiteY101" fmla="*/ 571212 h 4340567"/>
              <a:gd name="connsiteX102" fmla="*/ 2840484 w 3963587"/>
              <a:gd name="connsiteY102" fmla="*/ 1232431 h 4340567"/>
              <a:gd name="connsiteX103" fmla="*/ 866995 w 3963587"/>
              <a:gd name="connsiteY103" fmla="*/ 460680 h 4340567"/>
              <a:gd name="connsiteX104" fmla="*/ 771535 w 3963587"/>
              <a:gd name="connsiteY104" fmla="*/ 390342 h 4340567"/>
              <a:gd name="connsiteX105" fmla="*/ 676076 w 3963587"/>
              <a:gd name="connsiteY105" fmla="*/ 385318 h 4340567"/>
              <a:gd name="connsiteX106" fmla="*/ 645566 w 3963587"/>
              <a:gd name="connsiteY106" fmla="*/ 361034 h 4340567"/>
              <a:gd name="connsiteX107" fmla="*/ 575592 w 3963587"/>
              <a:gd name="connsiteY107" fmla="*/ 375269 h 4340567"/>
              <a:gd name="connsiteX108" fmla="*/ 566984 w 3963587"/>
              <a:gd name="connsiteY108" fmla="*/ 351509 h 4340567"/>
              <a:gd name="connsiteX109" fmla="*/ 520326 w 3963587"/>
              <a:gd name="connsiteY109" fmla="*/ 360197 h 4340567"/>
              <a:gd name="connsiteX110" fmla="*/ 512216 w 3963587"/>
              <a:gd name="connsiteY110" fmla="*/ 320553 h 4340567"/>
              <a:gd name="connsiteX111" fmla="*/ 476497 w 3963587"/>
              <a:gd name="connsiteY111" fmla="*/ 284834 h 4340567"/>
              <a:gd name="connsiteX112" fmla="*/ 462209 w 3963587"/>
              <a:gd name="connsiteY112" fmla="*/ 249115 h 4340567"/>
              <a:gd name="connsiteX113" fmla="*/ 455012 w 3963587"/>
              <a:gd name="connsiteY113" fmla="*/ 229568 h 4340567"/>
              <a:gd name="connsiteX114" fmla="*/ 389698 w 3963587"/>
              <a:gd name="connsiteY114" fmla="*/ 199423 h 4340567"/>
              <a:gd name="connsiteX115" fmla="*/ 344480 w 3963587"/>
              <a:gd name="connsiteY115" fmla="*/ 199423 h 4340567"/>
              <a:gd name="connsiteX116" fmla="*/ 324384 w 3963587"/>
              <a:gd name="connsiteY116" fmla="*/ 139133 h 4340567"/>
              <a:gd name="connsiteX117" fmla="*/ 299263 w 3963587"/>
              <a:gd name="connsiteY117" fmla="*/ 83867 h 4340567"/>
              <a:gd name="connsiteX118" fmla="*/ 269118 w 3963587"/>
              <a:gd name="connsiteY118" fmla="*/ 58746 h 4340567"/>
              <a:gd name="connsiteX119" fmla="*/ 180420 w 3963587"/>
              <a:gd name="connsiteY119" fmla="*/ 87980 h 4340567"/>
              <a:gd name="connsiteX120" fmla="*/ 213852 w 3963587"/>
              <a:gd name="connsiteY120" fmla="*/ 93915 h 4340567"/>
              <a:gd name="connsiteX121" fmla="*/ 2915323 w 3963587"/>
              <a:gd name="connsiteY121" fmla="*/ 1352611 h 4340567"/>
              <a:gd name="connsiteX122" fmla="*/ 3003246 w 3963587"/>
              <a:gd name="connsiteY122" fmla="*/ 1517641 h 4340567"/>
              <a:gd name="connsiteX123" fmla="*/ 3046440 w 3963587"/>
              <a:gd name="connsiteY123" fmla="*/ 1660202 h 4340567"/>
              <a:gd name="connsiteX124" fmla="*/ 3125292 w 3963587"/>
              <a:gd name="connsiteY124" fmla="*/ 1782248 h 4340567"/>
              <a:gd name="connsiteX0" fmla="*/ 3123953 w 3962248"/>
              <a:gd name="connsiteY0" fmla="*/ 1798149 h 4356468"/>
              <a:gd name="connsiteX1" fmla="*/ 3505720 w 3962248"/>
              <a:gd name="connsiteY1" fmla="*/ 2057592 h 4356468"/>
              <a:gd name="connsiteX2" fmla="*/ 3727133 w 3962248"/>
              <a:gd name="connsiteY2" fmla="*/ 2376836 h 4356468"/>
              <a:gd name="connsiteX3" fmla="*/ 3791401 w 3962248"/>
              <a:gd name="connsiteY3" fmla="*/ 2744229 h 4356468"/>
              <a:gd name="connsiteX4" fmla="*/ 3781073 w 3962248"/>
              <a:gd name="connsiteY4" fmla="*/ 3100666 h 4356468"/>
              <a:gd name="connsiteX5" fmla="*/ 3831315 w 3962248"/>
              <a:gd name="connsiteY5" fmla="*/ 3337082 h 4356468"/>
              <a:gd name="connsiteX6" fmla="*/ 3921620 w 3962248"/>
              <a:gd name="connsiteY6" fmla="*/ 3596385 h 4356468"/>
              <a:gd name="connsiteX7" fmla="*/ 3962102 w 3962248"/>
              <a:gd name="connsiteY7" fmla="*/ 3900391 h 4356468"/>
              <a:gd name="connsiteX8" fmla="*/ 3909050 w 3962248"/>
              <a:gd name="connsiteY8" fmla="*/ 4065448 h 4356468"/>
              <a:gd name="connsiteX9" fmla="*/ 3865437 w 3962248"/>
              <a:gd name="connsiteY9" fmla="*/ 4176956 h 4356468"/>
              <a:gd name="connsiteX10" fmla="*/ 3777654 w 3962248"/>
              <a:gd name="connsiteY10" fmla="*/ 4229152 h 4356468"/>
              <a:gd name="connsiteX11" fmla="*/ 3484376 w 3962248"/>
              <a:gd name="connsiteY11" fmla="*/ 4340504 h 4356468"/>
              <a:gd name="connsiteX12" fmla="*/ 1618158 w 3962248"/>
              <a:gd name="connsiteY12" fmla="*/ 3844035 h 4356468"/>
              <a:gd name="connsiteX13" fmla="*/ 1537987 w 3962248"/>
              <a:gd name="connsiteY13" fmla="*/ 3799584 h 4356468"/>
              <a:gd name="connsiteX14" fmla="*/ 1724790 w 3962248"/>
              <a:gd name="connsiteY14" fmla="*/ 3802586 h 4356468"/>
              <a:gd name="connsiteX15" fmla="*/ 1800152 w 3962248"/>
              <a:gd name="connsiteY15" fmla="*/ 3747320 h 4356468"/>
              <a:gd name="connsiteX16" fmla="*/ 1855418 w 3962248"/>
              <a:gd name="connsiteY16" fmla="*/ 3702102 h 4356468"/>
              <a:gd name="connsiteX17" fmla="*/ 1951533 w 3962248"/>
              <a:gd name="connsiteY17" fmla="*/ 3744023 h 4356468"/>
              <a:gd name="connsiteX18" fmla="*/ 2006143 w 3962248"/>
              <a:gd name="connsiteY18" fmla="*/ 3747320 h 4356468"/>
              <a:gd name="connsiteX19" fmla="*/ 2056385 w 3962248"/>
              <a:gd name="connsiteY19" fmla="*/ 3732247 h 4356468"/>
              <a:gd name="connsiteX20" fmla="*/ 2106627 w 3962248"/>
              <a:gd name="connsiteY20" fmla="*/ 3661909 h 4356468"/>
              <a:gd name="connsiteX21" fmla="*/ 2121700 w 3962248"/>
              <a:gd name="connsiteY21" fmla="*/ 3616691 h 4356468"/>
              <a:gd name="connsiteX22" fmla="*/ 2120602 w 3962248"/>
              <a:gd name="connsiteY22" fmla="*/ 3591623 h 4356468"/>
              <a:gd name="connsiteX23" fmla="*/ 2161370 w 3962248"/>
              <a:gd name="connsiteY23" fmla="*/ 3570688 h 4356468"/>
              <a:gd name="connsiteX24" fmla="*/ 2212135 w 3962248"/>
              <a:gd name="connsiteY24" fmla="*/ 3591570 h 4356468"/>
              <a:gd name="connsiteX25" fmla="*/ 2287497 w 3962248"/>
              <a:gd name="connsiteY25" fmla="*/ 3591570 h 4356468"/>
              <a:gd name="connsiteX26" fmla="*/ 2342763 w 3962248"/>
              <a:gd name="connsiteY26" fmla="*/ 3546353 h 4356468"/>
              <a:gd name="connsiteX27" fmla="*/ 2362860 w 3962248"/>
              <a:gd name="connsiteY27" fmla="*/ 3470990 h 4356468"/>
              <a:gd name="connsiteX28" fmla="*/ 2362860 w 3962248"/>
              <a:gd name="connsiteY28" fmla="*/ 3410700 h 4356468"/>
              <a:gd name="connsiteX29" fmla="*/ 2423150 w 3962248"/>
              <a:gd name="connsiteY29" fmla="*/ 3335337 h 4356468"/>
              <a:gd name="connsiteX30" fmla="*/ 2443247 w 3962248"/>
              <a:gd name="connsiteY30" fmla="*/ 3290120 h 4356468"/>
              <a:gd name="connsiteX31" fmla="*/ 2463343 w 3962248"/>
              <a:gd name="connsiteY31" fmla="*/ 3264999 h 4356468"/>
              <a:gd name="connsiteX32" fmla="*/ 2496838 w 3962248"/>
              <a:gd name="connsiteY32" fmla="*/ 3246341 h 4356468"/>
              <a:gd name="connsiteX33" fmla="*/ 2543730 w 3962248"/>
              <a:gd name="connsiteY33" fmla="*/ 3244902 h 4356468"/>
              <a:gd name="connsiteX34" fmla="*/ 2538706 w 3962248"/>
              <a:gd name="connsiteY34" fmla="*/ 3194660 h 4356468"/>
              <a:gd name="connsiteX35" fmla="*/ 2528658 w 3962248"/>
              <a:gd name="connsiteY35" fmla="*/ 3159491 h 4356468"/>
              <a:gd name="connsiteX36" fmla="*/ 2527794 w 3962248"/>
              <a:gd name="connsiteY36" fmla="*/ 3141566 h 4356468"/>
              <a:gd name="connsiteX37" fmla="*/ 2490845 w 3962248"/>
              <a:gd name="connsiteY37" fmla="*/ 3105011 h 4356468"/>
              <a:gd name="connsiteX38" fmla="*/ 2468368 w 3962248"/>
              <a:gd name="connsiteY38" fmla="*/ 3104225 h 4356468"/>
              <a:gd name="connsiteX39" fmla="*/ 2423150 w 3962248"/>
              <a:gd name="connsiteY39" fmla="*/ 3053983 h 4356468"/>
              <a:gd name="connsiteX40" fmla="*/ 2393005 w 3962248"/>
              <a:gd name="connsiteY40" fmla="*/ 3023838 h 4356468"/>
              <a:gd name="connsiteX41" fmla="*/ 2367884 w 3962248"/>
              <a:gd name="connsiteY41" fmla="*/ 3018814 h 4356468"/>
              <a:gd name="connsiteX42" fmla="*/ 2318244 w 3962248"/>
              <a:gd name="connsiteY42" fmla="*/ 2939160 h 4356468"/>
              <a:gd name="connsiteX43" fmla="*/ 2297546 w 3962248"/>
              <a:gd name="connsiteY43" fmla="*/ 2868089 h 4356468"/>
              <a:gd name="connsiteX44" fmla="*/ 2265857 w 3962248"/>
              <a:gd name="connsiteY44" fmla="*/ 2829623 h 4356468"/>
              <a:gd name="connsiteX45" fmla="*/ 2258713 w 3962248"/>
              <a:gd name="connsiteY45" fmla="*/ 2791523 h 4356468"/>
              <a:gd name="connsiteX46" fmla="*/ 2237256 w 3962248"/>
              <a:gd name="connsiteY46" fmla="*/ 2762581 h 4356468"/>
              <a:gd name="connsiteX47" fmla="*/ 2237282 w 3962248"/>
              <a:gd name="connsiteY47" fmla="*/ 2743898 h 4356468"/>
              <a:gd name="connsiteX48" fmla="*/ 2202086 w 3962248"/>
              <a:gd name="connsiteY48" fmla="*/ 2692243 h 4356468"/>
              <a:gd name="connsiteX49" fmla="*/ 2136772 w 3962248"/>
              <a:gd name="connsiteY49" fmla="*/ 2621904 h 4356468"/>
              <a:gd name="connsiteX50" fmla="*/ 2106627 w 3962248"/>
              <a:gd name="connsiteY50" fmla="*/ 2586735 h 4356468"/>
              <a:gd name="connsiteX51" fmla="*/ 2071458 w 3962248"/>
              <a:gd name="connsiteY51" fmla="*/ 2546542 h 4356468"/>
              <a:gd name="connsiteX52" fmla="*/ 2061069 w 3962248"/>
              <a:gd name="connsiteY52" fmla="*/ 2481960 h 4356468"/>
              <a:gd name="connsiteX53" fmla="*/ 2066434 w 3962248"/>
              <a:gd name="connsiteY53" fmla="*/ 2456106 h 4356468"/>
              <a:gd name="connsiteX54" fmla="*/ 2022970 w 3962248"/>
              <a:gd name="connsiteY54" fmla="*/ 2434335 h 4356468"/>
              <a:gd name="connsiteX55" fmla="*/ 1996095 w 3962248"/>
              <a:gd name="connsiteY55" fmla="*/ 2436010 h 4356468"/>
              <a:gd name="connsiteX56" fmla="*/ 1986570 w 3962248"/>
              <a:gd name="connsiteY56" fmla="*/ 2396366 h 4356468"/>
              <a:gd name="connsiteX57" fmla="*/ 1989633 w 3962248"/>
              <a:gd name="connsiteY57" fmla="*/ 2322416 h 4356468"/>
              <a:gd name="connsiteX58" fmla="*/ 1970974 w 3962248"/>
              <a:gd name="connsiteY58" fmla="*/ 2295333 h 4356468"/>
              <a:gd name="connsiteX59" fmla="*/ 1940829 w 3962248"/>
              <a:gd name="connsiteY59" fmla="*/ 2250115 h 4356468"/>
              <a:gd name="connsiteX60" fmla="*/ 1885563 w 3962248"/>
              <a:gd name="connsiteY60" fmla="*/ 2196708 h 4356468"/>
              <a:gd name="connsiteX61" fmla="*/ 1855418 w 3962248"/>
              <a:gd name="connsiteY61" fmla="*/ 2154656 h 4356468"/>
              <a:gd name="connsiteX62" fmla="*/ 1820249 w 3962248"/>
              <a:gd name="connsiteY62" fmla="*/ 2139583 h 4356468"/>
              <a:gd name="connsiteX63" fmla="*/ 1799132 w 3962248"/>
              <a:gd name="connsiteY63" fmla="*/ 2127154 h 4356468"/>
              <a:gd name="connsiteX64" fmla="*/ 1775031 w 3962248"/>
              <a:gd name="connsiteY64" fmla="*/ 2119487 h 4356468"/>
              <a:gd name="connsiteX65" fmla="*/ 1746744 w 3962248"/>
              <a:gd name="connsiteY65" fmla="*/ 2100960 h 4356468"/>
              <a:gd name="connsiteX66" fmla="*/ 1709717 w 3962248"/>
              <a:gd name="connsiteY66" fmla="*/ 2094366 h 4356468"/>
              <a:gd name="connsiteX67" fmla="*/ 1675307 w 3962248"/>
              <a:gd name="connsiteY67" fmla="*/ 2070004 h 4356468"/>
              <a:gd name="connsiteX68" fmla="*/ 1635690 w 3962248"/>
              <a:gd name="connsiteY68" fmla="*/ 2052053 h 4356468"/>
              <a:gd name="connsiteX69" fmla="*/ 1674548 w 3962248"/>
              <a:gd name="connsiteY69" fmla="*/ 1928568 h 4356468"/>
              <a:gd name="connsiteX70" fmla="*/ 1704693 w 3962248"/>
              <a:gd name="connsiteY70" fmla="*/ 1858230 h 4356468"/>
              <a:gd name="connsiteX71" fmla="*/ 1800152 w 3962248"/>
              <a:gd name="connsiteY71" fmla="*/ 1737649 h 4356468"/>
              <a:gd name="connsiteX72" fmla="*/ 1836918 w 3962248"/>
              <a:gd name="connsiteY72" fmla="*/ 1682383 h 4356468"/>
              <a:gd name="connsiteX73" fmla="*/ 1890587 w 3962248"/>
              <a:gd name="connsiteY73" fmla="*/ 1657262 h 4356468"/>
              <a:gd name="connsiteX74" fmla="*/ 1960926 w 3962248"/>
              <a:gd name="connsiteY74" fmla="*/ 1617069 h 4356468"/>
              <a:gd name="connsiteX75" fmla="*/ 2071458 w 3962248"/>
              <a:gd name="connsiteY75" fmla="*/ 1586924 h 4356468"/>
              <a:gd name="connsiteX76" fmla="*/ 2116675 w 3962248"/>
              <a:gd name="connsiteY76" fmla="*/ 1566827 h 4356468"/>
              <a:gd name="connsiteX77" fmla="*/ 2151845 w 3962248"/>
              <a:gd name="connsiteY77" fmla="*/ 1526634 h 4356468"/>
              <a:gd name="connsiteX78" fmla="*/ 2171941 w 3962248"/>
              <a:gd name="connsiteY78" fmla="*/ 1441223 h 4356468"/>
              <a:gd name="connsiteX79" fmla="*/ 2204730 w 3962248"/>
              <a:gd name="connsiteY79" fmla="*/ 1354215 h 4356468"/>
              <a:gd name="connsiteX80" fmla="*/ 2272425 w 3962248"/>
              <a:gd name="connsiteY80" fmla="*/ 1265377 h 4356468"/>
              <a:gd name="connsiteX81" fmla="*/ 2387981 w 3962248"/>
              <a:gd name="connsiteY81" fmla="*/ 1164893 h 4356468"/>
              <a:gd name="connsiteX82" fmla="*/ 2342763 w 3962248"/>
              <a:gd name="connsiteY82" fmla="*/ 1134748 h 4356468"/>
              <a:gd name="connsiteX83" fmla="*/ 2284908 w 3962248"/>
              <a:gd name="connsiteY83" fmla="*/ 1119885 h 4356468"/>
              <a:gd name="connsiteX84" fmla="*/ 2202086 w 3962248"/>
              <a:gd name="connsiteY84" fmla="*/ 1114651 h 4356468"/>
              <a:gd name="connsiteX85" fmla="*/ 2149177 w 3962248"/>
              <a:gd name="connsiteY85" fmla="*/ 1091310 h 4356468"/>
              <a:gd name="connsiteX86" fmla="*/ 2077739 w 3962248"/>
              <a:gd name="connsiteY86" fmla="*/ 1077023 h 4356468"/>
              <a:gd name="connsiteX87" fmla="*/ 2041313 w 3962248"/>
              <a:gd name="connsiteY87" fmla="*/ 1089531 h 4356468"/>
              <a:gd name="connsiteX88" fmla="*/ 1981023 w 3962248"/>
              <a:gd name="connsiteY88" fmla="*/ 1059386 h 4356468"/>
              <a:gd name="connsiteX89" fmla="*/ 1910684 w 3962248"/>
              <a:gd name="connsiteY89" fmla="*/ 1044313 h 4356468"/>
              <a:gd name="connsiteX90" fmla="*/ 1734839 w 3962248"/>
              <a:gd name="connsiteY90" fmla="*/ 996060 h 4356468"/>
              <a:gd name="connsiteX91" fmla="*/ 1498702 w 3962248"/>
              <a:gd name="connsiteY91" fmla="*/ 933781 h 4356468"/>
              <a:gd name="connsiteX92" fmla="*/ 1433387 w 3962248"/>
              <a:gd name="connsiteY92" fmla="*/ 903636 h 4356468"/>
              <a:gd name="connsiteX93" fmla="*/ 1378122 w 3962248"/>
              <a:gd name="connsiteY93" fmla="*/ 878515 h 4356468"/>
              <a:gd name="connsiteX94" fmla="*/ 1292711 w 3962248"/>
              <a:gd name="connsiteY94" fmla="*/ 868467 h 4356468"/>
              <a:gd name="connsiteX95" fmla="*/ 1232420 w 3962248"/>
              <a:gd name="connsiteY95" fmla="*/ 868467 h 4356468"/>
              <a:gd name="connsiteX96" fmla="*/ 1197251 w 3962248"/>
              <a:gd name="connsiteY96" fmla="*/ 873491 h 4356468"/>
              <a:gd name="connsiteX97" fmla="*/ 1101792 w 3962248"/>
              <a:gd name="connsiteY97" fmla="*/ 773008 h 4356468"/>
              <a:gd name="connsiteX98" fmla="*/ 1089520 w 3962248"/>
              <a:gd name="connsiteY98" fmla="*/ 729360 h 4356468"/>
              <a:gd name="connsiteX99" fmla="*/ 1060945 w 3962248"/>
              <a:gd name="connsiteY99" fmla="*/ 703166 h 4356468"/>
              <a:gd name="connsiteX100" fmla="*/ 1031453 w 3962248"/>
              <a:gd name="connsiteY100" fmla="*/ 667500 h 4356468"/>
              <a:gd name="connsiteX101" fmla="*/ 971163 w 3962248"/>
              <a:gd name="connsiteY101" fmla="*/ 587113 h 4356468"/>
              <a:gd name="connsiteX102" fmla="*/ 2839145 w 3962248"/>
              <a:gd name="connsiteY102" fmla="*/ 1248332 h 4356468"/>
              <a:gd name="connsiteX103" fmla="*/ 865656 w 3962248"/>
              <a:gd name="connsiteY103" fmla="*/ 476581 h 4356468"/>
              <a:gd name="connsiteX104" fmla="*/ 770196 w 3962248"/>
              <a:gd name="connsiteY104" fmla="*/ 406243 h 4356468"/>
              <a:gd name="connsiteX105" fmla="*/ 674737 w 3962248"/>
              <a:gd name="connsiteY105" fmla="*/ 401219 h 4356468"/>
              <a:gd name="connsiteX106" fmla="*/ 644227 w 3962248"/>
              <a:gd name="connsiteY106" fmla="*/ 376935 h 4356468"/>
              <a:gd name="connsiteX107" fmla="*/ 574253 w 3962248"/>
              <a:gd name="connsiteY107" fmla="*/ 391170 h 4356468"/>
              <a:gd name="connsiteX108" fmla="*/ 565645 w 3962248"/>
              <a:gd name="connsiteY108" fmla="*/ 367410 h 4356468"/>
              <a:gd name="connsiteX109" fmla="*/ 518987 w 3962248"/>
              <a:gd name="connsiteY109" fmla="*/ 376098 h 4356468"/>
              <a:gd name="connsiteX110" fmla="*/ 510877 w 3962248"/>
              <a:gd name="connsiteY110" fmla="*/ 336454 h 4356468"/>
              <a:gd name="connsiteX111" fmla="*/ 475158 w 3962248"/>
              <a:gd name="connsiteY111" fmla="*/ 300735 h 4356468"/>
              <a:gd name="connsiteX112" fmla="*/ 460870 w 3962248"/>
              <a:gd name="connsiteY112" fmla="*/ 265016 h 4356468"/>
              <a:gd name="connsiteX113" fmla="*/ 453673 w 3962248"/>
              <a:gd name="connsiteY113" fmla="*/ 245469 h 4356468"/>
              <a:gd name="connsiteX114" fmla="*/ 388359 w 3962248"/>
              <a:gd name="connsiteY114" fmla="*/ 215324 h 4356468"/>
              <a:gd name="connsiteX115" fmla="*/ 343141 w 3962248"/>
              <a:gd name="connsiteY115" fmla="*/ 215324 h 4356468"/>
              <a:gd name="connsiteX116" fmla="*/ 323045 w 3962248"/>
              <a:gd name="connsiteY116" fmla="*/ 155034 h 4356468"/>
              <a:gd name="connsiteX117" fmla="*/ 297924 w 3962248"/>
              <a:gd name="connsiteY117" fmla="*/ 99768 h 4356468"/>
              <a:gd name="connsiteX118" fmla="*/ 267779 w 3962248"/>
              <a:gd name="connsiteY118" fmla="*/ 74647 h 4356468"/>
              <a:gd name="connsiteX119" fmla="*/ 179081 w 3962248"/>
              <a:gd name="connsiteY119" fmla="*/ 103881 h 4356468"/>
              <a:gd name="connsiteX120" fmla="*/ 2913984 w 3962248"/>
              <a:gd name="connsiteY120" fmla="*/ 1368512 h 4356468"/>
              <a:gd name="connsiteX121" fmla="*/ 3001907 w 3962248"/>
              <a:gd name="connsiteY121" fmla="*/ 1533542 h 4356468"/>
              <a:gd name="connsiteX122" fmla="*/ 3045101 w 3962248"/>
              <a:gd name="connsiteY122" fmla="*/ 1676103 h 4356468"/>
              <a:gd name="connsiteX123" fmla="*/ 3123953 w 3962248"/>
              <a:gd name="connsiteY123" fmla="*/ 1798149 h 4356468"/>
              <a:gd name="connsiteX0" fmla="*/ 3116204 w 3954499"/>
              <a:gd name="connsiteY0" fmla="*/ 1791289 h 4349608"/>
              <a:gd name="connsiteX1" fmla="*/ 3497971 w 3954499"/>
              <a:gd name="connsiteY1" fmla="*/ 2050732 h 4349608"/>
              <a:gd name="connsiteX2" fmla="*/ 3719384 w 3954499"/>
              <a:gd name="connsiteY2" fmla="*/ 2369976 h 4349608"/>
              <a:gd name="connsiteX3" fmla="*/ 3783652 w 3954499"/>
              <a:gd name="connsiteY3" fmla="*/ 2737369 h 4349608"/>
              <a:gd name="connsiteX4" fmla="*/ 3773324 w 3954499"/>
              <a:gd name="connsiteY4" fmla="*/ 3093806 h 4349608"/>
              <a:gd name="connsiteX5" fmla="*/ 3823566 w 3954499"/>
              <a:gd name="connsiteY5" fmla="*/ 3330222 h 4349608"/>
              <a:gd name="connsiteX6" fmla="*/ 3913871 w 3954499"/>
              <a:gd name="connsiteY6" fmla="*/ 3589525 h 4349608"/>
              <a:gd name="connsiteX7" fmla="*/ 3954353 w 3954499"/>
              <a:gd name="connsiteY7" fmla="*/ 3893531 h 4349608"/>
              <a:gd name="connsiteX8" fmla="*/ 3901301 w 3954499"/>
              <a:gd name="connsiteY8" fmla="*/ 4058588 h 4349608"/>
              <a:gd name="connsiteX9" fmla="*/ 3857688 w 3954499"/>
              <a:gd name="connsiteY9" fmla="*/ 4170096 h 4349608"/>
              <a:gd name="connsiteX10" fmla="*/ 3769905 w 3954499"/>
              <a:gd name="connsiteY10" fmla="*/ 4222292 h 4349608"/>
              <a:gd name="connsiteX11" fmla="*/ 3476627 w 3954499"/>
              <a:gd name="connsiteY11" fmla="*/ 4333644 h 4349608"/>
              <a:gd name="connsiteX12" fmla="*/ 1610409 w 3954499"/>
              <a:gd name="connsiteY12" fmla="*/ 3837175 h 4349608"/>
              <a:gd name="connsiteX13" fmla="*/ 1530238 w 3954499"/>
              <a:gd name="connsiteY13" fmla="*/ 3792724 h 4349608"/>
              <a:gd name="connsiteX14" fmla="*/ 1717041 w 3954499"/>
              <a:gd name="connsiteY14" fmla="*/ 3795726 h 4349608"/>
              <a:gd name="connsiteX15" fmla="*/ 1792403 w 3954499"/>
              <a:gd name="connsiteY15" fmla="*/ 3740460 h 4349608"/>
              <a:gd name="connsiteX16" fmla="*/ 1847669 w 3954499"/>
              <a:gd name="connsiteY16" fmla="*/ 3695242 h 4349608"/>
              <a:gd name="connsiteX17" fmla="*/ 1943784 w 3954499"/>
              <a:gd name="connsiteY17" fmla="*/ 3737163 h 4349608"/>
              <a:gd name="connsiteX18" fmla="*/ 1998394 w 3954499"/>
              <a:gd name="connsiteY18" fmla="*/ 3740460 h 4349608"/>
              <a:gd name="connsiteX19" fmla="*/ 2048636 w 3954499"/>
              <a:gd name="connsiteY19" fmla="*/ 3725387 h 4349608"/>
              <a:gd name="connsiteX20" fmla="*/ 2098878 w 3954499"/>
              <a:gd name="connsiteY20" fmla="*/ 3655049 h 4349608"/>
              <a:gd name="connsiteX21" fmla="*/ 2113951 w 3954499"/>
              <a:gd name="connsiteY21" fmla="*/ 3609831 h 4349608"/>
              <a:gd name="connsiteX22" fmla="*/ 2112853 w 3954499"/>
              <a:gd name="connsiteY22" fmla="*/ 3584763 h 4349608"/>
              <a:gd name="connsiteX23" fmla="*/ 2153621 w 3954499"/>
              <a:gd name="connsiteY23" fmla="*/ 3563828 h 4349608"/>
              <a:gd name="connsiteX24" fmla="*/ 2204386 w 3954499"/>
              <a:gd name="connsiteY24" fmla="*/ 3584710 h 4349608"/>
              <a:gd name="connsiteX25" fmla="*/ 2279748 w 3954499"/>
              <a:gd name="connsiteY25" fmla="*/ 3584710 h 4349608"/>
              <a:gd name="connsiteX26" fmla="*/ 2335014 w 3954499"/>
              <a:gd name="connsiteY26" fmla="*/ 3539493 h 4349608"/>
              <a:gd name="connsiteX27" fmla="*/ 2355111 w 3954499"/>
              <a:gd name="connsiteY27" fmla="*/ 3464130 h 4349608"/>
              <a:gd name="connsiteX28" fmla="*/ 2355111 w 3954499"/>
              <a:gd name="connsiteY28" fmla="*/ 3403840 h 4349608"/>
              <a:gd name="connsiteX29" fmla="*/ 2415401 w 3954499"/>
              <a:gd name="connsiteY29" fmla="*/ 3328477 h 4349608"/>
              <a:gd name="connsiteX30" fmla="*/ 2435498 w 3954499"/>
              <a:gd name="connsiteY30" fmla="*/ 3283260 h 4349608"/>
              <a:gd name="connsiteX31" fmla="*/ 2455594 w 3954499"/>
              <a:gd name="connsiteY31" fmla="*/ 3258139 h 4349608"/>
              <a:gd name="connsiteX32" fmla="*/ 2489089 w 3954499"/>
              <a:gd name="connsiteY32" fmla="*/ 3239481 h 4349608"/>
              <a:gd name="connsiteX33" fmla="*/ 2535981 w 3954499"/>
              <a:gd name="connsiteY33" fmla="*/ 3238042 h 4349608"/>
              <a:gd name="connsiteX34" fmla="*/ 2530957 w 3954499"/>
              <a:gd name="connsiteY34" fmla="*/ 3187800 h 4349608"/>
              <a:gd name="connsiteX35" fmla="*/ 2520909 w 3954499"/>
              <a:gd name="connsiteY35" fmla="*/ 3152631 h 4349608"/>
              <a:gd name="connsiteX36" fmla="*/ 2520045 w 3954499"/>
              <a:gd name="connsiteY36" fmla="*/ 3134706 h 4349608"/>
              <a:gd name="connsiteX37" fmla="*/ 2483096 w 3954499"/>
              <a:gd name="connsiteY37" fmla="*/ 3098151 h 4349608"/>
              <a:gd name="connsiteX38" fmla="*/ 2460619 w 3954499"/>
              <a:gd name="connsiteY38" fmla="*/ 3097365 h 4349608"/>
              <a:gd name="connsiteX39" fmla="*/ 2415401 w 3954499"/>
              <a:gd name="connsiteY39" fmla="*/ 3047123 h 4349608"/>
              <a:gd name="connsiteX40" fmla="*/ 2385256 w 3954499"/>
              <a:gd name="connsiteY40" fmla="*/ 3016978 h 4349608"/>
              <a:gd name="connsiteX41" fmla="*/ 2360135 w 3954499"/>
              <a:gd name="connsiteY41" fmla="*/ 3011954 h 4349608"/>
              <a:gd name="connsiteX42" fmla="*/ 2310495 w 3954499"/>
              <a:gd name="connsiteY42" fmla="*/ 2932300 h 4349608"/>
              <a:gd name="connsiteX43" fmla="*/ 2289797 w 3954499"/>
              <a:gd name="connsiteY43" fmla="*/ 2861229 h 4349608"/>
              <a:gd name="connsiteX44" fmla="*/ 2258108 w 3954499"/>
              <a:gd name="connsiteY44" fmla="*/ 2822763 h 4349608"/>
              <a:gd name="connsiteX45" fmla="*/ 2250964 w 3954499"/>
              <a:gd name="connsiteY45" fmla="*/ 2784663 h 4349608"/>
              <a:gd name="connsiteX46" fmla="*/ 2229507 w 3954499"/>
              <a:gd name="connsiteY46" fmla="*/ 2755721 h 4349608"/>
              <a:gd name="connsiteX47" fmla="*/ 2229533 w 3954499"/>
              <a:gd name="connsiteY47" fmla="*/ 2737038 h 4349608"/>
              <a:gd name="connsiteX48" fmla="*/ 2194337 w 3954499"/>
              <a:gd name="connsiteY48" fmla="*/ 2685383 h 4349608"/>
              <a:gd name="connsiteX49" fmla="*/ 2129023 w 3954499"/>
              <a:gd name="connsiteY49" fmla="*/ 2615044 h 4349608"/>
              <a:gd name="connsiteX50" fmla="*/ 2098878 w 3954499"/>
              <a:gd name="connsiteY50" fmla="*/ 2579875 h 4349608"/>
              <a:gd name="connsiteX51" fmla="*/ 2063709 w 3954499"/>
              <a:gd name="connsiteY51" fmla="*/ 2539682 h 4349608"/>
              <a:gd name="connsiteX52" fmla="*/ 2053320 w 3954499"/>
              <a:gd name="connsiteY52" fmla="*/ 2475100 h 4349608"/>
              <a:gd name="connsiteX53" fmla="*/ 2058685 w 3954499"/>
              <a:gd name="connsiteY53" fmla="*/ 2449246 h 4349608"/>
              <a:gd name="connsiteX54" fmla="*/ 2015221 w 3954499"/>
              <a:gd name="connsiteY54" fmla="*/ 2427475 h 4349608"/>
              <a:gd name="connsiteX55" fmla="*/ 1988346 w 3954499"/>
              <a:gd name="connsiteY55" fmla="*/ 2429150 h 4349608"/>
              <a:gd name="connsiteX56" fmla="*/ 1978821 w 3954499"/>
              <a:gd name="connsiteY56" fmla="*/ 2389506 h 4349608"/>
              <a:gd name="connsiteX57" fmla="*/ 1981884 w 3954499"/>
              <a:gd name="connsiteY57" fmla="*/ 2315556 h 4349608"/>
              <a:gd name="connsiteX58" fmla="*/ 1963225 w 3954499"/>
              <a:gd name="connsiteY58" fmla="*/ 2288473 h 4349608"/>
              <a:gd name="connsiteX59" fmla="*/ 1933080 w 3954499"/>
              <a:gd name="connsiteY59" fmla="*/ 2243255 h 4349608"/>
              <a:gd name="connsiteX60" fmla="*/ 1877814 w 3954499"/>
              <a:gd name="connsiteY60" fmla="*/ 2189848 h 4349608"/>
              <a:gd name="connsiteX61" fmla="*/ 1847669 w 3954499"/>
              <a:gd name="connsiteY61" fmla="*/ 2147796 h 4349608"/>
              <a:gd name="connsiteX62" fmla="*/ 1812500 w 3954499"/>
              <a:gd name="connsiteY62" fmla="*/ 2132723 h 4349608"/>
              <a:gd name="connsiteX63" fmla="*/ 1791383 w 3954499"/>
              <a:gd name="connsiteY63" fmla="*/ 2120294 h 4349608"/>
              <a:gd name="connsiteX64" fmla="*/ 1767282 w 3954499"/>
              <a:gd name="connsiteY64" fmla="*/ 2112627 h 4349608"/>
              <a:gd name="connsiteX65" fmla="*/ 1738995 w 3954499"/>
              <a:gd name="connsiteY65" fmla="*/ 2094100 h 4349608"/>
              <a:gd name="connsiteX66" fmla="*/ 1701968 w 3954499"/>
              <a:gd name="connsiteY66" fmla="*/ 2087506 h 4349608"/>
              <a:gd name="connsiteX67" fmla="*/ 1667558 w 3954499"/>
              <a:gd name="connsiteY67" fmla="*/ 2063144 h 4349608"/>
              <a:gd name="connsiteX68" fmla="*/ 1627941 w 3954499"/>
              <a:gd name="connsiteY68" fmla="*/ 2045193 h 4349608"/>
              <a:gd name="connsiteX69" fmla="*/ 1666799 w 3954499"/>
              <a:gd name="connsiteY69" fmla="*/ 1921708 h 4349608"/>
              <a:gd name="connsiteX70" fmla="*/ 1696944 w 3954499"/>
              <a:gd name="connsiteY70" fmla="*/ 1851370 h 4349608"/>
              <a:gd name="connsiteX71" fmla="*/ 1792403 w 3954499"/>
              <a:gd name="connsiteY71" fmla="*/ 1730789 h 4349608"/>
              <a:gd name="connsiteX72" fmla="*/ 1829169 w 3954499"/>
              <a:gd name="connsiteY72" fmla="*/ 1675523 h 4349608"/>
              <a:gd name="connsiteX73" fmla="*/ 1882838 w 3954499"/>
              <a:gd name="connsiteY73" fmla="*/ 1650402 h 4349608"/>
              <a:gd name="connsiteX74" fmla="*/ 1953177 w 3954499"/>
              <a:gd name="connsiteY74" fmla="*/ 1610209 h 4349608"/>
              <a:gd name="connsiteX75" fmla="*/ 2063709 w 3954499"/>
              <a:gd name="connsiteY75" fmla="*/ 1580064 h 4349608"/>
              <a:gd name="connsiteX76" fmla="*/ 2108926 w 3954499"/>
              <a:gd name="connsiteY76" fmla="*/ 1559967 h 4349608"/>
              <a:gd name="connsiteX77" fmla="*/ 2144096 w 3954499"/>
              <a:gd name="connsiteY77" fmla="*/ 1519774 h 4349608"/>
              <a:gd name="connsiteX78" fmla="*/ 2164192 w 3954499"/>
              <a:gd name="connsiteY78" fmla="*/ 1434363 h 4349608"/>
              <a:gd name="connsiteX79" fmla="*/ 2196981 w 3954499"/>
              <a:gd name="connsiteY79" fmla="*/ 1347355 h 4349608"/>
              <a:gd name="connsiteX80" fmla="*/ 2264676 w 3954499"/>
              <a:gd name="connsiteY80" fmla="*/ 1258517 h 4349608"/>
              <a:gd name="connsiteX81" fmla="*/ 2380232 w 3954499"/>
              <a:gd name="connsiteY81" fmla="*/ 1158033 h 4349608"/>
              <a:gd name="connsiteX82" fmla="*/ 2335014 w 3954499"/>
              <a:gd name="connsiteY82" fmla="*/ 1127888 h 4349608"/>
              <a:gd name="connsiteX83" fmla="*/ 2277159 w 3954499"/>
              <a:gd name="connsiteY83" fmla="*/ 1113025 h 4349608"/>
              <a:gd name="connsiteX84" fmla="*/ 2194337 w 3954499"/>
              <a:gd name="connsiteY84" fmla="*/ 1107791 h 4349608"/>
              <a:gd name="connsiteX85" fmla="*/ 2141428 w 3954499"/>
              <a:gd name="connsiteY85" fmla="*/ 1084450 h 4349608"/>
              <a:gd name="connsiteX86" fmla="*/ 2069990 w 3954499"/>
              <a:gd name="connsiteY86" fmla="*/ 1070163 h 4349608"/>
              <a:gd name="connsiteX87" fmla="*/ 2033564 w 3954499"/>
              <a:gd name="connsiteY87" fmla="*/ 1082671 h 4349608"/>
              <a:gd name="connsiteX88" fmla="*/ 1973274 w 3954499"/>
              <a:gd name="connsiteY88" fmla="*/ 1052526 h 4349608"/>
              <a:gd name="connsiteX89" fmla="*/ 1902935 w 3954499"/>
              <a:gd name="connsiteY89" fmla="*/ 1037453 h 4349608"/>
              <a:gd name="connsiteX90" fmla="*/ 1727090 w 3954499"/>
              <a:gd name="connsiteY90" fmla="*/ 989200 h 4349608"/>
              <a:gd name="connsiteX91" fmla="*/ 1490953 w 3954499"/>
              <a:gd name="connsiteY91" fmla="*/ 926921 h 4349608"/>
              <a:gd name="connsiteX92" fmla="*/ 1425638 w 3954499"/>
              <a:gd name="connsiteY92" fmla="*/ 896776 h 4349608"/>
              <a:gd name="connsiteX93" fmla="*/ 1370373 w 3954499"/>
              <a:gd name="connsiteY93" fmla="*/ 871655 h 4349608"/>
              <a:gd name="connsiteX94" fmla="*/ 1284962 w 3954499"/>
              <a:gd name="connsiteY94" fmla="*/ 861607 h 4349608"/>
              <a:gd name="connsiteX95" fmla="*/ 1224671 w 3954499"/>
              <a:gd name="connsiteY95" fmla="*/ 861607 h 4349608"/>
              <a:gd name="connsiteX96" fmla="*/ 1189502 w 3954499"/>
              <a:gd name="connsiteY96" fmla="*/ 866631 h 4349608"/>
              <a:gd name="connsiteX97" fmla="*/ 1094043 w 3954499"/>
              <a:gd name="connsiteY97" fmla="*/ 766148 h 4349608"/>
              <a:gd name="connsiteX98" fmla="*/ 1081771 w 3954499"/>
              <a:gd name="connsiteY98" fmla="*/ 722500 h 4349608"/>
              <a:gd name="connsiteX99" fmla="*/ 1053196 w 3954499"/>
              <a:gd name="connsiteY99" fmla="*/ 696306 h 4349608"/>
              <a:gd name="connsiteX100" fmla="*/ 1023704 w 3954499"/>
              <a:gd name="connsiteY100" fmla="*/ 660640 h 4349608"/>
              <a:gd name="connsiteX101" fmla="*/ 963414 w 3954499"/>
              <a:gd name="connsiteY101" fmla="*/ 580253 h 4349608"/>
              <a:gd name="connsiteX102" fmla="*/ 2831396 w 3954499"/>
              <a:gd name="connsiteY102" fmla="*/ 1241472 h 4349608"/>
              <a:gd name="connsiteX103" fmla="*/ 857907 w 3954499"/>
              <a:gd name="connsiteY103" fmla="*/ 469721 h 4349608"/>
              <a:gd name="connsiteX104" fmla="*/ 762447 w 3954499"/>
              <a:gd name="connsiteY104" fmla="*/ 399383 h 4349608"/>
              <a:gd name="connsiteX105" fmla="*/ 666988 w 3954499"/>
              <a:gd name="connsiteY105" fmla="*/ 394359 h 4349608"/>
              <a:gd name="connsiteX106" fmla="*/ 636478 w 3954499"/>
              <a:gd name="connsiteY106" fmla="*/ 370075 h 4349608"/>
              <a:gd name="connsiteX107" fmla="*/ 566504 w 3954499"/>
              <a:gd name="connsiteY107" fmla="*/ 384310 h 4349608"/>
              <a:gd name="connsiteX108" fmla="*/ 557896 w 3954499"/>
              <a:gd name="connsiteY108" fmla="*/ 360550 h 4349608"/>
              <a:gd name="connsiteX109" fmla="*/ 511238 w 3954499"/>
              <a:gd name="connsiteY109" fmla="*/ 369238 h 4349608"/>
              <a:gd name="connsiteX110" fmla="*/ 503128 w 3954499"/>
              <a:gd name="connsiteY110" fmla="*/ 329594 h 4349608"/>
              <a:gd name="connsiteX111" fmla="*/ 467409 w 3954499"/>
              <a:gd name="connsiteY111" fmla="*/ 293875 h 4349608"/>
              <a:gd name="connsiteX112" fmla="*/ 453121 w 3954499"/>
              <a:gd name="connsiteY112" fmla="*/ 258156 h 4349608"/>
              <a:gd name="connsiteX113" fmla="*/ 445924 w 3954499"/>
              <a:gd name="connsiteY113" fmla="*/ 238609 h 4349608"/>
              <a:gd name="connsiteX114" fmla="*/ 380610 w 3954499"/>
              <a:gd name="connsiteY114" fmla="*/ 208464 h 4349608"/>
              <a:gd name="connsiteX115" fmla="*/ 335392 w 3954499"/>
              <a:gd name="connsiteY115" fmla="*/ 208464 h 4349608"/>
              <a:gd name="connsiteX116" fmla="*/ 315296 w 3954499"/>
              <a:gd name="connsiteY116" fmla="*/ 148174 h 4349608"/>
              <a:gd name="connsiteX117" fmla="*/ 290175 w 3954499"/>
              <a:gd name="connsiteY117" fmla="*/ 92908 h 4349608"/>
              <a:gd name="connsiteX118" fmla="*/ 171332 w 3954499"/>
              <a:gd name="connsiteY118" fmla="*/ 97021 h 4349608"/>
              <a:gd name="connsiteX119" fmla="*/ 2906235 w 3954499"/>
              <a:gd name="connsiteY119" fmla="*/ 1361652 h 4349608"/>
              <a:gd name="connsiteX120" fmla="*/ 2994158 w 3954499"/>
              <a:gd name="connsiteY120" fmla="*/ 1526682 h 4349608"/>
              <a:gd name="connsiteX121" fmla="*/ 3037352 w 3954499"/>
              <a:gd name="connsiteY121" fmla="*/ 1669243 h 4349608"/>
              <a:gd name="connsiteX122" fmla="*/ 3116204 w 3954499"/>
              <a:gd name="connsiteY122" fmla="*/ 1791289 h 4349608"/>
              <a:gd name="connsiteX0" fmla="*/ 3013239 w 3851534"/>
              <a:gd name="connsiteY0" fmla="*/ 1779297 h 4337616"/>
              <a:gd name="connsiteX1" fmla="*/ 3395006 w 3851534"/>
              <a:gd name="connsiteY1" fmla="*/ 2038740 h 4337616"/>
              <a:gd name="connsiteX2" fmla="*/ 3616419 w 3851534"/>
              <a:gd name="connsiteY2" fmla="*/ 2357984 h 4337616"/>
              <a:gd name="connsiteX3" fmla="*/ 3680687 w 3851534"/>
              <a:gd name="connsiteY3" fmla="*/ 2725377 h 4337616"/>
              <a:gd name="connsiteX4" fmla="*/ 3670359 w 3851534"/>
              <a:gd name="connsiteY4" fmla="*/ 3081814 h 4337616"/>
              <a:gd name="connsiteX5" fmla="*/ 3720601 w 3851534"/>
              <a:gd name="connsiteY5" fmla="*/ 3318230 h 4337616"/>
              <a:gd name="connsiteX6" fmla="*/ 3810906 w 3851534"/>
              <a:gd name="connsiteY6" fmla="*/ 3577533 h 4337616"/>
              <a:gd name="connsiteX7" fmla="*/ 3851388 w 3851534"/>
              <a:gd name="connsiteY7" fmla="*/ 3881539 h 4337616"/>
              <a:gd name="connsiteX8" fmla="*/ 3798336 w 3851534"/>
              <a:gd name="connsiteY8" fmla="*/ 4046596 h 4337616"/>
              <a:gd name="connsiteX9" fmla="*/ 3754723 w 3851534"/>
              <a:gd name="connsiteY9" fmla="*/ 4158104 h 4337616"/>
              <a:gd name="connsiteX10" fmla="*/ 3666940 w 3851534"/>
              <a:gd name="connsiteY10" fmla="*/ 4210300 h 4337616"/>
              <a:gd name="connsiteX11" fmla="*/ 3373662 w 3851534"/>
              <a:gd name="connsiteY11" fmla="*/ 4321652 h 4337616"/>
              <a:gd name="connsiteX12" fmla="*/ 1507444 w 3851534"/>
              <a:gd name="connsiteY12" fmla="*/ 3825183 h 4337616"/>
              <a:gd name="connsiteX13" fmla="*/ 1427273 w 3851534"/>
              <a:gd name="connsiteY13" fmla="*/ 3780732 h 4337616"/>
              <a:gd name="connsiteX14" fmla="*/ 1614076 w 3851534"/>
              <a:gd name="connsiteY14" fmla="*/ 3783734 h 4337616"/>
              <a:gd name="connsiteX15" fmla="*/ 1689438 w 3851534"/>
              <a:gd name="connsiteY15" fmla="*/ 3728468 h 4337616"/>
              <a:gd name="connsiteX16" fmla="*/ 1744704 w 3851534"/>
              <a:gd name="connsiteY16" fmla="*/ 3683250 h 4337616"/>
              <a:gd name="connsiteX17" fmla="*/ 1840819 w 3851534"/>
              <a:gd name="connsiteY17" fmla="*/ 3725171 h 4337616"/>
              <a:gd name="connsiteX18" fmla="*/ 1895429 w 3851534"/>
              <a:gd name="connsiteY18" fmla="*/ 3728468 h 4337616"/>
              <a:gd name="connsiteX19" fmla="*/ 1945671 w 3851534"/>
              <a:gd name="connsiteY19" fmla="*/ 3713395 h 4337616"/>
              <a:gd name="connsiteX20" fmla="*/ 1995913 w 3851534"/>
              <a:gd name="connsiteY20" fmla="*/ 3643057 h 4337616"/>
              <a:gd name="connsiteX21" fmla="*/ 2010986 w 3851534"/>
              <a:gd name="connsiteY21" fmla="*/ 3597839 h 4337616"/>
              <a:gd name="connsiteX22" fmla="*/ 2009888 w 3851534"/>
              <a:gd name="connsiteY22" fmla="*/ 3572771 h 4337616"/>
              <a:gd name="connsiteX23" fmla="*/ 2050656 w 3851534"/>
              <a:gd name="connsiteY23" fmla="*/ 3551836 h 4337616"/>
              <a:gd name="connsiteX24" fmla="*/ 2101421 w 3851534"/>
              <a:gd name="connsiteY24" fmla="*/ 3572718 h 4337616"/>
              <a:gd name="connsiteX25" fmla="*/ 2176783 w 3851534"/>
              <a:gd name="connsiteY25" fmla="*/ 3572718 h 4337616"/>
              <a:gd name="connsiteX26" fmla="*/ 2232049 w 3851534"/>
              <a:gd name="connsiteY26" fmla="*/ 3527501 h 4337616"/>
              <a:gd name="connsiteX27" fmla="*/ 2252146 w 3851534"/>
              <a:gd name="connsiteY27" fmla="*/ 3452138 h 4337616"/>
              <a:gd name="connsiteX28" fmla="*/ 2252146 w 3851534"/>
              <a:gd name="connsiteY28" fmla="*/ 3391848 h 4337616"/>
              <a:gd name="connsiteX29" fmla="*/ 2312436 w 3851534"/>
              <a:gd name="connsiteY29" fmla="*/ 3316485 h 4337616"/>
              <a:gd name="connsiteX30" fmla="*/ 2332533 w 3851534"/>
              <a:gd name="connsiteY30" fmla="*/ 3271268 h 4337616"/>
              <a:gd name="connsiteX31" fmla="*/ 2352629 w 3851534"/>
              <a:gd name="connsiteY31" fmla="*/ 3246147 h 4337616"/>
              <a:gd name="connsiteX32" fmla="*/ 2386124 w 3851534"/>
              <a:gd name="connsiteY32" fmla="*/ 3227489 h 4337616"/>
              <a:gd name="connsiteX33" fmla="*/ 2433016 w 3851534"/>
              <a:gd name="connsiteY33" fmla="*/ 3226050 h 4337616"/>
              <a:gd name="connsiteX34" fmla="*/ 2427992 w 3851534"/>
              <a:gd name="connsiteY34" fmla="*/ 3175808 h 4337616"/>
              <a:gd name="connsiteX35" fmla="*/ 2417944 w 3851534"/>
              <a:gd name="connsiteY35" fmla="*/ 3140639 h 4337616"/>
              <a:gd name="connsiteX36" fmla="*/ 2417080 w 3851534"/>
              <a:gd name="connsiteY36" fmla="*/ 3122714 h 4337616"/>
              <a:gd name="connsiteX37" fmla="*/ 2380131 w 3851534"/>
              <a:gd name="connsiteY37" fmla="*/ 3086159 h 4337616"/>
              <a:gd name="connsiteX38" fmla="*/ 2357654 w 3851534"/>
              <a:gd name="connsiteY38" fmla="*/ 3085373 h 4337616"/>
              <a:gd name="connsiteX39" fmla="*/ 2312436 w 3851534"/>
              <a:gd name="connsiteY39" fmla="*/ 3035131 h 4337616"/>
              <a:gd name="connsiteX40" fmla="*/ 2282291 w 3851534"/>
              <a:gd name="connsiteY40" fmla="*/ 3004986 h 4337616"/>
              <a:gd name="connsiteX41" fmla="*/ 2257170 w 3851534"/>
              <a:gd name="connsiteY41" fmla="*/ 2999962 h 4337616"/>
              <a:gd name="connsiteX42" fmla="*/ 2207530 w 3851534"/>
              <a:gd name="connsiteY42" fmla="*/ 2920308 h 4337616"/>
              <a:gd name="connsiteX43" fmla="*/ 2186832 w 3851534"/>
              <a:gd name="connsiteY43" fmla="*/ 2849237 h 4337616"/>
              <a:gd name="connsiteX44" fmla="*/ 2155143 w 3851534"/>
              <a:gd name="connsiteY44" fmla="*/ 2810771 h 4337616"/>
              <a:gd name="connsiteX45" fmla="*/ 2147999 w 3851534"/>
              <a:gd name="connsiteY45" fmla="*/ 2772671 h 4337616"/>
              <a:gd name="connsiteX46" fmla="*/ 2126542 w 3851534"/>
              <a:gd name="connsiteY46" fmla="*/ 2743729 h 4337616"/>
              <a:gd name="connsiteX47" fmla="*/ 2126568 w 3851534"/>
              <a:gd name="connsiteY47" fmla="*/ 2725046 h 4337616"/>
              <a:gd name="connsiteX48" fmla="*/ 2091372 w 3851534"/>
              <a:gd name="connsiteY48" fmla="*/ 2673391 h 4337616"/>
              <a:gd name="connsiteX49" fmla="*/ 2026058 w 3851534"/>
              <a:gd name="connsiteY49" fmla="*/ 2603052 h 4337616"/>
              <a:gd name="connsiteX50" fmla="*/ 1995913 w 3851534"/>
              <a:gd name="connsiteY50" fmla="*/ 2567883 h 4337616"/>
              <a:gd name="connsiteX51" fmla="*/ 1960744 w 3851534"/>
              <a:gd name="connsiteY51" fmla="*/ 2527690 h 4337616"/>
              <a:gd name="connsiteX52" fmla="*/ 1950355 w 3851534"/>
              <a:gd name="connsiteY52" fmla="*/ 2463108 h 4337616"/>
              <a:gd name="connsiteX53" fmla="*/ 1955720 w 3851534"/>
              <a:gd name="connsiteY53" fmla="*/ 2437254 h 4337616"/>
              <a:gd name="connsiteX54" fmla="*/ 1912256 w 3851534"/>
              <a:gd name="connsiteY54" fmla="*/ 2415483 h 4337616"/>
              <a:gd name="connsiteX55" fmla="*/ 1885381 w 3851534"/>
              <a:gd name="connsiteY55" fmla="*/ 2417158 h 4337616"/>
              <a:gd name="connsiteX56" fmla="*/ 1875856 w 3851534"/>
              <a:gd name="connsiteY56" fmla="*/ 2377514 h 4337616"/>
              <a:gd name="connsiteX57" fmla="*/ 1878919 w 3851534"/>
              <a:gd name="connsiteY57" fmla="*/ 2303564 h 4337616"/>
              <a:gd name="connsiteX58" fmla="*/ 1860260 w 3851534"/>
              <a:gd name="connsiteY58" fmla="*/ 2276481 h 4337616"/>
              <a:gd name="connsiteX59" fmla="*/ 1830115 w 3851534"/>
              <a:gd name="connsiteY59" fmla="*/ 2231263 h 4337616"/>
              <a:gd name="connsiteX60" fmla="*/ 1774849 w 3851534"/>
              <a:gd name="connsiteY60" fmla="*/ 2177856 h 4337616"/>
              <a:gd name="connsiteX61" fmla="*/ 1744704 w 3851534"/>
              <a:gd name="connsiteY61" fmla="*/ 2135804 h 4337616"/>
              <a:gd name="connsiteX62" fmla="*/ 1709535 w 3851534"/>
              <a:gd name="connsiteY62" fmla="*/ 2120731 h 4337616"/>
              <a:gd name="connsiteX63" fmla="*/ 1688418 w 3851534"/>
              <a:gd name="connsiteY63" fmla="*/ 2108302 h 4337616"/>
              <a:gd name="connsiteX64" fmla="*/ 1664317 w 3851534"/>
              <a:gd name="connsiteY64" fmla="*/ 2100635 h 4337616"/>
              <a:gd name="connsiteX65" fmla="*/ 1636030 w 3851534"/>
              <a:gd name="connsiteY65" fmla="*/ 2082108 h 4337616"/>
              <a:gd name="connsiteX66" fmla="*/ 1599003 w 3851534"/>
              <a:gd name="connsiteY66" fmla="*/ 2075514 h 4337616"/>
              <a:gd name="connsiteX67" fmla="*/ 1564593 w 3851534"/>
              <a:gd name="connsiteY67" fmla="*/ 2051152 h 4337616"/>
              <a:gd name="connsiteX68" fmla="*/ 1524976 w 3851534"/>
              <a:gd name="connsiteY68" fmla="*/ 2033201 h 4337616"/>
              <a:gd name="connsiteX69" fmla="*/ 1563834 w 3851534"/>
              <a:gd name="connsiteY69" fmla="*/ 1909716 h 4337616"/>
              <a:gd name="connsiteX70" fmla="*/ 1593979 w 3851534"/>
              <a:gd name="connsiteY70" fmla="*/ 1839378 h 4337616"/>
              <a:gd name="connsiteX71" fmla="*/ 1689438 w 3851534"/>
              <a:gd name="connsiteY71" fmla="*/ 1718797 h 4337616"/>
              <a:gd name="connsiteX72" fmla="*/ 1726204 w 3851534"/>
              <a:gd name="connsiteY72" fmla="*/ 1663531 h 4337616"/>
              <a:gd name="connsiteX73" fmla="*/ 1779873 w 3851534"/>
              <a:gd name="connsiteY73" fmla="*/ 1638410 h 4337616"/>
              <a:gd name="connsiteX74" fmla="*/ 1850212 w 3851534"/>
              <a:gd name="connsiteY74" fmla="*/ 1598217 h 4337616"/>
              <a:gd name="connsiteX75" fmla="*/ 1960744 w 3851534"/>
              <a:gd name="connsiteY75" fmla="*/ 1568072 h 4337616"/>
              <a:gd name="connsiteX76" fmla="*/ 2005961 w 3851534"/>
              <a:gd name="connsiteY76" fmla="*/ 1547975 h 4337616"/>
              <a:gd name="connsiteX77" fmla="*/ 2041131 w 3851534"/>
              <a:gd name="connsiteY77" fmla="*/ 1507782 h 4337616"/>
              <a:gd name="connsiteX78" fmla="*/ 2061227 w 3851534"/>
              <a:gd name="connsiteY78" fmla="*/ 1422371 h 4337616"/>
              <a:gd name="connsiteX79" fmla="*/ 2094016 w 3851534"/>
              <a:gd name="connsiteY79" fmla="*/ 1335363 h 4337616"/>
              <a:gd name="connsiteX80" fmla="*/ 2161711 w 3851534"/>
              <a:gd name="connsiteY80" fmla="*/ 1246525 h 4337616"/>
              <a:gd name="connsiteX81" fmla="*/ 2277267 w 3851534"/>
              <a:gd name="connsiteY81" fmla="*/ 1146041 h 4337616"/>
              <a:gd name="connsiteX82" fmla="*/ 2232049 w 3851534"/>
              <a:gd name="connsiteY82" fmla="*/ 1115896 h 4337616"/>
              <a:gd name="connsiteX83" fmla="*/ 2174194 w 3851534"/>
              <a:gd name="connsiteY83" fmla="*/ 1101033 h 4337616"/>
              <a:gd name="connsiteX84" fmla="*/ 2091372 w 3851534"/>
              <a:gd name="connsiteY84" fmla="*/ 1095799 h 4337616"/>
              <a:gd name="connsiteX85" fmla="*/ 2038463 w 3851534"/>
              <a:gd name="connsiteY85" fmla="*/ 1072458 h 4337616"/>
              <a:gd name="connsiteX86" fmla="*/ 1967025 w 3851534"/>
              <a:gd name="connsiteY86" fmla="*/ 1058171 h 4337616"/>
              <a:gd name="connsiteX87" fmla="*/ 1930599 w 3851534"/>
              <a:gd name="connsiteY87" fmla="*/ 1070679 h 4337616"/>
              <a:gd name="connsiteX88" fmla="*/ 1870309 w 3851534"/>
              <a:gd name="connsiteY88" fmla="*/ 1040534 h 4337616"/>
              <a:gd name="connsiteX89" fmla="*/ 1799970 w 3851534"/>
              <a:gd name="connsiteY89" fmla="*/ 1025461 h 4337616"/>
              <a:gd name="connsiteX90" fmla="*/ 1624125 w 3851534"/>
              <a:gd name="connsiteY90" fmla="*/ 977208 h 4337616"/>
              <a:gd name="connsiteX91" fmla="*/ 1387988 w 3851534"/>
              <a:gd name="connsiteY91" fmla="*/ 914929 h 4337616"/>
              <a:gd name="connsiteX92" fmla="*/ 1322673 w 3851534"/>
              <a:gd name="connsiteY92" fmla="*/ 884784 h 4337616"/>
              <a:gd name="connsiteX93" fmla="*/ 1267408 w 3851534"/>
              <a:gd name="connsiteY93" fmla="*/ 859663 h 4337616"/>
              <a:gd name="connsiteX94" fmla="*/ 1181997 w 3851534"/>
              <a:gd name="connsiteY94" fmla="*/ 849615 h 4337616"/>
              <a:gd name="connsiteX95" fmla="*/ 1121706 w 3851534"/>
              <a:gd name="connsiteY95" fmla="*/ 849615 h 4337616"/>
              <a:gd name="connsiteX96" fmla="*/ 1086537 w 3851534"/>
              <a:gd name="connsiteY96" fmla="*/ 854639 h 4337616"/>
              <a:gd name="connsiteX97" fmla="*/ 991078 w 3851534"/>
              <a:gd name="connsiteY97" fmla="*/ 754156 h 4337616"/>
              <a:gd name="connsiteX98" fmla="*/ 978806 w 3851534"/>
              <a:gd name="connsiteY98" fmla="*/ 710508 h 4337616"/>
              <a:gd name="connsiteX99" fmla="*/ 950231 w 3851534"/>
              <a:gd name="connsiteY99" fmla="*/ 684314 h 4337616"/>
              <a:gd name="connsiteX100" fmla="*/ 920739 w 3851534"/>
              <a:gd name="connsiteY100" fmla="*/ 648648 h 4337616"/>
              <a:gd name="connsiteX101" fmla="*/ 860449 w 3851534"/>
              <a:gd name="connsiteY101" fmla="*/ 568261 h 4337616"/>
              <a:gd name="connsiteX102" fmla="*/ 2728431 w 3851534"/>
              <a:gd name="connsiteY102" fmla="*/ 1229480 h 4337616"/>
              <a:gd name="connsiteX103" fmla="*/ 754942 w 3851534"/>
              <a:gd name="connsiteY103" fmla="*/ 457729 h 4337616"/>
              <a:gd name="connsiteX104" fmla="*/ 659482 w 3851534"/>
              <a:gd name="connsiteY104" fmla="*/ 387391 h 4337616"/>
              <a:gd name="connsiteX105" fmla="*/ 564023 w 3851534"/>
              <a:gd name="connsiteY105" fmla="*/ 382367 h 4337616"/>
              <a:gd name="connsiteX106" fmla="*/ 533513 w 3851534"/>
              <a:gd name="connsiteY106" fmla="*/ 358083 h 4337616"/>
              <a:gd name="connsiteX107" fmla="*/ 463539 w 3851534"/>
              <a:gd name="connsiteY107" fmla="*/ 372318 h 4337616"/>
              <a:gd name="connsiteX108" fmla="*/ 454931 w 3851534"/>
              <a:gd name="connsiteY108" fmla="*/ 348558 h 4337616"/>
              <a:gd name="connsiteX109" fmla="*/ 408273 w 3851534"/>
              <a:gd name="connsiteY109" fmla="*/ 357246 h 4337616"/>
              <a:gd name="connsiteX110" fmla="*/ 400163 w 3851534"/>
              <a:gd name="connsiteY110" fmla="*/ 317602 h 4337616"/>
              <a:gd name="connsiteX111" fmla="*/ 364444 w 3851534"/>
              <a:gd name="connsiteY111" fmla="*/ 281883 h 4337616"/>
              <a:gd name="connsiteX112" fmla="*/ 350156 w 3851534"/>
              <a:gd name="connsiteY112" fmla="*/ 246164 h 4337616"/>
              <a:gd name="connsiteX113" fmla="*/ 342959 w 3851534"/>
              <a:gd name="connsiteY113" fmla="*/ 226617 h 4337616"/>
              <a:gd name="connsiteX114" fmla="*/ 277645 w 3851534"/>
              <a:gd name="connsiteY114" fmla="*/ 196472 h 4337616"/>
              <a:gd name="connsiteX115" fmla="*/ 232427 w 3851534"/>
              <a:gd name="connsiteY115" fmla="*/ 196472 h 4337616"/>
              <a:gd name="connsiteX116" fmla="*/ 212331 w 3851534"/>
              <a:gd name="connsiteY116" fmla="*/ 136182 h 4337616"/>
              <a:gd name="connsiteX117" fmla="*/ 187210 w 3851534"/>
              <a:gd name="connsiteY117" fmla="*/ 80916 h 4337616"/>
              <a:gd name="connsiteX118" fmla="*/ 2803270 w 3851534"/>
              <a:gd name="connsiteY118" fmla="*/ 1349660 h 4337616"/>
              <a:gd name="connsiteX119" fmla="*/ 2891193 w 3851534"/>
              <a:gd name="connsiteY119" fmla="*/ 1514690 h 4337616"/>
              <a:gd name="connsiteX120" fmla="*/ 2934387 w 3851534"/>
              <a:gd name="connsiteY120" fmla="*/ 1657251 h 4337616"/>
              <a:gd name="connsiteX121" fmla="*/ 3013239 w 3851534"/>
              <a:gd name="connsiteY121" fmla="*/ 1779297 h 4337616"/>
              <a:gd name="connsiteX0" fmla="*/ 2988599 w 3826894"/>
              <a:gd name="connsiteY0" fmla="*/ 1716981 h 4275300"/>
              <a:gd name="connsiteX1" fmla="*/ 3370366 w 3826894"/>
              <a:gd name="connsiteY1" fmla="*/ 1976424 h 4275300"/>
              <a:gd name="connsiteX2" fmla="*/ 3591779 w 3826894"/>
              <a:gd name="connsiteY2" fmla="*/ 2295668 h 4275300"/>
              <a:gd name="connsiteX3" fmla="*/ 3656047 w 3826894"/>
              <a:gd name="connsiteY3" fmla="*/ 2663061 h 4275300"/>
              <a:gd name="connsiteX4" fmla="*/ 3645719 w 3826894"/>
              <a:gd name="connsiteY4" fmla="*/ 3019498 h 4275300"/>
              <a:gd name="connsiteX5" fmla="*/ 3695961 w 3826894"/>
              <a:gd name="connsiteY5" fmla="*/ 3255914 h 4275300"/>
              <a:gd name="connsiteX6" fmla="*/ 3786266 w 3826894"/>
              <a:gd name="connsiteY6" fmla="*/ 3515217 h 4275300"/>
              <a:gd name="connsiteX7" fmla="*/ 3826748 w 3826894"/>
              <a:gd name="connsiteY7" fmla="*/ 3819223 h 4275300"/>
              <a:gd name="connsiteX8" fmla="*/ 3773696 w 3826894"/>
              <a:gd name="connsiteY8" fmla="*/ 3984280 h 4275300"/>
              <a:gd name="connsiteX9" fmla="*/ 3730083 w 3826894"/>
              <a:gd name="connsiteY9" fmla="*/ 4095788 h 4275300"/>
              <a:gd name="connsiteX10" fmla="*/ 3642300 w 3826894"/>
              <a:gd name="connsiteY10" fmla="*/ 4147984 h 4275300"/>
              <a:gd name="connsiteX11" fmla="*/ 3349022 w 3826894"/>
              <a:gd name="connsiteY11" fmla="*/ 4259336 h 4275300"/>
              <a:gd name="connsiteX12" fmla="*/ 1482804 w 3826894"/>
              <a:gd name="connsiteY12" fmla="*/ 3762867 h 4275300"/>
              <a:gd name="connsiteX13" fmla="*/ 1402633 w 3826894"/>
              <a:gd name="connsiteY13" fmla="*/ 3718416 h 4275300"/>
              <a:gd name="connsiteX14" fmla="*/ 1589436 w 3826894"/>
              <a:gd name="connsiteY14" fmla="*/ 3721418 h 4275300"/>
              <a:gd name="connsiteX15" fmla="*/ 1664798 w 3826894"/>
              <a:gd name="connsiteY15" fmla="*/ 3666152 h 4275300"/>
              <a:gd name="connsiteX16" fmla="*/ 1720064 w 3826894"/>
              <a:gd name="connsiteY16" fmla="*/ 3620934 h 4275300"/>
              <a:gd name="connsiteX17" fmla="*/ 1816179 w 3826894"/>
              <a:gd name="connsiteY17" fmla="*/ 3662855 h 4275300"/>
              <a:gd name="connsiteX18" fmla="*/ 1870789 w 3826894"/>
              <a:gd name="connsiteY18" fmla="*/ 3666152 h 4275300"/>
              <a:gd name="connsiteX19" fmla="*/ 1921031 w 3826894"/>
              <a:gd name="connsiteY19" fmla="*/ 3651079 h 4275300"/>
              <a:gd name="connsiteX20" fmla="*/ 1971273 w 3826894"/>
              <a:gd name="connsiteY20" fmla="*/ 3580741 h 4275300"/>
              <a:gd name="connsiteX21" fmla="*/ 1986346 w 3826894"/>
              <a:gd name="connsiteY21" fmla="*/ 3535523 h 4275300"/>
              <a:gd name="connsiteX22" fmla="*/ 1985248 w 3826894"/>
              <a:gd name="connsiteY22" fmla="*/ 3510455 h 4275300"/>
              <a:gd name="connsiteX23" fmla="*/ 2026016 w 3826894"/>
              <a:gd name="connsiteY23" fmla="*/ 3489520 h 4275300"/>
              <a:gd name="connsiteX24" fmla="*/ 2076781 w 3826894"/>
              <a:gd name="connsiteY24" fmla="*/ 3510402 h 4275300"/>
              <a:gd name="connsiteX25" fmla="*/ 2152143 w 3826894"/>
              <a:gd name="connsiteY25" fmla="*/ 3510402 h 4275300"/>
              <a:gd name="connsiteX26" fmla="*/ 2207409 w 3826894"/>
              <a:gd name="connsiteY26" fmla="*/ 3465185 h 4275300"/>
              <a:gd name="connsiteX27" fmla="*/ 2227506 w 3826894"/>
              <a:gd name="connsiteY27" fmla="*/ 3389822 h 4275300"/>
              <a:gd name="connsiteX28" fmla="*/ 2227506 w 3826894"/>
              <a:gd name="connsiteY28" fmla="*/ 3329532 h 4275300"/>
              <a:gd name="connsiteX29" fmla="*/ 2287796 w 3826894"/>
              <a:gd name="connsiteY29" fmla="*/ 3254169 h 4275300"/>
              <a:gd name="connsiteX30" fmla="*/ 2307893 w 3826894"/>
              <a:gd name="connsiteY30" fmla="*/ 3208952 h 4275300"/>
              <a:gd name="connsiteX31" fmla="*/ 2327989 w 3826894"/>
              <a:gd name="connsiteY31" fmla="*/ 3183831 h 4275300"/>
              <a:gd name="connsiteX32" fmla="*/ 2361484 w 3826894"/>
              <a:gd name="connsiteY32" fmla="*/ 3165173 h 4275300"/>
              <a:gd name="connsiteX33" fmla="*/ 2408376 w 3826894"/>
              <a:gd name="connsiteY33" fmla="*/ 3163734 h 4275300"/>
              <a:gd name="connsiteX34" fmla="*/ 2403352 w 3826894"/>
              <a:gd name="connsiteY34" fmla="*/ 3113492 h 4275300"/>
              <a:gd name="connsiteX35" fmla="*/ 2393304 w 3826894"/>
              <a:gd name="connsiteY35" fmla="*/ 3078323 h 4275300"/>
              <a:gd name="connsiteX36" fmla="*/ 2392440 w 3826894"/>
              <a:gd name="connsiteY36" fmla="*/ 3060398 h 4275300"/>
              <a:gd name="connsiteX37" fmla="*/ 2355491 w 3826894"/>
              <a:gd name="connsiteY37" fmla="*/ 3023843 h 4275300"/>
              <a:gd name="connsiteX38" fmla="*/ 2333014 w 3826894"/>
              <a:gd name="connsiteY38" fmla="*/ 3023057 h 4275300"/>
              <a:gd name="connsiteX39" fmla="*/ 2287796 w 3826894"/>
              <a:gd name="connsiteY39" fmla="*/ 2972815 h 4275300"/>
              <a:gd name="connsiteX40" fmla="*/ 2257651 w 3826894"/>
              <a:gd name="connsiteY40" fmla="*/ 2942670 h 4275300"/>
              <a:gd name="connsiteX41" fmla="*/ 2232530 w 3826894"/>
              <a:gd name="connsiteY41" fmla="*/ 2937646 h 4275300"/>
              <a:gd name="connsiteX42" fmla="*/ 2182890 w 3826894"/>
              <a:gd name="connsiteY42" fmla="*/ 2857992 h 4275300"/>
              <a:gd name="connsiteX43" fmla="*/ 2162192 w 3826894"/>
              <a:gd name="connsiteY43" fmla="*/ 2786921 h 4275300"/>
              <a:gd name="connsiteX44" fmla="*/ 2130503 w 3826894"/>
              <a:gd name="connsiteY44" fmla="*/ 2748455 h 4275300"/>
              <a:gd name="connsiteX45" fmla="*/ 2123359 w 3826894"/>
              <a:gd name="connsiteY45" fmla="*/ 2710355 h 4275300"/>
              <a:gd name="connsiteX46" fmla="*/ 2101902 w 3826894"/>
              <a:gd name="connsiteY46" fmla="*/ 2681413 h 4275300"/>
              <a:gd name="connsiteX47" fmla="*/ 2101928 w 3826894"/>
              <a:gd name="connsiteY47" fmla="*/ 2662730 h 4275300"/>
              <a:gd name="connsiteX48" fmla="*/ 2066732 w 3826894"/>
              <a:gd name="connsiteY48" fmla="*/ 2611075 h 4275300"/>
              <a:gd name="connsiteX49" fmla="*/ 2001418 w 3826894"/>
              <a:gd name="connsiteY49" fmla="*/ 2540736 h 4275300"/>
              <a:gd name="connsiteX50" fmla="*/ 1971273 w 3826894"/>
              <a:gd name="connsiteY50" fmla="*/ 2505567 h 4275300"/>
              <a:gd name="connsiteX51" fmla="*/ 1936104 w 3826894"/>
              <a:gd name="connsiteY51" fmla="*/ 2465374 h 4275300"/>
              <a:gd name="connsiteX52" fmla="*/ 1925715 w 3826894"/>
              <a:gd name="connsiteY52" fmla="*/ 2400792 h 4275300"/>
              <a:gd name="connsiteX53" fmla="*/ 1931080 w 3826894"/>
              <a:gd name="connsiteY53" fmla="*/ 2374938 h 4275300"/>
              <a:gd name="connsiteX54" fmla="*/ 1887616 w 3826894"/>
              <a:gd name="connsiteY54" fmla="*/ 2353167 h 4275300"/>
              <a:gd name="connsiteX55" fmla="*/ 1860741 w 3826894"/>
              <a:gd name="connsiteY55" fmla="*/ 2354842 h 4275300"/>
              <a:gd name="connsiteX56" fmla="*/ 1851216 w 3826894"/>
              <a:gd name="connsiteY56" fmla="*/ 2315198 h 4275300"/>
              <a:gd name="connsiteX57" fmla="*/ 1854279 w 3826894"/>
              <a:gd name="connsiteY57" fmla="*/ 2241248 h 4275300"/>
              <a:gd name="connsiteX58" fmla="*/ 1835620 w 3826894"/>
              <a:gd name="connsiteY58" fmla="*/ 2214165 h 4275300"/>
              <a:gd name="connsiteX59" fmla="*/ 1805475 w 3826894"/>
              <a:gd name="connsiteY59" fmla="*/ 2168947 h 4275300"/>
              <a:gd name="connsiteX60" fmla="*/ 1750209 w 3826894"/>
              <a:gd name="connsiteY60" fmla="*/ 2115540 h 4275300"/>
              <a:gd name="connsiteX61" fmla="*/ 1720064 w 3826894"/>
              <a:gd name="connsiteY61" fmla="*/ 2073488 h 4275300"/>
              <a:gd name="connsiteX62" fmla="*/ 1684895 w 3826894"/>
              <a:gd name="connsiteY62" fmla="*/ 2058415 h 4275300"/>
              <a:gd name="connsiteX63" fmla="*/ 1663778 w 3826894"/>
              <a:gd name="connsiteY63" fmla="*/ 2045986 h 4275300"/>
              <a:gd name="connsiteX64" fmla="*/ 1639677 w 3826894"/>
              <a:gd name="connsiteY64" fmla="*/ 2038319 h 4275300"/>
              <a:gd name="connsiteX65" fmla="*/ 1611390 w 3826894"/>
              <a:gd name="connsiteY65" fmla="*/ 2019792 h 4275300"/>
              <a:gd name="connsiteX66" fmla="*/ 1574363 w 3826894"/>
              <a:gd name="connsiteY66" fmla="*/ 2013198 h 4275300"/>
              <a:gd name="connsiteX67" fmla="*/ 1539953 w 3826894"/>
              <a:gd name="connsiteY67" fmla="*/ 1988836 h 4275300"/>
              <a:gd name="connsiteX68" fmla="*/ 1500336 w 3826894"/>
              <a:gd name="connsiteY68" fmla="*/ 1970885 h 4275300"/>
              <a:gd name="connsiteX69" fmla="*/ 1539194 w 3826894"/>
              <a:gd name="connsiteY69" fmla="*/ 1847400 h 4275300"/>
              <a:gd name="connsiteX70" fmla="*/ 1569339 w 3826894"/>
              <a:gd name="connsiteY70" fmla="*/ 1777062 h 4275300"/>
              <a:gd name="connsiteX71" fmla="*/ 1664798 w 3826894"/>
              <a:gd name="connsiteY71" fmla="*/ 1656481 h 4275300"/>
              <a:gd name="connsiteX72" fmla="*/ 1701564 w 3826894"/>
              <a:gd name="connsiteY72" fmla="*/ 1601215 h 4275300"/>
              <a:gd name="connsiteX73" fmla="*/ 1755233 w 3826894"/>
              <a:gd name="connsiteY73" fmla="*/ 1576094 h 4275300"/>
              <a:gd name="connsiteX74" fmla="*/ 1825572 w 3826894"/>
              <a:gd name="connsiteY74" fmla="*/ 1535901 h 4275300"/>
              <a:gd name="connsiteX75" fmla="*/ 1936104 w 3826894"/>
              <a:gd name="connsiteY75" fmla="*/ 1505756 h 4275300"/>
              <a:gd name="connsiteX76" fmla="*/ 1981321 w 3826894"/>
              <a:gd name="connsiteY76" fmla="*/ 1485659 h 4275300"/>
              <a:gd name="connsiteX77" fmla="*/ 2016491 w 3826894"/>
              <a:gd name="connsiteY77" fmla="*/ 1445466 h 4275300"/>
              <a:gd name="connsiteX78" fmla="*/ 2036587 w 3826894"/>
              <a:gd name="connsiteY78" fmla="*/ 1360055 h 4275300"/>
              <a:gd name="connsiteX79" fmla="*/ 2069376 w 3826894"/>
              <a:gd name="connsiteY79" fmla="*/ 1273047 h 4275300"/>
              <a:gd name="connsiteX80" fmla="*/ 2137071 w 3826894"/>
              <a:gd name="connsiteY80" fmla="*/ 1184209 h 4275300"/>
              <a:gd name="connsiteX81" fmla="*/ 2252627 w 3826894"/>
              <a:gd name="connsiteY81" fmla="*/ 1083725 h 4275300"/>
              <a:gd name="connsiteX82" fmla="*/ 2207409 w 3826894"/>
              <a:gd name="connsiteY82" fmla="*/ 1053580 h 4275300"/>
              <a:gd name="connsiteX83" fmla="*/ 2149554 w 3826894"/>
              <a:gd name="connsiteY83" fmla="*/ 1038717 h 4275300"/>
              <a:gd name="connsiteX84" fmla="*/ 2066732 w 3826894"/>
              <a:gd name="connsiteY84" fmla="*/ 1033483 h 4275300"/>
              <a:gd name="connsiteX85" fmla="*/ 2013823 w 3826894"/>
              <a:gd name="connsiteY85" fmla="*/ 1010142 h 4275300"/>
              <a:gd name="connsiteX86" fmla="*/ 1942385 w 3826894"/>
              <a:gd name="connsiteY86" fmla="*/ 995855 h 4275300"/>
              <a:gd name="connsiteX87" fmla="*/ 1905959 w 3826894"/>
              <a:gd name="connsiteY87" fmla="*/ 1008363 h 4275300"/>
              <a:gd name="connsiteX88" fmla="*/ 1845669 w 3826894"/>
              <a:gd name="connsiteY88" fmla="*/ 978218 h 4275300"/>
              <a:gd name="connsiteX89" fmla="*/ 1775330 w 3826894"/>
              <a:gd name="connsiteY89" fmla="*/ 963145 h 4275300"/>
              <a:gd name="connsiteX90" fmla="*/ 1599485 w 3826894"/>
              <a:gd name="connsiteY90" fmla="*/ 914892 h 4275300"/>
              <a:gd name="connsiteX91" fmla="*/ 1363348 w 3826894"/>
              <a:gd name="connsiteY91" fmla="*/ 852613 h 4275300"/>
              <a:gd name="connsiteX92" fmla="*/ 1298033 w 3826894"/>
              <a:gd name="connsiteY92" fmla="*/ 822468 h 4275300"/>
              <a:gd name="connsiteX93" fmla="*/ 1242768 w 3826894"/>
              <a:gd name="connsiteY93" fmla="*/ 797347 h 4275300"/>
              <a:gd name="connsiteX94" fmla="*/ 1157357 w 3826894"/>
              <a:gd name="connsiteY94" fmla="*/ 787299 h 4275300"/>
              <a:gd name="connsiteX95" fmla="*/ 1097066 w 3826894"/>
              <a:gd name="connsiteY95" fmla="*/ 787299 h 4275300"/>
              <a:gd name="connsiteX96" fmla="*/ 1061897 w 3826894"/>
              <a:gd name="connsiteY96" fmla="*/ 792323 h 4275300"/>
              <a:gd name="connsiteX97" fmla="*/ 966438 w 3826894"/>
              <a:gd name="connsiteY97" fmla="*/ 691840 h 4275300"/>
              <a:gd name="connsiteX98" fmla="*/ 954166 w 3826894"/>
              <a:gd name="connsiteY98" fmla="*/ 648192 h 4275300"/>
              <a:gd name="connsiteX99" fmla="*/ 925591 w 3826894"/>
              <a:gd name="connsiteY99" fmla="*/ 621998 h 4275300"/>
              <a:gd name="connsiteX100" fmla="*/ 896099 w 3826894"/>
              <a:gd name="connsiteY100" fmla="*/ 586332 h 4275300"/>
              <a:gd name="connsiteX101" fmla="*/ 835809 w 3826894"/>
              <a:gd name="connsiteY101" fmla="*/ 505945 h 4275300"/>
              <a:gd name="connsiteX102" fmla="*/ 2703791 w 3826894"/>
              <a:gd name="connsiteY102" fmla="*/ 1167164 h 4275300"/>
              <a:gd name="connsiteX103" fmla="*/ 730302 w 3826894"/>
              <a:gd name="connsiteY103" fmla="*/ 395413 h 4275300"/>
              <a:gd name="connsiteX104" fmla="*/ 634842 w 3826894"/>
              <a:gd name="connsiteY104" fmla="*/ 325075 h 4275300"/>
              <a:gd name="connsiteX105" fmla="*/ 539383 w 3826894"/>
              <a:gd name="connsiteY105" fmla="*/ 320051 h 4275300"/>
              <a:gd name="connsiteX106" fmla="*/ 508873 w 3826894"/>
              <a:gd name="connsiteY106" fmla="*/ 295767 h 4275300"/>
              <a:gd name="connsiteX107" fmla="*/ 438899 w 3826894"/>
              <a:gd name="connsiteY107" fmla="*/ 310002 h 4275300"/>
              <a:gd name="connsiteX108" fmla="*/ 430291 w 3826894"/>
              <a:gd name="connsiteY108" fmla="*/ 286242 h 4275300"/>
              <a:gd name="connsiteX109" fmla="*/ 383633 w 3826894"/>
              <a:gd name="connsiteY109" fmla="*/ 294930 h 4275300"/>
              <a:gd name="connsiteX110" fmla="*/ 375523 w 3826894"/>
              <a:gd name="connsiteY110" fmla="*/ 255286 h 4275300"/>
              <a:gd name="connsiteX111" fmla="*/ 339804 w 3826894"/>
              <a:gd name="connsiteY111" fmla="*/ 219567 h 4275300"/>
              <a:gd name="connsiteX112" fmla="*/ 325516 w 3826894"/>
              <a:gd name="connsiteY112" fmla="*/ 183848 h 4275300"/>
              <a:gd name="connsiteX113" fmla="*/ 318319 w 3826894"/>
              <a:gd name="connsiteY113" fmla="*/ 164301 h 4275300"/>
              <a:gd name="connsiteX114" fmla="*/ 253005 w 3826894"/>
              <a:gd name="connsiteY114" fmla="*/ 134156 h 4275300"/>
              <a:gd name="connsiteX115" fmla="*/ 207787 w 3826894"/>
              <a:gd name="connsiteY115" fmla="*/ 134156 h 4275300"/>
              <a:gd name="connsiteX116" fmla="*/ 187691 w 3826894"/>
              <a:gd name="connsiteY116" fmla="*/ 73866 h 4275300"/>
              <a:gd name="connsiteX117" fmla="*/ 2778630 w 3826894"/>
              <a:gd name="connsiteY117" fmla="*/ 1287344 h 4275300"/>
              <a:gd name="connsiteX118" fmla="*/ 2866553 w 3826894"/>
              <a:gd name="connsiteY118" fmla="*/ 1452374 h 4275300"/>
              <a:gd name="connsiteX119" fmla="*/ 2909747 w 3826894"/>
              <a:gd name="connsiteY119" fmla="*/ 1594935 h 4275300"/>
              <a:gd name="connsiteX120" fmla="*/ 2988599 w 3826894"/>
              <a:gd name="connsiteY120" fmla="*/ 1716981 h 4275300"/>
              <a:gd name="connsiteX0" fmla="*/ 2960596 w 3798891"/>
              <a:gd name="connsiteY0" fmla="*/ 1669374 h 4227693"/>
              <a:gd name="connsiteX1" fmla="*/ 3342363 w 3798891"/>
              <a:gd name="connsiteY1" fmla="*/ 1928817 h 4227693"/>
              <a:gd name="connsiteX2" fmla="*/ 3563776 w 3798891"/>
              <a:gd name="connsiteY2" fmla="*/ 2248061 h 4227693"/>
              <a:gd name="connsiteX3" fmla="*/ 3628044 w 3798891"/>
              <a:gd name="connsiteY3" fmla="*/ 2615454 h 4227693"/>
              <a:gd name="connsiteX4" fmla="*/ 3617716 w 3798891"/>
              <a:gd name="connsiteY4" fmla="*/ 2971891 h 4227693"/>
              <a:gd name="connsiteX5" fmla="*/ 3667958 w 3798891"/>
              <a:gd name="connsiteY5" fmla="*/ 3208307 h 4227693"/>
              <a:gd name="connsiteX6" fmla="*/ 3758263 w 3798891"/>
              <a:gd name="connsiteY6" fmla="*/ 3467610 h 4227693"/>
              <a:gd name="connsiteX7" fmla="*/ 3798745 w 3798891"/>
              <a:gd name="connsiteY7" fmla="*/ 3771616 h 4227693"/>
              <a:gd name="connsiteX8" fmla="*/ 3745693 w 3798891"/>
              <a:gd name="connsiteY8" fmla="*/ 3936673 h 4227693"/>
              <a:gd name="connsiteX9" fmla="*/ 3702080 w 3798891"/>
              <a:gd name="connsiteY9" fmla="*/ 4048181 h 4227693"/>
              <a:gd name="connsiteX10" fmla="*/ 3614297 w 3798891"/>
              <a:gd name="connsiteY10" fmla="*/ 4100377 h 4227693"/>
              <a:gd name="connsiteX11" fmla="*/ 3321019 w 3798891"/>
              <a:gd name="connsiteY11" fmla="*/ 4211729 h 4227693"/>
              <a:gd name="connsiteX12" fmla="*/ 1454801 w 3798891"/>
              <a:gd name="connsiteY12" fmla="*/ 3715260 h 4227693"/>
              <a:gd name="connsiteX13" fmla="*/ 1374630 w 3798891"/>
              <a:gd name="connsiteY13" fmla="*/ 3670809 h 4227693"/>
              <a:gd name="connsiteX14" fmla="*/ 1561433 w 3798891"/>
              <a:gd name="connsiteY14" fmla="*/ 3673811 h 4227693"/>
              <a:gd name="connsiteX15" fmla="*/ 1636795 w 3798891"/>
              <a:gd name="connsiteY15" fmla="*/ 3618545 h 4227693"/>
              <a:gd name="connsiteX16" fmla="*/ 1692061 w 3798891"/>
              <a:gd name="connsiteY16" fmla="*/ 3573327 h 4227693"/>
              <a:gd name="connsiteX17" fmla="*/ 1788176 w 3798891"/>
              <a:gd name="connsiteY17" fmla="*/ 3615248 h 4227693"/>
              <a:gd name="connsiteX18" fmla="*/ 1842786 w 3798891"/>
              <a:gd name="connsiteY18" fmla="*/ 3618545 h 4227693"/>
              <a:gd name="connsiteX19" fmla="*/ 1893028 w 3798891"/>
              <a:gd name="connsiteY19" fmla="*/ 3603472 h 4227693"/>
              <a:gd name="connsiteX20" fmla="*/ 1943270 w 3798891"/>
              <a:gd name="connsiteY20" fmla="*/ 3533134 h 4227693"/>
              <a:gd name="connsiteX21" fmla="*/ 1958343 w 3798891"/>
              <a:gd name="connsiteY21" fmla="*/ 3487916 h 4227693"/>
              <a:gd name="connsiteX22" fmla="*/ 1957245 w 3798891"/>
              <a:gd name="connsiteY22" fmla="*/ 3462848 h 4227693"/>
              <a:gd name="connsiteX23" fmla="*/ 1998013 w 3798891"/>
              <a:gd name="connsiteY23" fmla="*/ 3441913 h 4227693"/>
              <a:gd name="connsiteX24" fmla="*/ 2048778 w 3798891"/>
              <a:gd name="connsiteY24" fmla="*/ 3462795 h 4227693"/>
              <a:gd name="connsiteX25" fmla="*/ 2124140 w 3798891"/>
              <a:gd name="connsiteY25" fmla="*/ 3462795 h 4227693"/>
              <a:gd name="connsiteX26" fmla="*/ 2179406 w 3798891"/>
              <a:gd name="connsiteY26" fmla="*/ 3417578 h 4227693"/>
              <a:gd name="connsiteX27" fmla="*/ 2199503 w 3798891"/>
              <a:gd name="connsiteY27" fmla="*/ 3342215 h 4227693"/>
              <a:gd name="connsiteX28" fmla="*/ 2199503 w 3798891"/>
              <a:gd name="connsiteY28" fmla="*/ 3281925 h 4227693"/>
              <a:gd name="connsiteX29" fmla="*/ 2259793 w 3798891"/>
              <a:gd name="connsiteY29" fmla="*/ 3206562 h 4227693"/>
              <a:gd name="connsiteX30" fmla="*/ 2279890 w 3798891"/>
              <a:gd name="connsiteY30" fmla="*/ 3161345 h 4227693"/>
              <a:gd name="connsiteX31" fmla="*/ 2299986 w 3798891"/>
              <a:gd name="connsiteY31" fmla="*/ 3136224 h 4227693"/>
              <a:gd name="connsiteX32" fmla="*/ 2333481 w 3798891"/>
              <a:gd name="connsiteY32" fmla="*/ 3117566 h 4227693"/>
              <a:gd name="connsiteX33" fmla="*/ 2380373 w 3798891"/>
              <a:gd name="connsiteY33" fmla="*/ 3116127 h 4227693"/>
              <a:gd name="connsiteX34" fmla="*/ 2375349 w 3798891"/>
              <a:gd name="connsiteY34" fmla="*/ 3065885 h 4227693"/>
              <a:gd name="connsiteX35" fmla="*/ 2365301 w 3798891"/>
              <a:gd name="connsiteY35" fmla="*/ 3030716 h 4227693"/>
              <a:gd name="connsiteX36" fmla="*/ 2364437 w 3798891"/>
              <a:gd name="connsiteY36" fmla="*/ 3012791 h 4227693"/>
              <a:gd name="connsiteX37" fmla="*/ 2327488 w 3798891"/>
              <a:gd name="connsiteY37" fmla="*/ 2976236 h 4227693"/>
              <a:gd name="connsiteX38" fmla="*/ 2305011 w 3798891"/>
              <a:gd name="connsiteY38" fmla="*/ 2975450 h 4227693"/>
              <a:gd name="connsiteX39" fmla="*/ 2259793 w 3798891"/>
              <a:gd name="connsiteY39" fmla="*/ 2925208 h 4227693"/>
              <a:gd name="connsiteX40" fmla="*/ 2229648 w 3798891"/>
              <a:gd name="connsiteY40" fmla="*/ 2895063 h 4227693"/>
              <a:gd name="connsiteX41" fmla="*/ 2204527 w 3798891"/>
              <a:gd name="connsiteY41" fmla="*/ 2890039 h 4227693"/>
              <a:gd name="connsiteX42" fmla="*/ 2154887 w 3798891"/>
              <a:gd name="connsiteY42" fmla="*/ 2810385 h 4227693"/>
              <a:gd name="connsiteX43" fmla="*/ 2134189 w 3798891"/>
              <a:gd name="connsiteY43" fmla="*/ 2739314 h 4227693"/>
              <a:gd name="connsiteX44" fmla="*/ 2102500 w 3798891"/>
              <a:gd name="connsiteY44" fmla="*/ 2700848 h 4227693"/>
              <a:gd name="connsiteX45" fmla="*/ 2095356 w 3798891"/>
              <a:gd name="connsiteY45" fmla="*/ 2662748 h 4227693"/>
              <a:gd name="connsiteX46" fmla="*/ 2073899 w 3798891"/>
              <a:gd name="connsiteY46" fmla="*/ 2633806 h 4227693"/>
              <a:gd name="connsiteX47" fmla="*/ 2073925 w 3798891"/>
              <a:gd name="connsiteY47" fmla="*/ 2615123 h 4227693"/>
              <a:gd name="connsiteX48" fmla="*/ 2038729 w 3798891"/>
              <a:gd name="connsiteY48" fmla="*/ 2563468 h 4227693"/>
              <a:gd name="connsiteX49" fmla="*/ 1973415 w 3798891"/>
              <a:gd name="connsiteY49" fmla="*/ 2493129 h 4227693"/>
              <a:gd name="connsiteX50" fmla="*/ 1943270 w 3798891"/>
              <a:gd name="connsiteY50" fmla="*/ 2457960 h 4227693"/>
              <a:gd name="connsiteX51" fmla="*/ 1908101 w 3798891"/>
              <a:gd name="connsiteY51" fmla="*/ 2417767 h 4227693"/>
              <a:gd name="connsiteX52" fmla="*/ 1897712 w 3798891"/>
              <a:gd name="connsiteY52" fmla="*/ 2353185 h 4227693"/>
              <a:gd name="connsiteX53" fmla="*/ 1903077 w 3798891"/>
              <a:gd name="connsiteY53" fmla="*/ 2327331 h 4227693"/>
              <a:gd name="connsiteX54" fmla="*/ 1859613 w 3798891"/>
              <a:gd name="connsiteY54" fmla="*/ 2305560 h 4227693"/>
              <a:gd name="connsiteX55" fmla="*/ 1832738 w 3798891"/>
              <a:gd name="connsiteY55" fmla="*/ 2307235 h 4227693"/>
              <a:gd name="connsiteX56" fmla="*/ 1823213 w 3798891"/>
              <a:gd name="connsiteY56" fmla="*/ 2267591 h 4227693"/>
              <a:gd name="connsiteX57" fmla="*/ 1826276 w 3798891"/>
              <a:gd name="connsiteY57" fmla="*/ 2193641 h 4227693"/>
              <a:gd name="connsiteX58" fmla="*/ 1807617 w 3798891"/>
              <a:gd name="connsiteY58" fmla="*/ 2166558 h 4227693"/>
              <a:gd name="connsiteX59" fmla="*/ 1777472 w 3798891"/>
              <a:gd name="connsiteY59" fmla="*/ 2121340 h 4227693"/>
              <a:gd name="connsiteX60" fmla="*/ 1722206 w 3798891"/>
              <a:gd name="connsiteY60" fmla="*/ 2067933 h 4227693"/>
              <a:gd name="connsiteX61" fmla="*/ 1692061 w 3798891"/>
              <a:gd name="connsiteY61" fmla="*/ 2025881 h 4227693"/>
              <a:gd name="connsiteX62" fmla="*/ 1656892 w 3798891"/>
              <a:gd name="connsiteY62" fmla="*/ 2010808 h 4227693"/>
              <a:gd name="connsiteX63" fmla="*/ 1635775 w 3798891"/>
              <a:gd name="connsiteY63" fmla="*/ 1998379 h 4227693"/>
              <a:gd name="connsiteX64" fmla="*/ 1611674 w 3798891"/>
              <a:gd name="connsiteY64" fmla="*/ 1990712 h 4227693"/>
              <a:gd name="connsiteX65" fmla="*/ 1583387 w 3798891"/>
              <a:gd name="connsiteY65" fmla="*/ 1972185 h 4227693"/>
              <a:gd name="connsiteX66" fmla="*/ 1546360 w 3798891"/>
              <a:gd name="connsiteY66" fmla="*/ 1965591 h 4227693"/>
              <a:gd name="connsiteX67" fmla="*/ 1511950 w 3798891"/>
              <a:gd name="connsiteY67" fmla="*/ 1941229 h 4227693"/>
              <a:gd name="connsiteX68" fmla="*/ 1472333 w 3798891"/>
              <a:gd name="connsiteY68" fmla="*/ 1923278 h 4227693"/>
              <a:gd name="connsiteX69" fmla="*/ 1511191 w 3798891"/>
              <a:gd name="connsiteY69" fmla="*/ 1799793 h 4227693"/>
              <a:gd name="connsiteX70" fmla="*/ 1541336 w 3798891"/>
              <a:gd name="connsiteY70" fmla="*/ 1729455 h 4227693"/>
              <a:gd name="connsiteX71" fmla="*/ 1636795 w 3798891"/>
              <a:gd name="connsiteY71" fmla="*/ 1608874 h 4227693"/>
              <a:gd name="connsiteX72" fmla="*/ 1673561 w 3798891"/>
              <a:gd name="connsiteY72" fmla="*/ 1553608 h 4227693"/>
              <a:gd name="connsiteX73" fmla="*/ 1727230 w 3798891"/>
              <a:gd name="connsiteY73" fmla="*/ 1528487 h 4227693"/>
              <a:gd name="connsiteX74" fmla="*/ 1797569 w 3798891"/>
              <a:gd name="connsiteY74" fmla="*/ 1488294 h 4227693"/>
              <a:gd name="connsiteX75" fmla="*/ 1908101 w 3798891"/>
              <a:gd name="connsiteY75" fmla="*/ 1458149 h 4227693"/>
              <a:gd name="connsiteX76" fmla="*/ 1953318 w 3798891"/>
              <a:gd name="connsiteY76" fmla="*/ 1438052 h 4227693"/>
              <a:gd name="connsiteX77" fmla="*/ 1988488 w 3798891"/>
              <a:gd name="connsiteY77" fmla="*/ 1397859 h 4227693"/>
              <a:gd name="connsiteX78" fmla="*/ 2008584 w 3798891"/>
              <a:gd name="connsiteY78" fmla="*/ 1312448 h 4227693"/>
              <a:gd name="connsiteX79" fmla="*/ 2041373 w 3798891"/>
              <a:gd name="connsiteY79" fmla="*/ 1225440 h 4227693"/>
              <a:gd name="connsiteX80" fmla="*/ 2109068 w 3798891"/>
              <a:gd name="connsiteY80" fmla="*/ 1136602 h 4227693"/>
              <a:gd name="connsiteX81" fmla="*/ 2224624 w 3798891"/>
              <a:gd name="connsiteY81" fmla="*/ 1036118 h 4227693"/>
              <a:gd name="connsiteX82" fmla="*/ 2179406 w 3798891"/>
              <a:gd name="connsiteY82" fmla="*/ 1005973 h 4227693"/>
              <a:gd name="connsiteX83" fmla="*/ 2121551 w 3798891"/>
              <a:gd name="connsiteY83" fmla="*/ 991110 h 4227693"/>
              <a:gd name="connsiteX84" fmla="*/ 2038729 w 3798891"/>
              <a:gd name="connsiteY84" fmla="*/ 985876 h 4227693"/>
              <a:gd name="connsiteX85" fmla="*/ 1985820 w 3798891"/>
              <a:gd name="connsiteY85" fmla="*/ 962535 h 4227693"/>
              <a:gd name="connsiteX86" fmla="*/ 1914382 w 3798891"/>
              <a:gd name="connsiteY86" fmla="*/ 948248 h 4227693"/>
              <a:gd name="connsiteX87" fmla="*/ 1877956 w 3798891"/>
              <a:gd name="connsiteY87" fmla="*/ 960756 h 4227693"/>
              <a:gd name="connsiteX88" fmla="*/ 1817666 w 3798891"/>
              <a:gd name="connsiteY88" fmla="*/ 930611 h 4227693"/>
              <a:gd name="connsiteX89" fmla="*/ 1747327 w 3798891"/>
              <a:gd name="connsiteY89" fmla="*/ 915538 h 4227693"/>
              <a:gd name="connsiteX90" fmla="*/ 1571482 w 3798891"/>
              <a:gd name="connsiteY90" fmla="*/ 867285 h 4227693"/>
              <a:gd name="connsiteX91" fmla="*/ 1335345 w 3798891"/>
              <a:gd name="connsiteY91" fmla="*/ 805006 h 4227693"/>
              <a:gd name="connsiteX92" fmla="*/ 1270030 w 3798891"/>
              <a:gd name="connsiteY92" fmla="*/ 774861 h 4227693"/>
              <a:gd name="connsiteX93" fmla="*/ 1214765 w 3798891"/>
              <a:gd name="connsiteY93" fmla="*/ 749740 h 4227693"/>
              <a:gd name="connsiteX94" fmla="*/ 1129354 w 3798891"/>
              <a:gd name="connsiteY94" fmla="*/ 739692 h 4227693"/>
              <a:gd name="connsiteX95" fmla="*/ 1069063 w 3798891"/>
              <a:gd name="connsiteY95" fmla="*/ 739692 h 4227693"/>
              <a:gd name="connsiteX96" fmla="*/ 1033894 w 3798891"/>
              <a:gd name="connsiteY96" fmla="*/ 744716 h 4227693"/>
              <a:gd name="connsiteX97" fmla="*/ 938435 w 3798891"/>
              <a:gd name="connsiteY97" fmla="*/ 644233 h 4227693"/>
              <a:gd name="connsiteX98" fmla="*/ 926163 w 3798891"/>
              <a:gd name="connsiteY98" fmla="*/ 600585 h 4227693"/>
              <a:gd name="connsiteX99" fmla="*/ 897588 w 3798891"/>
              <a:gd name="connsiteY99" fmla="*/ 574391 h 4227693"/>
              <a:gd name="connsiteX100" fmla="*/ 868096 w 3798891"/>
              <a:gd name="connsiteY100" fmla="*/ 538725 h 4227693"/>
              <a:gd name="connsiteX101" fmla="*/ 807806 w 3798891"/>
              <a:gd name="connsiteY101" fmla="*/ 458338 h 4227693"/>
              <a:gd name="connsiteX102" fmla="*/ 2675788 w 3798891"/>
              <a:gd name="connsiteY102" fmla="*/ 1119557 h 4227693"/>
              <a:gd name="connsiteX103" fmla="*/ 702299 w 3798891"/>
              <a:gd name="connsiteY103" fmla="*/ 347806 h 4227693"/>
              <a:gd name="connsiteX104" fmla="*/ 606839 w 3798891"/>
              <a:gd name="connsiteY104" fmla="*/ 277468 h 4227693"/>
              <a:gd name="connsiteX105" fmla="*/ 511380 w 3798891"/>
              <a:gd name="connsiteY105" fmla="*/ 272444 h 4227693"/>
              <a:gd name="connsiteX106" fmla="*/ 480870 w 3798891"/>
              <a:gd name="connsiteY106" fmla="*/ 248160 h 4227693"/>
              <a:gd name="connsiteX107" fmla="*/ 410896 w 3798891"/>
              <a:gd name="connsiteY107" fmla="*/ 262395 h 4227693"/>
              <a:gd name="connsiteX108" fmla="*/ 402288 w 3798891"/>
              <a:gd name="connsiteY108" fmla="*/ 238635 h 4227693"/>
              <a:gd name="connsiteX109" fmla="*/ 355630 w 3798891"/>
              <a:gd name="connsiteY109" fmla="*/ 247323 h 4227693"/>
              <a:gd name="connsiteX110" fmla="*/ 347520 w 3798891"/>
              <a:gd name="connsiteY110" fmla="*/ 207679 h 4227693"/>
              <a:gd name="connsiteX111" fmla="*/ 311801 w 3798891"/>
              <a:gd name="connsiteY111" fmla="*/ 171960 h 4227693"/>
              <a:gd name="connsiteX112" fmla="*/ 297513 w 3798891"/>
              <a:gd name="connsiteY112" fmla="*/ 136241 h 4227693"/>
              <a:gd name="connsiteX113" fmla="*/ 290316 w 3798891"/>
              <a:gd name="connsiteY113" fmla="*/ 116694 h 4227693"/>
              <a:gd name="connsiteX114" fmla="*/ 225002 w 3798891"/>
              <a:gd name="connsiteY114" fmla="*/ 86549 h 4227693"/>
              <a:gd name="connsiteX115" fmla="*/ 179784 w 3798891"/>
              <a:gd name="connsiteY115" fmla="*/ 86549 h 4227693"/>
              <a:gd name="connsiteX116" fmla="*/ 2750627 w 3798891"/>
              <a:gd name="connsiteY116" fmla="*/ 1239737 h 4227693"/>
              <a:gd name="connsiteX117" fmla="*/ 2838550 w 3798891"/>
              <a:gd name="connsiteY117" fmla="*/ 1404767 h 4227693"/>
              <a:gd name="connsiteX118" fmla="*/ 2881744 w 3798891"/>
              <a:gd name="connsiteY118" fmla="*/ 1547328 h 4227693"/>
              <a:gd name="connsiteX119" fmla="*/ 2960596 w 3798891"/>
              <a:gd name="connsiteY119" fmla="*/ 1669374 h 4227693"/>
              <a:gd name="connsiteX0" fmla="*/ 2904647 w 3742942"/>
              <a:gd name="connsiteY0" fmla="*/ 1660458 h 4218777"/>
              <a:gd name="connsiteX1" fmla="*/ 3286414 w 3742942"/>
              <a:gd name="connsiteY1" fmla="*/ 1919901 h 4218777"/>
              <a:gd name="connsiteX2" fmla="*/ 3507827 w 3742942"/>
              <a:gd name="connsiteY2" fmla="*/ 2239145 h 4218777"/>
              <a:gd name="connsiteX3" fmla="*/ 3572095 w 3742942"/>
              <a:gd name="connsiteY3" fmla="*/ 2606538 h 4218777"/>
              <a:gd name="connsiteX4" fmla="*/ 3561767 w 3742942"/>
              <a:gd name="connsiteY4" fmla="*/ 2962975 h 4218777"/>
              <a:gd name="connsiteX5" fmla="*/ 3612009 w 3742942"/>
              <a:gd name="connsiteY5" fmla="*/ 3199391 h 4218777"/>
              <a:gd name="connsiteX6" fmla="*/ 3702314 w 3742942"/>
              <a:gd name="connsiteY6" fmla="*/ 3458694 h 4218777"/>
              <a:gd name="connsiteX7" fmla="*/ 3742796 w 3742942"/>
              <a:gd name="connsiteY7" fmla="*/ 3762700 h 4218777"/>
              <a:gd name="connsiteX8" fmla="*/ 3689744 w 3742942"/>
              <a:gd name="connsiteY8" fmla="*/ 3927757 h 4218777"/>
              <a:gd name="connsiteX9" fmla="*/ 3646131 w 3742942"/>
              <a:gd name="connsiteY9" fmla="*/ 4039265 h 4218777"/>
              <a:gd name="connsiteX10" fmla="*/ 3558348 w 3742942"/>
              <a:gd name="connsiteY10" fmla="*/ 4091461 h 4218777"/>
              <a:gd name="connsiteX11" fmla="*/ 3265070 w 3742942"/>
              <a:gd name="connsiteY11" fmla="*/ 4202813 h 4218777"/>
              <a:gd name="connsiteX12" fmla="*/ 1398852 w 3742942"/>
              <a:gd name="connsiteY12" fmla="*/ 3706344 h 4218777"/>
              <a:gd name="connsiteX13" fmla="*/ 1318681 w 3742942"/>
              <a:gd name="connsiteY13" fmla="*/ 3661893 h 4218777"/>
              <a:gd name="connsiteX14" fmla="*/ 1505484 w 3742942"/>
              <a:gd name="connsiteY14" fmla="*/ 3664895 h 4218777"/>
              <a:gd name="connsiteX15" fmla="*/ 1580846 w 3742942"/>
              <a:gd name="connsiteY15" fmla="*/ 3609629 h 4218777"/>
              <a:gd name="connsiteX16" fmla="*/ 1636112 w 3742942"/>
              <a:gd name="connsiteY16" fmla="*/ 3564411 h 4218777"/>
              <a:gd name="connsiteX17" fmla="*/ 1732227 w 3742942"/>
              <a:gd name="connsiteY17" fmla="*/ 3606332 h 4218777"/>
              <a:gd name="connsiteX18" fmla="*/ 1786837 w 3742942"/>
              <a:gd name="connsiteY18" fmla="*/ 3609629 h 4218777"/>
              <a:gd name="connsiteX19" fmla="*/ 1837079 w 3742942"/>
              <a:gd name="connsiteY19" fmla="*/ 3594556 h 4218777"/>
              <a:gd name="connsiteX20" fmla="*/ 1887321 w 3742942"/>
              <a:gd name="connsiteY20" fmla="*/ 3524218 h 4218777"/>
              <a:gd name="connsiteX21" fmla="*/ 1902394 w 3742942"/>
              <a:gd name="connsiteY21" fmla="*/ 3479000 h 4218777"/>
              <a:gd name="connsiteX22" fmla="*/ 1901296 w 3742942"/>
              <a:gd name="connsiteY22" fmla="*/ 3453932 h 4218777"/>
              <a:gd name="connsiteX23" fmla="*/ 1942064 w 3742942"/>
              <a:gd name="connsiteY23" fmla="*/ 3432997 h 4218777"/>
              <a:gd name="connsiteX24" fmla="*/ 1992829 w 3742942"/>
              <a:gd name="connsiteY24" fmla="*/ 3453879 h 4218777"/>
              <a:gd name="connsiteX25" fmla="*/ 2068191 w 3742942"/>
              <a:gd name="connsiteY25" fmla="*/ 3453879 h 4218777"/>
              <a:gd name="connsiteX26" fmla="*/ 2123457 w 3742942"/>
              <a:gd name="connsiteY26" fmla="*/ 3408662 h 4218777"/>
              <a:gd name="connsiteX27" fmla="*/ 2143554 w 3742942"/>
              <a:gd name="connsiteY27" fmla="*/ 3333299 h 4218777"/>
              <a:gd name="connsiteX28" fmla="*/ 2143554 w 3742942"/>
              <a:gd name="connsiteY28" fmla="*/ 3273009 h 4218777"/>
              <a:gd name="connsiteX29" fmla="*/ 2203844 w 3742942"/>
              <a:gd name="connsiteY29" fmla="*/ 3197646 h 4218777"/>
              <a:gd name="connsiteX30" fmla="*/ 2223941 w 3742942"/>
              <a:gd name="connsiteY30" fmla="*/ 3152429 h 4218777"/>
              <a:gd name="connsiteX31" fmla="*/ 2244037 w 3742942"/>
              <a:gd name="connsiteY31" fmla="*/ 3127308 h 4218777"/>
              <a:gd name="connsiteX32" fmla="*/ 2277532 w 3742942"/>
              <a:gd name="connsiteY32" fmla="*/ 3108650 h 4218777"/>
              <a:gd name="connsiteX33" fmla="*/ 2324424 w 3742942"/>
              <a:gd name="connsiteY33" fmla="*/ 3107211 h 4218777"/>
              <a:gd name="connsiteX34" fmla="*/ 2319400 w 3742942"/>
              <a:gd name="connsiteY34" fmla="*/ 3056969 h 4218777"/>
              <a:gd name="connsiteX35" fmla="*/ 2309352 w 3742942"/>
              <a:gd name="connsiteY35" fmla="*/ 3021800 h 4218777"/>
              <a:gd name="connsiteX36" fmla="*/ 2308488 w 3742942"/>
              <a:gd name="connsiteY36" fmla="*/ 3003875 h 4218777"/>
              <a:gd name="connsiteX37" fmla="*/ 2271539 w 3742942"/>
              <a:gd name="connsiteY37" fmla="*/ 2967320 h 4218777"/>
              <a:gd name="connsiteX38" fmla="*/ 2249062 w 3742942"/>
              <a:gd name="connsiteY38" fmla="*/ 2966534 h 4218777"/>
              <a:gd name="connsiteX39" fmla="*/ 2203844 w 3742942"/>
              <a:gd name="connsiteY39" fmla="*/ 2916292 h 4218777"/>
              <a:gd name="connsiteX40" fmla="*/ 2173699 w 3742942"/>
              <a:gd name="connsiteY40" fmla="*/ 2886147 h 4218777"/>
              <a:gd name="connsiteX41" fmla="*/ 2148578 w 3742942"/>
              <a:gd name="connsiteY41" fmla="*/ 2881123 h 4218777"/>
              <a:gd name="connsiteX42" fmla="*/ 2098938 w 3742942"/>
              <a:gd name="connsiteY42" fmla="*/ 2801469 h 4218777"/>
              <a:gd name="connsiteX43" fmla="*/ 2078240 w 3742942"/>
              <a:gd name="connsiteY43" fmla="*/ 2730398 h 4218777"/>
              <a:gd name="connsiteX44" fmla="*/ 2046551 w 3742942"/>
              <a:gd name="connsiteY44" fmla="*/ 2691932 h 4218777"/>
              <a:gd name="connsiteX45" fmla="*/ 2039407 w 3742942"/>
              <a:gd name="connsiteY45" fmla="*/ 2653832 h 4218777"/>
              <a:gd name="connsiteX46" fmla="*/ 2017950 w 3742942"/>
              <a:gd name="connsiteY46" fmla="*/ 2624890 h 4218777"/>
              <a:gd name="connsiteX47" fmla="*/ 2017976 w 3742942"/>
              <a:gd name="connsiteY47" fmla="*/ 2606207 h 4218777"/>
              <a:gd name="connsiteX48" fmla="*/ 1982780 w 3742942"/>
              <a:gd name="connsiteY48" fmla="*/ 2554552 h 4218777"/>
              <a:gd name="connsiteX49" fmla="*/ 1917466 w 3742942"/>
              <a:gd name="connsiteY49" fmla="*/ 2484213 h 4218777"/>
              <a:gd name="connsiteX50" fmla="*/ 1887321 w 3742942"/>
              <a:gd name="connsiteY50" fmla="*/ 2449044 h 4218777"/>
              <a:gd name="connsiteX51" fmla="*/ 1852152 w 3742942"/>
              <a:gd name="connsiteY51" fmla="*/ 2408851 h 4218777"/>
              <a:gd name="connsiteX52" fmla="*/ 1841763 w 3742942"/>
              <a:gd name="connsiteY52" fmla="*/ 2344269 h 4218777"/>
              <a:gd name="connsiteX53" fmla="*/ 1847128 w 3742942"/>
              <a:gd name="connsiteY53" fmla="*/ 2318415 h 4218777"/>
              <a:gd name="connsiteX54" fmla="*/ 1803664 w 3742942"/>
              <a:gd name="connsiteY54" fmla="*/ 2296644 h 4218777"/>
              <a:gd name="connsiteX55" fmla="*/ 1776789 w 3742942"/>
              <a:gd name="connsiteY55" fmla="*/ 2298319 h 4218777"/>
              <a:gd name="connsiteX56" fmla="*/ 1767264 w 3742942"/>
              <a:gd name="connsiteY56" fmla="*/ 2258675 h 4218777"/>
              <a:gd name="connsiteX57" fmla="*/ 1770327 w 3742942"/>
              <a:gd name="connsiteY57" fmla="*/ 2184725 h 4218777"/>
              <a:gd name="connsiteX58" fmla="*/ 1751668 w 3742942"/>
              <a:gd name="connsiteY58" fmla="*/ 2157642 h 4218777"/>
              <a:gd name="connsiteX59" fmla="*/ 1721523 w 3742942"/>
              <a:gd name="connsiteY59" fmla="*/ 2112424 h 4218777"/>
              <a:gd name="connsiteX60" fmla="*/ 1666257 w 3742942"/>
              <a:gd name="connsiteY60" fmla="*/ 2059017 h 4218777"/>
              <a:gd name="connsiteX61" fmla="*/ 1636112 w 3742942"/>
              <a:gd name="connsiteY61" fmla="*/ 2016965 h 4218777"/>
              <a:gd name="connsiteX62" fmla="*/ 1600943 w 3742942"/>
              <a:gd name="connsiteY62" fmla="*/ 2001892 h 4218777"/>
              <a:gd name="connsiteX63" fmla="*/ 1579826 w 3742942"/>
              <a:gd name="connsiteY63" fmla="*/ 1989463 h 4218777"/>
              <a:gd name="connsiteX64" fmla="*/ 1555725 w 3742942"/>
              <a:gd name="connsiteY64" fmla="*/ 1981796 h 4218777"/>
              <a:gd name="connsiteX65" fmla="*/ 1527438 w 3742942"/>
              <a:gd name="connsiteY65" fmla="*/ 1963269 h 4218777"/>
              <a:gd name="connsiteX66" fmla="*/ 1490411 w 3742942"/>
              <a:gd name="connsiteY66" fmla="*/ 1956675 h 4218777"/>
              <a:gd name="connsiteX67" fmla="*/ 1456001 w 3742942"/>
              <a:gd name="connsiteY67" fmla="*/ 1932313 h 4218777"/>
              <a:gd name="connsiteX68" fmla="*/ 1416384 w 3742942"/>
              <a:gd name="connsiteY68" fmla="*/ 1914362 h 4218777"/>
              <a:gd name="connsiteX69" fmla="*/ 1455242 w 3742942"/>
              <a:gd name="connsiteY69" fmla="*/ 1790877 h 4218777"/>
              <a:gd name="connsiteX70" fmla="*/ 1485387 w 3742942"/>
              <a:gd name="connsiteY70" fmla="*/ 1720539 h 4218777"/>
              <a:gd name="connsiteX71" fmla="*/ 1580846 w 3742942"/>
              <a:gd name="connsiteY71" fmla="*/ 1599958 h 4218777"/>
              <a:gd name="connsiteX72" fmla="*/ 1617612 w 3742942"/>
              <a:gd name="connsiteY72" fmla="*/ 1544692 h 4218777"/>
              <a:gd name="connsiteX73" fmla="*/ 1671281 w 3742942"/>
              <a:gd name="connsiteY73" fmla="*/ 1519571 h 4218777"/>
              <a:gd name="connsiteX74" fmla="*/ 1741620 w 3742942"/>
              <a:gd name="connsiteY74" fmla="*/ 1479378 h 4218777"/>
              <a:gd name="connsiteX75" fmla="*/ 1852152 w 3742942"/>
              <a:gd name="connsiteY75" fmla="*/ 1449233 h 4218777"/>
              <a:gd name="connsiteX76" fmla="*/ 1897369 w 3742942"/>
              <a:gd name="connsiteY76" fmla="*/ 1429136 h 4218777"/>
              <a:gd name="connsiteX77" fmla="*/ 1932539 w 3742942"/>
              <a:gd name="connsiteY77" fmla="*/ 1388943 h 4218777"/>
              <a:gd name="connsiteX78" fmla="*/ 1952635 w 3742942"/>
              <a:gd name="connsiteY78" fmla="*/ 1303532 h 4218777"/>
              <a:gd name="connsiteX79" fmla="*/ 1985424 w 3742942"/>
              <a:gd name="connsiteY79" fmla="*/ 1216524 h 4218777"/>
              <a:gd name="connsiteX80" fmla="*/ 2053119 w 3742942"/>
              <a:gd name="connsiteY80" fmla="*/ 1127686 h 4218777"/>
              <a:gd name="connsiteX81" fmla="*/ 2168675 w 3742942"/>
              <a:gd name="connsiteY81" fmla="*/ 1027202 h 4218777"/>
              <a:gd name="connsiteX82" fmla="*/ 2123457 w 3742942"/>
              <a:gd name="connsiteY82" fmla="*/ 997057 h 4218777"/>
              <a:gd name="connsiteX83" fmla="*/ 2065602 w 3742942"/>
              <a:gd name="connsiteY83" fmla="*/ 982194 h 4218777"/>
              <a:gd name="connsiteX84" fmla="*/ 1982780 w 3742942"/>
              <a:gd name="connsiteY84" fmla="*/ 976960 h 4218777"/>
              <a:gd name="connsiteX85" fmla="*/ 1929871 w 3742942"/>
              <a:gd name="connsiteY85" fmla="*/ 953619 h 4218777"/>
              <a:gd name="connsiteX86" fmla="*/ 1858433 w 3742942"/>
              <a:gd name="connsiteY86" fmla="*/ 939332 h 4218777"/>
              <a:gd name="connsiteX87" fmla="*/ 1822007 w 3742942"/>
              <a:gd name="connsiteY87" fmla="*/ 951840 h 4218777"/>
              <a:gd name="connsiteX88" fmla="*/ 1761717 w 3742942"/>
              <a:gd name="connsiteY88" fmla="*/ 921695 h 4218777"/>
              <a:gd name="connsiteX89" fmla="*/ 1691378 w 3742942"/>
              <a:gd name="connsiteY89" fmla="*/ 906622 h 4218777"/>
              <a:gd name="connsiteX90" fmla="*/ 1515533 w 3742942"/>
              <a:gd name="connsiteY90" fmla="*/ 858369 h 4218777"/>
              <a:gd name="connsiteX91" fmla="*/ 1279396 w 3742942"/>
              <a:gd name="connsiteY91" fmla="*/ 796090 h 4218777"/>
              <a:gd name="connsiteX92" fmla="*/ 1214081 w 3742942"/>
              <a:gd name="connsiteY92" fmla="*/ 765945 h 4218777"/>
              <a:gd name="connsiteX93" fmla="*/ 1158816 w 3742942"/>
              <a:gd name="connsiteY93" fmla="*/ 740824 h 4218777"/>
              <a:gd name="connsiteX94" fmla="*/ 1073405 w 3742942"/>
              <a:gd name="connsiteY94" fmla="*/ 730776 h 4218777"/>
              <a:gd name="connsiteX95" fmla="*/ 1013114 w 3742942"/>
              <a:gd name="connsiteY95" fmla="*/ 730776 h 4218777"/>
              <a:gd name="connsiteX96" fmla="*/ 977945 w 3742942"/>
              <a:gd name="connsiteY96" fmla="*/ 735800 h 4218777"/>
              <a:gd name="connsiteX97" fmla="*/ 882486 w 3742942"/>
              <a:gd name="connsiteY97" fmla="*/ 635317 h 4218777"/>
              <a:gd name="connsiteX98" fmla="*/ 870214 w 3742942"/>
              <a:gd name="connsiteY98" fmla="*/ 591669 h 4218777"/>
              <a:gd name="connsiteX99" fmla="*/ 841639 w 3742942"/>
              <a:gd name="connsiteY99" fmla="*/ 565475 h 4218777"/>
              <a:gd name="connsiteX100" fmla="*/ 812147 w 3742942"/>
              <a:gd name="connsiteY100" fmla="*/ 529809 h 4218777"/>
              <a:gd name="connsiteX101" fmla="*/ 751857 w 3742942"/>
              <a:gd name="connsiteY101" fmla="*/ 449422 h 4218777"/>
              <a:gd name="connsiteX102" fmla="*/ 2619839 w 3742942"/>
              <a:gd name="connsiteY102" fmla="*/ 1110641 h 4218777"/>
              <a:gd name="connsiteX103" fmla="*/ 646350 w 3742942"/>
              <a:gd name="connsiteY103" fmla="*/ 338890 h 4218777"/>
              <a:gd name="connsiteX104" fmla="*/ 550890 w 3742942"/>
              <a:gd name="connsiteY104" fmla="*/ 268552 h 4218777"/>
              <a:gd name="connsiteX105" fmla="*/ 455431 w 3742942"/>
              <a:gd name="connsiteY105" fmla="*/ 263528 h 4218777"/>
              <a:gd name="connsiteX106" fmla="*/ 424921 w 3742942"/>
              <a:gd name="connsiteY106" fmla="*/ 239244 h 4218777"/>
              <a:gd name="connsiteX107" fmla="*/ 354947 w 3742942"/>
              <a:gd name="connsiteY107" fmla="*/ 253479 h 4218777"/>
              <a:gd name="connsiteX108" fmla="*/ 346339 w 3742942"/>
              <a:gd name="connsiteY108" fmla="*/ 229719 h 4218777"/>
              <a:gd name="connsiteX109" fmla="*/ 299681 w 3742942"/>
              <a:gd name="connsiteY109" fmla="*/ 238407 h 4218777"/>
              <a:gd name="connsiteX110" fmla="*/ 291571 w 3742942"/>
              <a:gd name="connsiteY110" fmla="*/ 198763 h 4218777"/>
              <a:gd name="connsiteX111" fmla="*/ 255852 w 3742942"/>
              <a:gd name="connsiteY111" fmla="*/ 163044 h 4218777"/>
              <a:gd name="connsiteX112" fmla="*/ 241564 w 3742942"/>
              <a:gd name="connsiteY112" fmla="*/ 127325 h 4218777"/>
              <a:gd name="connsiteX113" fmla="*/ 234367 w 3742942"/>
              <a:gd name="connsiteY113" fmla="*/ 107778 h 4218777"/>
              <a:gd name="connsiteX114" fmla="*/ 169053 w 3742942"/>
              <a:gd name="connsiteY114" fmla="*/ 77633 h 4218777"/>
              <a:gd name="connsiteX115" fmla="*/ 2694678 w 3742942"/>
              <a:gd name="connsiteY115" fmla="*/ 1230821 h 4218777"/>
              <a:gd name="connsiteX116" fmla="*/ 2782601 w 3742942"/>
              <a:gd name="connsiteY116" fmla="*/ 1395851 h 4218777"/>
              <a:gd name="connsiteX117" fmla="*/ 2825795 w 3742942"/>
              <a:gd name="connsiteY117" fmla="*/ 1538412 h 4218777"/>
              <a:gd name="connsiteX118" fmla="*/ 2904647 w 3742942"/>
              <a:gd name="connsiteY118" fmla="*/ 1660458 h 4218777"/>
              <a:gd name="connsiteX0" fmla="*/ 2851279 w 3689574"/>
              <a:gd name="connsiteY0" fmla="*/ 1631112 h 4189431"/>
              <a:gd name="connsiteX1" fmla="*/ 3233046 w 3689574"/>
              <a:gd name="connsiteY1" fmla="*/ 1890555 h 4189431"/>
              <a:gd name="connsiteX2" fmla="*/ 3454459 w 3689574"/>
              <a:gd name="connsiteY2" fmla="*/ 2209799 h 4189431"/>
              <a:gd name="connsiteX3" fmla="*/ 3518727 w 3689574"/>
              <a:gd name="connsiteY3" fmla="*/ 2577192 h 4189431"/>
              <a:gd name="connsiteX4" fmla="*/ 3508399 w 3689574"/>
              <a:gd name="connsiteY4" fmla="*/ 2933629 h 4189431"/>
              <a:gd name="connsiteX5" fmla="*/ 3558641 w 3689574"/>
              <a:gd name="connsiteY5" fmla="*/ 3170045 h 4189431"/>
              <a:gd name="connsiteX6" fmla="*/ 3648946 w 3689574"/>
              <a:gd name="connsiteY6" fmla="*/ 3429348 h 4189431"/>
              <a:gd name="connsiteX7" fmla="*/ 3689428 w 3689574"/>
              <a:gd name="connsiteY7" fmla="*/ 3733354 h 4189431"/>
              <a:gd name="connsiteX8" fmla="*/ 3636376 w 3689574"/>
              <a:gd name="connsiteY8" fmla="*/ 3898411 h 4189431"/>
              <a:gd name="connsiteX9" fmla="*/ 3592763 w 3689574"/>
              <a:gd name="connsiteY9" fmla="*/ 4009919 h 4189431"/>
              <a:gd name="connsiteX10" fmla="*/ 3504980 w 3689574"/>
              <a:gd name="connsiteY10" fmla="*/ 4062115 h 4189431"/>
              <a:gd name="connsiteX11" fmla="*/ 3211702 w 3689574"/>
              <a:gd name="connsiteY11" fmla="*/ 4173467 h 4189431"/>
              <a:gd name="connsiteX12" fmla="*/ 1345484 w 3689574"/>
              <a:gd name="connsiteY12" fmla="*/ 3676998 h 4189431"/>
              <a:gd name="connsiteX13" fmla="*/ 1265313 w 3689574"/>
              <a:gd name="connsiteY13" fmla="*/ 3632547 h 4189431"/>
              <a:gd name="connsiteX14" fmla="*/ 1452116 w 3689574"/>
              <a:gd name="connsiteY14" fmla="*/ 3635549 h 4189431"/>
              <a:gd name="connsiteX15" fmla="*/ 1527478 w 3689574"/>
              <a:gd name="connsiteY15" fmla="*/ 3580283 h 4189431"/>
              <a:gd name="connsiteX16" fmla="*/ 1582744 w 3689574"/>
              <a:gd name="connsiteY16" fmla="*/ 3535065 h 4189431"/>
              <a:gd name="connsiteX17" fmla="*/ 1678859 w 3689574"/>
              <a:gd name="connsiteY17" fmla="*/ 3576986 h 4189431"/>
              <a:gd name="connsiteX18" fmla="*/ 1733469 w 3689574"/>
              <a:gd name="connsiteY18" fmla="*/ 3580283 h 4189431"/>
              <a:gd name="connsiteX19" fmla="*/ 1783711 w 3689574"/>
              <a:gd name="connsiteY19" fmla="*/ 3565210 h 4189431"/>
              <a:gd name="connsiteX20" fmla="*/ 1833953 w 3689574"/>
              <a:gd name="connsiteY20" fmla="*/ 3494872 h 4189431"/>
              <a:gd name="connsiteX21" fmla="*/ 1849026 w 3689574"/>
              <a:gd name="connsiteY21" fmla="*/ 3449654 h 4189431"/>
              <a:gd name="connsiteX22" fmla="*/ 1847928 w 3689574"/>
              <a:gd name="connsiteY22" fmla="*/ 3424586 h 4189431"/>
              <a:gd name="connsiteX23" fmla="*/ 1888696 w 3689574"/>
              <a:gd name="connsiteY23" fmla="*/ 3403651 h 4189431"/>
              <a:gd name="connsiteX24" fmla="*/ 1939461 w 3689574"/>
              <a:gd name="connsiteY24" fmla="*/ 3424533 h 4189431"/>
              <a:gd name="connsiteX25" fmla="*/ 2014823 w 3689574"/>
              <a:gd name="connsiteY25" fmla="*/ 3424533 h 4189431"/>
              <a:gd name="connsiteX26" fmla="*/ 2070089 w 3689574"/>
              <a:gd name="connsiteY26" fmla="*/ 3379316 h 4189431"/>
              <a:gd name="connsiteX27" fmla="*/ 2090186 w 3689574"/>
              <a:gd name="connsiteY27" fmla="*/ 3303953 h 4189431"/>
              <a:gd name="connsiteX28" fmla="*/ 2090186 w 3689574"/>
              <a:gd name="connsiteY28" fmla="*/ 3243663 h 4189431"/>
              <a:gd name="connsiteX29" fmla="*/ 2150476 w 3689574"/>
              <a:gd name="connsiteY29" fmla="*/ 3168300 h 4189431"/>
              <a:gd name="connsiteX30" fmla="*/ 2170573 w 3689574"/>
              <a:gd name="connsiteY30" fmla="*/ 3123083 h 4189431"/>
              <a:gd name="connsiteX31" fmla="*/ 2190669 w 3689574"/>
              <a:gd name="connsiteY31" fmla="*/ 3097962 h 4189431"/>
              <a:gd name="connsiteX32" fmla="*/ 2224164 w 3689574"/>
              <a:gd name="connsiteY32" fmla="*/ 3079304 h 4189431"/>
              <a:gd name="connsiteX33" fmla="*/ 2271056 w 3689574"/>
              <a:gd name="connsiteY33" fmla="*/ 3077865 h 4189431"/>
              <a:gd name="connsiteX34" fmla="*/ 2266032 w 3689574"/>
              <a:gd name="connsiteY34" fmla="*/ 3027623 h 4189431"/>
              <a:gd name="connsiteX35" fmla="*/ 2255984 w 3689574"/>
              <a:gd name="connsiteY35" fmla="*/ 2992454 h 4189431"/>
              <a:gd name="connsiteX36" fmla="*/ 2255120 w 3689574"/>
              <a:gd name="connsiteY36" fmla="*/ 2974529 h 4189431"/>
              <a:gd name="connsiteX37" fmla="*/ 2218171 w 3689574"/>
              <a:gd name="connsiteY37" fmla="*/ 2937974 h 4189431"/>
              <a:gd name="connsiteX38" fmla="*/ 2195694 w 3689574"/>
              <a:gd name="connsiteY38" fmla="*/ 2937188 h 4189431"/>
              <a:gd name="connsiteX39" fmla="*/ 2150476 w 3689574"/>
              <a:gd name="connsiteY39" fmla="*/ 2886946 h 4189431"/>
              <a:gd name="connsiteX40" fmla="*/ 2120331 w 3689574"/>
              <a:gd name="connsiteY40" fmla="*/ 2856801 h 4189431"/>
              <a:gd name="connsiteX41" fmla="*/ 2095210 w 3689574"/>
              <a:gd name="connsiteY41" fmla="*/ 2851777 h 4189431"/>
              <a:gd name="connsiteX42" fmla="*/ 2045570 w 3689574"/>
              <a:gd name="connsiteY42" fmla="*/ 2772123 h 4189431"/>
              <a:gd name="connsiteX43" fmla="*/ 2024872 w 3689574"/>
              <a:gd name="connsiteY43" fmla="*/ 2701052 h 4189431"/>
              <a:gd name="connsiteX44" fmla="*/ 1993183 w 3689574"/>
              <a:gd name="connsiteY44" fmla="*/ 2662586 h 4189431"/>
              <a:gd name="connsiteX45" fmla="*/ 1986039 w 3689574"/>
              <a:gd name="connsiteY45" fmla="*/ 2624486 h 4189431"/>
              <a:gd name="connsiteX46" fmla="*/ 1964582 w 3689574"/>
              <a:gd name="connsiteY46" fmla="*/ 2595544 h 4189431"/>
              <a:gd name="connsiteX47" fmla="*/ 1964608 w 3689574"/>
              <a:gd name="connsiteY47" fmla="*/ 2576861 h 4189431"/>
              <a:gd name="connsiteX48" fmla="*/ 1929412 w 3689574"/>
              <a:gd name="connsiteY48" fmla="*/ 2525206 h 4189431"/>
              <a:gd name="connsiteX49" fmla="*/ 1864098 w 3689574"/>
              <a:gd name="connsiteY49" fmla="*/ 2454867 h 4189431"/>
              <a:gd name="connsiteX50" fmla="*/ 1833953 w 3689574"/>
              <a:gd name="connsiteY50" fmla="*/ 2419698 h 4189431"/>
              <a:gd name="connsiteX51" fmla="*/ 1798784 w 3689574"/>
              <a:gd name="connsiteY51" fmla="*/ 2379505 h 4189431"/>
              <a:gd name="connsiteX52" fmla="*/ 1788395 w 3689574"/>
              <a:gd name="connsiteY52" fmla="*/ 2314923 h 4189431"/>
              <a:gd name="connsiteX53" fmla="*/ 1793760 w 3689574"/>
              <a:gd name="connsiteY53" fmla="*/ 2289069 h 4189431"/>
              <a:gd name="connsiteX54" fmla="*/ 1750296 w 3689574"/>
              <a:gd name="connsiteY54" fmla="*/ 2267298 h 4189431"/>
              <a:gd name="connsiteX55" fmla="*/ 1723421 w 3689574"/>
              <a:gd name="connsiteY55" fmla="*/ 2268973 h 4189431"/>
              <a:gd name="connsiteX56" fmla="*/ 1713896 w 3689574"/>
              <a:gd name="connsiteY56" fmla="*/ 2229329 h 4189431"/>
              <a:gd name="connsiteX57" fmla="*/ 1716959 w 3689574"/>
              <a:gd name="connsiteY57" fmla="*/ 2155379 h 4189431"/>
              <a:gd name="connsiteX58" fmla="*/ 1698300 w 3689574"/>
              <a:gd name="connsiteY58" fmla="*/ 2128296 h 4189431"/>
              <a:gd name="connsiteX59" fmla="*/ 1668155 w 3689574"/>
              <a:gd name="connsiteY59" fmla="*/ 2083078 h 4189431"/>
              <a:gd name="connsiteX60" fmla="*/ 1612889 w 3689574"/>
              <a:gd name="connsiteY60" fmla="*/ 2029671 h 4189431"/>
              <a:gd name="connsiteX61" fmla="*/ 1582744 w 3689574"/>
              <a:gd name="connsiteY61" fmla="*/ 1987619 h 4189431"/>
              <a:gd name="connsiteX62" fmla="*/ 1547575 w 3689574"/>
              <a:gd name="connsiteY62" fmla="*/ 1972546 h 4189431"/>
              <a:gd name="connsiteX63" fmla="*/ 1526458 w 3689574"/>
              <a:gd name="connsiteY63" fmla="*/ 1960117 h 4189431"/>
              <a:gd name="connsiteX64" fmla="*/ 1502357 w 3689574"/>
              <a:gd name="connsiteY64" fmla="*/ 1952450 h 4189431"/>
              <a:gd name="connsiteX65" fmla="*/ 1474070 w 3689574"/>
              <a:gd name="connsiteY65" fmla="*/ 1933923 h 4189431"/>
              <a:gd name="connsiteX66" fmla="*/ 1437043 w 3689574"/>
              <a:gd name="connsiteY66" fmla="*/ 1927329 h 4189431"/>
              <a:gd name="connsiteX67" fmla="*/ 1402633 w 3689574"/>
              <a:gd name="connsiteY67" fmla="*/ 1902967 h 4189431"/>
              <a:gd name="connsiteX68" fmla="*/ 1363016 w 3689574"/>
              <a:gd name="connsiteY68" fmla="*/ 1885016 h 4189431"/>
              <a:gd name="connsiteX69" fmla="*/ 1401874 w 3689574"/>
              <a:gd name="connsiteY69" fmla="*/ 1761531 h 4189431"/>
              <a:gd name="connsiteX70" fmla="*/ 1432019 w 3689574"/>
              <a:gd name="connsiteY70" fmla="*/ 1691193 h 4189431"/>
              <a:gd name="connsiteX71" fmla="*/ 1527478 w 3689574"/>
              <a:gd name="connsiteY71" fmla="*/ 1570612 h 4189431"/>
              <a:gd name="connsiteX72" fmla="*/ 1564244 w 3689574"/>
              <a:gd name="connsiteY72" fmla="*/ 1515346 h 4189431"/>
              <a:gd name="connsiteX73" fmla="*/ 1617913 w 3689574"/>
              <a:gd name="connsiteY73" fmla="*/ 1490225 h 4189431"/>
              <a:gd name="connsiteX74" fmla="*/ 1688252 w 3689574"/>
              <a:gd name="connsiteY74" fmla="*/ 1450032 h 4189431"/>
              <a:gd name="connsiteX75" fmla="*/ 1798784 w 3689574"/>
              <a:gd name="connsiteY75" fmla="*/ 1419887 h 4189431"/>
              <a:gd name="connsiteX76" fmla="*/ 1844001 w 3689574"/>
              <a:gd name="connsiteY76" fmla="*/ 1399790 h 4189431"/>
              <a:gd name="connsiteX77" fmla="*/ 1879171 w 3689574"/>
              <a:gd name="connsiteY77" fmla="*/ 1359597 h 4189431"/>
              <a:gd name="connsiteX78" fmla="*/ 1899267 w 3689574"/>
              <a:gd name="connsiteY78" fmla="*/ 1274186 h 4189431"/>
              <a:gd name="connsiteX79" fmla="*/ 1932056 w 3689574"/>
              <a:gd name="connsiteY79" fmla="*/ 1187178 h 4189431"/>
              <a:gd name="connsiteX80" fmla="*/ 1999751 w 3689574"/>
              <a:gd name="connsiteY80" fmla="*/ 1098340 h 4189431"/>
              <a:gd name="connsiteX81" fmla="*/ 2115307 w 3689574"/>
              <a:gd name="connsiteY81" fmla="*/ 997856 h 4189431"/>
              <a:gd name="connsiteX82" fmla="*/ 2070089 w 3689574"/>
              <a:gd name="connsiteY82" fmla="*/ 967711 h 4189431"/>
              <a:gd name="connsiteX83" fmla="*/ 2012234 w 3689574"/>
              <a:gd name="connsiteY83" fmla="*/ 952848 h 4189431"/>
              <a:gd name="connsiteX84" fmla="*/ 1929412 w 3689574"/>
              <a:gd name="connsiteY84" fmla="*/ 947614 h 4189431"/>
              <a:gd name="connsiteX85" fmla="*/ 1876503 w 3689574"/>
              <a:gd name="connsiteY85" fmla="*/ 924273 h 4189431"/>
              <a:gd name="connsiteX86" fmla="*/ 1805065 w 3689574"/>
              <a:gd name="connsiteY86" fmla="*/ 909986 h 4189431"/>
              <a:gd name="connsiteX87" fmla="*/ 1768639 w 3689574"/>
              <a:gd name="connsiteY87" fmla="*/ 922494 h 4189431"/>
              <a:gd name="connsiteX88" fmla="*/ 1708349 w 3689574"/>
              <a:gd name="connsiteY88" fmla="*/ 892349 h 4189431"/>
              <a:gd name="connsiteX89" fmla="*/ 1638010 w 3689574"/>
              <a:gd name="connsiteY89" fmla="*/ 877276 h 4189431"/>
              <a:gd name="connsiteX90" fmla="*/ 1462165 w 3689574"/>
              <a:gd name="connsiteY90" fmla="*/ 829023 h 4189431"/>
              <a:gd name="connsiteX91" fmla="*/ 1226028 w 3689574"/>
              <a:gd name="connsiteY91" fmla="*/ 766744 h 4189431"/>
              <a:gd name="connsiteX92" fmla="*/ 1160713 w 3689574"/>
              <a:gd name="connsiteY92" fmla="*/ 736599 h 4189431"/>
              <a:gd name="connsiteX93" fmla="*/ 1105448 w 3689574"/>
              <a:gd name="connsiteY93" fmla="*/ 711478 h 4189431"/>
              <a:gd name="connsiteX94" fmla="*/ 1020037 w 3689574"/>
              <a:gd name="connsiteY94" fmla="*/ 701430 h 4189431"/>
              <a:gd name="connsiteX95" fmla="*/ 959746 w 3689574"/>
              <a:gd name="connsiteY95" fmla="*/ 701430 h 4189431"/>
              <a:gd name="connsiteX96" fmla="*/ 924577 w 3689574"/>
              <a:gd name="connsiteY96" fmla="*/ 706454 h 4189431"/>
              <a:gd name="connsiteX97" fmla="*/ 829118 w 3689574"/>
              <a:gd name="connsiteY97" fmla="*/ 605971 h 4189431"/>
              <a:gd name="connsiteX98" fmla="*/ 816846 w 3689574"/>
              <a:gd name="connsiteY98" fmla="*/ 562323 h 4189431"/>
              <a:gd name="connsiteX99" fmla="*/ 788271 w 3689574"/>
              <a:gd name="connsiteY99" fmla="*/ 536129 h 4189431"/>
              <a:gd name="connsiteX100" fmla="*/ 758779 w 3689574"/>
              <a:gd name="connsiteY100" fmla="*/ 500463 h 4189431"/>
              <a:gd name="connsiteX101" fmla="*/ 698489 w 3689574"/>
              <a:gd name="connsiteY101" fmla="*/ 420076 h 4189431"/>
              <a:gd name="connsiteX102" fmla="*/ 2566471 w 3689574"/>
              <a:gd name="connsiteY102" fmla="*/ 1081295 h 4189431"/>
              <a:gd name="connsiteX103" fmla="*/ 592982 w 3689574"/>
              <a:gd name="connsiteY103" fmla="*/ 309544 h 4189431"/>
              <a:gd name="connsiteX104" fmla="*/ 497522 w 3689574"/>
              <a:gd name="connsiteY104" fmla="*/ 239206 h 4189431"/>
              <a:gd name="connsiteX105" fmla="*/ 402063 w 3689574"/>
              <a:gd name="connsiteY105" fmla="*/ 234182 h 4189431"/>
              <a:gd name="connsiteX106" fmla="*/ 371553 w 3689574"/>
              <a:gd name="connsiteY106" fmla="*/ 209898 h 4189431"/>
              <a:gd name="connsiteX107" fmla="*/ 301579 w 3689574"/>
              <a:gd name="connsiteY107" fmla="*/ 224133 h 4189431"/>
              <a:gd name="connsiteX108" fmla="*/ 292971 w 3689574"/>
              <a:gd name="connsiteY108" fmla="*/ 200373 h 4189431"/>
              <a:gd name="connsiteX109" fmla="*/ 246313 w 3689574"/>
              <a:gd name="connsiteY109" fmla="*/ 209061 h 4189431"/>
              <a:gd name="connsiteX110" fmla="*/ 238203 w 3689574"/>
              <a:gd name="connsiteY110" fmla="*/ 169417 h 4189431"/>
              <a:gd name="connsiteX111" fmla="*/ 202484 w 3689574"/>
              <a:gd name="connsiteY111" fmla="*/ 133698 h 4189431"/>
              <a:gd name="connsiteX112" fmla="*/ 188196 w 3689574"/>
              <a:gd name="connsiteY112" fmla="*/ 97979 h 4189431"/>
              <a:gd name="connsiteX113" fmla="*/ 180999 w 3689574"/>
              <a:gd name="connsiteY113" fmla="*/ 78432 h 4189431"/>
              <a:gd name="connsiteX114" fmla="*/ 2641310 w 3689574"/>
              <a:gd name="connsiteY114" fmla="*/ 1201475 h 4189431"/>
              <a:gd name="connsiteX115" fmla="*/ 2729233 w 3689574"/>
              <a:gd name="connsiteY115" fmla="*/ 1366505 h 4189431"/>
              <a:gd name="connsiteX116" fmla="*/ 2772427 w 3689574"/>
              <a:gd name="connsiteY116" fmla="*/ 1509066 h 4189431"/>
              <a:gd name="connsiteX117" fmla="*/ 2851279 w 3689574"/>
              <a:gd name="connsiteY117" fmla="*/ 1631112 h 4189431"/>
              <a:gd name="connsiteX0" fmla="*/ 2841908 w 3680203"/>
              <a:gd name="connsiteY0" fmla="*/ 1606157 h 4164476"/>
              <a:gd name="connsiteX1" fmla="*/ 3223675 w 3680203"/>
              <a:gd name="connsiteY1" fmla="*/ 1865600 h 4164476"/>
              <a:gd name="connsiteX2" fmla="*/ 3445088 w 3680203"/>
              <a:gd name="connsiteY2" fmla="*/ 2184844 h 4164476"/>
              <a:gd name="connsiteX3" fmla="*/ 3509356 w 3680203"/>
              <a:gd name="connsiteY3" fmla="*/ 2552237 h 4164476"/>
              <a:gd name="connsiteX4" fmla="*/ 3499028 w 3680203"/>
              <a:gd name="connsiteY4" fmla="*/ 2908674 h 4164476"/>
              <a:gd name="connsiteX5" fmla="*/ 3549270 w 3680203"/>
              <a:gd name="connsiteY5" fmla="*/ 3145090 h 4164476"/>
              <a:gd name="connsiteX6" fmla="*/ 3639575 w 3680203"/>
              <a:gd name="connsiteY6" fmla="*/ 3404393 h 4164476"/>
              <a:gd name="connsiteX7" fmla="*/ 3680057 w 3680203"/>
              <a:gd name="connsiteY7" fmla="*/ 3708399 h 4164476"/>
              <a:gd name="connsiteX8" fmla="*/ 3627005 w 3680203"/>
              <a:gd name="connsiteY8" fmla="*/ 3873456 h 4164476"/>
              <a:gd name="connsiteX9" fmla="*/ 3583392 w 3680203"/>
              <a:gd name="connsiteY9" fmla="*/ 3984964 h 4164476"/>
              <a:gd name="connsiteX10" fmla="*/ 3495609 w 3680203"/>
              <a:gd name="connsiteY10" fmla="*/ 4037160 h 4164476"/>
              <a:gd name="connsiteX11" fmla="*/ 3202331 w 3680203"/>
              <a:gd name="connsiteY11" fmla="*/ 4148512 h 4164476"/>
              <a:gd name="connsiteX12" fmla="*/ 1336113 w 3680203"/>
              <a:gd name="connsiteY12" fmla="*/ 3652043 h 4164476"/>
              <a:gd name="connsiteX13" fmla="*/ 1255942 w 3680203"/>
              <a:gd name="connsiteY13" fmla="*/ 3607592 h 4164476"/>
              <a:gd name="connsiteX14" fmla="*/ 1442745 w 3680203"/>
              <a:gd name="connsiteY14" fmla="*/ 3610594 h 4164476"/>
              <a:gd name="connsiteX15" fmla="*/ 1518107 w 3680203"/>
              <a:gd name="connsiteY15" fmla="*/ 3555328 h 4164476"/>
              <a:gd name="connsiteX16" fmla="*/ 1573373 w 3680203"/>
              <a:gd name="connsiteY16" fmla="*/ 3510110 h 4164476"/>
              <a:gd name="connsiteX17" fmla="*/ 1669488 w 3680203"/>
              <a:gd name="connsiteY17" fmla="*/ 3552031 h 4164476"/>
              <a:gd name="connsiteX18" fmla="*/ 1724098 w 3680203"/>
              <a:gd name="connsiteY18" fmla="*/ 3555328 h 4164476"/>
              <a:gd name="connsiteX19" fmla="*/ 1774340 w 3680203"/>
              <a:gd name="connsiteY19" fmla="*/ 3540255 h 4164476"/>
              <a:gd name="connsiteX20" fmla="*/ 1824582 w 3680203"/>
              <a:gd name="connsiteY20" fmla="*/ 3469917 h 4164476"/>
              <a:gd name="connsiteX21" fmla="*/ 1839655 w 3680203"/>
              <a:gd name="connsiteY21" fmla="*/ 3424699 h 4164476"/>
              <a:gd name="connsiteX22" fmla="*/ 1838557 w 3680203"/>
              <a:gd name="connsiteY22" fmla="*/ 3399631 h 4164476"/>
              <a:gd name="connsiteX23" fmla="*/ 1879325 w 3680203"/>
              <a:gd name="connsiteY23" fmla="*/ 3378696 h 4164476"/>
              <a:gd name="connsiteX24" fmla="*/ 1930090 w 3680203"/>
              <a:gd name="connsiteY24" fmla="*/ 3399578 h 4164476"/>
              <a:gd name="connsiteX25" fmla="*/ 2005452 w 3680203"/>
              <a:gd name="connsiteY25" fmla="*/ 3399578 h 4164476"/>
              <a:gd name="connsiteX26" fmla="*/ 2060718 w 3680203"/>
              <a:gd name="connsiteY26" fmla="*/ 3354361 h 4164476"/>
              <a:gd name="connsiteX27" fmla="*/ 2080815 w 3680203"/>
              <a:gd name="connsiteY27" fmla="*/ 3278998 h 4164476"/>
              <a:gd name="connsiteX28" fmla="*/ 2080815 w 3680203"/>
              <a:gd name="connsiteY28" fmla="*/ 3218708 h 4164476"/>
              <a:gd name="connsiteX29" fmla="*/ 2141105 w 3680203"/>
              <a:gd name="connsiteY29" fmla="*/ 3143345 h 4164476"/>
              <a:gd name="connsiteX30" fmla="*/ 2161202 w 3680203"/>
              <a:gd name="connsiteY30" fmla="*/ 3098128 h 4164476"/>
              <a:gd name="connsiteX31" fmla="*/ 2181298 w 3680203"/>
              <a:gd name="connsiteY31" fmla="*/ 3073007 h 4164476"/>
              <a:gd name="connsiteX32" fmla="*/ 2214793 w 3680203"/>
              <a:gd name="connsiteY32" fmla="*/ 3054349 h 4164476"/>
              <a:gd name="connsiteX33" fmla="*/ 2261685 w 3680203"/>
              <a:gd name="connsiteY33" fmla="*/ 3052910 h 4164476"/>
              <a:gd name="connsiteX34" fmla="*/ 2256661 w 3680203"/>
              <a:gd name="connsiteY34" fmla="*/ 3002668 h 4164476"/>
              <a:gd name="connsiteX35" fmla="*/ 2246613 w 3680203"/>
              <a:gd name="connsiteY35" fmla="*/ 2967499 h 4164476"/>
              <a:gd name="connsiteX36" fmla="*/ 2245749 w 3680203"/>
              <a:gd name="connsiteY36" fmla="*/ 2949574 h 4164476"/>
              <a:gd name="connsiteX37" fmla="*/ 2208800 w 3680203"/>
              <a:gd name="connsiteY37" fmla="*/ 2913019 h 4164476"/>
              <a:gd name="connsiteX38" fmla="*/ 2186323 w 3680203"/>
              <a:gd name="connsiteY38" fmla="*/ 2912233 h 4164476"/>
              <a:gd name="connsiteX39" fmla="*/ 2141105 w 3680203"/>
              <a:gd name="connsiteY39" fmla="*/ 2861991 h 4164476"/>
              <a:gd name="connsiteX40" fmla="*/ 2110960 w 3680203"/>
              <a:gd name="connsiteY40" fmla="*/ 2831846 h 4164476"/>
              <a:gd name="connsiteX41" fmla="*/ 2085839 w 3680203"/>
              <a:gd name="connsiteY41" fmla="*/ 2826822 h 4164476"/>
              <a:gd name="connsiteX42" fmla="*/ 2036199 w 3680203"/>
              <a:gd name="connsiteY42" fmla="*/ 2747168 h 4164476"/>
              <a:gd name="connsiteX43" fmla="*/ 2015501 w 3680203"/>
              <a:gd name="connsiteY43" fmla="*/ 2676097 h 4164476"/>
              <a:gd name="connsiteX44" fmla="*/ 1983812 w 3680203"/>
              <a:gd name="connsiteY44" fmla="*/ 2637631 h 4164476"/>
              <a:gd name="connsiteX45" fmla="*/ 1976668 w 3680203"/>
              <a:gd name="connsiteY45" fmla="*/ 2599531 h 4164476"/>
              <a:gd name="connsiteX46" fmla="*/ 1955211 w 3680203"/>
              <a:gd name="connsiteY46" fmla="*/ 2570589 h 4164476"/>
              <a:gd name="connsiteX47" fmla="*/ 1955237 w 3680203"/>
              <a:gd name="connsiteY47" fmla="*/ 2551906 h 4164476"/>
              <a:gd name="connsiteX48" fmla="*/ 1920041 w 3680203"/>
              <a:gd name="connsiteY48" fmla="*/ 2500251 h 4164476"/>
              <a:gd name="connsiteX49" fmla="*/ 1854727 w 3680203"/>
              <a:gd name="connsiteY49" fmla="*/ 2429912 h 4164476"/>
              <a:gd name="connsiteX50" fmla="*/ 1824582 w 3680203"/>
              <a:gd name="connsiteY50" fmla="*/ 2394743 h 4164476"/>
              <a:gd name="connsiteX51" fmla="*/ 1789413 w 3680203"/>
              <a:gd name="connsiteY51" fmla="*/ 2354550 h 4164476"/>
              <a:gd name="connsiteX52" fmla="*/ 1779024 w 3680203"/>
              <a:gd name="connsiteY52" fmla="*/ 2289968 h 4164476"/>
              <a:gd name="connsiteX53" fmla="*/ 1784389 w 3680203"/>
              <a:gd name="connsiteY53" fmla="*/ 2264114 h 4164476"/>
              <a:gd name="connsiteX54" fmla="*/ 1740925 w 3680203"/>
              <a:gd name="connsiteY54" fmla="*/ 2242343 h 4164476"/>
              <a:gd name="connsiteX55" fmla="*/ 1714050 w 3680203"/>
              <a:gd name="connsiteY55" fmla="*/ 2244018 h 4164476"/>
              <a:gd name="connsiteX56" fmla="*/ 1704525 w 3680203"/>
              <a:gd name="connsiteY56" fmla="*/ 2204374 h 4164476"/>
              <a:gd name="connsiteX57" fmla="*/ 1707588 w 3680203"/>
              <a:gd name="connsiteY57" fmla="*/ 2130424 h 4164476"/>
              <a:gd name="connsiteX58" fmla="*/ 1688929 w 3680203"/>
              <a:gd name="connsiteY58" fmla="*/ 2103341 h 4164476"/>
              <a:gd name="connsiteX59" fmla="*/ 1658784 w 3680203"/>
              <a:gd name="connsiteY59" fmla="*/ 2058123 h 4164476"/>
              <a:gd name="connsiteX60" fmla="*/ 1603518 w 3680203"/>
              <a:gd name="connsiteY60" fmla="*/ 2004716 h 4164476"/>
              <a:gd name="connsiteX61" fmla="*/ 1573373 w 3680203"/>
              <a:gd name="connsiteY61" fmla="*/ 1962664 h 4164476"/>
              <a:gd name="connsiteX62" fmla="*/ 1538204 w 3680203"/>
              <a:gd name="connsiteY62" fmla="*/ 1947591 h 4164476"/>
              <a:gd name="connsiteX63" fmla="*/ 1517087 w 3680203"/>
              <a:gd name="connsiteY63" fmla="*/ 1935162 h 4164476"/>
              <a:gd name="connsiteX64" fmla="*/ 1492986 w 3680203"/>
              <a:gd name="connsiteY64" fmla="*/ 1927495 h 4164476"/>
              <a:gd name="connsiteX65" fmla="*/ 1464699 w 3680203"/>
              <a:gd name="connsiteY65" fmla="*/ 1908968 h 4164476"/>
              <a:gd name="connsiteX66" fmla="*/ 1427672 w 3680203"/>
              <a:gd name="connsiteY66" fmla="*/ 1902374 h 4164476"/>
              <a:gd name="connsiteX67" fmla="*/ 1393262 w 3680203"/>
              <a:gd name="connsiteY67" fmla="*/ 1878012 h 4164476"/>
              <a:gd name="connsiteX68" fmla="*/ 1353645 w 3680203"/>
              <a:gd name="connsiteY68" fmla="*/ 1860061 h 4164476"/>
              <a:gd name="connsiteX69" fmla="*/ 1392503 w 3680203"/>
              <a:gd name="connsiteY69" fmla="*/ 1736576 h 4164476"/>
              <a:gd name="connsiteX70" fmla="*/ 1422648 w 3680203"/>
              <a:gd name="connsiteY70" fmla="*/ 1666238 h 4164476"/>
              <a:gd name="connsiteX71" fmla="*/ 1518107 w 3680203"/>
              <a:gd name="connsiteY71" fmla="*/ 1545657 h 4164476"/>
              <a:gd name="connsiteX72" fmla="*/ 1554873 w 3680203"/>
              <a:gd name="connsiteY72" fmla="*/ 1490391 h 4164476"/>
              <a:gd name="connsiteX73" fmla="*/ 1608542 w 3680203"/>
              <a:gd name="connsiteY73" fmla="*/ 1465270 h 4164476"/>
              <a:gd name="connsiteX74" fmla="*/ 1678881 w 3680203"/>
              <a:gd name="connsiteY74" fmla="*/ 1425077 h 4164476"/>
              <a:gd name="connsiteX75" fmla="*/ 1789413 w 3680203"/>
              <a:gd name="connsiteY75" fmla="*/ 1394932 h 4164476"/>
              <a:gd name="connsiteX76" fmla="*/ 1834630 w 3680203"/>
              <a:gd name="connsiteY76" fmla="*/ 1374835 h 4164476"/>
              <a:gd name="connsiteX77" fmla="*/ 1869800 w 3680203"/>
              <a:gd name="connsiteY77" fmla="*/ 1334642 h 4164476"/>
              <a:gd name="connsiteX78" fmla="*/ 1889896 w 3680203"/>
              <a:gd name="connsiteY78" fmla="*/ 1249231 h 4164476"/>
              <a:gd name="connsiteX79" fmla="*/ 1922685 w 3680203"/>
              <a:gd name="connsiteY79" fmla="*/ 1162223 h 4164476"/>
              <a:gd name="connsiteX80" fmla="*/ 1990380 w 3680203"/>
              <a:gd name="connsiteY80" fmla="*/ 1073385 h 4164476"/>
              <a:gd name="connsiteX81" fmla="*/ 2105936 w 3680203"/>
              <a:gd name="connsiteY81" fmla="*/ 972901 h 4164476"/>
              <a:gd name="connsiteX82" fmla="*/ 2060718 w 3680203"/>
              <a:gd name="connsiteY82" fmla="*/ 942756 h 4164476"/>
              <a:gd name="connsiteX83" fmla="*/ 2002863 w 3680203"/>
              <a:gd name="connsiteY83" fmla="*/ 927893 h 4164476"/>
              <a:gd name="connsiteX84" fmla="*/ 1920041 w 3680203"/>
              <a:gd name="connsiteY84" fmla="*/ 922659 h 4164476"/>
              <a:gd name="connsiteX85" fmla="*/ 1867132 w 3680203"/>
              <a:gd name="connsiteY85" fmla="*/ 899318 h 4164476"/>
              <a:gd name="connsiteX86" fmla="*/ 1795694 w 3680203"/>
              <a:gd name="connsiteY86" fmla="*/ 885031 h 4164476"/>
              <a:gd name="connsiteX87" fmla="*/ 1759268 w 3680203"/>
              <a:gd name="connsiteY87" fmla="*/ 897539 h 4164476"/>
              <a:gd name="connsiteX88" fmla="*/ 1698978 w 3680203"/>
              <a:gd name="connsiteY88" fmla="*/ 867394 h 4164476"/>
              <a:gd name="connsiteX89" fmla="*/ 1628639 w 3680203"/>
              <a:gd name="connsiteY89" fmla="*/ 852321 h 4164476"/>
              <a:gd name="connsiteX90" fmla="*/ 1452794 w 3680203"/>
              <a:gd name="connsiteY90" fmla="*/ 804068 h 4164476"/>
              <a:gd name="connsiteX91" fmla="*/ 1216657 w 3680203"/>
              <a:gd name="connsiteY91" fmla="*/ 741789 h 4164476"/>
              <a:gd name="connsiteX92" fmla="*/ 1151342 w 3680203"/>
              <a:gd name="connsiteY92" fmla="*/ 711644 h 4164476"/>
              <a:gd name="connsiteX93" fmla="*/ 1096077 w 3680203"/>
              <a:gd name="connsiteY93" fmla="*/ 686523 h 4164476"/>
              <a:gd name="connsiteX94" fmla="*/ 1010666 w 3680203"/>
              <a:gd name="connsiteY94" fmla="*/ 676475 h 4164476"/>
              <a:gd name="connsiteX95" fmla="*/ 950375 w 3680203"/>
              <a:gd name="connsiteY95" fmla="*/ 676475 h 4164476"/>
              <a:gd name="connsiteX96" fmla="*/ 915206 w 3680203"/>
              <a:gd name="connsiteY96" fmla="*/ 681499 h 4164476"/>
              <a:gd name="connsiteX97" fmla="*/ 819747 w 3680203"/>
              <a:gd name="connsiteY97" fmla="*/ 581016 h 4164476"/>
              <a:gd name="connsiteX98" fmla="*/ 807475 w 3680203"/>
              <a:gd name="connsiteY98" fmla="*/ 537368 h 4164476"/>
              <a:gd name="connsiteX99" fmla="*/ 778900 w 3680203"/>
              <a:gd name="connsiteY99" fmla="*/ 511174 h 4164476"/>
              <a:gd name="connsiteX100" fmla="*/ 749408 w 3680203"/>
              <a:gd name="connsiteY100" fmla="*/ 475508 h 4164476"/>
              <a:gd name="connsiteX101" fmla="*/ 689118 w 3680203"/>
              <a:gd name="connsiteY101" fmla="*/ 395121 h 4164476"/>
              <a:gd name="connsiteX102" fmla="*/ 2557100 w 3680203"/>
              <a:gd name="connsiteY102" fmla="*/ 1056340 h 4164476"/>
              <a:gd name="connsiteX103" fmla="*/ 583611 w 3680203"/>
              <a:gd name="connsiteY103" fmla="*/ 284589 h 4164476"/>
              <a:gd name="connsiteX104" fmla="*/ 488151 w 3680203"/>
              <a:gd name="connsiteY104" fmla="*/ 214251 h 4164476"/>
              <a:gd name="connsiteX105" fmla="*/ 392692 w 3680203"/>
              <a:gd name="connsiteY105" fmla="*/ 209227 h 4164476"/>
              <a:gd name="connsiteX106" fmla="*/ 362182 w 3680203"/>
              <a:gd name="connsiteY106" fmla="*/ 184943 h 4164476"/>
              <a:gd name="connsiteX107" fmla="*/ 292208 w 3680203"/>
              <a:gd name="connsiteY107" fmla="*/ 199178 h 4164476"/>
              <a:gd name="connsiteX108" fmla="*/ 283600 w 3680203"/>
              <a:gd name="connsiteY108" fmla="*/ 175418 h 4164476"/>
              <a:gd name="connsiteX109" fmla="*/ 236942 w 3680203"/>
              <a:gd name="connsiteY109" fmla="*/ 184106 h 4164476"/>
              <a:gd name="connsiteX110" fmla="*/ 228832 w 3680203"/>
              <a:gd name="connsiteY110" fmla="*/ 144462 h 4164476"/>
              <a:gd name="connsiteX111" fmla="*/ 193113 w 3680203"/>
              <a:gd name="connsiteY111" fmla="*/ 108743 h 4164476"/>
              <a:gd name="connsiteX112" fmla="*/ 178825 w 3680203"/>
              <a:gd name="connsiteY112" fmla="*/ 73024 h 4164476"/>
              <a:gd name="connsiteX113" fmla="*/ 2631939 w 3680203"/>
              <a:gd name="connsiteY113" fmla="*/ 1176520 h 4164476"/>
              <a:gd name="connsiteX114" fmla="*/ 2719862 w 3680203"/>
              <a:gd name="connsiteY114" fmla="*/ 1341550 h 4164476"/>
              <a:gd name="connsiteX115" fmla="*/ 2763056 w 3680203"/>
              <a:gd name="connsiteY115" fmla="*/ 1484111 h 4164476"/>
              <a:gd name="connsiteX116" fmla="*/ 2841908 w 3680203"/>
              <a:gd name="connsiteY116" fmla="*/ 1606157 h 4164476"/>
              <a:gd name="connsiteX0" fmla="*/ 2819162 w 3657457"/>
              <a:gd name="connsiteY0" fmla="*/ 1568317 h 4126636"/>
              <a:gd name="connsiteX1" fmla="*/ 3200929 w 3657457"/>
              <a:gd name="connsiteY1" fmla="*/ 1827760 h 4126636"/>
              <a:gd name="connsiteX2" fmla="*/ 3422342 w 3657457"/>
              <a:gd name="connsiteY2" fmla="*/ 2147004 h 4126636"/>
              <a:gd name="connsiteX3" fmla="*/ 3486610 w 3657457"/>
              <a:gd name="connsiteY3" fmla="*/ 2514397 h 4126636"/>
              <a:gd name="connsiteX4" fmla="*/ 3476282 w 3657457"/>
              <a:gd name="connsiteY4" fmla="*/ 2870834 h 4126636"/>
              <a:gd name="connsiteX5" fmla="*/ 3526524 w 3657457"/>
              <a:gd name="connsiteY5" fmla="*/ 3107250 h 4126636"/>
              <a:gd name="connsiteX6" fmla="*/ 3616829 w 3657457"/>
              <a:gd name="connsiteY6" fmla="*/ 3366553 h 4126636"/>
              <a:gd name="connsiteX7" fmla="*/ 3657311 w 3657457"/>
              <a:gd name="connsiteY7" fmla="*/ 3670559 h 4126636"/>
              <a:gd name="connsiteX8" fmla="*/ 3604259 w 3657457"/>
              <a:gd name="connsiteY8" fmla="*/ 3835616 h 4126636"/>
              <a:gd name="connsiteX9" fmla="*/ 3560646 w 3657457"/>
              <a:gd name="connsiteY9" fmla="*/ 3947124 h 4126636"/>
              <a:gd name="connsiteX10" fmla="*/ 3472863 w 3657457"/>
              <a:gd name="connsiteY10" fmla="*/ 3999320 h 4126636"/>
              <a:gd name="connsiteX11" fmla="*/ 3179585 w 3657457"/>
              <a:gd name="connsiteY11" fmla="*/ 4110672 h 4126636"/>
              <a:gd name="connsiteX12" fmla="*/ 1313367 w 3657457"/>
              <a:gd name="connsiteY12" fmla="*/ 3614203 h 4126636"/>
              <a:gd name="connsiteX13" fmla="*/ 1233196 w 3657457"/>
              <a:gd name="connsiteY13" fmla="*/ 3569752 h 4126636"/>
              <a:gd name="connsiteX14" fmla="*/ 1419999 w 3657457"/>
              <a:gd name="connsiteY14" fmla="*/ 3572754 h 4126636"/>
              <a:gd name="connsiteX15" fmla="*/ 1495361 w 3657457"/>
              <a:gd name="connsiteY15" fmla="*/ 3517488 h 4126636"/>
              <a:gd name="connsiteX16" fmla="*/ 1550627 w 3657457"/>
              <a:gd name="connsiteY16" fmla="*/ 3472270 h 4126636"/>
              <a:gd name="connsiteX17" fmla="*/ 1646742 w 3657457"/>
              <a:gd name="connsiteY17" fmla="*/ 3514191 h 4126636"/>
              <a:gd name="connsiteX18" fmla="*/ 1701352 w 3657457"/>
              <a:gd name="connsiteY18" fmla="*/ 3517488 h 4126636"/>
              <a:gd name="connsiteX19" fmla="*/ 1751594 w 3657457"/>
              <a:gd name="connsiteY19" fmla="*/ 3502415 h 4126636"/>
              <a:gd name="connsiteX20" fmla="*/ 1801836 w 3657457"/>
              <a:gd name="connsiteY20" fmla="*/ 3432077 h 4126636"/>
              <a:gd name="connsiteX21" fmla="*/ 1816909 w 3657457"/>
              <a:gd name="connsiteY21" fmla="*/ 3386859 h 4126636"/>
              <a:gd name="connsiteX22" fmla="*/ 1815811 w 3657457"/>
              <a:gd name="connsiteY22" fmla="*/ 3361791 h 4126636"/>
              <a:gd name="connsiteX23" fmla="*/ 1856579 w 3657457"/>
              <a:gd name="connsiteY23" fmla="*/ 3340856 h 4126636"/>
              <a:gd name="connsiteX24" fmla="*/ 1907344 w 3657457"/>
              <a:gd name="connsiteY24" fmla="*/ 3361738 h 4126636"/>
              <a:gd name="connsiteX25" fmla="*/ 1982706 w 3657457"/>
              <a:gd name="connsiteY25" fmla="*/ 3361738 h 4126636"/>
              <a:gd name="connsiteX26" fmla="*/ 2037972 w 3657457"/>
              <a:gd name="connsiteY26" fmla="*/ 3316521 h 4126636"/>
              <a:gd name="connsiteX27" fmla="*/ 2058069 w 3657457"/>
              <a:gd name="connsiteY27" fmla="*/ 3241158 h 4126636"/>
              <a:gd name="connsiteX28" fmla="*/ 2058069 w 3657457"/>
              <a:gd name="connsiteY28" fmla="*/ 3180868 h 4126636"/>
              <a:gd name="connsiteX29" fmla="*/ 2118359 w 3657457"/>
              <a:gd name="connsiteY29" fmla="*/ 3105505 h 4126636"/>
              <a:gd name="connsiteX30" fmla="*/ 2138456 w 3657457"/>
              <a:gd name="connsiteY30" fmla="*/ 3060288 h 4126636"/>
              <a:gd name="connsiteX31" fmla="*/ 2158552 w 3657457"/>
              <a:gd name="connsiteY31" fmla="*/ 3035167 h 4126636"/>
              <a:gd name="connsiteX32" fmla="*/ 2192047 w 3657457"/>
              <a:gd name="connsiteY32" fmla="*/ 3016509 h 4126636"/>
              <a:gd name="connsiteX33" fmla="*/ 2238939 w 3657457"/>
              <a:gd name="connsiteY33" fmla="*/ 3015070 h 4126636"/>
              <a:gd name="connsiteX34" fmla="*/ 2233915 w 3657457"/>
              <a:gd name="connsiteY34" fmla="*/ 2964828 h 4126636"/>
              <a:gd name="connsiteX35" fmla="*/ 2223867 w 3657457"/>
              <a:gd name="connsiteY35" fmla="*/ 2929659 h 4126636"/>
              <a:gd name="connsiteX36" fmla="*/ 2223003 w 3657457"/>
              <a:gd name="connsiteY36" fmla="*/ 2911734 h 4126636"/>
              <a:gd name="connsiteX37" fmla="*/ 2186054 w 3657457"/>
              <a:gd name="connsiteY37" fmla="*/ 2875179 h 4126636"/>
              <a:gd name="connsiteX38" fmla="*/ 2163577 w 3657457"/>
              <a:gd name="connsiteY38" fmla="*/ 2874393 h 4126636"/>
              <a:gd name="connsiteX39" fmla="*/ 2118359 w 3657457"/>
              <a:gd name="connsiteY39" fmla="*/ 2824151 h 4126636"/>
              <a:gd name="connsiteX40" fmla="*/ 2088214 w 3657457"/>
              <a:gd name="connsiteY40" fmla="*/ 2794006 h 4126636"/>
              <a:gd name="connsiteX41" fmla="*/ 2063093 w 3657457"/>
              <a:gd name="connsiteY41" fmla="*/ 2788982 h 4126636"/>
              <a:gd name="connsiteX42" fmla="*/ 2013453 w 3657457"/>
              <a:gd name="connsiteY42" fmla="*/ 2709328 h 4126636"/>
              <a:gd name="connsiteX43" fmla="*/ 1992755 w 3657457"/>
              <a:gd name="connsiteY43" fmla="*/ 2638257 h 4126636"/>
              <a:gd name="connsiteX44" fmla="*/ 1961066 w 3657457"/>
              <a:gd name="connsiteY44" fmla="*/ 2599791 h 4126636"/>
              <a:gd name="connsiteX45" fmla="*/ 1953922 w 3657457"/>
              <a:gd name="connsiteY45" fmla="*/ 2561691 h 4126636"/>
              <a:gd name="connsiteX46" fmla="*/ 1932465 w 3657457"/>
              <a:gd name="connsiteY46" fmla="*/ 2532749 h 4126636"/>
              <a:gd name="connsiteX47" fmla="*/ 1932491 w 3657457"/>
              <a:gd name="connsiteY47" fmla="*/ 2514066 h 4126636"/>
              <a:gd name="connsiteX48" fmla="*/ 1897295 w 3657457"/>
              <a:gd name="connsiteY48" fmla="*/ 2462411 h 4126636"/>
              <a:gd name="connsiteX49" fmla="*/ 1831981 w 3657457"/>
              <a:gd name="connsiteY49" fmla="*/ 2392072 h 4126636"/>
              <a:gd name="connsiteX50" fmla="*/ 1801836 w 3657457"/>
              <a:gd name="connsiteY50" fmla="*/ 2356903 h 4126636"/>
              <a:gd name="connsiteX51" fmla="*/ 1766667 w 3657457"/>
              <a:gd name="connsiteY51" fmla="*/ 2316710 h 4126636"/>
              <a:gd name="connsiteX52" fmla="*/ 1756278 w 3657457"/>
              <a:gd name="connsiteY52" fmla="*/ 2252128 h 4126636"/>
              <a:gd name="connsiteX53" fmla="*/ 1761643 w 3657457"/>
              <a:gd name="connsiteY53" fmla="*/ 2226274 h 4126636"/>
              <a:gd name="connsiteX54" fmla="*/ 1718179 w 3657457"/>
              <a:gd name="connsiteY54" fmla="*/ 2204503 h 4126636"/>
              <a:gd name="connsiteX55" fmla="*/ 1691304 w 3657457"/>
              <a:gd name="connsiteY55" fmla="*/ 2206178 h 4126636"/>
              <a:gd name="connsiteX56" fmla="*/ 1681779 w 3657457"/>
              <a:gd name="connsiteY56" fmla="*/ 2166534 h 4126636"/>
              <a:gd name="connsiteX57" fmla="*/ 1684842 w 3657457"/>
              <a:gd name="connsiteY57" fmla="*/ 2092584 h 4126636"/>
              <a:gd name="connsiteX58" fmla="*/ 1666183 w 3657457"/>
              <a:gd name="connsiteY58" fmla="*/ 2065501 h 4126636"/>
              <a:gd name="connsiteX59" fmla="*/ 1636038 w 3657457"/>
              <a:gd name="connsiteY59" fmla="*/ 2020283 h 4126636"/>
              <a:gd name="connsiteX60" fmla="*/ 1580772 w 3657457"/>
              <a:gd name="connsiteY60" fmla="*/ 1966876 h 4126636"/>
              <a:gd name="connsiteX61" fmla="*/ 1550627 w 3657457"/>
              <a:gd name="connsiteY61" fmla="*/ 1924824 h 4126636"/>
              <a:gd name="connsiteX62" fmla="*/ 1515458 w 3657457"/>
              <a:gd name="connsiteY62" fmla="*/ 1909751 h 4126636"/>
              <a:gd name="connsiteX63" fmla="*/ 1494341 w 3657457"/>
              <a:gd name="connsiteY63" fmla="*/ 1897322 h 4126636"/>
              <a:gd name="connsiteX64" fmla="*/ 1470240 w 3657457"/>
              <a:gd name="connsiteY64" fmla="*/ 1889655 h 4126636"/>
              <a:gd name="connsiteX65" fmla="*/ 1441953 w 3657457"/>
              <a:gd name="connsiteY65" fmla="*/ 1871128 h 4126636"/>
              <a:gd name="connsiteX66" fmla="*/ 1404926 w 3657457"/>
              <a:gd name="connsiteY66" fmla="*/ 1864534 h 4126636"/>
              <a:gd name="connsiteX67" fmla="*/ 1370516 w 3657457"/>
              <a:gd name="connsiteY67" fmla="*/ 1840172 h 4126636"/>
              <a:gd name="connsiteX68" fmla="*/ 1330899 w 3657457"/>
              <a:gd name="connsiteY68" fmla="*/ 1822221 h 4126636"/>
              <a:gd name="connsiteX69" fmla="*/ 1369757 w 3657457"/>
              <a:gd name="connsiteY69" fmla="*/ 1698736 h 4126636"/>
              <a:gd name="connsiteX70" fmla="*/ 1399902 w 3657457"/>
              <a:gd name="connsiteY70" fmla="*/ 1628398 h 4126636"/>
              <a:gd name="connsiteX71" fmla="*/ 1495361 w 3657457"/>
              <a:gd name="connsiteY71" fmla="*/ 1507817 h 4126636"/>
              <a:gd name="connsiteX72" fmla="*/ 1532127 w 3657457"/>
              <a:gd name="connsiteY72" fmla="*/ 1452551 h 4126636"/>
              <a:gd name="connsiteX73" fmla="*/ 1585796 w 3657457"/>
              <a:gd name="connsiteY73" fmla="*/ 1427430 h 4126636"/>
              <a:gd name="connsiteX74" fmla="*/ 1656135 w 3657457"/>
              <a:gd name="connsiteY74" fmla="*/ 1387237 h 4126636"/>
              <a:gd name="connsiteX75" fmla="*/ 1766667 w 3657457"/>
              <a:gd name="connsiteY75" fmla="*/ 1357092 h 4126636"/>
              <a:gd name="connsiteX76" fmla="*/ 1811884 w 3657457"/>
              <a:gd name="connsiteY76" fmla="*/ 1336995 h 4126636"/>
              <a:gd name="connsiteX77" fmla="*/ 1847054 w 3657457"/>
              <a:gd name="connsiteY77" fmla="*/ 1296802 h 4126636"/>
              <a:gd name="connsiteX78" fmla="*/ 1867150 w 3657457"/>
              <a:gd name="connsiteY78" fmla="*/ 1211391 h 4126636"/>
              <a:gd name="connsiteX79" fmla="*/ 1899939 w 3657457"/>
              <a:gd name="connsiteY79" fmla="*/ 1124383 h 4126636"/>
              <a:gd name="connsiteX80" fmla="*/ 1967634 w 3657457"/>
              <a:gd name="connsiteY80" fmla="*/ 1035545 h 4126636"/>
              <a:gd name="connsiteX81" fmla="*/ 2083190 w 3657457"/>
              <a:gd name="connsiteY81" fmla="*/ 935061 h 4126636"/>
              <a:gd name="connsiteX82" fmla="*/ 2037972 w 3657457"/>
              <a:gd name="connsiteY82" fmla="*/ 904916 h 4126636"/>
              <a:gd name="connsiteX83" fmla="*/ 1980117 w 3657457"/>
              <a:gd name="connsiteY83" fmla="*/ 890053 h 4126636"/>
              <a:gd name="connsiteX84" fmla="*/ 1897295 w 3657457"/>
              <a:gd name="connsiteY84" fmla="*/ 884819 h 4126636"/>
              <a:gd name="connsiteX85" fmla="*/ 1844386 w 3657457"/>
              <a:gd name="connsiteY85" fmla="*/ 861478 h 4126636"/>
              <a:gd name="connsiteX86" fmla="*/ 1772948 w 3657457"/>
              <a:gd name="connsiteY86" fmla="*/ 847191 h 4126636"/>
              <a:gd name="connsiteX87" fmla="*/ 1736522 w 3657457"/>
              <a:gd name="connsiteY87" fmla="*/ 859699 h 4126636"/>
              <a:gd name="connsiteX88" fmla="*/ 1676232 w 3657457"/>
              <a:gd name="connsiteY88" fmla="*/ 829554 h 4126636"/>
              <a:gd name="connsiteX89" fmla="*/ 1605893 w 3657457"/>
              <a:gd name="connsiteY89" fmla="*/ 814481 h 4126636"/>
              <a:gd name="connsiteX90" fmla="*/ 1430048 w 3657457"/>
              <a:gd name="connsiteY90" fmla="*/ 766228 h 4126636"/>
              <a:gd name="connsiteX91" fmla="*/ 1193911 w 3657457"/>
              <a:gd name="connsiteY91" fmla="*/ 703949 h 4126636"/>
              <a:gd name="connsiteX92" fmla="*/ 1128596 w 3657457"/>
              <a:gd name="connsiteY92" fmla="*/ 673804 h 4126636"/>
              <a:gd name="connsiteX93" fmla="*/ 1073331 w 3657457"/>
              <a:gd name="connsiteY93" fmla="*/ 648683 h 4126636"/>
              <a:gd name="connsiteX94" fmla="*/ 987920 w 3657457"/>
              <a:gd name="connsiteY94" fmla="*/ 638635 h 4126636"/>
              <a:gd name="connsiteX95" fmla="*/ 927629 w 3657457"/>
              <a:gd name="connsiteY95" fmla="*/ 638635 h 4126636"/>
              <a:gd name="connsiteX96" fmla="*/ 892460 w 3657457"/>
              <a:gd name="connsiteY96" fmla="*/ 643659 h 4126636"/>
              <a:gd name="connsiteX97" fmla="*/ 797001 w 3657457"/>
              <a:gd name="connsiteY97" fmla="*/ 543176 h 4126636"/>
              <a:gd name="connsiteX98" fmla="*/ 784729 w 3657457"/>
              <a:gd name="connsiteY98" fmla="*/ 499528 h 4126636"/>
              <a:gd name="connsiteX99" fmla="*/ 756154 w 3657457"/>
              <a:gd name="connsiteY99" fmla="*/ 473334 h 4126636"/>
              <a:gd name="connsiteX100" fmla="*/ 726662 w 3657457"/>
              <a:gd name="connsiteY100" fmla="*/ 437668 h 4126636"/>
              <a:gd name="connsiteX101" fmla="*/ 666372 w 3657457"/>
              <a:gd name="connsiteY101" fmla="*/ 357281 h 4126636"/>
              <a:gd name="connsiteX102" fmla="*/ 2534354 w 3657457"/>
              <a:gd name="connsiteY102" fmla="*/ 1018500 h 4126636"/>
              <a:gd name="connsiteX103" fmla="*/ 560865 w 3657457"/>
              <a:gd name="connsiteY103" fmla="*/ 246749 h 4126636"/>
              <a:gd name="connsiteX104" fmla="*/ 465405 w 3657457"/>
              <a:gd name="connsiteY104" fmla="*/ 176411 h 4126636"/>
              <a:gd name="connsiteX105" fmla="*/ 369946 w 3657457"/>
              <a:gd name="connsiteY105" fmla="*/ 171387 h 4126636"/>
              <a:gd name="connsiteX106" fmla="*/ 339436 w 3657457"/>
              <a:gd name="connsiteY106" fmla="*/ 147103 h 4126636"/>
              <a:gd name="connsiteX107" fmla="*/ 269462 w 3657457"/>
              <a:gd name="connsiteY107" fmla="*/ 161338 h 4126636"/>
              <a:gd name="connsiteX108" fmla="*/ 260854 w 3657457"/>
              <a:gd name="connsiteY108" fmla="*/ 137578 h 4126636"/>
              <a:gd name="connsiteX109" fmla="*/ 214196 w 3657457"/>
              <a:gd name="connsiteY109" fmla="*/ 146266 h 4126636"/>
              <a:gd name="connsiteX110" fmla="*/ 206086 w 3657457"/>
              <a:gd name="connsiteY110" fmla="*/ 106622 h 4126636"/>
              <a:gd name="connsiteX111" fmla="*/ 170367 w 3657457"/>
              <a:gd name="connsiteY111" fmla="*/ 70903 h 4126636"/>
              <a:gd name="connsiteX112" fmla="*/ 2609193 w 3657457"/>
              <a:gd name="connsiteY112" fmla="*/ 1138680 h 4126636"/>
              <a:gd name="connsiteX113" fmla="*/ 2697116 w 3657457"/>
              <a:gd name="connsiteY113" fmla="*/ 1303710 h 4126636"/>
              <a:gd name="connsiteX114" fmla="*/ 2740310 w 3657457"/>
              <a:gd name="connsiteY114" fmla="*/ 1446271 h 4126636"/>
              <a:gd name="connsiteX115" fmla="*/ 2819162 w 3657457"/>
              <a:gd name="connsiteY115" fmla="*/ 1568317 h 4126636"/>
              <a:gd name="connsiteX0" fmla="*/ 2790410 w 3628705"/>
              <a:gd name="connsiteY0" fmla="*/ 1527093 h 4085412"/>
              <a:gd name="connsiteX1" fmla="*/ 3172177 w 3628705"/>
              <a:gd name="connsiteY1" fmla="*/ 1786536 h 4085412"/>
              <a:gd name="connsiteX2" fmla="*/ 3393590 w 3628705"/>
              <a:gd name="connsiteY2" fmla="*/ 2105780 h 4085412"/>
              <a:gd name="connsiteX3" fmla="*/ 3457858 w 3628705"/>
              <a:gd name="connsiteY3" fmla="*/ 2473173 h 4085412"/>
              <a:gd name="connsiteX4" fmla="*/ 3447530 w 3628705"/>
              <a:gd name="connsiteY4" fmla="*/ 2829610 h 4085412"/>
              <a:gd name="connsiteX5" fmla="*/ 3497772 w 3628705"/>
              <a:gd name="connsiteY5" fmla="*/ 3066026 h 4085412"/>
              <a:gd name="connsiteX6" fmla="*/ 3588077 w 3628705"/>
              <a:gd name="connsiteY6" fmla="*/ 3325329 h 4085412"/>
              <a:gd name="connsiteX7" fmla="*/ 3628559 w 3628705"/>
              <a:gd name="connsiteY7" fmla="*/ 3629335 h 4085412"/>
              <a:gd name="connsiteX8" fmla="*/ 3575507 w 3628705"/>
              <a:gd name="connsiteY8" fmla="*/ 3794392 h 4085412"/>
              <a:gd name="connsiteX9" fmla="*/ 3531894 w 3628705"/>
              <a:gd name="connsiteY9" fmla="*/ 3905900 h 4085412"/>
              <a:gd name="connsiteX10" fmla="*/ 3444111 w 3628705"/>
              <a:gd name="connsiteY10" fmla="*/ 3958096 h 4085412"/>
              <a:gd name="connsiteX11" fmla="*/ 3150833 w 3628705"/>
              <a:gd name="connsiteY11" fmla="*/ 4069448 h 4085412"/>
              <a:gd name="connsiteX12" fmla="*/ 1284615 w 3628705"/>
              <a:gd name="connsiteY12" fmla="*/ 3572979 h 4085412"/>
              <a:gd name="connsiteX13" fmla="*/ 1204444 w 3628705"/>
              <a:gd name="connsiteY13" fmla="*/ 3528528 h 4085412"/>
              <a:gd name="connsiteX14" fmla="*/ 1391247 w 3628705"/>
              <a:gd name="connsiteY14" fmla="*/ 3531530 h 4085412"/>
              <a:gd name="connsiteX15" fmla="*/ 1466609 w 3628705"/>
              <a:gd name="connsiteY15" fmla="*/ 3476264 h 4085412"/>
              <a:gd name="connsiteX16" fmla="*/ 1521875 w 3628705"/>
              <a:gd name="connsiteY16" fmla="*/ 3431046 h 4085412"/>
              <a:gd name="connsiteX17" fmla="*/ 1617990 w 3628705"/>
              <a:gd name="connsiteY17" fmla="*/ 3472967 h 4085412"/>
              <a:gd name="connsiteX18" fmla="*/ 1672600 w 3628705"/>
              <a:gd name="connsiteY18" fmla="*/ 3476264 h 4085412"/>
              <a:gd name="connsiteX19" fmla="*/ 1722842 w 3628705"/>
              <a:gd name="connsiteY19" fmla="*/ 3461191 h 4085412"/>
              <a:gd name="connsiteX20" fmla="*/ 1773084 w 3628705"/>
              <a:gd name="connsiteY20" fmla="*/ 3390853 h 4085412"/>
              <a:gd name="connsiteX21" fmla="*/ 1788157 w 3628705"/>
              <a:gd name="connsiteY21" fmla="*/ 3345635 h 4085412"/>
              <a:gd name="connsiteX22" fmla="*/ 1787059 w 3628705"/>
              <a:gd name="connsiteY22" fmla="*/ 3320567 h 4085412"/>
              <a:gd name="connsiteX23" fmla="*/ 1827827 w 3628705"/>
              <a:gd name="connsiteY23" fmla="*/ 3299632 h 4085412"/>
              <a:gd name="connsiteX24" fmla="*/ 1878592 w 3628705"/>
              <a:gd name="connsiteY24" fmla="*/ 3320514 h 4085412"/>
              <a:gd name="connsiteX25" fmla="*/ 1953954 w 3628705"/>
              <a:gd name="connsiteY25" fmla="*/ 3320514 h 4085412"/>
              <a:gd name="connsiteX26" fmla="*/ 2009220 w 3628705"/>
              <a:gd name="connsiteY26" fmla="*/ 3275297 h 4085412"/>
              <a:gd name="connsiteX27" fmla="*/ 2029317 w 3628705"/>
              <a:gd name="connsiteY27" fmla="*/ 3199934 h 4085412"/>
              <a:gd name="connsiteX28" fmla="*/ 2029317 w 3628705"/>
              <a:gd name="connsiteY28" fmla="*/ 3139644 h 4085412"/>
              <a:gd name="connsiteX29" fmla="*/ 2089607 w 3628705"/>
              <a:gd name="connsiteY29" fmla="*/ 3064281 h 4085412"/>
              <a:gd name="connsiteX30" fmla="*/ 2109704 w 3628705"/>
              <a:gd name="connsiteY30" fmla="*/ 3019064 h 4085412"/>
              <a:gd name="connsiteX31" fmla="*/ 2129800 w 3628705"/>
              <a:gd name="connsiteY31" fmla="*/ 2993943 h 4085412"/>
              <a:gd name="connsiteX32" fmla="*/ 2163295 w 3628705"/>
              <a:gd name="connsiteY32" fmla="*/ 2975285 h 4085412"/>
              <a:gd name="connsiteX33" fmla="*/ 2210187 w 3628705"/>
              <a:gd name="connsiteY33" fmla="*/ 2973846 h 4085412"/>
              <a:gd name="connsiteX34" fmla="*/ 2205163 w 3628705"/>
              <a:gd name="connsiteY34" fmla="*/ 2923604 h 4085412"/>
              <a:gd name="connsiteX35" fmla="*/ 2195115 w 3628705"/>
              <a:gd name="connsiteY35" fmla="*/ 2888435 h 4085412"/>
              <a:gd name="connsiteX36" fmla="*/ 2194251 w 3628705"/>
              <a:gd name="connsiteY36" fmla="*/ 2870510 h 4085412"/>
              <a:gd name="connsiteX37" fmla="*/ 2157302 w 3628705"/>
              <a:gd name="connsiteY37" fmla="*/ 2833955 h 4085412"/>
              <a:gd name="connsiteX38" fmla="*/ 2134825 w 3628705"/>
              <a:gd name="connsiteY38" fmla="*/ 2833169 h 4085412"/>
              <a:gd name="connsiteX39" fmla="*/ 2089607 w 3628705"/>
              <a:gd name="connsiteY39" fmla="*/ 2782927 h 4085412"/>
              <a:gd name="connsiteX40" fmla="*/ 2059462 w 3628705"/>
              <a:gd name="connsiteY40" fmla="*/ 2752782 h 4085412"/>
              <a:gd name="connsiteX41" fmla="*/ 2034341 w 3628705"/>
              <a:gd name="connsiteY41" fmla="*/ 2747758 h 4085412"/>
              <a:gd name="connsiteX42" fmla="*/ 1984701 w 3628705"/>
              <a:gd name="connsiteY42" fmla="*/ 2668104 h 4085412"/>
              <a:gd name="connsiteX43" fmla="*/ 1964003 w 3628705"/>
              <a:gd name="connsiteY43" fmla="*/ 2597033 h 4085412"/>
              <a:gd name="connsiteX44" fmla="*/ 1932314 w 3628705"/>
              <a:gd name="connsiteY44" fmla="*/ 2558567 h 4085412"/>
              <a:gd name="connsiteX45" fmla="*/ 1925170 w 3628705"/>
              <a:gd name="connsiteY45" fmla="*/ 2520467 h 4085412"/>
              <a:gd name="connsiteX46" fmla="*/ 1903713 w 3628705"/>
              <a:gd name="connsiteY46" fmla="*/ 2491525 h 4085412"/>
              <a:gd name="connsiteX47" fmla="*/ 1903739 w 3628705"/>
              <a:gd name="connsiteY47" fmla="*/ 2472842 h 4085412"/>
              <a:gd name="connsiteX48" fmla="*/ 1868543 w 3628705"/>
              <a:gd name="connsiteY48" fmla="*/ 2421187 h 4085412"/>
              <a:gd name="connsiteX49" fmla="*/ 1803229 w 3628705"/>
              <a:gd name="connsiteY49" fmla="*/ 2350848 h 4085412"/>
              <a:gd name="connsiteX50" fmla="*/ 1773084 w 3628705"/>
              <a:gd name="connsiteY50" fmla="*/ 2315679 h 4085412"/>
              <a:gd name="connsiteX51" fmla="*/ 1737915 w 3628705"/>
              <a:gd name="connsiteY51" fmla="*/ 2275486 h 4085412"/>
              <a:gd name="connsiteX52" fmla="*/ 1727526 w 3628705"/>
              <a:gd name="connsiteY52" fmla="*/ 2210904 h 4085412"/>
              <a:gd name="connsiteX53" fmla="*/ 1732891 w 3628705"/>
              <a:gd name="connsiteY53" fmla="*/ 2185050 h 4085412"/>
              <a:gd name="connsiteX54" fmla="*/ 1689427 w 3628705"/>
              <a:gd name="connsiteY54" fmla="*/ 2163279 h 4085412"/>
              <a:gd name="connsiteX55" fmla="*/ 1662552 w 3628705"/>
              <a:gd name="connsiteY55" fmla="*/ 2164954 h 4085412"/>
              <a:gd name="connsiteX56" fmla="*/ 1653027 w 3628705"/>
              <a:gd name="connsiteY56" fmla="*/ 2125310 h 4085412"/>
              <a:gd name="connsiteX57" fmla="*/ 1656090 w 3628705"/>
              <a:gd name="connsiteY57" fmla="*/ 2051360 h 4085412"/>
              <a:gd name="connsiteX58" fmla="*/ 1637431 w 3628705"/>
              <a:gd name="connsiteY58" fmla="*/ 2024277 h 4085412"/>
              <a:gd name="connsiteX59" fmla="*/ 1607286 w 3628705"/>
              <a:gd name="connsiteY59" fmla="*/ 1979059 h 4085412"/>
              <a:gd name="connsiteX60" fmla="*/ 1552020 w 3628705"/>
              <a:gd name="connsiteY60" fmla="*/ 1925652 h 4085412"/>
              <a:gd name="connsiteX61" fmla="*/ 1521875 w 3628705"/>
              <a:gd name="connsiteY61" fmla="*/ 1883600 h 4085412"/>
              <a:gd name="connsiteX62" fmla="*/ 1486706 w 3628705"/>
              <a:gd name="connsiteY62" fmla="*/ 1868527 h 4085412"/>
              <a:gd name="connsiteX63" fmla="*/ 1465589 w 3628705"/>
              <a:gd name="connsiteY63" fmla="*/ 1856098 h 4085412"/>
              <a:gd name="connsiteX64" fmla="*/ 1441488 w 3628705"/>
              <a:gd name="connsiteY64" fmla="*/ 1848431 h 4085412"/>
              <a:gd name="connsiteX65" fmla="*/ 1413201 w 3628705"/>
              <a:gd name="connsiteY65" fmla="*/ 1829904 h 4085412"/>
              <a:gd name="connsiteX66" fmla="*/ 1376174 w 3628705"/>
              <a:gd name="connsiteY66" fmla="*/ 1823310 h 4085412"/>
              <a:gd name="connsiteX67" fmla="*/ 1341764 w 3628705"/>
              <a:gd name="connsiteY67" fmla="*/ 1798948 h 4085412"/>
              <a:gd name="connsiteX68" fmla="*/ 1302147 w 3628705"/>
              <a:gd name="connsiteY68" fmla="*/ 1780997 h 4085412"/>
              <a:gd name="connsiteX69" fmla="*/ 1341005 w 3628705"/>
              <a:gd name="connsiteY69" fmla="*/ 1657512 h 4085412"/>
              <a:gd name="connsiteX70" fmla="*/ 1371150 w 3628705"/>
              <a:gd name="connsiteY70" fmla="*/ 1587174 h 4085412"/>
              <a:gd name="connsiteX71" fmla="*/ 1466609 w 3628705"/>
              <a:gd name="connsiteY71" fmla="*/ 1466593 h 4085412"/>
              <a:gd name="connsiteX72" fmla="*/ 1503375 w 3628705"/>
              <a:gd name="connsiteY72" fmla="*/ 1411327 h 4085412"/>
              <a:gd name="connsiteX73" fmla="*/ 1557044 w 3628705"/>
              <a:gd name="connsiteY73" fmla="*/ 1386206 h 4085412"/>
              <a:gd name="connsiteX74" fmla="*/ 1627383 w 3628705"/>
              <a:gd name="connsiteY74" fmla="*/ 1346013 h 4085412"/>
              <a:gd name="connsiteX75" fmla="*/ 1737915 w 3628705"/>
              <a:gd name="connsiteY75" fmla="*/ 1315868 h 4085412"/>
              <a:gd name="connsiteX76" fmla="*/ 1783132 w 3628705"/>
              <a:gd name="connsiteY76" fmla="*/ 1295771 h 4085412"/>
              <a:gd name="connsiteX77" fmla="*/ 1818302 w 3628705"/>
              <a:gd name="connsiteY77" fmla="*/ 1255578 h 4085412"/>
              <a:gd name="connsiteX78" fmla="*/ 1838398 w 3628705"/>
              <a:gd name="connsiteY78" fmla="*/ 1170167 h 4085412"/>
              <a:gd name="connsiteX79" fmla="*/ 1871187 w 3628705"/>
              <a:gd name="connsiteY79" fmla="*/ 1083159 h 4085412"/>
              <a:gd name="connsiteX80" fmla="*/ 1938882 w 3628705"/>
              <a:gd name="connsiteY80" fmla="*/ 994321 h 4085412"/>
              <a:gd name="connsiteX81" fmla="*/ 2054438 w 3628705"/>
              <a:gd name="connsiteY81" fmla="*/ 893837 h 4085412"/>
              <a:gd name="connsiteX82" fmla="*/ 2009220 w 3628705"/>
              <a:gd name="connsiteY82" fmla="*/ 863692 h 4085412"/>
              <a:gd name="connsiteX83" fmla="*/ 1951365 w 3628705"/>
              <a:gd name="connsiteY83" fmla="*/ 848829 h 4085412"/>
              <a:gd name="connsiteX84" fmla="*/ 1868543 w 3628705"/>
              <a:gd name="connsiteY84" fmla="*/ 843595 h 4085412"/>
              <a:gd name="connsiteX85" fmla="*/ 1815634 w 3628705"/>
              <a:gd name="connsiteY85" fmla="*/ 820254 h 4085412"/>
              <a:gd name="connsiteX86" fmla="*/ 1744196 w 3628705"/>
              <a:gd name="connsiteY86" fmla="*/ 805967 h 4085412"/>
              <a:gd name="connsiteX87" fmla="*/ 1707770 w 3628705"/>
              <a:gd name="connsiteY87" fmla="*/ 818475 h 4085412"/>
              <a:gd name="connsiteX88" fmla="*/ 1647480 w 3628705"/>
              <a:gd name="connsiteY88" fmla="*/ 788330 h 4085412"/>
              <a:gd name="connsiteX89" fmla="*/ 1577141 w 3628705"/>
              <a:gd name="connsiteY89" fmla="*/ 773257 h 4085412"/>
              <a:gd name="connsiteX90" fmla="*/ 1401296 w 3628705"/>
              <a:gd name="connsiteY90" fmla="*/ 725004 h 4085412"/>
              <a:gd name="connsiteX91" fmla="*/ 1165159 w 3628705"/>
              <a:gd name="connsiteY91" fmla="*/ 662725 h 4085412"/>
              <a:gd name="connsiteX92" fmla="*/ 1099844 w 3628705"/>
              <a:gd name="connsiteY92" fmla="*/ 632580 h 4085412"/>
              <a:gd name="connsiteX93" fmla="*/ 1044579 w 3628705"/>
              <a:gd name="connsiteY93" fmla="*/ 607459 h 4085412"/>
              <a:gd name="connsiteX94" fmla="*/ 959168 w 3628705"/>
              <a:gd name="connsiteY94" fmla="*/ 597411 h 4085412"/>
              <a:gd name="connsiteX95" fmla="*/ 898877 w 3628705"/>
              <a:gd name="connsiteY95" fmla="*/ 597411 h 4085412"/>
              <a:gd name="connsiteX96" fmla="*/ 863708 w 3628705"/>
              <a:gd name="connsiteY96" fmla="*/ 602435 h 4085412"/>
              <a:gd name="connsiteX97" fmla="*/ 768249 w 3628705"/>
              <a:gd name="connsiteY97" fmla="*/ 501952 h 4085412"/>
              <a:gd name="connsiteX98" fmla="*/ 755977 w 3628705"/>
              <a:gd name="connsiteY98" fmla="*/ 458304 h 4085412"/>
              <a:gd name="connsiteX99" fmla="*/ 727402 w 3628705"/>
              <a:gd name="connsiteY99" fmla="*/ 432110 h 4085412"/>
              <a:gd name="connsiteX100" fmla="*/ 697910 w 3628705"/>
              <a:gd name="connsiteY100" fmla="*/ 396444 h 4085412"/>
              <a:gd name="connsiteX101" fmla="*/ 637620 w 3628705"/>
              <a:gd name="connsiteY101" fmla="*/ 316057 h 4085412"/>
              <a:gd name="connsiteX102" fmla="*/ 2505602 w 3628705"/>
              <a:gd name="connsiteY102" fmla="*/ 977276 h 4085412"/>
              <a:gd name="connsiteX103" fmla="*/ 532113 w 3628705"/>
              <a:gd name="connsiteY103" fmla="*/ 205525 h 4085412"/>
              <a:gd name="connsiteX104" fmla="*/ 436653 w 3628705"/>
              <a:gd name="connsiteY104" fmla="*/ 135187 h 4085412"/>
              <a:gd name="connsiteX105" fmla="*/ 341194 w 3628705"/>
              <a:gd name="connsiteY105" fmla="*/ 130163 h 4085412"/>
              <a:gd name="connsiteX106" fmla="*/ 310684 w 3628705"/>
              <a:gd name="connsiteY106" fmla="*/ 105879 h 4085412"/>
              <a:gd name="connsiteX107" fmla="*/ 240710 w 3628705"/>
              <a:gd name="connsiteY107" fmla="*/ 120114 h 4085412"/>
              <a:gd name="connsiteX108" fmla="*/ 232102 w 3628705"/>
              <a:gd name="connsiteY108" fmla="*/ 96354 h 4085412"/>
              <a:gd name="connsiteX109" fmla="*/ 185444 w 3628705"/>
              <a:gd name="connsiteY109" fmla="*/ 105042 h 4085412"/>
              <a:gd name="connsiteX110" fmla="*/ 177334 w 3628705"/>
              <a:gd name="connsiteY110" fmla="*/ 65398 h 4085412"/>
              <a:gd name="connsiteX111" fmla="*/ 2580441 w 3628705"/>
              <a:gd name="connsiteY111" fmla="*/ 1097456 h 4085412"/>
              <a:gd name="connsiteX112" fmla="*/ 2668364 w 3628705"/>
              <a:gd name="connsiteY112" fmla="*/ 1262486 h 4085412"/>
              <a:gd name="connsiteX113" fmla="*/ 2711558 w 3628705"/>
              <a:gd name="connsiteY113" fmla="*/ 1405047 h 4085412"/>
              <a:gd name="connsiteX114" fmla="*/ 2790410 w 3628705"/>
              <a:gd name="connsiteY114" fmla="*/ 1527093 h 4085412"/>
              <a:gd name="connsiteX0" fmla="*/ 2769431 w 3607726"/>
              <a:gd name="connsiteY0" fmla="*/ 1499120 h 4057439"/>
              <a:gd name="connsiteX1" fmla="*/ 3151198 w 3607726"/>
              <a:gd name="connsiteY1" fmla="*/ 1758563 h 4057439"/>
              <a:gd name="connsiteX2" fmla="*/ 3372611 w 3607726"/>
              <a:gd name="connsiteY2" fmla="*/ 2077807 h 4057439"/>
              <a:gd name="connsiteX3" fmla="*/ 3436879 w 3607726"/>
              <a:gd name="connsiteY3" fmla="*/ 2445200 h 4057439"/>
              <a:gd name="connsiteX4" fmla="*/ 3426551 w 3607726"/>
              <a:gd name="connsiteY4" fmla="*/ 2801637 h 4057439"/>
              <a:gd name="connsiteX5" fmla="*/ 3476793 w 3607726"/>
              <a:gd name="connsiteY5" fmla="*/ 3038053 h 4057439"/>
              <a:gd name="connsiteX6" fmla="*/ 3567098 w 3607726"/>
              <a:gd name="connsiteY6" fmla="*/ 3297356 h 4057439"/>
              <a:gd name="connsiteX7" fmla="*/ 3607580 w 3607726"/>
              <a:gd name="connsiteY7" fmla="*/ 3601362 h 4057439"/>
              <a:gd name="connsiteX8" fmla="*/ 3554528 w 3607726"/>
              <a:gd name="connsiteY8" fmla="*/ 3766419 h 4057439"/>
              <a:gd name="connsiteX9" fmla="*/ 3510915 w 3607726"/>
              <a:gd name="connsiteY9" fmla="*/ 3877927 h 4057439"/>
              <a:gd name="connsiteX10" fmla="*/ 3423132 w 3607726"/>
              <a:gd name="connsiteY10" fmla="*/ 3930123 h 4057439"/>
              <a:gd name="connsiteX11" fmla="*/ 3129854 w 3607726"/>
              <a:gd name="connsiteY11" fmla="*/ 4041475 h 4057439"/>
              <a:gd name="connsiteX12" fmla="*/ 1263636 w 3607726"/>
              <a:gd name="connsiteY12" fmla="*/ 3545006 h 4057439"/>
              <a:gd name="connsiteX13" fmla="*/ 1183465 w 3607726"/>
              <a:gd name="connsiteY13" fmla="*/ 3500555 h 4057439"/>
              <a:gd name="connsiteX14" fmla="*/ 1370268 w 3607726"/>
              <a:gd name="connsiteY14" fmla="*/ 3503557 h 4057439"/>
              <a:gd name="connsiteX15" fmla="*/ 1445630 w 3607726"/>
              <a:gd name="connsiteY15" fmla="*/ 3448291 h 4057439"/>
              <a:gd name="connsiteX16" fmla="*/ 1500896 w 3607726"/>
              <a:gd name="connsiteY16" fmla="*/ 3403073 h 4057439"/>
              <a:gd name="connsiteX17" fmla="*/ 1597011 w 3607726"/>
              <a:gd name="connsiteY17" fmla="*/ 3444994 h 4057439"/>
              <a:gd name="connsiteX18" fmla="*/ 1651621 w 3607726"/>
              <a:gd name="connsiteY18" fmla="*/ 3448291 h 4057439"/>
              <a:gd name="connsiteX19" fmla="*/ 1701863 w 3607726"/>
              <a:gd name="connsiteY19" fmla="*/ 3433218 h 4057439"/>
              <a:gd name="connsiteX20" fmla="*/ 1752105 w 3607726"/>
              <a:gd name="connsiteY20" fmla="*/ 3362880 h 4057439"/>
              <a:gd name="connsiteX21" fmla="*/ 1767178 w 3607726"/>
              <a:gd name="connsiteY21" fmla="*/ 3317662 h 4057439"/>
              <a:gd name="connsiteX22" fmla="*/ 1766080 w 3607726"/>
              <a:gd name="connsiteY22" fmla="*/ 3292594 h 4057439"/>
              <a:gd name="connsiteX23" fmla="*/ 1806848 w 3607726"/>
              <a:gd name="connsiteY23" fmla="*/ 3271659 h 4057439"/>
              <a:gd name="connsiteX24" fmla="*/ 1857613 w 3607726"/>
              <a:gd name="connsiteY24" fmla="*/ 3292541 h 4057439"/>
              <a:gd name="connsiteX25" fmla="*/ 1932975 w 3607726"/>
              <a:gd name="connsiteY25" fmla="*/ 3292541 h 4057439"/>
              <a:gd name="connsiteX26" fmla="*/ 1988241 w 3607726"/>
              <a:gd name="connsiteY26" fmla="*/ 3247324 h 4057439"/>
              <a:gd name="connsiteX27" fmla="*/ 2008338 w 3607726"/>
              <a:gd name="connsiteY27" fmla="*/ 3171961 h 4057439"/>
              <a:gd name="connsiteX28" fmla="*/ 2008338 w 3607726"/>
              <a:gd name="connsiteY28" fmla="*/ 3111671 h 4057439"/>
              <a:gd name="connsiteX29" fmla="*/ 2068628 w 3607726"/>
              <a:gd name="connsiteY29" fmla="*/ 3036308 h 4057439"/>
              <a:gd name="connsiteX30" fmla="*/ 2088725 w 3607726"/>
              <a:gd name="connsiteY30" fmla="*/ 2991091 h 4057439"/>
              <a:gd name="connsiteX31" fmla="*/ 2108821 w 3607726"/>
              <a:gd name="connsiteY31" fmla="*/ 2965970 h 4057439"/>
              <a:gd name="connsiteX32" fmla="*/ 2142316 w 3607726"/>
              <a:gd name="connsiteY32" fmla="*/ 2947312 h 4057439"/>
              <a:gd name="connsiteX33" fmla="*/ 2189208 w 3607726"/>
              <a:gd name="connsiteY33" fmla="*/ 2945873 h 4057439"/>
              <a:gd name="connsiteX34" fmla="*/ 2184184 w 3607726"/>
              <a:gd name="connsiteY34" fmla="*/ 2895631 h 4057439"/>
              <a:gd name="connsiteX35" fmla="*/ 2174136 w 3607726"/>
              <a:gd name="connsiteY35" fmla="*/ 2860462 h 4057439"/>
              <a:gd name="connsiteX36" fmla="*/ 2173272 w 3607726"/>
              <a:gd name="connsiteY36" fmla="*/ 2842537 h 4057439"/>
              <a:gd name="connsiteX37" fmla="*/ 2136323 w 3607726"/>
              <a:gd name="connsiteY37" fmla="*/ 2805982 h 4057439"/>
              <a:gd name="connsiteX38" fmla="*/ 2113846 w 3607726"/>
              <a:gd name="connsiteY38" fmla="*/ 2805196 h 4057439"/>
              <a:gd name="connsiteX39" fmla="*/ 2068628 w 3607726"/>
              <a:gd name="connsiteY39" fmla="*/ 2754954 h 4057439"/>
              <a:gd name="connsiteX40" fmla="*/ 2038483 w 3607726"/>
              <a:gd name="connsiteY40" fmla="*/ 2724809 h 4057439"/>
              <a:gd name="connsiteX41" fmla="*/ 2013362 w 3607726"/>
              <a:gd name="connsiteY41" fmla="*/ 2719785 h 4057439"/>
              <a:gd name="connsiteX42" fmla="*/ 1963722 w 3607726"/>
              <a:gd name="connsiteY42" fmla="*/ 2640131 h 4057439"/>
              <a:gd name="connsiteX43" fmla="*/ 1943024 w 3607726"/>
              <a:gd name="connsiteY43" fmla="*/ 2569060 h 4057439"/>
              <a:gd name="connsiteX44" fmla="*/ 1911335 w 3607726"/>
              <a:gd name="connsiteY44" fmla="*/ 2530594 h 4057439"/>
              <a:gd name="connsiteX45" fmla="*/ 1904191 w 3607726"/>
              <a:gd name="connsiteY45" fmla="*/ 2492494 h 4057439"/>
              <a:gd name="connsiteX46" fmla="*/ 1882734 w 3607726"/>
              <a:gd name="connsiteY46" fmla="*/ 2463552 h 4057439"/>
              <a:gd name="connsiteX47" fmla="*/ 1882760 w 3607726"/>
              <a:gd name="connsiteY47" fmla="*/ 2444869 h 4057439"/>
              <a:gd name="connsiteX48" fmla="*/ 1847564 w 3607726"/>
              <a:gd name="connsiteY48" fmla="*/ 2393214 h 4057439"/>
              <a:gd name="connsiteX49" fmla="*/ 1782250 w 3607726"/>
              <a:gd name="connsiteY49" fmla="*/ 2322875 h 4057439"/>
              <a:gd name="connsiteX50" fmla="*/ 1752105 w 3607726"/>
              <a:gd name="connsiteY50" fmla="*/ 2287706 h 4057439"/>
              <a:gd name="connsiteX51" fmla="*/ 1716936 w 3607726"/>
              <a:gd name="connsiteY51" fmla="*/ 2247513 h 4057439"/>
              <a:gd name="connsiteX52" fmla="*/ 1706547 w 3607726"/>
              <a:gd name="connsiteY52" fmla="*/ 2182931 h 4057439"/>
              <a:gd name="connsiteX53" fmla="*/ 1711912 w 3607726"/>
              <a:gd name="connsiteY53" fmla="*/ 2157077 h 4057439"/>
              <a:gd name="connsiteX54" fmla="*/ 1668448 w 3607726"/>
              <a:gd name="connsiteY54" fmla="*/ 2135306 h 4057439"/>
              <a:gd name="connsiteX55" fmla="*/ 1641573 w 3607726"/>
              <a:gd name="connsiteY55" fmla="*/ 2136981 h 4057439"/>
              <a:gd name="connsiteX56" fmla="*/ 1632048 w 3607726"/>
              <a:gd name="connsiteY56" fmla="*/ 2097337 h 4057439"/>
              <a:gd name="connsiteX57" fmla="*/ 1635111 w 3607726"/>
              <a:gd name="connsiteY57" fmla="*/ 2023387 h 4057439"/>
              <a:gd name="connsiteX58" fmla="*/ 1616452 w 3607726"/>
              <a:gd name="connsiteY58" fmla="*/ 1996304 h 4057439"/>
              <a:gd name="connsiteX59" fmla="*/ 1586307 w 3607726"/>
              <a:gd name="connsiteY59" fmla="*/ 1951086 h 4057439"/>
              <a:gd name="connsiteX60" fmla="*/ 1531041 w 3607726"/>
              <a:gd name="connsiteY60" fmla="*/ 1897679 h 4057439"/>
              <a:gd name="connsiteX61" fmla="*/ 1500896 w 3607726"/>
              <a:gd name="connsiteY61" fmla="*/ 1855627 h 4057439"/>
              <a:gd name="connsiteX62" fmla="*/ 1465727 w 3607726"/>
              <a:gd name="connsiteY62" fmla="*/ 1840554 h 4057439"/>
              <a:gd name="connsiteX63" fmla="*/ 1444610 w 3607726"/>
              <a:gd name="connsiteY63" fmla="*/ 1828125 h 4057439"/>
              <a:gd name="connsiteX64" fmla="*/ 1420509 w 3607726"/>
              <a:gd name="connsiteY64" fmla="*/ 1820458 h 4057439"/>
              <a:gd name="connsiteX65" fmla="*/ 1392222 w 3607726"/>
              <a:gd name="connsiteY65" fmla="*/ 1801931 h 4057439"/>
              <a:gd name="connsiteX66" fmla="*/ 1355195 w 3607726"/>
              <a:gd name="connsiteY66" fmla="*/ 1795337 h 4057439"/>
              <a:gd name="connsiteX67" fmla="*/ 1320785 w 3607726"/>
              <a:gd name="connsiteY67" fmla="*/ 1770975 h 4057439"/>
              <a:gd name="connsiteX68" fmla="*/ 1281168 w 3607726"/>
              <a:gd name="connsiteY68" fmla="*/ 1753024 h 4057439"/>
              <a:gd name="connsiteX69" fmla="*/ 1320026 w 3607726"/>
              <a:gd name="connsiteY69" fmla="*/ 1629539 h 4057439"/>
              <a:gd name="connsiteX70" fmla="*/ 1350171 w 3607726"/>
              <a:gd name="connsiteY70" fmla="*/ 1559201 h 4057439"/>
              <a:gd name="connsiteX71" fmla="*/ 1445630 w 3607726"/>
              <a:gd name="connsiteY71" fmla="*/ 1438620 h 4057439"/>
              <a:gd name="connsiteX72" fmla="*/ 1482396 w 3607726"/>
              <a:gd name="connsiteY72" fmla="*/ 1383354 h 4057439"/>
              <a:gd name="connsiteX73" fmla="*/ 1536065 w 3607726"/>
              <a:gd name="connsiteY73" fmla="*/ 1358233 h 4057439"/>
              <a:gd name="connsiteX74" fmla="*/ 1606404 w 3607726"/>
              <a:gd name="connsiteY74" fmla="*/ 1318040 h 4057439"/>
              <a:gd name="connsiteX75" fmla="*/ 1716936 w 3607726"/>
              <a:gd name="connsiteY75" fmla="*/ 1287895 h 4057439"/>
              <a:gd name="connsiteX76" fmla="*/ 1762153 w 3607726"/>
              <a:gd name="connsiteY76" fmla="*/ 1267798 h 4057439"/>
              <a:gd name="connsiteX77" fmla="*/ 1797323 w 3607726"/>
              <a:gd name="connsiteY77" fmla="*/ 1227605 h 4057439"/>
              <a:gd name="connsiteX78" fmla="*/ 1817419 w 3607726"/>
              <a:gd name="connsiteY78" fmla="*/ 1142194 h 4057439"/>
              <a:gd name="connsiteX79" fmla="*/ 1850208 w 3607726"/>
              <a:gd name="connsiteY79" fmla="*/ 1055186 h 4057439"/>
              <a:gd name="connsiteX80" fmla="*/ 1917903 w 3607726"/>
              <a:gd name="connsiteY80" fmla="*/ 966348 h 4057439"/>
              <a:gd name="connsiteX81" fmla="*/ 2033459 w 3607726"/>
              <a:gd name="connsiteY81" fmla="*/ 865864 h 4057439"/>
              <a:gd name="connsiteX82" fmla="*/ 1988241 w 3607726"/>
              <a:gd name="connsiteY82" fmla="*/ 835719 h 4057439"/>
              <a:gd name="connsiteX83" fmla="*/ 1930386 w 3607726"/>
              <a:gd name="connsiteY83" fmla="*/ 820856 h 4057439"/>
              <a:gd name="connsiteX84" fmla="*/ 1847564 w 3607726"/>
              <a:gd name="connsiteY84" fmla="*/ 815622 h 4057439"/>
              <a:gd name="connsiteX85" fmla="*/ 1794655 w 3607726"/>
              <a:gd name="connsiteY85" fmla="*/ 792281 h 4057439"/>
              <a:gd name="connsiteX86" fmla="*/ 1723217 w 3607726"/>
              <a:gd name="connsiteY86" fmla="*/ 777994 h 4057439"/>
              <a:gd name="connsiteX87" fmla="*/ 1686791 w 3607726"/>
              <a:gd name="connsiteY87" fmla="*/ 790502 h 4057439"/>
              <a:gd name="connsiteX88" fmla="*/ 1626501 w 3607726"/>
              <a:gd name="connsiteY88" fmla="*/ 760357 h 4057439"/>
              <a:gd name="connsiteX89" fmla="*/ 1556162 w 3607726"/>
              <a:gd name="connsiteY89" fmla="*/ 745284 h 4057439"/>
              <a:gd name="connsiteX90" fmla="*/ 1380317 w 3607726"/>
              <a:gd name="connsiteY90" fmla="*/ 697031 h 4057439"/>
              <a:gd name="connsiteX91" fmla="*/ 1144180 w 3607726"/>
              <a:gd name="connsiteY91" fmla="*/ 634752 h 4057439"/>
              <a:gd name="connsiteX92" fmla="*/ 1078865 w 3607726"/>
              <a:gd name="connsiteY92" fmla="*/ 604607 h 4057439"/>
              <a:gd name="connsiteX93" fmla="*/ 1023600 w 3607726"/>
              <a:gd name="connsiteY93" fmla="*/ 579486 h 4057439"/>
              <a:gd name="connsiteX94" fmla="*/ 938189 w 3607726"/>
              <a:gd name="connsiteY94" fmla="*/ 569438 h 4057439"/>
              <a:gd name="connsiteX95" fmla="*/ 877898 w 3607726"/>
              <a:gd name="connsiteY95" fmla="*/ 569438 h 4057439"/>
              <a:gd name="connsiteX96" fmla="*/ 842729 w 3607726"/>
              <a:gd name="connsiteY96" fmla="*/ 574462 h 4057439"/>
              <a:gd name="connsiteX97" fmla="*/ 747270 w 3607726"/>
              <a:gd name="connsiteY97" fmla="*/ 473979 h 4057439"/>
              <a:gd name="connsiteX98" fmla="*/ 734998 w 3607726"/>
              <a:gd name="connsiteY98" fmla="*/ 430331 h 4057439"/>
              <a:gd name="connsiteX99" fmla="*/ 706423 w 3607726"/>
              <a:gd name="connsiteY99" fmla="*/ 404137 h 4057439"/>
              <a:gd name="connsiteX100" fmla="*/ 676931 w 3607726"/>
              <a:gd name="connsiteY100" fmla="*/ 368471 h 4057439"/>
              <a:gd name="connsiteX101" fmla="*/ 616641 w 3607726"/>
              <a:gd name="connsiteY101" fmla="*/ 288084 h 4057439"/>
              <a:gd name="connsiteX102" fmla="*/ 2484623 w 3607726"/>
              <a:gd name="connsiteY102" fmla="*/ 949303 h 4057439"/>
              <a:gd name="connsiteX103" fmla="*/ 511134 w 3607726"/>
              <a:gd name="connsiteY103" fmla="*/ 177552 h 4057439"/>
              <a:gd name="connsiteX104" fmla="*/ 415674 w 3607726"/>
              <a:gd name="connsiteY104" fmla="*/ 107214 h 4057439"/>
              <a:gd name="connsiteX105" fmla="*/ 320215 w 3607726"/>
              <a:gd name="connsiteY105" fmla="*/ 102190 h 4057439"/>
              <a:gd name="connsiteX106" fmla="*/ 289705 w 3607726"/>
              <a:gd name="connsiteY106" fmla="*/ 77906 h 4057439"/>
              <a:gd name="connsiteX107" fmla="*/ 219731 w 3607726"/>
              <a:gd name="connsiteY107" fmla="*/ 92141 h 4057439"/>
              <a:gd name="connsiteX108" fmla="*/ 211123 w 3607726"/>
              <a:gd name="connsiteY108" fmla="*/ 68381 h 4057439"/>
              <a:gd name="connsiteX109" fmla="*/ 164465 w 3607726"/>
              <a:gd name="connsiteY109" fmla="*/ 77069 h 4057439"/>
              <a:gd name="connsiteX110" fmla="*/ 2559462 w 3607726"/>
              <a:gd name="connsiteY110" fmla="*/ 1069483 h 4057439"/>
              <a:gd name="connsiteX111" fmla="*/ 2647385 w 3607726"/>
              <a:gd name="connsiteY111" fmla="*/ 1234513 h 4057439"/>
              <a:gd name="connsiteX112" fmla="*/ 2690579 w 3607726"/>
              <a:gd name="connsiteY112" fmla="*/ 1377074 h 4057439"/>
              <a:gd name="connsiteX113" fmla="*/ 2769431 w 3607726"/>
              <a:gd name="connsiteY113" fmla="*/ 1499120 h 4057439"/>
              <a:gd name="connsiteX0" fmla="*/ 2732301 w 3570596"/>
              <a:gd name="connsiteY0" fmla="*/ 1497757 h 4056076"/>
              <a:gd name="connsiteX1" fmla="*/ 3114068 w 3570596"/>
              <a:gd name="connsiteY1" fmla="*/ 1757200 h 4056076"/>
              <a:gd name="connsiteX2" fmla="*/ 3335481 w 3570596"/>
              <a:gd name="connsiteY2" fmla="*/ 2076444 h 4056076"/>
              <a:gd name="connsiteX3" fmla="*/ 3399749 w 3570596"/>
              <a:gd name="connsiteY3" fmla="*/ 2443837 h 4056076"/>
              <a:gd name="connsiteX4" fmla="*/ 3389421 w 3570596"/>
              <a:gd name="connsiteY4" fmla="*/ 2800274 h 4056076"/>
              <a:gd name="connsiteX5" fmla="*/ 3439663 w 3570596"/>
              <a:gd name="connsiteY5" fmla="*/ 3036690 h 4056076"/>
              <a:gd name="connsiteX6" fmla="*/ 3529968 w 3570596"/>
              <a:gd name="connsiteY6" fmla="*/ 3295993 h 4056076"/>
              <a:gd name="connsiteX7" fmla="*/ 3570450 w 3570596"/>
              <a:gd name="connsiteY7" fmla="*/ 3599999 h 4056076"/>
              <a:gd name="connsiteX8" fmla="*/ 3517398 w 3570596"/>
              <a:gd name="connsiteY8" fmla="*/ 3765056 h 4056076"/>
              <a:gd name="connsiteX9" fmla="*/ 3473785 w 3570596"/>
              <a:gd name="connsiteY9" fmla="*/ 3876564 h 4056076"/>
              <a:gd name="connsiteX10" fmla="*/ 3386002 w 3570596"/>
              <a:gd name="connsiteY10" fmla="*/ 3928760 h 4056076"/>
              <a:gd name="connsiteX11" fmla="*/ 3092724 w 3570596"/>
              <a:gd name="connsiteY11" fmla="*/ 4040112 h 4056076"/>
              <a:gd name="connsiteX12" fmla="*/ 1226506 w 3570596"/>
              <a:gd name="connsiteY12" fmla="*/ 3543643 h 4056076"/>
              <a:gd name="connsiteX13" fmla="*/ 1146335 w 3570596"/>
              <a:gd name="connsiteY13" fmla="*/ 3499192 h 4056076"/>
              <a:gd name="connsiteX14" fmla="*/ 1333138 w 3570596"/>
              <a:gd name="connsiteY14" fmla="*/ 3502194 h 4056076"/>
              <a:gd name="connsiteX15" fmla="*/ 1408500 w 3570596"/>
              <a:gd name="connsiteY15" fmla="*/ 3446928 h 4056076"/>
              <a:gd name="connsiteX16" fmla="*/ 1463766 w 3570596"/>
              <a:gd name="connsiteY16" fmla="*/ 3401710 h 4056076"/>
              <a:gd name="connsiteX17" fmla="*/ 1559881 w 3570596"/>
              <a:gd name="connsiteY17" fmla="*/ 3443631 h 4056076"/>
              <a:gd name="connsiteX18" fmla="*/ 1614491 w 3570596"/>
              <a:gd name="connsiteY18" fmla="*/ 3446928 h 4056076"/>
              <a:gd name="connsiteX19" fmla="*/ 1664733 w 3570596"/>
              <a:gd name="connsiteY19" fmla="*/ 3431855 h 4056076"/>
              <a:gd name="connsiteX20" fmla="*/ 1714975 w 3570596"/>
              <a:gd name="connsiteY20" fmla="*/ 3361517 h 4056076"/>
              <a:gd name="connsiteX21" fmla="*/ 1730048 w 3570596"/>
              <a:gd name="connsiteY21" fmla="*/ 3316299 h 4056076"/>
              <a:gd name="connsiteX22" fmla="*/ 1728950 w 3570596"/>
              <a:gd name="connsiteY22" fmla="*/ 3291231 h 4056076"/>
              <a:gd name="connsiteX23" fmla="*/ 1769718 w 3570596"/>
              <a:gd name="connsiteY23" fmla="*/ 3270296 h 4056076"/>
              <a:gd name="connsiteX24" fmla="*/ 1820483 w 3570596"/>
              <a:gd name="connsiteY24" fmla="*/ 3291178 h 4056076"/>
              <a:gd name="connsiteX25" fmla="*/ 1895845 w 3570596"/>
              <a:gd name="connsiteY25" fmla="*/ 3291178 h 4056076"/>
              <a:gd name="connsiteX26" fmla="*/ 1951111 w 3570596"/>
              <a:gd name="connsiteY26" fmla="*/ 3245961 h 4056076"/>
              <a:gd name="connsiteX27" fmla="*/ 1971208 w 3570596"/>
              <a:gd name="connsiteY27" fmla="*/ 3170598 h 4056076"/>
              <a:gd name="connsiteX28" fmla="*/ 1971208 w 3570596"/>
              <a:gd name="connsiteY28" fmla="*/ 3110308 h 4056076"/>
              <a:gd name="connsiteX29" fmla="*/ 2031498 w 3570596"/>
              <a:gd name="connsiteY29" fmla="*/ 3034945 h 4056076"/>
              <a:gd name="connsiteX30" fmla="*/ 2051595 w 3570596"/>
              <a:gd name="connsiteY30" fmla="*/ 2989728 h 4056076"/>
              <a:gd name="connsiteX31" fmla="*/ 2071691 w 3570596"/>
              <a:gd name="connsiteY31" fmla="*/ 2964607 h 4056076"/>
              <a:gd name="connsiteX32" fmla="*/ 2105186 w 3570596"/>
              <a:gd name="connsiteY32" fmla="*/ 2945949 h 4056076"/>
              <a:gd name="connsiteX33" fmla="*/ 2152078 w 3570596"/>
              <a:gd name="connsiteY33" fmla="*/ 2944510 h 4056076"/>
              <a:gd name="connsiteX34" fmla="*/ 2147054 w 3570596"/>
              <a:gd name="connsiteY34" fmla="*/ 2894268 h 4056076"/>
              <a:gd name="connsiteX35" fmla="*/ 2137006 w 3570596"/>
              <a:gd name="connsiteY35" fmla="*/ 2859099 h 4056076"/>
              <a:gd name="connsiteX36" fmla="*/ 2136142 w 3570596"/>
              <a:gd name="connsiteY36" fmla="*/ 2841174 h 4056076"/>
              <a:gd name="connsiteX37" fmla="*/ 2099193 w 3570596"/>
              <a:gd name="connsiteY37" fmla="*/ 2804619 h 4056076"/>
              <a:gd name="connsiteX38" fmla="*/ 2076716 w 3570596"/>
              <a:gd name="connsiteY38" fmla="*/ 2803833 h 4056076"/>
              <a:gd name="connsiteX39" fmla="*/ 2031498 w 3570596"/>
              <a:gd name="connsiteY39" fmla="*/ 2753591 h 4056076"/>
              <a:gd name="connsiteX40" fmla="*/ 2001353 w 3570596"/>
              <a:gd name="connsiteY40" fmla="*/ 2723446 h 4056076"/>
              <a:gd name="connsiteX41" fmla="*/ 1976232 w 3570596"/>
              <a:gd name="connsiteY41" fmla="*/ 2718422 h 4056076"/>
              <a:gd name="connsiteX42" fmla="*/ 1926592 w 3570596"/>
              <a:gd name="connsiteY42" fmla="*/ 2638768 h 4056076"/>
              <a:gd name="connsiteX43" fmla="*/ 1905894 w 3570596"/>
              <a:gd name="connsiteY43" fmla="*/ 2567697 h 4056076"/>
              <a:gd name="connsiteX44" fmla="*/ 1874205 w 3570596"/>
              <a:gd name="connsiteY44" fmla="*/ 2529231 h 4056076"/>
              <a:gd name="connsiteX45" fmla="*/ 1867061 w 3570596"/>
              <a:gd name="connsiteY45" fmla="*/ 2491131 h 4056076"/>
              <a:gd name="connsiteX46" fmla="*/ 1845604 w 3570596"/>
              <a:gd name="connsiteY46" fmla="*/ 2462189 h 4056076"/>
              <a:gd name="connsiteX47" fmla="*/ 1845630 w 3570596"/>
              <a:gd name="connsiteY47" fmla="*/ 2443506 h 4056076"/>
              <a:gd name="connsiteX48" fmla="*/ 1810434 w 3570596"/>
              <a:gd name="connsiteY48" fmla="*/ 2391851 h 4056076"/>
              <a:gd name="connsiteX49" fmla="*/ 1745120 w 3570596"/>
              <a:gd name="connsiteY49" fmla="*/ 2321512 h 4056076"/>
              <a:gd name="connsiteX50" fmla="*/ 1714975 w 3570596"/>
              <a:gd name="connsiteY50" fmla="*/ 2286343 h 4056076"/>
              <a:gd name="connsiteX51" fmla="*/ 1679806 w 3570596"/>
              <a:gd name="connsiteY51" fmla="*/ 2246150 h 4056076"/>
              <a:gd name="connsiteX52" fmla="*/ 1669417 w 3570596"/>
              <a:gd name="connsiteY52" fmla="*/ 2181568 h 4056076"/>
              <a:gd name="connsiteX53" fmla="*/ 1674782 w 3570596"/>
              <a:gd name="connsiteY53" fmla="*/ 2155714 h 4056076"/>
              <a:gd name="connsiteX54" fmla="*/ 1631318 w 3570596"/>
              <a:gd name="connsiteY54" fmla="*/ 2133943 h 4056076"/>
              <a:gd name="connsiteX55" fmla="*/ 1604443 w 3570596"/>
              <a:gd name="connsiteY55" fmla="*/ 2135618 h 4056076"/>
              <a:gd name="connsiteX56" fmla="*/ 1594918 w 3570596"/>
              <a:gd name="connsiteY56" fmla="*/ 2095974 h 4056076"/>
              <a:gd name="connsiteX57" fmla="*/ 1597981 w 3570596"/>
              <a:gd name="connsiteY57" fmla="*/ 2022024 h 4056076"/>
              <a:gd name="connsiteX58" fmla="*/ 1579322 w 3570596"/>
              <a:gd name="connsiteY58" fmla="*/ 1994941 h 4056076"/>
              <a:gd name="connsiteX59" fmla="*/ 1549177 w 3570596"/>
              <a:gd name="connsiteY59" fmla="*/ 1949723 h 4056076"/>
              <a:gd name="connsiteX60" fmla="*/ 1493911 w 3570596"/>
              <a:gd name="connsiteY60" fmla="*/ 1896316 h 4056076"/>
              <a:gd name="connsiteX61" fmla="*/ 1463766 w 3570596"/>
              <a:gd name="connsiteY61" fmla="*/ 1854264 h 4056076"/>
              <a:gd name="connsiteX62" fmla="*/ 1428597 w 3570596"/>
              <a:gd name="connsiteY62" fmla="*/ 1839191 h 4056076"/>
              <a:gd name="connsiteX63" fmla="*/ 1407480 w 3570596"/>
              <a:gd name="connsiteY63" fmla="*/ 1826762 h 4056076"/>
              <a:gd name="connsiteX64" fmla="*/ 1383379 w 3570596"/>
              <a:gd name="connsiteY64" fmla="*/ 1819095 h 4056076"/>
              <a:gd name="connsiteX65" fmla="*/ 1355092 w 3570596"/>
              <a:gd name="connsiteY65" fmla="*/ 1800568 h 4056076"/>
              <a:gd name="connsiteX66" fmla="*/ 1318065 w 3570596"/>
              <a:gd name="connsiteY66" fmla="*/ 1793974 h 4056076"/>
              <a:gd name="connsiteX67" fmla="*/ 1283655 w 3570596"/>
              <a:gd name="connsiteY67" fmla="*/ 1769612 h 4056076"/>
              <a:gd name="connsiteX68" fmla="*/ 1244038 w 3570596"/>
              <a:gd name="connsiteY68" fmla="*/ 1751661 h 4056076"/>
              <a:gd name="connsiteX69" fmla="*/ 1282896 w 3570596"/>
              <a:gd name="connsiteY69" fmla="*/ 1628176 h 4056076"/>
              <a:gd name="connsiteX70" fmla="*/ 1313041 w 3570596"/>
              <a:gd name="connsiteY70" fmla="*/ 1557838 h 4056076"/>
              <a:gd name="connsiteX71" fmla="*/ 1408500 w 3570596"/>
              <a:gd name="connsiteY71" fmla="*/ 1437257 h 4056076"/>
              <a:gd name="connsiteX72" fmla="*/ 1445266 w 3570596"/>
              <a:gd name="connsiteY72" fmla="*/ 1381991 h 4056076"/>
              <a:gd name="connsiteX73" fmla="*/ 1498935 w 3570596"/>
              <a:gd name="connsiteY73" fmla="*/ 1356870 h 4056076"/>
              <a:gd name="connsiteX74" fmla="*/ 1569274 w 3570596"/>
              <a:gd name="connsiteY74" fmla="*/ 1316677 h 4056076"/>
              <a:gd name="connsiteX75" fmla="*/ 1679806 w 3570596"/>
              <a:gd name="connsiteY75" fmla="*/ 1286532 h 4056076"/>
              <a:gd name="connsiteX76" fmla="*/ 1725023 w 3570596"/>
              <a:gd name="connsiteY76" fmla="*/ 1266435 h 4056076"/>
              <a:gd name="connsiteX77" fmla="*/ 1760193 w 3570596"/>
              <a:gd name="connsiteY77" fmla="*/ 1226242 h 4056076"/>
              <a:gd name="connsiteX78" fmla="*/ 1780289 w 3570596"/>
              <a:gd name="connsiteY78" fmla="*/ 1140831 h 4056076"/>
              <a:gd name="connsiteX79" fmla="*/ 1813078 w 3570596"/>
              <a:gd name="connsiteY79" fmla="*/ 1053823 h 4056076"/>
              <a:gd name="connsiteX80" fmla="*/ 1880773 w 3570596"/>
              <a:gd name="connsiteY80" fmla="*/ 964985 h 4056076"/>
              <a:gd name="connsiteX81" fmla="*/ 1996329 w 3570596"/>
              <a:gd name="connsiteY81" fmla="*/ 864501 h 4056076"/>
              <a:gd name="connsiteX82" fmla="*/ 1951111 w 3570596"/>
              <a:gd name="connsiteY82" fmla="*/ 834356 h 4056076"/>
              <a:gd name="connsiteX83" fmla="*/ 1893256 w 3570596"/>
              <a:gd name="connsiteY83" fmla="*/ 819493 h 4056076"/>
              <a:gd name="connsiteX84" fmla="*/ 1810434 w 3570596"/>
              <a:gd name="connsiteY84" fmla="*/ 814259 h 4056076"/>
              <a:gd name="connsiteX85" fmla="*/ 1757525 w 3570596"/>
              <a:gd name="connsiteY85" fmla="*/ 790918 h 4056076"/>
              <a:gd name="connsiteX86" fmla="*/ 1686087 w 3570596"/>
              <a:gd name="connsiteY86" fmla="*/ 776631 h 4056076"/>
              <a:gd name="connsiteX87" fmla="*/ 1649661 w 3570596"/>
              <a:gd name="connsiteY87" fmla="*/ 789139 h 4056076"/>
              <a:gd name="connsiteX88" fmla="*/ 1589371 w 3570596"/>
              <a:gd name="connsiteY88" fmla="*/ 758994 h 4056076"/>
              <a:gd name="connsiteX89" fmla="*/ 1519032 w 3570596"/>
              <a:gd name="connsiteY89" fmla="*/ 743921 h 4056076"/>
              <a:gd name="connsiteX90" fmla="*/ 1343187 w 3570596"/>
              <a:gd name="connsiteY90" fmla="*/ 695668 h 4056076"/>
              <a:gd name="connsiteX91" fmla="*/ 1107050 w 3570596"/>
              <a:gd name="connsiteY91" fmla="*/ 633389 h 4056076"/>
              <a:gd name="connsiteX92" fmla="*/ 1041735 w 3570596"/>
              <a:gd name="connsiteY92" fmla="*/ 603244 h 4056076"/>
              <a:gd name="connsiteX93" fmla="*/ 986470 w 3570596"/>
              <a:gd name="connsiteY93" fmla="*/ 578123 h 4056076"/>
              <a:gd name="connsiteX94" fmla="*/ 901059 w 3570596"/>
              <a:gd name="connsiteY94" fmla="*/ 568075 h 4056076"/>
              <a:gd name="connsiteX95" fmla="*/ 840768 w 3570596"/>
              <a:gd name="connsiteY95" fmla="*/ 568075 h 4056076"/>
              <a:gd name="connsiteX96" fmla="*/ 805599 w 3570596"/>
              <a:gd name="connsiteY96" fmla="*/ 573099 h 4056076"/>
              <a:gd name="connsiteX97" fmla="*/ 710140 w 3570596"/>
              <a:gd name="connsiteY97" fmla="*/ 472616 h 4056076"/>
              <a:gd name="connsiteX98" fmla="*/ 697868 w 3570596"/>
              <a:gd name="connsiteY98" fmla="*/ 428968 h 4056076"/>
              <a:gd name="connsiteX99" fmla="*/ 669293 w 3570596"/>
              <a:gd name="connsiteY99" fmla="*/ 402774 h 4056076"/>
              <a:gd name="connsiteX100" fmla="*/ 639801 w 3570596"/>
              <a:gd name="connsiteY100" fmla="*/ 367108 h 4056076"/>
              <a:gd name="connsiteX101" fmla="*/ 579511 w 3570596"/>
              <a:gd name="connsiteY101" fmla="*/ 286721 h 4056076"/>
              <a:gd name="connsiteX102" fmla="*/ 2447493 w 3570596"/>
              <a:gd name="connsiteY102" fmla="*/ 947940 h 4056076"/>
              <a:gd name="connsiteX103" fmla="*/ 474004 w 3570596"/>
              <a:gd name="connsiteY103" fmla="*/ 176189 h 4056076"/>
              <a:gd name="connsiteX104" fmla="*/ 378544 w 3570596"/>
              <a:gd name="connsiteY104" fmla="*/ 105851 h 4056076"/>
              <a:gd name="connsiteX105" fmla="*/ 283085 w 3570596"/>
              <a:gd name="connsiteY105" fmla="*/ 100827 h 4056076"/>
              <a:gd name="connsiteX106" fmla="*/ 252575 w 3570596"/>
              <a:gd name="connsiteY106" fmla="*/ 76543 h 4056076"/>
              <a:gd name="connsiteX107" fmla="*/ 182601 w 3570596"/>
              <a:gd name="connsiteY107" fmla="*/ 90778 h 4056076"/>
              <a:gd name="connsiteX108" fmla="*/ 173993 w 3570596"/>
              <a:gd name="connsiteY108" fmla="*/ 67018 h 4056076"/>
              <a:gd name="connsiteX109" fmla="*/ 2522332 w 3570596"/>
              <a:gd name="connsiteY109" fmla="*/ 1068120 h 4056076"/>
              <a:gd name="connsiteX110" fmla="*/ 2610255 w 3570596"/>
              <a:gd name="connsiteY110" fmla="*/ 1233150 h 4056076"/>
              <a:gd name="connsiteX111" fmla="*/ 2653449 w 3570596"/>
              <a:gd name="connsiteY111" fmla="*/ 1375711 h 4056076"/>
              <a:gd name="connsiteX112" fmla="*/ 2732301 w 3570596"/>
              <a:gd name="connsiteY112" fmla="*/ 1497757 h 4056076"/>
              <a:gd name="connsiteX0" fmla="*/ 2704590 w 3542885"/>
              <a:gd name="connsiteY0" fmla="*/ 1484719 h 4043038"/>
              <a:gd name="connsiteX1" fmla="*/ 3086357 w 3542885"/>
              <a:gd name="connsiteY1" fmla="*/ 1744162 h 4043038"/>
              <a:gd name="connsiteX2" fmla="*/ 3307770 w 3542885"/>
              <a:gd name="connsiteY2" fmla="*/ 2063406 h 4043038"/>
              <a:gd name="connsiteX3" fmla="*/ 3372038 w 3542885"/>
              <a:gd name="connsiteY3" fmla="*/ 2430799 h 4043038"/>
              <a:gd name="connsiteX4" fmla="*/ 3361710 w 3542885"/>
              <a:gd name="connsiteY4" fmla="*/ 2787236 h 4043038"/>
              <a:gd name="connsiteX5" fmla="*/ 3411952 w 3542885"/>
              <a:gd name="connsiteY5" fmla="*/ 3023652 h 4043038"/>
              <a:gd name="connsiteX6" fmla="*/ 3502257 w 3542885"/>
              <a:gd name="connsiteY6" fmla="*/ 3282955 h 4043038"/>
              <a:gd name="connsiteX7" fmla="*/ 3542739 w 3542885"/>
              <a:gd name="connsiteY7" fmla="*/ 3586961 h 4043038"/>
              <a:gd name="connsiteX8" fmla="*/ 3489687 w 3542885"/>
              <a:gd name="connsiteY8" fmla="*/ 3752018 h 4043038"/>
              <a:gd name="connsiteX9" fmla="*/ 3446074 w 3542885"/>
              <a:gd name="connsiteY9" fmla="*/ 3863526 h 4043038"/>
              <a:gd name="connsiteX10" fmla="*/ 3358291 w 3542885"/>
              <a:gd name="connsiteY10" fmla="*/ 3915722 h 4043038"/>
              <a:gd name="connsiteX11" fmla="*/ 3065013 w 3542885"/>
              <a:gd name="connsiteY11" fmla="*/ 4027074 h 4043038"/>
              <a:gd name="connsiteX12" fmla="*/ 1198795 w 3542885"/>
              <a:gd name="connsiteY12" fmla="*/ 3530605 h 4043038"/>
              <a:gd name="connsiteX13" fmla="*/ 1118624 w 3542885"/>
              <a:gd name="connsiteY13" fmla="*/ 3486154 h 4043038"/>
              <a:gd name="connsiteX14" fmla="*/ 1305427 w 3542885"/>
              <a:gd name="connsiteY14" fmla="*/ 3489156 h 4043038"/>
              <a:gd name="connsiteX15" fmla="*/ 1380789 w 3542885"/>
              <a:gd name="connsiteY15" fmla="*/ 3433890 h 4043038"/>
              <a:gd name="connsiteX16" fmla="*/ 1436055 w 3542885"/>
              <a:gd name="connsiteY16" fmla="*/ 3388672 h 4043038"/>
              <a:gd name="connsiteX17" fmla="*/ 1532170 w 3542885"/>
              <a:gd name="connsiteY17" fmla="*/ 3430593 h 4043038"/>
              <a:gd name="connsiteX18" fmla="*/ 1586780 w 3542885"/>
              <a:gd name="connsiteY18" fmla="*/ 3433890 h 4043038"/>
              <a:gd name="connsiteX19" fmla="*/ 1637022 w 3542885"/>
              <a:gd name="connsiteY19" fmla="*/ 3418817 h 4043038"/>
              <a:gd name="connsiteX20" fmla="*/ 1687264 w 3542885"/>
              <a:gd name="connsiteY20" fmla="*/ 3348479 h 4043038"/>
              <a:gd name="connsiteX21" fmla="*/ 1702337 w 3542885"/>
              <a:gd name="connsiteY21" fmla="*/ 3303261 h 4043038"/>
              <a:gd name="connsiteX22" fmla="*/ 1701239 w 3542885"/>
              <a:gd name="connsiteY22" fmla="*/ 3278193 h 4043038"/>
              <a:gd name="connsiteX23" fmla="*/ 1742007 w 3542885"/>
              <a:gd name="connsiteY23" fmla="*/ 3257258 h 4043038"/>
              <a:gd name="connsiteX24" fmla="*/ 1792772 w 3542885"/>
              <a:gd name="connsiteY24" fmla="*/ 3278140 h 4043038"/>
              <a:gd name="connsiteX25" fmla="*/ 1868134 w 3542885"/>
              <a:gd name="connsiteY25" fmla="*/ 3278140 h 4043038"/>
              <a:gd name="connsiteX26" fmla="*/ 1923400 w 3542885"/>
              <a:gd name="connsiteY26" fmla="*/ 3232923 h 4043038"/>
              <a:gd name="connsiteX27" fmla="*/ 1943497 w 3542885"/>
              <a:gd name="connsiteY27" fmla="*/ 3157560 h 4043038"/>
              <a:gd name="connsiteX28" fmla="*/ 1943497 w 3542885"/>
              <a:gd name="connsiteY28" fmla="*/ 3097270 h 4043038"/>
              <a:gd name="connsiteX29" fmla="*/ 2003787 w 3542885"/>
              <a:gd name="connsiteY29" fmla="*/ 3021907 h 4043038"/>
              <a:gd name="connsiteX30" fmla="*/ 2023884 w 3542885"/>
              <a:gd name="connsiteY30" fmla="*/ 2976690 h 4043038"/>
              <a:gd name="connsiteX31" fmla="*/ 2043980 w 3542885"/>
              <a:gd name="connsiteY31" fmla="*/ 2951569 h 4043038"/>
              <a:gd name="connsiteX32" fmla="*/ 2077475 w 3542885"/>
              <a:gd name="connsiteY32" fmla="*/ 2932911 h 4043038"/>
              <a:gd name="connsiteX33" fmla="*/ 2124367 w 3542885"/>
              <a:gd name="connsiteY33" fmla="*/ 2931472 h 4043038"/>
              <a:gd name="connsiteX34" fmla="*/ 2119343 w 3542885"/>
              <a:gd name="connsiteY34" fmla="*/ 2881230 h 4043038"/>
              <a:gd name="connsiteX35" fmla="*/ 2109295 w 3542885"/>
              <a:gd name="connsiteY35" fmla="*/ 2846061 h 4043038"/>
              <a:gd name="connsiteX36" fmla="*/ 2108431 w 3542885"/>
              <a:gd name="connsiteY36" fmla="*/ 2828136 h 4043038"/>
              <a:gd name="connsiteX37" fmla="*/ 2071482 w 3542885"/>
              <a:gd name="connsiteY37" fmla="*/ 2791581 h 4043038"/>
              <a:gd name="connsiteX38" fmla="*/ 2049005 w 3542885"/>
              <a:gd name="connsiteY38" fmla="*/ 2790795 h 4043038"/>
              <a:gd name="connsiteX39" fmla="*/ 2003787 w 3542885"/>
              <a:gd name="connsiteY39" fmla="*/ 2740553 h 4043038"/>
              <a:gd name="connsiteX40" fmla="*/ 1973642 w 3542885"/>
              <a:gd name="connsiteY40" fmla="*/ 2710408 h 4043038"/>
              <a:gd name="connsiteX41" fmla="*/ 1948521 w 3542885"/>
              <a:gd name="connsiteY41" fmla="*/ 2705384 h 4043038"/>
              <a:gd name="connsiteX42" fmla="*/ 1898881 w 3542885"/>
              <a:gd name="connsiteY42" fmla="*/ 2625730 h 4043038"/>
              <a:gd name="connsiteX43" fmla="*/ 1878183 w 3542885"/>
              <a:gd name="connsiteY43" fmla="*/ 2554659 h 4043038"/>
              <a:gd name="connsiteX44" fmla="*/ 1846494 w 3542885"/>
              <a:gd name="connsiteY44" fmla="*/ 2516193 h 4043038"/>
              <a:gd name="connsiteX45" fmla="*/ 1839350 w 3542885"/>
              <a:gd name="connsiteY45" fmla="*/ 2478093 h 4043038"/>
              <a:gd name="connsiteX46" fmla="*/ 1817893 w 3542885"/>
              <a:gd name="connsiteY46" fmla="*/ 2449151 h 4043038"/>
              <a:gd name="connsiteX47" fmla="*/ 1817919 w 3542885"/>
              <a:gd name="connsiteY47" fmla="*/ 2430468 h 4043038"/>
              <a:gd name="connsiteX48" fmla="*/ 1782723 w 3542885"/>
              <a:gd name="connsiteY48" fmla="*/ 2378813 h 4043038"/>
              <a:gd name="connsiteX49" fmla="*/ 1717409 w 3542885"/>
              <a:gd name="connsiteY49" fmla="*/ 2308474 h 4043038"/>
              <a:gd name="connsiteX50" fmla="*/ 1687264 w 3542885"/>
              <a:gd name="connsiteY50" fmla="*/ 2273305 h 4043038"/>
              <a:gd name="connsiteX51" fmla="*/ 1652095 w 3542885"/>
              <a:gd name="connsiteY51" fmla="*/ 2233112 h 4043038"/>
              <a:gd name="connsiteX52" fmla="*/ 1641706 w 3542885"/>
              <a:gd name="connsiteY52" fmla="*/ 2168530 h 4043038"/>
              <a:gd name="connsiteX53" fmla="*/ 1647071 w 3542885"/>
              <a:gd name="connsiteY53" fmla="*/ 2142676 h 4043038"/>
              <a:gd name="connsiteX54" fmla="*/ 1603607 w 3542885"/>
              <a:gd name="connsiteY54" fmla="*/ 2120905 h 4043038"/>
              <a:gd name="connsiteX55" fmla="*/ 1576732 w 3542885"/>
              <a:gd name="connsiteY55" fmla="*/ 2122580 h 4043038"/>
              <a:gd name="connsiteX56" fmla="*/ 1567207 w 3542885"/>
              <a:gd name="connsiteY56" fmla="*/ 2082936 h 4043038"/>
              <a:gd name="connsiteX57" fmla="*/ 1570270 w 3542885"/>
              <a:gd name="connsiteY57" fmla="*/ 2008986 h 4043038"/>
              <a:gd name="connsiteX58" fmla="*/ 1551611 w 3542885"/>
              <a:gd name="connsiteY58" fmla="*/ 1981903 h 4043038"/>
              <a:gd name="connsiteX59" fmla="*/ 1521466 w 3542885"/>
              <a:gd name="connsiteY59" fmla="*/ 1936685 h 4043038"/>
              <a:gd name="connsiteX60" fmla="*/ 1466200 w 3542885"/>
              <a:gd name="connsiteY60" fmla="*/ 1883278 h 4043038"/>
              <a:gd name="connsiteX61" fmla="*/ 1436055 w 3542885"/>
              <a:gd name="connsiteY61" fmla="*/ 1841226 h 4043038"/>
              <a:gd name="connsiteX62" fmla="*/ 1400886 w 3542885"/>
              <a:gd name="connsiteY62" fmla="*/ 1826153 h 4043038"/>
              <a:gd name="connsiteX63" fmla="*/ 1379769 w 3542885"/>
              <a:gd name="connsiteY63" fmla="*/ 1813724 h 4043038"/>
              <a:gd name="connsiteX64" fmla="*/ 1355668 w 3542885"/>
              <a:gd name="connsiteY64" fmla="*/ 1806057 h 4043038"/>
              <a:gd name="connsiteX65" fmla="*/ 1327381 w 3542885"/>
              <a:gd name="connsiteY65" fmla="*/ 1787530 h 4043038"/>
              <a:gd name="connsiteX66" fmla="*/ 1290354 w 3542885"/>
              <a:gd name="connsiteY66" fmla="*/ 1780936 h 4043038"/>
              <a:gd name="connsiteX67" fmla="*/ 1255944 w 3542885"/>
              <a:gd name="connsiteY67" fmla="*/ 1756574 h 4043038"/>
              <a:gd name="connsiteX68" fmla="*/ 1216327 w 3542885"/>
              <a:gd name="connsiteY68" fmla="*/ 1738623 h 4043038"/>
              <a:gd name="connsiteX69" fmla="*/ 1255185 w 3542885"/>
              <a:gd name="connsiteY69" fmla="*/ 1615138 h 4043038"/>
              <a:gd name="connsiteX70" fmla="*/ 1285330 w 3542885"/>
              <a:gd name="connsiteY70" fmla="*/ 1544800 h 4043038"/>
              <a:gd name="connsiteX71" fmla="*/ 1380789 w 3542885"/>
              <a:gd name="connsiteY71" fmla="*/ 1424219 h 4043038"/>
              <a:gd name="connsiteX72" fmla="*/ 1417555 w 3542885"/>
              <a:gd name="connsiteY72" fmla="*/ 1368953 h 4043038"/>
              <a:gd name="connsiteX73" fmla="*/ 1471224 w 3542885"/>
              <a:gd name="connsiteY73" fmla="*/ 1343832 h 4043038"/>
              <a:gd name="connsiteX74" fmla="*/ 1541563 w 3542885"/>
              <a:gd name="connsiteY74" fmla="*/ 1303639 h 4043038"/>
              <a:gd name="connsiteX75" fmla="*/ 1652095 w 3542885"/>
              <a:gd name="connsiteY75" fmla="*/ 1273494 h 4043038"/>
              <a:gd name="connsiteX76" fmla="*/ 1697312 w 3542885"/>
              <a:gd name="connsiteY76" fmla="*/ 1253397 h 4043038"/>
              <a:gd name="connsiteX77" fmla="*/ 1732482 w 3542885"/>
              <a:gd name="connsiteY77" fmla="*/ 1213204 h 4043038"/>
              <a:gd name="connsiteX78" fmla="*/ 1752578 w 3542885"/>
              <a:gd name="connsiteY78" fmla="*/ 1127793 h 4043038"/>
              <a:gd name="connsiteX79" fmla="*/ 1785367 w 3542885"/>
              <a:gd name="connsiteY79" fmla="*/ 1040785 h 4043038"/>
              <a:gd name="connsiteX80" fmla="*/ 1853062 w 3542885"/>
              <a:gd name="connsiteY80" fmla="*/ 951947 h 4043038"/>
              <a:gd name="connsiteX81" fmla="*/ 1968618 w 3542885"/>
              <a:gd name="connsiteY81" fmla="*/ 851463 h 4043038"/>
              <a:gd name="connsiteX82" fmla="*/ 1923400 w 3542885"/>
              <a:gd name="connsiteY82" fmla="*/ 821318 h 4043038"/>
              <a:gd name="connsiteX83" fmla="*/ 1865545 w 3542885"/>
              <a:gd name="connsiteY83" fmla="*/ 806455 h 4043038"/>
              <a:gd name="connsiteX84" fmla="*/ 1782723 w 3542885"/>
              <a:gd name="connsiteY84" fmla="*/ 801221 h 4043038"/>
              <a:gd name="connsiteX85" fmla="*/ 1729814 w 3542885"/>
              <a:gd name="connsiteY85" fmla="*/ 777880 h 4043038"/>
              <a:gd name="connsiteX86" fmla="*/ 1658376 w 3542885"/>
              <a:gd name="connsiteY86" fmla="*/ 763593 h 4043038"/>
              <a:gd name="connsiteX87" fmla="*/ 1621950 w 3542885"/>
              <a:gd name="connsiteY87" fmla="*/ 776101 h 4043038"/>
              <a:gd name="connsiteX88" fmla="*/ 1561660 w 3542885"/>
              <a:gd name="connsiteY88" fmla="*/ 745956 h 4043038"/>
              <a:gd name="connsiteX89" fmla="*/ 1491321 w 3542885"/>
              <a:gd name="connsiteY89" fmla="*/ 730883 h 4043038"/>
              <a:gd name="connsiteX90" fmla="*/ 1315476 w 3542885"/>
              <a:gd name="connsiteY90" fmla="*/ 682630 h 4043038"/>
              <a:gd name="connsiteX91" fmla="*/ 1079339 w 3542885"/>
              <a:gd name="connsiteY91" fmla="*/ 620351 h 4043038"/>
              <a:gd name="connsiteX92" fmla="*/ 1014024 w 3542885"/>
              <a:gd name="connsiteY92" fmla="*/ 590206 h 4043038"/>
              <a:gd name="connsiteX93" fmla="*/ 958759 w 3542885"/>
              <a:gd name="connsiteY93" fmla="*/ 565085 h 4043038"/>
              <a:gd name="connsiteX94" fmla="*/ 873348 w 3542885"/>
              <a:gd name="connsiteY94" fmla="*/ 555037 h 4043038"/>
              <a:gd name="connsiteX95" fmla="*/ 813057 w 3542885"/>
              <a:gd name="connsiteY95" fmla="*/ 555037 h 4043038"/>
              <a:gd name="connsiteX96" fmla="*/ 777888 w 3542885"/>
              <a:gd name="connsiteY96" fmla="*/ 560061 h 4043038"/>
              <a:gd name="connsiteX97" fmla="*/ 682429 w 3542885"/>
              <a:gd name="connsiteY97" fmla="*/ 459578 h 4043038"/>
              <a:gd name="connsiteX98" fmla="*/ 670157 w 3542885"/>
              <a:gd name="connsiteY98" fmla="*/ 415930 h 4043038"/>
              <a:gd name="connsiteX99" fmla="*/ 641582 w 3542885"/>
              <a:gd name="connsiteY99" fmla="*/ 389736 h 4043038"/>
              <a:gd name="connsiteX100" fmla="*/ 612090 w 3542885"/>
              <a:gd name="connsiteY100" fmla="*/ 354070 h 4043038"/>
              <a:gd name="connsiteX101" fmla="*/ 551800 w 3542885"/>
              <a:gd name="connsiteY101" fmla="*/ 273683 h 4043038"/>
              <a:gd name="connsiteX102" fmla="*/ 2419782 w 3542885"/>
              <a:gd name="connsiteY102" fmla="*/ 934902 h 4043038"/>
              <a:gd name="connsiteX103" fmla="*/ 446293 w 3542885"/>
              <a:gd name="connsiteY103" fmla="*/ 163151 h 4043038"/>
              <a:gd name="connsiteX104" fmla="*/ 350833 w 3542885"/>
              <a:gd name="connsiteY104" fmla="*/ 92813 h 4043038"/>
              <a:gd name="connsiteX105" fmla="*/ 255374 w 3542885"/>
              <a:gd name="connsiteY105" fmla="*/ 87789 h 4043038"/>
              <a:gd name="connsiteX106" fmla="*/ 224864 w 3542885"/>
              <a:gd name="connsiteY106" fmla="*/ 63505 h 4043038"/>
              <a:gd name="connsiteX107" fmla="*/ 154890 w 3542885"/>
              <a:gd name="connsiteY107" fmla="*/ 77740 h 4043038"/>
              <a:gd name="connsiteX108" fmla="*/ 2494621 w 3542885"/>
              <a:gd name="connsiteY108" fmla="*/ 1055082 h 4043038"/>
              <a:gd name="connsiteX109" fmla="*/ 2582544 w 3542885"/>
              <a:gd name="connsiteY109" fmla="*/ 1220112 h 4043038"/>
              <a:gd name="connsiteX110" fmla="*/ 2625738 w 3542885"/>
              <a:gd name="connsiteY110" fmla="*/ 1362673 h 4043038"/>
              <a:gd name="connsiteX111" fmla="*/ 2704590 w 3542885"/>
              <a:gd name="connsiteY111" fmla="*/ 1484719 h 4043038"/>
              <a:gd name="connsiteX0" fmla="*/ 2715794 w 3554089"/>
              <a:gd name="connsiteY0" fmla="*/ 1476960 h 4035279"/>
              <a:gd name="connsiteX1" fmla="*/ 3097561 w 3554089"/>
              <a:gd name="connsiteY1" fmla="*/ 1736403 h 4035279"/>
              <a:gd name="connsiteX2" fmla="*/ 3318974 w 3554089"/>
              <a:gd name="connsiteY2" fmla="*/ 2055647 h 4035279"/>
              <a:gd name="connsiteX3" fmla="*/ 3383242 w 3554089"/>
              <a:gd name="connsiteY3" fmla="*/ 2423040 h 4035279"/>
              <a:gd name="connsiteX4" fmla="*/ 3372914 w 3554089"/>
              <a:gd name="connsiteY4" fmla="*/ 2779477 h 4035279"/>
              <a:gd name="connsiteX5" fmla="*/ 3423156 w 3554089"/>
              <a:gd name="connsiteY5" fmla="*/ 3015893 h 4035279"/>
              <a:gd name="connsiteX6" fmla="*/ 3513461 w 3554089"/>
              <a:gd name="connsiteY6" fmla="*/ 3275196 h 4035279"/>
              <a:gd name="connsiteX7" fmla="*/ 3553943 w 3554089"/>
              <a:gd name="connsiteY7" fmla="*/ 3579202 h 4035279"/>
              <a:gd name="connsiteX8" fmla="*/ 3500891 w 3554089"/>
              <a:gd name="connsiteY8" fmla="*/ 3744259 h 4035279"/>
              <a:gd name="connsiteX9" fmla="*/ 3457278 w 3554089"/>
              <a:gd name="connsiteY9" fmla="*/ 3855767 h 4035279"/>
              <a:gd name="connsiteX10" fmla="*/ 3369495 w 3554089"/>
              <a:gd name="connsiteY10" fmla="*/ 3907963 h 4035279"/>
              <a:gd name="connsiteX11" fmla="*/ 3076217 w 3554089"/>
              <a:gd name="connsiteY11" fmla="*/ 4019315 h 4035279"/>
              <a:gd name="connsiteX12" fmla="*/ 1209999 w 3554089"/>
              <a:gd name="connsiteY12" fmla="*/ 3522846 h 4035279"/>
              <a:gd name="connsiteX13" fmla="*/ 1129828 w 3554089"/>
              <a:gd name="connsiteY13" fmla="*/ 3478395 h 4035279"/>
              <a:gd name="connsiteX14" fmla="*/ 1316631 w 3554089"/>
              <a:gd name="connsiteY14" fmla="*/ 3481397 h 4035279"/>
              <a:gd name="connsiteX15" fmla="*/ 1391993 w 3554089"/>
              <a:gd name="connsiteY15" fmla="*/ 3426131 h 4035279"/>
              <a:gd name="connsiteX16" fmla="*/ 1447259 w 3554089"/>
              <a:gd name="connsiteY16" fmla="*/ 3380913 h 4035279"/>
              <a:gd name="connsiteX17" fmla="*/ 1543374 w 3554089"/>
              <a:gd name="connsiteY17" fmla="*/ 3422834 h 4035279"/>
              <a:gd name="connsiteX18" fmla="*/ 1597984 w 3554089"/>
              <a:gd name="connsiteY18" fmla="*/ 3426131 h 4035279"/>
              <a:gd name="connsiteX19" fmla="*/ 1648226 w 3554089"/>
              <a:gd name="connsiteY19" fmla="*/ 3411058 h 4035279"/>
              <a:gd name="connsiteX20" fmla="*/ 1698468 w 3554089"/>
              <a:gd name="connsiteY20" fmla="*/ 3340720 h 4035279"/>
              <a:gd name="connsiteX21" fmla="*/ 1713541 w 3554089"/>
              <a:gd name="connsiteY21" fmla="*/ 3295502 h 4035279"/>
              <a:gd name="connsiteX22" fmla="*/ 1712443 w 3554089"/>
              <a:gd name="connsiteY22" fmla="*/ 3270434 h 4035279"/>
              <a:gd name="connsiteX23" fmla="*/ 1753211 w 3554089"/>
              <a:gd name="connsiteY23" fmla="*/ 3249499 h 4035279"/>
              <a:gd name="connsiteX24" fmla="*/ 1803976 w 3554089"/>
              <a:gd name="connsiteY24" fmla="*/ 3270381 h 4035279"/>
              <a:gd name="connsiteX25" fmla="*/ 1879338 w 3554089"/>
              <a:gd name="connsiteY25" fmla="*/ 3270381 h 4035279"/>
              <a:gd name="connsiteX26" fmla="*/ 1934604 w 3554089"/>
              <a:gd name="connsiteY26" fmla="*/ 3225164 h 4035279"/>
              <a:gd name="connsiteX27" fmla="*/ 1954701 w 3554089"/>
              <a:gd name="connsiteY27" fmla="*/ 3149801 h 4035279"/>
              <a:gd name="connsiteX28" fmla="*/ 1954701 w 3554089"/>
              <a:gd name="connsiteY28" fmla="*/ 3089511 h 4035279"/>
              <a:gd name="connsiteX29" fmla="*/ 2014991 w 3554089"/>
              <a:gd name="connsiteY29" fmla="*/ 3014148 h 4035279"/>
              <a:gd name="connsiteX30" fmla="*/ 2035088 w 3554089"/>
              <a:gd name="connsiteY30" fmla="*/ 2968931 h 4035279"/>
              <a:gd name="connsiteX31" fmla="*/ 2055184 w 3554089"/>
              <a:gd name="connsiteY31" fmla="*/ 2943810 h 4035279"/>
              <a:gd name="connsiteX32" fmla="*/ 2088679 w 3554089"/>
              <a:gd name="connsiteY32" fmla="*/ 2925152 h 4035279"/>
              <a:gd name="connsiteX33" fmla="*/ 2135571 w 3554089"/>
              <a:gd name="connsiteY33" fmla="*/ 2923713 h 4035279"/>
              <a:gd name="connsiteX34" fmla="*/ 2130547 w 3554089"/>
              <a:gd name="connsiteY34" fmla="*/ 2873471 h 4035279"/>
              <a:gd name="connsiteX35" fmla="*/ 2120499 w 3554089"/>
              <a:gd name="connsiteY35" fmla="*/ 2838302 h 4035279"/>
              <a:gd name="connsiteX36" fmla="*/ 2119635 w 3554089"/>
              <a:gd name="connsiteY36" fmla="*/ 2820377 h 4035279"/>
              <a:gd name="connsiteX37" fmla="*/ 2082686 w 3554089"/>
              <a:gd name="connsiteY37" fmla="*/ 2783822 h 4035279"/>
              <a:gd name="connsiteX38" fmla="*/ 2060209 w 3554089"/>
              <a:gd name="connsiteY38" fmla="*/ 2783036 h 4035279"/>
              <a:gd name="connsiteX39" fmla="*/ 2014991 w 3554089"/>
              <a:gd name="connsiteY39" fmla="*/ 2732794 h 4035279"/>
              <a:gd name="connsiteX40" fmla="*/ 1984846 w 3554089"/>
              <a:gd name="connsiteY40" fmla="*/ 2702649 h 4035279"/>
              <a:gd name="connsiteX41" fmla="*/ 1959725 w 3554089"/>
              <a:gd name="connsiteY41" fmla="*/ 2697625 h 4035279"/>
              <a:gd name="connsiteX42" fmla="*/ 1910085 w 3554089"/>
              <a:gd name="connsiteY42" fmla="*/ 2617971 h 4035279"/>
              <a:gd name="connsiteX43" fmla="*/ 1889387 w 3554089"/>
              <a:gd name="connsiteY43" fmla="*/ 2546900 h 4035279"/>
              <a:gd name="connsiteX44" fmla="*/ 1857698 w 3554089"/>
              <a:gd name="connsiteY44" fmla="*/ 2508434 h 4035279"/>
              <a:gd name="connsiteX45" fmla="*/ 1850554 w 3554089"/>
              <a:gd name="connsiteY45" fmla="*/ 2470334 h 4035279"/>
              <a:gd name="connsiteX46" fmla="*/ 1829097 w 3554089"/>
              <a:gd name="connsiteY46" fmla="*/ 2441392 h 4035279"/>
              <a:gd name="connsiteX47" fmla="*/ 1829123 w 3554089"/>
              <a:gd name="connsiteY47" fmla="*/ 2422709 h 4035279"/>
              <a:gd name="connsiteX48" fmla="*/ 1793927 w 3554089"/>
              <a:gd name="connsiteY48" fmla="*/ 2371054 h 4035279"/>
              <a:gd name="connsiteX49" fmla="*/ 1728613 w 3554089"/>
              <a:gd name="connsiteY49" fmla="*/ 2300715 h 4035279"/>
              <a:gd name="connsiteX50" fmla="*/ 1698468 w 3554089"/>
              <a:gd name="connsiteY50" fmla="*/ 2265546 h 4035279"/>
              <a:gd name="connsiteX51" fmla="*/ 1663299 w 3554089"/>
              <a:gd name="connsiteY51" fmla="*/ 2225353 h 4035279"/>
              <a:gd name="connsiteX52" fmla="*/ 1652910 w 3554089"/>
              <a:gd name="connsiteY52" fmla="*/ 2160771 h 4035279"/>
              <a:gd name="connsiteX53" fmla="*/ 1658275 w 3554089"/>
              <a:gd name="connsiteY53" fmla="*/ 2134917 h 4035279"/>
              <a:gd name="connsiteX54" fmla="*/ 1614811 w 3554089"/>
              <a:gd name="connsiteY54" fmla="*/ 2113146 h 4035279"/>
              <a:gd name="connsiteX55" fmla="*/ 1587936 w 3554089"/>
              <a:gd name="connsiteY55" fmla="*/ 2114821 h 4035279"/>
              <a:gd name="connsiteX56" fmla="*/ 1578411 w 3554089"/>
              <a:gd name="connsiteY56" fmla="*/ 2075177 h 4035279"/>
              <a:gd name="connsiteX57" fmla="*/ 1581474 w 3554089"/>
              <a:gd name="connsiteY57" fmla="*/ 2001227 h 4035279"/>
              <a:gd name="connsiteX58" fmla="*/ 1562815 w 3554089"/>
              <a:gd name="connsiteY58" fmla="*/ 1974144 h 4035279"/>
              <a:gd name="connsiteX59" fmla="*/ 1532670 w 3554089"/>
              <a:gd name="connsiteY59" fmla="*/ 1928926 h 4035279"/>
              <a:gd name="connsiteX60" fmla="*/ 1477404 w 3554089"/>
              <a:gd name="connsiteY60" fmla="*/ 1875519 h 4035279"/>
              <a:gd name="connsiteX61" fmla="*/ 1447259 w 3554089"/>
              <a:gd name="connsiteY61" fmla="*/ 1833467 h 4035279"/>
              <a:gd name="connsiteX62" fmla="*/ 1412090 w 3554089"/>
              <a:gd name="connsiteY62" fmla="*/ 1818394 h 4035279"/>
              <a:gd name="connsiteX63" fmla="*/ 1390973 w 3554089"/>
              <a:gd name="connsiteY63" fmla="*/ 1805965 h 4035279"/>
              <a:gd name="connsiteX64" fmla="*/ 1366872 w 3554089"/>
              <a:gd name="connsiteY64" fmla="*/ 1798298 h 4035279"/>
              <a:gd name="connsiteX65" fmla="*/ 1338585 w 3554089"/>
              <a:gd name="connsiteY65" fmla="*/ 1779771 h 4035279"/>
              <a:gd name="connsiteX66" fmla="*/ 1301558 w 3554089"/>
              <a:gd name="connsiteY66" fmla="*/ 1773177 h 4035279"/>
              <a:gd name="connsiteX67" fmla="*/ 1267148 w 3554089"/>
              <a:gd name="connsiteY67" fmla="*/ 1748815 h 4035279"/>
              <a:gd name="connsiteX68" fmla="*/ 1227531 w 3554089"/>
              <a:gd name="connsiteY68" fmla="*/ 1730864 h 4035279"/>
              <a:gd name="connsiteX69" fmla="*/ 1266389 w 3554089"/>
              <a:gd name="connsiteY69" fmla="*/ 1607379 h 4035279"/>
              <a:gd name="connsiteX70" fmla="*/ 1296534 w 3554089"/>
              <a:gd name="connsiteY70" fmla="*/ 1537041 h 4035279"/>
              <a:gd name="connsiteX71" fmla="*/ 1391993 w 3554089"/>
              <a:gd name="connsiteY71" fmla="*/ 1416460 h 4035279"/>
              <a:gd name="connsiteX72" fmla="*/ 1428759 w 3554089"/>
              <a:gd name="connsiteY72" fmla="*/ 1361194 h 4035279"/>
              <a:gd name="connsiteX73" fmla="*/ 1482428 w 3554089"/>
              <a:gd name="connsiteY73" fmla="*/ 1336073 h 4035279"/>
              <a:gd name="connsiteX74" fmla="*/ 1552767 w 3554089"/>
              <a:gd name="connsiteY74" fmla="*/ 1295880 h 4035279"/>
              <a:gd name="connsiteX75" fmla="*/ 1663299 w 3554089"/>
              <a:gd name="connsiteY75" fmla="*/ 1265735 h 4035279"/>
              <a:gd name="connsiteX76" fmla="*/ 1708516 w 3554089"/>
              <a:gd name="connsiteY76" fmla="*/ 1245638 h 4035279"/>
              <a:gd name="connsiteX77" fmla="*/ 1743686 w 3554089"/>
              <a:gd name="connsiteY77" fmla="*/ 1205445 h 4035279"/>
              <a:gd name="connsiteX78" fmla="*/ 1763782 w 3554089"/>
              <a:gd name="connsiteY78" fmla="*/ 1120034 h 4035279"/>
              <a:gd name="connsiteX79" fmla="*/ 1796571 w 3554089"/>
              <a:gd name="connsiteY79" fmla="*/ 1033026 h 4035279"/>
              <a:gd name="connsiteX80" fmla="*/ 1864266 w 3554089"/>
              <a:gd name="connsiteY80" fmla="*/ 944188 h 4035279"/>
              <a:gd name="connsiteX81" fmla="*/ 1979822 w 3554089"/>
              <a:gd name="connsiteY81" fmla="*/ 843704 h 4035279"/>
              <a:gd name="connsiteX82" fmla="*/ 1934604 w 3554089"/>
              <a:gd name="connsiteY82" fmla="*/ 813559 h 4035279"/>
              <a:gd name="connsiteX83" fmla="*/ 1876749 w 3554089"/>
              <a:gd name="connsiteY83" fmla="*/ 798696 h 4035279"/>
              <a:gd name="connsiteX84" fmla="*/ 1793927 w 3554089"/>
              <a:gd name="connsiteY84" fmla="*/ 793462 h 4035279"/>
              <a:gd name="connsiteX85" fmla="*/ 1741018 w 3554089"/>
              <a:gd name="connsiteY85" fmla="*/ 770121 h 4035279"/>
              <a:gd name="connsiteX86" fmla="*/ 1669580 w 3554089"/>
              <a:gd name="connsiteY86" fmla="*/ 755834 h 4035279"/>
              <a:gd name="connsiteX87" fmla="*/ 1633154 w 3554089"/>
              <a:gd name="connsiteY87" fmla="*/ 768342 h 4035279"/>
              <a:gd name="connsiteX88" fmla="*/ 1572864 w 3554089"/>
              <a:gd name="connsiteY88" fmla="*/ 738197 h 4035279"/>
              <a:gd name="connsiteX89" fmla="*/ 1502525 w 3554089"/>
              <a:gd name="connsiteY89" fmla="*/ 723124 h 4035279"/>
              <a:gd name="connsiteX90" fmla="*/ 1326680 w 3554089"/>
              <a:gd name="connsiteY90" fmla="*/ 674871 h 4035279"/>
              <a:gd name="connsiteX91" fmla="*/ 1090543 w 3554089"/>
              <a:gd name="connsiteY91" fmla="*/ 612592 h 4035279"/>
              <a:gd name="connsiteX92" fmla="*/ 1025228 w 3554089"/>
              <a:gd name="connsiteY92" fmla="*/ 582447 h 4035279"/>
              <a:gd name="connsiteX93" fmla="*/ 969963 w 3554089"/>
              <a:gd name="connsiteY93" fmla="*/ 557326 h 4035279"/>
              <a:gd name="connsiteX94" fmla="*/ 884552 w 3554089"/>
              <a:gd name="connsiteY94" fmla="*/ 547278 h 4035279"/>
              <a:gd name="connsiteX95" fmla="*/ 824261 w 3554089"/>
              <a:gd name="connsiteY95" fmla="*/ 547278 h 4035279"/>
              <a:gd name="connsiteX96" fmla="*/ 789092 w 3554089"/>
              <a:gd name="connsiteY96" fmla="*/ 552302 h 4035279"/>
              <a:gd name="connsiteX97" fmla="*/ 693633 w 3554089"/>
              <a:gd name="connsiteY97" fmla="*/ 451819 h 4035279"/>
              <a:gd name="connsiteX98" fmla="*/ 681361 w 3554089"/>
              <a:gd name="connsiteY98" fmla="*/ 408171 h 4035279"/>
              <a:gd name="connsiteX99" fmla="*/ 652786 w 3554089"/>
              <a:gd name="connsiteY99" fmla="*/ 381977 h 4035279"/>
              <a:gd name="connsiteX100" fmla="*/ 623294 w 3554089"/>
              <a:gd name="connsiteY100" fmla="*/ 346311 h 4035279"/>
              <a:gd name="connsiteX101" fmla="*/ 563004 w 3554089"/>
              <a:gd name="connsiteY101" fmla="*/ 265924 h 4035279"/>
              <a:gd name="connsiteX102" fmla="*/ 2430986 w 3554089"/>
              <a:gd name="connsiteY102" fmla="*/ 927143 h 4035279"/>
              <a:gd name="connsiteX103" fmla="*/ 457497 w 3554089"/>
              <a:gd name="connsiteY103" fmla="*/ 155392 h 4035279"/>
              <a:gd name="connsiteX104" fmla="*/ 362037 w 3554089"/>
              <a:gd name="connsiteY104" fmla="*/ 85054 h 4035279"/>
              <a:gd name="connsiteX105" fmla="*/ 266578 w 3554089"/>
              <a:gd name="connsiteY105" fmla="*/ 80030 h 4035279"/>
              <a:gd name="connsiteX106" fmla="*/ 236068 w 3554089"/>
              <a:gd name="connsiteY106" fmla="*/ 55746 h 4035279"/>
              <a:gd name="connsiteX107" fmla="*/ 166094 w 3554089"/>
              <a:gd name="connsiteY107" fmla="*/ 69981 h 4035279"/>
              <a:gd name="connsiteX108" fmla="*/ 178907 w 3554089"/>
              <a:gd name="connsiteY108" fmla="*/ 72409 h 4035279"/>
              <a:gd name="connsiteX109" fmla="*/ 2505825 w 3554089"/>
              <a:gd name="connsiteY109" fmla="*/ 1047323 h 4035279"/>
              <a:gd name="connsiteX110" fmla="*/ 2593748 w 3554089"/>
              <a:gd name="connsiteY110" fmla="*/ 1212353 h 4035279"/>
              <a:gd name="connsiteX111" fmla="*/ 2636942 w 3554089"/>
              <a:gd name="connsiteY111" fmla="*/ 1354914 h 4035279"/>
              <a:gd name="connsiteX112" fmla="*/ 2715794 w 3554089"/>
              <a:gd name="connsiteY112" fmla="*/ 1476960 h 4035279"/>
              <a:gd name="connsiteX0" fmla="*/ 2703230 w 3541525"/>
              <a:gd name="connsiteY0" fmla="*/ 1472988 h 4031307"/>
              <a:gd name="connsiteX1" fmla="*/ 3084997 w 3541525"/>
              <a:gd name="connsiteY1" fmla="*/ 1732431 h 4031307"/>
              <a:gd name="connsiteX2" fmla="*/ 3306410 w 3541525"/>
              <a:gd name="connsiteY2" fmla="*/ 2051675 h 4031307"/>
              <a:gd name="connsiteX3" fmla="*/ 3370678 w 3541525"/>
              <a:gd name="connsiteY3" fmla="*/ 2419068 h 4031307"/>
              <a:gd name="connsiteX4" fmla="*/ 3360350 w 3541525"/>
              <a:gd name="connsiteY4" fmla="*/ 2775505 h 4031307"/>
              <a:gd name="connsiteX5" fmla="*/ 3410592 w 3541525"/>
              <a:gd name="connsiteY5" fmla="*/ 3011921 h 4031307"/>
              <a:gd name="connsiteX6" fmla="*/ 3500897 w 3541525"/>
              <a:gd name="connsiteY6" fmla="*/ 3271224 h 4031307"/>
              <a:gd name="connsiteX7" fmla="*/ 3541379 w 3541525"/>
              <a:gd name="connsiteY7" fmla="*/ 3575230 h 4031307"/>
              <a:gd name="connsiteX8" fmla="*/ 3488327 w 3541525"/>
              <a:gd name="connsiteY8" fmla="*/ 3740287 h 4031307"/>
              <a:gd name="connsiteX9" fmla="*/ 3444714 w 3541525"/>
              <a:gd name="connsiteY9" fmla="*/ 3851795 h 4031307"/>
              <a:gd name="connsiteX10" fmla="*/ 3356931 w 3541525"/>
              <a:gd name="connsiteY10" fmla="*/ 3903991 h 4031307"/>
              <a:gd name="connsiteX11" fmla="*/ 3063653 w 3541525"/>
              <a:gd name="connsiteY11" fmla="*/ 4015343 h 4031307"/>
              <a:gd name="connsiteX12" fmla="*/ 1197435 w 3541525"/>
              <a:gd name="connsiteY12" fmla="*/ 3518874 h 4031307"/>
              <a:gd name="connsiteX13" fmla="*/ 1117264 w 3541525"/>
              <a:gd name="connsiteY13" fmla="*/ 3474423 h 4031307"/>
              <a:gd name="connsiteX14" fmla="*/ 1304067 w 3541525"/>
              <a:gd name="connsiteY14" fmla="*/ 3477425 h 4031307"/>
              <a:gd name="connsiteX15" fmla="*/ 1379429 w 3541525"/>
              <a:gd name="connsiteY15" fmla="*/ 3422159 h 4031307"/>
              <a:gd name="connsiteX16" fmla="*/ 1434695 w 3541525"/>
              <a:gd name="connsiteY16" fmla="*/ 3376941 h 4031307"/>
              <a:gd name="connsiteX17" fmla="*/ 1530810 w 3541525"/>
              <a:gd name="connsiteY17" fmla="*/ 3418862 h 4031307"/>
              <a:gd name="connsiteX18" fmla="*/ 1585420 w 3541525"/>
              <a:gd name="connsiteY18" fmla="*/ 3422159 h 4031307"/>
              <a:gd name="connsiteX19" fmla="*/ 1635662 w 3541525"/>
              <a:gd name="connsiteY19" fmla="*/ 3407086 h 4031307"/>
              <a:gd name="connsiteX20" fmla="*/ 1685904 w 3541525"/>
              <a:gd name="connsiteY20" fmla="*/ 3336748 h 4031307"/>
              <a:gd name="connsiteX21" fmla="*/ 1700977 w 3541525"/>
              <a:gd name="connsiteY21" fmla="*/ 3291530 h 4031307"/>
              <a:gd name="connsiteX22" fmla="*/ 1699879 w 3541525"/>
              <a:gd name="connsiteY22" fmla="*/ 3266462 h 4031307"/>
              <a:gd name="connsiteX23" fmla="*/ 1740647 w 3541525"/>
              <a:gd name="connsiteY23" fmla="*/ 3245527 h 4031307"/>
              <a:gd name="connsiteX24" fmla="*/ 1791412 w 3541525"/>
              <a:gd name="connsiteY24" fmla="*/ 3266409 h 4031307"/>
              <a:gd name="connsiteX25" fmla="*/ 1866774 w 3541525"/>
              <a:gd name="connsiteY25" fmla="*/ 3266409 h 4031307"/>
              <a:gd name="connsiteX26" fmla="*/ 1922040 w 3541525"/>
              <a:gd name="connsiteY26" fmla="*/ 3221192 h 4031307"/>
              <a:gd name="connsiteX27" fmla="*/ 1942137 w 3541525"/>
              <a:gd name="connsiteY27" fmla="*/ 3145829 h 4031307"/>
              <a:gd name="connsiteX28" fmla="*/ 1942137 w 3541525"/>
              <a:gd name="connsiteY28" fmla="*/ 3085539 h 4031307"/>
              <a:gd name="connsiteX29" fmla="*/ 2002427 w 3541525"/>
              <a:gd name="connsiteY29" fmla="*/ 3010176 h 4031307"/>
              <a:gd name="connsiteX30" fmla="*/ 2022524 w 3541525"/>
              <a:gd name="connsiteY30" fmla="*/ 2964959 h 4031307"/>
              <a:gd name="connsiteX31" fmla="*/ 2042620 w 3541525"/>
              <a:gd name="connsiteY31" fmla="*/ 2939838 h 4031307"/>
              <a:gd name="connsiteX32" fmla="*/ 2076115 w 3541525"/>
              <a:gd name="connsiteY32" fmla="*/ 2921180 h 4031307"/>
              <a:gd name="connsiteX33" fmla="*/ 2123007 w 3541525"/>
              <a:gd name="connsiteY33" fmla="*/ 2919741 h 4031307"/>
              <a:gd name="connsiteX34" fmla="*/ 2117983 w 3541525"/>
              <a:gd name="connsiteY34" fmla="*/ 2869499 h 4031307"/>
              <a:gd name="connsiteX35" fmla="*/ 2107935 w 3541525"/>
              <a:gd name="connsiteY35" fmla="*/ 2834330 h 4031307"/>
              <a:gd name="connsiteX36" fmla="*/ 2107071 w 3541525"/>
              <a:gd name="connsiteY36" fmla="*/ 2816405 h 4031307"/>
              <a:gd name="connsiteX37" fmla="*/ 2070122 w 3541525"/>
              <a:gd name="connsiteY37" fmla="*/ 2779850 h 4031307"/>
              <a:gd name="connsiteX38" fmla="*/ 2047645 w 3541525"/>
              <a:gd name="connsiteY38" fmla="*/ 2779064 h 4031307"/>
              <a:gd name="connsiteX39" fmla="*/ 2002427 w 3541525"/>
              <a:gd name="connsiteY39" fmla="*/ 2728822 h 4031307"/>
              <a:gd name="connsiteX40" fmla="*/ 1972282 w 3541525"/>
              <a:gd name="connsiteY40" fmla="*/ 2698677 h 4031307"/>
              <a:gd name="connsiteX41" fmla="*/ 1947161 w 3541525"/>
              <a:gd name="connsiteY41" fmla="*/ 2693653 h 4031307"/>
              <a:gd name="connsiteX42" fmla="*/ 1897521 w 3541525"/>
              <a:gd name="connsiteY42" fmla="*/ 2613999 h 4031307"/>
              <a:gd name="connsiteX43" fmla="*/ 1876823 w 3541525"/>
              <a:gd name="connsiteY43" fmla="*/ 2542928 h 4031307"/>
              <a:gd name="connsiteX44" fmla="*/ 1845134 w 3541525"/>
              <a:gd name="connsiteY44" fmla="*/ 2504462 h 4031307"/>
              <a:gd name="connsiteX45" fmla="*/ 1837990 w 3541525"/>
              <a:gd name="connsiteY45" fmla="*/ 2466362 h 4031307"/>
              <a:gd name="connsiteX46" fmla="*/ 1816533 w 3541525"/>
              <a:gd name="connsiteY46" fmla="*/ 2437420 h 4031307"/>
              <a:gd name="connsiteX47" fmla="*/ 1816559 w 3541525"/>
              <a:gd name="connsiteY47" fmla="*/ 2418737 h 4031307"/>
              <a:gd name="connsiteX48" fmla="*/ 1781363 w 3541525"/>
              <a:gd name="connsiteY48" fmla="*/ 2367082 h 4031307"/>
              <a:gd name="connsiteX49" fmla="*/ 1716049 w 3541525"/>
              <a:gd name="connsiteY49" fmla="*/ 2296743 h 4031307"/>
              <a:gd name="connsiteX50" fmla="*/ 1685904 w 3541525"/>
              <a:gd name="connsiteY50" fmla="*/ 2261574 h 4031307"/>
              <a:gd name="connsiteX51" fmla="*/ 1650735 w 3541525"/>
              <a:gd name="connsiteY51" fmla="*/ 2221381 h 4031307"/>
              <a:gd name="connsiteX52" fmla="*/ 1640346 w 3541525"/>
              <a:gd name="connsiteY52" fmla="*/ 2156799 h 4031307"/>
              <a:gd name="connsiteX53" fmla="*/ 1645711 w 3541525"/>
              <a:gd name="connsiteY53" fmla="*/ 2130945 h 4031307"/>
              <a:gd name="connsiteX54" fmla="*/ 1602247 w 3541525"/>
              <a:gd name="connsiteY54" fmla="*/ 2109174 h 4031307"/>
              <a:gd name="connsiteX55" fmla="*/ 1575372 w 3541525"/>
              <a:gd name="connsiteY55" fmla="*/ 2110849 h 4031307"/>
              <a:gd name="connsiteX56" fmla="*/ 1565847 w 3541525"/>
              <a:gd name="connsiteY56" fmla="*/ 2071205 h 4031307"/>
              <a:gd name="connsiteX57" fmla="*/ 1568910 w 3541525"/>
              <a:gd name="connsiteY57" fmla="*/ 1997255 h 4031307"/>
              <a:gd name="connsiteX58" fmla="*/ 1550251 w 3541525"/>
              <a:gd name="connsiteY58" fmla="*/ 1970172 h 4031307"/>
              <a:gd name="connsiteX59" fmla="*/ 1520106 w 3541525"/>
              <a:gd name="connsiteY59" fmla="*/ 1924954 h 4031307"/>
              <a:gd name="connsiteX60" fmla="*/ 1464840 w 3541525"/>
              <a:gd name="connsiteY60" fmla="*/ 1871547 h 4031307"/>
              <a:gd name="connsiteX61" fmla="*/ 1434695 w 3541525"/>
              <a:gd name="connsiteY61" fmla="*/ 1829495 h 4031307"/>
              <a:gd name="connsiteX62" fmla="*/ 1399526 w 3541525"/>
              <a:gd name="connsiteY62" fmla="*/ 1814422 h 4031307"/>
              <a:gd name="connsiteX63" fmla="*/ 1378409 w 3541525"/>
              <a:gd name="connsiteY63" fmla="*/ 1801993 h 4031307"/>
              <a:gd name="connsiteX64" fmla="*/ 1354308 w 3541525"/>
              <a:gd name="connsiteY64" fmla="*/ 1794326 h 4031307"/>
              <a:gd name="connsiteX65" fmla="*/ 1326021 w 3541525"/>
              <a:gd name="connsiteY65" fmla="*/ 1775799 h 4031307"/>
              <a:gd name="connsiteX66" fmla="*/ 1288994 w 3541525"/>
              <a:gd name="connsiteY66" fmla="*/ 1769205 h 4031307"/>
              <a:gd name="connsiteX67" fmla="*/ 1254584 w 3541525"/>
              <a:gd name="connsiteY67" fmla="*/ 1744843 h 4031307"/>
              <a:gd name="connsiteX68" fmla="*/ 1214967 w 3541525"/>
              <a:gd name="connsiteY68" fmla="*/ 1726892 h 4031307"/>
              <a:gd name="connsiteX69" fmla="*/ 1253825 w 3541525"/>
              <a:gd name="connsiteY69" fmla="*/ 1603407 h 4031307"/>
              <a:gd name="connsiteX70" fmla="*/ 1283970 w 3541525"/>
              <a:gd name="connsiteY70" fmla="*/ 1533069 h 4031307"/>
              <a:gd name="connsiteX71" fmla="*/ 1379429 w 3541525"/>
              <a:gd name="connsiteY71" fmla="*/ 1412488 h 4031307"/>
              <a:gd name="connsiteX72" fmla="*/ 1416195 w 3541525"/>
              <a:gd name="connsiteY72" fmla="*/ 1357222 h 4031307"/>
              <a:gd name="connsiteX73" fmla="*/ 1469864 w 3541525"/>
              <a:gd name="connsiteY73" fmla="*/ 1332101 h 4031307"/>
              <a:gd name="connsiteX74" fmla="*/ 1540203 w 3541525"/>
              <a:gd name="connsiteY74" fmla="*/ 1291908 h 4031307"/>
              <a:gd name="connsiteX75" fmla="*/ 1650735 w 3541525"/>
              <a:gd name="connsiteY75" fmla="*/ 1261763 h 4031307"/>
              <a:gd name="connsiteX76" fmla="*/ 1695952 w 3541525"/>
              <a:gd name="connsiteY76" fmla="*/ 1241666 h 4031307"/>
              <a:gd name="connsiteX77" fmla="*/ 1731122 w 3541525"/>
              <a:gd name="connsiteY77" fmla="*/ 1201473 h 4031307"/>
              <a:gd name="connsiteX78" fmla="*/ 1751218 w 3541525"/>
              <a:gd name="connsiteY78" fmla="*/ 1116062 h 4031307"/>
              <a:gd name="connsiteX79" fmla="*/ 1784007 w 3541525"/>
              <a:gd name="connsiteY79" fmla="*/ 1029054 h 4031307"/>
              <a:gd name="connsiteX80" fmla="*/ 1851702 w 3541525"/>
              <a:gd name="connsiteY80" fmla="*/ 940216 h 4031307"/>
              <a:gd name="connsiteX81" fmla="*/ 1967258 w 3541525"/>
              <a:gd name="connsiteY81" fmla="*/ 839732 h 4031307"/>
              <a:gd name="connsiteX82" fmla="*/ 1922040 w 3541525"/>
              <a:gd name="connsiteY82" fmla="*/ 809587 h 4031307"/>
              <a:gd name="connsiteX83" fmla="*/ 1864185 w 3541525"/>
              <a:gd name="connsiteY83" fmla="*/ 794724 h 4031307"/>
              <a:gd name="connsiteX84" fmla="*/ 1781363 w 3541525"/>
              <a:gd name="connsiteY84" fmla="*/ 789490 h 4031307"/>
              <a:gd name="connsiteX85" fmla="*/ 1728454 w 3541525"/>
              <a:gd name="connsiteY85" fmla="*/ 766149 h 4031307"/>
              <a:gd name="connsiteX86" fmla="*/ 1657016 w 3541525"/>
              <a:gd name="connsiteY86" fmla="*/ 751862 h 4031307"/>
              <a:gd name="connsiteX87" fmla="*/ 1620590 w 3541525"/>
              <a:gd name="connsiteY87" fmla="*/ 764370 h 4031307"/>
              <a:gd name="connsiteX88" fmla="*/ 1560300 w 3541525"/>
              <a:gd name="connsiteY88" fmla="*/ 734225 h 4031307"/>
              <a:gd name="connsiteX89" fmla="*/ 1489961 w 3541525"/>
              <a:gd name="connsiteY89" fmla="*/ 719152 h 4031307"/>
              <a:gd name="connsiteX90" fmla="*/ 1314116 w 3541525"/>
              <a:gd name="connsiteY90" fmla="*/ 670899 h 4031307"/>
              <a:gd name="connsiteX91" fmla="*/ 1077979 w 3541525"/>
              <a:gd name="connsiteY91" fmla="*/ 608620 h 4031307"/>
              <a:gd name="connsiteX92" fmla="*/ 1012664 w 3541525"/>
              <a:gd name="connsiteY92" fmla="*/ 578475 h 4031307"/>
              <a:gd name="connsiteX93" fmla="*/ 957399 w 3541525"/>
              <a:gd name="connsiteY93" fmla="*/ 553354 h 4031307"/>
              <a:gd name="connsiteX94" fmla="*/ 871988 w 3541525"/>
              <a:gd name="connsiteY94" fmla="*/ 543306 h 4031307"/>
              <a:gd name="connsiteX95" fmla="*/ 811697 w 3541525"/>
              <a:gd name="connsiteY95" fmla="*/ 543306 h 4031307"/>
              <a:gd name="connsiteX96" fmla="*/ 776528 w 3541525"/>
              <a:gd name="connsiteY96" fmla="*/ 548330 h 4031307"/>
              <a:gd name="connsiteX97" fmla="*/ 681069 w 3541525"/>
              <a:gd name="connsiteY97" fmla="*/ 447847 h 4031307"/>
              <a:gd name="connsiteX98" fmla="*/ 668797 w 3541525"/>
              <a:gd name="connsiteY98" fmla="*/ 404199 h 4031307"/>
              <a:gd name="connsiteX99" fmla="*/ 640222 w 3541525"/>
              <a:gd name="connsiteY99" fmla="*/ 378005 h 4031307"/>
              <a:gd name="connsiteX100" fmla="*/ 610730 w 3541525"/>
              <a:gd name="connsiteY100" fmla="*/ 342339 h 4031307"/>
              <a:gd name="connsiteX101" fmla="*/ 550440 w 3541525"/>
              <a:gd name="connsiteY101" fmla="*/ 261952 h 4031307"/>
              <a:gd name="connsiteX102" fmla="*/ 2418422 w 3541525"/>
              <a:gd name="connsiteY102" fmla="*/ 923171 h 4031307"/>
              <a:gd name="connsiteX103" fmla="*/ 444933 w 3541525"/>
              <a:gd name="connsiteY103" fmla="*/ 151420 h 4031307"/>
              <a:gd name="connsiteX104" fmla="*/ 349473 w 3541525"/>
              <a:gd name="connsiteY104" fmla="*/ 81082 h 4031307"/>
              <a:gd name="connsiteX105" fmla="*/ 254014 w 3541525"/>
              <a:gd name="connsiteY105" fmla="*/ 76058 h 4031307"/>
              <a:gd name="connsiteX106" fmla="*/ 223504 w 3541525"/>
              <a:gd name="connsiteY106" fmla="*/ 51774 h 4031307"/>
              <a:gd name="connsiteX107" fmla="*/ 153530 w 3541525"/>
              <a:gd name="connsiteY107" fmla="*/ 66009 h 4031307"/>
              <a:gd name="connsiteX108" fmla="*/ 166343 w 3541525"/>
              <a:gd name="connsiteY108" fmla="*/ 68437 h 4031307"/>
              <a:gd name="connsiteX109" fmla="*/ 173486 w 3541525"/>
              <a:gd name="connsiteY109" fmla="*/ 73199 h 4031307"/>
              <a:gd name="connsiteX110" fmla="*/ 2493261 w 3541525"/>
              <a:gd name="connsiteY110" fmla="*/ 1043351 h 4031307"/>
              <a:gd name="connsiteX111" fmla="*/ 2581184 w 3541525"/>
              <a:gd name="connsiteY111" fmla="*/ 1208381 h 4031307"/>
              <a:gd name="connsiteX112" fmla="*/ 2624378 w 3541525"/>
              <a:gd name="connsiteY112" fmla="*/ 1350942 h 4031307"/>
              <a:gd name="connsiteX113" fmla="*/ 2703230 w 3541525"/>
              <a:gd name="connsiteY113" fmla="*/ 1472988 h 4031307"/>
              <a:gd name="connsiteX0" fmla="*/ 2705882 w 3544177"/>
              <a:gd name="connsiteY0" fmla="*/ 1472451 h 4030770"/>
              <a:gd name="connsiteX1" fmla="*/ 3087649 w 3544177"/>
              <a:gd name="connsiteY1" fmla="*/ 1731894 h 4030770"/>
              <a:gd name="connsiteX2" fmla="*/ 3309062 w 3544177"/>
              <a:gd name="connsiteY2" fmla="*/ 2051138 h 4030770"/>
              <a:gd name="connsiteX3" fmla="*/ 3373330 w 3544177"/>
              <a:gd name="connsiteY3" fmla="*/ 2418531 h 4030770"/>
              <a:gd name="connsiteX4" fmla="*/ 3363002 w 3544177"/>
              <a:gd name="connsiteY4" fmla="*/ 2774968 h 4030770"/>
              <a:gd name="connsiteX5" fmla="*/ 3413244 w 3544177"/>
              <a:gd name="connsiteY5" fmla="*/ 3011384 h 4030770"/>
              <a:gd name="connsiteX6" fmla="*/ 3503549 w 3544177"/>
              <a:gd name="connsiteY6" fmla="*/ 3270687 h 4030770"/>
              <a:gd name="connsiteX7" fmla="*/ 3544031 w 3544177"/>
              <a:gd name="connsiteY7" fmla="*/ 3574693 h 4030770"/>
              <a:gd name="connsiteX8" fmla="*/ 3490979 w 3544177"/>
              <a:gd name="connsiteY8" fmla="*/ 3739750 h 4030770"/>
              <a:gd name="connsiteX9" fmla="*/ 3447366 w 3544177"/>
              <a:gd name="connsiteY9" fmla="*/ 3851258 h 4030770"/>
              <a:gd name="connsiteX10" fmla="*/ 3359583 w 3544177"/>
              <a:gd name="connsiteY10" fmla="*/ 3903454 h 4030770"/>
              <a:gd name="connsiteX11" fmla="*/ 3066305 w 3544177"/>
              <a:gd name="connsiteY11" fmla="*/ 4014806 h 4030770"/>
              <a:gd name="connsiteX12" fmla="*/ 1200087 w 3544177"/>
              <a:gd name="connsiteY12" fmla="*/ 3518337 h 4030770"/>
              <a:gd name="connsiteX13" fmla="*/ 1119916 w 3544177"/>
              <a:gd name="connsiteY13" fmla="*/ 3473886 h 4030770"/>
              <a:gd name="connsiteX14" fmla="*/ 1306719 w 3544177"/>
              <a:gd name="connsiteY14" fmla="*/ 3476888 h 4030770"/>
              <a:gd name="connsiteX15" fmla="*/ 1382081 w 3544177"/>
              <a:gd name="connsiteY15" fmla="*/ 3421622 h 4030770"/>
              <a:gd name="connsiteX16" fmla="*/ 1437347 w 3544177"/>
              <a:gd name="connsiteY16" fmla="*/ 3376404 h 4030770"/>
              <a:gd name="connsiteX17" fmla="*/ 1533462 w 3544177"/>
              <a:gd name="connsiteY17" fmla="*/ 3418325 h 4030770"/>
              <a:gd name="connsiteX18" fmla="*/ 1588072 w 3544177"/>
              <a:gd name="connsiteY18" fmla="*/ 3421622 h 4030770"/>
              <a:gd name="connsiteX19" fmla="*/ 1638314 w 3544177"/>
              <a:gd name="connsiteY19" fmla="*/ 3406549 h 4030770"/>
              <a:gd name="connsiteX20" fmla="*/ 1688556 w 3544177"/>
              <a:gd name="connsiteY20" fmla="*/ 3336211 h 4030770"/>
              <a:gd name="connsiteX21" fmla="*/ 1703629 w 3544177"/>
              <a:gd name="connsiteY21" fmla="*/ 3290993 h 4030770"/>
              <a:gd name="connsiteX22" fmla="*/ 1702531 w 3544177"/>
              <a:gd name="connsiteY22" fmla="*/ 3265925 h 4030770"/>
              <a:gd name="connsiteX23" fmla="*/ 1743299 w 3544177"/>
              <a:gd name="connsiteY23" fmla="*/ 3244990 h 4030770"/>
              <a:gd name="connsiteX24" fmla="*/ 1794064 w 3544177"/>
              <a:gd name="connsiteY24" fmla="*/ 3265872 h 4030770"/>
              <a:gd name="connsiteX25" fmla="*/ 1869426 w 3544177"/>
              <a:gd name="connsiteY25" fmla="*/ 3265872 h 4030770"/>
              <a:gd name="connsiteX26" fmla="*/ 1924692 w 3544177"/>
              <a:gd name="connsiteY26" fmla="*/ 3220655 h 4030770"/>
              <a:gd name="connsiteX27" fmla="*/ 1944789 w 3544177"/>
              <a:gd name="connsiteY27" fmla="*/ 3145292 h 4030770"/>
              <a:gd name="connsiteX28" fmla="*/ 1944789 w 3544177"/>
              <a:gd name="connsiteY28" fmla="*/ 3085002 h 4030770"/>
              <a:gd name="connsiteX29" fmla="*/ 2005079 w 3544177"/>
              <a:gd name="connsiteY29" fmla="*/ 3009639 h 4030770"/>
              <a:gd name="connsiteX30" fmla="*/ 2025176 w 3544177"/>
              <a:gd name="connsiteY30" fmla="*/ 2964422 h 4030770"/>
              <a:gd name="connsiteX31" fmla="*/ 2045272 w 3544177"/>
              <a:gd name="connsiteY31" fmla="*/ 2939301 h 4030770"/>
              <a:gd name="connsiteX32" fmla="*/ 2078767 w 3544177"/>
              <a:gd name="connsiteY32" fmla="*/ 2920643 h 4030770"/>
              <a:gd name="connsiteX33" fmla="*/ 2125659 w 3544177"/>
              <a:gd name="connsiteY33" fmla="*/ 2919204 h 4030770"/>
              <a:gd name="connsiteX34" fmla="*/ 2120635 w 3544177"/>
              <a:gd name="connsiteY34" fmla="*/ 2868962 h 4030770"/>
              <a:gd name="connsiteX35" fmla="*/ 2110587 w 3544177"/>
              <a:gd name="connsiteY35" fmla="*/ 2833793 h 4030770"/>
              <a:gd name="connsiteX36" fmla="*/ 2109723 w 3544177"/>
              <a:gd name="connsiteY36" fmla="*/ 2815868 h 4030770"/>
              <a:gd name="connsiteX37" fmla="*/ 2072774 w 3544177"/>
              <a:gd name="connsiteY37" fmla="*/ 2779313 h 4030770"/>
              <a:gd name="connsiteX38" fmla="*/ 2050297 w 3544177"/>
              <a:gd name="connsiteY38" fmla="*/ 2778527 h 4030770"/>
              <a:gd name="connsiteX39" fmla="*/ 2005079 w 3544177"/>
              <a:gd name="connsiteY39" fmla="*/ 2728285 h 4030770"/>
              <a:gd name="connsiteX40" fmla="*/ 1974934 w 3544177"/>
              <a:gd name="connsiteY40" fmla="*/ 2698140 h 4030770"/>
              <a:gd name="connsiteX41" fmla="*/ 1949813 w 3544177"/>
              <a:gd name="connsiteY41" fmla="*/ 2693116 h 4030770"/>
              <a:gd name="connsiteX42" fmla="*/ 1900173 w 3544177"/>
              <a:gd name="connsiteY42" fmla="*/ 2613462 h 4030770"/>
              <a:gd name="connsiteX43" fmla="*/ 1879475 w 3544177"/>
              <a:gd name="connsiteY43" fmla="*/ 2542391 h 4030770"/>
              <a:gd name="connsiteX44" fmla="*/ 1847786 w 3544177"/>
              <a:gd name="connsiteY44" fmla="*/ 2503925 h 4030770"/>
              <a:gd name="connsiteX45" fmla="*/ 1840642 w 3544177"/>
              <a:gd name="connsiteY45" fmla="*/ 2465825 h 4030770"/>
              <a:gd name="connsiteX46" fmla="*/ 1819185 w 3544177"/>
              <a:gd name="connsiteY46" fmla="*/ 2436883 h 4030770"/>
              <a:gd name="connsiteX47" fmla="*/ 1819211 w 3544177"/>
              <a:gd name="connsiteY47" fmla="*/ 2418200 h 4030770"/>
              <a:gd name="connsiteX48" fmla="*/ 1784015 w 3544177"/>
              <a:gd name="connsiteY48" fmla="*/ 2366545 h 4030770"/>
              <a:gd name="connsiteX49" fmla="*/ 1718701 w 3544177"/>
              <a:gd name="connsiteY49" fmla="*/ 2296206 h 4030770"/>
              <a:gd name="connsiteX50" fmla="*/ 1688556 w 3544177"/>
              <a:gd name="connsiteY50" fmla="*/ 2261037 h 4030770"/>
              <a:gd name="connsiteX51" fmla="*/ 1653387 w 3544177"/>
              <a:gd name="connsiteY51" fmla="*/ 2220844 h 4030770"/>
              <a:gd name="connsiteX52" fmla="*/ 1642998 w 3544177"/>
              <a:gd name="connsiteY52" fmla="*/ 2156262 h 4030770"/>
              <a:gd name="connsiteX53" fmla="*/ 1648363 w 3544177"/>
              <a:gd name="connsiteY53" fmla="*/ 2130408 h 4030770"/>
              <a:gd name="connsiteX54" fmla="*/ 1604899 w 3544177"/>
              <a:gd name="connsiteY54" fmla="*/ 2108637 h 4030770"/>
              <a:gd name="connsiteX55" fmla="*/ 1578024 w 3544177"/>
              <a:gd name="connsiteY55" fmla="*/ 2110312 h 4030770"/>
              <a:gd name="connsiteX56" fmla="*/ 1568499 w 3544177"/>
              <a:gd name="connsiteY56" fmla="*/ 2070668 h 4030770"/>
              <a:gd name="connsiteX57" fmla="*/ 1571562 w 3544177"/>
              <a:gd name="connsiteY57" fmla="*/ 1996718 h 4030770"/>
              <a:gd name="connsiteX58" fmla="*/ 1552903 w 3544177"/>
              <a:gd name="connsiteY58" fmla="*/ 1969635 h 4030770"/>
              <a:gd name="connsiteX59" fmla="*/ 1522758 w 3544177"/>
              <a:gd name="connsiteY59" fmla="*/ 1924417 h 4030770"/>
              <a:gd name="connsiteX60" fmla="*/ 1467492 w 3544177"/>
              <a:gd name="connsiteY60" fmla="*/ 1871010 h 4030770"/>
              <a:gd name="connsiteX61" fmla="*/ 1437347 w 3544177"/>
              <a:gd name="connsiteY61" fmla="*/ 1828958 h 4030770"/>
              <a:gd name="connsiteX62" fmla="*/ 1402178 w 3544177"/>
              <a:gd name="connsiteY62" fmla="*/ 1813885 h 4030770"/>
              <a:gd name="connsiteX63" fmla="*/ 1381061 w 3544177"/>
              <a:gd name="connsiteY63" fmla="*/ 1801456 h 4030770"/>
              <a:gd name="connsiteX64" fmla="*/ 1356960 w 3544177"/>
              <a:gd name="connsiteY64" fmla="*/ 1793789 h 4030770"/>
              <a:gd name="connsiteX65" fmla="*/ 1328673 w 3544177"/>
              <a:gd name="connsiteY65" fmla="*/ 1775262 h 4030770"/>
              <a:gd name="connsiteX66" fmla="*/ 1291646 w 3544177"/>
              <a:gd name="connsiteY66" fmla="*/ 1768668 h 4030770"/>
              <a:gd name="connsiteX67" fmla="*/ 1257236 w 3544177"/>
              <a:gd name="connsiteY67" fmla="*/ 1744306 h 4030770"/>
              <a:gd name="connsiteX68" fmla="*/ 1217619 w 3544177"/>
              <a:gd name="connsiteY68" fmla="*/ 1726355 h 4030770"/>
              <a:gd name="connsiteX69" fmla="*/ 1256477 w 3544177"/>
              <a:gd name="connsiteY69" fmla="*/ 1602870 h 4030770"/>
              <a:gd name="connsiteX70" fmla="*/ 1286622 w 3544177"/>
              <a:gd name="connsiteY70" fmla="*/ 1532532 h 4030770"/>
              <a:gd name="connsiteX71" fmla="*/ 1382081 w 3544177"/>
              <a:gd name="connsiteY71" fmla="*/ 1411951 h 4030770"/>
              <a:gd name="connsiteX72" fmla="*/ 1418847 w 3544177"/>
              <a:gd name="connsiteY72" fmla="*/ 1356685 h 4030770"/>
              <a:gd name="connsiteX73" fmla="*/ 1472516 w 3544177"/>
              <a:gd name="connsiteY73" fmla="*/ 1331564 h 4030770"/>
              <a:gd name="connsiteX74" fmla="*/ 1542855 w 3544177"/>
              <a:gd name="connsiteY74" fmla="*/ 1291371 h 4030770"/>
              <a:gd name="connsiteX75" fmla="*/ 1653387 w 3544177"/>
              <a:gd name="connsiteY75" fmla="*/ 1261226 h 4030770"/>
              <a:gd name="connsiteX76" fmla="*/ 1698604 w 3544177"/>
              <a:gd name="connsiteY76" fmla="*/ 1241129 h 4030770"/>
              <a:gd name="connsiteX77" fmla="*/ 1733774 w 3544177"/>
              <a:gd name="connsiteY77" fmla="*/ 1200936 h 4030770"/>
              <a:gd name="connsiteX78" fmla="*/ 1753870 w 3544177"/>
              <a:gd name="connsiteY78" fmla="*/ 1115525 h 4030770"/>
              <a:gd name="connsiteX79" fmla="*/ 1786659 w 3544177"/>
              <a:gd name="connsiteY79" fmla="*/ 1028517 h 4030770"/>
              <a:gd name="connsiteX80" fmla="*/ 1854354 w 3544177"/>
              <a:gd name="connsiteY80" fmla="*/ 939679 h 4030770"/>
              <a:gd name="connsiteX81" fmla="*/ 1969910 w 3544177"/>
              <a:gd name="connsiteY81" fmla="*/ 839195 h 4030770"/>
              <a:gd name="connsiteX82" fmla="*/ 1924692 w 3544177"/>
              <a:gd name="connsiteY82" fmla="*/ 809050 h 4030770"/>
              <a:gd name="connsiteX83" fmla="*/ 1866837 w 3544177"/>
              <a:gd name="connsiteY83" fmla="*/ 794187 h 4030770"/>
              <a:gd name="connsiteX84" fmla="*/ 1784015 w 3544177"/>
              <a:gd name="connsiteY84" fmla="*/ 788953 h 4030770"/>
              <a:gd name="connsiteX85" fmla="*/ 1731106 w 3544177"/>
              <a:gd name="connsiteY85" fmla="*/ 765612 h 4030770"/>
              <a:gd name="connsiteX86" fmla="*/ 1659668 w 3544177"/>
              <a:gd name="connsiteY86" fmla="*/ 751325 h 4030770"/>
              <a:gd name="connsiteX87" fmla="*/ 1623242 w 3544177"/>
              <a:gd name="connsiteY87" fmla="*/ 763833 h 4030770"/>
              <a:gd name="connsiteX88" fmla="*/ 1562952 w 3544177"/>
              <a:gd name="connsiteY88" fmla="*/ 733688 h 4030770"/>
              <a:gd name="connsiteX89" fmla="*/ 1492613 w 3544177"/>
              <a:gd name="connsiteY89" fmla="*/ 718615 h 4030770"/>
              <a:gd name="connsiteX90" fmla="*/ 1316768 w 3544177"/>
              <a:gd name="connsiteY90" fmla="*/ 670362 h 4030770"/>
              <a:gd name="connsiteX91" fmla="*/ 1080631 w 3544177"/>
              <a:gd name="connsiteY91" fmla="*/ 608083 h 4030770"/>
              <a:gd name="connsiteX92" fmla="*/ 1015316 w 3544177"/>
              <a:gd name="connsiteY92" fmla="*/ 577938 h 4030770"/>
              <a:gd name="connsiteX93" fmla="*/ 960051 w 3544177"/>
              <a:gd name="connsiteY93" fmla="*/ 552817 h 4030770"/>
              <a:gd name="connsiteX94" fmla="*/ 874640 w 3544177"/>
              <a:gd name="connsiteY94" fmla="*/ 542769 h 4030770"/>
              <a:gd name="connsiteX95" fmla="*/ 814349 w 3544177"/>
              <a:gd name="connsiteY95" fmla="*/ 542769 h 4030770"/>
              <a:gd name="connsiteX96" fmla="*/ 779180 w 3544177"/>
              <a:gd name="connsiteY96" fmla="*/ 547793 h 4030770"/>
              <a:gd name="connsiteX97" fmla="*/ 683721 w 3544177"/>
              <a:gd name="connsiteY97" fmla="*/ 447310 h 4030770"/>
              <a:gd name="connsiteX98" fmla="*/ 671449 w 3544177"/>
              <a:gd name="connsiteY98" fmla="*/ 403662 h 4030770"/>
              <a:gd name="connsiteX99" fmla="*/ 642874 w 3544177"/>
              <a:gd name="connsiteY99" fmla="*/ 377468 h 4030770"/>
              <a:gd name="connsiteX100" fmla="*/ 613382 w 3544177"/>
              <a:gd name="connsiteY100" fmla="*/ 341802 h 4030770"/>
              <a:gd name="connsiteX101" fmla="*/ 553092 w 3544177"/>
              <a:gd name="connsiteY101" fmla="*/ 261415 h 4030770"/>
              <a:gd name="connsiteX102" fmla="*/ 2421074 w 3544177"/>
              <a:gd name="connsiteY102" fmla="*/ 922634 h 4030770"/>
              <a:gd name="connsiteX103" fmla="*/ 447585 w 3544177"/>
              <a:gd name="connsiteY103" fmla="*/ 150883 h 4030770"/>
              <a:gd name="connsiteX104" fmla="*/ 352125 w 3544177"/>
              <a:gd name="connsiteY104" fmla="*/ 80545 h 4030770"/>
              <a:gd name="connsiteX105" fmla="*/ 256666 w 3544177"/>
              <a:gd name="connsiteY105" fmla="*/ 75521 h 4030770"/>
              <a:gd name="connsiteX106" fmla="*/ 226156 w 3544177"/>
              <a:gd name="connsiteY106" fmla="*/ 51237 h 4030770"/>
              <a:gd name="connsiteX107" fmla="*/ 168995 w 3544177"/>
              <a:gd name="connsiteY107" fmla="*/ 67900 h 4030770"/>
              <a:gd name="connsiteX108" fmla="*/ 176138 w 3544177"/>
              <a:gd name="connsiteY108" fmla="*/ 72662 h 4030770"/>
              <a:gd name="connsiteX109" fmla="*/ 2495913 w 3544177"/>
              <a:gd name="connsiteY109" fmla="*/ 1042814 h 4030770"/>
              <a:gd name="connsiteX110" fmla="*/ 2583836 w 3544177"/>
              <a:gd name="connsiteY110" fmla="*/ 1207844 h 4030770"/>
              <a:gd name="connsiteX111" fmla="*/ 2627030 w 3544177"/>
              <a:gd name="connsiteY111" fmla="*/ 1350405 h 4030770"/>
              <a:gd name="connsiteX112" fmla="*/ 2705882 w 3544177"/>
              <a:gd name="connsiteY112" fmla="*/ 1472451 h 4030770"/>
              <a:gd name="connsiteX0" fmla="*/ 2705882 w 3544177"/>
              <a:gd name="connsiteY0" fmla="*/ 1472451 h 4030770"/>
              <a:gd name="connsiteX1" fmla="*/ 3087649 w 3544177"/>
              <a:gd name="connsiteY1" fmla="*/ 1731894 h 4030770"/>
              <a:gd name="connsiteX2" fmla="*/ 3309062 w 3544177"/>
              <a:gd name="connsiteY2" fmla="*/ 2051138 h 4030770"/>
              <a:gd name="connsiteX3" fmla="*/ 3373330 w 3544177"/>
              <a:gd name="connsiteY3" fmla="*/ 2418531 h 4030770"/>
              <a:gd name="connsiteX4" fmla="*/ 3363002 w 3544177"/>
              <a:gd name="connsiteY4" fmla="*/ 2774968 h 4030770"/>
              <a:gd name="connsiteX5" fmla="*/ 3413244 w 3544177"/>
              <a:gd name="connsiteY5" fmla="*/ 3011384 h 4030770"/>
              <a:gd name="connsiteX6" fmla="*/ 3503549 w 3544177"/>
              <a:gd name="connsiteY6" fmla="*/ 3270687 h 4030770"/>
              <a:gd name="connsiteX7" fmla="*/ 3544031 w 3544177"/>
              <a:gd name="connsiteY7" fmla="*/ 3574693 h 4030770"/>
              <a:gd name="connsiteX8" fmla="*/ 3490979 w 3544177"/>
              <a:gd name="connsiteY8" fmla="*/ 3739750 h 4030770"/>
              <a:gd name="connsiteX9" fmla="*/ 3447366 w 3544177"/>
              <a:gd name="connsiteY9" fmla="*/ 3851258 h 4030770"/>
              <a:gd name="connsiteX10" fmla="*/ 3359583 w 3544177"/>
              <a:gd name="connsiteY10" fmla="*/ 3903454 h 4030770"/>
              <a:gd name="connsiteX11" fmla="*/ 3066305 w 3544177"/>
              <a:gd name="connsiteY11" fmla="*/ 4014806 h 4030770"/>
              <a:gd name="connsiteX12" fmla="*/ 1200087 w 3544177"/>
              <a:gd name="connsiteY12" fmla="*/ 3518337 h 4030770"/>
              <a:gd name="connsiteX13" fmla="*/ 1119916 w 3544177"/>
              <a:gd name="connsiteY13" fmla="*/ 3473886 h 4030770"/>
              <a:gd name="connsiteX14" fmla="*/ 1306719 w 3544177"/>
              <a:gd name="connsiteY14" fmla="*/ 3476888 h 4030770"/>
              <a:gd name="connsiteX15" fmla="*/ 1382081 w 3544177"/>
              <a:gd name="connsiteY15" fmla="*/ 3421622 h 4030770"/>
              <a:gd name="connsiteX16" fmla="*/ 1437347 w 3544177"/>
              <a:gd name="connsiteY16" fmla="*/ 3376404 h 4030770"/>
              <a:gd name="connsiteX17" fmla="*/ 1533462 w 3544177"/>
              <a:gd name="connsiteY17" fmla="*/ 3418325 h 4030770"/>
              <a:gd name="connsiteX18" fmla="*/ 1588072 w 3544177"/>
              <a:gd name="connsiteY18" fmla="*/ 3421622 h 4030770"/>
              <a:gd name="connsiteX19" fmla="*/ 1638314 w 3544177"/>
              <a:gd name="connsiteY19" fmla="*/ 3406549 h 4030770"/>
              <a:gd name="connsiteX20" fmla="*/ 1688556 w 3544177"/>
              <a:gd name="connsiteY20" fmla="*/ 3336211 h 4030770"/>
              <a:gd name="connsiteX21" fmla="*/ 1703629 w 3544177"/>
              <a:gd name="connsiteY21" fmla="*/ 3290993 h 4030770"/>
              <a:gd name="connsiteX22" fmla="*/ 1702531 w 3544177"/>
              <a:gd name="connsiteY22" fmla="*/ 3265925 h 4030770"/>
              <a:gd name="connsiteX23" fmla="*/ 1743299 w 3544177"/>
              <a:gd name="connsiteY23" fmla="*/ 3244990 h 4030770"/>
              <a:gd name="connsiteX24" fmla="*/ 1794064 w 3544177"/>
              <a:gd name="connsiteY24" fmla="*/ 3265872 h 4030770"/>
              <a:gd name="connsiteX25" fmla="*/ 1869426 w 3544177"/>
              <a:gd name="connsiteY25" fmla="*/ 3265872 h 4030770"/>
              <a:gd name="connsiteX26" fmla="*/ 1924692 w 3544177"/>
              <a:gd name="connsiteY26" fmla="*/ 3220655 h 4030770"/>
              <a:gd name="connsiteX27" fmla="*/ 1944789 w 3544177"/>
              <a:gd name="connsiteY27" fmla="*/ 3145292 h 4030770"/>
              <a:gd name="connsiteX28" fmla="*/ 1944789 w 3544177"/>
              <a:gd name="connsiteY28" fmla="*/ 3085002 h 4030770"/>
              <a:gd name="connsiteX29" fmla="*/ 2005079 w 3544177"/>
              <a:gd name="connsiteY29" fmla="*/ 3009639 h 4030770"/>
              <a:gd name="connsiteX30" fmla="*/ 2025176 w 3544177"/>
              <a:gd name="connsiteY30" fmla="*/ 2964422 h 4030770"/>
              <a:gd name="connsiteX31" fmla="*/ 2045272 w 3544177"/>
              <a:gd name="connsiteY31" fmla="*/ 2939301 h 4030770"/>
              <a:gd name="connsiteX32" fmla="*/ 2078767 w 3544177"/>
              <a:gd name="connsiteY32" fmla="*/ 2920643 h 4030770"/>
              <a:gd name="connsiteX33" fmla="*/ 2125659 w 3544177"/>
              <a:gd name="connsiteY33" fmla="*/ 2919204 h 4030770"/>
              <a:gd name="connsiteX34" fmla="*/ 2120635 w 3544177"/>
              <a:gd name="connsiteY34" fmla="*/ 2868962 h 4030770"/>
              <a:gd name="connsiteX35" fmla="*/ 2110587 w 3544177"/>
              <a:gd name="connsiteY35" fmla="*/ 2833793 h 4030770"/>
              <a:gd name="connsiteX36" fmla="*/ 2109723 w 3544177"/>
              <a:gd name="connsiteY36" fmla="*/ 2815868 h 4030770"/>
              <a:gd name="connsiteX37" fmla="*/ 2072774 w 3544177"/>
              <a:gd name="connsiteY37" fmla="*/ 2779313 h 4030770"/>
              <a:gd name="connsiteX38" fmla="*/ 2050297 w 3544177"/>
              <a:gd name="connsiteY38" fmla="*/ 2778527 h 4030770"/>
              <a:gd name="connsiteX39" fmla="*/ 2005079 w 3544177"/>
              <a:gd name="connsiteY39" fmla="*/ 2728285 h 4030770"/>
              <a:gd name="connsiteX40" fmla="*/ 1974934 w 3544177"/>
              <a:gd name="connsiteY40" fmla="*/ 2698140 h 4030770"/>
              <a:gd name="connsiteX41" fmla="*/ 1949813 w 3544177"/>
              <a:gd name="connsiteY41" fmla="*/ 2693116 h 4030770"/>
              <a:gd name="connsiteX42" fmla="*/ 1900173 w 3544177"/>
              <a:gd name="connsiteY42" fmla="*/ 2613462 h 4030770"/>
              <a:gd name="connsiteX43" fmla="*/ 1879475 w 3544177"/>
              <a:gd name="connsiteY43" fmla="*/ 2542391 h 4030770"/>
              <a:gd name="connsiteX44" fmla="*/ 1847786 w 3544177"/>
              <a:gd name="connsiteY44" fmla="*/ 2503925 h 4030770"/>
              <a:gd name="connsiteX45" fmla="*/ 1840642 w 3544177"/>
              <a:gd name="connsiteY45" fmla="*/ 2465825 h 4030770"/>
              <a:gd name="connsiteX46" fmla="*/ 1819185 w 3544177"/>
              <a:gd name="connsiteY46" fmla="*/ 2436883 h 4030770"/>
              <a:gd name="connsiteX47" fmla="*/ 1819211 w 3544177"/>
              <a:gd name="connsiteY47" fmla="*/ 2418200 h 4030770"/>
              <a:gd name="connsiteX48" fmla="*/ 1784015 w 3544177"/>
              <a:gd name="connsiteY48" fmla="*/ 2366545 h 4030770"/>
              <a:gd name="connsiteX49" fmla="*/ 1718701 w 3544177"/>
              <a:gd name="connsiteY49" fmla="*/ 2296206 h 4030770"/>
              <a:gd name="connsiteX50" fmla="*/ 1688556 w 3544177"/>
              <a:gd name="connsiteY50" fmla="*/ 2261037 h 4030770"/>
              <a:gd name="connsiteX51" fmla="*/ 1653387 w 3544177"/>
              <a:gd name="connsiteY51" fmla="*/ 2220844 h 4030770"/>
              <a:gd name="connsiteX52" fmla="*/ 1642998 w 3544177"/>
              <a:gd name="connsiteY52" fmla="*/ 2156262 h 4030770"/>
              <a:gd name="connsiteX53" fmla="*/ 1648363 w 3544177"/>
              <a:gd name="connsiteY53" fmla="*/ 2130408 h 4030770"/>
              <a:gd name="connsiteX54" fmla="*/ 1604899 w 3544177"/>
              <a:gd name="connsiteY54" fmla="*/ 2108637 h 4030770"/>
              <a:gd name="connsiteX55" fmla="*/ 1578024 w 3544177"/>
              <a:gd name="connsiteY55" fmla="*/ 2110312 h 4030770"/>
              <a:gd name="connsiteX56" fmla="*/ 1568499 w 3544177"/>
              <a:gd name="connsiteY56" fmla="*/ 2070668 h 4030770"/>
              <a:gd name="connsiteX57" fmla="*/ 1571562 w 3544177"/>
              <a:gd name="connsiteY57" fmla="*/ 1996718 h 4030770"/>
              <a:gd name="connsiteX58" fmla="*/ 1552903 w 3544177"/>
              <a:gd name="connsiteY58" fmla="*/ 1969635 h 4030770"/>
              <a:gd name="connsiteX59" fmla="*/ 1522758 w 3544177"/>
              <a:gd name="connsiteY59" fmla="*/ 1924417 h 4030770"/>
              <a:gd name="connsiteX60" fmla="*/ 1467492 w 3544177"/>
              <a:gd name="connsiteY60" fmla="*/ 1871010 h 4030770"/>
              <a:gd name="connsiteX61" fmla="*/ 1437347 w 3544177"/>
              <a:gd name="connsiteY61" fmla="*/ 1828958 h 4030770"/>
              <a:gd name="connsiteX62" fmla="*/ 1402178 w 3544177"/>
              <a:gd name="connsiteY62" fmla="*/ 1813885 h 4030770"/>
              <a:gd name="connsiteX63" fmla="*/ 1381061 w 3544177"/>
              <a:gd name="connsiteY63" fmla="*/ 1801456 h 4030770"/>
              <a:gd name="connsiteX64" fmla="*/ 1356960 w 3544177"/>
              <a:gd name="connsiteY64" fmla="*/ 1793789 h 4030770"/>
              <a:gd name="connsiteX65" fmla="*/ 1328673 w 3544177"/>
              <a:gd name="connsiteY65" fmla="*/ 1775262 h 4030770"/>
              <a:gd name="connsiteX66" fmla="*/ 1291646 w 3544177"/>
              <a:gd name="connsiteY66" fmla="*/ 1768668 h 4030770"/>
              <a:gd name="connsiteX67" fmla="*/ 1257236 w 3544177"/>
              <a:gd name="connsiteY67" fmla="*/ 1744306 h 4030770"/>
              <a:gd name="connsiteX68" fmla="*/ 1217619 w 3544177"/>
              <a:gd name="connsiteY68" fmla="*/ 1726355 h 4030770"/>
              <a:gd name="connsiteX69" fmla="*/ 1256477 w 3544177"/>
              <a:gd name="connsiteY69" fmla="*/ 1602870 h 4030770"/>
              <a:gd name="connsiteX70" fmla="*/ 1286622 w 3544177"/>
              <a:gd name="connsiteY70" fmla="*/ 1532532 h 4030770"/>
              <a:gd name="connsiteX71" fmla="*/ 1382081 w 3544177"/>
              <a:gd name="connsiteY71" fmla="*/ 1411951 h 4030770"/>
              <a:gd name="connsiteX72" fmla="*/ 1418847 w 3544177"/>
              <a:gd name="connsiteY72" fmla="*/ 1356685 h 4030770"/>
              <a:gd name="connsiteX73" fmla="*/ 1472516 w 3544177"/>
              <a:gd name="connsiteY73" fmla="*/ 1331564 h 4030770"/>
              <a:gd name="connsiteX74" fmla="*/ 1542855 w 3544177"/>
              <a:gd name="connsiteY74" fmla="*/ 1291371 h 4030770"/>
              <a:gd name="connsiteX75" fmla="*/ 1653387 w 3544177"/>
              <a:gd name="connsiteY75" fmla="*/ 1261226 h 4030770"/>
              <a:gd name="connsiteX76" fmla="*/ 1698604 w 3544177"/>
              <a:gd name="connsiteY76" fmla="*/ 1241129 h 4030770"/>
              <a:gd name="connsiteX77" fmla="*/ 1733774 w 3544177"/>
              <a:gd name="connsiteY77" fmla="*/ 1200936 h 4030770"/>
              <a:gd name="connsiteX78" fmla="*/ 1753870 w 3544177"/>
              <a:gd name="connsiteY78" fmla="*/ 1115525 h 4030770"/>
              <a:gd name="connsiteX79" fmla="*/ 1786659 w 3544177"/>
              <a:gd name="connsiteY79" fmla="*/ 1028517 h 4030770"/>
              <a:gd name="connsiteX80" fmla="*/ 1854354 w 3544177"/>
              <a:gd name="connsiteY80" fmla="*/ 939679 h 4030770"/>
              <a:gd name="connsiteX81" fmla="*/ 1969910 w 3544177"/>
              <a:gd name="connsiteY81" fmla="*/ 839195 h 4030770"/>
              <a:gd name="connsiteX82" fmla="*/ 1924692 w 3544177"/>
              <a:gd name="connsiteY82" fmla="*/ 809050 h 4030770"/>
              <a:gd name="connsiteX83" fmla="*/ 1866837 w 3544177"/>
              <a:gd name="connsiteY83" fmla="*/ 794187 h 4030770"/>
              <a:gd name="connsiteX84" fmla="*/ 1784015 w 3544177"/>
              <a:gd name="connsiteY84" fmla="*/ 788953 h 4030770"/>
              <a:gd name="connsiteX85" fmla="*/ 1731106 w 3544177"/>
              <a:gd name="connsiteY85" fmla="*/ 765612 h 4030770"/>
              <a:gd name="connsiteX86" fmla="*/ 1659668 w 3544177"/>
              <a:gd name="connsiteY86" fmla="*/ 751325 h 4030770"/>
              <a:gd name="connsiteX87" fmla="*/ 1623242 w 3544177"/>
              <a:gd name="connsiteY87" fmla="*/ 763833 h 4030770"/>
              <a:gd name="connsiteX88" fmla="*/ 1562952 w 3544177"/>
              <a:gd name="connsiteY88" fmla="*/ 733688 h 4030770"/>
              <a:gd name="connsiteX89" fmla="*/ 1492613 w 3544177"/>
              <a:gd name="connsiteY89" fmla="*/ 718615 h 4030770"/>
              <a:gd name="connsiteX90" fmla="*/ 1316768 w 3544177"/>
              <a:gd name="connsiteY90" fmla="*/ 670362 h 4030770"/>
              <a:gd name="connsiteX91" fmla="*/ 1080631 w 3544177"/>
              <a:gd name="connsiteY91" fmla="*/ 608083 h 4030770"/>
              <a:gd name="connsiteX92" fmla="*/ 1015316 w 3544177"/>
              <a:gd name="connsiteY92" fmla="*/ 577938 h 4030770"/>
              <a:gd name="connsiteX93" fmla="*/ 960051 w 3544177"/>
              <a:gd name="connsiteY93" fmla="*/ 552817 h 4030770"/>
              <a:gd name="connsiteX94" fmla="*/ 874640 w 3544177"/>
              <a:gd name="connsiteY94" fmla="*/ 542769 h 4030770"/>
              <a:gd name="connsiteX95" fmla="*/ 814349 w 3544177"/>
              <a:gd name="connsiteY95" fmla="*/ 542769 h 4030770"/>
              <a:gd name="connsiteX96" fmla="*/ 779180 w 3544177"/>
              <a:gd name="connsiteY96" fmla="*/ 547793 h 4030770"/>
              <a:gd name="connsiteX97" fmla="*/ 683721 w 3544177"/>
              <a:gd name="connsiteY97" fmla="*/ 447310 h 4030770"/>
              <a:gd name="connsiteX98" fmla="*/ 671449 w 3544177"/>
              <a:gd name="connsiteY98" fmla="*/ 403662 h 4030770"/>
              <a:gd name="connsiteX99" fmla="*/ 642874 w 3544177"/>
              <a:gd name="connsiteY99" fmla="*/ 377468 h 4030770"/>
              <a:gd name="connsiteX100" fmla="*/ 613382 w 3544177"/>
              <a:gd name="connsiteY100" fmla="*/ 341802 h 4030770"/>
              <a:gd name="connsiteX101" fmla="*/ 553092 w 3544177"/>
              <a:gd name="connsiteY101" fmla="*/ 261415 h 4030770"/>
              <a:gd name="connsiteX102" fmla="*/ 2421074 w 3544177"/>
              <a:gd name="connsiteY102" fmla="*/ 922634 h 4030770"/>
              <a:gd name="connsiteX103" fmla="*/ 352125 w 3544177"/>
              <a:gd name="connsiteY103" fmla="*/ 80545 h 4030770"/>
              <a:gd name="connsiteX104" fmla="*/ 256666 w 3544177"/>
              <a:gd name="connsiteY104" fmla="*/ 75521 h 4030770"/>
              <a:gd name="connsiteX105" fmla="*/ 226156 w 3544177"/>
              <a:gd name="connsiteY105" fmla="*/ 51237 h 4030770"/>
              <a:gd name="connsiteX106" fmla="*/ 168995 w 3544177"/>
              <a:gd name="connsiteY106" fmla="*/ 67900 h 4030770"/>
              <a:gd name="connsiteX107" fmla="*/ 176138 w 3544177"/>
              <a:gd name="connsiteY107" fmla="*/ 72662 h 4030770"/>
              <a:gd name="connsiteX108" fmla="*/ 2495913 w 3544177"/>
              <a:gd name="connsiteY108" fmla="*/ 1042814 h 4030770"/>
              <a:gd name="connsiteX109" fmla="*/ 2583836 w 3544177"/>
              <a:gd name="connsiteY109" fmla="*/ 1207844 h 4030770"/>
              <a:gd name="connsiteX110" fmla="*/ 2627030 w 3544177"/>
              <a:gd name="connsiteY110" fmla="*/ 1350405 h 4030770"/>
              <a:gd name="connsiteX111" fmla="*/ 2705882 w 3544177"/>
              <a:gd name="connsiteY111" fmla="*/ 1472451 h 4030770"/>
              <a:gd name="connsiteX0" fmla="*/ 2705882 w 3544177"/>
              <a:gd name="connsiteY0" fmla="*/ 1472451 h 4030770"/>
              <a:gd name="connsiteX1" fmla="*/ 3087649 w 3544177"/>
              <a:gd name="connsiteY1" fmla="*/ 1731894 h 4030770"/>
              <a:gd name="connsiteX2" fmla="*/ 3309062 w 3544177"/>
              <a:gd name="connsiteY2" fmla="*/ 2051138 h 4030770"/>
              <a:gd name="connsiteX3" fmla="*/ 3373330 w 3544177"/>
              <a:gd name="connsiteY3" fmla="*/ 2418531 h 4030770"/>
              <a:gd name="connsiteX4" fmla="*/ 3363002 w 3544177"/>
              <a:gd name="connsiteY4" fmla="*/ 2774968 h 4030770"/>
              <a:gd name="connsiteX5" fmla="*/ 3413244 w 3544177"/>
              <a:gd name="connsiteY5" fmla="*/ 3011384 h 4030770"/>
              <a:gd name="connsiteX6" fmla="*/ 3503549 w 3544177"/>
              <a:gd name="connsiteY6" fmla="*/ 3270687 h 4030770"/>
              <a:gd name="connsiteX7" fmla="*/ 3544031 w 3544177"/>
              <a:gd name="connsiteY7" fmla="*/ 3574693 h 4030770"/>
              <a:gd name="connsiteX8" fmla="*/ 3490979 w 3544177"/>
              <a:gd name="connsiteY8" fmla="*/ 3739750 h 4030770"/>
              <a:gd name="connsiteX9" fmla="*/ 3447366 w 3544177"/>
              <a:gd name="connsiteY9" fmla="*/ 3851258 h 4030770"/>
              <a:gd name="connsiteX10" fmla="*/ 3359583 w 3544177"/>
              <a:gd name="connsiteY10" fmla="*/ 3903454 h 4030770"/>
              <a:gd name="connsiteX11" fmla="*/ 3066305 w 3544177"/>
              <a:gd name="connsiteY11" fmla="*/ 4014806 h 4030770"/>
              <a:gd name="connsiteX12" fmla="*/ 1200087 w 3544177"/>
              <a:gd name="connsiteY12" fmla="*/ 3518337 h 4030770"/>
              <a:gd name="connsiteX13" fmla="*/ 1119916 w 3544177"/>
              <a:gd name="connsiteY13" fmla="*/ 3473886 h 4030770"/>
              <a:gd name="connsiteX14" fmla="*/ 1306719 w 3544177"/>
              <a:gd name="connsiteY14" fmla="*/ 3476888 h 4030770"/>
              <a:gd name="connsiteX15" fmla="*/ 1382081 w 3544177"/>
              <a:gd name="connsiteY15" fmla="*/ 3421622 h 4030770"/>
              <a:gd name="connsiteX16" fmla="*/ 1437347 w 3544177"/>
              <a:gd name="connsiteY16" fmla="*/ 3376404 h 4030770"/>
              <a:gd name="connsiteX17" fmla="*/ 1533462 w 3544177"/>
              <a:gd name="connsiteY17" fmla="*/ 3418325 h 4030770"/>
              <a:gd name="connsiteX18" fmla="*/ 1588072 w 3544177"/>
              <a:gd name="connsiteY18" fmla="*/ 3421622 h 4030770"/>
              <a:gd name="connsiteX19" fmla="*/ 1638314 w 3544177"/>
              <a:gd name="connsiteY19" fmla="*/ 3406549 h 4030770"/>
              <a:gd name="connsiteX20" fmla="*/ 1688556 w 3544177"/>
              <a:gd name="connsiteY20" fmla="*/ 3336211 h 4030770"/>
              <a:gd name="connsiteX21" fmla="*/ 1703629 w 3544177"/>
              <a:gd name="connsiteY21" fmla="*/ 3290993 h 4030770"/>
              <a:gd name="connsiteX22" fmla="*/ 1702531 w 3544177"/>
              <a:gd name="connsiteY22" fmla="*/ 3265925 h 4030770"/>
              <a:gd name="connsiteX23" fmla="*/ 1743299 w 3544177"/>
              <a:gd name="connsiteY23" fmla="*/ 3244990 h 4030770"/>
              <a:gd name="connsiteX24" fmla="*/ 1794064 w 3544177"/>
              <a:gd name="connsiteY24" fmla="*/ 3265872 h 4030770"/>
              <a:gd name="connsiteX25" fmla="*/ 1869426 w 3544177"/>
              <a:gd name="connsiteY25" fmla="*/ 3265872 h 4030770"/>
              <a:gd name="connsiteX26" fmla="*/ 1924692 w 3544177"/>
              <a:gd name="connsiteY26" fmla="*/ 3220655 h 4030770"/>
              <a:gd name="connsiteX27" fmla="*/ 1944789 w 3544177"/>
              <a:gd name="connsiteY27" fmla="*/ 3145292 h 4030770"/>
              <a:gd name="connsiteX28" fmla="*/ 1944789 w 3544177"/>
              <a:gd name="connsiteY28" fmla="*/ 3085002 h 4030770"/>
              <a:gd name="connsiteX29" fmla="*/ 2005079 w 3544177"/>
              <a:gd name="connsiteY29" fmla="*/ 3009639 h 4030770"/>
              <a:gd name="connsiteX30" fmla="*/ 2025176 w 3544177"/>
              <a:gd name="connsiteY30" fmla="*/ 2964422 h 4030770"/>
              <a:gd name="connsiteX31" fmla="*/ 2045272 w 3544177"/>
              <a:gd name="connsiteY31" fmla="*/ 2939301 h 4030770"/>
              <a:gd name="connsiteX32" fmla="*/ 2078767 w 3544177"/>
              <a:gd name="connsiteY32" fmla="*/ 2920643 h 4030770"/>
              <a:gd name="connsiteX33" fmla="*/ 2125659 w 3544177"/>
              <a:gd name="connsiteY33" fmla="*/ 2919204 h 4030770"/>
              <a:gd name="connsiteX34" fmla="*/ 2120635 w 3544177"/>
              <a:gd name="connsiteY34" fmla="*/ 2868962 h 4030770"/>
              <a:gd name="connsiteX35" fmla="*/ 2110587 w 3544177"/>
              <a:gd name="connsiteY35" fmla="*/ 2833793 h 4030770"/>
              <a:gd name="connsiteX36" fmla="*/ 2109723 w 3544177"/>
              <a:gd name="connsiteY36" fmla="*/ 2815868 h 4030770"/>
              <a:gd name="connsiteX37" fmla="*/ 2072774 w 3544177"/>
              <a:gd name="connsiteY37" fmla="*/ 2779313 h 4030770"/>
              <a:gd name="connsiteX38" fmla="*/ 2050297 w 3544177"/>
              <a:gd name="connsiteY38" fmla="*/ 2778527 h 4030770"/>
              <a:gd name="connsiteX39" fmla="*/ 2005079 w 3544177"/>
              <a:gd name="connsiteY39" fmla="*/ 2728285 h 4030770"/>
              <a:gd name="connsiteX40" fmla="*/ 1974934 w 3544177"/>
              <a:gd name="connsiteY40" fmla="*/ 2698140 h 4030770"/>
              <a:gd name="connsiteX41" fmla="*/ 1949813 w 3544177"/>
              <a:gd name="connsiteY41" fmla="*/ 2693116 h 4030770"/>
              <a:gd name="connsiteX42" fmla="*/ 1900173 w 3544177"/>
              <a:gd name="connsiteY42" fmla="*/ 2613462 h 4030770"/>
              <a:gd name="connsiteX43" fmla="*/ 1879475 w 3544177"/>
              <a:gd name="connsiteY43" fmla="*/ 2542391 h 4030770"/>
              <a:gd name="connsiteX44" fmla="*/ 1847786 w 3544177"/>
              <a:gd name="connsiteY44" fmla="*/ 2503925 h 4030770"/>
              <a:gd name="connsiteX45" fmla="*/ 1840642 w 3544177"/>
              <a:gd name="connsiteY45" fmla="*/ 2465825 h 4030770"/>
              <a:gd name="connsiteX46" fmla="*/ 1819185 w 3544177"/>
              <a:gd name="connsiteY46" fmla="*/ 2436883 h 4030770"/>
              <a:gd name="connsiteX47" fmla="*/ 1819211 w 3544177"/>
              <a:gd name="connsiteY47" fmla="*/ 2418200 h 4030770"/>
              <a:gd name="connsiteX48" fmla="*/ 1784015 w 3544177"/>
              <a:gd name="connsiteY48" fmla="*/ 2366545 h 4030770"/>
              <a:gd name="connsiteX49" fmla="*/ 1718701 w 3544177"/>
              <a:gd name="connsiteY49" fmla="*/ 2296206 h 4030770"/>
              <a:gd name="connsiteX50" fmla="*/ 1688556 w 3544177"/>
              <a:gd name="connsiteY50" fmla="*/ 2261037 h 4030770"/>
              <a:gd name="connsiteX51" fmla="*/ 1653387 w 3544177"/>
              <a:gd name="connsiteY51" fmla="*/ 2220844 h 4030770"/>
              <a:gd name="connsiteX52" fmla="*/ 1642998 w 3544177"/>
              <a:gd name="connsiteY52" fmla="*/ 2156262 h 4030770"/>
              <a:gd name="connsiteX53" fmla="*/ 1648363 w 3544177"/>
              <a:gd name="connsiteY53" fmla="*/ 2130408 h 4030770"/>
              <a:gd name="connsiteX54" fmla="*/ 1604899 w 3544177"/>
              <a:gd name="connsiteY54" fmla="*/ 2108637 h 4030770"/>
              <a:gd name="connsiteX55" fmla="*/ 1578024 w 3544177"/>
              <a:gd name="connsiteY55" fmla="*/ 2110312 h 4030770"/>
              <a:gd name="connsiteX56" fmla="*/ 1568499 w 3544177"/>
              <a:gd name="connsiteY56" fmla="*/ 2070668 h 4030770"/>
              <a:gd name="connsiteX57" fmla="*/ 1571562 w 3544177"/>
              <a:gd name="connsiteY57" fmla="*/ 1996718 h 4030770"/>
              <a:gd name="connsiteX58" fmla="*/ 1552903 w 3544177"/>
              <a:gd name="connsiteY58" fmla="*/ 1969635 h 4030770"/>
              <a:gd name="connsiteX59" fmla="*/ 1522758 w 3544177"/>
              <a:gd name="connsiteY59" fmla="*/ 1924417 h 4030770"/>
              <a:gd name="connsiteX60" fmla="*/ 1467492 w 3544177"/>
              <a:gd name="connsiteY60" fmla="*/ 1871010 h 4030770"/>
              <a:gd name="connsiteX61" fmla="*/ 1437347 w 3544177"/>
              <a:gd name="connsiteY61" fmla="*/ 1828958 h 4030770"/>
              <a:gd name="connsiteX62" fmla="*/ 1402178 w 3544177"/>
              <a:gd name="connsiteY62" fmla="*/ 1813885 h 4030770"/>
              <a:gd name="connsiteX63" fmla="*/ 1381061 w 3544177"/>
              <a:gd name="connsiteY63" fmla="*/ 1801456 h 4030770"/>
              <a:gd name="connsiteX64" fmla="*/ 1356960 w 3544177"/>
              <a:gd name="connsiteY64" fmla="*/ 1793789 h 4030770"/>
              <a:gd name="connsiteX65" fmla="*/ 1328673 w 3544177"/>
              <a:gd name="connsiteY65" fmla="*/ 1775262 h 4030770"/>
              <a:gd name="connsiteX66" fmla="*/ 1291646 w 3544177"/>
              <a:gd name="connsiteY66" fmla="*/ 1768668 h 4030770"/>
              <a:gd name="connsiteX67" fmla="*/ 1257236 w 3544177"/>
              <a:gd name="connsiteY67" fmla="*/ 1744306 h 4030770"/>
              <a:gd name="connsiteX68" fmla="*/ 1217619 w 3544177"/>
              <a:gd name="connsiteY68" fmla="*/ 1726355 h 4030770"/>
              <a:gd name="connsiteX69" fmla="*/ 1256477 w 3544177"/>
              <a:gd name="connsiteY69" fmla="*/ 1602870 h 4030770"/>
              <a:gd name="connsiteX70" fmla="*/ 1286622 w 3544177"/>
              <a:gd name="connsiteY70" fmla="*/ 1532532 h 4030770"/>
              <a:gd name="connsiteX71" fmla="*/ 1382081 w 3544177"/>
              <a:gd name="connsiteY71" fmla="*/ 1411951 h 4030770"/>
              <a:gd name="connsiteX72" fmla="*/ 1418847 w 3544177"/>
              <a:gd name="connsiteY72" fmla="*/ 1356685 h 4030770"/>
              <a:gd name="connsiteX73" fmla="*/ 1472516 w 3544177"/>
              <a:gd name="connsiteY73" fmla="*/ 1331564 h 4030770"/>
              <a:gd name="connsiteX74" fmla="*/ 1542855 w 3544177"/>
              <a:gd name="connsiteY74" fmla="*/ 1291371 h 4030770"/>
              <a:gd name="connsiteX75" fmla="*/ 1653387 w 3544177"/>
              <a:gd name="connsiteY75" fmla="*/ 1261226 h 4030770"/>
              <a:gd name="connsiteX76" fmla="*/ 1698604 w 3544177"/>
              <a:gd name="connsiteY76" fmla="*/ 1241129 h 4030770"/>
              <a:gd name="connsiteX77" fmla="*/ 1733774 w 3544177"/>
              <a:gd name="connsiteY77" fmla="*/ 1200936 h 4030770"/>
              <a:gd name="connsiteX78" fmla="*/ 1753870 w 3544177"/>
              <a:gd name="connsiteY78" fmla="*/ 1115525 h 4030770"/>
              <a:gd name="connsiteX79" fmla="*/ 1786659 w 3544177"/>
              <a:gd name="connsiteY79" fmla="*/ 1028517 h 4030770"/>
              <a:gd name="connsiteX80" fmla="*/ 1854354 w 3544177"/>
              <a:gd name="connsiteY80" fmla="*/ 939679 h 4030770"/>
              <a:gd name="connsiteX81" fmla="*/ 1969910 w 3544177"/>
              <a:gd name="connsiteY81" fmla="*/ 839195 h 4030770"/>
              <a:gd name="connsiteX82" fmla="*/ 1924692 w 3544177"/>
              <a:gd name="connsiteY82" fmla="*/ 809050 h 4030770"/>
              <a:gd name="connsiteX83" fmla="*/ 1866837 w 3544177"/>
              <a:gd name="connsiteY83" fmla="*/ 794187 h 4030770"/>
              <a:gd name="connsiteX84" fmla="*/ 1784015 w 3544177"/>
              <a:gd name="connsiteY84" fmla="*/ 788953 h 4030770"/>
              <a:gd name="connsiteX85" fmla="*/ 1731106 w 3544177"/>
              <a:gd name="connsiteY85" fmla="*/ 765612 h 4030770"/>
              <a:gd name="connsiteX86" fmla="*/ 1659668 w 3544177"/>
              <a:gd name="connsiteY86" fmla="*/ 751325 h 4030770"/>
              <a:gd name="connsiteX87" fmla="*/ 1623242 w 3544177"/>
              <a:gd name="connsiteY87" fmla="*/ 763833 h 4030770"/>
              <a:gd name="connsiteX88" fmla="*/ 1562952 w 3544177"/>
              <a:gd name="connsiteY88" fmla="*/ 733688 h 4030770"/>
              <a:gd name="connsiteX89" fmla="*/ 1492613 w 3544177"/>
              <a:gd name="connsiteY89" fmla="*/ 718615 h 4030770"/>
              <a:gd name="connsiteX90" fmla="*/ 1316768 w 3544177"/>
              <a:gd name="connsiteY90" fmla="*/ 670362 h 4030770"/>
              <a:gd name="connsiteX91" fmla="*/ 1080631 w 3544177"/>
              <a:gd name="connsiteY91" fmla="*/ 608083 h 4030770"/>
              <a:gd name="connsiteX92" fmla="*/ 1015316 w 3544177"/>
              <a:gd name="connsiteY92" fmla="*/ 577938 h 4030770"/>
              <a:gd name="connsiteX93" fmla="*/ 960051 w 3544177"/>
              <a:gd name="connsiteY93" fmla="*/ 552817 h 4030770"/>
              <a:gd name="connsiteX94" fmla="*/ 874640 w 3544177"/>
              <a:gd name="connsiteY94" fmla="*/ 542769 h 4030770"/>
              <a:gd name="connsiteX95" fmla="*/ 814349 w 3544177"/>
              <a:gd name="connsiteY95" fmla="*/ 542769 h 4030770"/>
              <a:gd name="connsiteX96" fmla="*/ 779180 w 3544177"/>
              <a:gd name="connsiteY96" fmla="*/ 547793 h 4030770"/>
              <a:gd name="connsiteX97" fmla="*/ 683721 w 3544177"/>
              <a:gd name="connsiteY97" fmla="*/ 447310 h 4030770"/>
              <a:gd name="connsiteX98" fmla="*/ 671449 w 3544177"/>
              <a:gd name="connsiteY98" fmla="*/ 403662 h 4030770"/>
              <a:gd name="connsiteX99" fmla="*/ 642874 w 3544177"/>
              <a:gd name="connsiteY99" fmla="*/ 377468 h 4030770"/>
              <a:gd name="connsiteX100" fmla="*/ 613382 w 3544177"/>
              <a:gd name="connsiteY100" fmla="*/ 341802 h 4030770"/>
              <a:gd name="connsiteX101" fmla="*/ 553092 w 3544177"/>
              <a:gd name="connsiteY101" fmla="*/ 261415 h 4030770"/>
              <a:gd name="connsiteX102" fmla="*/ 2421074 w 3544177"/>
              <a:gd name="connsiteY102" fmla="*/ 922634 h 4030770"/>
              <a:gd name="connsiteX103" fmla="*/ 256666 w 3544177"/>
              <a:gd name="connsiteY103" fmla="*/ 75521 h 4030770"/>
              <a:gd name="connsiteX104" fmla="*/ 226156 w 3544177"/>
              <a:gd name="connsiteY104" fmla="*/ 51237 h 4030770"/>
              <a:gd name="connsiteX105" fmla="*/ 168995 w 3544177"/>
              <a:gd name="connsiteY105" fmla="*/ 67900 h 4030770"/>
              <a:gd name="connsiteX106" fmla="*/ 176138 w 3544177"/>
              <a:gd name="connsiteY106" fmla="*/ 72662 h 4030770"/>
              <a:gd name="connsiteX107" fmla="*/ 2495913 w 3544177"/>
              <a:gd name="connsiteY107" fmla="*/ 1042814 h 4030770"/>
              <a:gd name="connsiteX108" fmla="*/ 2583836 w 3544177"/>
              <a:gd name="connsiteY108" fmla="*/ 1207844 h 4030770"/>
              <a:gd name="connsiteX109" fmla="*/ 2627030 w 3544177"/>
              <a:gd name="connsiteY109" fmla="*/ 1350405 h 4030770"/>
              <a:gd name="connsiteX110" fmla="*/ 2705882 w 3544177"/>
              <a:gd name="connsiteY110" fmla="*/ 1472451 h 4030770"/>
              <a:gd name="connsiteX0" fmla="*/ 2705882 w 3544177"/>
              <a:gd name="connsiteY0" fmla="*/ 1481193 h 4039512"/>
              <a:gd name="connsiteX1" fmla="*/ 3087649 w 3544177"/>
              <a:gd name="connsiteY1" fmla="*/ 1740636 h 4039512"/>
              <a:gd name="connsiteX2" fmla="*/ 3309062 w 3544177"/>
              <a:gd name="connsiteY2" fmla="*/ 2059880 h 4039512"/>
              <a:gd name="connsiteX3" fmla="*/ 3373330 w 3544177"/>
              <a:gd name="connsiteY3" fmla="*/ 2427273 h 4039512"/>
              <a:gd name="connsiteX4" fmla="*/ 3363002 w 3544177"/>
              <a:gd name="connsiteY4" fmla="*/ 2783710 h 4039512"/>
              <a:gd name="connsiteX5" fmla="*/ 3413244 w 3544177"/>
              <a:gd name="connsiteY5" fmla="*/ 3020126 h 4039512"/>
              <a:gd name="connsiteX6" fmla="*/ 3503549 w 3544177"/>
              <a:gd name="connsiteY6" fmla="*/ 3279429 h 4039512"/>
              <a:gd name="connsiteX7" fmla="*/ 3544031 w 3544177"/>
              <a:gd name="connsiteY7" fmla="*/ 3583435 h 4039512"/>
              <a:gd name="connsiteX8" fmla="*/ 3490979 w 3544177"/>
              <a:gd name="connsiteY8" fmla="*/ 3748492 h 4039512"/>
              <a:gd name="connsiteX9" fmla="*/ 3447366 w 3544177"/>
              <a:gd name="connsiteY9" fmla="*/ 3860000 h 4039512"/>
              <a:gd name="connsiteX10" fmla="*/ 3359583 w 3544177"/>
              <a:gd name="connsiteY10" fmla="*/ 3912196 h 4039512"/>
              <a:gd name="connsiteX11" fmla="*/ 3066305 w 3544177"/>
              <a:gd name="connsiteY11" fmla="*/ 4023548 h 4039512"/>
              <a:gd name="connsiteX12" fmla="*/ 1200087 w 3544177"/>
              <a:gd name="connsiteY12" fmla="*/ 3527079 h 4039512"/>
              <a:gd name="connsiteX13" fmla="*/ 1119916 w 3544177"/>
              <a:gd name="connsiteY13" fmla="*/ 3482628 h 4039512"/>
              <a:gd name="connsiteX14" fmla="*/ 1306719 w 3544177"/>
              <a:gd name="connsiteY14" fmla="*/ 3485630 h 4039512"/>
              <a:gd name="connsiteX15" fmla="*/ 1382081 w 3544177"/>
              <a:gd name="connsiteY15" fmla="*/ 3430364 h 4039512"/>
              <a:gd name="connsiteX16" fmla="*/ 1437347 w 3544177"/>
              <a:gd name="connsiteY16" fmla="*/ 3385146 h 4039512"/>
              <a:gd name="connsiteX17" fmla="*/ 1533462 w 3544177"/>
              <a:gd name="connsiteY17" fmla="*/ 3427067 h 4039512"/>
              <a:gd name="connsiteX18" fmla="*/ 1588072 w 3544177"/>
              <a:gd name="connsiteY18" fmla="*/ 3430364 h 4039512"/>
              <a:gd name="connsiteX19" fmla="*/ 1638314 w 3544177"/>
              <a:gd name="connsiteY19" fmla="*/ 3415291 h 4039512"/>
              <a:gd name="connsiteX20" fmla="*/ 1688556 w 3544177"/>
              <a:gd name="connsiteY20" fmla="*/ 3344953 h 4039512"/>
              <a:gd name="connsiteX21" fmla="*/ 1703629 w 3544177"/>
              <a:gd name="connsiteY21" fmla="*/ 3299735 h 4039512"/>
              <a:gd name="connsiteX22" fmla="*/ 1702531 w 3544177"/>
              <a:gd name="connsiteY22" fmla="*/ 3274667 h 4039512"/>
              <a:gd name="connsiteX23" fmla="*/ 1743299 w 3544177"/>
              <a:gd name="connsiteY23" fmla="*/ 3253732 h 4039512"/>
              <a:gd name="connsiteX24" fmla="*/ 1794064 w 3544177"/>
              <a:gd name="connsiteY24" fmla="*/ 3274614 h 4039512"/>
              <a:gd name="connsiteX25" fmla="*/ 1869426 w 3544177"/>
              <a:gd name="connsiteY25" fmla="*/ 3274614 h 4039512"/>
              <a:gd name="connsiteX26" fmla="*/ 1924692 w 3544177"/>
              <a:gd name="connsiteY26" fmla="*/ 3229397 h 4039512"/>
              <a:gd name="connsiteX27" fmla="*/ 1944789 w 3544177"/>
              <a:gd name="connsiteY27" fmla="*/ 3154034 h 4039512"/>
              <a:gd name="connsiteX28" fmla="*/ 1944789 w 3544177"/>
              <a:gd name="connsiteY28" fmla="*/ 3093744 h 4039512"/>
              <a:gd name="connsiteX29" fmla="*/ 2005079 w 3544177"/>
              <a:gd name="connsiteY29" fmla="*/ 3018381 h 4039512"/>
              <a:gd name="connsiteX30" fmla="*/ 2025176 w 3544177"/>
              <a:gd name="connsiteY30" fmla="*/ 2973164 h 4039512"/>
              <a:gd name="connsiteX31" fmla="*/ 2045272 w 3544177"/>
              <a:gd name="connsiteY31" fmla="*/ 2948043 h 4039512"/>
              <a:gd name="connsiteX32" fmla="*/ 2078767 w 3544177"/>
              <a:gd name="connsiteY32" fmla="*/ 2929385 h 4039512"/>
              <a:gd name="connsiteX33" fmla="*/ 2125659 w 3544177"/>
              <a:gd name="connsiteY33" fmla="*/ 2927946 h 4039512"/>
              <a:gd name="connsiteX34" fmla="*/ 2120635 w 3544177"/>
              <a:gd name="connsiteY34" fmla="*/ 2877704 h 4039512"/>
              <a:gd name="connsiteX35" fmla="*/ 2110587 w 3544177"/>
              <a:gd name="connsiteY35" fmla="*/ 2842535 h 4039512"/>
              <a:gd name="connsiteX36" fmla="*/ 2109723 w 3544177"/>
              <a:gd name="connsiteY36" fmla="*/ 2824610 h 4039512"/>
              <a:gd name="connsiteX37" fmla="*/ 2072774 w 3544177"/>
              <a:gd name="connsiteY37" fmla="*/ 2788055 h 4039512"/>
              <a:gd name="connsiteX38" fmla="*/ 2050297 w 3544177"/>
              <a:gd name="connsiteY38" fmla="*/ 2787269 h 4039512"/>
              <a:gd name="connsiteX39" fmla="*/ 2005079 w 3544177"/>
              <a:gd name="connsiteY39" fmla="*/ 2737027 h 4039512"/>
              <a:gd name="connsiteX40" fmla="*/ 1974934 w 3544177"/>
              <a:gd name="connsiteY40" fmla="*/ 2706882 h 4039512"/>
              <a:gd name="connsiteX41" fmla="*/ 1949813 w 3544177"/>
              <a:gd name="connsiteY41" fmla="*/ 2701858 h 4039512"/>
              <a:gd name="connsiteX42" fmla="*/ 1900173 w 3544177"/>
              <a:gd name="connsiteY42" fmla="*/ 2622204 h 4039512"/>
              <a:gd name="connsiteX43" fmla="*/ 1879475 w 3544177"/>
              <a:gd name="connsiteY43" fmla="*/ 2551133 h 4039512"/>
              <a:gd name="connsiteX44" fmla="*/ 1847786 w 3544177"/>
              <a:gd name="connsiteY44" fmla="*/ 2512667 h 4039512"/>
              <a:gd name="connsiteX45" fmla="*/ 1840642 w 3544177"/>
              <a:gd name="connsiteY45" fmla="*/ 2474567 h 4039512"/>
              <a:gd name="connsiteX46" fmla="*/ 1819185 w 3544177"/>
              <a:gd name="connsiteY46" fmla="*/ 2445625 h 4039512"/>
              <a:gd name="connsiteX47" fmla="*/ 1819211 w 3544177"/>
              <a:gd name="connsiteY47" fmla="*/ 2426942 h 4039512"/>
              <a:gd name="connsiteX48" fmla="*/ 1784015 w 3544177"/>
              <a:gd name="connsiteY48" fmla="*/ 2375287 h 4039512"/>
              <a:gd name="connsiteX49" fmla="*/ 1718701 w 3544177"/>
              <a:gd name="connsiteY49" fmla="*/ 2304948 h 4039512"/>
              <a:gd name="connsiteX50" fmla="*/ 1688556 w 3544177"/>
              <a:gd name="connsiteY50" fmla="*/ 2269779 h 4039512"/>
              <a:gd name="connsiteX51" fmla="*/ 1653387 w 3544177"/>
              <a:gd name="connsiteY51" fmla="*/ 2229586 h 4039512"/>
              <a:gd name="connsiteX52" fmla="*/ 1642998 w 3544177"/>
              <a:gd name="connsiteY52" fmla="*/ 2165004 h 4039512"/>
              <a:gd name="connsiteX53" fmla="*/ 1648363 w 3544177"/>
              <a:gd name="connsiteY53" fmla="*/ 2139150 h 4039512"/>
              <a:gd name="connsiteX54" fmla="*/ 1604899 w 3544177"/>
              <a:gd name="connsiteY54" fmla="*/ 2117379 h 4039512"/>
              <a:gd name="connsiteX55" fmla="*/ 1578024 w 3544177"/>
              <a:gd name="connsiteY55" fmla="*/ 2119054 h 4039512"/>
              <a:gd name="connsiteX56" fmla="*/ 1568499 w 3544177"/>
              <a:gd name="connsiteY56" fmla="*/ 2079410 h 4039512"/>
              <a:gd name="connsiteX57" fmla="*/ 1571562 w 3544177"/>
              <a:gd name="connsiteY57" fmla="*/ 2005460 h 4039512"/>
              <a:gd name="connsiteX58" fmla="*/ 1552903 w 3544177"/>
              <a:gd name="connsiteY58" fmla="*/ 1978377 h 4039512"/>
              <a:gd name="connsiteX59" fmla="*/ 1522758 w 3544177"/>
              <a:gd name="connsiteY59" fmla="*/ 1933159 h 4039512"/>
              <a:gd name="connsiteX60" fmla="*/ 1467492 w 3544177"/>
              <a:gd name="connsiteY60" fmla="*/ 1879752 h 4039512"/>
              <a:gd name="connsiteX61" fmla="*/ 1437347 w 3544177"/>
              <a:gd name="connsiteY61" fmla="*/ 1837700 h 4039512"/>
              <a:gd name="connsiteX62" fmla="*/ 1402178 w 3544177"/>
              <a:gd name="connsiteY62" fmla="*/ 1822627 h 4039512"/>
              <a:gd name="connsiteX63" fmla="*/ 1381061 w 3544177"/>
              <a:gd name="connsiteY63" fmla="*/ 1810198 h 4039512"/>
              <a:gd name="connsiteX64" fmla="*/ 1356960 w 3544177"/>
              <a:gd name="connsiteY64" fmla="*/ 1802531 h 4039512"/>
              <a:gd name="connsiteX65" fmla="*/ 1328673 w 3544177"/>
              <a:gd name="connsiteY65" fmla="*/ 1784004 h 4039512"/>
              <a:gd name="connsiteX66" fmla="*/ 1291646 w 3544177"/>
              <a:gd name="connsiteY66" fmla="*/ 1777410 h 4039512"/>
              <a:gd name="connsiteX67" fmla="*/ 1257236 w 3544177"/>
              <a:gd name="connsiteY67" fmla="*/ 1753048 h 4039512"/>
              <a:gd name="connsiteX68" fmla="*/ 1217619 w 3544177"/>
              <a:gd name="connsiteY68" fmla="*/ 1735097 h 4039512"/>
              <a:gd name="connsiteX69" fmla="*/ 1256477 w 3544177"/>
              <a:gd name="connsiteY69" fmla="*/ 1611612 h 4039512"/>
              <a:gd name="connsiteX70" fmla="*/ 1286622 w 3544177"/>
              <a:gd name="connsiteY70" fmla="*/ 1541274 h 4039512"/>
              <a:gd name="connsiteX71" fmla="*/ 1382081 w 3544177"/>
              <a:gd name="connsiteY71" fmla="*/ 1420693 h 4039512"/>
              <a:gd name="connsiteX72" fmla="*/ 1418847 w 3544177"/>
              <a:gd name="connsiteY72" fmla="*/ 1365427 h 4039512"/>
              <a:gd name="connsiteX73" fmla="*/ 1472516 w 3544177"/>
              <a:gd name="connsiteY73" fmla="*/ 1340306 h 4039512"/>
              <a:gd name="connsiteX74" fmla="*/ 1542855 w 3544177"/>
              <a:gd name="connsiteY74" fmla="*/ 1300113 h 4039512"/>
              <a:gd name="connsiteX75" fmla="*/ 1653387 w 3544177"/>
              <a:gd name="connsiteY75" fmla="*/ 1269968 h 4039512"/>
              <a:gd name="connsiteX76" fmla="*/ 1698604 w 3544177"/>
              <a:gd name="connsiteY76" fmla="*/ 1249871 h 4039512"/>
              <a:gd name="connsiteX77" fmla="*/ 1733774 w 3544177"/>
              <a:gd name="connsiteY77" fmla="*/ 1209678 h 4039512"/>
              <a:gd name="connsiteX78" fmla="*/ 1753870 w 3544177"/>
              <a:gd name="connsiteY78" fmla="*/ 1124267 h 4039512"/>
              <a:gd name="connsiteX79" fmla="*/ 1786659 w 3544177"/>
              <a:gd name="connsiteY79" fmla="*/ 1037259 h 4039512"/>
              <a:gd name="connsiteX80" fmla="*/ 1854354 w 3544177"/>
              <a:gd name="connsiteY80" fmla="*/ 948421 h 4039512"/>
              <a:gd name="connsiteX81" fmla="*/ 1969910 w 3544177"/>
              <a:gd name="connsiteY81" fmla="*/ 847937 h 4039512"/>
              <a:gd name="connsiteX82" fmla="*/ 1924692 w 3544177"/>
              <a:gd name="connsiteY82" fmla="*/ 817792 h 4039512"/>
              <a:gd name="connsiteX83" fmla="*/ 1866837 w 3544177"/>
              <a:gd name="connsiteY83" fmla="*/ 802929 h 4039512"/>
              <a:gd name="connsiteX84" fmla="*/ 1784015 w 3544177"/>
              <a:gd name="connsiteY84" fmla="*/ 797695 h 4039512"/>
              <a:gd name="connsiteX85" fmla="*/ 1731106 w 3544177"/>
              <a:gd name="connsiteY85" fmla="*/ 774354 h 4039512"/>
              <a:gd name="connsiteX86" fmla="*/ 1659668 w 3544177"/>
              <a:gd name="connsiteY86" fmla="*/ 760067 h 4039512"/>
              <a:gd name="connsiteX87" fmla="*/ 1623242 w 3544177"/>
              <a:gd name="connsiteY87" fmla="*/ 772575 h 4039512"/>
              <a:gd name="connsiteX88" fmla="*/ 1562952 w 3544177"/>
              <a:gd name="connsiteY88" fmla="*/ 742430 h 4039512"/>
              <a:gd name="connsiteX89" fmla="*/ 1492613 w 3544177"/>
              <a:gd name="connsiteY89" fmla="*/ 727357 h 4039512"/>
              <a:gd name="connsiteX90" fmla="*/ 1316768 w 3544177"/>
              <a:gd name="connsiteY90" fmla="*/ 679104 h 4039512"/>
              <a:gd name="connsiteX91" fmla="*/ 1080631 w 3544177"/>
              <a:gd name="connsiteY91" fmla="*/ 616825 h 4039512"/>
              <a:gd name="connsiteX92" fmla="*/ 1015316 w 3544177"/>
              <a:gd name="connsiteY92" fmla="*/ 586680 h 4039512"/>
              <a:gd name="connsiteX93" fmla="*/ 960051 w 3544177"/>
              <a:gd name="connsiteY93" fmla="*/ 561559 h 4039512"/>
              <a:gd name="connsiteX94" fmla="*/ 874640 w 3544177"/>
              <a:gd name="connsiteY94" fmla="*/ 551511 h 4039512"/>
              <a:gd name="connsiteX95" fmla="*/ 814349 w 3544177"/>
              <a:gd name="connsiteY95" fmla="*/ 551511 h 4039512"/>
              <a:gd name="connsiteX96" fmla="*/ 779180 w 3544177"/>
              <a:gd name="connsiteY96" fmla="*/ 556535 h 4039512"/>
              <a:gd name="connsiteX97" fmla="*/ 683721 w 3544177"/>
              <a:gd name="connsiteY97" fmla="*/ 456052 h 4039512"/>
              <a:gd name="connsiteX98" fmla="*/ 671449 w 3544177"/>
              <a:gd name="connsiteY98" fmla="*/ 412404 h 4039512"/>
              <a:gd name="connsiteX99" fmla="*/ 642874 w 3544177"/>
              <a:gd name="connsiteY99" fmla="*/ 386210 h 4039512"/>
              <a:gd name="connsiteX100" fmla="*/ 613382 w 3544177"/>
              <a:gd name="connsiteY100" fmla="*/ 350544 h 4039512"/>
              <a:gd name="connsiteX101" fmla="*/ 553092 w 3544177"/>
              <a:gd name="connsiteY101" fmla="*/ 270157 h 4039512"/>
              <a:gd name="connsiteX102" fmla="*/ 2421074 w 3544177"/>
              <a:gd name="connsiteY102" fmla="*/ 931376 h 4039512"/>
              <a:gd name="connsiteX103" fmla="*/ 226156 w 3544177"/>
              <a:gd name="connsiteY103" fmla="*/ 59979 h 4039512"/>
              <a:gd name="connsiteX104" fmla="*/ 168995 w 3544177"/>
              <a:gd name="connsiteY104" fmla="*/ 76642 h 4039512"/>
              <a:gd name="connsiteX105" fmla="*/ 176138 w 3544177"/>
              <a:gd name="connsiteY105" fmla="*/ 81404 h 4039512"/>
              <a:gd name="connsiteX106" fmla="*/ 2495913 w 3544177"/>
              <a:gd name="connsiteY106" fmla="*/ 1051556 h 4039512"/>
              <a:gd name="connsiteX107" fmla="*/ 2583836 w 3544177"/>
              <a:gd name="connsiteY107" fmla="*/ 1216586 h 4039512"/>
              <a:gd name="connsiteX108" fmla="*/ 2627030 w 3544177"/>
              <a:gd name="connsiteY108" fmla="*/ 1359147 h 4039512"/>
              <a:gd name="connsiteX109" fmla="*/ 2705882 w 3544177"/>
              <a:gd name="connsiteY109" fmla="*/ 1481193 h 4039512"/>
              <a:gd name="connsiteX0" fmla="*/ 2819056 w 3657351"/>
              <a:gd name="connsiteY0" fmla="*/ 1516264 h 4074583"/>
              <a:gd name="connsiteX1" fmla="*/ 3200823 w 3657351"/>
              <a:gd name="connsiteY1" fmla="*/ 1775707 h 4074583"/>
              <a:gd name="connsiteX2" fmla="*/ 3422236 w 3657351"/>
              <a:gd name="connsiteY2" fmla="*/ 2094951 h 4074583"/>
              <a:gd name="connsiteX3" fmla="*/ 3486504 w 3657351"/>
              <a:gd name="connsiteY3" fmla="*/ 2462344 h 4074583"/>
              <a:gd name="connsiteX4" fmla="*/ 3476176 w 3657351"/>
              <a:gd name="connsiteY4" fmla="*/ 2818781 h 4074583"/>
              <a:gd name="connsiteX5" fmla="*/ 3526418 w 3657351"/>
              <a:gd name="connsiteY5" fmla="*/ 3055197 h 4074583"/>
              <a:gd name="connsiteX6" fmla="*/ 3616723 w 3657351"/>
              <a:gd name="connsiteY6" fmla="*/ 3314500 h 4074583"/>
              <a:gd name="connsiteX7" fmla="*/ 3657205 w 3657351"/>
              <a:gd name="connsiteY7" fmla="*/ 3618506 h 4074583"/>
              <a:gd name="connsiteX8" fmla="*/ 3604153 w 3657351"/>
              <a:gd name="connsiteY8" fmla="*/ 3783563 h 4074583"/>
              <a:gd name="connsiteX9" fmla="*/ 3560540 w 3657351"/>
              <a:gd name="connsiteY9" fmla="*/ 3895071 h 4074583"/>
              <a:gd name="connsiteX10" fmla="*/ 3472757 w 3657351"/>
              <a:gd name="connsiteY10" fmla="*/ 3947267 h 4074583"/>
              <a:gd name="connsiteX11" fmla="*/ 3179479 w 3657351"/>
              <a:gd name="connsiteY11" fmla="*/ 4058619 h 4074583"/>
              <a:gd name="connsiteX12" fmla="*/ 1313261 w 3657351"/>
              <a:gd name="connsiteY12" fmla="*/ 3562150 h 4074583"/>
              <a:gd name="connsiteX13" fmla="*/ 1233090 w 3657351"/>
              <a:gd name="connsiteY13" fmla="*/ 3517699 h 4074583"/>
              <a:gd name="connsiteX14" fmla="*/ 1419893 w 3657351"/>
              <a:gd name="connsiteY14" fmla="*/ 3520701 h 4074583"/>
              <a:gd name="connsiteX15" fmla="*/ 1495255 w 3657351"/>
              <a:gd name="connsiteY15" fmla="*/ 3465435 h 4074583"/>
              <a:gd name="connsiteX16" fmla="*/ 1550521 w 3657351"/>
              <a:gd name="connsiteY16" fmla="*/ 3420217 h 4074583"/>
              <a:gd name="connsiteX17" fmla="*/ 1646636 w 3657351"/>
              <a:gd name="connsiteY17" fmla="*/ 3462138 h 4074583"/>
              <a:gd name="connsiteX18" fmla="*/ 1701246 w 3657351"/>
              <a:gd name="connsiteY18" fmla="*/ 3465435 h 4074583"/>
              <a:gd name="connsiteX19" fmla="*/ 1751488 w 3657351"/>
              <a:gd name="connsiteY19" fmla="*/ 3450362 h 4074583"/>
              <a:gd name="connsiteX20" fmla="*/ 1801730 w 3657351"/>
              <a:gd name="connsiteY20" fmla="*/ 3380024 h 4074583"/>
              <a:gd name="connsiteX21" fmla="*/ 1816803 w 3657351"/>
              <a:gd name="connsiteY21" fmla="*/ 3334806 h 4074583"/>
              <a:gd name="connsiteX22" fmla="*/ 1815705 w 3657351"/>
              <a:gd name="connsiteY22" fmla="*/ 3309738 h 4074583"/>
              <a:gd name="connsiteX23" fmla="*/ 1856473 w 3657351"/>
              <a:gd name="connsiteY23" fmla="*/ 3288803 h 4074583"/>
              <a:gd name="connsiteX24" fmla="*/ 1907238 w 3657351"/>
              <a:gd name="connsiteY24" fmla="*/ 3309685 h 4074583"/>
              <a:gd name="connsiteX25" fmla="*/ 1982600 w 3657351"/>
              <a:gd name="connsiteY25" fmla="*/ 3309685 h 4074583"/>
              <a:gd name="connsiteX26" fmla="*/ 2037866 w 3657351"/>
              <a:gd name="connsiteY26" fmla="*/ 3264468 h 4074583"/>
              <a:gd name="connsiteX27" fmla="*/ 2057963 w 3657351"/>
              <a:gd name="connsiteY27" fmla="*/ 3189105 h 4074583"/>
              <a:gd name="connsiteX28" fmla="*/ 2057963 w 3657351"/>
              <a:gd name="connsiteY28" fmla="*/ 3128815 h 4074583"/>
              <a:gd name="connsiteX29" fmla="*/ 2118253 w 3657351"/>
              <a:gd name="connsiteY29" fmla="*/ 3053452 h 4074583"/>
              <a:gd name="connsiteX30" fmla="*/ 2138350 w 3657351"/>
              <a:gd name="connsiteY30" fmla="*/ 3008235 h 4074583"/>
              <a:gd name="connsiteX31" fmla="*/ 2158446 w 3657351"/>
              <a:gd name="connsiteY31" fmla="*/ 2983114 h 4074583"/>
              <a:gd name="connsiteX32" fmla="*/ 2191941 w 3657351"/>
              <a:gd name="connsiteY32" fmla="*/ 2964456 h 4074583"/>
              <a:gd name="connsiteX33" fmla="*/ 2238833 w 3657351"/>
              <a:gd name="connsiteY33" fmla="*/ 2963017 h 4074583"/>
              <a:gd name="connsiteX34" fmla="*/ 2233809 w 3657351"/>
              <a:gd name="connsiteY34" fmla="*/ 2912775 h 4074583"/>
              <a:gd name="connsiteX35" fmla="*/ 2223761 w 3657351"/>
              <a:gd name="connsiteY35" fmla="*/ 2877606 h 4074583"/>
              <a:gd name="connsiteX36" fmla="*/ 2222897 w 3657351"/>
              <a:gd name="connsiteY36" fmla="*/ 2859681 h 4074583"/>
              <a:gd name="connsiteX37" fmla="*/ 2185948 w 3657351"/>
              <a:gd name="connsiteY37" fmla="*/ 2823126 h 4074583"/>
              <a:gd name="connsiteX38" fmla="*/ 2163471 w 3657351"/>
              <a:gd name="connsiteY38" fmla="*/ 2822340 h 4074583"/>
              <a:gd name="connsiteX39" fmla="*/ 2118253 w 3657351"/>
              <a:gd name="connsiteY39" fmla="*/ 2772098 h 4074583"/>
              <a:gd name="connsiteX40" fmla="*/ 2088108 w 3657351"/>
              <a:gd name="connsiteY40" fmla="*/ 2741953 h 4074583"/>
              <a:gd name="connsiteX41" fmla="*/ 2062987 w 3657351"/>
              <a:gd name="connsiteY41" fmla="*/ 2736929 h 4074583"/>
              <a:gd name="connsiteX42" fmla="*/ 2013347 w 3657351"/>
              <a:gd name="connsiteY42" fmla="*/ 2657275 h 4074583"/>
              <a:gd name="connsiteX43" fmla="*/ 1992649 w 3657351"/>
              <a:gd name="connsiteY43" fmla="*/ 2586204 h 4074583"/>
              <a:gd name="connsiteX44" fmla="*/ 1960960 w 3657351"/>
              <a:gd name="connsiteY44" fmla="*/ 2547738 h 4074583"/>
              <a:gd name="connsiteX45" fmla="*/ 1953816 w 3657351"/>
              <a:gd name="connsiteY45" fmla="*/ 2509638 h 4074583"/>
              <a:gd name="connsiteX46" fmla="*/ 1932359 w 3657351"/>
              <a:gd name="connsiteY46" fmla="*/ 2480696 h 4074583"/>
              <a:gd name="connsiteX47" fmla="*/ 1932385 w 3657351"/>
              <a:gd name="connsiteY47" fmla="*/ 2462013 h 4074583"/>
              <a:gd name="connsiteX48" fmla="*/ 1897189 w 3657351"/>
              <a:gd name="connsiteY48" fmla="*/ 2410358 h 4074583"/>
              <a:gd name="connsiteX49" fmla="*/ 1831875 w 3657351"/>
              <a:gd name="connsiteY49" fmla="*/ 2340019 h 4074583"/>
              <a:gd name="connsiteX50" fmla="*/ 1801730 w 3657351"/>
              <a:gd name="connsiteY50" fmla="*/ 2304850 h 4074583"/>
              <a:gd name="connsiteX51" fmla="*/ 1766561 w 3657351"/>
              <a:gd name="connsiteY51" fmla="*/ 2264657 h 4074583"/>
              <a:gd name="connsiteX52" fmla="*/ 1756172 w 3657351"/>
              <a:gd name="connsiteY52" fmla="*/ 2200075 h 4074583"/>
              <a:gd name="connsiteX53" fmla="*/ 1761537 w 3657351"/>
              <a:gd name="connsiteY53" fmla="*/ 2174221 h 4074583"/>
              <a:gd name="connsiteX54" fmla="*/ 1718073 w 3657351"/>
              <a:gd name="connsiteY54" fmla="*/ 2152450 h 4074583"/>
              <a:gd name="connsiteX55" fmla="*/ 1691198 w 3657351"/>
              <a:gd name="connsiteY55" fmla="*/ 2154125 h 4074583"/>
              <a:gd name="connsiteX56" fmla="*/ 1681673 w 3657351"/>
              <a:gd name="connsiteY56" fmla="*/ 2114481 h 4074583"/>
              <a:gd name="connsiteX57" fmla="*/ 1684736 w 3657351"/>
              <a:gd name="connsiteY57" fmla="*/ 2040531 h 4074583"/>
              <a:gd name="connsiteX58" fmla="*/ 1666077 w 3657351"/>
              <a:gd name="connsiteY58" fmla="*/ 2013448 h 4074583"/>
              <a:gd name="connsiteX59" fmla="*/ 1635932 w 3657351"/>
              <a:gd name="connsiteY59" fmla="*/ 1968230 h 4074583"/>
              <a:gd name="connsiteX60" fmla="*/ 1580666 w 3657351"/>
              <a:gd name="connsiteY60" fmla="*/ 1914823 h 4074583"/>
              <a:gd name="connsiteX61" fmla="*/ 1550521 w 3657351"/>
              <a:gd name="connsiteY61" fmla="*/ 1872771 h 4074583"/>
              <a:gd name="connsiteX62" fmla="*/ 1515352 w 3657351"/>
              <a:gd name="connsiteY62" fmla="*/ 1857698 h 4074583"/>
              <a:gd name="connsiteX63" fmla="*/ 1494235 w 3657351"/>
              <a:gd name="connsiteY63" fmla="*/ 1845269 h 4074583"/>
              <a:gd name="connsiteX64" fmla="*/ 1470134 w 3657351"/>
              <a:gd name="connsiteY64" fmla="*/ 1837602 h 4074583"/>
              <a:gd name="connsiteX65" fmla="*/ 1441847 w 3657351"/>
              <a:gd name="connsiteY65" fmla="*/ 1819075 h 4074583"/>
              <a:gd name="connsiteX66" fmla="*/ 1404820 w 3657351"/>
              <a:gd name="connsiteY66" fmla="*/ 1812481 h 4074583"/>
              <a:gd name="connsiteX67" fmla="*/ 1370410 w 3657351"/>
              <a:gd name="connsiteY67" fmla="*/ 1788119 h 4074583"/>
              <a:gd name="connsiteX68" fmla="*/ 1330793 w 3657351"/>
              <a:gd name="connsiteY68" fmla="*/ 1770168 h 4074583"/>
              <a:gd name="connsiteX69" fmla="*/ 1369651 w 3657351"/>
              <a:gd name="connsiteY69" fmla="*/ 1646683 h 4074583"/>
              <a:gd name="connsiteX70" fmla="*/ 1399796 w 3657351"/>
              <a:gd name="connsiteY70" fmla="*/ 1576345 h 4074583"/>
              <a:gd name="connsiteX71" fmla="*/ 1495255 w 3657351"/>
              <a:gd name="connsiteY71" fmla="*/ 1455764 h 4074583"/>
              <a:gd name="connsiteX72" fmla="*/ 1532021 w 3657351"/>
              <a:gd name="connsiteY72" fmla="*/ 1400498 h 4074583"/>
              <a:gd name="connsiteX73" fmla="*/ 1585690 w 3657351"/>
              <a:gd name="connsiteY73" fmla="*/ 1375377 h 4074583"/>
              <a:gd name="connsiteX74" fmla="*/ 1656029 w 3657351"/>
              <a:gd name="connsiteY74" fmla="*/ 1335184 h 4074583"/>
              <a:gd name="connsiteX75" fmla="*/ 1766561 w 3657351"/>
              <a:gd name="connsiteY75" fmla="*/ 1305039 h 4074583"/>
              <a:gd name="connsiteX76" fmla="*/ 1811778 w 3657351"/>
              <a:gd name="connsiteY76" fmla="*/ 1284942 h 4074583"/>
              <a:gd name="connsiteX77" fmla="*/ 1846948 w 3657351"/>
              <a:gd name="connsiteY77" fmla="*/ 1244749 h 4074583"/>
              <a:gd name="connsiteX78" fmla="*/ 1867044 w 3657351"/>
              <a:gd name="connsiteY78" fmla="*/ 1159338 h 4074583"/>
              <a:gd name="connsiteX79" fmla="*/ 1899833 w 3657351"/>
              <a:gd name="connsiteY79" fmla="*/ 1072330 h 4074583"/>
              <a:gd name="connsiteX80" fmla="*/ 1967528 w 3657351"/>
              <a:gd name="connsiteY80" fmla="*/ 983492 h 4074583"/>
              <a:gd name="connsiteX81" fmla="*/ 2083084 w 3657351"/>
              <a:gd name="connsiteY81" fmla="*/ 883008 h 4074583"/>
              <a:gd name="connsiteX82" fmla="*/ 2037866 w 3657351"/>
              <a:gd name="connsiteY82" fmla="*/ 852863 h 4074583"/>
              <a:gd name="connsiteX83" fmla="*/ 1980011 w 3657351"/>
              <a:gd name="connsiteY83" fmla="*/ 838000 h 4074583"/>
              <a:gd name="connsiteX84" fmla="*/ 1897189 w 3657351"/>
              <a:gd name="connsiteY84" fmla="*/ 832766 h 4074583"/>
              <a:gd name="connsiteX85" fmla="*/ 1844280 w 3657351"/>
              <a:gd name="connsiteY85" fmla="*/ 809425 h 4074583"/>
              <a:gd name="connsiteX86" fmla="*/ 1772842 w 3657351"/>
              <a:gd name="connsiteY86" fmla="*/ 795138 h 4074583"/>
              <a:gd name="connsiteX87" fmla="*/ 1736416 w 3657351"/>
              <a:gd name="connsiteY87" fmla="*/ 807646 h 4074583"/>
              <a:gd name="connsiteX88" fmla="*/ 1676126 w 3657351"/>
              <a:gd name="connsiteY88" fmla="*/ 777501 h 4074583"/>
              <a:gd name="connsiteX89" fmla="*/ 1605787 w 3657351"/>
              <a:gd name="connsiteY89" fmla="*/ 762428 h 4074583"/>
              <a:gd name="connsiteX90" fmla="*/ 1429942 w 3657351"/>
              <a:gd name="connsiteY90" fmla="*/ 714175 h 4074583"/>
              <a:gd name="connsiteX91" fmla="*/ 1193805 w 3657351"/>
              <a:gd name="connsiteY91" fmla="*/ 651896 h 4074583"/>
              <a:gd name="connsiteX92" fmla="*/ 1128490 w 3657351"/>
              <a:gd name="connsiteY92" fmla="*/ 621751 h 4074583"/>
              <a:gd name="connsiteX93" fmla="*/ 1073225 w 3657351"/>
              <a:gd name="connsiteY93" fmla="*/ 596630 h 4074583"/>
              <a:gd name="connsiteX94" fmla="*/ 987814 w 3657351"/>
              <a:gd name="connsiteY94" fmla="*/ 586582 h 4074583"/>
              <a:gd name="connsiteX95" fmla="*/ 927523 w 3657351"/>
              <a:gd name="connsiteY95" fmla="*/ 586582 h 4074583"/>
              <a:gd name="connsiteX96" fmla="*/ 892354 w 3657351"/>
              <a:gd name="connsiteY96" fmla="*/ 591606 h 4074583"/>
              <a:gd name="connsiteX97" fmla="*/ 796895 w 3657351"/>
              <a:gd name="connsiteY97" fmla="*/ 491123 h 4074583"/>
              <a:gd name="connsiteX98" fmla="*/ 784623 w 3657351"/>
              <a:gd name="connsiteY98" fmla="*/ 447475 h 4074583"/>
              <a:gd name="connsiteX99" fmla="*/ 756048 w 3657351"/>
              <a:gd name="connsiteY99" fmla="*/ 421281 h 4074583"/>
              <a:gd name="connsiteX100" fmla="*/ 726556 w 3657351"/>
              <a:gd name="connsiteY100" fmla="*/ 385615 h 4074583"/>
              <a:gd name="connsiteX101" fmla="*/ 666266 w 3657351"/>
              <a:gd name="connsiteY101" fmla="*/ 305228 h 4074583"/>
              <a:gd name="connsiteX102" fmla="*/ 2534248 w 3657351"/>
              <a:gd name="connsiteY102" fmla="*/ 966447 h 4074583"/>
              <a:gd name="connsiteX103" fmla="*/ 282169 w 3657351"/>
              <a:gd name="connsiteY103" fmla="*/ 111713 h 4074583"/>
              <a:gd name="connsiteX104" fmla="*/ 289312 w 3657351"/>
              <a:gd name="connsiteY104" fmla="*/ 116475 h 4074583"/>
              <a:gd name="connsiteX105" fmla="*/ 2609087 w 3657351"/>
              <a:gd name="connsiteY105" fmla="*/ 1086627 h 4074583"/>
              <a:gd name="connsiteX106" fmla="*/ 2697010 w 3657351"/>
              <a:gd name="connsiteY106" fmla="*/ 1251657 h 4074583"/>
              <a:gd name="connsiteX107" fmla="*/ 2740204 w 3657351"/>
              <a:gd name="connsiteY107" fmla="*/ 1394218 h 4074583"/>
              <a:gd name="connsiteX108" fmla="*/ 2819056 w 3657351"/>
              <a:gd name="connsiteY108" fmla="*/ 1516264 h 4074583"/>
              <a:gd name="connsiteX0" fmla="*/ 2536940 w 3375235"/>
              <a:gd name="connsiteY0" fmla="*/ 1404903 h 3963222"/>
              <a:gd name="connsiteX1" fmla="*/ 2918707 w 3375235"/>
              <a:gd name="connsiteY1" fmla="*/ 1664346 h 3963222"/>
              <a:gd name="connsiteX2" fmla="*/ 3140120 w 3375235"/>
              <a:gd name="connsiteY2" fmla="*/ 1983590 h 3963222"/>
              <a:gd name="connsiteX3" fmla="*/ 3204388 w 3375235"/>
              <a:gd name="connsiteY3" fmla="*/ 2350983 h 3963222"/>
              <a:gd name="connsiteX4" fmla="*/ 3194060 w 3375235"/>
              <a:gd name="connsiteY4" fmla="*/ 2707420 h 3963222"/>
              <a:gd name="connsiteX5" fmla="*/ 3244302 w 3375235"/>
              <a:gd name="connsiteY5" fmla="*/ 2943836 h 3963222"/>
              <a:gd name="connsiteX6" fmla="*/ 3334607 w 3375235"/>
              <a:gd name="connsiteY6" fmla="*/ 3203139 h 3963222"/>
              <a:gd name="connsiteX7" fmla="*/ 3375089 w 3375235"/>
              <a:gd name="connsiteY7" fmla="*/ 3507145 h 3963222"/>
              <a:gd name="connsiteX8" fmla="*/ 3322037 w 3375235"/>
              <a:gd name="connsiteY8" fmla="*/ 3672202 h 3963222"/>
              <a:gd name="connsiteX9" fmla="*/ 3278424 w 3375235"/>
              <a:gd name="connsiteY9" fmla="*/ 3783710 h 3963222"/>
              <a:gd name="connsiteX10" fmla="*/ 3190641 w 3375235"/>
              <a:gd name="connsiteY10" fmla="*/ 3835906 h 3963222"/>
              <a:gd name="connsiteX11" fmla="*/ 2897363 w 3375235"/>
              <a:gd name="connsiteY11" fmla="*/ 3947258 h 3963222"/>
              <a:gd name="connsiteX12" fmla="*/ 1031145 w 3375235"/>
              <a:gd name="connsiteY12" fmla="*/ 3450789 h 3963222"/>
              <a:gd name="connsiteX13" fmla="*/ 950974 w 3375235"/>
              <a:gd name="connsiteY13" fmla="*/ 3406338 h 3963222"/>
              <a:gd name="connsiteX14" fmla="*/ 1137777 w 3375235"/>
              <a:gd name="connsiteY14" fmla="*/ 3409340 h 3963222"/>
              <a:gd name="connsiteX15" fmla="*/ 1213139 w 3375235"/>
              <a:gd name="connsiteY15" fmla="*/ 3354074 h 3963222"/>
              <a:gd name="connsiteX16" fmla="*/ 1268405 w 3375235"/>
              <a:gd name="connsiteY16" fmla="*/ 3308856 h 3963222"/>
              <a:gd name="connsiteX17" fmla="*/ 1364520 w 3375235"/>
              <a:gd name="connsiteY17" fmla="*/ 3350777 h 3963222"/>
              <a:gd name="connsiteX18" fmla="*/ 1419130 w 3375235"/>
              <a:gd name="connsiteY18" fmla="*/ 3354074 h 3963222"/>
              <a:gd name="connsiteX19" fmla="*/ 1469372 w 3375235"/>
              <a:gd name="connsiteY19" fmla="*/ 3339001 h 3963222"/>
              <a:gd name="connsiteX20" fmla="*/ 1519614 w 3375235"/>
              <a:gd name="connsiteY20" fmla="*/ 3268663 h 3963222"/>
              <a:gd name="connsiteX21" fmla="*/ 1534687 w 3375235"/>
              <a:gd name="connsiteY21" fmla="*/ 3223445 h 3963222"/>
              <a:gd name="connsiteX22" fmla="*/ 1533589 w 3375235"/>
              <a:gd name="connsiteY22" fmla="*/ 3198377 h 3963222"/>
              <a:gd name="connsiteX23" fmla="*/ 1574357 w 3375235"/>
              <a:gd name="connsiteY23" fmla="*/ 3177442 h 3963222"/>
              <a:gd name="connsiteX24" fmla="*/ 1625122 w 3375235"/>
              <a:gd name="connsiteY24" fmla="*/ 3198324 h 3963222"/>
              <a:gd name="connsiteX25" fmla="*/ 1700484 w 3375235"/>
              <a:gd name="connsiteY25" fmla="*/ 3198324 h 3963222"/>
              <a:gd name="connsiteX26" fmla="*/ 1755750 w 3375235"/>
              <a:gd name="connsiteY26" fmla="*/ 3153107 h 3963222"/>
              <a:gd name="connsiteX27" fmla="*/ 1775847 w 3375235"/>
              <a:gd name="connsiteY27" fmla="*/ 3077744 h 3963222"/>
              <a:gd name="connsiteX28" fmla="*/ 1775847 w 3375235"/>
              <a:gd name="connsiteY28" fmla="*/ 3017454 h 3963222"/>
              <a:gd name="connsiteX29" fmla="*/ 1836137 w 3375235"/>
              <a:gd name="connsiteY29" fmla="*/ 2942091 h 3963222"/>
              <a:gd name="connsiteX30" fmla="*/ 1856234 w 3375235"/>
              <a:gd name="connsiteY30" fmla="*/ 2896874 h 3963222"/>
              <a:gd name="connsiteX31" fmla="*/ 1876330 w 3375235"/>
              <a:gd name="connsiteY31" fmla="*/ 2871753 h 3963222"/>
              <a:gd name="connsiteX32" fmla="*/ 1909825 w 3375235"/>
              <a:gd name="connsiteY32" fmla="*/ 2853095 h 3963222"/>
              <a:gd name="connsiteX33" fmla="*/ 1956717 w 3375235"/>
              <a:gd name="connsiteY33" fmla="*/ 2851656 h 3963222"/>
              <a:gd name="connsiteX34" fmla="*/ 1951693 w 3375235"/>
              <a:gd name="connsiteY34" fmla="*/ 2801414 h 3963222"/>
              <a:gd name="connsiteX35" fmla="*/ 1941645 w 3375235"/>
              <a:gd name="connsiteY35" fmla="*/ 2766245 h 3963222"/>
              <a:gd name="connsiteX36" fmla="*/ 1940781 w 3375235"/>
              <a:gd name="connsiteY36" fmla="*/ 2748320 h 3963222"/>
              <a:gd name="connsiteX37" fmla="*/ 1903832 w 3375235"/>
              <a:gd name="connsiteY37" fmla="*/ 2711765 h 3963222"/>
              <a:gd name="connsiteX38" fmla="*/ 1881355 w 3375235"/>
              <a:gd name="connsiteY38" fmla="*/ 2710979 h 3963222"/>
              <a:gd name="connsiteX39" fmla="*/ 1836137 w 3375235"/>
              <a:gd name="connsiteY39" fmla="*/ 2660737 h 3963222"/>
              <a:gd name="connsiteX40" fmla="*/ 1805992 w 3375235"/>
              <a:gd name="connsiteY40" fmla="*/ 2630592 h 3963222"/>
              <a:gd name="connsiteX41" fmla="*/ 1780871 w 3375235"/>
              <a:gd name="connsiteY41" fmla="*/ 2625568 h 3963222"/>
              <a:gd name="connsiteX42" fmla="*/ 1731231 w 3375235"/>
              <a:gd name="connsiteY42" fmla="*/ 2545914 h 3963222"/>
              <a:gd name="connsiteX43" fmla="*/ 1710533 w 3375235"/>
              <a:gd name="connsiteY43" fmla="*/ 2474843 h 3963222"/>
              <a:gd name="connsiteX44" fmla="*/ 1678844 w 3375235"/>
              <a:gd name="connsiteY44" fmla="*/ 2436377 h 3963222"/>
              <a:gd name="connsiteX45" fmla="*/ 1671700 w 3375235"/>
              <a:gd name="connsiteY45" fmla="*/ 2398277 h 3963222"/>
              <a:gd name="connsiteX46" fmla="*/ 1650243 w 3375235"/>
              <a:gd name="connsiteY46" fmla="*/ 2369335 h 3963222"/>
              <a:gd name="connsiteX47" fmla="*/ 1650269 w 3375235"/>
              <a:gd name="connsiteY47" fmla="*/ 2350652 h 3963222"/>
              <a:gd name="connsiteX48" fmla="*/ 1615073 w 3375235"/>
              <a:gd name="connsiteY48" fmla="*/ 2298997 h 3963222"/>
              <a:gd name="connsiteX49" fmla="*/ 1549759 w 3375235"/>
              <a:gd name="connsiteY49" fmla="*/ 2228658 h 3963222"/>
              <a:gd name="connsiteX50" fmla="*/ 1519614 w 3375235"/>
              <a:gd name="connsiteY50" fmla="*/ 2193489 h 3963222"/>
              <a:gd name="connsiteX51" fmla="*/ 1484445 w 3375235"/>
              <a:gd name="connsiteY51" fmla="*/ 2153296 h 3963222"/>
              <a:gd name="connsiteX52" fmla="*/ 1474056 w 3375235"/>
              <a:gd name="connsiteY52" fmla="*/ 2088714 h 3963222"/>
              <a:gd name="connsiteX53" fmla="*/ 1479421 w 3375235"/>
              <a:gd name="connsiteY53" fmla="*/ 2062860 h 3963222"/>
              <a:gd name="connsiteX54" fmla="*/ 1435957 w 3375235"/>
              <a:gd name="connsiteY54" fmla="*/ 2041089 h 3963222"/>
              <a:gd name="connsiteX55" fmla="*/ 1409082 w 3375235"/>
              <a:gd name="connsiteY55" fmla="*/ 2042764 h 3963222"/>
              <a:gd name="connsiteX56" fmla="*/ 1399557 w 3375235"/>
              <a:gd name="connsiteY56" fmla="*/ 2003120 h 3963222"/>
              <a:gd name="connsiteX57" fmla="*/ 1402620 w 3375235"/>
              <a:gd name="connsiteY57" fmla="*/ 1929170 h 3963222"/>
              <a:gd name="connsiteX58" fmla="*/ 1383961 w 3375235"/>
              <a:gd name="connsiteY58" fmla="*/ 1902087 h 3963222"/>
              <a:gd name="connsiteX59" fmla="*/ 1353816 w 3375235"/>
              <a:gd name="connsiteY59" fmla="*/ 1856869 h 3963222"/>
              <a:gd name="connsiteX60" fmla="*/ 1298550 w 3375235"/>
              <a:gd name="connsiteY60" fmla="*/ 1803462 h 3963222"/>
              <a:gd name="connsiteX61" fmla="*/ 1268405 w 3375235"/>
              <a:gd name="connsiteY61" fmla="*/ 1761410 h 3963222"/>
              <a:gd name="connsiteX62" fmla="*/ 1233236 w 3375235"/>
              <a:gd name="connsiteY62" fmla="*/ 1746337 h 3963222"/>
              <a:gd name="connsiteX63" fmla="*/ 1212119 w 3375235"/>
              <a:gd name="connsiteY63" fmla="*/ 1733908 h 3963222"/>
              <a:gd name="connsiteX64" fmla="*/ 1188018 w 3375235"/>
              <a:gd name="connsiteY64" fmla="*/ 1726241 h 3963222"/>
              <a:gd name="connsiteX65" fmla="*/ 1159731 w 3375235"/>
              <a:gd name="connsiteY65" fmla="*/ 1707714 h 3963222"/>
              <a:gd name="connsiteX66" fmla="*/ 1122704 w 3375235"/>
              <a:gd name="connsiteY66" fmla="*/ 1701120 h 3963222"/>
              <a:gd name="connsiteX67" fmla="*/ 1088294 w 3375235"/>
              <a:gd name="connsiteY67" fmla="*/ 1676758 h 3963222"/>
              <a:gd name="connsiteX68" fmla="*/ 1048677 w 3375235"/>
              <a:gd name="connsiteY68" fmla="*/ 1658807 h 3963222"/>
              <a:gd name="connsiteX69" fmla="*/ 1087535 w 3375235"/>
              <a:gd name="connsiteY69" fmla="*/ 1535322 h 3963222"/>
              <a:gd name="connsiteX70" fmla="*/ 1117680 w 3375235"/>
              <a:gd name="connsiteY70" fmla="*/ 1464984 h 3963222"/>
              <a:gd name="connsiteX71" fmla="*/ 1213139 w 3375235"/>
              <a:gd name="connsiteY71" fmla="*/ 1344403 h 3963222"/>
              <a:gd name="connsiteX72" fmla="*/ 1249905 w 3375235"/>
              <a:gd name="connsiteY72" fmla="*/ 1289137 h 3963222"/>
              <a:gd name="connsiteX73" fmla="*/ 1303574 w 3375235"/>
              <a:gd name="connsiteY73" fmla="*/ 1264016 h 3963222"/>
              <a:gd name="connsiteX74" fmla="*/ 1373913 w 3375235"/>
              <a:gd name="connsiteY74" fmla="*/ 1223823 h 3963222"/>
              <a:gd name="connsiteX75" fmla="*/ 1484445 w 3375235"/>
              <a:gd name="connsiteY75" fmla="*/ 1193678 h 3963222"/>
              <a:gd name="connsiteX76" fmla="*/ 1529662 w 3375235"/>
              <a:gd name="connsiteY76" fmla="*/ 1173581 h 3963222"/>
              <a:gd name="connsiteX77" fmla="*/ 1564832 w 3375235"/>
              <a:gd name="connsiteY77" fmla="*/ 1133388 h 3963222"/>
              <a:gd name="connsiteX78" fmla="*/ 1584928 w 3375235"/>
              <a:gd name="connsiteY78" fmla="*/ 1047977 h 3963222"/>
              <a:gd name="connsiteX79" fmla="*/ 1617717 w 3375235"/>
              <a:gd name="connsiteY79" fmla="*/ 960969 h 3963222"/>
              <a:gd name="connsiteX80" fmla="*/ 1685412 w 3375235"/>
              <a:gd name="connsiteY80" fmla="*/ 872131 h 3963222"/>
              <a:gd name="connsiteX81" fmla="*/ 1800968 w 3375235"/>
              <a:gd name="connsiteY81" fmla="*/ 771647 h 3963222"/>
              <a:gd name="connsiteX82" fmla="*/ 1755750 w 3375235"/>
              <a:gd name="connsiteY82" fmla="*/ 741502 h 3963222"/>
              <a:gd name="connsiteX83" fmla="*/ 1697895 w 3375235"/>
              <a:gd name="connsiteY83" fmla="*/ 726639 h 3963222"/>
              <a:gd name="connsiteX84" fmla="*/ 1615073 w 3375235"/>
              <a:gd name="connsiteY84" fmla="*/ 721405 h 3963222"/>
              <a:gd name="connsiteX85" fmla="*/ 1562164 w 3375235"/>
              <a:gd name="connsiteY85" fmla="*/ 698064 h 3963222"/>
              <a:gd name="connsiteX86" fmla="*/ 1490726 w 3375235"/>
              <a:gd name="connsiteY86" fmla="*/ 683777 h 3963222"/>
              <a:gd name="connsiteX87" fmla="*/ 1454300 w 3375235"/>
              <a:gd name="connsiteY87" fmla="*/ 696285 h 3963222"/>
              <a:gd name="connsiteX88" fmla="*/ 1394010 w 3375235"/>
              <a:gd name="connsiteY88" fmla="*/ 666140 h 3963222"/>
              <a:gd name="connsiteX89" fmla="*/ 1323671 w 3375235"/>
              <a:gd name="connsiteY89" fmla="*/ 651067 h 3963222"/>
              <a:gd name="connsiteX90" fmla="*/ 1147826 w 3375235"/>
              <a:gd name="connsiteY90" fmla="*/ 602814 h 3963222"/>
              <a:gd name="connsiteX91" fmla="*/ 911689 w 3375235"/>
              <a:gd name="connsiteY91" fmla="*/ 540535 h 3963222"/>
              <a:gd name="connsiteX92" fmla="*/ 846374 w 3375235"/>
              <a:gd name="connsiteY92" fmla="*/ 510390 h 3963222"/>
              <a:gd name="connsiteX93" fmla="*/ 791109 w 3375235"/>
              <a:gd name="connsiteY93" fmla="*/ 485269 h 3963222"/>
              <a:gd name="connsiteX94" fmla="*/ 705698 w 3375235"/>
              <a:gd name="connsiteY94" fmla="*/ 475221 h 3963222"/>
              <a:gd name="connsiteX95" fmla="*/ 645407 w 3375235"/>
              <a:gd name="connsiteY95" fmla="*/ 475221 h 3963222"/>
              <a:gd name="connsiteX96" fmla="*/ 610238 w 3375235"/>
              <a:gd name="connsiteY96" fmla="*/ 480245 h 3963222"/>
              <a:gd name="connsiteX97" fmla="*/ 514779 w 3375235"/>
              <a:gd name="connsiteY97" fmla="*/ 379762 h 3963222"/>
              <a:gd name="connsiteX98" fmla="*/ 502507 w 3375235"/>
              <a:gd name="connsiteY98" fmla="*/ 336114 h 3963222"/>
              <a:gd name="connsiteX99" fmla="*/ 473932 w 3375235"/>
              <a:gd name="connsiteY99" fmla="*/ 309920 h 3963222"/>
              <a:gd name="connsiteX100" fmla="*/ 444440 w 3375235"/>
              <a:gd name="connsiteY100" fmla="*/ 274254 h 3963222"/>
              <a:gd name="connsiteX101" fmla="*/ 384150 w 3375235"/>
              <a:gd name="connsiteY101" fmla="*/ 193867 h 3963222"/>
              <a:gd name="connsiteX102" fmla="*/ 2252132 w 3375235"/>
              <a:gd name="connsiteY102" fmla="*/ 855086 h 3963222"/>
              <a:gd name="connsiteX103" fmla="*/ 53 w 3375235"/>
              <a:gd name="connsiteY103" fmla="*/ 352 h 3963222"/>
              <a:gd name="connsiteX104" fmla="*/ 2326971 w 3375235"/>
              <a:gd name="connsiteY104" fmla="*/ 975266 h 3963222"/>
              <a:gd name="connsiteX105" fmla="*/ 2414894 w 3375235"/>
              <a:gd name="connsiteY105" fmla="*/ 1140296 h 3963222"/>
              <a:gd name="connsiteX106" fmla="*/ 2458088 w 3375235"/>
              <a:gd name="connsiteY106" fmla="*/ 1282857 h 3963222"/>
              <a:gd name="connsiteX107" fmla="*/ 2536940 w 3375235"/>
              <a:gd name="connsiteY107" fmla="*/ 1404903 h 3963222"/>
              <a:gd name="connsiteX0" fmla="*/ 2275462 w 3113757"/>
              <a:gd name="connsiteY0" fmla="*/ 1242203 h 3800522"/>
              <a:gd name="connsiteX1" fmla="*/ 2657229 w 3113757"/>
              <a:gd name="connsiteY1" fmla="*/ 1501646 h 3800522"/>
              <a:gd name="connsiteX2" fmla="*/ 2878642 w 3113757"/>
              <a:gd name="connsiteY2" fmla="*/ 1820890 h 3800522"/>
              <a:gd name="connsiteX3" fmla="*/ 2942910 w 3113757"/>
              <a:gd name="connsiteY3" fmla="*/ 2188283 h 3800522"/>
              <a:gd name="connsiteX4" fmla="*/ 2932582 w 3113757"/>
              <a:gd name="connsiteY4" fmla="*/ 2544720 h 3800522"/>
              <a:gd name="connsiteX5" fmla="*/ 2982824 w 3113757"/>
              <a:gd name="connsiteY5" fmla="*/ 2781136 h 3800522"/>
              <a:gd name="connsiteX6" fmla="*/ 3073129 w 3113757"/>
              <a:gd name="connsiteY6" fmla="*/ 3040439 h 3800522"/>
              <a:gd name="connsiteX7" fmla="*/ 3113611 w 3113757"/>
              <a:gd name="connsiteY7" fmla="*/ 3344445 h 3800522"/>
              <a:gd name="connsiteX8" fmla="*/ 3060559 w 3113757"/>
              <a:gd name="connsiteY8" fmla="*/ 3509502 h 3800522"/>
              <a:gd name="connsiteX9" fmla="*/ 3016946 w 3113757"/>
              <a:gd name="connsiteY9" fmla="*/ 3621010 h 3800522"/>
              <a:gd name="connsiteX10" fmla="*/ 2929163 w 3113757"/>
              <a:gd name="connsiteY10" fmla="*/ 3673206 h 3800522"/>
              <a:gd name="connsiteX11" fmla="*/ 2635885 w 3113757"/>
              <a:gd name="connsiteY11" fmla="*/ 3784558 h 3800522"/>
              <a:gd name="connsiteX12" fmla="*/ 769667 w 3113757"/>
              <a:gd name="connsiteY12" fmla="*/ 3288089 h 3800522"/>
              <a:gd name="connsiteX13" fmla="*/ 689496 w 3113757"/>
              <a:gd name="connsiteY13" fmla="*/ 3243638 h 3800522"/>
              <a:gd name="connsiteX14" fmla="*/ 876299 w 3113757"/>
              <a:gd name="connsiteY14" fmla="*/ 3246640 h 3800522"/>
              <a:gd name="connsiteX15" fmla="*/ 951661 w 3113757"/>
              <a:gd name="connsiteY15" fmla="*/ 3191374 h 3800522"/>
              <a:gd name="connsiteX16" fmla="*/ 1006927 w 3113757"/>
              <a:gd name="connsiteY16" fmla="*/ 3146156 h 3800522"/>
              <a:gd name="connsiteX17" fmla="*/ 1103042 w 3113757"/>
              <a:gd name="connsiteY17" fmla="*/ 3188077 h 3800522"/>
              <a:gd name="connsiteX18" fmla="*/ 1157652 w 3113757"/>
              <a:gd name="connsiteY18" fmla="*/ 3191374 h 3800522"/>
              <a:gd name="connsiteX19" fmla="*/ 1207894 w 3113757"/>
              <a:gd name="connsiteY19" fmla="*/ 3176301 h 3800522"/>
              <a:gd name="connsiteX20" fmla="*/ 1258136 w 3113757"/>
              <a:gd name="connsiteY20" fmla="*/ 3105963 h 3800522"/>
              <a:gd name="connsiteX21" fmla="*/ 1273209 w 3113757"/>
              <a:gd name="connsiteY21" fmla="*/ 3060745 h 3800522"/>
              <a:gd name="connsiteX22" fmla="*/ 1272111 w 3113757"/>
              <a:gd name="connsiteY22" fmla="*/ 3035677 h 3800522"/>
              <a:gd name="connsiteX23" fmla="*/ 1312879 w 3113757"/>
              <a:gd name="connsiteY23" fmla="*/ 3014742 h 3800522"/>
              <a:gd name="connsiteX24" fmla="*/ 1363644 w 3113757"/>
              <a:gd name="connsiteY24" fmla="*/ 3035624 h 3800522"/>
              <a:gd name="connsiteX25" fmla="*/ 1439006 w 3113757"/>
              <a:gd name="connsiteY25" fmla="*/ 3035624 h 3800522"/>
              <a:gd name="connsiteX26" fmla="*/ 1494272 w 3113757"/>
              <a:gd name="connsiteY26" fmla="*/ 2990407 h 3800522"/>
              <a:gd name="connsiteX27" fmla="*/ 1514369 w 3113757"/>
              <a:gd name="connsiteY27" fmla="*/ 2915044 h 3800522"/>
              <a:gd name="connsiteX28" fmla="*/ 1514369 w 3113757"/>
              <a:gd name="connsiteY28" fmla="*/ 2854754 h 3800522"/>
              <a:gd name="connsiteX29" fmla="*/ 1574659 w 3113757"/>
              <a:gd name="connsiteY29" fmla="*/ 2779391 h 3800522"/>
              <a:gd name="connsiteX30" fmla="*/ 1594756 w 3113757"/>
              <a:gd name="connsiteY30" fmla="*/ 2734174 h 3800522"/>
              <a:gd name="connsiteX31" fmla="*/ 1614852 w 3113757"/>
              <a:gd name="connsiteY31" fmla="*/ 2709053 h 3800522"/>
              <a:gd name="connsiteX32" fmla="*/ 1648347 w 3113757"/>
              <a:gd name="connsiteY32" fmla="*/ 2690395 h 3800522"/>
              <a:gd name="connsiteX33" fmla="*/ 1695239 w 3113757"/>
              <a:gd name="connsiteY33" fmla="*/ 2688956 h 3800522"/>
              <a:gd name="connsiteX34" fmla="*/ 1690215 w 3113757"/>
              <a:gd name="connsiteY34" fmla="*/ 2638714 h 3800522"/>
              <a:gd name="connsiteX35" fmla="*/ 1680167 w 3113757"/>
              <a:gd name="connsiteY35" fmla="*/ 2603545 h 3800522"/>
              <a:gd name="connsiteX36" fmla="*/ 1679303 w 3113757"/>
              <a:gd name="connsiteY36" fmla="*/ 2585620 h 3800522"/>
              <a:gd name="connsiteX37" fmla="*/ 1642354 w 3113757"/>
              <a:gd name="connsiteY37" fmla="*/ 2549065 h 3800522"/>
              <a:gd name="connsiteX38" fmla="*/ 1619877 w 3113757"/>
              <a:gd name="connsiteY38" fmla="*/ 2548279 h 3800522"/>
              <a:gd name="connsiteX39" fmla="*/ 1574659 w 3113757"/>
              <a:gd name="connsiteY39" fmla="*/ 2498037 h 3800522"/>
              <a:gd name="connsiteX40" fmla="*/ 1544514 w 3113757"/>
              <a:gd name="connsiteY40" fmla="*/ 2467892 h 3800522"/>
              <a:gd name="connsiteX41" fmla="*/ 1519393 w 3113757"/>
              <a:gd name="connsiteY41" fmla="*/ 2462868 h 3800522"/>
              <a:gd name="connsiteX42" fmla="*/ 1469753 w 3113757"/>
              <a:gd name="connsiteY42" fmla="*/ 2383214 h 3800522"/>
              <a:gd name="connsiteX43" fmla="*/ 1449055 w 3113757"/>
              <a:gd name="connsiteY43" fmla="*/ 2312143 h 3800522"/>
              <a:gd name="connsiteX44" fmla="*/ 1417366 w 3113757"/>
              <a:gd name="connsiteY44" fmla="*/ 2273677 h 3800522"/>
              <a:gd name="connsiteX45" fmla="*/ 1410222 w 3113757"/>
              <a:gd name="connsiteY45" fmla="*/ 2235577 h 3800522"/>
              <a:gd name="connsiteX46" fmla="*/ 1388765 w 3113757"/>
              <a:gd name="connsiteY46" fmla="*/ 2206635 h 3800522"/>
              <a:gd name="connsiteX47" fmla="*/ 1388791 w 3113757"/>
              <a:gd name="connsiteY47" fmla="*/ 2187952 h 3800522"/>
              <a:gd name="connsiteX48" fmla="*/ 1353595 w 3113757"/>
              <a:gd name="connsiteY48" fmla="*/ 2136297 h 3800522"/>
              <a:gd name="connsiteX49" fmla="*/ 1288281 w 3113757"/>
              <a:gd name="connsiteY49" fmla="*/ 2065958 h 3800522"/>
              <a:gd name="connsiteX50" fmla="*/ 1258136 w 3113757"/>
              <a:gd name="connsiteY50" fmla="*/ 2030789 h 3800522"/>
              <a:gd name="connsiteX51" fmla="*/ 1222967 w 3113757"/>
              <a:gd name="connsiteY51" fmla="*/ 1990596 h 3800522"/>
              <a:gd name="connsiteX52" fmla="*/ 1212578 w 3113757"/>
              <a:gd name="connsiteY52" fmla="*/ 1926014 h 3800522"/>
              <a:gd name="connsiteX53" fmla="*/ 1217943 w 3113757"/>
              <a:gd name="connsiteY53" fmla="*/ 1900160 h 3800522"/>
              <a:gd name="connsiteX54" fmla="*/ 1174479 w 3113757"/>
              <a:gd name="connsiteY54" fmla="*/ 1878389 h 3800522"/>
              <a:gd name="connsiteX55" fmla="*/ 1147604 w 3113757"/>
              <a:gd name="connsiteY55" fmla="*/ 1880064 h 3800522"/>
              <a:gd name="connsiteX56" fmla="*/ 1138079 w 3113757"/>
              <a:gd name="connsiteY56" fmla="*/ 1840420 h 3800522"/>
              <a:gd name="connsiteX57" fmla="*/ 1141142 w 3113757"/>
              <a:gd name="connsiteY57" fmla="*/ 1766470 h 3800522"/>
              <a:gd name="connsiteX58" fmla="*/ 1122483 w 3113757"/>
              <a:gd name="connsiteY58" fmla="*/ 1739387 h 3800522"/>
              <a:gd name="connsiteX59" fmla="*/ 1092338 w 3113757"/>
              <a:gd name="connsiteY59" fmla="*/ 1694169 h 3800522"/>
              <a:gd name="connsiteX60" fmla="*/ 1037072 w 3113757"/>
              <a:gd name="connsiteY60" fmla="*/ 1640762 h 3800522"/>
              <a:gd name="connsiteX61" fmla="*/ 1006927 w 3113757"/>
              <a:gd name="connsiteY61" fmla="*/ 1598710 h 3800522"/>
              <a:gd name="connsiteX62" fmla="*/ 971758 w 3113757"/>
              <a:gd name="connsiteY62" fmla="*/ 1583637 h 3800522"/>
              <a:gd name="connsiteX63" fmla="*/ 950641 w 3113757"/>
              <a:gd name="connsiteY63" fmla="*/ 1571208 h 3800522"/>
              <a:gd name="connsiteX64" fmla="*/ 926540 w 3113757"/>
              <a:gd name="connsiteY64" fmla="*/ 1563541 h 3800522"/>
              <a:gd name="connsiteX65" fmla="*/ 898253 w 3113757"/>
              <a:gd name="connsiteY65" fmla="*/ 1545014 h 3800522"/>
              <a:gd name="connsiteX66" fmla="*/ 861226 w 3113757"/>
              <a:gd name="connsiteY66" fmla="*/ 1538420 h 3800522"/>
              <a:gd name="connsiteX67" fmla="*/ 826816 w 3113757"/>
              <a:gd name="connsiteY67" fmla="*/ 1514058 h 3800522"/>
              <a:gd name="connsiteX68" fmla="*/ 787199 w 3113757"/>
              <a:gd name="connsiteY68" fmla="*/ 1496107 h 3800522"/>
              <a:gd name="connsiteX69" fmla="*/ 826057 w 3113757"/>
              <a:gd name="connsiteY69" fmla="*/ 1372622 h 3800522"/>
              <a:gd name="connsiteX70" fmla="*/ 856202 w 3113757"/>
              <a:gd name="connsiteY70" fmla="*/ 1302284 h 3800522"/>
              <a:gd name="connsiteX71" fmla="*/ 951661 w 3113757"/>
              <a:gd name="connsiteY71" fmla="*/ 1181703 h 3800522"/>
              <a:gd name="connsiteX72" fmla="*/ 988427 w 3113757"/>
              <a:gd name="connsiteY72" fmla="*/ 1126437 h 3800522"/>
              <a:gd name="connsiteX73" fmla="*/ 1042096 w 3113757"/>
              <a:gd name="connsiteY73" fmla="*/ 1101316 h 3800522"/>
              <a:gd name="connsiteX74" fmla="*/ 1112435 w 3113757"/>
              <a:gd name="connsiteY74" fmla="*/ 1061123 h 3800522"/>
              <a:gd name="connsiteX75" fmla="*/ 1222967 w 3113757"/>
              <a:gd name="connsiteY75" fmla="*/ 1030978 h 3800522"/>
              <a:gd name="connsiteX76" fmla="*/ 1268184 w 3113757"/>
              <a:gd name="connsiteY76" fmla="*/ 1010881 h 3800522"/>
              <a:gd name="connsiteX77" fmla="*/ 1303354 w 3113757"/>
              <a:gd name="connsiteY77" fmla="*/ 970688 h 3800522"/>
              <a:gd name="connsiteX78" fmla="*/ 1323450 w 3113757"/>
              <a:gd name="connsiteY78" fmla="*/ 885277 h 3800522"/>
              <a:gd name="connsiteX79" fmla="*/ 1356239 w 3113757"/>
              <a:gd name="connsiteY79" fmla="*/ 798269 h 3800522"/>
              <a:gd name="connsiteX80" fmla="*/ 1423934 w 3113757"/>
              <a:gd name="connsiteY80" fmla="*/ 709431 h 3800522"/>
              <a:gd name="connsiteX81" fmla="*/ 1539490 w 3113757"/>
              <a:gd name="connsiteY81" fmla="*/ 608947 h 3800522"/>
              <a:gd name="connsiteX82" fmla="*/ 1494272 w 3113757"/>
              <a:gd name="connsiteY82" fmla="*/ 578802 h 3800522"/>
              <a:gd name="connsiteX83" fmla="*/ 1436417 w 3113757"/>
              <a:gd name="connsiteY83" fmla="*/ 563939 h 3800522"/>
              <a:gd name="connsiteX84" fmla="*/ 1353595 w 3113757"/>
              <a:gd name="connsiteY84" fmla="*/ 558705 h 3800522"/>
              <a:gd name="connsiteX85" fmla="*/ 1300686 w 3113757"/>
              <a:gd name="connsiteY85" fmla="*/ 535364 h 3800522"/>
              <a:gd name="connsiteX86" fmla="*/ 1229248 w 3113757"/>
              <a:gd name="connsiteY86" fmla="*/ 521077 h 3800522"/>
              <a:gd name="connsiteX87" fmla="*/ 1192822 w 3113757"/>
              <a:gd name="connsiteY87" fmla="*/ 533585 h 3800522"/>
              <a:gd name="connsiteX88" fmla="*/ 1132532 w 3113757"/>
              <a:gd name="connsiteY88" fmla="*/ 503440 h 3800522"/>
              <a:gd name="connsiteX89" fmla="*/ 1062193 w 3113757"/>
              <a:gd name="connsiteY89" fmla="*/ 488367 h 3800522"/>
              <a:gd name="connsiteX90" fmla="*/ 886348 w 3113757"/>
              <a:gd name="connsiteY90" fmla="*/ 440114 h 3800522"/>
              <a:gd name="connsiteX91" fmla="*/ 650211 w 3113757"/>
              <a:gd name="connsiteY91" fmla="*/ 377835 h 3800522"/>
              <a:gd name="connsiteX92" fmla="*/ 584896 w 3113757"/>
              <a:gd name="connsiteY92" fmla="*/ 347690 h 3800522"/>
              <a:gd name="connsiteX93" fmla="*/ 529631 w 3113757"/>
              <a:gd name="connsiteY93" fmla="*/ 322569 h 3800522"/>
              <a:gd name="connsiteX94" fmla="*/ 444220 w 3113757"/>
              <a:gd name="connsiteY94" fmla="*/ 312521 h 3800522"/>
              <a:gd name="connsiteX95" fmla="*/ 383929 w 3113757"/>
              <a:gd name="connsiteY95" fmla="*/ 312521 h 3800522"/>
              <a:gd name="connsiteX96" fmla="*/ 348760 w 3113757"/>
              <a:gd name="connsiteY96" fmla="*/ 317545 h 3800522"/>
              <a:gd name="connsiteX97" fmla="*/ 253301 w 3113757"/>
              <a:gd name="connsiteY97" fmla="*/ 217062 h 3800522"/>
              <a:gd name="connsiteX98" fmla="*/ 241029 w 3113757"/>
              <a:gd name="connsiteY98" fmla="*/ 173414 h 3800522"/>
              <a:gd name="connsiteX99" fmla="*/ 212454 w 3113757"/>
              <a:gd name="connsiteY99" fmla="*/ 147220 h 3800522"/>
              <a:gd name="connsiteX100" fmla="*/ 182962 w 3113757"/>
              <a:gd name="connsiteY100" fmla="*/ 111554 h 3800522"/>
              <a:gd name="connsiteX101" fmla="*/ 122672 w 3113757"/>
              <a:gd name="connsiteY101" fmla="*/ 31167 h 3800522"/>
              <a:gd name="connsiteX102" fmla="*/ 1990654 w 3113757"/>
              <a:gd name="connsiteY102" fmla="*/ 692386 h 3800522"/>
              <a:gd name="connsiteX103" fmla="*/ 2065493 w 3113757"/>
              <a:gd name="connsiteY103" fmla="*/ 812566 h 3800522"/>
              <a:gd name="connsiteX104" fmla="*/ 2153416 w 3113757"/>
              <a:gd name="connsiteY104" fmla="*/ 977596 h 3800522"/>
              <a:gd name="connsiteX105" fmla="*/ 2196610 w 3113757"/>
              <a:gd name="connsiteY105" fmla="*/ 1120157 h 3800522"/>
              <a:gd name="connsiteX106" fmla="*/ 2275462 w 3113757"/>
              <a:gd name="connsiteY106" fmla="*/ 1242203 h 3800522"/>
              <a:gd name="connsiteX0" fmla="*/ 2218959 w 3057254"/>
              <a:gd name="connsiteY0" fmla="*/ 1165141 h 3723460"/>
              <a:gd name="connsiteX1" fmla="*/ 2600726 w 3057254"/>
              <a:gd name="connsiteY1" fmla="*/ 1424584 h 3723460"/>
              <a:gd name="connsiteX2" fmla="*/ 2822139 w 3057254"/>
              <a:gd name="connsiteY2" fmla="*/ 1743828 h 3723460"/>
              <a:gd name="connsiteX3" fmla="*/ 2886407 w 3057254"/>
              <a:gd name="connsiteY3" fmla="*/ 2111221 h 3723460"/>
              <a:gd name="connsiteX4" fmla="*/ 2876079 w 3057254"/>
              <a:gd name="connsiteY4" fmla="*/ 2467658 h 3723460"/>
              <a:gd name="connsiteX5" fmla="*/ 2926321 w 3057254"/>
              <a:gd name="connsiteY5" fmla="*/ 2704074 h 3723460"/>
              <a:gd name="connsiteX6" fmla="*/ 3016626 w 3057254"/>
              <a:gd name="connsiteY6" fmla="*/ 2963377 h 3723460"/>
              <a:gd name="connsiteX7" fmla="*/ 3057108 w 3057254"/>
              <a:gd name="connsiteY7" fmla="*/ 3267383 h 3723460"/>
              <a:gd name="connsiteX8" fmla="*/ 3004056 w 3057254"/>
              <a:gd name="connsiteY8" fmla="*/ 3432440 h 3723460"/>
              <a:gd name="connsiteX9" fmla="*/ 2960443 w 3057254"/>
              <a:gd name="connsiteY9" fmla="*/ 3543948 h 3723460"/>
              <a:gd name="connsiteX10" fmla="*/ 2872660 w 3057254"/>
              <a:gd name="connsiteY10" fmla="*/ 3596144 h 3723460"/>
              <a:gd name="connsiteX11" fmla="*/ 2579382 w 3057254"/>
              <a:gd name="connsiteY11" fmla="*/ 3707496 h 3723460"/>
              <a:gd name="connsiteX12" fmla="*/ 713164 w 3057254"/>
              <a:gd name="connsiteY12" fmla="*/ 3211027 h 3723460"/>
              <a:gd name="connsiteX13" fmla="*/ 632993 w 3057254"/>
              <a:gd name="connsiteY13" fmla="*/ 3166576 h 3723460"/>
              <a:gd name="connsiteX14" fmla="*/ 819796 w 3057254"/>
              <a:gd name="connsiteY14" fmla="*/ 3169578 h 3723460"/>
              <a:gd name="connsiteX15" fmla="*/ 895158 w 3057254"/>
              <a:gd name="connsiteY15" fmla="*/ 3114312 h 3723460"/>
              <a:gd name="connsiteX16" fmla="*/ 950424 w 3057254"/>
              <a:gd name="connsiteY16" fmla="*/ 3069094 h 3723460"/>
              <a:gd name="connsiteX17" fmla="*/ 1046539 w 3057254"/>
              <a:gd name="connsiteY17" fmla="*/ 3111015 h 3723460"/>
              <a:gd name="connsiteX18" fmla="*/ 1101149 w 3057254"/>
              <a:gd name="connsiteY18" fmla="*/ 3114312 h 3723460"/>
              <a:gd name="connsiteX19" fmla="*/ 1151391 w 3057254"/>
              <a:gd name="connsiteY19" fmla="*/ 3099239 h 3723460"/>
              <a:gd name="connsiteX20" fmla="*/ 1201633 w 3057254"/>
              <a:gd name="connsiteY20" fmla="*/ 3028901 h 3723460"/>
              <a:gd name="connsiteX21" fmla="*/ 1216706 w 3057254"/>
              <a:gd name="connsiteY21" fmla="*/ 2983683 h 3723460"/>
              <a:gd name="connsiteX22" fmla="*/ 1215608 w 3057254"/>
              <a:gd name="connsiteY22" fmla="*/ 2958615 h 3723460"/>
              <a:gd name="connsiteX23" fmla="*/ 1256376 w 3057254"/>
              <a:gd name="connsiteY23" fmla="*/ 2937680 h 3723460"/>
              <a:gd name="connsiteX24" fmla="*/ 1307141 w 3057254"/>
              <a:gd name="connsiteY24" fmla="*/ 2958562 h 3723460"/>
              <a:gd name="connsiteX25" fmla="*/ 1382503 w 3057254"/>
              <a:gd name="connsiteY25" fmla="*/ 2958562 h 3723460"/>
              <a:gd name="connsiteX26" fmla="*/ 1437769 w 3057254"/>
              <a:gd name="connsiteY26" fmla="*/ 2913345 h 3723460"/>
              <a:gd name="connsiteX27" fmla="*/ 1457866 w 3057254"/>
              <a:gd name="connsiteY27" fmla="*/ 2837982 h 3723460"/>
              <a:gd name="connsiteX28" fmla="*/ 1457866 w 3057254"/>
              <a:gd name="connsiteY28" fmla="*/ 2777692 h 3723460"/>
              <a:gd name="connsiteX29" fmla="*/ 1518156 w 3057254"/>
              <a:gd name="connsiteY29" fmla="*/ 2702329 h 3723460"/>
              <a:gd name="connsiteX30" fmla="*/ 1538253 w 3057254"/>
              <a:gd name="connsiteY30" fmla="*/ 2657112 h 3723460"/>
              <a:gd name="connsiteX31" fmla="*/ 1558349 w 3057254"/>
              <a:gd name="connsiteY31" fmla="*/ 2631991 h 3723460"/>
              <a:gd name="connsiteX32" fmla="*/ 1591844 w 3057254"/>
              <a:gd name="connsiteY32" fmla="*/ 2613333 h 3723460"/>
              <a:gd name="connsiteX33" fmla="*/ 1638736 w 3057254"/>
              <a:gd name="connsiteY33" fmla="*/ 2611894 h 3723460"/>
              <a:gd name="connsiteX34" fmla="*/ 1633712 w 3057254"/>
              <a:gd name="connsiteY34" fmla="*/ 2561652 h 3723460"/>
              <a:gd name="connsiteX35" fmla="*/ 1623664 w 3057254"/>
              <a:gd name="connsiteY35" fmla="*/ 2526483 h 3723460"/>
              <a:gd name="connsiteX36" fmla="*/ 1622800 w 3057254"/>
              <a:gd name="connsiteY36" fmla="*/ 2508558 h 3723460"/>
              <a:gd name="connsiteX37" fmla="*/ 1585851 w 3057254"/>
              <a:gd name="connsiteY37" fmla="*/ 2472003 h 3723460"/>
              <a:gd name="connsiteX38" fmla="*/ 1563374 w 3057254"/>
              <a:gd name="connsiteY38" fmla="*/ 2471217 h 3723460"/>
              <a:gd name="connsiteX39" fmla="*/ 1518156 w 3057254"/>
              <a:gd name="connsiteY39" fmla="*/ 2420975 h 3723460"/>
              <a:gd name="connsiteX40" fmla="*/ 1488011 w 3057254"/>
              <a:gd name="connsiteY40" fmla="*/ 2390830 h 3723460"/>
              <a:gd name="connsiteX41" fmla="*/ 1462890 w 3057254"/>
              <a:gd name="connsiteY41" fmla="*/ 2385806 h 3723460"/>
              <a:gd name="connsiteX42" fmla="*/ 1413250 w 3057254"/>
              <a:gd name="connsiteY42" fmla="*/ 2306152 h 3723460"/>
              <a:gd name="connsiteX43" fmla="*/ 1392552 w 3057254"/>
              <a:gd name="connsiteY43" fmla="*/ 2235081 h 3723460"/>
              <a:gd name="connsiteX44" fmla="*/ 1360863 w 3057254"/>
              <a:gd name="connsiteY44" fmla="*/ 2196615 h 3723460"/>
              <a:gd name="connsiteX45" fmla="*/ 1353719 w 3057254"/>
              <a:gd name="connsiteY45" fmla="*/ 2158515 h 3723460"/>
              <a:gd name="connsiteX46" fmla="*/ 1332262 w 3057254"/>
              <a:gd name="connsiteY46" fmla="*/ 2129573 h 3723460"/>
              <a:gd name="connsiteX47" fmla="*/ 1332288 w 3057254"/>
              <a:gd name="connsiteY47" fmla="*/ 2110890 h 3723460"/>
              <a:gd name="connsiteX48" fmla="*/ 1297092 w 3057254"/>
              <a:gd name="connsiteY48" fmla="*/ 2059235 h 3723460"/>
              <a:gd name="connsiteX49" fmla="*/ 1231778 w 3057254"/>
              <a:gd name="connsiteY49" fmla="*/ 1988896 h 3723460"/>
              <a:gd name="connsiteX50" fmla="*/ 1201633 w 3057254"/>
              <a:gd name="connsiteY50" fmla="*/ 1953727 h 3723460"/>
              <a:gd name="connsiteX51" fmla="*/ 1166464 w 3057254"/>
              <a:gd name="connsiteY51" fmla="*/ 1913534 h 3723460"/>
              <a:gd name="connsiteX52" fmla="*/ 1156075 w 3057254"/>
              <a:gd name="connsiteY52" fmla="*/ 1848952 h 3723460"/>
              <a:gd name="connsiteX53" fmla="*/ 1161440 w 3057254"/>
              <a:gd name="connsiteY53" fmla="*/ 1823098 h 3723460"/>
              <a:gd name="connsiteX54" fmla="*/ 1117976 w 3057254"/>
              <a:gd name="connsiteY54" fmla="*/ 1801327 h 3723460"/>
              <a:gd name="connsiteX55" fmla="*/ 1091101 w 3057254"/>
              <a:gd name="connsiteY55" fmla="*/ 1803002 h 3723460"/>
              <a:gd name="connsiteX56" fmla="*/ 1081576 w 3057254"/>
              <a:gd name="connsiteY56" fmla="*/ 1763358 h 3723460"/>
              <a:gd name="connsiteX57" fmla="*/ 1084639 w 3057254"/>
              <a:gd name="connsiteY57" fmla="*/ 1689408 h 3723460"/>
              <a:gd name="connsiteX58" fmla="*/ 1065980 w 3057254"/>
              <a:gd name="connsiteY58" fmla="*/ 1662325 h 3723460"/>
              <a:gd name="connsiteX59" fmla="*/ 1035835 w 3057254"/>
              <a:gd name="connsiteY59" fmla="*/ 1617107 h 3723460"/>
              <a:gd name="connsiteX60" fmla="*/ 980569 w 3057254"/>
              <a:gd name="connsiteY60" fmla="*/ 1563700 h 3723460"/>
              <a:gd name="connsiteX61" fmla="*/ 950424 w 3057254"/>
              <a:gd name="connsiteY61" fmla="*/ 1521648 h 3723460"/>
              <a:gd name="connsiteX62" fmla="*/ 915255 w 3057254"/>
              <a:gd name="connsiteY62" fmla="*/ 1506575 h 3723460"/>
              <a:gd name="connsiteX63" fmla="*/ 894138 w 3057254"/>
              <a:gd name="connsiteY63" fmla="*/ 1494146 h 3723460"/>
              <a:gd name="connsiteX64" fmla="*/ 870037 w 3057254"/>
              <a:gd name="connsiteY64" fmla="*/ 1486479 h 3723460"/>
              <a:gd name="connsiteX65" fmla="*/ 841750 w 3057254"/>
              <a:gd name="connsiteY65" fmla="*/ 1467952 h 3723460"/>
              <a:gd name="connsiteX66" fmla="*/ 804723 w 3057254"/>
              <a:gd name="connsiteY66" fmla="*/ 1461358 h 3723460"/>
              <a:gd name="connsiteX67" fmla="*/ 770313 w 3057254"/>
              <a:gd name="connsiteY67" fmla="*/ 1436996 h 3723460"/>
              <a:gd name="connsiteX68" fmla="*/ 730696 w 3057254"/>
              <a:gd name="connsiteY68" fmla="*/ 1419045 h 3723460"/>
              <a:gd name="connsiteX69" fmla="*/ 769554 w 3057254"/>
              <a:gd name="connsiteY69" fmla="*/ 1295560 h 3723460"/>
              <a:gd name="connsiteX70" fmla="*/ 799699 w 3057254"/>
              <a:gd name="connsiteY70" fmla="*/ 1225222 h 3723460"/>
              <a:gd name="connsiteX71" fmla="*/ 895158 w 3057254"/>
              <a:gd name="connsiteY71" fmla="*/ 1104641 h 3723460"/>
              <a:gd name="connsiteX72" fmla="*/ 931924 w 3057254"/>
              <a:gd name="connsiteY72" fmla="*/ 1049375 h 3723460"/>
              <a:gd name="connsiteX73" fmla="*/ 985593 w 3057254"/>
              <a:gd name="connsiteY73" fmla="*/ 1024254 h 3723460"/>
              <a:gd name="connsiteX74" fmla="*/ 1055932 w 3057254"/>
              <a:gd name="connsiteY74" fmla="*/ 984061 h 3723460"/>
              <a:gd name="connsiteX75" fmla="*/ 1166464 w 3057254"/>
              <a:gd name="connsiteY75" fmla="*/ 953916 h 3723460"/>
              <a:gd name="connsiteX76" fmla="*/ 1211681 w 3057254"/>
              <a:gd name="connsiteY76" fmla="*/ 933819 h 3723460"/>
              <a:gd name="connsiteX77" fmla="*/ 1246851 w 3057254"/>
              <a:gd name="connsiteY77" fmla="*/ 893626 h 3723460"/>
              <a:gd name="connsiteX78" fmla="*/ 1266947 w 3057254"/>
              <a:gd name="connsiteY78" fmla="*/ 808215 h 3723460"/>
              <a:gd name="connsiteX79" fmla="*/ 1299736 w 3057254"/>
              <a:gd name="connsiteY79" fmla="*/ 721207 h 3723460"/>
              <a:gd name="connsiteX80" fmla="*/ 1367431 w 3057254"/>
              <a:gd name="connsiteY80" fmla="*/ 632369 h 3723460"/>
              <a:gd name="connsiteX81" fmla="*/ 1482987 w 3057254"/>
              <a:gd name="connsiteY81" fmla="*/ 531885 h 3723460"/>
              <a:gd name="connsiteX82" fmla="*/ 1437769 w 3057254"/>
              <a:gd name="connsiteY82" fmla="*/ 501740 h 3723460"/>
              <a:gd name="connsiteX83" fmla="*/ 1379914 w 3057254"/>
              <a:gd name="connsiteY83" fmla="*/ 486877 h 3723460"/>
              <a:gd name="connsiteX84" fmla="*/ 1297092 w 3057254"/>
              <a:gd name="connsiteY84" fmla="*/ 481643 h 3723460"/>
              <a:gd name="connsiteX85" fmla="*/ 1244183 w 3057254"/>
              <a:gd name="connsiteY85" fmla="*/ 458302 h 3723460"/>
              <a:gd name="connsiteX86" fmla="*/ 1172745 w 3057254"/>
              <a:gd name="connsiteY86" fmla="*/ 444015 h 3723460"/>
              <a:gd name="connsiteX87" fmla="*/ 1136319 w 3057254"/>
              <a:gd name="connsiteY87" fmla="*/ 456523 h 3723460"/>
              <a:gd name="connsiteX88" fmla="*/ 1076029 w 3057254"/>
              <a:gd name="connsiteY88" fmla="*/ 426378 h 3723460"/>
              <a:gd name="connsiteX89" fmla="*/ 1005690 w 3057254"/>
              <a:gd name="connsiteY89" fmla="*/ 411305 h 3723460"/>
              <a:gd name="connsiteX90" fmla="*/ 829845 w 3057254"/>
              <a:gd name="connsiteY90" fmla="*/ 363052 h 3723460"/>
              <a:gd name="connsiteX91" fmla="*/ 593708 w 3057254"/>
              <a:gd name="connsiteY91" fmla="*/ 300773 h 3723460"/>
              <a:gd name="connsiteX92" fmla="*/ 528393 w 3057254"/>
              <a:gd name="connsiteY92" fmla="*/ 270628 h 3723460"/>
              <a:gd name="connsiteX93" fmla="*/ 473128 w 3057254"/>
              <a:gd name="connsiteY93" fmla="*/ 245507 h 3723460"/>
              <a:gd name="connsiteX94" fmla="*/ 387717 w 3057254"/>
              <a:gd name="connsiteY94" fmla="*/ 235459 h 3723460"/>
              <a:gd name="connsiteX95" fmla="*/ 327426 w 3057254"/>
              <a:gd name="connsiteY95" fmla="*/ 235459 h 3723460"/>
              <a:gd name="connsiteX96" fmla="*/ 292257 w 3057254"/>
              <a:gd name="connsiteY96" fmla="*/ 240483 h 3723460"/>
              <a:gd name="connsiteX97" fmla="*/ 196798 w 3057254"/>
              <a:gd name="connsiteY97" fmla="*/ 140000 h 3723460"/>
              <a:gd name="connsiteX98" fmla="*/ 184526 w 3057254"/>
              <a:gd name="connsiteY98" fmla="*/ 96352 h 3723460"/>
              <a:gd name="connsiteX99" fmla="*/ 155951 w 3057254"/>
              <a:gd name="connsiteY99" fmla="*/ 70158 h 3723460"/>
              <a:gd name="connsiteX100" fmla="*/ 126459 w 3057254"/>
              <a:gd name="connsiteY100" fmla="*/ 34492 h 3723460"/>
              <a:gd name="connsiteX101" fmla="*/ 1934151 w 3057254"/>
              <a:gd name="connsiteY101" fmla="*/ 615324 h 3723460"/>
              <a:gd name="connsiteX102" fmla="*/ 2008990 w 3057254"/>
              <a:gd name="connsiteY102" fmla="*/ 735504 h 3723460"/>
              <a:gd name="connsiteX103" fmla="*/ 2096913 w 3057254"/>
              <a:gd name="connsiteY103" fmla="*/ 900534 h 3723460"/>
              <a:gd name="connsiteX104" fmla="*/ 2140107 w 3057254"/>
              <a:gd name="connsiteY104" fmla="*/ 1043095 h 3723460"/>
              <a:gd name="connsiteX105" fmla="*/ 2218959 w 3057254"/>
              <a:gd name="connsiteY105" fmla="*/ 1165141 h 3723460"/>
              <a:gd name="connsiteX0" fmla="*/ 2186818 w 3025113"/>
              <a:gd name="connsiteY0" fmla="*/ 1129899 h 3688218"/>
              <a:gd name="connsiteX1" fmla="*/ 2568585 w 3025113"/>
              <a:gd name="connsiteY1" fmla="*/ 1389342 h 3688218"/>
              <a:gd name="connsiteX2" fmla="*/ 2789998 w 3025113"/>
              <a:gd name="connsiteY2" fmla="*/ 1708586 h 3688218"/>
              <a:gd name="connsiteX3" fmla="*/ 2854266 w 3025113"/>
              <a:gd name="connsiteY3" fmla="*/ 2075979 h 3688218"/>
              <a:gd name="connsiteX4" fmla="*/ 2843938 w 3025113"/>
              <a:gd name="connsiteY4" fmla="*/ 2432416 h 3688218"/>
              <a:gd name="connsiteX5" fmla="*/ 2894180 w 3025113"/>
              <a:gd name="connsiteY5" fmla="*/ 2668832 h 3688218"/>
              <a:gd name="connsiteX6" fmla="*/ 2984485 w 3025113"/>
              <a:gd name="connsiteY6" fmla="*/ 2928135 h 3688218"/>
              <a:gd name="connsiteX7" fmla="*/ 3024967 w 3025113"/>
              <a:gd name="connsiteY7" fmla="*/ 3232141 h 3688218"/>
              <a:gd name="connsiteX8" fmla="*/ 2971915 w 3025113"/>
              <a:gd name="connsiteY8" fmla="*/ 3397198 h 3688218"/>
              <a:gd name="connsiteX9" fmla="*/ 2928302 w 3025113"/>
              <a:gd name="connsiteY9" fmla="*/ 3508706 h 3688218"/>
              <a:gd name="connsiteX10" fmla="*/ 2840519 w 3025113"/>
              <a:gd name="connsiteY10" fmla="*/ 3560902 h 3688218"/>
              <a:gd name="connsiteX11" fmla="*/ 2547241 w 3025113"/>
              <a:gd name="connsiteY11" fmla="*/ 3672254 h 3688218"/>
              <a:gd name="connsiteX12" fmla="*/ 681023 w 3025113"/>
              <a:gd name="connsiteY12" fmla="*/ 3175785 h 3688218"/>
              <a:gd name="connsiteX13" fmla="*/ 600852 w 3025113"/>
              <a:gd name="connsiteY13" fmla="*/ 3131334 h 3688218"/>
              <a:gd name="connsiteX14" fmla="*/ 787655 w 3025113"/>
              <a:gd name="connsiteY14" fmla="*/ 3134336 h 3688218"/>
              <a:gd name="connsiteX15" fmla="*/ 863017 w 3025113"/>
              <a:gd name="connsiteY15" fmla="*/ 3079070 h 3688218"/>
              <a:gd name="connsiteX16" fmla="*/ 918283 w 3025113"/>
              <a:gd name="connsiteY16" fmla="*/ 3033852 h 3688218"/>
              <a:gd name="connsiteX17" fmla="*/ 1014398 w 3025113"/>
              <a:gd name="connsiteY17" fmla="*/ 3075773 h 3688218"/>
              <a:gd name="connsiteX18" fmla="*/ 1069008 w 3025113"/>
              <a:gd name="connsiteY18" fmla="*/ 3079070 h 3688218"/>
              <a:gd name="connsiteX19" fmla="*/ 1119250 w 3025113"/>
              <a:gd name="connsiteY19" fmla="*/ 3063997 h 3688218"/>
              <a:gd name="connsiteX20" fmla="*/ 1169492 w 3025113"/>
              <a:gd name="connsiteY20" fmla="*/ 2993659 h 3688218"/>
              <a:gd name="connsiteX21" fmla="*/ 1184565 w 3025113"/>
              <a:gd name="connsiteY21" fmla="*/ 2948441 h 3688218"/>
              <a:gd name="connsiteX22" fmla="*/ 1183467 w 3025113"/>
              <a:gd name="connsiteY22" fmla="*/ 2923373 h 3688218"/>
              <a:gd name="connsiteX23" fmla="*/ 1224235 w 3025113"/>
              <a:gd name="connsiteY23" fmla="*/ 2902438 h 3688218"/>
              <a:gd name="connsiteX24" fmla="*/ 1275000 w 3025113"/>
              <a:gd name="connsiteY24" fmla="*/ 2923320 h 3688218"/>
              <a:gd name="connsiteX25" fmla="*/ 1350362 w 3025113"/>
              <a:gd name="connsiteY25" fmla="*/ 2923320 h 3688218"/>
              <a:gd name="connsiteX26" fmla="*/ 1405628 w 3025113"/>
              <a:gd name="connsiteY26" fmla="*/ 2878103 h 3688218"/>
              <a:gd name="connsiteX27" fmla="*/ 1425725 w 3025113"/>
              <a:gd name="connsiteY27" fmla="*/ 2802740 h 3688218"/>
              <a:gd name="connsiteX28" fmla="*/ 1425725 w 3025113"/>
              <a:gd name="connsiteY28" fmla="*/ 2742450 h 3688218"/>
              <a:gd name="connsiteX29" fmla="*/ 1486015 w 3025113"/>
              <a:gd name="connsiteY29" fmla="*/ 2667087 h 3688218"/>
              <a:gd name="connsiteX30" fmla="*/ 1506112 w 3025113"/>
              <a:gd name="connsiteY30" fmla="*/ 2621870 h 3688218"/>
              <a:gd name="connsiteX31" fmla="*/ 1526208 w 3025113"/>
              <a:gd name="connsiteY31" fmla="*/ 2596749 h 3688218"/>
              <a:gd name="connsiteX32" fmla="*/ 1559703 w 3025113"/>
              <a:gd name="connsiteY32" fmla="*/ 2578091 h 3688218"/>
              <a:gd name="connsiteX33" fmla="*/ 1606595 w 3025113"/>
              <a:gd name="connsiteY33" fmla="*/ 2576652 h 3688218"/>
              <a:gd name="connsiteX34" fmla="*/ 1601571 w 3025113"/>
              <a:gd name="connsiteY34" fmla="*/ 2526410 h 3688218"/>
              <a:gd name="connsiteX35" fmla="*/ 1591523 w 3025113"/>
              <a:gd name="connsiteY35" fmla="*/ 2491241 h 3688218"/>
              <a:gd name="connsiteX36" fmla="*/ 1590659 w 3025113"/>
              <a:gd name="connsiteY36" fmla="*/ 2473316 h 3688218"/>
              <a:gd name="connsiteX37" fmla="*/ 1553710 w 3025113"/>
              <a:gd name="connsiteY37" fmla="*/ 2436761 h 3688218"/>
              <a:gd name="connsiteX38" fmla="*/ 1531233 w 3025113"/>
              <a:gd name="connsiteY38" fmla="*/ 2435975 h 3688218"/>
              <a:gd name="connsiteX39" fmla="*/ 1486015 w 3025113"/>
              <a:gd name="connsiteY39" fmla="*/ 2385733 h 3688218"/>
              <a:gd name="connsiteX40" fmla="*/ 1455870 w 3025113"/>
              <a:gd name="connsiteY40" fmla="*/ 2355588 h 3688218"/>
              <a:gd name="connsiteX41" fmla="*/ 1430749 w 3025113"/>
              <a:gd name="connsiteY41" fmla="*/ 2350564 h 3688218"/>
              <a:gd name="connsiteX42" fmla="*/ 1381109 w 3025113"/>
              <a:gd name="connsiteY42" fmla="*/ 2270910 h 3688218"/>
              <a:gd name="connsiteX43" fmla="*/ 1360411 w 3025113"/>
              <a:gd name="connsiteY43" fmla="*/ 2199839 h 3688218"/>
              <a:gd name="connsiteX44" fmla="*/ 1328722 w 3025113"/>
              <a:gd name="connsiteY44" fmla="*/ 2161373 h 3688218"/>
              <a:gd name="connsiteX45" fmla="*/ 1321578 w 3025113"/>
              <a:gd name="connsiteY45" fmla="*/ 2123273 h 3688218"/>
              <a:gd name="connsiteX46" fmla="*/ 1300121 w 3025113"/>
              <a:gd name="connsiteY46" fmla="*/ 2094331 h 3688218"/>
              <a:gd name="connsiteX47" fmla="*/ 1300147 w 3025113"/>
              <a:gd name="connsiteY47" fmla="*/ 2075648 h 3688218"/>
              <a:gd name="connsiteX48" fmla="*/ 1264951 w 3025113"/>
              <a:gd name="connsiteY48" fmla="*/ 2023993 h 3688218"/>
              <a:gd name="connsiteX49" fmla="*/ 1199637 w 3025113"/>
              <a:gd name="connsiteY49" fmla="*/ 1953654 h 3688218"/>
              <a:gd name="connsiteX50" fmla="*/ 1169492 w 3025113"/>
              <a:gd name="connsiteY50" fmla="*/ 1918485 h 3688218"/>
              <a:gd name="connsiteX51" fmla="*/ 1134323 w 3025113"/>
              <a:gd name="connsiteY51" fmla="*/ 1878292 h 3688218"/>
              <a:gd name="connsiteX52" fmla="*/ 1123934 w 3025113"/>
              <a:gd name="connsiteY52" fmla="*/ 1813710 h 3688218"/>
              <a:gd name="connsiteX53" fmla="*/ 1129299 w 3025113"/>
              <a:gd name="connsiteY53" fmla="*/ 1787856 h 3688218"/>
              <a:gd name="connsiteX54" fmla="*/ 1085835 w 3025113"/>
              <a:gd name="connsiteY54" fmla="*/ 1766085 h 3688218"/>
              <a:gd name="connsiteX55" fmla="*/ 1058960 w 3025113"/>
              <a:gd name="connsiteY55" fmla="*/ 1767760 h 3688218"/>
              <a:gd name="connsiteX56" fmla="*/ 1049435 w 3025113"/>
              <a:gd name="connsiteY56" fmla="*/ 1728116 h 3688218"/>
              <a:gd name="connsiteX57" fmla="*/ 1052498 w 3025113"/>
              <a:gd name="connsiteY57" fmla="*/ 1654166 h 3688218"/>
              <a:gd name="connsiteX58" fmla="*/ 1033839 w 3025113"/>
              <a:gd name="connsiteY58" fmla="*/ 1627083 h 3688218"/>
              <a:gd name="connsiteX59" fmla="*/ 1003694 w 3025113"/>
              <a:gd name="connsiteY59" fmla="*/ 1581865 h 3688218"/>
              <a:gd name="connsiteX60" fmla="*/ 948428 w 3025113"/>
              <a:gd name="connsiteY60" fmla="*/ 1528458 h 3688218"/>
              <a:gd name="connsiteX61" fmla="*/ 918283 w 3025113"/>
              <a:gd name="connsiteY61" fmla="*/ 1486406 h 3688218"/>
              <a:gd name="connsiteX62" fmla="*/ 883114 w 3025113"/>
              <a:gd name="connsiteY62" fmla="*/ 1471333 h 3688218"/>
              <a:gd name="connsiteX63" fmla="*/ 861997 w 3025113"/>
              <a:gd name="connsiteY63" fmla="*/ 1458904 h 3688218"/>
              <a:gd name="connsiteX64" fmla="*/ 837896 w 3025113"/>
              <a:gd name="connsiteY64" fmla="*/ 1451237 h 3688218"/>
              <a:gd name="connsiteX65" fmla="*/ 809609 w 3025113"/>
              <a:gd name="connsiteY65" fmla="*/ 1432710 h 3688218"/>
              <a:gd name="connsiteX66" fmla="*/ 772582 w 3025113"/>
              <a:gd name="connsiteY66" fmla="*/ 1426116 h 3688218"/>
              <a:gd name="connsiteX67" fmla="*/ 738172 w 3025113"/>
              <a:gd name="connsiteY67" fmla="*/ 1401754 h 3688218"/>
              <a:gd name="connsiteX68" fmla="*/ 698555 w 3025113"/>
              <a:gd name="connsiteY68" fmla="*/ 1383803 h 3688218"/>
              <a:gd name="connsiteX69" fmla="*/ 737413 w 3025113"/>
              <a:gd name="connsiteY69" fmla="*/ 1260318 h 3688218"/>
              <a:gd name="connsiteX70" fmla="*/ 767558 w 3025113"/>
              <a:gd name="connsiteY70" fmla="*/ 1189980 h 3688218"/>
              <a:gd name="connsiteX71" fmla="*/ 863017 w 3025113"/>
              <a:gd name="connsiteY71" fmla="*/ 1069399 h 3688218"/>
              <a:gd name="connsiteX72" fmla="*/ 899783 w 3025113"/>
              <a:gd name="connsiteY72" fmla="*/ 1014133 h 3688218"/>
              <a:gd name="connsiteX73" fmla="*/ 953452 w 3025113"/>
              <a:gd name="connsiteY73" fmla="*/ 989012 h 3688218"/>
              <a:gd name="connsiteX74" fmla="*/ 1023791 w 3025113"/>
              <a:gd name="connsiteY74" fmla="*/ 948819 h 3688218"/>
              <a:gd name="connsiteX75" fmla="*/ 1134323 w 3025113"/>
              <a:gd name="connsiteY75" fmla="*/ 918674 h 3688218"/>
              <a:gd name="connsiteX76" fmla="*/ 1179540 w 3025113"/>
              <a:gd name="connsiteY76" fmla="*/ 898577 h 3688218"/>
              <a:gd name="connsiteX77" fmla="*/ 1214710 w 3025113"/>
              <a:gd name="connsiteY77" fmla="*/ 858384 h 3688218"/>
              <a:gd name="connsiteX78" fmla="*/ 1234806 w 3025113"/>
              <a:gd name="connsiteY78" fmla="*/ 772973 h 3688218"/>
              <a:gd name="connsiteX79" fmla="*/ 1267595 w 3025113"/>
              <a:gd name="connsiteY79" fmla="*/ 685965 h 3688218"/>
              <a:gd name="connsiteX80" fmla="*/ 1335290 w 3025113"/>
              <a:gd name="connsiteY80" fmla="*/ 597127 h 3688218"/>
              <a:gd name="connsiteX81" fmla="*/ 1450846 w 3025113"/>
              <a:gd name="connsiteY81" fmla="*/ 496643 h 3688218"/>
              <a:gd name="connsiteX82" fmla="*/ 1405628 w 3025113"/>
              <a:gd name="connsiteY82" fmla="*/ 466498 h 3688218"/>
              <a:gd name="connsiteX83" fmla="*/ 1347773 w 3025113"/>
              <a:gd name="connsiteY83" fmla="*/ 451635 h 3688218"/>
              <a:gd name="connsiteX84" fmla="*/ 1264951 w 3025113"/>
              <a:gd name="connsiteY84" fmla="*/ 446401 h 3688218"/>
              <a:gd name="connsiteX85" fmla="*/ 1212042 w 3025113"/>
              <a:gd name="connsiteY85" fmla="*/ 423060 h 3688218"/>
              <a:gd name="connsiteX86" fmla="*/ 1140604 w 3025113"/>
              <a:gd name="connsiteY86" fmla="*/ 408773 h 3688218"/>
              <a:gd name="connsiteX87" fmla="*/ 1104178 w 3025113"/>
              <a:gd name="connsiteY87" fmla="*/ 421281 h 3688218"/>
              <a:gd name="connsiteX88" fmla="*/ 1043888 w 3025113"/>
              <a:gd name="connsiteY88" fmla="*/ 391136 h 3688218"/>
              <a:gd name="connsiteX89" fmla="*/ 973549 w 3025113"/>
              <a:gd name="connsiteY89" fmla="*/ 376063 h 3688218"/>
              <a:gd name="connsiteX90" fmla="*/ 797704 w 3025113"/>
              <a:gd name="connsiteY90" fmla="*/ 327810 h 3688218"/>
              <a:gd name="connsiteX91" fmla="*/ 561567 w 3025113"/>
              <a:gd name="connsiteY91" fmla="*/ 265531 h 3688218"/>
              <a:gd name="connsiteX92" fmla="*/ 496252 w 3025113"/>
              <a:gd name="connsiteY92" fmla="*/ 235386 h 3688218"/>
              <a:gd name="connsiteX93" fmla="*/ 440987 w 3025113"/>
              <a:gd name="connsiteY93" fmla="*/ 210265 h 3688218"/>
              <a:gd name="connsiteX94" fmla="*/ 355576 w 3025113"/>
              <a:gd name="connsiteY94" fmla="*/ 200217 h 3688218"/>
              <a:gd name="connsiteX95" fmla="*/ 295285 w 3025113"/>
              <a:gd name="connsiteY95" fmla="*/ 200217 h 3688218"/>
              <a:gd name="connsiteX96" fmla="*/ 260116 w 3025113"/>
              <a:gd name="connsiteY96" fmla="*/ 205241 h 3688218"/>
              <a:gd name="connsiteX97" fmla="*/ 164657 w 3025113"/>
              <a:gd name="connsiteY97" fmla="*/ 104758 h 3688218"/>
              <a:gd name="connsiteX98" fmla="*/ 152385 w 3025113"/>
              <a:gd name="connsiteY98" fmla="*/ 61110 h 3688218"/>
              <a:gd name="connsiteX99" fmla="*/ 123810 w 3025113"/>
              <a:gd name="connsiteY99" fmla="*/ 34916 h 3688218"/>
              <a:gd name="connsiteX100" fmla="*/ 1902010 w 3025113"/>
              <a:gd name="connsiteY100" fmla="*/ 580082 h 3688218"/>
              <a:gd name="connsiteX101" fmla="*/ 1976849 w 3025113"/>
              <a:gd name="connsiteY101" fmla="*/ 700262 h 3688218"/>
              <a:gd name="connsiteX102" fmla="*/ 2064772 w 3025113"/>
              <a:gd name="connsiteY102" fmla="*/ 865292 h 3688218"/>
              <a:gd name="connsiteX103" fmla="*/ 2107966 w 3025113"/>
              <a:gd name="connsiteY103" fmla="*/ 1007853 h 3688218"/>
              <a:gd name="connsiteX104" fmla="*/ 2186818 w 3025113"/>
              <a:gd name="connsiteY104" fmla="*/ 1129899 h 3688218"/>
              <a:gd name="connsiteX0" fmla="*/ 2163935 w 3002230"/>
              <a:gd name="connsiteY0" fmla="*/ 1099008 h 3657327"/>
              <a:gd name="connsiteX1" fmla="*/ 2545702 w 3002230"/>
              <a:gd name="connsiteY1" fmla="*/ 1358451 h 3657327"/>
              <a:gd name="connsiteX2" fmla="*/ 2767115 w 3002230"/>
              <a:gd name="connsiteY2" fmla="*/ 1677695 h 3657327"/>
              <a:gd name="connsiteX3" fmla="*/ 2831383 w 3002230"/>
              <a:gd name="connsiteY3" fmla="*/ 2045088 h 3657327"/>
              <a:gd name="connsiteX4" fmla="*/ 2821055 w 3002230"/>
              <a:gd name="connsiteY4" fmla="*/ 2401525 h 3657327"/>
              <a:gd name="connsiteX5" fmla="*/ 2871297 w 3002230"/>
              <a:gd name="connsiteY5" fmla="*/ 2637941 h 3657327"/>
              <a:gd name="connsiteX6" fmla="*/ 2961602 w 3002230"/>
              <a:gd name="connsiteY6" fmla="*/ 2897244 h 3657327"/>
              <a:gd name="connsiteX7" fmla="*/ 3002084 w 3002230"/>
              <a:gd name="connsiteY7" fmla="*/ 3201250 h 3657327"/>
              <a:gd name="connsiteX8" fmla="*/ 2949032 w 3002230"/>
              <a:gd name="connsiteY8" fmla="*/ 3366307 h 3657327"/>
              <a:gd name="connsiteX9" fmla="*/ 2905419 w 3002230"/>
              <a:gd name="connsiteY9" fmla="*/ 3477815 h 3657327"/>
              <a:gd name="connsiteX10" fmla="*/ 2817636 w 3002230"/>
              <a:gd name="connsiteY10" fmla="*/ 3530011 h 3657327"/>
              <a:gd name="connsiteX11" fmla="*/ 2524358 w 3002230"/>
              <a:gd name="connsiteY11" fmla="*/ 3641363 h 3657327"/>
              <a:gd name="connsiteX12" fmla="*/ 658140 w 3002230"/>
              <a:gd name="connsiteY12" fmla="*/ 3144894 h 3657327"/>
              <a:gd name="connsiteX13" fmla="*/ 577969 w 3002230"/>
              <a:gd name="connsiteY13" fmla="*/ 3100443 h 3657327"/>
              <a:gd name="connsiteX14" fmla="*/ 764772 w 3002230"/>
              <a:gd name="connsiteY14" fmla="*/ 3103445 h 3657327"/>
              <a:gd name="connsiteX15" fmla="*/ 840134 w 3002230"/>
              <a:gd name="connsiteY15" fmla="*/ 3048179 h 3657327"/>
              <a:gd name="connsiteX16" fmla="*/ 895400 w 3002230"/>
              <a:gd name="connsiteY16" fmla="*/ 3002961 h 3657327"/>
              <a:gd name="connsiteX17" fmla="*/ 991515 w 3002230"/>
              <a:gd name="connsiteY17" fmla="*/ 3044882 h 3657327"/>
              <a:gd name="connsiteX18" fmla="*/ 1046125 w 3002230"/>
              <a:gd name="connsiteY18" fmla="*/ 3048179 h 3657327"/>
              <a:gd name="connsiteX19" fmla="*/ 1096367 w 3002230"/>
              <a:gd name="connsiteY19" fmla="*/ 3033106 h 3657327"/>
              <a:gd name="connsiteX20" fmla="*/ 1146609 w 3002230"/>
              <a:gd name="connsiteY20" fmla="*/ 2962768 h 3657327"/>
              <a:gd name="connsiteX21" fmla="*/ 1161682 w 3002230"/>
              <a:gd name="connsiteY21" fmla="*/ 2917550 h 3657327"/>
              <a:gd name="connsiteX22" fmla="*/ 1160584 w 3002230"/>
              <a:gd name="connsiteY22" fmla="*/ 2892482 h 3657327"/>
              <a:gd name="connsiteX23" fmla="*/ 1201352 w 3002230"/>
              <a:gd name="connsiteY23" fmla="*/ 2871547 h 3657327"/>
              <a:gd name="connsiteX24" fmla="*/ 1252117 w 3002230"/>
              <a:gd name="connsiteY24" fmla="*/ 2892429 h 3657327"/>
              <a:gd name="connsiteX25" fmla="*/ 1327479 w 3002230"/>
              <a:gd name="connsiteY25" fmla="*/ 2892429 h 3657327"/>
              <a:gd name="connsiteX26" fmla="*/ 1382745 w 3002230"/>
              <a:gd name="connsiteY26" fmla="*/ 2847212 h 3657327"/>
              <a:gd name="connsiteX27" fmla="*/ 1402842 w 3002230"/>
              <a:gd name="connsiteY27" fmla="*/ 2771849 h 3657327"/>
              <a:gd name="connsiteX28" fmla="*/ 1402842 w 3002230"/>
              <a:gd name="connsiteY28" fmla="*/ 2711559 h 3657327"/>
              <a:gd name="connsiteX29" fmla="*/ 1463132 w 3002230"/>
              <a:gd name="connsiteY29" fmla="*/ 2636196 h 3657327"/>
              <a:gd name="connsiteX30" fmla="*/ 1483229 w 3002230"/>
              <a:gd name="connsiteY30" fmla="*/ 2590979 h 3657327"/>
              <a:gd name="connsiteX31" fmla="*/ 1503325 w 3002230"/>
              <a:gd name="connsiteY31" fmla="*/ 2565858 h 3657327"/>
              <a:gd name="connsiteX32" fmla="*/ 1536820 w 3002230"/>
              <a:gd name="connsiteY32" fmla="*/ 2547200 h 3657327"/>
              <a:gd name="connsiteX33" fmla="*/ 1583712 w 3002230"/>
              <a:gd name="connsiteY33" fmla="*/ 2545761 h 3657327"/>
              <a:gd name="connsiteX34" fmla="*/ 1578688 w 3002230"/>
              <a:gd name="connsiteY34" fmla="*/ 2495519 h 3657327"/>
              <a:gd name="connsiteX35" fmla="*/ 1568640 w 3002230"/>
              <a:gd name="connsiteY35" fmla="*/ 2460350 h 3657327"/>
              <a:gd name="connsiteX36" fmla="*/ 1567776 w 3002230"/>
              <a:gd name="connsiteY36" fmla="*/ 2442425 h 3657327"/>
              <a:gd name="connsiteX37" fmla="*/ 1530827 w 3002230"/>
              <a:gd name="connsiteY37" fmla="*/ 2405870 h 3657327"/>
              <a:gd name="connsiteX38" fmla="*/ 1508350 w 3002230"/>
              <a:gd name="connsiteY38" fmla="*/ 2405084 h 3657327"/>
              <a:gd name="connsiteX39" fmla="*/ 1463132 w 3002230"/>
              <a:gd name="connsiteY39" fmla="*/ 2354842 h 3657327"/>
              <a:gd name="connsiteX40" fmla="*/ 1432987 w 3002230"/>
              <a:gd name="connsiteY40" fmla="*/ 2324697 h 3657327"/>
              <a:gd name="connsiteX41" fmla="*/ 1407866 w 3002230"/>
              <a:gd name="connsiteY41" fmla="*/ 2319673 h 3657327"/>
              <a:gd name="connsiteX42" fmla="*/ 1358226 w 3002230"/>
              <a:gd name="connsiteY42" fmla="*/ 2240019 h 3657327"/>
              <a:gd name="connsiteX43" fmla="*/ 1337528 w 3002230"/>
              <a:gd name="connsiteY43" fmla="*/ 2168948 h 3657327"/>
              <a:gd name="connsiteX44" fmla="*/ 1305839 w 3002230"/>
              <a:gd name="connsiteY44" fmla="*/ 2130482 h 3657327"/>
              <a:gd name="connsiteX45" fmla="*/ 1298695 w 3002230"/>
              <a:gd name="connsiteY45" fmla="*/ 2092382 h 3657327"/>
              <a:gd name="connsiteX46" fmla="*/ 1277238 w 3002230"/>
              <a:gd name="connsiteY46" fmla="*/ 2063440 h 3657327"/>
              <a:gd name="connsiteX47" fmla="*/ 1277264 w 3002230"/>
              <a:gd name="connsiteY47" fmla="*/ 2044757 h 3657327"/>
              <a:gd name="connsiteX48" fmla="*/ 1242068 w 3002230"/>
              <a:gd name="connsiteY48" fmla="*/ 1993102 h 3657327"/>
              <a:gd name="connsiteX49" fmla="*/ 1176754 w 3002230"/>
              <a:gd name="connsiteY49" fmla="*/ 1922763 h 3657327"/>
              <a:gd name="connsiteX50" fmla="*/ 1146609 w 3002230"/>
              <a:gd name="connsiteY50" fmla="*/ 1887594 h 3657327"/>
              <a:gd name="connsiteX51" fmla="*/ 1111440 w 3002230"/>
              <a:gd name="connsiteY51" fmla="*/ 1847401 h 3657327"/>
              <a:gd name="connsiteX52" fmla="*/ 1101051 w 3002230"/>
              <a:gd name="connsiteY52" fmla="*/ 1782819 h 3657327"/>
              <a:gd name="connsiteX53" fmla="*/ 1106416 w 3002230"/>
              <a:gd name="connsiteY53" fmla="*/ 1756965 h 3657327"/>
              <a:gd name="connsiteX54" fmla="*/ 1062952 w 3002230"/>
              <a:gd name="connsiteY54" fmla="*/ 1735194 h 3657327"/>
              <a:gd name="connsiteX55" fmla="*/ 1036077 w 3002230"/>
              <a:gd name="connsiteY55" fmla="*/ 1736869 h 3657327"/>
              <a:gd name="connsiteX56" fmla="*/ 1026552 w 3002230"/>
              <a:gd name="connsiteY56" fmla="*/ 1697225 h 3657327"/>
              <a:gd name="connsiteX57" fmla="*/ 1029615 w 3002230"/>
              <a:gd name="connsiteY57" fmla="*/ 1623275 h 3657327"/>
              <a:gd name="connsiteX58" fmla="*/ 1010956 w 3002230"/>
              <a:gd name="connsiteY58" fmla="*/ 1596192 h 3657327"/>
              <a:gd name="connsiteX59" fmla="*/ 980811 w 3002230"/>
              <a:gd name="connsiteY59" fmla="*/ 1550974 h 3657327"/>
              <a:gd name="connsiteX60" fmla="*/ 925545 w 3002230"/>
              <a:gd name="connsiteY60" fmla="*/ 1497567 h 3657327"/>
              <a:gd name="connsiteX61" fmla="*/ 895400 w 3002230"/>
              <a:gd name="connsiteY61" fmla="*/ 1455515 h 3657327"/>
              <a:gd name="connsiteX62" fmla="*/ 860231 w 3002230"/>
              <a:gd name="connsiteY62" fmla="*/ 1440442 h 3657327"/>
              <a:gd name="connsiteX63" fmla="*/ 839114 w 3002230"/>
              <a:gd name="connsiteY63" fmla="*/ 1428013 h 3657327"/>
              <a:gd name="connsiteX64" fmla="*/ 815013 w 3002230"/>
              <a:gd name="connsiteY64" fmla="*/ 1420346 h 3657327"/>
              <a:gd name="connsiteX65" fmla="*/ 786726 w 3002230"/>
              <a:gd name="connsiteY65" fmla="*/ 1401819 h 3657327"/>
              <a:gd name="connsiteX66" fmla="*/ 749699 w 3002230"/>
              <a:gd name="connsiteY66" fmla="*/ 1395225 h 3657327"/>
              <a:gd name="connsiteX67" fmla="*/ 715289 w 3002230"/>
              <a:gd name="connsiteY67" fmla="*/ 1370863 h 3657327"/>
              <a:gd name="connsiteX68" fmla="*/ 675672 w 3002230"/>
              <a:gd name="connsiteY68" fmla="*/ 1352912 h 3657327"/>
              <a:gd name="connsiteX69" fmla="*/ 714530 w 3002230"/>
              <a:gd name="connsiteY69" fmla="*/ 1229427 h 3657327"/>
              <a:gd name="connsiteX70" fmla="*/ 744675 w 3002230"/>
              <a:gd name="connsiteY70" fmla="*/ 1159089 h 3657327"/>
              <a:gd name="connsiteX71" fmla="*/ 840134 w 3002230"/>
              <a:gd name="connsiteY71" fmla="*/ 1038508 h 3657327"/>
              <a:gd name="connsiteX72" fmla="*/ 876900 w 3002230"/>
              <a:gd name="connsiteY72" fmla="*/ 983242 h 3657327"/>
              <a:gd name="connsiteX73" fmla="*/ 930569 w 3002230"/>
              <a:gd name="connsiteY73" fmla="*/ 958121 h 3657327"/>
              <a:gd name="connsiteX74" fmla="*/ 1000908 w 3002230"/>
              <a:gd name="connsiteY74" fmla="*/ 917928 h 3657327"/>
              <a:gd name="connsiteX75" fmla="*/ 1111440 w 3002230"/>
              <a:gd name="connsiteY75" fmla="*/ 887783 h 3657327"/>
              <a:gd name="connsiteX76" fmla="*/ 1156657 w 3002230"/>
              <a:gd name="connsiteY76" fmla="*/ 867686 h 3657327"/>
              <a:gd name="connsiteX77" fmla="*/ 1191827 w 3002230"/>
              <a:gd name="connsiteY77" fmla="*/ 827493 h 3657327"/>
              <a:gd name="connsiteX78" fmla="*/ 1211923 w 3002230"/>
              <a:gd name="connsiteY78" fmla="*/ 742082 h 3657327"/>
              <a:gd name="connsiteX79" fmla="*/ 1244712 w 3002230"/>
              <a:gd name="connsiteY79" fmla="*/ 655074 h 3657327"/>
              <a:gd name="connsiteX80" fmla="*/ 1312407 w 3002230"/>
              <a:gd name="connsiteY80" fmla="*/ 566236 h 3657327"/>
              <a:gd name="connsiteX81" fmla="*/ 1427963 w 3002230"/>
              <a:gd name="connsiteY81" fmla="*/ 465752 h 3657327"/>
              <a:gd name="connsiteX82" fmla="*/ 1382745 w 3002230"/>
              <a:gd name="connsiteY82" fmla="*/ 435607 h 3657327"/>
              <a:gd name="connsiteX83" fmla="*/ 1324890 w 3002230"/>
              <a:gd name="connsiteY83" fmla="*/ 420744 h 3657327"/>
              <a:gd name="connsiteX84" fmla="*/ 1242068 w 3002230"/>
              <a:gd name="connsiteY84" fmla="*/ 415510 h 3657327"/>
              <a:gd name="connsiteX85" fmla="*/ 1189159 w 3002230"/>
              <a:gd name="connsiteY85" fmla="*/ 392169 h 3657327"/>
              <a:gd name="connsiteX86" fmla="*/ 1117721 w 3002230"/>
              <a:gd name="connsiteY86" fmla="*/ 377882 h 3657327"/>
              <a:gd name="connsiteX87" fmla="*/ 1081295 w 3002230"/>
              <a:gd name="connsiteY87" fmla="*/ 390390 h 3657327"/>
              <a:gd name="connsiteX88" fmla="*/ 1021005 w 3002230"/>
              <a:gd name="connsiteY88" fmla="*/ 360245 h 3657327"/>
              <a:gd name="connsiteX89" fmla="*/ 950666 w 3002230"/>
              <a:gd name="connsiteY89" fmla="*/ 345172 h 3657327"/>
              <a:gd name="connsiteX90" fmla="*/ 774821 w 3002230"/>
              <a:gd name="connsiteY90" fmla="*/ 296919 h 3657327"/>
              <a:gd name="connsiteX91" fmla="*/ 538684 w 3002230"/>
              <a:gd name="connsiteY91" fmla="*/ 234640 h 3657327"/>
              <a:gd name="connsiteX92" fmla="*/ 473369 w 3002230"/>
              <a:gd name="connsiteY92" fmla="*/ 204495 h 3657327"/>
              <a:gd name="connsiteX93" fmla="*/ 418104 w 3002230"/>
              <a:gd name="connsiteY93" fmla="*/ 179374 h 3657327"/>
              <a:gd name="connsiteX94" fmla="*/ 332693 w 3002230"/>
              <a:gd name="connsiteY94" fmla="*/ 169326 h 3657327"/>
              <a:gd name="connsiteX95" fmla="*/ 272402 w 3002230"/>
              <a:gd name="connsiteY95" fmla="*/ 169326 h 3657327"/>
              <a:gd name="connsiteX96" fmla="*/ 237233 w 3002230"/>
              <a:gd name="connsiteY96" fmla="*/ 174350 h 3657327"/>
              <a:gd name="connsiteX97" fmla="*/ 141774 w 3002230"/>
              <a:gd name="connsiteY97" fmla="*/ 73867 h 3657327"/>
              <a:gd name="connsiteX98" fmla="*/ 129502 w 3002230"/>
              <a:gd name="connsiteY98" fmla="*/ 30219 h 3657327"/>
              <a:gd name="connsiteX99" fmla="*/ 1879127 w 3002230"/>
              <a:gd name="connsiteY99" fmla="*/ 549191 h 3657327"/>
              <a:gd name="connsiteX100" fmla="*/ 1953966 w 3002230"/>
              <a:gd name="connsiteY100" fmla="*/ 669371 h 3657327"/>
              <a:gd name="connsiteX101" fmla="*/ 2041889 w 3002230"/>
              <a:gd name="connsiteY101" fmla="*/ 834401 h 3657327"/>
              <a:gd name="connsiteX102" fmla="*/ 2085083 w 3002230"/>
              <a:gd name="connsiteY102" fmla="*/ 976962 h 3657327"/>
              <a:gd name="connsiteX103" fmla="*/ 2163935 w 3002230"/>
              <a:gd name="connsiteY103" fmla="*/ 1099008 h 3657327"/>
              <a:gd name="connsiteX0" fmla="*/ 2126749 w 2965044"/>
              <a:gd name="connsiteY0" fmla="*/ 1040517 h 3598836"/>
              <a:gd name="connsiteX1" fmla="*/ 2508516 w 2965044"/>
              <a:gd name="connsiteY1" fmla="*/ 1299960 h 3598836"/>
              <a:gd name="connsiteX2" fmla="*/ 2729929 w 2965044"/>
              <a:gd name="connsiteY2" fmla="*/ 1619204 h 3598836"/>
              <a:gd name="connsiteX3" fmla="*/ 2794197 w 2965044"/>
              <a:gd name="connsiteY3" fmla="*/ 1986597 h 3598836"/>
              <a:gd name="connsiteX4" fmla="*/ 2783869 w 2965044"/>
              <a:gd name="connsiteY4" fmla="*/ 2343034 h 3598836"/>
              <a:gd name="connsiteX5" fmla="*/ 2834111 w 2965044"/>
              <a:gd name="connsiteY5" fmla="*/ 2579450 h 3598836"/>
              <a:gd name="connsiteX6" fmla="*/ 2924416 w 2965044"/>
              <a:gd name="connsiteY6" fmla="*/ 2838753 h 3598836"/>
              <a:gd name="connsiteX7" fmla="*/ 2964898 w 2965044"/>
              <a:gd name="connsiteY7" fmla="*/ 3142759 h 3598836"/>
              <a:gd name="connsiteX8" fmla="*/ 2911846 w 2965044"/>
              <a:gd name="connsiteY8" fmla="*/ 3307816 h 3598836"/>
              <a:gd name="connsiteX9" fmla="*/ 2868233 w 2965044"/>
              <a:gd name="connsiteY9" fmla="*/ 3419324 h 3598836"/>
              <a:gd name="connsiteX10" fmla="*/ 2780450 w 2965044"/>
              <a:gd name="connsiteY10" fmla="*/ 3471520 h 3598836"/>
              <a:gd name="connsiteX11" fmla="*/ 2487172 w 2965044"/>
              <a:gd name="connsiteY11" fmla="*/ 3582872 h 3598836"/>
              <a:gd name="connsiteX12" fmla="*/ 620954 w 2965044"/>
              <a:gd name="connsiteY12" fmla="*/ 3086403 h 3598836"/>
              <a:gd name="connsiteX13" fmla="*/ 540783 w 2965044"/>
              <a:gd name="connsiteY13" fmla="*/ 3041952 h 3598836"/>
              <a:gd name="connsiteX14" fmla="*/ 727586 w 2965044"/>
              <a:gd name="connsiteY14" fmla="*/ 3044954 h 3598836"/>
              <a:gd name="connsiteX15" fmla="*/ 802948 w 2965044"/>
              <a:gd name="connsiteY15" fmla="*/ 2989688 h 3598836"/>
              <a:gd name="connsiteX16" fmla="*/ 858214 w 2965044"/>
              <a:gd name="connsiteY16" fmla="*/ 2944470 h 3598836"/>
              <a:gd name="connsiteX17" fmla="*/ 954329 w 2965044"/>
              <a:gd name="connsiteY17" fmla="*/ 2986391 h 3598836"/>
              <a:gd name="connsiteX18" fmla="*/ 1008939 w 2965044"/>
              <a:gd name="connsiteY18" fmla="*/ 2989688 h 3598836"/>
              <a:gd name="connsiteX19" fmla="*/ 1059181 w 2965044"/>
              <a:gd name="connsiteY19" fmla="*/ 2974615 h 3598836"/>
              <a:gd name="connsiteX20" fmla="*/ 1109423 w 2965044"/>
              <a:gd name="connsiteY20" fmla="*/ 2904277 h 3598836"/>
              <a:gd name="connsiteX21" fmla="*/ 1124496 w 2965044"/>
              <a:gd name="connsiteY21" fmla="*/ 2859059 h 3598836"/>
              <a:gd name="connsiteX22" fmla="*/ 1123398 w 2965044"/>
              <a:gd name="connsiteY22" fmla="*/ 2833991 h 3598836"/>
              <a:gd name="connsiteX23" fmla="*/ 1164166 w 2965044"/>
              <a:gd name="connsiteY23" fmla="*/ 2813056 h 3598836"/>
              <a:gd name="connsiteX24" fmla="*/ 1214931 w 2965044"/>
              <a:gd name="connsiteY24" fmla="*/ 2833938 h 3598836"/>
              <a:gd name="connsiteX25" fmla="*/ 1290293 w 2965044"/>
              <a:gd name="connsiteY25" fmla="*/ 2833938 h 3598836"/>
              <a:gd name="connsiteX26" fmla="*/ 1345559 w 2965044"/>
              <a:gd name="connsiteY26" fmla="*/ 2788721 h 3598836"/>
              <a:gd name="connsiteX27" fmla="*/ 1365656 w 2965044"/>
              <a:gd name="connsiteY27" fmla="*/ 2713358 h 3598836"/>
              <a:gd name="connsiteX28" fmla="*/ 1365656 w 2965044"/>
              <a:gd name="connsiteY28" fmla="*/ 2653068 h 3598836"/>
              <a:gd name="connsiteX29" fmla="*/ 1425946 w 2965044"/>
              <a:gd name="connsiteY29" fmla="*/ 2577705 h 3598836"/>
              <a:gd name="connsiteX30" fmla="*/ 1446043 w 2965044"/>
              <a:gd name="connsiteY30" fmla="*/ 2532488 h 3598836"/>
              <a:gd name="connsiteX31" fmla="*/ 1466139 w 2965044"/>
              <a:gd name="connsiteY31" fmla="*/ 2507367 h 3598836"/>
              <a:gd name="connsiteX32" fmla="*/ 1499634 w 2965044"/>
              <a:gd name="connsiteY32" fmla="*/ 2488709 h 3598836"/>
              <a:gd name="connsiteX33" fmla="*/ 1546526 w 2965044"/>
              <a:gd name="connsiteY33" fmla="*/ 2487270 h 3598836"/>
              <a:gd name="connsiteX34" fmla="*/ 1541502 w 2965044"/>
              <a:gd name="connsiteY34" fmla="*/ 2437028 h 3598836"/>
              <a:gd name="connsiteX35" fmla="*/ 1531454 w 2965044"/>
              <a:gd name="connsiteY35" fmla="*/ 2401859 h 3598836"/>
              <a:gd name="connsiteX36" fmla="*/ 1530590 w 2965044"/>
              <a:gd name="connsiteY36" fmla="*/ 2383934 h 3598836"/>
              <a:gd name="connsiteX37" fmla="*/ 1493641 w 2965044"/>
              <a:gd name="connsiteY37" fmla="*/ 2347379 h 3598836"/>
              <a:gd name="connsiteX38" fmla="*/ 1471164 w 2965044"/>
              <a:gd name="connsiteY38" fmla="*/ 2346593 h 3598836"/>
              <a:gd name="connsiteX39" fmla="*/ 1425946 w 2965044"/>
              <a:gd name="connsiteY39" fmla="*/ 2296351 h 3598836"/>
              <a:gd name="connsiteX40" fmla="*/ 1395801 w 2965044"/>
              <a:gd name="connsiteY40" fmla="*/ 2266206 h 3598836"/>
              <a:gd name="connsiteX41" fmla="*/ 1370680 w 2965044"/>
              <a:gd name="connsiteY41" fmla="*/ 2261182 h 3598836"/>
              <a:gd name="connsiteX42" fmla="*/ 1321040 w 2965044"/>
              <a:gd name="connsiteY42" fmla="*/ 2181528 h 3598836"/>
              <a:gd name="connsiteX43" fmla="*/ 1300342 w 2965044"/>
              <a:gd name="connsiteY43" fmla="*/ 2110457 h 3598836"/>
              <a:gd name="connsiteX44" fmla="*/ 1268653 w 2965044"/>
              <a:gd name="connsiteY44" fmla="*/ 2071991 h 3598836"/>
              <a:gd name="connsiteX45" fmla="*/ 1261509 w 2965044"/>
              <a:gd name="connsiteY45" fmla="*/ 2033891 h 3598836"/>
              <a:gd name="connsiteX46" fmla="*/ 1240052 w 2965044"/>
              <a:gd name="connsiteY46" fmla="*/ 2004949 h 3598836"/>
              <a:gd name="connsiteX47" fmla="*/ 1240078 w 2965044"/>
              <a:gd name="connsiteY47" fmla="*/ 1986266 h 3598836"/>
              <a:gd name="connsiteX48" fmla="*/ 1204882 w 2965044"/>
              <a:gd name="connsiteY48" fmla="*/ 1934611 h 3598836"/>
              <a:gd name="connsiteX49" fmla="*/ 1139568 w 2965044"/>
              <a:gd name="connsiteY49" fmla="*/ 1864272 h 3598836"/>
              <a:gd name="connsiteX50" fmla="*/ 1109423 w 2965044"/>
              <a:gd name="connsiteY50" fmla="*/ 1829103 h 3598836"/>
              <a:gd name="connsiteX51" fmla="*/ 1074254 w 2965044"/>
              <a:gd name="connsiteY51" fmla="*/ 1788910 h 3598836"/>
              <a:gd name="connsiteX52" fmla="*/ 1063865 w 2965044"/>
              <a:gd name="connsiteY52" fmla="*/ 1724328 h 3598836"/>
              <a:gd name="connsiteX53" fmla="*/ 1069230 w 2965044"/>
              <a:gd name="connsiteY53" fmla="*/ 1698474 h 3598836"/>
              <a:gd name="connsiteX54" fmla="*/ 1025766 w 2965044"/>
              <a:gd name="connsiteY54" fmla="*/ 1676703 h 3598836"/>
              <a:gd name="connsiteX55" fmla="*/ 998891 w 2965044"/>
              <a:gd name="connsiteY55" fmla="*/ 1678378 h 3598836"/>
              <a:gd name="connsiteX56" fmla="*/ 989366 w 2965044"/>
              <a:gd name="connsiteY56" fmla="*/ 1638734 h 3598836"/>
              <a:gd name="connsiteX57" fmla="*/ 992429 w 2965044"/>
              <a:gd name="connsiteY57" fmla="*/ 1564784 h 3598836"/>
              <a:gd name="connsiteX58" fmla="*/ 973770 w 2965044"/>
              <a:gd name="connsiteY58" fmla="*/ 1537701 h 3598836"/>
              <a:gd name="connsiteX59" fmla="*/ 943625 w 2965044"/>
              <a:gd name="connsiteY59" fmla="*/ 1492483 h 3598836"/>
              <a:gd name="connsiteX60" fmla="*/ 888359 w 2965044"/>
              <a:gd name="connsiteY60" fmla="*/ 1439076 h 3598836"/>
              <a:gd name="connsiteX61" fmla="*/ 858214 w 2965044"/>
              <a:gd name="connsiteY61" fmla="*/ 1397024 h 3598836"/>
              <a:gd name="connsiteX62" fmla="*/ 823045 w 2965044"/>
              <a:gd name="connsiteY62" fmla="*/ 1381951 h 3598836"/>
              <a:gd name="connsiteX63" fmla="*/ 801928 w 2965044"/>
              <a:gd name="connsiteY63" fmla="*/ 1369522 h 3598836"/>
              <a:gd name="connsiteX64" fmla="*/ 777827 w 2965044"/>
              <a:gd name="connsiteY64" fmla="*/ 1361855 h 3598836"/>
              <a:gd name="connsiteX65" fmla="*/ 749540 w 2965044"/>
              <a:gd name="connsiteY65" fmla="*/ 1343328 h 3598836"/>
              <a:gd name="connsiteX66" fmla="*/ 712513 w 2965044"/>
              <a:gd name="connsiteY66" fmla="*/ 1336734 h 3598836"/>
              <a:gd name="connsiteX67" fmla="*/ 678103 w 2965044"/>
              <a:gd name="connsiteY67" fmla="*/ 1312372 h 3598836"/>
              <a:gd name="connsiteX68" fmla="*/ 638486 w 2965044"/>
              <a:gd name="connsiteY68" fmla="*/ 1294421 h 3598836"/>
              <a:gd name="connsiteX69" fmla="*/ 677344 w 2965044"/>
              <a:gd name="connsiteY69" fmla="*/ 1170936 h 3598836"/>
              <a:gd name="connsiteX70" fmla="*/ 707489 w 2965044"/>
              <a:gd name="connsiteY70" fmla="*/ 1100598 h 3598836"/>
              <a:gd name="connsiteX71" fmla="*/ 802948 w 2965044"/>
              <a:gd name="connsiteY71" fmla="*/ 980017 h 3598836"/>
              <a:gd name="connsiteX72" fmla="*/ 839714 w 2965044"/>
              <a:gd name="connsiteY72" fmla="*/ 924751 h 3598836"/>
              <a:gd name="connsiteX73" fmla="*/ 893383 w 2965044"/>
              <a:gd name="connsiteY73" fmla="*/ 899630 h 3598836"/>
              <a:gd name="connsiteX74" fmla="*/ 963722 w 2965044"/>
              <a:gd name="connsiteY74" fmla="*/ 859437 h 3598836"/>
              <a:gd name="connsiteX75" fmla="*/ 1074254 w 2965044"/>
              <a:gd name="connsiteY75" fmla="*/ 829292 h 3598836"/>
              <a:gd name="connsiteX76" fmla="*/ 1119471 w 2965044"/>
              <a:gd name="connsiteY76" fmla="*/ 809195 h 3598836"/>
              <a:gd name="connsiteX77" fmla="*/ 1154641 w 2965044"/>
              <a:gd name="connsiteY77" fmla="*/ 769002 h 3598836"/>
              <a:gd name="connsiteX78" fmla="*/ 1174737 w 2965044"/>
              <a:gd name="connsiteY78" fmla="*/ 683591 h 3598836"/>
              <a:gd name="connsiteX79" fmla="*/ 1207526 w 2965044"/>
              <a:gd name="connsiteY79" fmla="*/ 596583 h 3598836"/>
              <a:gd name="connsiteX80" fmla="*/ 1275221 w 2965044"/>
              <a:gd name="connsiteY80" fmla="*/ 507745 h 3598836"/>
              <a:gd name="connsiteX81" fmla="*/ 1390777 w 2965044"/>
              <a:gd name="connsiteY81" fmla="*/ 407261 h 3598836"/>
              <a:gd name="connsiteX82" fmla="*/ 1345559 w 2965044"/>
              <a:gd name="connsiteY82" fmla="*/ 377116 h 3598836"/>
              <a:gd name="connsiteX83" fmla="*/ 1287704 w 2965044"/>
              <a:gd name="connsiteY83" fmla="*/ 362253 h 3598836"/>
              <a:gd name="connsiteX84" fmla="*/ 1204882 w 2965044"/>
              <a:gd name="connsiteY84" fmla="*/ 357019 h 3598836"/>
              <a:gd name="connsiteX85" fmla="*/ 1151973 w 2965044"/>
              <a:gd name="connsiteY85" fmla="*/ 333678 h 3598836"/>
              <a:gd name="connsiteX86" fmla="*/ 1080535 w 2965044"/>
              <a:gd name="connsiteY86" fmla="*/ 319391 h 3598836"/>
              <a:gd name="connsiteX87" fmla="*/ 1044109 w 2965044"/>
              <a:gd name="connsiteY87" fmla="*/ 331899 h 3598836"/>
              <a:gd name="connsiteX88" fmla="*/ 983819 w 2965044"/>
              <a:gd name="connsiteY88" fmla="*/ 301754 h 3598836"/>
              <a:gd name="connsiteX89" fmla="*/ 913480 w 2965044"/>
              <a:gd name="connsiteY89" fmla="*/ 286681 h 3598836"/>
              <a:gd name="connsiteX90" fmla="*/ 737635 w 2965044"/>
              <a:gd name="connsiteY90" fmla="*/ 238428 h 3598836"/>
              <a:gd name="connsiteX91" fmla="*/ 501498 w 2965044"/>
              <a:gd name="connsiteY91" fmla="*/ 176149 h 3598836"/>
              <a:gd name="connsiteX92" fmla="*/ 436183 w 2965044"/>
              <a:gd name="connsiteY92" fmla="*/ 146004 h 3598836"/>
              <a:gd name="connsiteX93" fmla="*/ 380918 w 2965044"/>
              <a:gd name="connsiteY93" fmla="*/ 120883 h 3598836"/>
              <a:gd name="connsiteX94" fmla="*/ 295507 w 2965044"/>
              <a:gd name="connsiteY94" fmla="*/ 110835 h 3598836"/>
              <a:gd name="connsiteX95" fmla="*/ 235216 w 2965044"/>
              <a:gd name="connsiteY95" fmla="*/ 110835 h 3598836"/>
              <a:gd name="connsiteX96" fmla="*/ 200047 w 2965044"/>
              <a:gd name="connsiteY96" fmla="*/ 115859 h 3598836"/>
              <a:gd name="connsiteX97" fmla="*/ 104588 w 2965044"/>
              <a:gd name="connsiteY97" fmla="*/ 15376 h 3598836"/>
              <a:gd name="connsiteX98" fmla="*/ 1841941 w 2965044"/>
              <a:gd name="connsiteY98" fmla="*/ 490700 h 3598836"/>
              <a:gd name="connsiteX99" fmla="*/ 1916780 w 2965044"/>
              <a:gd name="connsiteY99" fmla="*/ 610880 h 3598836"/>
              <a:gd name="connsiteX100" fmla="*/ 2004703 w 2965044"/>
              <a:gd name="connsiteY100" fmla="*/ 775910 h 3598836"/>
              <a:gd name="connsiteX101" fmla="*/ 2047897 w 2965044"/>
              <a:gd name="connsiteY101" fmla="*/ 918471 h 3598836"/>
              <a:gd name="connsiteX102" fmla="*/ 2126749 w 2965044"/>
              <a:gd name="connsiteY102" fmla="*/ 1040517 h 3598836"/>
              <a:gd name="connsiteX0" fmla="*/ 2040418 w 2878713"/>
              <a:gd name="connsiteY0" fmla="*/ 953960 h 3512279"/>
              <a:gd name="connsiteX1" fmla="*/ 2422185 w 2878713"/>
              <a:gd name="connsiteY1" fmla="*/ 1213403 h 3512279"/>
              <a:gd name="connsiteX2" fmla="*/ 2643598 w 2878713"/>
              <a:gd name="connsiteY2" fmla="*/ 1532647 h 3512279"/>
              <a:gd name="connsiteX3" fmla="*/ 2707866 w 2878713"/>
              <a:gd name="connsiteY3" fmla="*/ 1900040 h 3512279"/>
              <a:gd name="connsiteX4" fmla="*/ 2697538 w 2878713"/>
              <a:gd name="connsiteY4" fmla="*/ 2256477 h 3512279"/>
              <a:gd name="connsiteX5" fmla="*/ 2747780 w 2878713"/>
              <a:gd name="connsiteY5" fmla="*/ 2492893 h 3512279"/>
              <a:gd name="connsiteX6" fmla="*/ 2838085 w 2878713"/>
              <a:gd name="connsiteY6" fmla="*/ 2752196 h 3512279"/>
              <a:gd name="connsiteX7" fmla="*/ 2878567 w 2878713"/>
              <a:gd name="connsiteY7" fmla="*/ 3056202 h 3512279"/>
              <a:gd name="connsiteX8" fmla="*/ 2825515 w 2878713"/>
              <a:gd name="connsiteY8" fmla="*/ 3221259 h 3512279"/>
              <a:gd name="connsiteX9" fmla="*/ 2781902 w 2878713"/>
              <a:gd name="connsiteY9" fmla="*/ 3332767 h 3512279"/>
              <a:gd name="connsiteX10" fmla="*/ 2694119 w 2878713"/>
              <a:gd name="connsiteY10" fmla="*/ 3384963 h 3512279"/>
              <a:gd name="connsiteX11" fmla="*/ 2400841 w 2878713"/>
              <a:gd name="connsiteY11" fmla="*/ 3496315 h 3512279"/>
              <a:gd name="connsiteX12" fmla="*/ 534623 w 2878713"/>
              <a:gd name="connsiteY12" fmla="*/ 2999846 h 3512279"/>
              <a:gd name="connsiteX13" fmla="*/ 454452 w 2878713"/>
              <a:gd name="connsiteY13" fmla="*/ 2955395 h 3512279"/>
              <a:gd name="connsiteX14" fmla="*/ 641255 w 2878713"/>
              <a:gd name="connsiteY14" fmla="*/ 2958397 h 3512279"/>
              <a:gd name="connsiteX15" fmla="*/ 716617 w 2878713"/>
              <a:gd name="connsiteY15" fmla="*/ 2903131 h 3512279"/>
              <a:gd name="connsiteX16" fmla="*/ 771883 w 2878713"/>
              <a:gd name="connsiteY16" fmla="*/ 2857913 h 3512279"/>
              <a:gd name="connsiteX17" fmla="*/ 867998 w 2878713"/>
              <a:gd name="connsiteY17" fmla="*/ 2899834 h 3512279"/>
              <a:gd name="connsiteX18" fmla="*/ 922608 w 2878713"/>
              <a:gd name="connsiteY18" fmla="*/ 2903131 h 3512279"/>
              <a:gd name="connsiteX19" fmla="*/ 972850 w 2878713"/>
              <a:gd name="connsiteY19" fmla="*/ 2888058 h 3512279"/>
              <a:gd name="connsiteX20" fmla="*/ 1023092 w 2878713"/>
              <a:gd name="connsiteY20" fmla="*/ 2817720 h 3512279"/>
              <a:gd name="connsiteX21" fmla="*/ 1038165 w 2878713"/>
              <a:gd name="connsiteY21" fmla="*/ 2772502 h 3512279"/>
              <a:gd name="connsiteX22" fmla="*/ 1037067 w 2878713"/>
              <a:gd name="connsiteY22" fmla="*/ 2747434 h 3512279"/>
              <a:gd name="connsiteX23" fmla="*/ 1077835 w 2878713"/>
              <a:gd name="connsiteY23" fmla="*/ 2726499 h 3512279"/>
              <a:gd name="connsiteX24" fmla="*/ 1128600 w 2878713"/>
              <a:gd name="connsiteY24" fmla="*/ 2747381 h 3512279"/>
              <a:gd name="connsiteX25" fmla="*/ 1203962 w 2878713"/>
              <a:gd name="connsiteY25" fmla="*/ 2747381 h 3512279"/>
              <a:gd name="connsiteX26" fmla="*/ 1259228 w 2878713"/>
              <a:gd name="connsiteY26" fmla="*/ 2702164 h 3512279"/>
              <a:gd name="connsiteX27" fmla="*/ 1279325 w 2878713"/>
              <a:gd name="connsiteY27" fmla="*/ 2626801 h 3512279"/>
              <a:gd name="connsiteX28" fmla="*/ 1279325 w 2878713"/>
              <a:gd name="connsiteY28" fmla="*/ 2566511 h 3512279"/>
              <a:gd name="connsiteX29" fmla="*/ 1339615 w 2878713"/>
              <a:gd name="connsiteY29" fmla="*/ 2491148 h 3512279"/>
              <a:gd name="connsiteX30" fmla="*/ 1359712 w 2878713"/>
              <a:gd name="connsiteY30" fmla="*/ 2445931 h 3512279"/>
              <a:gd name="connsiteX31" fmla="*/ 1379808 w 2878713"/>
              <a:gd name="connsiteY31" fmla="*/ 2420810 h 3512279"/>
              <a:gd name="connsiteX32" fmla="*/ 1413303 w 2878713"/>
              <a:gd name="connsiteY32" fmla="*/ 2402152 h 3512279"/>
              <a:gd name="connsiteX33" fmla="*/ 1460195 w 2878713"/>
              <a:gd name="connsiteY33" fmla="*/ 2400713 h 3512279"/>
              <a:gd name="connsiteX34" fmla="*/ 1455171 w 2878713"/>
              <a:gd name="connsiteY34" fmla="*/ 2350471 h 3512279"/>
              <a:gd name="connsiteX35" fmla="*/ 1445123 w 2878713"/>
              <a:gd name="connsiteY35" fmla="*/ 2315302 h 3512279"/>
              <a:gd name="connsiteX36" fmla="*/ 1444259 w 2878713"/>
              <a:gd name="connsiteY36" fmla="*/ 2297377 h 3512279"/>
              <a:gd name="connsiteX37" fmla="*/ 1407310 w 2878713"/>
              <a:gd name="connsiteY37" fmla="*/ 2260822 h 3512279"/>
              <a:gd name="connsiteX38" fmla="*/ 1384833 w 2878713"/>
              <a:gd name="connsiteY38" fmla="*/ 2260036 h 3512279"/>
              <a:gd name="connsiteX39" fmla="*/ 1339615 w 2878713"/>
              <a:gd name="connsiteY39" fmla="*/ 2209794 h 3512279"/>
              <a:gd name="connsiteX40" fmla="*/ 1309470 w 2878713"/>
              <a:gd name="connsiteY40" fmla="*/ 2179649 h 3512279"/>
              <a:gd name="connsiteX41" fmla="*/ 1284349 w 2878713"/>
              <a:gd name="connsiteY41" fmla="*/ 2174625 h 3512279"/>
              <a:gd name="connsiteX42" fmla="*/ 1234709 w 2878713"/>
              <a:gd name="connsiteY42" fmla="*/ 2094971 h 3512279"/>
              <a:gd name="connsiteX43" fmla="*/ 1214011 w 2878713"/>
              <a:gd name="connsiteY43" fmla="*/ 2023900 h 3512279"/>
              <a:gd name="connsiteX44" fmla="*/ 1182322 w 2878713"/>
              <a:gd name="connsiteY44" fmla="*/ 1985434 h 3512279"/>
              <a:gd name="connsiteX45" fmla="*/ 1175178 w 2878713"/>
              <a:gd name="connsiteY45" fmla="*/ 1947334 h 3512279"/>
              <a:gd name="connsiteX46" fmla="*/ 1153721 w 2878713"/>
              <a:gd name="connsiteY46" fmla="*/ 1918392 h 3512279"/>
              <a:gd name="connsiteX47" fmla="*/ 1153747 w 2878713"/>
              <a:gd name="connsiteY47" fmla="*/ 1899709 h 3512279"/>
              <a:gd name="connsiteX48" fmla="*/ 1118551 w 2878713"/>
              <a:gd name="connsiteY48" fmla="*/ 1848054 h 3512279"/>
              <a:gd name="connsiteX49" fmla="*/ 1053237 w 2878713"/>
              <a:gd name="connsiteY49" fmla="*/ 1777715 h 3512279"/>
              <a:gd name="connsiteX50" fmla="*/ 1023092 w 2878713"/>
              <a:gd name="connsiteY50" fmla="*/ 1742546 h 3512279"/>
              <a:gd name="connsiteX51" fmla="*/ 987923 w 2878713"/>
              <a:gd name="connsiteY51" fmla="*/ 1702353 h 3512279"/>
              <a:gd name="connsiteX52" fmla="*/ 977534 w 2878713"/>
              <a:gd name="connsiteY52" fmla="*/ 1637771 h 3512279"/>
              <a:gd name="connsiteX53" fmla="*/ 982899 w 2878713"/>
              <a:gd name="connsiteY53" fmla="*/ 1611917 h 3512279"/>
              <a:gd name="connsiteX54" fmla="*/ 939435 w 2878713"/>
              <a:gd name="connsiteY54" fmla="*/ 1590146 h 3512279"/>
              <a:gd name="connsiteX55" fmla="*/ 912560 w 2878713"/>
              <a:gd name="connsiteY55" fmla="*/ 1591821 h 3512279"/>
              <a:gd name="connsiteX56" fmla="*/ 903035 w 2878713"/>
              <a:gd name="connsiteY56" fmla="*/ 1552177 h 3512279"/>
              <a:gd name="connsiteX57" fmla="*/ 906098 w 2878713"/>
              <a:gd name="connsiteY57" fmla="*/ 1478227 h 3512279"/>
              <a:gd name="connsiteX58" fmla="*/ 887439 w 2878713"/>
              <a:gd name="connsiteY58" fmla="*/ 1451144 h 3512279"/>
              <a:gd name="connsiteX59" fmla="*/ 857294 w 2878713"/>
              <a:gd name="connsiteY59" fmla="*/ 1405926 h 3512279"/>
              <a:gd name="connsiteX60" fmla="*/ 802028 w 2878713"/>
              <a:gd name="connsiteY60" fmla="*/ 1352519 h 3512279"/>
              <a:gd name="connsiteX61" fmla="*/ 771883 w 2878713"/>
              <a:gd name="connsiteY61" fmla="*/ 1310467 h 3512279"/>
              <a:gd name="connsiteX62" fmla="*/ 736714 w 2878713"/>
              <a:gd name="connsiteY62" fmla="*/ 1295394 h 3512279"/>
              <a:gd name="connsiteX63" fmla="*/ 715597 w 2878713"/>
              <a:gd name="connsiteY63" fmla="*/ 1282965 h 3512279"/>
              <a:gd name="connsiteX64" fmla="*/ 691496 w 2878713"/>
              <a:gd name="connsiteY64" fmla="*/ 1275298 h 3512279"/>
              <a:gd name="connsiteX65" fmla="*/ 663209 w 2878713"/>
              <a:gd name="connsiteY65" fmla="*/ 1256771 h 3512279"/>
              <a:gd name="connsiteX66" fmla="*/ 626182 w 2878713"/>
              <a:gd name="connsiteY66" fmla="*/ 1250177 h 3512279"/>
              <a:gd name="connsiteX67" fmla="*/ 591772 w 2878713"/>
              <a:gd name="connsiteY67" fmla="*/ 1225815 h 3512279"/>
              <a:gd name="connsiteX68" fmla="*/ 552155 w 2878713"/>
              <a:gd name="connsiteY68" fmla="*/ 1207864 h 3512279"/>
              <a:gd name="connsiteX69" fmla="*/ 591013 w 2878713"/>
              <a:gd name="connsiteY69" fmla="*/ 1084379 h 3512279"/>
              <a:gd name="connsiteX70" fmla="*/ 621158 w 2878713"/>
              <a:gd name="connsiteY70" fmla="*/ 1014041 h 3512279"/>
              <a:gd name="connsiteX71" fmla="*/ 716617 w 2878713"/>
              <a:gd name="connsiteY71" fmla="*/ 893460 h 3512279"/>
              <a:gd name="connsiteX72" fmla="*/ 753383 w 2878713"/>
              <a:gd name="connsiteY72" fmla="*/ 838194 h 3512279"/>
              <a:gd name="connsiteX73" fmla="*/ 807052 w 2878713"/>
              <a:gd name="connsiteY73" fmla="*/ 813073 h 3512279"/>
              <a:gd name="connsiteX74" fmla="*/ 877391 w 2878713"/>
              <a:gd name="connsiteY74" fmla="*/ 772880 h 3512279"/>
              <a:gd name="connsiteX75" fmla="*/ 987923 w 2878713"/>
              <a:gd name="connsiteY75" fmla="*/ 742735 h 3512279"/>
              <a:gd name="connsiteX76" fmla="*/ 1033140 w 2878713"/>
              <a:gd name="connsiteY76" fmla="*/ 722638 h 3512279"/>
              <a:gd name="connsiteX77" fmla="*/ 1068310 w 2878713"/>
              <a:gd name="connsiteY77" fmla="*/ 682445 h 3512279"/>
              <a:gd name="connsiteX78" fmla="*/ 1088406 w 2878713"/>
              <a:gd name="connsiteY78" fmla="*/ 597034 h 3512279"/>
              <a:gd name="connsiteX79" fmla="*/ 1121195 w 2878713"/>
              <a:gd name="connsiteY79" fmla="*/ 510026 h 3512279"/>
              <a:gd name="connsiteX80" fmla="*/ 1188890 w 2878713"/>
              <a:gd name="connsiteY80" fmla="*/ 421188 h 3512279"/>
              <a:gd name="connsiteX81" fmla="*/ 1304446 w 2878713"/>
              <a:gd name="connsiteY81" fmla="*/ 320704 h 3512279"/>
              <a:gd name="connsiteX82" fmla="*/ 1259228 w 2878713"/>
              <a:gd name="connsiteY82" fmla="*/ 290559 h 3512279"/>
              <a:gd name="connsiteX83" fmla="*/ 1201373 w 2878713"/>
              <a:gd name="connsiteY83" fmla="*/ 275696 h 3512279"/>
              <a:gd name="connsiteX84" fmla="*/ 1118551 w 2878713"/>
              <a:gd name="connsiteY84" fmla="*/ 270462 h 3512279"/>
              <a:gd name="connsiteX85" fmla="*/ 1065642 w 2878713"/>
              <a:gd name="connsiteY85" fmla="*/ 247121 h 3512279"/>
              <a:gd name="connsiteX86" fmla="*/ 994204 w 2878713"/>
              <a:gd name="connsiteY86" fmla="*/ 232834 h 3512279"/>
              <a:gd name="connsiteX87" fmla="*/ 957778 w 2878713"/>
              <a:gd name="connsiteY87" fmla="*/ 245342 h 3512279"/>
              <a:gd name="connsiteX88" fmla="*/ 897488 w 2878713"/>
              <a:gd name="connsiteY88" fmla="*/ 215197 h 3512279"/>
              <a:gd name="connsiteX89" fmla="*/ 827149 w 2878713"/>
              <a:gd name="connsiteY89" fmla="*/ 200124 h 3512279"/>
              <a:gd name="connsiteX90" fmla="*/ 651304 w 2878713"/>
              <a:gd name="connsiteY90" fmla="*/ 151871 h 3512279"/>
              <a:gd name="connsiteX91" fmla="*/ 415167 w 2878713"/>
              <a:gd name="connsiteY91" fmla="*/ 89592 h 3512279"/>
              <a:gd name="connsiteX92" fmla="*/ 349852 w 2878713"/>
              <a:gd name="connsiteY92" fmla="*/ 59447 h 3512279"/>
              <a:gd name="connsiteX93" fmla="*/ 294587 w 2878713"/>
              <a:gd name="connsiteY93" fmla="*/ 34326 h 3512279"/>
              <a:gd name="connsiteX94" fmla="*/ 209176 w 2878713"/>
              <a:gd name="connsiteY94" fmla="*/ 24278 h 3512279"/>
              <a:gd name="connsiteX95" fmla="*/ 148885 w 2878713"/>
              <a:gd name="connsiteY95" fmla="*/ 24278 h 3512279"/>
              <a:gd name="connsiteX96" fmla="*/ 113716 w 2878713"/>
              <a:gd name="connsiteY96" fmla="*/ 29302 h 3512279"/>
              <a:gd name="connsiteX97" fmla="*/ 1755610 w 2878713"/>
              <a:gd name="connsiteY97" fmla="*/ 404143 h 3512279"/>
              <a:gd name="connsiteX98" fmla="*/ 1830449 w 2878713"/>
              <a:gd name="connsiteY98" fmla="*/ 524323 h 3512279"/>
              <a:gd name="connsiteX99" fmla="*/ 1918372 w 2878713"/>
              <a:gd name="connsiteY99" fmla="*/ 689353 h 3512279"/>
              <a:gd name="connsiteX100" fmla="*/ 1961566 w 2878713"/>
              <a:gd name="connsiteY100" fmla="*/ 831914 h 3512279"/>
              <a:gd name="connsiteX101" fmla="*/ 2040418 w 2878713"/>
              <a:gd name="connsiteY101" fmla="*/ 953960 h 3512279"/>
              <a:gd name="connsiteX0" fmla="*/ 1996765 w 2835060"/>
              <a:gd name="connsiteY0" fmla="*/ 958196 h 3516515"/>
              <a:gd name="connsiteX1" fmla="*/ 2378532 w 2835060"/>
              <a:gd name="connsiteY1" fmla="*/ 1217639 h 3516515"/>
              <a:gd name="connsiteX2" fmla="*/ 2599945 w 2835060"/>
              <a:gd name="connsiteY2" fmla="*/ 1536883 h 3516515"/>
              <a:gd name="connsiteX3" fmla="*/ 2664213 w 2835060"/>
              <a:gd name="connsiteY3" fmla="*/ 1904276 h 3516515"/>
              <a:gd name="connsiteX4" fmla="*/ 2653885 w 2835060"/>
              <a:gd name="connsiteY4" fmla="*/ 2260713 h 3516515"/>
              <a:gd name="connsiteX5" fmla="*/ 2704127 w 2835060"/>
              <a:gd name="connsiteY5" fmla="*/ 2497129 h 3516515"/>
              <a:gd name="connsiteX6" fmla="*/ 2794432 w 2835060"/>
              <a:gd name="connsiteY6" fmla="*/ 2756432 h 3516515"/>
              <a:gd name="connsiteX7" fmla="*/ 2834914 w 2835060"/>
              <a:gd name="connsiteY7" fmla="*/ 3060438 h 3516515"/>
              <a:gd name="connsiteX8" fmla="*/ 2781862 w 2835060"/>
              <a:gd name="connsiteY8" fmla="*/ 3225495 h 3516515"/>
              <a:gd name="connsiteX9" fmla="*/ 2738249 w 2835060"/>
              <a:gd name="connsiteY9" fmla="*/ 3337003 h 3516515"/>
              <a:gd name="connsiteX10" fmla="*/ 2650466 w 2835060"/>
              <a:gd name="connsiteY10" fmla="*/ 3389199 h 3516515"/>
              <a:gd name="connsiteX11" fmla="*/ 2357188 w 2835060"/>
              <a:gd name="connsiteY11" fmla="*/ 3500551 h 3516515"/>
              <a:gd name="connsiteX12" fmla="*/ 490970 w 2835060"/>
              <a:gd name="connsiteY12" fmla="*/ 3004082 h 3516515"/>
              <a:gd name="connsiteX13" fmla="*/ 410799 w 2835060"/>
              <a:gd name="connsiteY13" fmla="*/ 2959631 h 3516515"/>
              <a:gd name="connsiteX14" fmla="*/ 597602 w 2835060"/>
              <a:gd name="connsiteY14" fmla="*/ 2962633 h 3516515"/>
              <a:gd name="connsiteX15" fmla="*/ 672964 w 2835060"/>
              <a:gd name="connsiteY15" fmla="*/ 2907367 h 3516515"/>
              <a:gd name="connsiteX16" fmla="*/ 728230 w 2835060"/>
              <a:gd name="connsiteY16" fmla="*/ 2862149 h 3516515"/>
              <a:gd name="connsiteX17" fmla="*/ 824345 w 2835060"/>
              <a:gd name="connsiteY17" fmla="*/ 2904070 h 3516515"/>
              <a:gd name="connsiteX18" fmla="*/ 878955 w 2835060"/>
              <a:gd name="connsiteY18" fmla="*/ 2907367 h 3516515"/>
              <a:gd name="connsiteX19" fmla="*/ 929197 w 2835060"/>
              <a:gd name="connsiteY19" fmla="*/ 2892294 h 3516515"/>
              <a:gd name="connsiteX20" fmla="*/ 979439 w 2835060"/>
              <a:gd name="connsiteY20" fmla="*/ 2821956 h 3516515"/>
              <a:gd name="connsiteX21" fmla="*/ 994512 w 2835060"/>
              <a:gd name="connsiteY21" fmla="*/ 2776738 h 3516515"/>
              <a:gd name="connsiteX22" fmla="*/ 993414 w 2835060"/>
              <a:gd name="connsiteY22" fmla="*/ 2751670 h 3516515"/>
              <a:gd name="connsiteX23" fmla="*/ 1034182 w 2835060"/>
              <a:gd name="connsiteY23" fmla="*/ 2730735 h 3516515"/>
              <a:gd name="connsiteX24" fmla="*/ 1084947 w 2835060"/>
              <a:gd name="connsiteY24" fmla="*/ 2751617 h 3516515"/>
              <a:gd name="connsiteX25" fmla="*/ 1160309 w 2835060"/>
              <a:gd name="connsiteY25" fmla="*/ 2751617 h 3516515"/>
              <a:gd name="connsiteX26" fmla="*/ 1215575 w 2835060"/>
              <a:gd name="connsiteY26" fmla="*/ 2706400 h 3516515"/>
              <a:gd name="connsiteX27" fmla="*/ 1235672 w 2835060"/>
              <a:gd name="connsiteY27" fmla="*/ 2631037 h 3516515"/>
              <a:gd name="connsiteX28" fmla="*/ 1235672 w 2835060"/>
              <a:gd name="connsiteY28" fmla="*/ 2570747 h 3516515"/>
              <a:gd name="connsiteX29" fmla="*/ 1295962 w 2835060"/>
              <a:gd name="connsiteY29" fmla="*/ 2495384 h 3516515"/>
              <a:gd name="connsiteX30" fmla="*/ 1316059 w 2835060"/>
              <a:gd name="connsiteY30" fmla="*/ 2450167 h 3516515"/>
              <a:gd name="connsiteX31" fmla="*/ 1336155 w 2835060"/>
              <a:gd name="connsiteY31" fmla="*/ 2425046 h 3516515"/>
              <a:gd name="connsiteX32" fmla="*/ 1369650 w 2835060"/>
              <a:gd name="connsiteY32" fmla="*/ 2406388 h 3516515"/>
              <a:gd name="connsiteX33" fmla="*/ 1416542 w 2835060"/>
              <a:gd name="connsiteY33" fmla="*/ 2404949 h 3516515"/>
              <a:gd name="connsiteX34" fmla="*/ 1411518 w 2835060"/>
              <a:gd name="connsiteY34" fmla="*/ 2354707 h 3516515"/>
              <a:gd name="connsiteX35" fmla="*/ 1401470 w 2835060"/>
              <a:gd name="connsiteY35" fmla="*/ 2319538 h 3516515"/>
              <a:gd name="connsiteX36" fmla="*/ 1400606 w 2835060"/>
              <a:gd name="connsiteY36" fmla="*/ 2301613 h 3516515"/>
              <a:gd name="connsiteX37" fmla="*/ 1363657 w 2835060"/>
              <a:gd name="connsiteY37" fmla="*/ 2265058 h 3516515"/>
              <a:gd name="connsiteX38" fmla="*/ 1341180 w 2835060"/>
              <a:gd name="connsiteY38" fmla="*/ 2264272 h 3516515"/>
              <a:gd name="connsiteX39" fmla="*/ 1295962 w 2835060"/>
              <a:gd name="connsiteY39" fmla="*/ 2214030 h 3516515"/>
              <a:gd name="connsiteX40" fmla="*/ 1265817 w 2835060"/>
              <a:gd name="connsiteY40" fmla="*/ 2183885 h 3516515"/>
              <a:gd name="connsiteX41" fmla="*/ 1240696 w 2835060"/>
              <a:gd name="connsiteY41" fmla="*/ 2178861 h 3516515"/>
              <a:gd name="connsiteX42" fmla="*/ 1191056 w 2835060"/>
              <a:gd name="connsiteY42" fmla="*/ 2099207 h 3516515"/>
              <a:gd name="connsiteX43" fmla="*/ 1170358 w 2835060"/>
              <a:gd name="connsiteY43" fmla="*/ 2028136 h 3516515"/>
              <a:gd name="connsiteX44" fmla="*/ 1138669 w 2835060"/>
              <a:gd name="connsiteY44" fmla="*/ 1989670 h 3516515"/>
              <a:gd name="connsiteX45" fmla="*/ 1131525 w 2835060"/>
              <a:gd name="connsiteY45" fmla="*/ 1951570 h 3516515"/>
              <a:gd name="connsiteX46" fmla="*/ 1110068 w 2835060"/>
              <a:gd name="connsiteY46" fmla="*/ 1922628 h 3516515"/>
              <a:gd name="connsiteX47" fmla="*/ 1110094 w 2835060"/>
              <a:gd name="connsiteY47" fmla="*/ 1903945 h 3516515"/>
              <a:gd name="connsiteX48" fmla="*/ 1074898 w 2835060"/>
              <a:gd name="connsiteY48" fmla="*/ 1852290 h 3516515"/>
              <a:gd name="connsiteX49" fmla="*/ 1009584 w 2835060"/>
              <a:gd name="connsiteY49" fmla="*/ 1781951 h 3516515"/>
              <a:gd name="connsiteX50" fmla="*/ 979439 w 2835060"/>
              <a:gd name="connsiteY50" fmla="*/ 1746782 h 3516515"/>
              <a:gd name="connsiteX51" fmla="*/ 944270 w 2835060"/>
              <a:gd name="connsiteY51" fmla="*/ 1706589 h 3516515"/>
              <a:gd name="connsiteX52" fmla="*/ 933881 w 2835060"/>
              <a:gd name="connsiteY52" fmla="*/ 1642007 h 3516515"/>
              <a:gd name="connsiteX53" fmla="*/ 939246 w 2835060"/>
              <a:gd name="connsiteY53" fmla="*/ 1616153 h 3516515"/>
              <a:gd name="connsiteX54" fmla="*/ 895782 w 2835060"/>
              <a:gd name="connsiteY54" fmla="*/ 1594382 h 3516515"/>
              <a:gd name="connsiteX55" fmla="*/ 868907 w 2835060"/>
              <a:gd name="connsiteY55" fmla="*/ 1596057 h 3516515"/>
              <a:gd name="connsiteX56" fmla="*/ 859382 w 2835060"/>
              <a:gd name="connsiteY56" fmla="*/ 1556413 h 3516515"/>
              <a:gd name="connsiteX57" fmla="*/ 862445 w 2835060"/>
              <a:gd name="connsiteY57" fmla="*/ 1482463 h 3516515"/>
              <a:gd name="connsiteX58" fmla="*/ 843786 w 2835060"/>
              <a:gd name="connsiteY58" fmla="*/ 1455380 h 3516515"/>
              <a:gd name="connsiteX59" fmla="*/ 813641 w 2835060"/>
              <a:gd name="connsiteY59" fmla="*/ 1410162 h 3516515"/>
              <a:gd name="connsiteX60" fmla="*/ 758375 w 2835060"/>
              <a:gd name="connsiteY60" fmla="*/ 1356755 h 3516515"/>
              <a:gd name="connsiteX61" fmla="*/ 728230 w 2835060"/>
              <a:gd name="connsiteY61" fmla="*/ 1314703 h 3516515"/>
              <a:gd name="connsiteX62" fmla="*/ 693061 w 2835060"/>
              <a:gd name="connsiteY62" fmla="*/ 1299630 h 3516515"/>
              <a:gd name="connsiteX63" fmla="*/ 671944 w 2835060"/>
              <a:gd name="connsiteY63" fmla="*/ 1287201 h 3516515"/>
              <a:gd name="connsiteX64" fmla="*/ 647843 w 2835060"/>
              <a:gd name="connsiteY64" fmla="*/ 1279534 h 3516515"/>
              <a:gd name="connsiteX65" fmla="*/ 619556 w 2835060"/>
              <a:gd name="connsiteY65" fmla="*/ 1261007 h 3516515"/>
              <a:gd name="connsiteX66" fmla="*/ 582529 w 2835060"/>
              <a:gd name="connsiteY66" fmla="*/ 1254413 h 3516515"/>
              <a:gd name="connsiteX67" fmla="*/ 548119 w 2835060"/>
              <a:gd name="connsiteY67" fmla="*/ 1230051 h 3516515"/>
              <a:gd name="connsiteX68" fmla="*/ 508502 w 2835060"/>
              <a:gd name="connsiteY68" fmla="*/ 1212100 h 3516515"/>
              <a:gd name="connsiteX69" fmla="*/ 547360 w 2835060"/>
              <a:gd name="connsiteY69" fmla="*/ 1088615 h 3516515"/>
              <a:gd name="connsiteX70" fmla="*/ 577505 w 2835060"/>
              <a:gd name="connsiteY70" fmla="*/ 1018277 h 3516515"/>
              <a:gd name="connsiteX71" fmla="*/ 672964 w 2835060"/>
              <a:gd name="connsiteY71" fmla="*/ 897696 h 3516515"/>
              <a:gd name="connsiteX72" fmla="*/ 709730 w 2835060"/>
              <a:gd name="connsiteY72" fmla="*/ 842430 h 3516515"/>
              <a:gd name="connsiteX73" fmla="*/ 763399 w 2835060"/>
              <a:gd name="connsiteY73" fmla="*/ 817309 h 3516515"/>
              <a:gd name="connsiteX74" fmla="*/ 833738 w 2835060"/>
              <a:gd name="connsiteY74" fmla="*/ 777116 h 3516515"/>
              <a:gd name="connsiteX75" fmla="*/ 944270 w 2835060"/>
              <a:gd name="connsiteY75" fmla="*/ 746971 h 3516515"/>
              <a:gd name="connsiteX76" fmla="*/ 989487 w 2835060"/>
              <a:gd name="connsiteY76" fmla="*/ 726874 h 3516515"/>
              <a:gd name="connsiteX77" fmla="*/ 1024657 w 2835060"/>
              <a:gd name="connsiteY77" fmla="*/ 686681 h 3516515"/>
              <a:gd name="connsiteX78" fmla="*/ 1044753 w 2835060"/>
              <a:gd name="connsiteY78" fmla="*/ 601270 h 3516515"/>
              <a:gd name="connsiteX79" fmla="*/ 1077542 w 2835060"/>
              <a:gd name="connsiteY79" fmla="*/ 514262 h 3516515"/>
              <a:gd name="connsiteX80" fmla="*/ 1145237 w 2835060"/>
              <a:gd name="connsiteY80" fmla="*/ 425424 h 3516515"/>
              <a:gd name="connsiteX81" fmla="*/ 1260793 w 2835060"/>
              <a:gd name="connsiteY81" fmla="*/ 324940 h 3516515"/>
              <a:gd name="connsiteX82" fmla="*/ 1215575 w 2835060"/>
              <a:gd name="connsiteY82" fmla="*/ 294795 h 3516515"/>
              <a:gd name="connsiteX83" fmla="*/ 1157720 w 2835060"/>
              <a:gd name="connsiteY83" fmla="*/ 279932 h 3516515"/>
              <a:gd name="connsiteX84" fmla="*/ 1074898 w 2835060"/>
              <a:gd name="connsiteY84" fmla="*/ 274698 h 3516515"/>
              <a:gd name="connsiteX85" fmla="*/ 1021989 w 2835060"/>
              <a:gd name="connsiteY85" fmla="*/ 251357 h 3516515"/>
              <a:gd name="connsiteX86" fmla="*/ 950551 w 2835060"/>
              <a:gd name="connsiteY86" fmla="*/ 237070 h 3516515"/>
              <a:gd name="connsiteX87" fmla="*/ 914125 w 2835060"/>
              <a:gd name="connsiteY87" fmla="*/ 249578 h 3516515"/>
              <a:gd name="connsiteX88" fmla="*/ 853835 w 2835060"/>
              <a:gd name="connsiteY88" fmla="*/ 219433 h 3516515"/>
              <a:gd name="connsiteX89" fmla="*/ 783496 w 2835060"/>
              <a:gd name="connsiteY89" fmla="*/ 204360 h 3516515"/>
              <a:gd name="connsiteX90" fmla="*/ 607651 w 2835060"/>
              <a:gd name="connsiteY90" fmla="*/ 156107 h 3516515"/>
              <a:gd name="connsiteX91" fmla="*/ 371514 w 2835060"/>
              <a:gd name="connsiteY91" fmla="*/ 93828 h 3516515"/>
              <a:gd name="connsiteX92" fmla="*/ 306199 w 2835060"/>
              <a:gd name="connsiteY92" fmla="*/ 63683 h 3516515"/>
              <a:gd name="connsiteX93" fmla="*/ 250934 w 2835060"/>
              <a:gd name="connsiteY93" fmla="*/ 38562 h 3516515"/>
              <a:gd name="connsiteX94" fmla="*/ 165523 w 2835060"/>
              <a:gd name="connsiteY94" fmla="*/ 28514 h 3516515"/>
              <a:gd name="connsiteX95" fmla="*/ 105232 w 2835060"/>
              <a:gd name="connsiteY95" fmla="*/ 28514 h 3516515"/>
              <a:gd name="connsiteX96" fmla="*/ 1711957 w 2835060"/>
              <a:gd name="connsiteY96" fmla="*/ 408379 h 3516515"/>
              <a:gd name="connsiteX97" fmla="*/ 1786796 w 2835060"/>
              <a:gd name="connsiteY97" fmla="*/ 528559 h 3516515"/>
              <a:gd name="connsiteX98" fmla="*/ 1874719 w 2835060"/>
              <a:gd name="connsiteY98" fmla="*/ 693589 h 3516515"/>
              <a:gd name="connsiteX99" fmla="*/ 1917913 w 2835060"/>
              <a:gd name="connsiteY99" fmla="*/ 836150 h 3516515"/>
              <a:gd name="connsiteX100" fmla="*/ 1996765 w 2835060"/>
              <a:gd name="connsiteY100" fmla="*/ 958196 h 3516515"/>
              <a:gd name="connsiteX0" fmla="*/ 1924913 w 2763208"/>
              <a:gd name="connsiteY0" fmla="*/ 955845 h 3514164"/>
              <a:gd name="connsiteX1" fmla="*/ 2306680 w 2763208"/>
              <a:gd name="connsiteY1" fmla="*/ 1215288 h 3514164"/>
              <a:gd name="connsiteX2" fmla="*/ 2528093 w 2763208"/>
              <a:gd name="connsiteY2" fmla="*/ 1534532 h 3514164"/>
              <a:gd name="connsiteX3" fmla="*/ 2592361 w 2763208"/>
              <a:gd name="connsiteY3" fmla="*/ 1901925 h 3514164"/>
              <a:gd name="connsiteX4" fmla="*/ 2582033 w 2763208"/>
              <a:gd name="connsiteY4" fmla="*/ 2258362 h 3514164"/>
              <a:gd name="connsiteX5" fmla="*/ 2632275 w 2763208"/>
              <a:gd name="connsiteY5" fmla="*/ 2494778 h 3514164"/>
              <a:gd name="connsiteX6" fmla="*/ 2722580 w 2763208"/>
              <a:gd name="connsiteY6" fmla="*/ 2754081 h 3514164"/>
              <a:gd name="connsiteX7" fmla="*/ 2763062 w 2763208"/>
              <a:gd name="connsiteY7" fmla="*/ 3058087 h 3514164"/>
              <a:gd name="connsiteX8" fmla="*/ 2710010 w 2763208"/>
              <a:gd name="connsiteY8" fmla="*/ 3223144 h 3514164"/>
              <a:gd name="connsiteX9" fmla="*/ 2666397 w 2763208"/>
              <a:gd name="connsiteY9" fmla="*/ 3334652 h 3514164"/>
              <a:gd name="connsiteX10" fmla="*/ 2578614 w 2763208"/>
              <a:gd name="connsiteY10" fmla="*/ 3386848 h 3514164"/>
              <a:gd name="connsiteX11" fmla="*/ 2285336 w 2763208"/>
              <a:gd name="connsiteY11" fmla="*/ 3498200 h 3514164"/>
              <a:gd name="connsiteX12" fmla="*/ 419118 w 2763208"/>
              <a:gd name="connsiteY12" fmla="*/ 3001731 h 3514164"/>
              <a:gd name="connsiteX13" fmla="*/ 338947 w 2763208"/>
              <a:gd name="connsiteY13" fmla="*/ 2957280 h 3514164"/>
              <a:gd name="connsiteX14" fmla="*/ 525750 w 2763208"/>
              <a:gd name="connsiteY14" fmla="*/ 2960282 h 3514164"/>
              <a:gd name="connsiteX15" fmla="*/ 601112 w 2763208"/>
              <a:gd name="connsiteY15" fmla="*/ 2905016 h 3514164"/>
              <a:gd name="connsiteX16" fmla="*/ 656378 w 2763208"/>
              <a:gd name="connsiteY16" fmla="*/ 2859798 h 3514164"/>
              <a:gd name="connsiteX17" fmla="*/ 752493 w 2763208"/>
              <a:gd name="connsiteY17" fmla="*/ 2901719 h 3514164"/>
              <a:gd name="connsiteX18" fmla="*/ 807103 w 2763208"/>
              <a:gd name="connsiteY18" fmla="*/ 2905016 h 3514164"/>
              <a:gd name="connsiteX19" fmla="*/ 857345 w 2763208"/>
              <a:gd name="connsiteY19" fmla="*/ 2889943 h 3514164"/>
              <a:gd name="connsiteX20" fmla="*/ 907587 w 2763208"/>
              <a:gd name="connsiteY20" fmla="*/ 2819605 h 3514164"/>
              <a:gd name="connsiteX21" fmla="*/ 922660 w 2763208"/>
              <a:gd name="connsiteY21" fmla="*/ 2774387 h 3514164"/>
              <a:gd name="connsiteX22" fmla="*/ 921562 w 2763208"/>
              <a:gd name="connsiteY22" fmla="*/ 2749319 h 3514164"/>
              <a:gd name="connsiteX23" fmla="*/ 962330 w 2763208"/>
              <a:gd name="connsiteY23" fmla="*/ 2728384 h 3514164"/>
              <a:gd name="connsiteX24" fmla="*/ 1013095 w 2763208"/>
              <a:gd name="connsiteY24" fmla="*/ 2749266 h 3514164"/>
              <a:gd name="connsiteX25" fmla="*/ 1088457 w 2763208"/>
              <a:gd name="connsiteY25" fmla="*/ 2749266 h 3514164"/>
              <a:gd name="connsiteX26" fmla="*/ 1143723 w 2763208"/>
              <a:gd name="connsiteY26" fmla="*/ 2704049 h 3514164"/>
              <a:gd name="connsiteX27" fmla="*/ 1163820 w 2763208"/>
              <a:gd name="connsiteY27" fmla="*/ 2628686 h 3514164"/>
              <a:gd name="connsiteX28" fmla="*/ 1163820 w 2763208"/>
              <a:gd name="connsiteY28" fmla="*/ 2568396 h 3514164"/>
              <a:gd name="connsiteX29" fmla="*/ 1224110 w 2763208"/>
              <a:gd name="connsiteY29" fmla="*/ 2493033 h 3514164"/>
              <a:gd name="connsiteX30" fmla="*/ 1244207 w 2763208"/>
              <a:gd name="connsiteY30" fmla="*/ 2447816 h 3514164"/>
              <a:gd name="connsiteX31" fmla="*/ 1264303 w 2763208"/>
              <a:gd name="connsiteY31" fmla="*/ 2422695 h 3514164"/>
              <a:gd name="connsiteX32" fmla="*/ 1297798 w 2763208"/>
              <a:gd name="connsiteY32" fmla="*/ 2404037 h 3514164"/>
              <a:gd name="connsiteX33" fmla="*/ 1344690 w 2763208"/>
              <a:gd name="connsiteY33" fmla="*/ 2402598 h 3514164"/>
              <a:gd name="connsiteX34" fmla="*/ 1339666 w 2763208"/>
              <a:gd name="connsiteY34" fmla="*/ 2352356 h 3514164"/>
              <a:gd name="connsiteX35" fmla="*/ 1329618 w 2763208"/>
              <a:gd name="connsiteY35" fmla="*/ 2317187 h 3514164"/>
              <a:gd name="connsiteX36" fmla="*/ 1328754 w 2763208"/>
              <a:gd name="connsiteY36" fmla="*/ 2299262 h 3514164"/>
              <a:gd name="connsiteX37" fmla="*/ 1291805 w 2763208"/>
              <a:gd name="connsiteY37" fmla="*/ 2262707 h 3514164"/>
              <a:gd name="connsiteX38" fmla="*/ 1269328 w 2763208"/>
              <a:gd name="connsiteY38" fmla="*/ 2261921 h 3514164"/>
              <a:gd name="connsiteX39" fmla="*/ 1224110 w 2763208"/>
              <a:gd name="connsiteY39" fmla="*/ 2211679 h 3514164"/>
              <a:gd name="connsiteX40" fmla="*/ 1193965 w 2763208"/>
              <a:gd name="connsiteY40" fmla="*/ 2181534 h 3514164"/>
              <a:gd name="connsiteX41" fmla="*/ 1168844 w 2763208"/>
              <a:gd name="connsiteY41" fmla="*/ 2176510 h 3514164"/>
              <a:gd name="connsiteX42" fmla="*/ 1119204 w 2763208"/>
              <a:gd name="connsiteY42" fmla="*/ 2096856 h 3514164"/>
              <a:gd name="connsiteX43" fmla="*/ 1098506 w 2763208"/>
              <a:gd name="connsiteY43" fmla="*/ 2025785 h 3514164"/>
              <a:gd name="connsiteX44" fmla="*/ 1066817 w 2763208"/>
              <a:gd name="connsiteY44" fmla="*/ 1987319 h 3514164"/>
              <a:gd name="connsiteX45" fmla="*/ 1059673 w 2763208"/>
              <a:gd name="connsiteY45" fmla="*/ 1949219 h 3514164"/>
              <a:gd name="connsiteX46" fmla="*/ 1038216 w 2763208"/>
              <a:gd name="connsiteY46" fmla="*/ 1920277 h 3514164"/>
              <a:gd name="connsiteX47" fmla="*/ 1038242 w 2763208"/>
              <a:gd name="connsiteY47" fmla="*/ 1901594 h 3514164"/>
              <a:gd name="connsiteX48" fmla="*/ 1003046 w 2763208"/>
              <a:gd name="connsiteY48" fmla="*/ 1849939 h 3514164"/>
              <a:gd name="connsiteX49" fmla="*/ 937732 w 2763208"/>
              <a:gd name="connsiteY49" fmla="*/ 1779600 h 3514164"/>
              <a:gd name="connsiteX50" fmla="*/ 907587 w 2763208"/>
              <a:gd name="connsiteY50" fmla="*/ 1744431 h 3514164"/>
              <a:gd name="connsiteX51" fmla="*/ 872418 w 2763208"/>
              <a:gd name="connsiteY51" fmla="*/ 1704238 h 3514164"/>
              <a:gd name="connsiteX52" fmla="*/ 862029 w 2763208"/>
              <a:gd name="connsiteY52" fmla="*/ 1639656 h 3514164"/>
              <a:gd name="connsiteX53" fmla="*/ 867394 w 2763208"/>
              <a:gd name="connsiteY53" fmla="*/ 1613802 h 3514164"/>
              <a:gd name="connsiteX54" fmla="*/ 823930 w 2763208"/>
              <a:gd name="connsiteY54" fmla="*/ 1592031 h 3514164"/>
              <a:gd name="connsiteX55" fmla="*/ 797055 w 2763208"/>
              <a:gd name="connsiteY55" fmla="*/ 1593706 h 3514164"/>
              <a:gd name="connsiteX56" fmla="*/ 787530 w 2763208"/>
              <a:gd name="connsiteY56" fmla="*/ 1554062 h 3514164"/>
              <a:gd name="connsiteX57" fmla="*/ 790593 w 2763208"/>
              <a:gd name="connsiteY57" fmla="*/ 1480112 h 3514164"/>
              <a:gd name="connsiteX58" fmla="*/ 771934 w 2763208"/>
              <a:gd name="connsiteY58" fmla="*/ 1453029 h 3514164"/>
              <a:gd name="connsiteX59" fmla="*/ 741789 w 2763208"/>
              <a:gd name="connsiteY59" fmla="*/ 1407811 h 3514164"/>
              <a:gd name="connsiteX60" fmla="*/ 686523 w 2763208"/>
              <a:gd name="connsiteY60" fmla="*/ 1354404 h 3514164"/>
              <a:gd name="connsiteX61" fmla="*/ 656378 w 2763208"/>
              <a:gd name="connsiteY61" fmla="*/ 1312352 h 3514164"/>
              <a:gd name="connsiteX62" fmla="*/ 621209 w 2763208"/>
              <a:gd name="connsiteY62" fmla="*/ 1297279 h 3514164"/>
              <a:gd name="connsiteX63" fmla="*/ 600092 w 2763208"/>
              <a:gd name="connsiteY63" fmla="*/ 1284850 h 3514164"/>
              <a:gd name="connsiteX64" fmla="*/ 575991 w 2763208"/>
              <a:gd name="connsiteY64" fmla="*/ 1277183 h 3514164"/>
              <a:gd name="connsiteX65" fmla="*/ 547704 w 2763208"/>
              <a:gd name="connsiteY65" fmla="*/ 1258656 h 3514164"/>
              <a:gd name="connsiteX66" fmla="*/ 510677 w 2763208"/>
              <a:gd name="connsiteY66" fmla="*/ 1252062 h 3514164"/>
              <a:gd name="connsiteX67" fmla="*/ 476267 w 2763208"/>
              <a:gd name="connsiteY67" fmla="*/ 1227700 h 3514164"/>
              <a:gd name="connsiteX68" fmla="*/ 436650 w 2763208"/>
              <a:gd name="connsiteY68" fmla="*/ 1209749 h 3514164"/>
              <a:gd name="connsiteX69" fmla="*/ 475508 w 2763208"/>
              <a:gd name="connsiteY69" fmla="*/ 1086264 h 3514164"/>
              <a:gd name="connsiteX70" fmla="*/ 505653 w 2763208"/>
              <a:gd name="connsiteY70" fmla="*/ 1015926 h 3514164"/>
              <a:gd name="connsiteX71" fmla="*/ 601112 w 2763208"/>
              <a:gd name="connsiteY71" fmla="*/ 895345 h 3514164"/>
              <a:gd name="connsiteX72" fmla="*/ 637878 w 2763208"/>
              <a:gd name="connsiteY72" fmla="*/ 840079 h 3514164"/>
              <a:gd name="connsiteX73" fmla="*/ 691547 w 2763208"/>
              <a:gd name="connsiteY73" fmla="*/ 814958 h 3514164"/>
              <a:gd name="connsiteX74" fmla="*/ 761886 w 2763208"/>
              <a:gd name="connsiteY74" fmla="*/ 774765 h 3514164"/>
              <a:gd name="connsiteX75" fmla="*/ 872418 w 2763208"/>
              <a:gd name="connsiteY75" fmla="*/ 744620 h 3514164"/>
              <a:gd name="connsiteX76" fmla="*/ 917635 w 2763208"/>
              <a:gd name="connsiteY76" fmla="*/ 724523 h 3514164"/>
              <a:gd name="connsiteX77" fmla="*/ 952805 w 2763208"/>
              <a:gd name="connsiteY77" fmla="*/ 684330 h 3514164"/>
              <a:gd name="connsiteX78" fmla="*/ 972901 w 2763208"/>
              <a:gd name="connsiteY78" fmla="*/ 598919 h 3514164"/>
              <a:gd name="connsiteX79" fmla="*/ 1005690 w 2763208"/>
              <a:gd name="connsiteY79" fmla="*/ 511911 h 3514164"/>
              <a:gd name="connsiteX80" fmla="*/ 1073385 w 2763208"/>
              <a:gd name="connsiteY80" fmla="*/ 423073 h 3514164"/>
              <a:gd name="connsiteX81" fmla="*/ 1188941 w 2763208"/>
              <a:gd name="connsiteY81" fmla="*/ 322589 h 3514164"/>
              <a:gd name="connsiteX82" fmla="*/ 1143723 w 2763208"/>
              <a:gd name="connsiteY82" fmla="*/ 292444 h 3514164"/>
              <a:gd name="connsiteX83" fmla="*/ 1085868 w 2763208"/>
              <a:gd name="connsiteY83" fmla="*/ 277581 h 3514164"/>
              <a:gd name="connsiteX84" fmla="*/ 1003046 w 2763208"/>
              <a:gd name="connsiteY84" fmla="*/ 272347 h 3514164"/>
              <a:gd name="connsiteX85" fmla="*/ 950137 w 2763208"/>
              <a:gd name="connsiteY85" fmla="*/ 249006 h 3514164"/>
              <a:gd name="connsiteX86" fmla="*/ 878699 w 2763208"/>
              <a:gd name="connsiteY86" fmla="*/ 234719 h 3514164"/>
              <a:gd name="connsiteX87" fmla="*/ 842273 w 2763208"/>
              <a:gd name="connsiteY87" fmla="*/ 247227 h 3514164"/>
              <a:gd name="connsiteX88" fmla="*/ 781983 w 2763208"/>
              <a:gd name="connsiteY88" fmla="*/ 217082 h 3514164"/>
              <a:gd name="connsiteX89" fmla="*/ 711644 w 2763208"/>
              <a:gd name="connsiteY89" fmla="*/ 202009 h 3514164"/>
              <a:gd name="connsiteX90" fmla="*/ 535799 w 2763208"/>
              <a:gd name="connsiteY90" fmla="*/ 153756 h 3514164"/>
              <a:gd name="connsiteX91" fmla="*/ 299662 w 2763208"/>
              <a:gd name="connsiteY91" fmla="*/ 91477 h 3514164"/>
              <a:gd name="connsiteX92" fmla="*/ 234347 w 2763208"/>
              <a:gd name="connsiteY92" fmla="*/ 61332 h 3514164"/>
              <a:gd name="connsiteX93" fmla="*/ 179082 w 2763208"/>
              <a:gd name="connsiteY93" fmla="*/ 36211 h 3514164"/>
              <a:gd name="connsiteX94" fmla="*/ 93671 w 2763208"/>
              <a:gd name="connsiteY94" fmla="*/ 26163 h 3514164"/>
              <a:gd name="connsiteX95" fmla="*/ 1640105 w 2763208"/>
              <a:gd name="connsiteY95" fmla="*/ 406028 h 3514164"/>
              <a:gd name="connsiteX96" fmla="*/ 1714944 w 2763208"/>
              <a:gd name="connsiteY96" fmla="*/ 526208 h 3514164"/>
              <a:gd name="connsiteX97" fmla="*/ 1802867 w 2763208"/>
              <a:gd name="connsiteY97" fmla="*/ 691238 h 3514164"/>
              <a:gd name="connsiteX98" fmla="*/ 1846061 w 2763208"/>
              <a:gd name="connsiteY98" fmla="*/ 833799 h 3514164"/>
              <a:gd name="connsiteX99" fmla="*/ 1924913 w 2763208"/>
              <a:gd name="connsiteY99" fmla="*/ 955845 h 3514164"/>
              <a:gd name="connsiteX0" fmla="*/ 1841016 w 2679311"/>
              <a:gd name="connsiteY0" fmla="*/ 941408 h 3499727"/>
              <a:gd name="connsiteX1" fmla="*/ 2222783 w 2679311"/>
              <a:gd name="connsiteY1" fmla="*/ 1200851 h 3499727"/>
              <a:gd name="connsiteX2" fmla="*/ 2444196 w 2679311"/>
              <a:gd name="connsiteY2" fmla="*/ 1520095 h 3499727"/>
              <a:gd name="connsiteX3" fmla="*/ 2508464 w 2679311"/>
              <a:gd name="connsiteY3" fmla="*/ 1887488 h 3499727"/>
              <a:gd name="connsiteX4" fmla="*/ 2498136 w 2679311"/>
              <a:gd name="connsiteY4" fmla="*/ 2243925 h 3499727"/>
              <a:gd name="connsiteX5" fmla="*/ 2548378 w 2679311"/>
              <a:gd name="connsiteY5" fmla="*/ 2480341 h 3499727"/>
              <a:gd name="connsiteX6" fmla="*/ 2638683 w 2679311"/>
              <a:gd name="connsiteY6" fmla="*/ 2739644 h 3499727"/>
              <a:gd name="connsiteX7" fmla="*/ 2679165 w 2679311"/>
              <a:gd name="connsiteY7" fmla="*/ 3043650 h 3499727"/>
              <a:gd name="connsiteX8" fmla="*/ 2626113 w 2679311"/>
              <a:gd name="connsiteY8" fmla="*/ 3208707 h 3499727"/>
              <a:gd name="connsiteX9" fmla="*/ 2582500 w 2679311"/>
              <a:gd name="connsiteY9" fmla="*/ 3320215 h 3499727"/>
              <a:gd name="connsiteX10" fmla="*/ 2494717 w 2679311"/>
              <a:gd name="connsiteY10" fmla="*/ 3372411 h 3499727"/>
              <a:gd name="connsiteX11" fmla="*/ 2201439 w 2679311"/>
              <a:gd name="connsiteY11" fmla="*/ 3483763 h 3499727"/>
              <a:gd name="connsiteX12" fmla="*/ 335221 w 2679311"/>
              <a:gd name="connsiteY12" fmla="*/ 2987294 h 3499727"/>
              <a:gd name="connsiteX13" fmla="*/ 255050 w 2679311"/>
              <a:gd name="connsiteY13" fmla="*/ 2942843 h 3499727"/>
              <a:gd name="connsiteX14" fmla="*/ 441853 w 2679311"/>
              <a:gd name="connsiteY14" fmla="*/ 2945845 h 3499727"/>
              <a:gd name="connsiteX15" fmla="*/ 517215 w 2679311"/>
              <a:gd name="connsiteY15" fmla="*/ 2890579 h 3499727"/>
              <a:gd name="connsiteX16" fmla="*/ 572481 w 2679311"/>
              <a:gd name="connsiteY16" fmla="*/ 2845361 h 3499727"/>
              <a:gd name="connsiteX17" fmla="*/ 668596 w 2679311"/>
              <a:gd name="connsiteY17" fmla="*/ 2887282 h 3499727"/>
              <a:gd name="connsiteX18" fmla="*/ 723206 w 2679311"/>
              <a:gd name="connsiteY18" fmla="*/ 2890579 h 3499727"/>
              <a:gd name="connsiteX19" fmla="*/ 773448 w 2679311"/>
              <a:gd name="connsiteY19" fmla="*/ 2875506 h 3499727"/>
              <a:gd name="connsiteX20" fmla="*/ 823690 w 2679311"/>
              <a:gd name="connsiteY20" fmla="*/ 2805168 h 3499727"/>
              <a:gd name="connsiteX21" fmla="*/ 838763 w 2679311"/>
              <a:gd name="connsiteY21" fmla="*/ 2759950 h 3499727"/>
              <a:gd name="connsiteX22" fmla="*/ 837665 w 2679311"/>
              <a:gd name="connsiteY22" fmla="*/ 2734882 h 3499727"/>
              <a:gd name="connsiteX23" fmla="*/ 878433 w 2679311"/>
              <a:gd name="connsiteY23" fmla="*/ 2713947 h 3499727"/>
              <a:gd name="connsiteX24" fmla="*/ 929198 w 2679311"/>
              <a:gd name="connsiteY24" fmla="*/ 2734829 h 3499727"/>
              <a:gd name="connsiteX25" fmla="*/ 1004560 w 2679311"/>
              <a:gd name="connsiteY25" fmla="*/ 2734829 h 3499727"/>
              <a:gd name="connsiteX26" fmla="*/ 1059826 w 2679311"/>
              <a:gd name="connsiteY26" fmla="*/ 2689612 h 3499727"/>
              <a:gd name="connsiteX27" fmla="*/ 1079923 w 2679311"/>
              <a:gd name="connsiteY27" fmla="*/ 2614249 h 3499727"/>
              <a:gd name="connsiteX28" fmla="*/ 1079923 w 2679311"/>
              <a:gd name="connsiteY28" fmla="*/ 2553959 h 3499727"/>
              <a:gd name="connsiteX29" fmla="*/ 1140213 w 2679311"/>
              <a:gd name="connsiteY29" fmla="*/ 2478596 h 3499727"/>
              <a:gd name="connsiteX30" fmla="*/ 1160310 w 2679311"/>
              <a:gd name="connsiteY30" fmla="*/ 2433379 h 3499727"/>
              <a:gd name="connsiteX31" fmla="*/ 1180406 w 2679311"/>
              <a:gd name="connsiteY31" fmla="*/ 2408258 h 3499727"/>
              <a:gd name="connsiteX32" fmla="*/ 1213901 w 2679311"/>
              <a:gd name="connsiteY32" fmla="*/ 2389600 h 3499727"/>
              <a:gd name="connsiteX33" fmla="*/ 1260793 w 2679311"/>
              <a:gd name="connsiteY33" fmla="*/ 2388161 h 3499727"/>
              <a:gd name="connsiteX34" fmla="*/ 1255769 w 2679311"/>
              <a:gd name="connsiteY34" fmla="*/ 2337919 h 3499727"/>
              <a:gd name="connsiteX35" fmla="*/ 1245721 w 2679311"/>
              <a:gd name="connsiteY35" fmla="*/ 2302750 h 3499727"/>
              <a:gd name="connsiteX36" fmla="*/ 1244857 w 2679311"/>
              <a:gd name="connsiteY36" fmla="*/ 2284825 h 3499727"/>
              <a:gd name="connsiteX37" fmla="*/ 1207908 w 2679311"/>
              <a:gd name="connsiteY37" fmla="*/ 2248270 h 3499727"/>
              <a:gd name="connsiteX38" fmla="*/ 1185431 w 2679311"/>
              <a:gd name="connsiteY38" fmla="*/ 2247484 h 3499727"/>
              <a:gd name="connsiteX39" fmla="*/ 1140213 w 2679311"/>
              <a:gd name="connsiteY39" fmla="*/ 2197242 h 3499727"/>
              <a:gd name="connsiteX40" fmla="*/ 1110068 w 2679311"/>
              <a:gd name="connsiteY40" fmla="*/ 2167097 h 3499727"/>
              <a:gd name="connsiteX41" fmla="*/ 1084947 w 2679311"/>
              <a:gd name="connsiteY41" fmla="*/ 2162073 h 3499727"/>
              <a:gd name="connsiteX42" fmla="*/ 1035307 w 2679311"/>
              <a:gd name="connsiteY42" fmla="*/ 2082419 h 3499727"/>
              <a:gd name="connsiteX43" fmla="*/ 1014609 w 2679311"/>
              <a:gd name="connsiteY43" fmla="*/ 2011348 h 3499727"/>
              <a:gd name="connsiteX44" fmla="*/ 982920 w 2679311"/>
              <a:gd name="connsiteY44" fmla="*/ 1972882 h 3499727"/>
              <a:gd name="connsiteX45" fmla="*/ 975776 w 2679311"/>
              <a:gd name="connsiteY45" fmla="*/ 1934782 h 3499727"/>
              <a:gd name="connsiteX46" fmla="*/ 954319 w 2679311"/>
              <a:gd name="connsiteY46" fmla="*/ 1905840 h 3499727"/>
              <a:gd name="connsiteX47" fmla="*/ 954345 w 2679311"/>
              <a:gd name="connsiteY47" fmla="*/ 1887157 h 3499727"/>
              <a:gd name="connsiteX48" fmla="*/ 919149 w 2679311"/>
              <a:gd name="connsiteY48" fmla="*/ 1835502 h 3499727"/>
              <a:gd name="connsiteX49" fmla="*/ 853835 w 2679311"/>
              <a:gd name="connsiteY49" fmla="*/ 1765163 h 3499727"/>
              <a:gd name="connsiteX50" fmla="*/ 823690 w 2679311"/>
              <a:gd name="connsiteY50" fmla="*/ 1729994 h 3499727"/>
              <a:gd name="connsiteX51" fmla="*/ 788521 w 2679311"/>
              <a:gd name="connsiteY51" fmla="*/ 1689801 h 3499727"/>
              <a:gd name="connsiteX52" fmla="*/ 778132 w 2679311"/>
              <a:gd name="connsiteY52" fmla="*/ 1625219 h 3499727"/>
              <a:gd name="connsiteX53" fmla="*/ 783497 w 2679311"/>
              <a:gd name="connsiteY53" fmla="*/ 1599365 h 3499727"/>
              <a:gd name="connsiteX54" fmla="*/ 740033 w 2679311"/>
              <a:gd name="connsiteY54" fmla="*/ 1577594 h 3499727"/>
              <a:gd name="connsiteX55" fmla="*/ 713158 w 2679311"/>
              <a:gd name="connsiteY55" fmla="*/ 1579269 h 3499727"/>
              <a:gd name="connsiteX56" fmla="*/ 703633 w 2679311"/>
              <a:gd name="connsiteY56" fmla="*/ 1539625 h 3499727"/>
              <a:gd name="connsiteX57" fmla="*/ 706696 w 2679311"/>
              <a:gd name="connsiteY57" fmla="*/ 1465675 h 3499727"/>
              <a:gd name="connsiteX58" fmla="*/ 688037 w 2679311"/>
              <a:gd name="connsiteY58" fmla="*/ 1438592 h 3499727"/>
              <a:gd name="connsiteX59" fmla="*/ 657892 w 2679311"/>
              <a:gd name="connsiteY59" fmla="*/ 1393374 h 3499727"/>
              <a:gd name="connsiteX60" fmla="*/ 602626 w 2679311"/>
              <a:gd name="connsiteY60" fmla="*/ 1339967 h 3499727"/>
              <a:gd name="connsiteX61" fmla="*/ 572481 w 2679311"/>
              <a:gd name="connsiteY61" fmla="*/ 1297915 h 3499727"/>
              <a:gd name="connsiteX62" fmla="*/ 537312 w 2679311"/>
              <a:gd name="connsiteY62" fmla="*/ 1282842 h 3499727"/>
              <a:gd name="connsiteX63" fmla="*/ 516195 w 2679311"/>
              <a:gd name="connsiteY63" fmla="*/ 1270413 h 3499727"/>
              <a:gd name="connsiteX64" fmla="*/ 492094 w 2679311"/>
              <a:gd name="connsiteY64" fmla="*/ 1262746 h 3499727"/>
              <a:gd name="connsiteX65" fmla="*/ 463807 w 2679311"/>
              <a:gd name="connsiteY65" fmla="*/ 1244219 h 3499727"/>
              <a:gd name="connsiteX66" fmla="*/ 426780 w 2679311"/>
              <a:gd name="connsiteY66" fmla="*/ 1237625 h 3499727"/>
              <a:gd name="connsiteX67" fmla="*/ 392370 w 2679311"/>
              <a:gd name="connsiteY67" fmla="*/ 1213263 h 3499727"/>
              <a:gd name="connsiteX68" fmla="*/ 352753 w 2679311"/>
              <a:gd name="connsiteY68" fmla="*/ 1195312 h 3499727"/>
              <a:gd name="connsiteX69" fmla="*/ 391611 w 2679311"/>
              <a:gd name="connsiteY69" fmla="*/ 1071827 h 3499727"/>
              <a:gd name="connsiteX70" fmla="*/ 421756 w 2679311"/>
              <a:gd name="connsiteY70" fmla="*/ 1001489 h 3499727"/>
              <a:gd name="connsiteX71" fmla="*/ 517215 w 2679311"/>
              <a:gd name="connsiteY71" fmla="*/ 880908 h 3499727"/>
              <a:gd name="connsiteX72" fmla="*/ 553981 w 2679311"/>
              <a:gd name="connsiteY72" fmla="*/ 825642 h 3499727"/>
              <a:gd name="connsiteX73" fmla="*/ 607650 w 2679311"/>
              <a:gd name="connsiteY73" fmla="*/ 800521 h 3499727"/>
              <a:gd name="connsiteX74" fmla="*/ 677989 w 2679311"/>
              <a:gd name="connsiteY74" fmla="*/ 760328 h 3499727"/>
              <a:gd name="connsiteX75" fmla="*/ 788521 w 2679311"/>
              <a:gd name="connsiteY75" fmla="*/ 730183 h 3499727"/>
              <a:gd name="connsiteX76" fmla="*/ 833738 w 2679311"/>
              <a:gd name="connsiteY76" fmla="*/ 710086 h 3499727"/>
              <a:gd name="connsiteX77" fmla="*/ 868908 w 2679311"/>
              <a:gd name="connsiteY77" fmla="*/ 669893 h 3499727"/>
              <a:gd name="connsiteX78" fmla="*/ 889004 w 2679311"/>
              <a:gd name="connsiteY78" fmla="*/ 584482 h 3499727"/>
              <a:gd name="connsiteX79" fmla="*/ 921793 w 2679311"/>
              <a:gd name="connsiteY79" fmla="*/ 497474 h 3499727"/>
              <a:gd name="connsiteX80" fmla="*/ 989488 w 2679311"/>
              <a:gd name="connsiteY80" fmla="*/ 408636 h 3499727"/>
              <a:gd name="connsiteX81" fmla="*/ 1105044 w 2679311"/>
              <a:gd name="connsiteY81" fmla="*/ 308152 h 3499727"/>
              <a:gd name="connsiteX82" fmla="*/ 1059826 w 2679311"/>
              <a:gd name="connsiteY82" fmla="*/ 278007 h 3499727"/>
              <a:gd name="connsiteX83" fmla="*/ 1001971 w 2679311"/>
              <a:gd name="connsiteY83" fmla="*/ 263144 h 3499727"/>
              <a:gd name="connsiteX84" fmla="*/ 919149 w 2679311"/>
              <a:gd name="connsiteY84" fmla="*/ 257910 h 3499727"/>
              <a:gd name="connsiteX85" fmla="*/ 866240 w 2679311"/>
              <a:gd name="connsiteY85" fmla="*/ 234569 h 3499727"/>
              <a:gd name="connsiteX86" fmla="*/ 794802 w 2679311"/>
              <a:gd name="connsiteY86" fmla="*/ 220282 h 3499727"/>
              <a:gd name="connsiteX87" fmla="*/ 758376 w 2679311"/>
              <a:gd name="connsiteY87" fmla="*/ 232790 h 3499727"/>
              <a:gd name="connsiteX88" fmla="*/ 698086 w 2679311"/>
              <a:gd name="connsiteY88" fmla="*/ 202645 h 3499727"/>
              <a:gd name="connsiteX89" fmla="*/ 627747 w 2679311"/>
              <a:gd name="connsiteY89" fmla="*/ 187572 h 3499727"/>
              <a:gd name="connsiteX90" fmla="*/ 451902 w 2679311"/>
              <a:gd name="connsiteY90" fmla="*/ 139319 h 3499727"/>
              <a:gd name="connsiteX91" fmla="*/ 215765 w 2679311"/>
              <a:gd name="connsiteY91" fmla="*/ 77040 h 3499727"/>
              <a:gd name="connsiteX92" fmla="*/ 150450 w 2679311"/>
              <a:gd name="connsiteY92" fmla="*/ 46895 h 3499727"/>
              <a:gd name="connsiteX93" fmla="*/ 95185 w 2679311"/>
              <a:gd name="connsiteY93" fmla="*/ 21774 h 3499727"/>
              <a:gd name="connsiteX94" fmla="*/ 1556208 w 2679311"/>
              <a:gd name="connsiteY94" fmla="*/ 391591 h 3499727"/>
              <a:gd name="connsiteX95" fmla="*/ 1631047 w 2679311"/>
              <a:gd name="connsiteY95" fmla="*/ 511771 h 3499727"/>
              <a:gd name="connsiteX96" fmla="*/ 1718970 w 2679311"/>
              <a:gd name="connsiteY96" fmla="*/ 676801 h 3499727"/>
              <a:gd name="connsiteX97" fmla="*/ 1762164 w 2679311"/>
              <a:gd name="connsiteY97" fmla="*/ 819362 h 3499727"/>
              <a:gd name="connsiteX98" fmla="*/ 1841016 w 2679311"/>
              <a:gd name="connsiteY98" fmla="*/ 941408 h 3499727"/>
              <a:gd name="connsiteX0" fmla="*/ 1784542 w 2622837"/>
              <a:gd name="connsiteY0" fmla="*/ 914197 h 3472516"/>
              <a:gd name="connsiteX1" fmla="*/ 2166309 w 2622837"/>
              <a:gd name="connsiteY1" fmla="*/ 1173640 h 3472516"/>
              <a:gd name="connsiteX2" fmla="*/ 2387722 w 2622837"/>
              <a:gd name="connsiteY2" fmla="*/ 1492884 h 3472516"/>
              <a:gd name="connsiteX3" fmla="*/ 2451990 w 2622837"/>
              <a:gd name="connsiteY3" fmla="*/ 1860277 h 3472516"/>
              <a:gd name="connsiteX4" fmla="*/ 2441662 w 2622837"/>
              <a:gd name="connsiteY4" fmla="*/ 2216714 h 3472516"/>
              <a:gd name="connsiteX5" fmla="*/ 2491904 w 2622837"/>
              <a:gd name="connsiteY5" fmla="*/ 2453130 h 3472516"/>
              <a:gd name="connsiteX6" fmla="*/ 2582209 w 2622837"/>
              <a:gd name="connsiteY6" fmla="*/ 2712433 h 3472516"/>
              <a:gd name="connsiteX7" fmla="*/ 2622691 w 2622837"/>
              <a:gd name="connsiteY7" fmla="*/ 3016439 h 3472516"/>
              <a:gd name="connsiteX8" fmla="*/ 2569639 w 2622837"/>
              <a:gd name="connsiteY8" fmla="*/ 3181496 h 3472516"/>
              <a:gd name="connsiteX9" fmla="*/ 2526026 w 2622837"/>
              <a:gd name="connsiteY9" fmla="*/ 3293004 h 3472516"/>
              <a:gd name="connsiteX10" fmla="*/ 2438243 w 2622837"/>
              <a:gd name="connsiteY10" fmla="*/ 3345200 h 3472516"/>
              <a:gd name="connsiteX11" fmla="*/ 2144965 w 2622837"/>
              <a:gd name="connsiteY11" fmla="*/ 3456552 h 3472516"/>
              <a:gd name="connsiteX12" fmla="*/ 278747 w 2622837"/>
              <a:gd name="connsiteY12" fmla="*/ 2960083 h 3472516"/>
              <a:gd name="connsiteX13" fmla="*/ 198576 w 2622837"/>
              <a:gd name="connsiteY13" fmla="*/ 2915632 h 3472516"/>
              <a:gd name="connsiteX14" fmla="*/ 385379 w 2622837"/>
              <a:gd name="connsiteY14" fmla="*/ 2918634 h 3472516"/>
              <a:gd name="connsiteX15" fmla="*/ 460741 w 2622837"/>
              <a:gd name="connsiteY15" fmla="*/ 2863368 h 3472516"/>
              <a:gd name="connsiteX16" fmla="*/ 516007 w 2622837"/>
              <a:gd name="connsiteY16" fmla="*/ 2818150 h 3472516"/>
              <a:gd name="connsiteX17" fmla="*/ 612122 w 2622837"/>
              <a:gd name="connsiteY17" fmla="*/ 2860071 h 3472516"/>
              <a:gd name="connsiteX18" fmla="*/ 666732 w 2622837"/>
              <a:gd name="connsiteY18" fmla="*/ 2863368 h 3472516"/>
              <a:gd name="connsiteX19" fmla="*/ 716974 w 2622837"/>
              <a:gd name="connsiteY19" fmla="*/ 2848295 h 3472516"/>
              <a:gd name="connsiteX20" fmla="*/ 767216 w 2622837"/>
              <a:gd name="connsiteY20" fmla="*/ 2777957 h 3472516"/>
              <a:gd name="connsiteX21" fmla="*/ 782289 w 2622837"/>
              <a:gd name="connsiteY21" fmla="*/ 2732739 h 3472516"/>
              <a:gd name="connsiteX22" fmla="*/ 781191 w 2622837"/>
              <a:gd name="connsiteY22" fmla="*/ 2707671 h 3472516"/>
              <a:gd name="connsiteX23" fmla="*/ 821959 w 2622837"/>
              <a:gd name="connsiteY23" fmla="*/ 2686736 h 3472516"/>
              <a:gd name="connsiteX24" fmla="*/ 872724 w 2622837"/>
              <a:gd name="connsiteY24" fmla="*/ 2707618 h 3472516"/>
              <a:gd name="connsiteX25" fmla="*/ 948086 w 2622837"/>
              <a:gd name="connsiteY25" fmla="*/ 2707618 h 3472516"/>
              <a:gd name="connsiteX26" fmla="*/ 1003352 w 2622837"/>
              <a:gd name="connsiteY26" fmla="*/ 2662401 h 3472516"/>
              <a:gd name="connsiteX27" fmla="*/ 1023449 w 2622837"/>
              <a:gd name="connsiteY27" fmla="*/ 2587038 h 3472516"/>
              <a:gd name="connsiteX28" fmla="*/ 1023449 w 2622837"/>
              <a:gd name="connsiteY28" fmla="*/ 2526748 h 3472516"/>
              <a:gd name="connsiteX29" fmla="*/ 1083739 w 2622837"/>
              <a:gd name="connsiteY29" fmla="*/ 2451385 h 3472516"/>
              <a:gd name="connsiteX30" fmla="*/ 1103836 w 2622837"/>
              <a:gd name="connsiteY30" fmla="*/ 2406168 h 3472516"/>
              <a:gd name="connsiteX31" fmla="*/ 1123932 w 2622837"/>
              <a:gd name="connsiteY31" fmla="*/ 2381047 h 3472516"/>
              <a:gd name="connsiteX32" fmla="*/ 1157427 w 2622837"/>
              <a:gd name="connsiteY32" fmla="*/ 2362389 h 3472516"/>
              <a:gd name="connsiteX33" fmla="*/ 1204319 w 2622837"/>
              <a:gd name="connsiteY33" fmla="*/ 2360950 h 3472516"/>
              <a:gd name="connsiteX34" fmla="*/ 1199295 w 2622837"/>
              <a:gd name="connsiteY34" fmla="*/ 2310708 h 3472516"/>
              <a:gd name="connsiteX35" fmla="*/ 1189247 w 2622837"/>
              <a:gd name="connsiteY35" fmla="*/ 2275539 h 3472516"/>
              <a:gd name="connsiteX36" fmla="*/ 1188383 w 2622837"/>
              <a:gd name="connsiteY36" fmla="*/ 2257614 h 3472516"/>
              <a:gd name="connsiteX37" fmla="*/ 1151434 w 2622837"/>
              <a:gd name="connsiteY37" fmla="*/ 2221059 h 3472516"/>
              <a:gd name="connsiteX38" fmla="*/ 1128957 w 2622837"/>
              <a:gd name="connsiteY38" fmla="*/ 2220273 h 3472516"/>
              <a:gd name="connsiteX39" fmla="*/ 1083739 w 2622837"/>
              <a:gd name="connsiteY39" fmla="*/ 2170031 h 3472516"/>
              <a:gd name="connsiteX40" fmla="*/ 1053594 w 2622837"/>
              <a:gd name="connsiteY40" fmla="*/ 2139886 h 3472516"/>
              <a:gd name="connsiteX41" fmla="*/ 1028473 w 2622837"/>
              <a:gd name="connsiteY41" fmla="*/ 2134862 h 3472516"/>
              <a:gd name="connsiteX42" fmla="*/ 978833 w 2622837"/>
              <a:gd name="connsiteY42" fmla="*/ 2055208 h 3472516"/>
              <a:gd name="connsiteX43" fmla="*/ 958135 w 2622837"/>
              <a:gd name="connsiteY43" fmla="*/ 1984137 h 3472516"/>
              <a:gd name="connsiteX44" fmla="*/ 926446 w 2622837"/>
              <a:gd name="connsiteY44" fmla="*/ 1945671 h 3472516"/>
              <a:gd name="connsiteX45" fmla="*/ 919302 w 2622837"/>
              <a:gd name="connsiteY45" fmla="*/ 1907571 h 3472516"/>
              <a:gd name="connsiteX46" fmla="*/ 897845 w 2622837"/>
              <a:gd name="connsiteY46" fmla="*/ 1878629 h 3472516"/>
              <a:gd name="connsiteX47" fmla="*/ 897871 w 2622837"/>
              <a:gd name="connsiteY47" fmla="*/ 1859946 h 3472516"/>
              <a:gd name="connsiteX48" fmla="*/ 862675 w 2622837"/>
              <a:gd name="connsiteY48" fmla="*/ 1808291 h 3472516"/>
              <a:gd name="connsiteX49" fmla="*/ 797361 w 2622837"/>
              <a:gd name="connsiteY49" fmla="*/ 1737952 h 3472516"/>
              <a:gd name="connsiteX50" fmla="*/ 767216 w 2622837"/>
              <a:gd name="connsiteY50" fmla="*/ 1702783 h 3472516"/>
              <a:gd name="connsiteX51" fmla="*/ 732047 w 2622837"/>
              <a:gd name="connsiteY51" fmla="*/ 1662590 h 3472516"/>
              <a:gd name="connsiteX52" fmla="*/ 721658 w 2622837"/>
              <a:gd name="connsiteY52" fmla="*/ 1598008 h 3472516"/>
              <a:gd name="connsiteX53" fmla="*/ 727023 w 2622837"/>
              <a:gd name="connsiteY53" fmla="*/ 1572154 h 3472516"/>
              <a:gd name="connsiteX54" fmla="*/ 683559 w 2622837"/>
              <a:gd name="connsiteY54" fmla="*/ 1550383 h 3472516"/>
              <a:gd name="connsiteX55" fmla="*/ 656684 w 2622837"/>
              <a:gd name="connsiteY55" fmla="*/ 1552058 h 3472516"/>
              <a:gd name="connsiteX56" fmla="*/ 647159 w 2622837"/>
              <a:gd name="connsiteY56" fmla="*/ 1512414 h 3472516"/>
              <a:gd name="connsiteX57" fmla="*/ 650222 w 2622837"/>
              <a:gd name="connsiteY57" fmla="*/ 1438464 h 3472516"/>
              <a:gd name="connsiteX58" fmla="*/ 631563 w 2622837"/>
              <a:gd name="connsiteY58" fmla="*/ 1411381 h 3472516"/>
              <a:gd name="connsiteX59" fmla="*/ 601418 w 2622837"/>
              <a:gd name="connsiteY59" fmla="*/ 1366163 h 3472516"/>
              <a:gd name="connsiteX60" fmla="*/ 546152 w 2622837"/>
              <a:gd name="connsiteY60" fmla="*/ 1312756 h 3472516"/>
              <a:gd name="connsiteX61" fmla="*/ 516007 w 2622837"/>
              <a:gd name="connsiteY61" fmla="*/ 1270704 h 3472516"/>
              <a:gd name="connsiteX62" fmla="*/ 480838 w 2622837"/>
              <a:gd name="connsiteY62" fmla="*/ 1255631 h 3472516"/>
              <a:gd name="connsiteX63" fmla="*/ 459721 w 2622837"/>
              <a:gd name="connsiteY63" fmla="*/ 1243202 h 3472516"/>
              <a:gd name="connsiteX64" fmla="*/ 435620 w 2622837"/>
              <a:gd name="connsiteY64" fmla="*/ 1235535 h 3472516"/>
              <a:gd name="connsiteX65" fmla="*/ 407333 w 2622837"/>
              <a:gd name="connsiteY65" fmla="*/ 1217008 h 3472516"/>
              <a:gd name="connsiteX66" fmla="*/ 370306 w 2622837"/>
              <a:gd name="connsiteY66" fmla="*/ 1210414 h 3472516"/>
              <a:gd name="connsiteX67" fmla="*/ 335896 w 2622837"/>
              <a:gd name="connsiteY67" fmla="*/ 1186052 h 3472516"/>
              <a:gd name="connsiteX68" fmla="*/ 296279 w 2622837"/>
              <a:gd name="connsiteY68" fmla="*/ 1168101 h 3472516"/>
              <a:gd name="connsiteX69" fmla="*/ 335137 w 2622837"/>
              <a:gd name="connsiteY69" fmla="*/ 1044616 h 3472516"/>
              <a:gd name="connsiteX70" fmla="*/ 365282 w 2622837"/>
              <a:gd name="connsiteY70" fmla="*/ 974278 h 3472516"/>
              <a:gd name="connsiteX71" fmla="*/ 460741 w 2622837"/>
              <a:gd name="connsiteY71" fmla="*/ 853697 h 3472516"/>
              <a:gd name="connsiteX72" fmla="*/ 497507 w 2622837"/>
              <a:gd name="connsiteY72" fmla="*/ 798431 h 3472516"/>
              <a:gd name="connsiteX73" fmla="*/ 551176 w 2622837"/>
              <a:gd name="connsiteY73" fmla="*/ 773310 h 3472516"/>
              <a:gd name="connsiteX74" fmla="*/ 621515 w 2622837"/>
              <a:gd name="connsiteY74" fmla="*/ 733117 h 3472516"/>
              <a:gd name="connsiteX75" fmla="*/ 732047 w 2622837"/>
              <a:gd name="connsiteY75" fmla="*/ 702972 h 3472516"/>
              <a:gd name="connsiteX76" fmla="*/ 777264 w 2622837"/>
              <a:gd name="connsiteY76" fmla="*/ 682875 h 3472516"/>
              <a:gd name="connsiteX77" fmla="*/ 812434 w 2622837"/>
              <a:gd name="connsiteY77" fmla="*/ 642682 h 3472516"/>
              <a:gd name="connsiteX78" fmla="*/ 832530 w 2622837"/>
              <a:gd name="connsiteY78" fmla="*/ 557271 h 3472516"/>
              <a:gd name="connsiteX79" fmla="*/ 865319 w 2622837"/>
              <a:gd name="connsiteY79" fmla="*/ 470263 h 3472516"/>
              <a:gd name="connsiteX80" fmla="*/ 933014 w 2622837"/>
              <a:gd name="connsiteY80" fmla="*/ 381425 h 3472516"/>
              <a:gd name="connsiteX81" fmla="*/ 1048570 w 2622837"/>
              <a:gd name="connsiteY81" fmla="*/ 280941 h 3472516"/>
              <a:gd name="connsiteX82" fmla="*/ 1003352 w 2622837"/>
              <a:gd name="connsiteY82" fmla="*/ 250796 h 3472516"/>
              <a:gd name="connsiteX83" fmla="*/ 945497 w 2622837"/>
              <a:gd name="connsiteY83" fmla="*/ 235933 h 3472516"/>
              <a:gd name="connsiteX84" fmla="*/ 862675 w 2622837"/>
              <a:gd name="connsiteY84" fmla="*/ 230699 h 3472516"/>
              <a:gd name="connsiteX85" fmla="*/ 809766 w 2622837"/>
              <a:gd name="connsiteY85" fmla="*/ 207358 h 3472516"/>
              <a:gd name="connsiteX86" fmla="*/ 738328 w 2622837"/>
              <a:gd name="connsiteY86" fmla="*/ 193071 h 3472516"/>
              <a:gd name="connsiteX87" fmla="*/ 701902 w 2622837"/>
              <a:gd name="connsiteY87" fmla="*/ 205579 h 3472516"/>
              <a:gd name="connsiteX88" fmla="*/ 641612 w 2622837"/>
              <a:gd name="connsiteY88" fmla="*/ 175434 h 3472516"/>
              <a:gd name="connsiteX89" fmla="*/ 571273 w 2622837"/>
              <a:gd name="connsiteY89" fmla="*/ 160361 h 3472516"/>
              <a:gd name="connsiteX90" fmla="*/ 395428 w 2622837"/>
              <a:gd name="connsiteY90" fmla="*/ 112108 h 3472516"/>
              <a:gd name="connsiteX91" fmla="*/ 159291 w 2622837"/>
              <a:gd name="connsiteY91" fmla="*/ 49829 h 3472516"/>
              <a:gd name="connsiteX92" fmla="*/ 93976 w 2622837"/>
              <a:gd name="connsiteY92" fmla="*/ 19684 h 3472516"/>
              <a:gd name="connsiteX93" fmla="*/ 1499734 w 2622837"/>
              <a:gd name="connsiteY93" fmla="*/ 364380 h 3472516"/>
              <a:gd name="connsiteX94" fmla="*/ 1574573 w 2622837"/>
              <a:gd name="connsiteY94" fmla="*/ 484560 h 3472516"/>
              <a:gd name="connsiteX95" fmla="*/ 1662496 w 2622837"/>
              <a:gd name="connsiteY95" fmla="*/ 649590 h 3472516"/>
              <a:gd name="connsiteX96" fmla="*/ 1705690 w 2622837"/>
              <a:gd name="connsiteY96" fmla="*/ 792151 h 3472516"/>
              <a:gd name="connsiteX97" fmla="*/ 1784542 w 2622837"/>
              <a:gd name="connsiteY97" fmla="*/ 914197 h 3472516"/>
              <a:gd name="connsiteX0" fmla="*/ 1790628 w 2628923"/>
              <a:gd name="connsiteY0" fmla="*/ 917966 h 3476285"/>
              <a:gd name="connsiteX1" fmla="*/ 2172395 w 2628923"/>
              <a:gd name="connsiteY1" fmla="*/ 1177409 h 3476285"/>
              <a:gd name="connsiteX2" fmla="*/ 2393808 w 2628923"/>
              <a:gd name="connsiteY2" fmla="*/ 1496653 h 3476285"/>
              <a:gd name="connsiteX3" fmla="*/ 2458076 w 2628923"/>
              <a:gd name="connsiteY3" fmla="*/ 1864046 h 3476285"/>
              <a:gd name="connsiteX4" fmla="*/ 2447748 w 2628923"/>
              <a:gd name="connsiteY4" fmla="*/ 2220483 h 3476285"/>
              <a:gd name="connsiteX5" fmla="*/ 2497990 w 2628923"/>
              <a:gd name="connsiteY5" fmla="*/ 2456899 h 3476285"/>
              <a:gd name="connsiteX6" fmla="*/ 2588295 w 2628923"/>
              <a:gd name="connsiteY6" fmla="*/ 2716202 h 3476285"/>
              <a:gd name="connsiteX7" fmla="*/ 2628777 w 2628923"/>
              <a:gd name="connsiteY7" fmla="*/ 3020208 h 3476285"/>
              <a:gd name="connsiteX8" fmla="*/ 2575725 w 2628923"/>
              <a:gd name="connsiteY8" fmla="*/ 3185265 h 3476285"/>
              <a:gd name="connsiteX9" fmla="*/ 2532112 w 2628923"/>
              <a:gd name="connsiteY9" fmla="*/ 3296773 h 3476285"/>
              <a:gd name="connsiteX10" fmla="*/ 2444329 w 2628923"/>
              <a:gd name="connsiteY10" fmla="*/ 3348969 h 3476285"/>
              <a:gd name="connsiteX11" fmla="*/ 2151051 w 2628923"/>
              <a:gd name="connsiteY11" fmla="*/ 3460321 h 3476285"/>
              <a:gd name="connsiteX12" fmla="*/ 284833 w 2628923"/>
              <a:gd name="connsiteY12" fmla="*/ 2963852 h 3476285"/>
              <a:gd name="connsiteX13" fmla="*/ 204662 w 2628923"/>
              <a:gd name="connsiteY13" fmla="*/ 2919401 h 3476285"/>
              <a:gd name="connsiteX14" fmla="*/ 391465 w 2628923"/>
              <a:gd name="connsiteY14" fmla="*/ 2922403 h 3476285"/>
              <a:gd name="connsiteX15" fmla="*/ 466827 w 2628923"/>
              <a:gd name="connsiteY15" fmla="*/ 2867137 h 3476285"/>
              <a:gd name="connsiteX16" fmla="*/ 522093 w 2628923"/>
              <a:gd name="connsiteY16" fmla="*/ 2821919 h 3476285"/>
              <a:gd name="connsiteX17" fmla="*/ 618208 w 2628923"/>
              <a:gd name="connsiteY17" fmla="*/ 2863840 h 3476285"/>
              <a:gd name="connsiteX18" fmla="*/ 672818 w 2628923"/>
              <a:gd name="connsiteY18" fmla="*/ 2867137 h 3476285"/>
              <a:gd name="connsiteX19" fmla="*/ 723060 w 2628923"/>
              <a:gd name="connsiteY19" fmla="*/ 2852064 h 3476285"/>
              <a:gd name="connsiteX20" fmla="*/ 773302 w 2628923"/>
              <a:gd name="connsiteY20" fmla="*/ 2781726 h 3476285"/>
              <a:gd name="connsiteX21" fmla="*/ 788375 w 2628923"/>
              <a:gd name="connsiteY21" fmla="*/ 2736508 h 3476285"/>
              <a:gd name="connsiteX22" fmla="*/ 787277 w 2628923"/>
              <a:gd name="connsiteY22" fmla="*/ 2711440 h 3476285"/>
              <a:gd name="connsiteX23" fmla="*/ 828045 w 2628923"/>
              <a:gd name="connsiteY23" fmla="*/ 2690505 h 3476285"/>
              <a:gd name="connsiteX24" fmla="*/ 878810 w 2628923"/>
              <a:gd name="connsiteY24" fmla="*/ 2711387 h 3476285"/>
              <a:gd name="connsiteX25" fmla="*/ 954172 w 2628923"/>
              <a:gd name="connsiteY25" fmla="*/ 2711387 h 3476285"/>
              <a:gd name="connsiteX26" fmla="*/ 1009438 w 2628923"/>
              <a:gd name="connsiteY26" fmla="*/ 2666170 h 3476285"/>
              <a:gd name="connsiteX27" fmla="*/ 1029535 w 2628923"/>
              <a:gd name="connsiteY27" fmla="*/ 2590807 h 3476285"/>
              <a:gd name="connsiteX28" fmla="*/ 1029535 w 2628923"/>
              <a:gd name="connsiteY28" fmla="*/ 2530517 h 3476285"/>
              <a:gd name="connsiteX29" fmla="*/ 1089825 w 2628923"/>
              <a:gd name="connsiteY29" fmla="*/ 2455154 h 3476285"/>
              <a:gd name="connsiteX30" fmla="*/ 1109922 w 2628923"/>
              <a:gd name="connsiteY30" fmla="*/ 2409937 h 3476285"/>
              <a:gd name="connsiteX31" fmla="*/ 1130018 w 2628923"/>
              <a:gd name="connsiteY31" fmla="*/ 2384816 h 3476285"/>
              <a:gd name="connsiteX32" fmla="*/ 1163513 w 2628923"/>
              <a:gd name="connsiteY32" fmla="*/ 2366158 h 3476285"/>
              <a:gd name="connsiteX33" fmla="*/ 1210405 w 2628923"/>
              <a:gd name="connsiteY33" fmla="*/ 2364719 h 3476285"/>
              <a:gd name="connsiteX34" fmla="*/ 1205381 w 2628923"/>
              <a:gd name="connsiteY34" fmla="*/ 2314477 h 3476285"/>
              <a:gd name="connsiteX35" fmla="*/ 1195333 w 2628923"/>
              <a:gd name="connsiteY35" fmla="*/ 2279308 h 3476285"/>
              <a:gd name="connsiteX36" fmla="*/ 1194469 w 2628923"/>
              <a:gd name="connsiteY36" fmla="*/ 2261383 h 3476285"/>
              <a:gd name="connsiteX37" fmla="*/ 1157520 w 2628923"/>
              <a:gd name="connsiteY37" fmla="*/ 2224828 h 3476285"/>
              <a:gd name="connsiteX38" fmla="*/ 1135043 w 2628923"/>
              <a:gd name="connsiteY38" fmla="*/ 2224042 h 3476285"/>
              <a:gd name="connsiteX39" fmla="*/ 1089825 w 2628923"/>
              <a:gd name="connsiteY39" fmla="*/ 2173800 h 3476285"/>
              <a:gd name="connsiteX40" fmla="*/ 1059680 w 2628923"/>
              <a:gd name="connsiteY40" fmla="*/ 2143655 h 3476285"/>
              <a:gd name="connsiteX41" fmla="*/ 1034559 w 2628923"/>
              <a:gd name="connsiteY41" fmla="*/ 2138631 h 3476285"/>
              <a:gd name="connsiteX42" fmla="*/ 984919 w 2628923"/>
              <a:gd name="connsiteY42" fmla="*/ 2058977 h 3476285"/>
              <a:gd name="connsiteX43" fmla="*/ 964221 w 2628923"/>
              <a:gd name="connsiteY43" fmla="*/ 1987906 h 3476285"/>
              <a:gd name="connsiteX44" fmla="*/ 932532 w 2628923"/>
              <a:gd name="connsiteY44" fmla="*/ 1949440 h 3476285"/>
              <a:gd name="connsiteX45" fmla="*/ 925388 w 2628923"/>
              <a:gd name="connsiteY45" fmla="*/ 1911340 h 3476285"/>
              <a:gd name="connsiteX46" fmla="*/ 903931 w 2628923"/>
              <a:gd name="connsiteY46" fmla="*/ 1882398 h 3476285"/>
              <a:gd name="connsiteX47" fmla="*/ 903957 w 2628923"/>
              <a:gd name="connsiteY47" fmla="*/ 1863715 h 3476285"/>
              <a:gd name="connsiteX48" fmla="*/ 868761 w 2628923"/>
              <a:gd name="connsiteY48" fmla="*/ 1812060 h 3476285"/>
              <a:gd name="connsiteX49" fmla="*/ 803447 w 2628923"/>
              <a:gd name="connsiteY49" fmla="*/ 1741721 h 3476285"/>
              <a:gd name="connsiteX50" fmla="*/ 773302 w 2628923"/>
              <a:gd name="connsiteY50" fmla="*/ 1706552 h 3476285"/>
              <a:gd name="connsiteX51" fmla="*/ 738133 w 2628923"/>
              <a:gd name="connsiteY51" fmla="*/ 1666359 h 3476285"/>
              <a:gd name="connsiteX52" fmla="*/ 727744 w 2628923"/>
              <a:gd name="connsiteY52" fmla="*/ 1601777 h 3476285"/>
              <a:gd name="connsiteX53" fmla="*/ 733109 w 2628923"/>
              <a:gd name="connsiteY53" fmla="*/ 1575923 h 3476285"/>
              <a:gd name="connsiteX54" fmla="*/ 689645 w 2628923"/>
              <a:gd name="connsiteY54" fmla="*/ 1554152 h 3476285"/>
              <a:gd name="connsiteX55" fmla="*/ 662770 w 2628923"/>
              <a:gd name="connsiteY55" fmla="*/ 1555827 h 3476285"/>
              <a:gd name="connsiteX56" fmla="*/ 653245 w 2628923"/>
              <a:gd name="connsiteY56" fmla="*/ 1516183 h 3476285"/>
              <a:gd name="connsiteX57" fmla="*/ 656308 w 2628923"/>
              <a:gd name="connsiteY57" fmla="*/ 1442233 h 3476285"/>
              <a:gd name="connsiteX58" fmla="*/ 637649 w 2628923"/>
              <a:gd name="connsiteY58" fmla="*/ 1415150 h 3476285"/>
              <a:gd name="connsiteX59" fmla="*/ 607504 w 2628923"/>
              <a:gd name="connsiteY59" fmla="*/ 1369932 h 3476285"/>
              <a:gd name="connsiteX60" fmla="*/ 552238 w 2628923"/>
              <a:gd name="connsiteY60" fmla="*/ 1316525 h 3476285"/>
              <a:gd name="connsiteX61" fmla="*/ 522093 w 2628923"/>
              <a:gd name="connsiteY61" fmla="*/ 1274473 h 3476285"/>
              <a:gd name="connsiteX62" fmla="*/ 486924 w 2628923"/>
              <a:gd name="connsiteY62" fmla="*/ 1259400 h 3476285"/>
              <a:gd name="connsiteX63" fmla="*/ 465807 w 2628923"/>
              <a:gd name="connsiteY63" fmla="*/ 1246971 h 3476285"/>
              <a:gd name="connsiteX64" fmla="*/ 441706 w 2628923"/>
              <a:gd name="connsiteY64" fmla="*/ 1239304 h 3476285"/>
              <a:gd name="connsiteX65" fmla="*/ 413419 w 2628923"/>
              <a:gd name="connsiteY65" fmla="*/ 1220777 h 3476285"/>
              <a:gd name="connsiteX66" fmla="*/ 376392 w 2628923"/>
              <a:gd name="connsiteY66" fmla="*/ 1214183 h 3476285"/>
              <a:gd name="connsiteX67" fmla="*/ 341982 w 2628923"/>
              <a:gd name="connsiteY67" fmla="*/ 1189821 h 3476285"/>
              <a:gd name="connsiteX68" fmla="*/ 302365 w 2628923"/>
              <a:gd name="connsiteY68" fmla="*/ 1171870 h 3476285"/>
              <a:gd name="connsiteX69" fmla="*/ 341223 w 2628923"/>
              <a:gd name="connsiteY69" fmla="*/ 1048385 h 3476285"/>
              <a:gd name="connsiteX70" fmla="*/ 371368 w 2628923"/>
              <a:gd name="connsiteY70" fmla="*/ 978047 h 3476285"/>
              <a:gd name="connsiteX71" fmla="*/ 466827 w 2628923"/>
              <a:gd name="connsiteY71" fmla="*/ 857466 h 3476285"/>
              <a:gd name="connsiteX72" fmla="*/ 503593 w 2628923"/>
              <a:gd name="connsiteY72" fmla="*/ 802200 h 3476285"/>
              <a:gd name="connsiteX73" fmla="*/ 557262 w 2628923"/>
              <a:gd name="connsiteY73" fmla="*/ 777079 h 3476285"/>
              <a:gd name="connsiteX74" fmla="*/ 627601 w 2628923"/>
              <a:gd name="connsiteY74" fmla="*/ 736886 h 3476285"/>
              <a:gd name="connsiteX75" fmla="*/ 738133 w 2628923"/>
              <a:gd name="connsiteY75" fmla="*/ 706741 h 3476285"/>
              <a:gd name="connsiteX76" fmla="*/ 783350 w 2628923"/>
              <a:gd name="connsiteY76" fmla="*/ 686644 h 3476285"/>
              <a:gd name="connsiteX77" fmla="*/ 818520 w 2628923"/>
              <a:gd name="connsiteY77" fmla="*/ 646451 h 3476285"/>
              <a:gd name="connsiteX78" fmla="*/ 838616 w 2628923"/>
              <a:gd name="connsiteY78" fmla="*/ 561040 h 3476285"/>
              <a:gd name="connsiteX79" fmla="*/ 871405 w 2628923"/>
              <a:gd name="connsiteY79" fmla="*/ 474032 h 3476285"/>
              <a:gd name="connsiteX80" fmla="*/ 939100 w 2628923"/>
              <a:gd name="connsiteY80" fmla="*/ 385194 h 3476285"/>
              <a:gd name="connsiteX81" fmla="*/ 1054656 w 2628923"/>
              <a:gd name="connsiteY81" fmla="*/ 284710 h 3476285"/>
              <a:gd name="connsiteX82" fmla="*/ 1009438 w 2628923"/>
              <a:gd name="connsiteY82" fmla="*/ 254565 h 3476285"/>
              <a:gd name="connsiteX83" fmla="*/ 951583 w 2628923"/>
              <a:gd name="connsiteY83" fmla="*/ 239702 h 3476285"/>
              <a:gd name="connsiteX84" fmla="*/ 868761 w 2628923"/>
              <a:gd name="connsiteY84" fmla="*/ 234468 h 3476285"/>
              <a:gd name="connsiteX85" fmla="*/ 815852 w 2628923"/>
              <a:gd name="connsiteY85" fmla="*/ 211127 h 3476285"/>
              <a:gd name="connsiteX86" fmla="*/ 744414 w 2628923"/>
              <a:gd name="connsiteY86" fmla="*/ 196840 h 3476285"/>
              <a:gd name="connsiteX87" fmla="*/ 707988 w 2628923"/>
              <a:gd name="connsiteY87" fmla="*/ 209348 h 3476285"/>
              <a:gd name="connsiteX88" fmla="*/ 647698 w 2628923"/>
              <a:gd name="connsiteY88" fmla="*/ 179203 h 3476285"/>
              <a:gd name="connsiteX89" fmla="*/ 577359 w 2628923"/>
              <a:gd name="connsiteY89" fmla="*/ 164130 h 3476285"/>
              <a:gd name="connsiteX90" fmla="*/ 401514 w 2628923"/>
              <a:gd name="connsiteY90" fmla="*/ 115877 h 3476285"/>
              <a:gd name="connsiteX91" fmla="*/ 165377 w 2628923"/>
              <a:gd name="connsiteY91" fmla="*/ 53598 h 3476285"/>
              <a:gd name="connsiteX92" fmla="*/ 100062 w 2628923"/>
              <a:gd name="connsiteY92" fmla="*/ 23453 h 3476285"/>
              <a:gd name="connsiteX93" fmla="*/ 108606 w 2628923"/>
              <a:gd name="connsiteY93" fmla="*/ 27761 h 3476285"/>
              <a:gd name="connsiteX94" fmla="*/ 1505820 w 2628923"/>
              <a:gd name="connsiteY94" fmla="*/ 368149 h 3476285"/>
              <a:gd name="connsiteX95" fmla="*/ 1580659 w 2628923"/>
              <a:gd name="connsiteY95" fmla="*/ 488329 h 3476285"/>
              <a:gd name="connsiteX96" fmla="*/ 1668582 w 2628923"/>
              <a:gd name="connsiteY96" fmla="*/ 653359 h 3476285"/>
              <a:gd name="connsiteX97" fmla="*/ 1711776 w 2628923"/>
              <a:gd name="connsiteY97" fmla="*/ 795920 h 3476285"/>
              <a:gd name="connsiteX98" fmla="*/ 1790628 w 2628923"/>
              <a:gd name="connsiteY98" fmla="*/ 917966 h 3476285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878701 w 2638863"/>
              <a:gd name="connsiteY84" fmla="*/ 237271 h 3479088"/>
              <a:gd name="connsiteX85" fmla="*/ 825792 w 2638863"/>
              <a:gd name="connsiteY85" fmla="*/ 213930 h 3479088"/>
              <a:gd name="connsiteX86" fmla="*/ 754354 w 2638863"/>
              <a:gd name="connsiteY86" fmla="*/ 199643 h 3479088"/>
              <a:gd name="connsiteX87" fmla="*/ 717928 w 2638863"/>
              <a:gd name="connsiteY87" fmla="*/ 212151 h 3479088"/>
              <a:gd name="connsiteX88" fmla="*/ 657638 w 2638863"/>
              <a:gd name="connsiteY88" fmla="*/ 182006 h 3479088"/>
              <a:gd name="connsiteX89" fmla="*/ 587299 w 2638863"/>
              <a:gd name="connsiteY89" fmla="*/ 166933 h 3479088"/>
              <a:gd name="connsiteX90" fmla="*/ 411454 w 2638863"/>
              <a:gd name="connsiteY90" fmla="*/ 118680 h 3479088"/>
              <a:gd name="connsiteX91" fmla="*/ 110002 w 2638863"/>
              <a:gd name="connsiteY91" fmla="*/ 26256 h 3479088"/>
              <a:gd name="connsiteX92" fmla="*/ 118546 w 2638863"/>
              <a:gd name="connsiteY92" fmla="*/ 30564 h 3479088"/>
              <a:gd name="connsiteX93" fmla="*/ 1515760 w 2638863"/>
              <a:gd name="connsiteY93" fmla="*/ 370952 h 3479088"/>
              <a:gd name="connsiteX94" fmla="*/ 1590599 w 2638863"/>
              <a:gd name="connsiteY94" fmla="*/ 491132 h 3479088"/>
              <a:gd name="connsiteX95" fmla="*/ 1678522 w 2638863"/>
              <a:gd name="connsiteY95" fmla="*/ 656162 h 3479088"/>
              <a:gd name="connsiteX96" fmla="*/ 1721716 w 2638863"/>
              <a:gd name="connsiteY96" fmla="*/ 798723 h 3479088"/>
              <a:gd name="connsiteX97" fmla="*/ 1800568 w 2638863"/>
              <a:gd name="connsiteY97" fmla="*/ 920769 h 3479088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878701 w 2638863"/>
              <a:gd name="connsiteY84" fmla="*/ 237271 h 3479088"/>
              <a:gd name="connsiteX85" fmla="*/ 825792 w 2638863"/>
              <a:gd name="connsiteY85" fmla="*/ 213930 h 3479088"/>
              <a:gd name="connsiteX86" fmla="*/ 754354 w 2638863"/>
              <a:gd name="connsiteY86" fmla="*/ 199643 h 3479088"/>
              <a:gd name="connsiteX87" fmla="*/ 717928 w 2638863"/>
              <a:gd name="connsiteY87" fmla="*/ 212151 h 3479088"/>
              <a:gd name="connsiteX88" fmla="*/ 657638 w 2638863"/>
              <a:gd name="connsiteY88" fmla="*/ 182006 h 3479088"/>
              <a:gd name="connsiteX89" fmla="*/ 587299 w 2638863"/>
              <a:gd name="connsiteY89" fmla="*/ 166933 h 3479088"/>
              <a:gd name="connsiteX90" fmla="*/ 418584 w 2638863"/>
              <a:gd name="connsiteY90" fmla="*/ 118671 h 3479088"/>
              <a:gd name="connsiteX91" fmla="*/ 411454 w 2638863"/>
              <a:gd name="connsiteY91" fmla="*/ 118680 h 3479088"/>
              <a:gd name="connsiteX92" fmla="*/ 110002 w 2638863"/>
              <a:gd name="connsiteY92" fmla="*/ 26256 h 3479088"/>
              <a:gd name="connsiteX93" fmla="*/ 118546 w 2638863"/>
              <a:gd name="connsiteY93" fmla="*/ 30564 h 3479088"/>
              <a:gd name="connsiteX94" fmla="*/ 1515760 w 2638863"/>
              <a:gd name="connsiteY94" fmla="*/ 370952 h 3479088"/>
              <a:gd name="connsiteX95" fmla="*/ 1590599 w 2638863"/>
              <a:gd name="connsiteY95" fmla="*/ 491132 h 3479088"/>
              <a:gd name="connsiteX96" fmla="*/ 1678522 w 2638863"/>
              <a:gd name="connsiteY96" fmla="*/ 656162 h 3479088"/>
              <a:gd name="connsiteX97" fmla="*/ 1721716 w 2638863"/>
              <a:gd name="connsiteY97" fmla="*/ 798723 h 3479088"/>
              <a:gd name="connsiteX98" fmla="*/ 1800568 w 2638863"/>
              <a:gd name="connsiteY98" fmla="*/ 920769 h 3479088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878701 w 2638863"/>
              <a:gd name="connsiteY84" fmla="*/ 237271 h 3479088"/>
              <a:gd name="connsiteX85" fmla="*/ 825792 w 2638863"/>
              <a:gd name="connsiteY85" fmla="*/ 213930 h 3479088"/>
              <a:gd name="connsiteX86" fmla="*/ 754354 w 2638863"/>
              <a:gd name="connsiteY86" fmla="*/ 199643 h 3479088"/>
              <a:gd name="connsiteX87" fmla="*/ 717928 w 2638863"/>
              <a:gd name="connsiteY87" fmla="*/ 212151 h 3479088"/>
              <a:gd name="connsiteX88" fmla="*/ 657638 w 2638863"/>
              <a:gd name="connsiteY88" fmla="*/ 182006 h 3479088"/>
              <a:gd name="connsiteX89" fmla="*/ 418584 w 2638863"/>
              <a:gd name="connsiteY89" fmla="*/ 118671 h 3479088"/>
              <a:gd name="connsiteX90" fmla="*/ 411454 w 2638863"/>
              <a:gd name="connsiteY90" fmla="*/ 118680 h 3479088"/>
              <a:gd name="connsiteX91" fmla="*/ 110002 w 2638863"/>
              <a:gd name="connsiteY91" fmla="*/ 26256 h 3479088"/>
              <a:gd name="connsiteX92" fmla="*/ 118546 w 2638863"/>
              <a:gd name="connsiteY92" fmla="*/ 30564 h 3479088"/>
              <a:gd name="connsiteX93" fmla="*/ 1515760 w 2638863"/>
              <a:gd name="connsiteY93" fmla="*/ 370952 h 3479088"/>
              <a:gd name="connsiteX94" fmla="*/ 1590599 w 2638863"/>
              <a:gd name="connsiteY94" fmla="*/ 491132 h 3479088"/>
              <a:gd name="connsiteX95" fmla="*/ 1678522 w 2638863"/>
              <a:gd name="connsiteY95" fmla="*/ 656162 h 3479088"/>
              <a:gd name="connsiteX96" fmla="*/ 1721716 w 2638863"/>
              <a:gd name="connsiteY96" fmla="*/ 798723 h 3479088"/>
              <a:gd name="connsiteX97" fmla="*/ 1800568 w 2638863"/>
              <a:gd name="connsiteY97" fmla="*/ 920769 h 3479088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878701 w 2638863"/>
              <a:gd name="connsiteY84" fmla="*/ 237271 h 3479088"/>
              <a:gd name="connsiteX85" fmla="*/ 825792 w 2638863"/>
              <a:gd name="connsiteY85" fmla="*/ 213930 h 3479088"/>
              <a:gd name="connsiteX86" fmla="*/ 754354 w 2638863"/>
              <a:gd name="connsiteY86" fmla="*/ 199643 h 3479088"/>
              <a:gd name="connsiteX87" fmla="*/ 717928 w 2638863"/>
              <a:gd name="connsiteY87" fmla="*/ 212151 h 3479088"/>
              <a:gd name="connsiteX88" fmla="*/ 418584 w 2638863"/>
              <a:gd name="connsiteY88" fmla="*/ 118671 h 3479088"/>
              <a:gd name="connsiteX89" fmla="*/ 411454 w 2638863"/>
              <a:gd name="connsiteY89" fmla="*/ 118680 h 3479088"/>
              <a:gd name="connsiteX90" fmla="*/ 110002 w 2638863"/>
              <a:gd name="connsiteY90" fmla="*/ 26256 h 3479088"/>
              <a:gd name="connsiteX91" fmla="*/ 118546 w 2638863"/>
              <a:gd name="connsiteY91" fmla="*/ 30564 h 3479088"/>
              <a:gd name="connsiteX92" fmla="*/ 1515760 w 2638863"/>
              <a:gd name="connsiteY92" fmla="*/ 370952 h 3479088"/>
              <a:gd name="connsiteX93" fmla="*/ 1590599 w 2638863"/>
              <a:gd name="connsiteY93" fmla="*/ 491132 h 3479088"/>
              <a:gd name="connsiteX94" fmla="*/ 1678522 w 2638863"/>
              <a:gd name="connsiteY94" fmla="*/ 656162 h 3479088"/>
              <a:gd name="connsiteX95" fmla="*/ 1721716 w 2638863"/>
              <a:gd name="connsiteY95" fmla="*/ 798723 h 3479088"/>
              <a:gd name="connsiteX96" fmla="*/ 1800568 w 2638863"/>
              <a:gd name="connsiteY96" fmla="*/ 920769 h 3479088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878701 w 2638863"/>
              <a:gd name="connsiteY84" fmla="*/ 237271 h 3479088"/>
              <a:gd name="connsiteX85" fmla="*/ 825792 w 2638863"/>
              <a:gd name="connsiteY85" fmla="*/ 213930 h 3479088"/>
              <a:gd name="connsiteX86" fmla="*/ 754354 w 2638863"/>
              <a:gd name="connsiteY86" fmla="*/ 199643 h 3479088"/>
              <a:gd name="connsiteX87" fmla="*/ 418584 w 2638863"/>
              <a:gd name="connsiteY87" fmla="*/ 118671 h 3479088"/>
              <a:gd name="connsiteX88" fmla="*/ 411454 w 2638863"/>
              <a:gd name="connsiteY88" fmla="*/ 118680 h 3479088"/>
              <a:gd name="connsiteX89" fmla="*/ 110002 w 2638863"/>
              <a:gd name="connsiteY89" fmla="*/ 26256 h 3479088"/>
              <a:gd name="connsiteX90" fmla="*/ 118546 w 2638863"/>
              <a:gd name="connsiteY90" fmla="*/ 30564 h 3479088"/>
              <a:gd name="connsiteX91" fmla="*/ 1515760 w 2638863"/>
              <a:gd name="connsiteY91" fmla="*/ 370952 h 3479088"/>
              <a:gd name="connsiteX92" fmla="*/ 1590599 w 2638863"/>
              <a:gd name="connsiteY92" fmla="*/ 491132 h 3479088"/>
              <a:gd name="connsiteX93" fmla="*/ 1678522 w 2638863"/>
              <a:gd name="connsiteY93" fmla="*/ 656162 h 3479088"/>
              <a:gd name="connsiteX94" fmla="*/ 1721716 w 2638863"/>
              <a:gd name="connsiteY94" fmla="*/ 798723 h 3479088"/>
              <a:gd name="connsiteX95" fmla="*/ 1800568 w 2638863"/>
              <a:gd name="connsiteY95" fmla="*/ 920769 h 3479088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878701 w 2638863"/>
              <a:gd name="connsiteY84" fmla="*/ 237271 h 3479088"/>
              <a:gd name="connsiteX85" fmla="*/ 825792 w 2638863"/>
              <a:gd name="connsiteY85" fmla="*/ 213930 h 3479088"/>
              <a:gd name="connsiteX86" fmla="*/ 418584 w 2638863"/>
              <a:gd name="connsiteY86" fmla="*/ 118671 h 3479088"/>
              <a:gd name="connsiteX87" fmla="*/ 411454 w 2638863"/>
              <a:gd name="connsiteY87" fmla="*/ 118680 h 3479088"/>
              <a:gd name="connsiteX88" fmla="*/ 110002 w 2638863"/>
              <a:gd name="connsiteY88" fmla="*/ 26256 h 3479088"/>
              <a:gd name="connsiteX89" fmla="*/ 118546 w 2638863"/>
              <a:gd name="connsiteY89" fmla="*/ 30564 h 3479088"/>
              <a:gd name="connsiteX90" fmla="*/ 1515760 w 2638863"/>
              <a:gd name="connsiteY90" fmla="*/ 370952 h 3479088"/>
              <a:gd name="connsiteX91" fmla="*/ 1590599 w 2638863"/>
              <a:gd name="connsiteY91" fmla="*/ 491132 h 3479088"/>
              <a:gd name="connsiteX92" fmla="*/ 1678522 w 2638863"/>
              <a:gd name="connsiteY92" fmla="*/ 656162 h 3479088"/>
              <a:gd name="connsiteX93" fmla="*/ 1721716 w 2638863"/>
              <a:gd name="connsiteY93" fmla="*/ 798723 h 3479088"/>
              <a:gd name="connsiteX94" fmla="*/ 1800568 w 2638863"/>
              <a:gd name="connsiteY94" fmla="*/ 920769 h 3479088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878701 w 2638863"/>
              <a:gd name="connsiteY84" fmla="*/ 237271 h 3479088"/>
              <a:gd name="connsiteX85" fmla="*/ 418584 w 2638863"/>
              <a:gd name="connsiteY85" fmla="*/ 118671 h 3479088"/>
              <a:gd name="connsiteX86" fmla="*/ 411454 w 2638863"/>
              <a:gd name="connsiteY86" fmla="*/ 118680 h 3479088"/>
              <a:gd name="connsiteX87" fmla="*/ 110002 w 2638863"/>
              <a:gd name="connsiteY87" fmla="*/ 26256 h 3479088"/>
              <a:gd name="connsiteX88" fmla="*/ 118546 w 2638863"/>
              <a:gd name="connsiteY88" fmla="*/ 30564 h 3479088"/>
              <a:gd name="connsiteX89" fmla="*/ 1515760 w 2638863"/>
              <a:gd name="connsiteY89" fmla="*/ 370952 h 3479088"/>
              <a:gd name="connsiteX90" fmla="*/ 1590599 w 2638863"/>
              <a:gd name="connsiteY90" fmla="*/ 491132 h 3479088"/>
              <a:gd name="connsiteX91" fmla="*/ 1678522 w 2638863"/>
              <a:gd name="connsiteY91" fmla="*/ 656162 h 3479088"/>
              <a:gd name="connsiteX92" fmla="*/ 1721716 w 2638863"/>
              <a:gd name="connsiteY92" fmla="*/ 798723 h 3479088"/>
              <a:gd name="connsiteX93" fmla="*/ 1800568 w 2638863"/>
              <a:gd name="connsiteY93" fmla="*/ 920769 h 3479088"/>
              <a:gd name="connsiteX0" fmla="*/ 1800568 w 2638863"/>
              <a:gd name="connsiteY0" fmla="*/ 920769 h 3479088"/>
              <a:gd name="connsiteX1" fmla="*/ 2182335 w 2638863"/>
              <a:gd name="connsiteY1" fmla="*/ 1180212 h 3479088"/>
              <a:gd name="connsiteX2" fmla="*/ 2403748 w 2638863"/>
              <a:gd name="connsiteY2" fmla="*/ 1499456 h 3479088"/>
              <a:gd name="connsiteX3" fmla="*/ 2468016 w 2638863"/>
              <a:gd name="connsiteY3" fmla="*/ 1866849 h 3479088"/>
              <a:gd name="connsiteX4" fmla="*/ 2457688 w 2638863"/>
              <a:gd name="connsiteY4" fmla="*/ 2223286 h 3479088"/>
              <a:gd name="connsiteX5" fmla="*/ 2507930 w 2638863"/>
              <a:gd name="connsiteY5" fmla="*/ 2459702 h 3479088"/>
              <a:gd name="connsiteX6" fmla="*/ 2598235 w 2638863"/>
              <a:gd name="connsiteY6" fmla="*/ 2719005 h 3479088"/>
              <a:gd name="connsiteX7" fmla="*/ 2638717 w 2638863"/>
              <a:gd name="connsiteY7" fmla="*/ 3023011 h 3479088"/>
              <a:gd name="connsiteX8" fmla="*/ 2585665 w 2638863"/>
              <a:gd name="connsiteY8" fmla="*/ 3188068 h 3479088"/>
              <a:gd name="connsiteX9" fmla="*/ 2542052 w 2638863"/>
              <a:gd name="connsiteY9" fmla="*/ 3299576 h 3479088"/>
              <a:gd name="connsiteX10" fmla="*/ 2454269 w 2638863"/>
              <a:gd name="connsiteY10" fmla="*/ 3351772 h 3479088"/>
              <a:gd name="connsiteX11" fmla="*/ 2160991 w 2638863"/>
              <a:gd name="connsiteY11" fmla="*/ 3463124 h 3479088"/>
              <a:gd name="connsiteX12" fmla="*/ 294773 w 2638863"/>
              <a:gd name="connsiteY12" fmla="*/ 2966655 h 3479088"/>
              <a:gd name="connsiteX13" fmla="*/ 214602 w 2638863"/>
              <a:gd name="connsiteY13" fmla="*/ 2922204 h 3479088"/>
              <a:gd name="connsiteX14" fmla="*/ 401405 w 2638863"/>
              <a:gd name="connsiteY14" fmla="*/ 2925206 h 3479088"/>
              <a:gd name="connsiteX15" fmla="*/ 476767 w 2638863"/>
              <a:gd name="connsiteY15" fmla="*/ 2869940 h 3479088"/>
              <a:gd name="connsiteX16" fmla="*/ 532033 w 2638863"/>
              <a:gd name="connsiteY16" fmla="*/ 2824722 h 3479088"/>
              <a:gd name="connsiteX17" fmla="*/ 628148 w 2638863"/>
              <a:gd name="connsiteY17" fmla="*/ 2866643 h 3479088"/>
              <a:gd name="connsiteX18" fmla="*/ 682758 w 2638863"/>
              <a:gd name="connsiteY18" fmla="*/ 2869940 h 3479088"/>
              <a:gd name="connsiteX19" fmla="*/ 733000 w 2638863"/>
              <a:gd name="connsiteY19" fmla="*/ 2854867 h 3479088"/>
              <a:gd name="connsiteX20" fmla="*/ 783242 w 2638863"/>
              <a:gd name="connsiteY20" fmla="*/ 2784529 h 3479088"/>
              <a:gd name="connsiteX21" fmla="*/ 798315 w 2638863"/>
              <a:gd name="connsiteY21" fmla="*/ 2739311 h 3479088"/>
              <a:gd name="connsiteX22" fmla="*/ 797217 w 2638863"/>
              <a:gd name="connsiteY22" fmla="*/ 2714243 h 3479088"/>
              <a:gd name="connsiteX23" fmla="*/ 837985 w 2638863"/>
              <a:gd name="connsiteY23" fmla="*/ 2693308 h 3479088"/>
              <a:gd name="connsiteX24" fmla="*/ 888750 w 2638863"/>
              <a:gd name="connsiteY24" fmla="*/ 2714190 h 3479088"/>
              <a:gd name="connsiteX25" fmla="*/ 964112 w 2638863"/>
              <a:gd name="connsiteY25" fmla="*/ 2714190 h 3479088"/>
              <a:gd name="connsiteX26" fmla="*/ 1019378 w 2638863"/>
              <a:gd name="connsiteY26" fmla="*/ 2668973 h 3479088"/>
              <a:gd name="connsiteX27" fmla="*/ 1039475 w 2638863"/>
              <a:gd name="connsiteY27" fmla="*/ 2593610 h 3479088"/>
              <a:gd name="connsiteX28" fmla="*/ 1039475 w 2638863"/>
              <a:gd name="connsiteY28" fmla="*/ 2533320 h 3479088"/>
              <a:gd name="connsiteX29" fmla="*/ 1099765 w 2638863"/>
              <a:gd name="connsiteY29" fmla="*/ 2457957 h 3479088"/>
              <a:gd name="connsiteX30" fmla="*/ 1119862 w 2638863"/>
              <a:gd name="connsiteY30" fmla="*/ 2412740 h 3479088"/>
              <a:gd name="connsiteX31" fmla="*/ 1139958 w 2638863"/>
              <a:gd name="connsiteY31" fmla="*/ 2387619 h 3479088"/>
              <a:gd name="connsiteX32" fmla="*/ 1173453 w 2638863"/>
              <a:gd name="connsiteY32" fmla="*/ 2368961 h 3479088"/>
              <a:gd name="connsiteX33" fmla="*/ 1220345 w 2638863"/>
              <a:gd name="connsiteY33" fmla="*/ 2367522 h 3479088"/>
              <a:gd name="connsiteX34" fmla="*/ 1215321 w 2638863"/>
              <a:gd name="connsiteY34" fmla="*/ 2317280 h 3479088"/>
              <a:gd name="connsiteX35" fmla="*/ 1205273 w 2638863"/>
              <a:gd name="connsiteY35" fmla="*/ 2282111 h 3479088"/>
              <a:gd name="connsiteX36" fmla="*/ 1204409 w 2638863"/>
              <a:gd name="connsiteY36" fmla="*/ 2264186 h 3479088"/>
              <a:gd name="connsiteX37" fmla="*/ 1167460 w 2638863"/>
              <a:gd name="connsiteY37" fmla="*/ 2227631 h 3479088"/>
              <a:gd name="connsiteX38" fmla="*/ 1144983 w 2638863"/>
              <a:gd name="connsiteY38" fmla="*/ 2226845 h 3479088"/>
              <a:gd name="connsiteX39" fmla="*/ 1099765 w 2638863"/>
              <a:gd name="connsiteY39" fmla="*/ 2176603 h 3479088"/>
              <a:gd name="connsiteX40" fmla="*/ 1069620 w 2638863"/>
              <a:gd name="connsiteY40" fmla="*/ 2146458 h 3479088"/>
              <a:gd name="connsiteX41" fmla="*/ 1044499 w 2638863"/>
              <a:gd name="connsiteY41" fmla="*/ 2141434 h 3479088"/>
              <a:gd name="connsiteX42" fmla="*/ 994859 w 2638863"/>
              <a:gd name="connsiteY42" fmla="*/ 2061780 h 3479088"/>
              <a:gd name="connsiteX43" fmla="*/ 974161 w 2638863"/>
              <a:gd name="connsiteY43" fmla="*/ 1990709 h 3479088"/>
              <a:gd name="connsiteX44" fmla="*/ 942472 w 2638863"/>
              <a:gd name="connsiteY44" fmla="*/ 1952243 h 3479088"/>
              <a:gd name="connsiteX45" fmla="*/ 935328 w 2638863"/>
              <a:gd name="connsiteY45" fmla="*/ 1914143 h 3479088"/>
              <a:gd name="connsiteX46" fmla="*/ 913871 w 2638863"/>
              <a:gd name="connsiteY46" fmla="*/ 1885201 h 3479088"/>
              <a:gd name="connsiteX47" fmla="*/ 913897 w 2638863"/>
              <a:gd name="connsiteY47" fmla="*/ 1866518 h 3479088"/>
              <a:gd name="connsiteX48" fmla="*/ 878701 w 2638863"/>
              <a:gd name="connsiteY48" fmla="*/ 1814863 h 3479088"/>
              <a:gd name="connsiteX49" fmla="*/ 813387 w 2638863"/>
              <a:gd name="connsiteY49" fmla="*/ 1744524 h 3479088"/>
              <a:gd name="connsiteX50" fmla="*/ 783242 w 2638863"/>
              <a:gd name="connsiteY50" fmla="*/ 1709355 h 3479088"/>
              <a:gd name="connsiteX51" fmla="*/ 748073 w 2638863"/>
              <a:gd name="connsiteY51" fmla="*/ 1669162 h 3479088"/>
              <a:gd name="connsiteX52" fmla="*/ 737684 w 2638863"/>
              <a:gd name="connsiteY52" fmla="*/ 1604580 h 3479088"/>
              <a:gd name="connsiteX53" fmla="*/ 743049 w 2638863"/>
              <a:gd name="connsiteY53" fmla="*/ 1578726 h 3479088"/>
              <a:gd name="connsiteX54" fmla="*/ 699585 w 2638863"/>
              <a:gd name="connsiteY54" fmla="*/ 1556955 h 3479088"/>
              <a:gd name="connsiteX55" fmla="*/ 672710 w 2638863"/>
              <a:gd name="connsiteY55" fmla="*/ 1558630 h 3479088"/>
              <a:gd name="connsiteX56" fmla="*/ 663185 w 2638863"/>
              <a:gd name="connsiteY56" fmla="*/ 1518986 h 3479088"/>
              <a:gd name="connsiteX57" fmla="*/ 666248 w 2638863"/>
              <a:gd name="connsiteY57" fmla="*/ 1445036 h 3479088"/>
              <a:gd name="connsiteX58" fmla="*/ 647589 w 2638863"/>
              <a:gd name="connsiteY58" fmla="*/ 1417953 h 3479088"/>
              <a:gd name="connsiteX59" fmla="*/ 617444 w 2638863"/>
              <a:gd name="connsiteY59" fmla="*/ 1372735 h 3479088"/>
              <a:gd name="connsiteX60" fmla="*/ 562178 w 2638863"/>
              <a:gd name="connsiteY60" fmla="*/ 1319328 h 3479088"/>
              <a:gd name="connsiteX61" fmla="*/ 532033 w 2638863"/>
              <a:gd name="connsiteY61" fmla="*/ 1277276 h 3479088"/>
              <a:gd name="connsiteX62" fmla="*/ 496864 w 2638863"/>
              <a:gd name="connsiteY62" fmla="*/ 1262203 h 3479088"/>
              <a:gd name="connsiteX63" fmla="*/ 475747 w 2638863"/>
              <a:gd name="connsiteY63" fmla="*/ 1249774 h 3479088"/>
              <a:gd name="connsiteX64" fmla="*/ 451646 w 2638863"/>
              <a:gd name="connsiteY64" fmla="*/ 1242107 h 3479088"/>
              <a:gd name="connsiteX65" fmla="*/ 423359 w 2638863"/>
              <a:gd name="connsiteY65" fmla="*/ 1223580 h 3479088"/>
              <a:gd name="connsiteX66" fmla="*/ 386332 w 2638863"/>
              <a:gd name="connsiteY66" fmla="*/ 1216986 h 3479088"/>
              <a:gd name="connsiteX67" fmla="*/ 351922 w 2638863"/>
              <a:gd name="connsiteY67" fmla="*/ 1192624 h 3479088"/>
              <a:gd name="connsiteX68" fmla="*/ 312305 w 2638863"/>
              <a:gd name="connsiteY68" fmla="*/ 1174673 h 3479088"/>
              <a:gd name="connsiteX69" fmla="*/ 351163 w 2638863"/>
              <a:gd name="connsiteY69" fmla="*/ 1051188 h 3479088"/>
              <a:gd name="connsiteX70" fmla="*/ 381308 w 2638863"/>
              <a:gd name="connsiteY70" fmla="*/ 980850 h 3479088"/>
              <a:gd name="connsiteX71" fmla="*/ 476767 w 2638863"/>
              <a:gd name="connsiteY71" fmla="*/ 860269 h 3479088"/>
              <a:gd name="connsiteX72" fmla="*/ 513533 w 2638863"/>
              <a:gd name="connsiteY72" fmla="*/ 805003 h 3479088"/>
              <a:gd name="connsiteX73" fmla="*/ 567202 w 2638863"/>
              <a:gd name="connsiteY73" fmla="*/ 779882 h 3479088"/>
              <a:gd name="connsiteX74" fmla="*/ 637541 w 2638863"/>
              <a:gd name="connsiteY74" fmla="*/ 739689 h 3479088"/>
              <a:gd name="connsiteX75" fmla="*/ 748073 w 2638863"/>
              <a:gd name="connsiteY75" fmla="*/ 709544 h 3479088"/>
              <a:gd name="connsiteX76" fmla="*/ 793290 w 2638863"/>
              <a:gd name="connsiteY76" fmla="*/ 689447 h 3479088"/>
              <a:gd name="connsiteX77" fmla="*/ 828460 w 2638863"/>
              <a:gd name="connsiteY77" fmla="*/ 649254 h 3479088"/>
              <a:gd name="connsiteX78" fmla="*/ 848556 w 2638863"/>
              <a:gd name="connsiteY78" fmla="*/ 563843 h 3479088"/>
              <a:gd name="connsiteX79" fmla="*/ 881345 w 2638863"/>
              <a:gd name="connsiteY79" fmla="*/ 476835 h 3479088"/>
              <a:gd name="connsiteX80" fmla="*/ 949040 w 2638863"/>
              <a:gd name="connsiteY80" fmla="*/ 387997 h 3479088"/>
              <a:gd name="connsiteX81" fmla="*/ 1064596 w 2638863"/>
              <a:gd name="connsiteY81" fmla="*/ 287513 h 3479088"/>
              <a:gd name="connsiteX82" fmla="*/ 1019378 w 2638863"/>
              <a:gd name="connsiteY82" fmla="*/ 257368 h 3479088"/>
              <a:gd name="connsiteX83" fmla="*/ 961523 w 2638863"/>
              <a:gd name="connsiteY83" fmla="*/ 242505 h 3479088"/>
              <a:gd name="connsiteX84" fmla="*/ 418584 w 2638863"/>
              <a:gd name="connsiteY84" fmla="*/ 118671 h 3479088"/>
              <a:gd name="connsiteX85" fmla="*/ 411454 w 2638863"/>
              <a:gd name="connsiteY85" fmla="*/ 118680 h 3479088"/>
              <a:gd name="connsiteX86" fmla="*/ 110002 w 2638863"/>
              <a:gd name="connsiteY86" fmla="*/ 26256 h 3479088"/>
              <a:gd name="connsiteX87" fmla="*/ 118546 w 2638863"/>
              <a:gd name="connsiteY87" fmla="*/ 30564 h 3479088"/>
              <a:gd name="connsiteX88" fmla="*/ 1515760 w 2638863"/>
              <a:gd name="connsiteY88" fmla="*/ 370952 h 3479088"/>
              <a:gd name="connsiteX89" fmla="*/ 1590599 w 2638863"/>
              <a:gd name="connsiteY89" fmla="*/ 491132 h 3479088"/>
              <a:gd name="connsiteX90" fmla="*/ 1678522 w 2638863"/>
              <a:gd name="connsiteY90" fmla="*/ 656162 h 3479088"/>
              <a:gd name="connsiteX91" fmla="*/ 1721716 w 2638863"/>
              <a:gd name="connsiteY91" fmla="*/ 798723 h 3479088"/>
              <a:gd name="connsiteX92" fmla="*/ 1800568 w 2638863"/>
              <a:gd name="connsiteY92" fmla="*/ 920769 h 3479088"/>
              <a:gd name="connsiteX0" fmla="*/ 1737953 w 2576248"/>
              <a:gd name="connsiteY0" fmla="*/ 903929 h 3462248"/>
              <a:gd name="connsiteX1" fmla="*/ 2119720 w 2576248"/>
              <a:gd name="connsiteY1" fmla="*/ 1163372 h 3462248"/>
              <a:gd name="connsiteX2" fmla="*/ 2341133 w 2576248"/>
              <a:gd name="connsiteY2" fmla="*/ 1482616 h 3462248"/>
              <a:gd name="connsiteX3" fmla="*/ 2405401 w 2576248"/>
              <a:gd name="connsiteY3" fmla="*/ 1850009 h 3462248"/>
              <a:gd name="connsiteX4" fmla="*/ 2395073 w 2576248"/>
              <a:gd name="connsiteY4" fmla="*/ 2206446 h 3462248"/>
              <a:gd name="connsiteX5" fmla="*/ 2445315 w 2576248"/>
              <a:gd name="connsiteY5" fmla="*/ 2442862 h 3462248"/>
              <a:gd name="connsiteX6" fmla="*/ 2535620 w 2576248"/>
              <a:gd name="connsiteY6" fmla="*/ 2702165 h 3462248"/>
              <a:gd name="connsiteX7" fmla="*/ 2576102 w 2576248"/>
              <a:gd name="connsiteY7" fmla="*/ 3006171 h 3462248"/>
              <a:gd name="connsiteX8" fmla="*/ 2523050 w 2576248"/>
              <a:gd name="connsiteY8" fmla="*/ 3171228 h 3462248"/>
              <a:gd name="connsiteX9" fmla="*/ 2479437 w 2576248"/>
              <a:gd name="connsiteY9" fmla="*/ 3282736 h 3462248"/>
              <a:gd name="connsiteX10" fmla="*/ 2391654 w 2576248"/>
              <a:gd name="connsiteY10" fmla="*/ 3334932 h 3462248"/>
              <a:gd name="connsiteX11" fmla="*/ 2098376 w 2576248"/>
              <a:gd name="connsiteY11" fmla="*/ 3446284 h 3462248"/>
              <a:gd name="connsiteX12" fmla="*/ 232158 w 2576248"/>
              <a:gd name="connsiteY12" fmla="*/ 2949815 h 3462248"/>
              <a:gd name="connsiteX13" fmla="*/ 151987 w 2576248"/>
              <a:gd name="connsiteY13" fmla="*/ 2905364 h 3462248"/>
              <a:gd name="connsiteX14" fmla="*/ 338790 w 2576248"/>
              <a:gd name="connsiteY14" fmla="*/ 2908366 h 3462248"/>
              <a:gd name="connsiteX15" fmla="*/ 414152 w 2576248"/>
              <a:gd name="connsiteY15" fmla="*/ 2853100 h 3462248"/>
              <a:gd name="connsiteX16" fmla="*/ 469418 w 2576248"/>
              <a:gd name="connsiteY16" fmla="*/ 2807882 h 3462248"/>
              <a:gd name="connsiteX17" fmla="*/ 565533 w 2576248"/>
              <a:gd name="connsiteY17" fmla="*/ 2849803 h 3462248"/>
              <a:gd name="connsiteX18" fmla="*/ 620143 w 2576248"/>
              <a:gd name="connsiteY18" fmla="*/ 2853100 h 3462248"/>
              <a:gd name="connsiteX19" fmla="*/ 670385 w 2576248"/>
              <a:gd name="connsiteY19" fmla="*/ 2838027 h 3462248"/>
              <a:gd name="connsiteX20" fmla="*/ 720627 w 2576248"/>
              <a:gd name="connsiteY20" fmla="*/ 2767689 h 3462248"/>
              <a:gd name="connsiteX21" fmla="*/ 735700 w 2576248"/>
              <a:gd name="connsiteY21" fmla="*/ 2722471 h 3462248"/>
              <a:gd name="connsiteX22" fmla="*/ 734602 w 2576248"/>
              <a:gd name="connsiteY22" fmla="*/ 2697403 h 3462248"/>
              <a:gd name="connsiteX23" fmla="*/ 775370 w 2576248"/>
              <a:gd name="connsiteY23" fmla="*/ 2676468 h 3462248"/>
              <a:gd name="connsiteX24" fmla="*/ 826135 w 2576248"/>
              <a:gd name="connsiteY24" fmla="*/ 2697350 h 3462248"/>
              <a:gd name="connsiteX25" fmla="*/ 901497 w 2576248"/>
              <a:gd name="connsiteY25" fmla="*/ 2697350 h 3462248"/>
              <a:gd name="connsiteX26" fmla="*/ 956763 w 2576248"/>
              <a:gd name="connsiteY26" fmla="*/ 2652133 h 3462248"/>
              <a:gd name="connsiteX27" fmla="*/ 976860 w 2576248"/>
              <a:gd name="connsiteY27" fmla="*/ 2576770 h 3462248"/>
              <a:gd name="connsiteX28" fmla="*/ 976860 w 2576248"/>
              <a:gd name="connsiteY28" fmla="*/ 2516480 h 3462248"/>
              <a:gd name="connsiteX29" fmla="*/ 1037150 w 2576248"/>
              <a:gd name="connsiteY29" fmla="*/ 2441117 h 3462248"/>
              <a:gd name="connsiteX30" fmla="*/ 1057247 w 2576248"/>
              <a:gd name="connsiteY30" fmla="*/ 2395900 h 3462248"/>
              <a:gd name="connsiteX31" fmla="*/ 1077343 w 2576248"/>
              <a:gd name="connsiteY31" fmla="*/ 2370779 h 3462248"/>
              <a:gd name="connsiteX32" fmla="*/ 1110838 w 2576248"/>
              <a:gd name="connsiteY32" fmla="*/ 2352121 h 3462248"/>
              <a:gd name="connsiteX33" fmla="*/ 1157730 w 2576248"/>
              <a:gd name="connsiteY33" fmla="*/ 2350682 h 3462248"/>
              <a:gd name="connsiteX34" fmla="*/ 1152706 w 2576248"/>
              <a:gd name="connsiteY34" fmla="*/ 2300440 h 3462248"/>
              <a:gd name="connsiteX35" fmla="*/ 1142658 w 2576248"/>
              <a:gd name="connsiteY35" fmla="*/ 2265271 h 3462248"/>
              <a:gd name="connsiteX36" fmla="*/ 1141794 w 2576248"/>
              <a:gd name="connsiteY36" fmla="*/ 2247346 h 3462248"/>
              <a:gd name="connsiteX37" fmla="*/ 1104845 w 2576248"/>
              <a:gd name="connsiteY37" fmla="*/ 2210791 h 3462248"/>
              <a:gd name="connsiteX38" fmla="*/ 1082368 w 2576248"/>
              <a:gd name="connsiteY38" fmla="*/ 2210005 h 3462248"/>
              <a:gd name="connsiteX39" fmla="*/ 1037150 w 2576248"/>
              <a:gd name="connsiteY39" fmla="*/ 2159763 h 3462248"/>
              <a:gd name="connsiteX40" fmla="*/ 1007005 w 2576248"/>
              <a:gd name="connsiteY40" fmla="*/ 2129618 h 3462248"/>
              <a:gd name="connsiteX41" fmla="*/ 981884 w 2576248"/>
              <a:gd name="connsiteY41" fmla="*/ 2124594 h 3462248"/>
              <a:gd name="connsiteX42" fmla="*/ 932244 w 2576248"/>
              <a:gd name="connsiteY42" fmla="*/ 2044940 h 3462248"/>
              <a:gd name="connsiteX43" fmla="*/ 911546 w 2576248"/>
              <a:gd name="connsiteY43" fmla="*/ 1973869 h 3462248"/>
              <a:gd name="connsiteX44" fmla="*/ 879857 w 2576248"/>
              <a:gd name="connsiteY44" fmla="*/ 1935403 h 3462248"/>
              <a:gd name="connsiteX45" fmla="*/ 872713 w 2576248"/>
              <a:gd name="connsiteY45" fmla="*/ 1897303 h 3462248"/>
              <a:gd name="connsiteX46" fmla="*/ 851256 w 2576248"/>
              <a:gd name="connsiteY46" fmla="*/ 1868361 h 3462248"/>
              <a:gd name="connsiteX47" fmla="*/ 851282 w 2576248"/>
              <a:gd name="connsiteY47" fmla="*/ 1849678 h 3462248"/>
              <a:gd name="connsiteX48" fmla="*/ 816086 w 2576248"/>
              <a:gd name="connsiteY48" fmla="*/ 1798023 h 3462248"/>
              <a:gd name="connsiteX49" fmla="*/ 750772 w 2576248"/>
              <a:gd name="connsiteY49" fmla="*/ 1727684 h 3462248"/>
              <a:gd name="connsiteX50" fmla="*/ 720627 w 2576248"/>
              <a:gd name="connsiteY50" fmla="*/ 1692515 h 3462248"/>
              <a:gd name="connsiteX51" fmla="*/ 685458 w 2576248"/>
              <a:gd name="connsiteY51" fmla="*/ 1652322 h 3462248"/>
              <a:gd name="connsiteX52" fmla="*/ 675069 w 2576248"/>
              <a:gd name="connsiteY52" fmla="*/ 1587740 h 3462248"/>
              <a:gd name="connsiteX53" fmla="*/ 680434 w 2576248"/>
              <a:gd name="connsiteY53" fmla="*/ 1561886 h 3462248"/>
              <a:gd name="connsiteX54" fmla="*/ 636970 w 2576248"/>
              <a:gd name="connsiteY54" fmla="*/ 1540115 h 3462248"/>
              <a:gd name="connsiteX55" fmla="*/ 610095 w 2576248"/>
              <a:gd name="connsiteY55" fmla="*/ 1541790 h 3462248"/>
              <a:gd name="connsiteX56" fmla="*/ 600570 w 2576248"/>
              <a:gd name="connsiteY56" fmla="*/ 1502146 h 3462248"/>
              <a:gd name="connsiteX57" fmla="*/ 603633 w 2576248"/>
              <a:gd name="connsiteY57" fmla="*/ 1428196 h 3462248"/>
              <a:gd name="connsiteX58" fmla="*/ 584974 w 2576248"/>
              <a:gd name="connsiteY58" fmla="*/ 1401113 h 3462248"/>
              <a:gd name="connsiteX59" fmla="*/ 554829 w 2576248"/>
              <a:gd name="connsiteY59" fmla="*/ 1355895 h 3462248"/>
              <a:gd name="connsiteX60" fmla="*/ 499563 w 2576248"/>
              <a:gd name="connsiteY60" fmla="*/ 1302488 h 3462248"/>
              <a:gd name="connsiteX61" fmla="*/ 469418 w 2576248"/>
              <a:gd name="connsiteY61" fmla="*/ 1260436 h 3462248"/>
              <a:gd name="connsiteX62" fmla="*/ 434249 w 2576248"/>
              <a:gd name="connsiteY62" fmla="*/ 1245363 h 3462248"/>
              <a:gd name="connsiteX63" fmla="*/ 413132 w 2576248"/>
              <a:gd name="connsiteY63" fmla="*/ 1232934 h 3462248"/>
              <a:gd name="connsiteX64" fmla="*/ 389031 w 2576248"/>
              <a:gd name="connsiteY64" fmla="*/ 1225267 h 3462248"/>
              <a:gd name="connsiteX65" fmla="*/ 360744 w 2576248"/>
              <a:gd name="connsiteY65" fmla="*/ 1206740 h 3462248"/>
              <a:gd name="connsiteX66" fmla="*/ 323717 w 2576248"/>
              <a:gd name="connsiteY66" fmla="*/ 1200146 h 3462248"/>
              <a:gd name="connsiteX67" fmla="*/ 289307 w 2576248"/>
              <a:gd name="connsiteY67" fmla="*/ 1175784 h 3462248"/>
              <a:gd name="connsiteX68" fmla="*/ 249690 w 2576248"/>
              <a:gd name="connsiteY68" fmla="*/ 1157833 h 3462248"/>
              <a:gd name="connsiteX69" fmla="*/ 288548 w 2576248"/>
              <a:gd name="connsiteY69" fmla="*/ 1034348 h 3462248"/>
              <a:gd name="connsiteX70" fmla="*/ 318693 w 2576248"/>
              <a:gd name="connsiteY70" fmla="*/ 964010 h 3462248"/>
              <a:gd name="connsiteX71" fmla="*/ 414152 w 2576248"/>
              <a:gd name="connsiteY71" fmla="*/ 843429 h 3462248"/>
              <a:gd name="connsiteX72" fmla="*/ 450918 w 2576248"/>
              <a:gd name="connsiteY72" fmla="*/ 788163 h 3462248"/>
              <a:gd name="connsiteX73" fmla="*/ 504587 w 2576248"/>
              <a:gd name="connsiteY73" fmla="*/ 763042 h 3462248"/>
              <a:gd name="connsiteX74" fmla="*/ 574926 w 2576248"/>
              <a:gd name="connsiteY74" fmla="*/ 722849 h 3462248"/>
              <a:gd name="connsiteX75" fmla="*/ 685458 w 2576248"/>
              <a:gd name="connsiteY75" fmla="*/ 692704 h 3462248"/>
              <a:gd name="connsiteX76" fmla="*/ 730675 w 2576248"/>
              <a:gd name="connsiteY76" fmla="*/ 672607 h 3462248"/>
              <a:gd name="connsiteX77" fmla="*/ 765845 w 2576248"/>
              <a:gd name="connsiteY77" fmla="*/ 632414 h 3462248"/>
              <a:gd name="connsiteX78" fmla="*/ 785941 w 2576248"/>
              <a:gd name="connsiteY78" fmla="*/ 547003 h 3462248"/>
              <a:gd name="connsiteX79" fmla="*/ 818730 w 2576248"/>
              <a:gd name="connsiteY79" fmla="*/ 459995 h 3462248"/>
              <a:gd name="connsiteX80" fmla="*/ 886425 w 2576248"/>
              <a:gd name="connsiteY80" fmla="*/ 371157 h 3462248"/>
              <a:gd name="connsiteX81" fmla="*/ 1001981 w 2576248"/>
              <a:gd name="connsiteY81" fmla="*/ 270673 h 3462248"/>
              <a:gd name="connsiteX82" fmla="*/ 956763 w 2576248"/>
              <a:gd name="connsiteY82" fmla="*/ 240528 h 3462248"/>
              <a:gd name="connsiteX83" fmla="*/ 898908 w 2576248"/>
              <a:gd name="connsiteY83" fmla="*/ 225665 h 3462248"/>
              <a:gd name="connsiteX84" fmla="*/ 355969 w 2576248"/>
              <a:gd name="connsiteY84" fmla="*/ 101831 h 3462248"/>
              <a:gd name="connsiteX85" fmla="*/ 348839 w 2576248"/>
              <a:gd name="connsiteY85" fmla="*/ 101840 h 3462248"/>
              <a:gd name="connsiteX86" fmla="*/ 47387 w 2576248"/>
              <a:gd name="connsiteY86" fmla="*/ 9416 h 3462248"/>
              <a:gd name="connsiteX87" fmla="*/ 1453145 w 2576248"/>
              <a:gd name="connsiteY87" fmla="*/ 354112 h 3462248"/>
              <a:gd name="connsiteX88" fmla="*/ 1527984 w 2576248"/>
              <a:gd name="connsiteY88" fmla="*/ 474292 h 3462248"/>
              <a:gd name="connsiteX89" fmla="*/ 1615907 w 2576248"/>
              <a:gd name="connsiteY89" fmla="*/ 639322 h 3462248"/>
              <a:gd name="connsiteX90" fmla="*/ 1659101 w 2576248"/>
              <a:gd name="connsiteY90" fmla="*/ 781883 h 3462248"/>
              <a:gd name="connsiteX91" fmla="*/ 1737953 w 2576248"/>
              <a:gd name="connsiteY91" fmla="*/ 903929 h 3462248"/>
              <a:gd name="connsiteX0" fmla="*/ 1679358 w 2517653"/>
              <a:gd name="connsiteY0" fmla="*/ 804657 h 3362976"/>
              <a:gd name="connsiteX1" fmla="*/ 2061125 w 2517653"/>
              <a:gd name="connsiteY1" fmla="*/ 1064100 h 3362976"/>
              <a:gd name="connsiteX2" fmla="*/ 2282538 w 2517653"/>
              <a:gd name="connsiteY2" fmla="*/ 1383344 h 3362976"/>
              <a:gd name="connsiteX3" fmla="*/ 2346806 w 2517653"/>
              <a:gd name="connsiteY3" fmla="*/ 1750737 h 3362976"/>
              <a:gd name="connsiteX4" fmla="*/ 2336478 w 2517653"/>
              <a:gd name="connsiteY4" fmla="*/ 2107174 h 3362976"/>
              <a:gd name="connsiteX5" fmla="*/ 2386720 w 2517653"/>
              <a:gd name="connsiteY5" fmla="*/ 2343590 h 3362976"/>
              <a:gd name="connsiteX6" fmla="*/ 2477025 w 2517653"/>
              <a:gd name="connsiteY6" fmla="*/ 2602893 h 3362976"/>
              <a:gd name="connsiteX7" fmla="*/ 2517507 w 2517653"/>
              <a:gd name="connsiteY7" fmla="*/ 2906899 h 3362976"/>
              <a:gd name="connsiteX8" fmla="*/ 2464455 w 2517653"/>
              <a:gd name="connsiteY8" fmla="*/ 3071956 h 3362976"/>
              <a:gd name="connsiteX9" fmla="*/ 2420842 w 2517653"/>
              <a:gd name="connsiteY9" fmla="*/ 3183464 h 3362976"/>
              <a:gd name="connsiteX10" fmla="*/ 2333059 w 2517653"/>
              <a:gd name="connsiteY10" fmla="*/ 3235660 h 3362976"/>
              <a:gd name="connsiteX11" fmla="*/ 2039781 w 2517653"/>
              <a:gd name="connsiteY11" fmla="*/ 3347012 h 3362976"/>
              <a:gd name="connsiteX12" fmla="*/ 173563 w 2517653"/>
              <a:gd name="connsiteY12" fmla="*/ 2850543 h 3362976"/>
              <a:gd name="connsiteX13" fmla="*/ 93392 w 2517653"/>
              <a:gd name="connsiteY13" fmla="*/ 2806092 h 3362976"/>
              <a:gd name="connsiteX14" fmla="*/ 280195 w 2517653"/>
              <a:gd name="connsiteY14" fmla="*/ 2809094 h 3362976"/>
              <a:gd name="connsiteX15" fmla="*/ 355557 w 2517653"/>
              <a:gd name="connsiteY15" fmla="*/ 2753828 h 3362976"/>
              <a:gd name="connsiteX16" fmla="*/ 410823 w 2517653"/>
              <a:gd name="connsiteY16" fmla="*/ 2708610 h 3362976"/>
              <a:gd name="connsiteX17" fmla="*/ 506938 w 2517653"/>
              <a:gd name="connsiteY17" fmla="*/ 2750531 h 3362976"/>
              <a:gd name="connsiteX18" fmla="*/ 561548 w 2517653"/>
              <a:gd name="connsiteY18" fmla="*/ 2753828 h 3362976"/>
              <a:gd name="connsiteX19" fmla="*/ 611790 w 2517653"/>
              <a:gd name="connsiteY19" fmla="*/ 2738755 h 3362976"/>
              <a:gd name="connsiteX20" fmla="*/ 662032 w 2517653"/>
              <a:gd name="connsiteY20" fmla="*/ 2668417 h 3362976"/>
              <a:gd name="connsiteX21" fmla="*/ 677105 w 2517653"/>
              <a:gd name="connsiteY21" fmla="*/ 2623199 h 3362976"/>
              <a:gd name="connsiteX22" fmla="*/ 676007 w 2517653"/>
              <a:gd name="connsiteY22" fmla="*/ 2598131 h 3362976"/>
              <a:gd name="connsiteX23" fmla="*/ 716775 w 2517653"/>
              <a:gd name="connsiteY23" fmla="*/ 2577196 h 3362976"/>
              <a:gd name="connsiteX24" fmla="*/ 767540 w 2517653"/>
              <a:gd name="connsiteY24" fmla="*/ 2598078 h 3362976"/>
              <a:gd name="connsiteX25" fmla="*/ 842902 w 2517653"/>
              <a:gd name="connsiteY25" fmla="*/ 2598078 h 3362976"/>
              <a:gd name="connsiteX26" fmla="*/ 898168 w 2517653"/>
              <a:gd name="connsiteY26" fmla="*/ 2552861 h 3362976"/>
              <a:gd name="connsiteX27" fmla="*/ 918265 w 2517653"/>
              <a:gd name="connsiteY27" fmla="*/ 2477498 h 3362976"/>
              <a:gd name="connsiteX28" fmla="*/ 918265 w 2517653"/>
              <a:gd name="connsiteY28" fmla="*/ 2417208 h 3362976"/>
              <a:gd name="connsiteX29" fmla="*/ 978555 w 2517653"/>
              <a:gd name="connsiteY29" fmla="*/ 2341845 h 3362976"/>
              <a:gd name="connsiteX30" fmla="*/ 998652 w 2517653"/>
              <a:gd name="connsiteY30" fmla="*/ 2296628 h 3362976"/>
              <a:gd name="connsiteX31" fmla="*/ 1018748 w 2517653"/>
              <a:gd name="connsiteY31" fmla="*/ 2271507 h 3362976"/>
              <a:gd name="connsiteX32" fmla="*/ 1052243 w 2517653"/>
              <a:gd name="connsiteY32" fmla="*/ 2252849 h 3362976"/>
              <a:gd name="connsiteX33" fmla="*/ 1099135 w 2517653"/>
              <a:gd name="connsiteY33" fmla="*/ 2251410 h 3362976"/>
              <a:gd name="connsiteX34" fmla="*/ 1094111 w 2517653"/>
              <a:gd name="connsiteY34" fmla="*/ 2201168 h 3362976"/>
              <a:gd name="connsiteX35" fmla="*/ 1084063 w 2517653"/>
              <a:gd name="connsiteY35" fmla="*/ 2165999 h 3362976"/>
              <a:gd name="connsiteX36" fmla="*/ 1083199 w 2517653"/>
              <a:gd name="connsiteY36" fmla="*/ 2148074 h 3362976"/>
              <a:gd name="connsiteX37" fmla="*/ 1046250 w 2517653"/>
              <a:gd name="connsiteY37" fmla="*/ 2111519 h 3362976"/>
              <a:gd name="connsiteX38" fmla="*/ 1023773 w 2517653"/>
              <a:gd name="connsiteY38" fmla="*/ 2110733 h 3362976"/>
              <a:gd name="connsiteX39" fmla="*/ 978555 w 2517653"/>
              <a:gd name="connsiteY39" fmla="*/ 2060491 h 3362976"/>
              <a:gd name="connsiteX40" fmla="*/ 948410 w 2517653"/>
              <a:gd name="connsiteY40" fmla="*/ 2030346 h 3362976"/>
              <a:gd name="connsiteX41" fmla="*/ 923289 w 2517653"/>
              <a:gd name="connsiteY41" fmla="*/ 2025322 h 3362976"/>
              <a:gd name="connsiteX42" fmla="*/ 873649 w 2517653"/>
              <a:gd name="connsiteY42" fmla="*/ 1945668 h 3362976"/>
              <a:gd name="connsiteX43" fmla="*/ 852951 w 2517653"/>
              <a:gd name="connsiteY43" fmla="*/ 1874597 h 3362976"/>
              <a:gd name="connsiteX44" fmla="*/ 821262 w 2517653"/>
              <a:gd name="connsiteY44" fmla="*/ 1836131 h 3362976"/>
              <a:gd name="connsiteX45" fmla="*/ 814118 w 2517653"/>
              <a:gd name="connsiteY45" fmla="*/ 1798031 h 3362976"/>
              <a:gd name="connsiteX46" fmla="*/ 792661 w 2517653"/>
              <a:gd name="connsiteY46" fmla="*/ 1769089 h 3362976"/>
              <a:gd name="connsiteX47" fmla="*/ 792687 w 2517653"/>
              <a:gd name="connsiteY47" fmla="*/ 1750406 h 3362976"/>
              <a:gd name="connsiteX48" fmla="*/ 757491 w 2517653"/>
              <a:gd name="connsiteY48" fmla="*/ 1698751 h 3362976"/>
              <a:gd name="connsiteX49" fmla="*/ 692177 w 2517653"/>
              <a:gd name="connsiteY49" fmla="*/ 1628412 h 3362976"/>
              <a:gd name="connsiteX50" fmla="*/ 662032 w 2517653"/>
              <a:gd name="connsiteY50" fmla="*/ 1593243 h 3362976"/>
              <a:gd name="connsiteX51" fmla="*/ 626863 w 2517653"/>
              <a:gd name="connsiteY51" fmla="*/ 1553050 h 3362976"/>
              <a:gd name="connsiteX52" fmla="*/ 616474 w 2517653"/>
              <a:gd name="connsiteY52" fmla="*/ 1488468 h 3362976"/>
              <a:gd name="connsiteX53" fmla="*/ 621839 w 2517653"/>
              <a:gd name="connsiteY53" fmla="*/ 1462614 h 3362976"/>
              <a:gd name="connsiteX54" fmla="*/ 578375 w 2517653"/>
              <a:gd name="connsiteY54" fmla="*/ 1440843 h 3362976"/>
              <a:gd name="connsiteX55" fmla="*/ 551500 w 2517653"/>
              <a:gd name="connsiteY55" fmla="*/ 1442518 h 3362976"/>
              <a:gd name="connsiteX56" fmla="*/ 541975 w 2517653"/>
              <a:gd name="connsiteY56" fmla="*/ 1402874 h 3362976"/>
              <a:gd name="connsiteX57" fmla="*/ 545038 w 2517653"/>
              <a:gd name="connsiteY57" fmla="*/ 1328924 h 3362976"/>
              <a:gd name="connsiteX58" fmla="*/ 526379 w 2517653"/>
              <a:gd name="connsiteY58" fmla="*/ 1301841 h 3362976"/>
              <a:gd name="connsiteX59" fmla="*/ 496234 w 2517653"/>
              <a:gd name="connsiteY59" fmla="*/ 1256623 h 3362976"/>
              <a:gd name="connsiteX60" fmla="*/ 440968 w 2517653"/>
              <a:gd name="connsiteY60" fmla="*/ 1203216 h 3362976"/>
              <a:gd name="connsiteX61" fmla="*/ 410823 w 2517653"/>
              <a:gd name="connsiteY61" fmla="*/ 1161164 h 3362976"/>
              <a:gd name="connsiteX62" fmla="*/ 375654 w 2517653"/>
              <a:gd name="connsiteY62" fmla="*/ 1146091 h 3362976"/>
              <a:gd name="connsiteX63" fmla="*/ 354537 w 2517653"/>
              <a:gd name="connsiteY63" fmla="*/ 1133662 h 3362976"/>
              <a:gd name="connsiteX64" fmla="*/ 330436 w 2517653"/>
              <a:gd name="connsiteY64" fmla="*/ 1125995 h 3362976"/>
              <a:gd name="connsiteX65" fmla="*/ 302149 w 2517653"/>
              <a:gd name="connsiteY65" fmla="*/ 1107468 h 3362976"/>
              <a:gd name="connsiteX66" fmla="*/ 265122 w 2517653"/>
              <a:gd name="connsiteY66" fmla="*/ 1100874 h 3362976"/>
              <a:gd name="connsiteX67" fmla="*/ 230712 w 2517653"/>
              <a:gd name="connsiteY67" fmla="*/ 1076512 h 3362976"/>
              <a:gd name="connsiteX68" fmla="*/ 191095 w 2517653"/>
              <a:gd name="connsiteY68" fmla="*/ 1058561 h 3362976"/>
              <a:gd name="connsiteX69" fmla="*/ 229953 w 2517653"/>
              <a:gd name="connsiteY69" fmla="*/ 935076 h 3362976"/>
              <a:gd name="connsiteX70" fmla="*/ 260098 w 2517653"/>
              <a:gd name="connsiteY70" fmla="*/ 864738 h 3362976"/>
              <a:gd name="connsiteX71" fmla="*/ 355557 w 2517653"/>
              <a:gd name="connsiteY71" fmla="*/ 744157 h 3362976"/>
              <a:gd name="connsiteX72" fmla="*/ 392323 w 2517653"/>
              <a:gd name="connsiteY72" fmla="*/ 688891 h 3362976"/>
              <a:gd name="connsiteX73" fmla="*/ 445992 w 2517653"/>
              <a:gd name="connsiteY73" fmla="*/ 663770 h 3362976"/>
              <a:gd name="connsiteX74" fmla="*/ 516331 w 2517653"/>
              <a:gd name="connsiteY74" fmla="*/ 623577 h 3362976"/>
              <a:gd name="connsiteX75" fmla="*/ 626863 w 2517653"/>
              <a:gd name="connsiteY75" fmla="*/ 593432 h 3362976"/>
              <a:gd name="connsiteX76" fmla="*/ 672080 w 2517653"/>
              <a:gd name="connsiteY76" fmla="*/ 573335 h 3362976"/>
              <a:gd name="connsiteX77" fmla="*/ 707250 w 2517653"/>
              <a:gd name="connsiteY77" fmla="*/ 533142 h 3362976"/>
              <a:gd name="connsiteX78" fmla="*/ 727346 w 2517653"/>
              <a:gd name="connsiteY78" fmla="*/ 447731 h 3362976"/>
              <a:gd name="connsiteX79" fmla="*/ 760135 w 2517653"/>
              <a:gd name="connsiteY79" fmla="*/ 360723 h 3362976"/>
              <a:gd name="connsiteX80" fmla="*/ 827830 w 2517653"/>
              <a:gd name="connsiteY80" fmla="*/ 271885 h 3362976"/>
              <a:gd name="connsiteX81" fmla="*/ 943386 w 2517653"/>
              <a:gd name="connsiteY81" fmla="*/ 171401 h 3362976"/>
              <a:gd name="connsiteX82" fmla="*/ 898168 w 2517653"/>
              <a:gd name="connsiteY82" fmla="*/ 141256 h 3362976"/>
              <a:gd name="connsiteX83" fmla="*/ 840313 w 2517653"/>
              <a:gd name="connsiteY83" fmla="*/ 126393 h 3362976"/>
              <a:gd name="connsiteX84" fmla="*/ 297374 w 2517653"/>
              <a:gd name="connsiteY84" fmla="*/ 2559 h 3362976"/>
              <a:gd name="connsiteX85" fmla="*/ 290244 w 2517653"/>
              <a:gd name="connsiteY85" fmla="*/ 2568 h 3362976"/>
              <a:gd name="connsiteX86" fmla="*/ 1003204 w 2517653"/>
              <a:gd name="connsiteY86" fmla="*/ 164938 h 3362976"/>
              <a:gd name="connsiteX87" fmla="*/ 1394550 w 2517653"/>
              <a:gd name="connsiteY87" fmla="*/ 254840 h 3362976"/>
              <a:gd name="connsiteX88" fmla="*/ 1469389 w 2517653"/>
              <a:gd name="connsiteY88" fmla="*/ 375020 h 3362976"/>
              <a:gd name="connsiteX89" fmla="*/ 1557312 w 2517653"/>
              <a:gd name="connsiteY89" fmla="*/ 540050 h 3362976"/>
              <a:gd name="connsiteX90" fmla="*/ 1600506 w 2517653"/>
              <a:gd name="connsiteY90" fmla="*/ 682611 h 3362976"/>
              <a:gd name="connsiteX91" fmla="*/ 1679358 w 2517653"/>
              <a:gd name="connsiteY91" fmla="*/ 804657 h 3362976"/>
              <a:gd name="connsiteX0" fmla="*/ 1679358 w 2517653"/>
              <a:gd name="connsiteY0" fmla="*/ 802311 h 3360630"/>
              <a:gd name="connsiteX1" fmla="*/ 2061125 w 2517653"/>
              <a:gd name="connsiteY1" fmla="*/ 1061754 h 3360630"/>
              <a:gd name="connsiteX2" fmla="*/ 2282538 w 2517653"/>
              <a:gd name="connsiteY2" fmla="*/ 1380998 h 3360630"/>
              <a:gd name="connsiteX3" fmla="*/ 2346806 w 2517653"/>
              <a:gd name="connsiteY3" fmla="*/ 1748391 h 3360630"/>
              <a:gd name="connsiteX4" fmla="*/ 2336478 w 2517653"/>
              <a:gd name="connsiteY4" fmla="*/ 2104828 h 3360630"/>
              <a:gd name="connsiteX5" fmla="*/ 2386720 w 2517653"/>
              <a:gd name="connsiteY5" fmla="*/ 2341244 h 3360630"/>
              <a:gd name="connsiteX6" fmla="*/ 2477025 w 2517653"/>
              <a:gd name="connsiteY6" fmla="*/ 2600547 h 3360630"/>
              <a:gd name="connsiteX7" fmla="*/ 2517507 w 2517653"/>
              <a:gd name="connsiteY7" fmla="*/ 2904553 h 3360630"/>
              <a:gd name="connsiteX8" fmla="*/ 2464455 w 2517653"/>
              <a:gd name="connsiteY8" fmla="*/ 3069610 h 3360630"/>
              <a:gd name="connsiteX9" fmla="*/ 2420842 w 2517653"/>
              <a:gd name="connsiteY9" fmla="*/ 3181118 h 3360630"/>
              <a:gd name="connsiteX10" fmla="*/ 2333059 w 2517653"/>
              <a:gd name="connsiteY10" fmla="*/ 3233314 h 3360630"/>
              <a:gd name="connsiteX11" fmla="*/ 2039781 w 2517653"/>
              <a:gd name="connsiteY11" fmla="*/ 3344666 h 3360630"/>
              <a:gd name="connsiteX12" fmla="*/ 173563 w 2517653"/>
              <a:gd name="connsiteY12" fmla="*/ 2848197 h 3360630"/>
              <a:gd name="connsiteX13" fmla="*/ 93392 w 2517653"/>
              <a:gd name="connsiteY13" fmla="*/ 2803746 h 3360630"/>
              <a:gd name="connsiteX14" fmla="*/ 280195 w 2517653"/>
              <a:gd name="connsiteY14" fmla="*/ 2806748 h 3360630"/>
              <a:gd name="connsiteX15" fmla="*/ 355557 w 2517653"/>
              <a:gd name="connsiteY15" fmla="*/ 2751482 h 3360630"/>
              <a:gd name="connsiteX16" fmla="*/ 410823 w 2517653"/>
              <a:gd name="connsiteY16" fmla="*/ 2706264 h 3360630"/>
              <a:gd name="connsiteX17" fmla="*/ 506938 w 2517653"/>
              <a:gd name="connsiteY17" fmla="*/ 2748185 h 3360630"/>
              <a:gd name="connsiteX18" fmla="*/ 561548 w 2517653"/>
              <a:gd name="connsiteY18" fmla="*/ 2751482 h 3360630"/>
              <a:gd name="connsiteX19" fmla="*/ 611790 w 2517653"/>
              <a:gd name="connsiteY19" fmla="*/ 2736409 h 3360630"/>
              <a:gd name="connsiteX20" fmla="*/ 662032 w 2517653"/>
              <a:gd name="connsiteY20" fmla="*/ 2666071 h 3360630"/>
              <a:gd name="connsiteX21" fmla="*/ 677105 w 2517653"/>
              <a:gd name="connsiteY21" fmla="*/ 2620853 h 3360630"/>
              <a:gd name="connsiteX22" fmla="*/ 676007 w 2517653"/>
              <a:gd name="connsiteY22" fmla="*/ 2595785 h 3360630"/>
              <a:gd name="connsiteX23" fmla="*/ 716775 w 2517653"/>
              <a:gd name="connsiteY23" fmla="*/ 2574850 h 3360630"/>
              <a:gd name="connsiteX24" fmla="*/ 767540 w 2517653"/>
              <a:gd name="connsiteY24" fmla="*/ 2595732 h 3360630"/>
              <a:gd name="connsiteX25" fmla="*/ 842902 w 2517653"/>
              <a:gd name="connsiteY25" fmla="*/ 2595732 h 3360630"/>
              <a:gd name="connsiteX26" fmla="*/ 898168 w 2517653"/>
              <a:gd name="connsiteY26" fmla="*/ 2550515 h 3360630"/>
              <a:gd name="connsiteX27" fmla="*/ 918265 w 2517653"/>
              <a:gd name="connsiteY27" fmla="*/ 2475152 h 3360630"/>
              <a:gd name="connsiteX28" fmla="*/ 918265 w 2517653"/>
              <a:gd name="connsiteY28" fmla="*/ 2414862 h 3360630"/>
              <a:gd name="connsiteX29" fmla="*/ 978555 w 2517653"/>
              <a:gd name="connsiteY29" fmla="*/ 2339499 h 3360630"/>
              <a:gd name="connsiteX30" fmla="*/ 998652 w 2517653"/>
              <a:gd name="connsiteY30" fmla="*/ 2294282 h 3360630"/>
              <a:gd name="connsiteX31" fmla="*/ 1018748 w 2517653"/>
              <a:gd name="connsiteY31" fmla="*/ 2269161 h 3360630"/>
              <a:gd name="connsiteX32" fmla="*/ 1052243 w 2517653"/>
              <a:gd name="connsiteY32" fmla="*/ 2250503 h 3360630"/>
              <a:gd name="connsiteX33" fmla="*/ 1099135 w 2517653"/>
              <a:gd name="connsiteY33" fmla="*/ 2249064 h 3360630"/>
              <a:gd name="connsiteX34" fmla="*/ 1094111 w 2517653"/>
              <a:gd name="connsiteY34" fmla="*/ 2198822 h 3360630"/>
              <a:gd name="connsiteX35" fmla="*/ 1084063 w 2517653"/>
              <a:gd name="connsiteY35" fmla="*/ 2163653 h 3360630"/>
              <a:gd name="connsiteX36" fmla="*/ 1083199 w 2517653"/>
              <a:gd name="connsiteY36" fmla="*/ 2145728 h 3360630"/>
              <a:gd name="connsiteX37" fmla="*/ 1046250 w 2517653"/>
              <a:gd name="connsiteY37" fmla="*/ 2109173 h 3360630"/>
              <a:gd name="connsiteX38" fmla="*/ 1023773 w 2517653"/>
              <a:gd name="connsiteY38" fmla="*/ 2108387 h 3360630"/>
              <a:gd name="connsiteX39" fmla="*/ 978555 w 2517653"/>
              <a:gd name="connsiteY39" fmla="*/ 2058145 h 3360630"/>
              <a:gd name="connsiteX40" fmla="*/ 948410 w 2517653"/>
              <a:gd name="connsiteY40" fmla="*/ 2028000 h 3360630"/>
              <a:gd name="connsiteX41" fmla="*/ 923289 w 2517653"/>
              <a:gd name="connsiteY41" fmla="*/ 2022976 h 3360630"/>
              <a:gd name="connsiteX42" fmla="*/ 873649 w 2517653"/>
              <a:gd name="connsiteY42" fmla="*/ 1943322 h 3360630"/>
              <a:gd name="connsiteX43" fmla="*/ 852951 w 2517653"/>
              <a:gd name="connsiteY43" fmla="*/ 1872251 h 3360630"/>
              <a:gd name="connsiteX44" fmla="*/ 821262 w 2517653"/>
              <a:gd name="connsiteY44" fmla="*/ 1833785 h 3360630"/>
              <a:gd name="connsiteX45" fmla="*/ 814118 w 2517653"/>
              <a:gd name="connsiteY45" fmla="*/ 1795685 h 3360630"/>
              <a:gd name="connsiteX46" fmla="*/ 792661 w 2517653"/>
              <a:gd name="connsiteY46" fmla="*/ 1766743 h 3360630"/>
              <a:gd name="connsiteX47" fmla="*/ 792687 w 2517653"/>
              <a:gd name="connsiteY47" fmla="*/ 1748060 h 3360630"/>
              <a:gd name="connsiteX48" fmla="*/ 757491 w 2517653"/>
              <a:gd name="connsiteY48" fmla="*/ 1696405 h 3360630"/>
              <a:gd name="connsiteX49" fmla="*/ 692177 w 2517653"/>
              <a:gd name="connsiteY49" fmla="*/ 1626066 h 3360630"/>
              <a:gd name="connsiteX50" fmla="*/ 662032 w 2517653"/>
              <a:gd name="connsiteY50" fmla="*/ 1590897 h 3360630"/>
              <a:gd name="connsiteX51" fmla="*/ 626863 w 2517653"/>
              <a:gd name="connsiteY51" fmla="*/ 1550704 h 3360630"/>
              <a:gd name="connsiteX52" fmla="*/ 616474 w 2517653"/>
              <a:gd name="connsiteY52" fmla="*/ 1486122 h 3360630"/>
              <a:gd name="connsiteX53" fmla="*/ 621839 w 2517653"/>
              <a:gd name="connsiteY53" fmla="*/ 1460268 h 3360630"/>
              <a:gd name="connsiteX54" fmla="*/ 578375 w 2517653"/>
              <a:gd name="connsiteY54" fmla="*/ 1438497 h 3360630"/>
              <a:gd name="connsiteX55" fmla="*/ 551500 w 2517653"/>
              <a:gd name="connsiteY55" fmla="*/ 1440172 h 3360630"/>
              <a:gd name="connsiteX56" fmla="*/ 541975 w 2517653"/>
              <a:gd name="connsiteY56" fmla="*/ 1400528 h 3360630"/>
              <a:gd name="connsiteX57" fmla="*/ 545038 w 2517653"/>
              <a:gd name="connsiteY57" fmla="*/ 1326578 h 3360630"/>
              <a:gd name="connsiteX58" fmla="*/ 526379 w 2517653"/>
              <a:gd name="connsiteY58" fmla="*/ 1299495 h 3360630"/>
              <a:gd name="connsiteX59" fmla="*/ 496234 w 2517653"/>
              <a:gd name="connsiteY59" fmla="*/ 1254277 h 3360630"/>
              <a:gd name="connsiteX60" fmla="*/ 440968 w 2517653"/>
              <a:gd name="connsiteY60" fmla="*/ 1200870 h 3360630"/>
              <a:gd name="connsiteX61" fmla="*/ 410823 w 2517653"/>
              <a:gd name="connsiteY61" fmla="*/ 1158818 h 3360630"/>
              <a:gd name="connsiteX62" fmla="*/ 375654 w 2517653"/>
              <a:gd name="connsiteY62" fmla="*/ 1143745 h 3360630"/>
              <a:gd name="connsiteX63" fmla="*/ 354537 w 2517653"/>
              <a:gd name="connsiteY63" fmla="*/ 1131316 h 3360630"/>
              <a:gd name="connsiteX64" fmla="*/ 330436 w 2517653"/>
              <a:gd name="connsiteY64" fmla="*/ 1123649 h 3360630"/>
              <a:gd name="connsiteX65" fmla="*/ 302149 w 2517653"/>
              <a:gd name="connsiteY65" fmla="*/ 1105122 h 3360630"/>
              <a:gd name="connsiteX66" fmla="*/ 265122 w 2517653"/>
              <a:gd name="connsiteY66" fmla="*/ 1098528 h 3360630"/>
              <a:gd name="connsiteX67" fmla="*/ 230712 w 2517653"/>
              <a:gd name="connsiteY67" fmla="*/ 1074166 h 3360630"/>
              <a:gd name="connsiteX68" fmla="*/ 191095 w 2517653"/>
              <a:gd name="connsiteY68" fmla="*/ 1056215 h 3360630"/>
              <a:gd name="connsiteX69" fmla="*/ 229953 w 2517653"/>
              <a:gd name="connsiteY69" fmla="*/ 932730 h 3360630"/>
              <a:gd name="connsiteX70" fmla="*/ 260098 w 2517653"/>
              <a:gd name="connsiteY70" fmla="*/ 862392 h 3360630"/>
              <a:gd name="connsiteX71" fmla="*/ 355557 w 2517653"/>
              <a:gd name="connsiteY71" fmla="*/ 741811 h 3360630"/>
              <a:gd name="connsiteX72" fmla="*/ 392323 w 2517653"/>
              <a:gd name="connsiteY72" fmla="*/ 686545 h 3360630"/>
              <a:gd name="connsiteX73" fmla="*/ 445992 w 2517653"/>
              <a:gd name="connsiteY73" fmla="*/ 661424 h 3360630"/>
              <a:gd name="connsiteX74" fmla="*/ 516331 w 2517653"/>
              <a:gd name="connsiteY74" fmla="*/ 621231 h 3360630"/>
              <a:gd name="connsiteX75" fmla="*/ 626863 w 2517653"/>
              <a:gd name="connsiteY75" fmla="*/ 591086 h 3360630"/>
              <a:gd name="connsiteX76" fmla="*/ 672080 w 2517653"/>
              <a:gd name="connsiteY76" fmla="*/ 570989 h 3360630"/>
              <a:gd name="connsiteX77" fmla="*/ 707250 w 2517653"/>
              <a:gd name="connsiteY77" fmla="*/ 530796 h 3360630"/>
              <a:gd name="connsiteX78" fmla="*/ 727346 w 2517653"/>
              <a:gd name="connsiteY78" fmla="*/ 445385 h 3360630"/>
              <a:gd name="connsiteX79" fmla="*/ 760135 w 2517653"/>
              <a:gd name="connsiteY79" fmla="*/ 358377 h 3360630"/>
              <a:gd name="connsiteX80" fmla="*/ 827830 w 2517653"/>
              <a:gd name="connsiteY80" fmla="*/ 269539 h 3360630"/>
              <a:gd name="connsiteX81" fmla="*/ 943386 w 2517653"/>
              <a:gd name="connsiteY81" fmla="*/ 169055 h 3360630"/>
              <a:gd name="connsiteX82" fmla="*/ 898168 w 2517653"/>
              <a:gd name="connsiteY82" fmla="*/ 138910 h 3360630"/>
              <a:gd name="connsiteX83" fmla="*/ 840313 w 2517653"/>
              <a:gd name="connsiteY83" fmla="*/ 124047 h 3360630"/>
              <a:gd name="connsiteX84" fmla="*/ 297374 w 2517653"/>
              <a:gd name="connsiteY84" fmla="*/ 213 h 3360630"/>
              <a:gd name="connsiteX85" fmla="*/ 1171306 w 2517653"/>
              <a:gd name="connsiteY85" fmla="*/ 200247 h 3360630"/>
              <a:gd name="connsiteX86" fmla="*/ 1003204 w 2517653"/>
              <a:gd name="connsiteY86" fmla="*/ 162592 h 3360630"/>
              <a:gd name="connsiteX87" fmla="*/ 1394550 w 2517653"/>
              <a:gd name="connsiteY87" fmla="*/ 252494 h 3360630"/>
              <a:gd name="connsiteX88" fmla="*/ 1469389 w 2517653"/>
              <a:gd name="connsiteY88" fmla="*/ 372674 h 3360630"/>
              <a:gd name="connsiteX89" fmla="*/ 1557312 w 2517653"/>
              <a:gd name="connsiteY89" fmla="*/ 537704 h 3360630"/>
              <a:gd name="connsiteX90" fmla="*/ 1600506 w 2517653"/>
              <a:gd name="connsiteY90" fmla="*/ 680265 h 3360630"/>
              <a:gd name="connsiteX91" fmla="*/ 1679358 w 2517653"/>
              <a:gd name="connsiteY91" fmla="*/ 802311 h 3360630"/>
              <a:gd name="connsiteX0" fmla="*/ 1679358 w 2517653"/>
              <a:gd name="connsiteY0" fmla="*/ 678264 h 3236583"/>
              <a:gd name="connsiteX1" fmla="*/ 2061125 w 2517653"/>
              <a:gd name="connsiteY1" fmla="*/ 937707 h 3236583"/>
              <a:gd name="connsiteX2" fmla="*/ 2282538 w 2517653"/>
              <a:gd name="connsiteY2" fmla="*/ 1256951 h 3236583"/>
              <a:gd name="connsiteX3" fmla="*/ 2346806 w 2517653"/>
              <a:gd name="connsiteY3" fmla="*/ 1624344 h 3236583"/>
              <a:gd name="connsiteX4" fmla="*/ 2336478 w 2517653"/>
              <a:gd name="connsiteY4" fmla="*/ 1980781 h 3236583"/>
              <a:gd name="connsiteX5" fmla="*/ 2386720 w 2517653"/>
              <a:gd name="connsiteY5" fmla="*/ 2217197 h 3236583"/>
              <a:gd name="connsiteX6" fmla="*/ 2477025 w 2517653"/>
              <a:gd name="connsiteY6" fmla="*/ 2476500 h 3236583"/>
              <a:gd name="connsiteX7" fmla="*/ 2517507 w 2517653"/>
              <a:gd name="connsiteY7" fmla="*/ 2780506 h 3236583"/>
              <a:gd name="connsiteX8" fmla="*/ 2464455 w 2517653"/>
              <a:gd name="connsiteY8" fmla="*/ 2945563 h 3236583"/>
              <a:gd name="connsiteX9" fmla="*/ 2420842 w 2517653"/>
              <a:gd name="connsiteY9" fmla="*/ 3057071 h 3236583"/>
              <a:gd name="connsiteX10" fmla="*/ 2333059 w 2517653"/>
              <a:gd name="connsiteY10" fmla="*/ 3109267 h 3236583"/>
              <a:gd name="connsiteX11" fmla="*/ 2039781 w 2517653"/>
              <a:gd name="connsiteY11" fmla="*/ 3220619 h 3236583"/>
              <a:gd name="connsiteX12" fmla="*/ 173563 w 2517653"/>
              <a:gd name="connsiteY12" fmla="*/ 2724150 h 3236583"/>
              <a:gd name="connsiteX13" fmla="*/ 93392 w 2517653"/>
              <a:gd name="connsiteY13" fmla="*/ 2679699 h 3236583"/>
              <a:gd name="connsiteX14" fmla="*/ 280195 w 2517653"/>
              <a:gd name="connsiteY14" fmla="*/ 2682701 h 3236583"/>
              <a:gd name="connsiteX15" fmla="*/ 355557 w 2517653"/>
              <a:gd name="connsiteY15" fmla="*/ 2627435 h 3236583"/>
              <a:gd name="connsiteX16" fmla="*/ 410823 w 2517653"/>
              <a:gd name="connsiteY16" fmla="*/ 2582217 h 3236583"/>
              <a:gd name="connsiteX17" fmla="*/ 506938 w 2517653"/>
              <a:gd name="connsiteY17" fmla="*/ 2624138 h 3236583"/>
              <a:gd name="connsiteX18" fmla="*/ 561548 w 2517653"/>
              <a:gd name="connsiteY18" fmla="*/ 2627435 h 3236583"/>
              <a:gd name="connsiteX19" fmla="*/ 611790 w 2517653"/>
              <a:gd name="connsiteY19" fmla="*/ 2612362 h 3236583"/>
              <a:gd name="connsiteX20" fmla="*/ 662032 w 2517653"/>
              <a:gd name="connsiteY20" fmla="*/ 2542024 h 3236583"/>
              <a:gd name="connsiteX21" fmla="*/ 677105 w 2517653"/>
              <a:gd name="connsiteY21" fmla="*/ 2496806 h 3236583"/>
              <a:gd name="connsiteX22" fmla="*/ 676007 w 2517653"/>
              <a:gd name="connsiteY22" fmla="*/ 2471738 h 3236583"/>
              <a:gd name="connsiteX23" fmla="*/ 716775 w 2517653"/>
              <a:gd name="connsiteY23" fmla="*/ 2450803 h 3236583"/>
              <a:gd name="connsiteX24" fmla="*/ 767540 w 2517653"/>
              <a:gd name="connsiteY24" fmla="*/ 2471685 h 3236583"/>
              <a:gd name="connsiteX25" fmla="*/ 842902 w 2517653"/>
              <a:gd name="connsiteY25" fmla="*/ 2471685 h 3236583"/>
              <a:gd name="connsiteX26" fmla="*/ 898168 w 2517653"/>
              <a:gd name="connsiteY26" fmla="*/ 2426468 h 3236583"/>
              <a:gd name="connsiteX27" fmla="*/ 918265 w 2517653"/>
              <a:gd name="connsiteY27" fmla="*/ 2351105 h 3236583"/>
              <a:gd name="connsiteX28" fmla="*/ 918265 w 2517653"/>
              <a:gd name="connsiteY28" fmla="*/ 2290815 h 3236583"/>
              <a:gd name="connsiteX29" fmla="*/ 978555 w 2517653"/>
              <a:gd name="connsiteY29" fmla="*/ 2215452 h 3236583"/>
              <a:gd name="connsiteX30" fmla="*/ 998652 w 2517653"/>
              <a:gd name="connsiteY30" fmla="*/ 2170235 h 3236583"/>
              <a:gd name="connsiteX31" fmla="*/ 1018748 w 2517653"/>
              <a:gd name="connsiteY31" fmla="*/ 2145114 h 3236583"/>
              <a:gd name="connsiteX32" fmla="*/ 1052243 w 2517653"/>
              <a:gd name="connsiteY32" fmla="*/ 2126456 h 3236583"/>
              <a:gd name="connsiteX33" fmla="*/ 1099135 w 2517653"/>
              <a:gd name="connsiteY33" fmla="*/ 2125017 h 3236583"/>
              <a:gd name="connsiteX34" fmla="*/ 1094111 w 2517653"/>
              <a:gd name="connsiteY34" fmla="*/ 2074775 h 3236583"/>
              <a:gd name="connsiteX35" fmla="*/ 1084063 w 2517653"/>
              <a:gd name="connsiteY35" fmla="*/ 2039606 h 3236583"/>
              <a:gd name="connsiteX36" fmla="*/ 1083199 w 2517653"/>
              <a:gd name="connsiteY36" fmla="*/ 2021681 h 3236583"/>
              <a:gd name="connsiteX37" fmla="*/ 1046250 w 2517653"/>
              <a:gd name="connsiteY37" fmla="*/ 1985126 h 3236583"/>
              <a:gd name="connsiteX38" fmla="*/ 1023773 w 2517653"/>
              <a:gd name="connsiteY38" fmla="*/ 1984340 h 3236583"/>
              <a:gd name="connsiteX39" fmla="*/ 978555 w 2517653"/>
              <a:gd name="connsiteY39" fmla="*/ 1934098 h 3236583"/>
              <a:gd name="connsiteX40" fmla="*/ 948410 w 2517653"/>
              <a:gd name="connsiteY40" fmla="*/ 1903953 h 3236583"/>
              <a:gd name="connsiteX41" fmla="*/ 923289 w 2517653"/>
              <a:gd name="connsiteY41" fmla="*/ 1898929 h 3236583"/>
              <a:gd name="connsiteX42" fmla="*/ 873649 w 2517653"/>
              <a:gd name="connsiteY42" fmla="*/ 1819275 h 3236583"/>
              <a:gd name="connsiteX43" fmla="*/ 852951 w 2517653"/>
              <a:gd name="connsiteY43" fmla="*/ 1748204 h 3236583"/>
              <a:gd name="connsiteX44" fmla="*/ 821262 w 2517653"/>
              <a:gd name="connsiteY44" fmla="*/ 1709738 h 3236583"/>
              <a:gd name="connsiteX45" fmla="*/ 814118 w 2517653"/>
              <a:gd name="connsiteY45" fmla="*/ 1671638 h 3236583"/>
              <a:gd name="connsiteX46" fmla="*/ 792661 w 2517653"/>
              <a:gd name="connsiteY46" fmla="*/ 1642696 h 3236583"/>
              <a:gd name="connsiteX47" fmla="*/ 792687 w 2517653"/>
              <a:gd name="connsiteY47" fmla="*/ 1624013 h 3236583"/>
              <a:gd name="connsiteX48" fmla="*/ 757491 w 2517653"/>
              <a:gd name="connsiteY48" fmla="*/ 1572358 h 3236583"/>
              <a:gd name="connsiteX49" fmla="*/ 692177 w 2517653"/>
              <a:gd name="connsiteY49" fmla="*/ 1502019 h 3236583"/>
              <a:gd name="connsiteX50" fmla="*/ 662032 w 2517653"/>
              <a:gd name="connsiteY50" fmla="*/ 1466850 h 3236583"/>
              <a:gd name="connsiteX51" fmla="*/ 626863 w 2517653"/>
              <a:gd name="connsiteY51" fmla="*/ 1426657 h 3236583"/>
              <a:gd name="connsiteX52" fmla="*/ 616474 w 2517653"/>
              <a:gd name="connsiteY52" fmla="*/ 1362075 h 3236583"/>
              <a:gd name="connsiteX53" fmla="*/ 621839 w 2517653"/>
              <a:gd name="connsiteY53" fmla="*/ 1336221 h 3236583"/>
              <a:gd name="connsiteX54" fmla="*/ 578375 w 2517653"/>
              <a:gd name="connsiteY54" fmla="*/ 1314450 h 3236583"/>
              <a:gd name="connsiteX55" fmla="*/ 551500 w 2517653"/>
              <a:gd name="connsiteY55" fmla="*/ 1316125 h 3236583"/>
              <a:gd name="connsiteX56" fmla="*/ 541975 w 2517653"/>
              <a:gd name="connsiteY56" fmla="*/ 1276481 h 3236583"/>
              <a:gd name="connsiteX57" fmla="*/ 545038 w 2517653"/>
              <a:gd name="connsiteY57" fmla="*/ 1202531 h 3236583"/>
              <a:gd name="connsiteX58" fmla="*/ 526379 w 2517653"/>
              <a:gd name="connsiteY58" fmla="*/ 1175448 h 3236583"/>
              <a:gd name="connsiteX59" fmla="*/ 496234 w 2517653"/>
              <a:gd name="connsiteY59" fmla="*/ 1130230 h 3236583"/>
              <a:gd name="connsiteX60" fmla="*/ 440968 w 2517653"/>
              <a:gd name="connsiteY60" fmla="*/ 1076823 h 3236583"/>
              <a:gd name="connsiteX61" fmla="*/ 410823 w 2517653"/>
              <a:gd name="connsiteY61" fmla="*/ 1034771 h 3236583"/>
              <a:gd name="connsiteX62" fmla="*/ 375654 w 2517653"/>
              <a:gd name="connsiteY62" fmla="*/ 1019698 h 3236583"/>
              <a:gd name="connsiteX63" fmla="*/ 354537 w 2517653"/>
              <a:gd name="connsiteY63" fmla="*/ 1007269 h 3236583"/>
              <a:gd name="connsiteX64" fmla="*/ 330436 w 2517653"/>
              <a:gd name="connsiteY64" fmla="*/ 999602 h 3236583"/>
              <a:gd name="connsiteX65" fmla="*/ 302149 w 2517653"/>
              <a:gd name="connsiteY65" fmla="*/ 981075 h 3236583"/>
              <a:gd name="connsiteX66" fmla="*/ 265122 w 2517653"/>
              <a:gd name="connsiteY66" fmla="*/ 974481 h 3236583"/>
              <a:gd name="connsiteX67" fmla="*/ 230712 w 2517653"/>
              <a:gd name="connsiteY67" fmla="*/ 950119 h 3236583"/>
              <a:gd name="connsiteX68" fmla="*/ 191095 w 2517653"/>
              <a:gd name="connsiteY68" fmla="*/ 932168 h 3236583"/>
              <a:gd name="connsiteX69" fmla="*/ 229953 w 2517653"/>
              <a:gd name="connsiteY69" fmla="*/ 808683 h 3236583"/>
              <a:gd name="connsiteX70" fmla="*/ 260098 w 2517653"/>
              <a:gd name="connsiteY70" fmla="*/ 738345 h 3236583"/>
              <a:gd name="connsiteX71" fmla="*/ 355557 w 2517653"/>
              <a:gd name="connsiteY71" fmla="*/ 617764 h 3236583"/>
              <a:gd name="connsiteX72" fmla="*/ 392323 w 2517653"/>
              <a:gd name="connsiteY72" fmla="*/ 562498 h 3236583"/>
              <a:gd name="connsiteX73" fmla="*/ 445992 w 2517653"/>
              <a:gd name="connsiteY73" fmla="*/ 537377 h 3236583"/>
              <a:gd name="connsiteX74" fmla="*/ 516331 w 2517653"/>
              <a:gd name="connsiteY74" fmla="*/ 497184 h 3236583"/>
              <a:gd name="connsiteX75" fmla="*/ 626863 w 2517653"/>
              <a:gd name="connsiteY75" fmla="*/ 467039 h 3236583"/>
              <a:gd name="connsiteX76" fmla="*/ 672080 w 2517653"/>
              <a:gd name="connsiteY76" fmla="*/ 446942 h 3236583"/>
              <a:gd name="connsiteX77" fmla="*/ 707250 w 2517653"/>
              <a:gd name="connsiteY77" fmla="*/ 406749 h 3236583"/>
              <a:gd name="connsiteX78" fmla="*/ 727346 w 2517653"/>
              <a:gd name="connsiteY78" fmla="*/ 321338 h 3236583"/>
              <a:gd name="connsiteX79" fmla="*/ 760135 w 2517653"/>
              <a:gd name="connsiteY79" fmla="*/ 234330 h 3236583"/>
              <a:gd name="connsiteX80" fmla="*/ 827830 w 2517653"/>
              <a:gd name="connsiteY80" fmla="*/ 145492 h 3236583"/>
              <a:gd name="connsiteX81" fmla="*/ 943386 w 2517653"/>
              <a:gd name="connsiteY81" fmla="*/ 45008 h 3236583"/>
              <a:gd name="connsiteX82" fmla="*/ 898168 w 2517653"/>
              <a:gd name="connsiteY82" fmla="*/ 14863 h 3236583"/>
              <a:gd name="connsiteX83" fmla="*/ 840313 w 2517653"/>
              <a:gd name="connsiteY83" fmla="*/ 0 h 3236583"/>
              <a:gd name="connsiteX84" fmla="*/ 1330836 w 2517653"/>
              <a:gd name="connsiteY84" fmla="*/ 102385 h 3236583"/>
              <a:gd name="connsiteX85" fmla="*/ 1171306 w 2517653"/>
              <a:gd name="connsiteY85" fmla="*/ 76200 h 3236583"/>
              <a:gd name="connsiteX86" fmla="*/ 1003204 w 2517653"/>
              <a:gd name="connsiteY86" fmla="*/ 38545 h 3236583"/>
              <a:gd name="connsiteX87" fmla="*/ 1394550 w 2517653"/>
              <a:gd name="connsiteY87" fmla="*/ 128447 h 3236583"/>
              <a:gd name="connsiteX88" fmla="*/ 1469389 w 2517653"/>
              <a:gd name="connsiteY88" fmla="*/ 248627 h 3236583"/>
              <a:gd name="connsiteX89" fmla="*/ 1557312 w 2517653"/>
              <a:gd name="connsiteY89" fmla="*/ 413657 h 3236583"/>
              <a:gd name="connsiteX90" fmla="*/ 1600506 w 2517653"/>
              <a:gd name="connsiteY90" fmla="*/ 556218 h 3236583"/>
              <a:gd name="connsiteX91" fmla="*/ 1679358 w 2517653"/>
              <a:gd name="connsiteY91" fmla="*/ 678264 h 3236583"/>
              <a:gd name="connsiteX0" fmla="*/ 1679358 w 2517653"/>
              <a:gd name="connsiteY0" fmla="*/ 666037 h 3224356"/>
              <a:gd name="connsiteX1" fmla="*/ 2061125 w 2517653"/>
              <a:gd name="connsiteY1" fmla="*/ 925480 h 3224356"/>
              <a:gd name="connsiteX2" fmla="*/ 2282538 w 2517653"/>
              <a:gd name="connsiteY2" fmla="*/ 1244724 h 3224356"/>
              <a:gd name="connsiteX3" fmla="*/ 2346806 w 2517653"/>
              <a:gd name="connsiteY3" fmla="*/ 1612117 h 3224356"/>
              <a:gd name="connsiteX4" fmla="*/ 2336478 w 2517653"/>
              <a:gd name="connsiteY4" fmla="*/ 1968554 h 3224356"/>
              <a:gd name="connsiteX5" fmla="*/ 2386720 w 2517653"/>
              <a:gd name="connsiteY5" fmla="*/ 2204970 h 3224356"/>
              <a:gd name="connsiteX6" fmla="*/ 2477025 w 2517653"/>
              <a:gd name="connsiteY6" fmla="*/ 2464273 h 3224356"/>
              <a:gd name="connsiteX7" fmla="*/ 2517507 w 2517653"/>
              <a:gd name="connsiteY7" fmla="*/ 2768279 h 3224356"/>
              <a:gd name="connsiteX8" fmla="*/ 2464455 w 2517653"/>
              <a:gd name="connsiteY8" fmla="*/ 2933336 h 3224356"/>
              <a:gd name="connsiteX9" fmla="*/ 2420842 w 2517653"/>
              <a:gd name="connsiteY9" fmla="*/ 3044844 h 3224356"/>
              <a:gd name="connsiteX10" fmla="*/ 2333059 w 2517653"/>
              <a:gd name="connsiteY10" fmla="*/ 3097040 h 3224356"/>
              <a:gd name="connsiteX11" fmla="*/ 2039781 w 2517653"/>
              <a:gd name="connsiteY11" fmla="*/ 3208392 h 3224356"/>
              <a:gd name="connsiteX12" fmla="*/ 173563 w 2517653"/>
              <a:gd name="connsiteY12" fmla="*/ 2711923 h 3224356"/>
              <a:gd name="connsiteX13" fmla="*/ 93392 w 2517653"/>
              <a:gd name="connsiteY13" fmla="*/ 2667472 h 3224356"/>
              <a:gd name="connsiteX14" fmla="*/ 280195 w 2517653"/>
              <a:gd name="connsiteY14" fmla="*/ 2670474 h 3224356"/>
              <a:gd name="connsiteX15" fmla="*/ 355557 w 2517653"/>
              <a:gd name="connsiteY15" fmla="*/ 2615208 h 3224356"/>
              <a:gd name="connsiteX16" fmla="*/ 410823 w 2517653"/>
              <a:gd name="connsiteY16" fmla="*/ 2569990 h 3224356"/>
              <a:gd name="connsiteX17" fmla="*/ 506938 w 2517653"/>
              <a:gd name="connsiteY17" fmla="*/ 2611911 h 3224356"/>
              <a:gd name="connsiteX18" fmla="*/ 561548 w 2517653"/>
              <a:gd name="connsiteY18" fmla="*/ 2615208 h 3224356"/>
              <a:gd name="connsiteX19" fmla="*/ 611790 w 2517653"/>
              <a:gd name="connsiteY19" fmla="*/ 2600135 h 3224356"/>
              <a:gd name="connsiteX20" fmla="*/ 662032 w 2517653"/>
              <a:gd name="connsiteY20" fmla="*/ 2529797 h 3224356"/>
              <a:gd name="connsiteX21" fmla="*/ 677105 w 2517653"/>
              <a:gd name="connsiteY21" fmla="*/ 2484579 h 3224356"/>
              <a:gd name="connsiteX22" fmla="*/ 676007 w 2517653"/>
              <a:gd name="connsiteY22" fmla="*/ 2459511 h 3224356"/>
              <a:gd name="connsiteX23" fmla="*/ 716775 w 2517653"/>
              <a:gd name="connsiteY23" fmla="*/ 2438576 h 3224356"/>
              <a:gd name="connsiteX24" fmla="*/ 767540 w 2517653"/>
              <a:gd name="connsiteY24" fmla="*/ 2459458 h 3224356"/>
              <a:gd name="connsiteX25" fmla="*/ 842902 w 2517653"/>
              <a:gd name="connsiteY25" fmla="*/ 2459458 h 3224356"/>
              <a:gd name="connsiteX26" fmla="*/ 898168 w 2517653"/>
              <a:gd name="connsiteY26" fmla="*/ 2414241 h 3224356"/>
              <a:gd name="connsiteX27" fmla="*/ 918265 w 2517653"/>
              <a:gd name="connsiteY27" fmla="*/ 2338878 h 3224356"/>
              <a:gd name="connsiteX28" fmla="*/ 918265 w 2517653"/>
              <a:gd name="connsiteY28" fmla="*/ 2278588 h 3224356"/>
              <a:gd name="connsiteX29" fmla="*/ 978555 w 2517653"/>
              <a:gd name="connsiteY29" fmla="*/ 2203225 h 3224356"/>
              <a:gd name="connsiteX30" fmla="*/ 998652 w 2517653"/>
              <a:gd name="connsiteY30" fmla="*/ 2158008 h 3224356"/>
              <a:gd name="connsiteX31" fmla="*/ 1018748 w 2517653"/>
              <a:gd name="connsiteY31" fmla="*/ 2132887 h 3224356"/>
              <a:gd name="connsiteX32" fmla="*/ 1052243 w 2517653"/>
              <a:gd name="connsiteY32" fmla="*/ 2114229 h 3224356"/>
              <a:gd name="connsiteX33" fmla="*/ 1099135 w 2517653"/>
              <a:gd name="connsiteY33" fmla="*/ 2112790 h 3224356"/>
              <a:gd name="connsiteX34" fmla="*/ 1094111 w 2517653"/>
              <a:gd name="connsiteY34" fmla="*/ 2062548 h 3224356"/>
              <a:gd name="connsiteX35" fmla="*/ 1084063 w 2517653"/>
              <a:gd name="connsiteY35" fmla="*/ 2027379 h 3224356"/>
              <a:gd name="connsiteX36" fmla="*/ 1083199 w 2517653"/>
              <a:gd name="connsiteY36" fmla="*/ 2009454 h 3224356"/>
              <a:gd name="connsiteX37" fmla="*/ 1046250 w 2517653"/>
              <a:gd name="connsiteY37" fmla="*/ 1972899 h 3224356"/>
              <a:gd name="connsiteX38" fmla="*/ 1023773 w 2517653"/>
              <a:gd name="connsiteY38" fmla="*/ 1972113 h 3224356"/>
              <a:gd name="connsiteX39" fmla="*/ 978555 w 2517653"/>
              <a:gd name="connsiteY39" fmla="*/ 1921871 h 3224356"/>
              <a:gd name="connsiteX40" fmla="*/ 948410 w 2517653"/>
              <a:gd name="connsiteY40" fmla="*/ 1891726 h 3224356"/>
              <a:gd name="connsiteX41" fmla="*/ 923289 w 2517653"/>
              <a:gd name="connsiteY41" fmla="*/ 1886702 h 3224356"/>
              <a:gd name="connsiteX42" fmla="*/ 873649 w 2517653"/>
              <a:gd name="connsiteY42" fmla="*/ 1807048 h 3224356"/>
              <a:gd name="connsiteX43" fmla="*/ 852951 w 2517653"/>
              <a:gd name="connsiteY43" fmla="*/ 1735977 h 3224356"/>
              <a:gd name="connsiteX44" fmla="*/ 821262 w 2517653"/>
              <a:gd name="connsiteY44" fmla="*/ 1697511 h 3224356"/>
              <a:gd name="connsiteX45" fmla="*/ 814118 w 2517653"/>
              <a:gd name="connsiteY45" fmla="*/ 1659411 h 3224356"/>
              <a:gd name="connsiteX46" fmla="*/ 792661 w 2517653"/>
              <a:gd name="connsiteY46" fmla="*/ 1630469 h 3224356"/>
              <a:gd name="connsiteX47" fmla="*/ 792687 w 2517653"/>
              <a:gd name="connsiteY47" fmla="*/ 1611786 h 3224356"/>
              <a:gd name="connsiteX48" fmla="*/ 757491 w 2517653"/>
              <a:gd name="connsiteY48" fmla="*/ 1560131 h 3224356"/>
              <a:gd name="connsiteX49" fmla="*/ 692177 w 2517653"/>
              <a:gd name="connsiteY49" fmla="*/ 1489792 h 3224356"/>
              <a:gd name="connsiteX50" fmla="*/ 662032 w 2517653"/>
              <a:gd name="connsiteY50" fmla="*/ 1454623 h 3224356"/>
              <a:gd name="connsiteX51" fmla="*/ 626863 w 2517653"/>
              <a:gd name="connsiteY51" fmla="*/ 1414430 h 3224356"/>
              <a:gd name="connsiteX52" fmla="*/ 616474 w 2517653"/>
              <a:gd name="connsiteY52" fmla="*/ 1349848 h 3224356"/>
              <a:gd name="connsiteX53" fmla="*/ 621839 w 2517653"/>
              <a:gd name="connsiteY53" fmla="*/ 1323994 h 3224356"/>
              <a:gd name="connsiteX54" fmla="*/ 578375 w 2517653"/>
              <a:gd name="connsiteY54" fmla="*/ 1302223 h 3224356"/>
              <a:gd name="connsiteX55" fmla="*/ 551500 w 2517653"/>
              <a:gd name="connsiteY55" fmla="*/ 1303898 h 3224356"/>
              <a:gd name="connsiteX56" fmla="*/ 541975 w 2517653"/>
              <a:gd name="connsiteY56" fmla="*/ 1264254 h 3224356"/>
              <a:gd name="connsiteX57" fmla="*/ 545038 w 2517653"/>
              <a:gd name="connsiteY57" fmla="*/ 1190304 h 3224356"/>
              <a:gd name="connsiteX58" fmla="*/ 526379 w 2517653"/>
              <a:gd name="connsiteY58" fmla="*/ 1163221 h 3224356"/>
              <a:gd name="connsiteX59" fmla="*/ 496234 w 2517653"/>
              <a:gd name="connsiteY59" fmla="*/ 1118003 h 3224356"/>
              <a:gd name="connsiteX60" fmla="*/ 440968 w 2517653"/>
              <a:gd name="connsiteY60" fmla="*/ 1064596 h 3224356"/>
              <a:gd name="connsiteX61" fmla="*/ 410823 w 2517653"/>
              <a:gd name="connsiteY61" fmla="*/ 1022544 h 3224356"/>
              <a:gd name="connsiteX62" fmla="*/ 375654 w 2517653"/>
              <a:gd name="connsiteY62" fmla="*/ 1007471 h 3224356"/>
              <a:gd name="connsiteX63" fmla="*/ 354537 w 2517653"/>
              <a:gd name="connsiteY63" fmla="*/ 995042 h 3224356"/>
              <a:gd name="connsiteX64" fmla="*/ 330436 w 2517653"/>
              <a:gd name="connsiteY64" fmla="*/ 987375 h 3224356"/>
              <a:gd name="connsiteX65" fmla="*/ 302149 w 2517653"/>
              <a:gd name="connsiteY65" fmla="*/ 968848 h 3224356"/>
              <a:gd name="connsiteX66" fmla="*/ 265122 w 2517653"/>
              <a:gd name="connsiteY66" fmla="*/ 962254 h 3224356"/>
              <a:gd name="connsiteX67" fmla="*/ 230712 w 2517653"/>
              <a:gd name="connsiteY67" fmla="*/ 937892 h 3224356"/>
              <a:gd name="connsiteX68" fmla="*/ 191095 w 2517653"/>
              <a:gd name="connsiteY68" fmla="*/ 919941 h 3224356"/>
              <a:gd name="connsiteX69" fmla="*/ 229953 w 2517653"/>
              <a:gd name="connsiteY69" fmla="*/ 796456 h 3224356"/>
              <a:gd name="connsiteX70" fmla="*/ 260098 w 2517653"/>
              <a:gd name="connsiteY70" fmla="*/ 726118 h 3224356"/>
              <a:gd name="connsiteX71" fmla="*/ 355557 w 2517653"/>
              <a:gd name="connsiteY71" fmla="*/ 605537 h 3224356"/>
              <a:gd name="connsiteX72" fmla="*/ 392323 w 2517653"/>
              <a:gd name="connsiteY72" fmla="*/ 550271 h 3224356"/>
              <a:gd name="connsiteX73" fmla="*/ 445992 w 2517653"/>
              <a:gd name="connsiteY73" fmla="*/ 525150 h 3224356"/>
              <a:gd name="connsiteX74" fmla="*/ 516331 w 2517653"/>
              <a:gd name="connsiteY74" fmla="*/ 484957 h 3224356"/>
              <a:gd name="connsiteX75" fmla="*/ 626863 w 2517653"/>
              <a:gd name="connsiteY75" fmla="*/ 454812 h 3224356"/>
              <a:gd name="connsiteX76" fmla="*/ 672080 w 2517653"/>
              <a:gd name="connsiteY76" fmla="*/ 434715 h 3224356"/>
              <a:gd name="connsiteX77" fmla="*/ 707250 w 2517653"/>
              <a:gd name="connsiteY77" fmla="*/ 394522 h 3224356"/>
              <a:gd name="connsiteX78" fmla="*/ 727346 w 2517653"/>
              <a:gd name="connsiteY78" fmla="*/ 309111 h 3224356"/>
              <a:gd name="connsiteX79" fmla="*/ 760135 w 2517653"/>
              <a:gd name="connsiteY79" fmla="*/ 222103 h 3224356"/>
              <a:gd name="connsiteX80" fmla="*/ 827830 w 2517653"/>
              <a:gd name="connsiteY80" fmla="*/ 133265 h 3224356"/>
              <a:gd name="connsiteX81" fmla="*/ 943386 w 2517653"/>
              <a:gd name="connsiteY81" fmla="*/ 32781 h 3224356"/>
              <a:gd name="connsiteX82" fmla="*/ 898168 w 2517653"/>
              <a:gd name="connsiteY82" fmla="*/ 2636 h 3224356"/>
              <a:gd name="connsiteX83" fmla="*/ 1330836 w 2517653"/>
              <a:gd name="connsiteY83" fmla="*/ 90158 h 3224356"/>
              <a:gd name="connsiteX84" fmla="*/ 1171306 w 2517653"/>
              <a:gd name="connsiteY84" fmla="*/ 63973 h 3224356"/>
              <a:gd name="connsiteX85" fmla="*/ 1003204 w 2517653"/>
              <a:gd name="connsiteY85" fmla="*/ 26318 h 3224356"/>
              <a:gd name="connsiteX86" fmla="*/ 1394550 w 2517653"/>
              <a:gd name="connsiteY86" fmla="*/ 116220 h 3224356"/>
              <a:gd name="connsiteX87" fmla="*/ 1469389 w 2517653"/>
              <a:gd name="connsiteY87" fmla="*/ 236400 h 3224356"/>
              <a:gd name="connsiteX88" fmla="*/ 1557312 w 2517653"/>
              <a:gd name="connsiteY88" fmla="*/ 401430 h 3224356"/>
              <a:gd name="connsiteX89" fmla="*/ 1600506 w 2517653"/>
              <a:gd name="connsiteY89" fmla="*/ 543991 h 3224356"/>
              <a:gd name="connsiteX90" fmla="*/ 1679358 w 2517653"/>
              <a:gd name="connsiteY90" fmla="*/ 666037 h 3224356"/>
              <a:gd name="connsiteX0" fmla="*/ 1679358 w 2517653"/>
              <a:gd name="connsiteY0" fmla="*/ 669923 h 3228242"/>
              <a:gd name="connsiteX1" fmla="*/ 2061125 w 2517653"/>
              <a:gd name="connsiteY1" fmla="*/ 929366 h 3228242"/>
              <a:gd name="connsiteX2" fmla="*/ 2282538 w 2517653"/>
              <a:gd name="connsiteY2" fmla="*/ 1248610 h 3228242"/>
              <a:gd name="connsiteX3" fmla="*/ 2346806 w 2517653"/>
              <a:gd name="connsiteY3" fmla="*/ 1616003 h 3228242"/>
              <a:gd name="connsiteX4" fmla="*/ 2336478 w 2517653"/>
              <a:gd name="connsiteY4" fmla="*/ 1972440 h 3228242"/>
              <a:gd name="connsiteX5" fmla="*/ 2386720 w 2517653"/>
              <a:gd name="connsiteY5" fmla="*/ 2208856 h 3228242"/>
              <a:gd name="connsiteX6" fmla="*/ 2477025 w 2517653"/>
              <a:gd name="connsiteY6" fmla="*/ 2468159 h 3228242"/>
              <a:gd name="connsiteX7" fmla="*/ 2517507 w 2517653"/>
              <a:gd name="connsiteY7" fmla="*/ 2772165 h 3228242"/>
              <a:gd name="connsiteX8" fmla="*/ 2464455 w 2517653"/>
              <a:gd name="connsiteY8" fmla="*/ 2937222 h 3228242"/>
              <a:gd name="connsiteX9" fmla="*/ 2420842 w 2517653"/>
              <a:gd name="connsiteY9" fmla="*/ 3048730 h 3228242"/>
              <a:gd name="connsiteX10" fmla="*/ 2333059 w 2517653"/>
              <a:gd name="connsiteY10" fmla="*/ 3100926 h 3228242"/>
              <a:gd name="connsiteX11" fmla="*/ 2039781 w 2517653"/>
              <a:gd name="connsiteY11" fmla="*/ 3212278 h 3228242"/>
              <a:gd name="connsiteX12" fmla="*/ 173563 w 2517653"/>
              <a:gd name="connsiteY12" fmla="*/ 2715809 h 3228242"/>
              <a:gd name="connsiteX13" fmla="*/ 93392 w 2517653"/>
              <a:gd name="connsiteY13" fmla="*/ 2671358 h 3228242"/>
              <a:gd name="connsiteX14" fmla="*/ 280195 w 2517653"/>
              <a:gd name="connsiteY14" fmla="*/ 2674360 h 3228242"/>
              <a:gd name="connsiteX15" fmla="*/ 355557 w 2517653"/>
              <a:gd name="connsiteY15" fmla="*/ 2619094 h 3228242"/>
              <a:gd name="connsiteX16" fmla="*/ 410823 w 2517653"/>
              <a:gd name="connsiteY16" fmla="*/ 2573876 h 3228242"/>
              <a:gd name="connsiteX17" fmla="*/ 506938 w 2517653"/>
              <a:gd name="connsiteY17" fmla="*/ 2615797 h 3228242"/>
              <a:gd name="connsiteX18" fmla="*/ 561548 w 2517653"/>
              <a:gd name="connsiteY18" fmla="*/ 2619094 h 3228242"/>
              <a:gd name="connsiteX19" fmla="*/ 611790 w 2517653"/>
              <a:gd name="connsiteY19" fmla="*/ 2604021 h 3228242"/>
              <a:gd name="connsiteX20" fmla="*/ 662032 w 2517653"/>
              <a:gd name="connsiteY20" fmla="*/ 2533683 h 3228242"/>
              <a:gd name="connsiteX21" fmla="*/ 677105 w 2517653"/>
              <a:gd name="connsiteY21" fmla="*/ 2488465 h 3228242"/>
              <a:gd name="connsiteX22" fmla="*/ 676007 w 2517653"/>
              <a:gd name="connsiteY22" fmla="*/ 2463397 h 3228242"/>
              <a:gd name="connsiteX23" fmla="*/ 716775 w 2517653"/>
              <a:gd name="connsiteY23" fmla="*/ 2442462 h 3228242"/>
              <a:gd name="connsiteX24" fmla="*/ 767540 w 2517653"/>
              <a:gd name="connsiteY24" fmla="*/ 2463344 h 3228242"/>
              <a:gd name="connsiteX25" fmla="*/ 842902 w 2517653"/>
              <a:gd name="connsiteY25" fmla="*/ 2463344 h 3228242"/>
              <a:gd name="connsiteX26" fmla="*/ 898168 w 2517653"/>
              <a:gd name="connsiteY26" fmla="*/ 2418127 h 3228242"/>
              <a:gd name="connsiteX27" fmla="*/ 918265 w 2517653"/>
              <a:gd name="connsiteY27" fmla="*/ 2342764 h 3228242"/>
              <a:gd name="connsiteX28" fmla="*/ 918265 w 2517653"/>
              <a:gd name="connsiteY28" fmla="*/ 2282474 h 3228242"/>
              <a:gd name="connsiteX29" fmla="*/ 978555 w 2517653"/>
              <a:gd name="connsiteY29" fmla="*/ 2207111 h 3228242"/>
              <a:gd name="connsiteX30" fmla="*/ 998652 w 2517653"/>
              <a:gd name="connsiteY30" fmla="*/ 2161894 h 3228242"/>
              <a:gd name="connsiteX31" fmla="*/ 1018748 w 2517653"/>
              <a:gd name="connsiteY31" fmla="*/ 2136773 h 3228242"/>
              <a:gd name="connsiteX32" fmla="*/ 1052243 w 2517653"/>
              <a:gd name="connsiteY32" fmla="*/ 2118115 h 3228242"/>
              <a:gd name="connsiteX33" fmla="*/ 1099135 w 2517653"/>
              <a:gd name="connsiteY33" fmla="*/ 2116676 h 3228242"/>
              <a:gd name="connsiteX34" fmla="*/ 1094111 w 2517653"/>
              <a:gd name="connsiteY34" fmla="*/ 2066434 h 3228242"/>
              <a:gd name="connsiteX35" fmla="*/ 1084063 w 2517653"/>
              <a:gd name="connsiteY35" fmla="*/ 2031265 h 3228242"/>
              <a:gd name="connsiteX36" fmla="*/ 1083199 w 2517653"/>
              <a:gd name="connsiteY36" fmla="*/ 2013340 h 3228242"/>
              <a:gd name="connsiteX37" fmla="*/ 1046250 w 2517653"/>
              <a:gd name="connsiteY37" fmla="*/ 1976785 h 3228242"/>
              <a:gd name="connsiteX38" fmla="*/ 1023773 w 2517653"/>
              <a:gd name="connsiteY38" fmla="*/ 1975999 h 3228242"/>
              <a:gd name="connsiteX39" fmla="*/ 978555 w 2517653"/>
              <a:gd name="connsiteY39" fmla="*/ 1925757 h 3228242"/>
              <a:gd name="connsiteX40" fmla="*/ 948410 w 2517653"/>
              <a:gd name="connsiteY40" fmla="*/ 1895612 h 3228242"/>
              <a:gd name="connsiteX41" fmla="*/ 923289 w 2517653"/>
              <a:gd name="connsiteY41" fmla="*/ 1890588 h 3228242"/>
              <a:gd name="connsiteX42" fmla="*/ 873649 w 2517653"/>
              <a:gd name="connsiteY42" fmla="*/ 1810934 h 3228242"/>
              <a:gd name="connsiteX43" fmla="*/ 852951 w 2517653"/>
              <a:gd name="connsiteY43" fmla="*/ 1739863 h 3228242"/>
              <a:gd name="connsiteX44" fmla="*/ 821262 w 2517653"/>
              <a:gd name="connsiteY44" fmla="*/ 1701397 h 3228242"/>
              <a:gd name="connsiteX45" fmla="*/ 814118 w 2517653"/>
              <a:gd name="connsiteY45" fmla="*/ 1663297 h 3228242"/>
              <a:gd name="connsiteX46" fmla="*/ 792661 w 2517653"/>
              <a:gd name="connsiteY46" fmla="*/ 1634355 h 3228242"/>
              <a:gd name="connsiteX47" fmla="*/ 792687 w 2517653"/>
              <a:gd name="connsiteY47" fmla="*/ 1615672 h 3228242"/>
              <a:gd name="connsiteX48" fmla="*/ 757491 w 2517653"/>
              <a:gd name="connsiteY48" fmla="*/ 1564017 h 3228242"/>
              <a:gd name="connsiteX49" fmla="*/ 692177 w 2517653"/>
              <a:gd name="connsiteY49" fmla="*/ 1493678 h 3228242"/>
              <a:gd name="connsiteX50" fmla="*/ 662032 w 2517653"/>
              <a:gd name="connsiteY50" fmla="*/ 1458509 h 3228242"/>
              <a:gd name="connsiteX51" fmla="*/ 626863 w 2517653"/>
              <a:gd name="connsiteY51" fmla="*/ 1418316 h 3228242"/>
              <a:gd name="connsiteX52" fmla="*/ 616474 w 2517653"/>
              <a:gd name="connsiteY52" fmla="*/ 1353734 h 3228242"/>
              <a:gd name="connsiteX53" fmla="*/ 621839 w 2517653"/>
              <a:gd name="connsiteY53" fmla="*/ 1327880 h 3228242"/>
              <a:gd name="connsiteX54" fmla="*/ 578375 w 2517653"/>
              <a:gd name="connsiteY54" fmla="*/ 1306109 h 3228242"/>
              <a:gd name="connsiteX55" fmla="*/ 551500 w 2517653"/>
              <a:gd name="connsiteY55" fmla="*/ 1307784 h 3228242"/>
              <a:gd name="connsiteX56" fmla="*/ 541975 w 2517653"/>
              <a:gd name="connsiteY56" fmla="*/ 1268140 h 3228242"/>
              <a:gd name="connsiteX57" fmla="*/ 545038 w 2517653"/>
              <a:gd name="connsiteY57" fmla="*/ 1194190 h 3228242"/>
              <a:gd name="connsiteX58" fmla="*/ 526379 w 2517653"/>
              <a:gd name="connsiteY58" fmla="*/ 1167107 h 3228242"/>
              <a:gd name="connsiteX59" fmla="*/ 496234 w 2517653"/>
              <a:gd name="connsiteY59" fmla="*/ 1121889 h 3228242"/>
              <a:gd name="connsiteX60" fmla="*/ 440968 w 2517653"/>
              <a:gd name="connsiteY60" fmla="*/ 1068482 h 3228242"/>
              <a:gd name="connsiteX61" fmla="*/ 410823 w 2517653"/>
              <a:gd name="connsiteY61" fmla="*/ 1026430 h 3228242"/>
              <a:gd name="connsiteX62" fmla="*/ 375654 w 2517653"/>
              <a:gd name="connsiteY62" fmla="*/ 1011357 h 3228242"/>
              <a:gd name="connsiteX63" fmla="*/ 354537 w 2517653"/>
              <a:gd name="connsiteY63" fmla="*/ 998928 h 3228242"/>
              <a:gd name="connsiteX64" fmla="*/ 330436 w 2517653"/>
              <a:gd name="connsiteY64" fmla="*/ 991261 h 3228242"/>
              <a:gd name="connsiteX65" fmla="*/ 302149 w 2517653"/>
              <a:gd name="connsiteY65" fmla="*/ 972734 h 3228242"/>
              <a:gd name="connsiteX66" fmla="*/ 265122 w 2517653"/>
              <a:gd name="connsiteY66" fmla="*/ 966140 h 3228242"/>
              <a:gd name="connsiteX67" fmla="*/ 230712 w 2517653"/>
              <a:gd name="connsiteY67" fmla="*/ 941778 h 3228242"/>
              <a:gd name="connsiteX68" fmla="*/ 191095 w 2517653"/>
              <a:gd name="connsiteY68" fmla="*/ 923827 h 3228242"/>
              <a:gd name="connsiteX69" fmla="*/ 229953 w 2517653"/>
              <a:gd name="connsiteY69" fmla="*/ 800342 h 3228242"/>
              <a:gd name="connsiteX70" fmla="*/ 260098 w 2517653"/>
              <a:gd name="connsiteY70" fmla="*/ 730004 h 3228242"/>
              <a:gd name="connsiteX71" fmla="*/ 355557 w 2517653"/>
              <a:gd name="connsiteY71" fmla="*/ 609423 h 3228242"/>
              <a:gd name="connsiteX72" fmla="*/ 392323 w 2517653"/>
              <a:gd name="connsiteY72" fmla="*/ 554157 h 3228242"/>
              <a:gd name="connsiteX73" fmla="*/ 445992 w 2517653"/>
              <a:gd name="connsiteY73" fmla="*/ 529036 h 3228242"/>
              <a:gd name="connsiteX74" fmla="*/ 516331 w 2517653"/>
              <a:gd name="connsiteY74" fmla="*/ 488843 h 3228242"/>
              <a:gd name="connsiteX75" fmla="*/ 626863 w 2517653"/>
              <a:gd name="connsiteY75" fmla="*/ 458698 h 3228242"/>
              <a:gd name="connsiteX76" fmla="*/ 672080 w 2517653"/>
              <a:gd name="connsiteY76" fmla="*/ 438601 h 3228242"/>
              <a:gd name="connsiteX77" fmla="*/ 707250 w 2517653"/>
              <a:gd name="connsiteY77" fmla="*/ 398408 h 3228242"/>
              <a:gd name="connsiteX78" fmla="*/ 727346 w 2517653"/>
              <a:gd name="connsiteY78" fmla="*/ 312997 h 3228242"/>
              <a:gd name="connsiteX79" fmla="*/ 760135 w 2517653"/>
              <a:gd name="connsiteY79" fmla="*/ 225989 h 3228242"/>
              <a:gd name="connsiteX80" fmla="*/ 827830 w 2517653"/>
              <a:gd name="connsiteY80" fmla="*/ 137151 h 3228242"/>
              <a:gd name="connsiteX81" fmla="*/ 943386 w 2517653"/>
              <a:gd name="connsiteY81" fmla="*/ 36667 h 3228242"/>
              <a:gd name="connsiteX82" fmla="*/ 898168 w 2517653"/>
              <a:gd name="connsiteY82" fmla="*/ 6522 h 3228242"/>
              <a:gd name="connsiteX83" fmla="*/ 906973 w 2517653"/>
              <a:gd name="connsiteY83" fmla="*/ 8318 h 3228242"/>
              <a:gd name="connsiteX84" fmla="*/ 1330836 w 2517653"/>
              <a:gd name="connsiteY84" fmla="*/ 94044 h 3228242"/>
              <a:gd name="connsiteX85" fmla="*/ 1171306 w 2517653"/>
              <a:gd name="connsiteY85" fmla="*/ 67859 h 3228242"/>
              <a:gd name="connsiteX86" fmla="*/ 1003204 w 2517653"/>
              <a:gd name="connsiteY86" fmla="*/ 30204 h 3228242"/>
              <a:gd name="connsiteX87" fmla="*/ 1394550 w 2517653"/>
              <a:gd name="connsiteY87" fmla="*/ 120106 h 3228242"/>
              <a:gd name="connsiteX88" fmla="*/ 1469389 w 2517653"/>
              <a:gd name="connsiteY88" fmla="*/ 240286 h 3228242"/>
              <a:gd name="connsiteX89" fmla="*/ 1557312 w 2517653"/>
              <a:gd name="connsiteY89" fmla="*/ 405316 h 3228242"/>
              <a:gd name="connsiteX90" fmla="*/ 1600506 w 2517653"/>
              <a:gd name="connsiteY90" fmla="*/ 547877 h 3228242"/>
              <a:gd name="connsiteX91" fmla="*/ 1679358 w 2517653"/>
              <a:gd name="connsiteY91" fmla="*/ 669923 h 3228242"/>
              <a:gd name="connsiteX0" fmla="*/ 1679358 w 2517653"/>
              <a:gd name="connsiteY0" fmla="*/ 666037 h 3224356"/>
              <a:gd name="connsiteX1" fmla="*/ 2061125 w 2517653"/>
              <a:gd name="connsiteY1" fmla="*/ 925480 h 3224356"/>
              <a:gd name="connsiteX2" fmla="*/ 2282538 w 2517653"/>
              <a:gd name="connsiteY2" fmla="*/ 1244724 h 3224356"/>
              <a:gd name="connsiteX3" fmla="*/ 2346806 w 2517653"/>
              <a:gd name="connsiteY3" fmla="*/ 1612117 h 3224356"/>
              <a:gd name="connsiteX4" fmla="*/ 2336478 w 2517653"/>
              <a:gd name="connsiteY4" fmla="*/ 1968554 h 3224356"/>
              <a:gd name="connsiteX5" fmla="*/ 2386720 w 2517653"/>
              <a:gd name="connsiteY5" fmla="*/ 2204970 h 3224356"/>
              <a:gd name="connsiteX6" fmla="*/ 2477025 w 2517653"/>
              <a:gd name="connsiteY6" fmla="*/ 2464273 h 3224356"/>
              <a:gd name="connsiteX7" fmla="*/ 2517507 w 2517653"/>
              <a:gd name="connsiteY7" fmla="*/ 2768279 h 3224356"/>
              <a:gd name="connsiteX8" fmla="*/ 2464455 w 2517653"/>
              <a:gd name="connsiteY8" fmla="*/ 2933336 h 3224356"/>
              <a:gd name="connsiteX9" fmla="*/ 2420842 w 2517653"/>
              <a:gd name="connsiteY9" fmla="*/ 3044844 h 3224356"/>
              <a:gd name="connsiteX10" fmla="*/ 2333059 w 2517653"/>
              <a:gd name="connsiteY10" fmla="*/ 3097040 h 3224356"/>
              <a:gd name="connsiteX11" fmla="*/ 2039781 w 2517653"/>
              <a:gd name="connsiteY11" fmla="*/ 3208392 h 3224356"/>
              <a:gd name="connsiteX12" fmla="*/ 173563 w 2517653"/>
              <a:gd name="connsiteY12" fmla="*/ 2711923 h 3224356"/>
              <a:gd name="connsiteX13" fmla="*/ 93392 w 2517653"/>
              <a:gd name="connsiteY13" fmla="*/ 2667472 h 3224356"/>
              <a:gd name="connsiteX14" fmla="*/ 280195 w 2517653"/>
              <a:gd name="connsiteY14" fmla="*/ 2670474 h 3224356"/>
              <a:gd name="connsiteX15" fmla="*/ 355557 w 2517653"/>
              <a:gd name="connsiteY15" fmla="*/ 2615208 h 3224356"/>
              <a:gd name="connsiteX16" fmla="*/ 410823 w 2517653"/>
              <a:gd name="connsiteY16" fmla="*/ 2569990 h 3224356"/>
              <a:gd name="connsiteX17" fmla="*/ 506938 w 2517653"/>
              <a:gd name="connsiteY17" fmla="*/ 2611911 h 3224356"/>
              <a:gd name="connsiteX18" fmla="*/ 561548 w 2517653"/>
              <a:gd name="connsiteY18" fmla="*/ 2615208 h 3224356"/>
              <a:gd name="connsiteX19" fmla="*/ 611790 w 2517653"/>
              <a:gd name="connsiteY19" fmla="*/ 2600135 h 3224356"/>
              <a:gd name="connsiteX20" fmla="*/ 662032 w 2517653"/>
              <a:gd name="connsiteY20" fmla="*/ 2529797 h 3224356"/>
              <a:gd name="connsiteX21" fmla="*/ 677105 w 2517653"/>
              <a:gd name="connsiteY21" fmla="*/ 2484579 h 3224356"/>
              <a:gd name="connsiteX22" fmla="*/ 676007 w 2517653"/>
              <a:gd name="connsiteY22" fmla="*/ 2459511 h 3224356"/>
              <a:gd name="connsiteX23" fmla="*/ 716775 w 2517653"/>
              <a:gd name="connsiteY23" fmla="*/ 2438576 h 3224356"/>
              <a:gd name="connsiteX24" fmla="*/ 767540 w 2517653"/>
              <a:gd name="connsiteY24" fmla="*/ 2459458 h 3224356"/>
              <a:gd name="connsiteX25" fmla="*/ 842902 w 2517653"/>
              <a:gd name="connsiteY25" fmla="*/ 2459458 h 3224356"/>
              <a:gd name="connsiteX26" fmla="*/ 898168 w 2517653"/>
              <a:gd name="connsiteY26" fmla="*/ 2414241 h 3224356"/>
              <a:gd name="connsiteX27" fmla="*/ 918265 w 2517653"/>
              <a:gd name="connsiteY27" fmla="*/ 2338878 h 3224356"/>
              <a:gd name="connsiteX28" fmla="*/ 918265 w 2517653"/>
              <a:gd name="connsiteY28" fmla="*/ 2278588 h 3224356"/>
              <a:gd name="connsiteX29" fmla="*/ 978555 w 2517653"/>
              <a:gd name="connsiteY29" fmla="*/ 2203225 h 3224356"/>
              <a:gd name="connsiteX30" fmla="*/ 998652 w 2517653"/>
              <a:gd name="connsiteY30" fmla="*/ 2158008 h 3224356"/>
              <a:gd name="connsiteX31" fmla="*/ 1018748 w 2517653"/>
              <a:gd name="connsiteY31" fmla="*/ 2132887 h 3224356"/>
              <a:gd name="connsiteX32" fmla="*/ 1052243 w 2517653"/>
              <a:gd name="connsiteY32" fmla="*/ 2114229 h 3224356"/>
              <a:gd name="connsiteX33" fmla="*/ 1099135 w 2517653"/>
              <a:gd name="connsiteY33" fmla="*/ 2112790 h 3224356"/>
              <a:gd name="connsiteX34" fmla="*/ 1094111 w 2517653"/>
              <a:gd name="connsiteY34" fmla="*/ 2062548 h 3224356"/>
              <a:gd name="connsiteX35" fmla="*/ 1084063 w 2517653"/>
              <a:gd name="connsiteY35" fmla="*/ 2027379 h 3224356"/>
              <a:gd name="connsiteX36" fmla="*/ 1083199 w 2517653"/>
              <a:gd name="connsiteY36" fmla="*/ 2009454 h 3224356"/>
              <a:gd name="connsiteX37" fmla="*/ 1046250 w 2517653"/>
              <a:gd name="connsiteY37" fmla="*/ 1972899 h 3224356"/>
              <a:gd name="connsiteX38" fmla="*/ 1023773 w 2517653"/>
              <a:gd name="connsiteY38" fmla="*/ 1972113 h 3224356"/>
              <a:gd name="connsiteX39" fmla="*/ 978555 w 2517653"/>
              <a:gd name="connsiteY39" fmla="*/ 1921871 h 3224356"/>
              <a:gd name="connsiteX40" fmla="*/ 948410 w 2517653"/>
              <a:gd name="connsiteY40" fmla="*/ 1891726 h 3224356"/>
              <a:gd name="connsiteX41" fmla="*/ 923289 w 2517653"/>
              <a:gd name="connsiteY41" fmla="*/ 1886702 h 3224356"/>
              <a:gd name="connsiteX42" fmla="*/ 873649 w 2517653"/>
              <a:gd name="connsiteY42" fmla="*/ 1807048 h 3224356"/>
              <a:gd name="connsiteX43" fmla="*/ 852951 w 2517653"/>
              <a:gd name="connsiteY43" fmla="*/ 1735977 h 3224356"/>
              <a:gd name="connsiteX44" fmla="*/ 821262 w 2517653"/>
              <a:gd name="connsiteY44" fmla="*/ 1697511 h 3224356"/>
              <a:gd name="connsiteX45" fmla="*/ 814118 w 2517653"/>
              <a:gd name="connsiteY45" fmla="*/ 1659411 h 3224356"/>
              <a:gd name="connsiteX46" fmla="*/ 792661 w 2517653"/>
              <a:gd name="connsiteY46" fmla="*/ 1630469 h 3224356"/>
              <a:gd name="connsiteX47" fmla="*/ 792687 w 2517653"/>
              <a:gd name="connsiteY47" fmla="*/ 1611786 h 3224356"/>
              <a:gd name="connsiteX48" fmla="*/ 757491 w 2517653"/>
              <a:gd name="connsiteY48" fmla="*/ 1560131 h 3224356"/>
              <a:gd name="connsiteX49" fmla="*/ 692177 w 2517653"/>
              <a:gd name="connsiteY49" fmla="*/ 1489792 h 3224356"/>
              <a:gd name="connsiteX50" fmla="*/ 662032 w 2517653"/>
              <a:gd name="connsiteY50" fmla="*/ 1454623 h 3224356"/>
              <a:gd name="connsiteX51" fmla="*/ 626863 w 2517653"/>
              <a:gd name="connsiteY51" fmla="*/ 1414430 h 3224356"/>
              <a:gd name="connsiteX52" fmla="*/ 616474 w 2517653"/>
              <a:gd name="connsiteY52" fmla="*/ 1349848 h 3224356"/>
              <a:gd name="connsiteX53" fmla="*/ 621839 w 2517653"/>
              <a:gd name="connsiteY53" fmla="*/ 1323994 h 3224356"/>
              <a:gd name="connsiteX54" fmla="*/ 578375 w 2517653"/>
              <a:gd name="connsiteY54" fmla="*/ 1302223 h 3224356"/>
              <a:gd name="connsiteX55" fmla="*/ 551500 w 2517653"/>
              <a:gd name="connsiteY55" fmla="*/ 1303898 h 3224356"/>
              <a:gd name="connsiteX56" fmla="*/ 541975 w 2517653"/>
              <a:gd name="connsiteY56" fmla="*/ 1264254 h 3224356"/>
              <a:gd name="connsiteX57" fmla="*/ 545038 w 2517653"/>
              <a:gd name="connsiteY57" fmla="*/ 1190304 h 3224356"/>
              <a:gd name="connsiteX58" fmla="*/ 526379 w 2517653"/>
              <a:gd name="connsiteY58" fmla="*/ 1163221 h 3224356"/>
              <a:gd name="connsiteX59" fmla="*/ 496234 w 2517653"/>
              <a:gd name="connsiteY59" fmla="*/ 1118003 h 3224356"/>
              <a:gd name="connsiteX60" fmla="*/ 440968 w 2517653"/>
              <a:gd name="connsiteY60" fmla="*/ 1064596 h 3224356"/>
              <a:gd name="connsiteX61" fmla="*/ 410823 w 2517653"/>
              <a:gd name="connsiteY61" fmla="*/ 1022544 h 3224356"/>
              <a:gd name="connsiteX62" fmla="*/ 375654 w 2517653"/>
              <a:gd name="connsiteY62" fmla="*/ 1007471 h 3224356"/>
              <a:gd name="connsiteX63" fmla="*/ 354537 w 2517653"/>
              <a:gd name="connsiteY63" fmla="*/ 995042 h 3224356"/>
              <a:gd name="connsiteX64" fmla="*/ 330436 w 2517653"/>
              <a:gd name="connsiteY64" fmla="*/ 987375 h 3224356"/>
              <a:gd name="connsiteX65" fmla="*/ 302149 w 2517653"/>
              <a:gd name="connsiteY65" fmla="*/ 968848 h 3224356"/>
              <a:gd name="connsiteX66" fmla="*/ 265122 w 2517653"/>
              <a:gd name="connsiteY66" fmla="*/ 962254 h 3224356"/>
              <a:gd name="connsiteX67" fmla="*/ 230712 w 2517653"/>
              <a:gd name="connsiteY67" fmla="*/ 937892 h 3224356"/>
              <a:gd name="connsiteX68" fmla="*/ 191095 w 2517653"/>
              <a:gd name="connsiteY68" fmla="*/ 919941 h 3224356"/>
              <a:gd name="connsiteX69" fmla="*/ 229953 w 2517653"/>
              <a:gd name="connsiteY69" fmla="*/ 796456 h 3224356"/>
              <a:gd name="connsiteX70" fmla="*/ 260098 w 2517653"/>
              <a:gd name="connsiteY70" fmla="*/ 726118 h 3224356"/>
              <a:gd name="connsiteX71" fmla="*/ 355557 w 2517653"/>
              <a:gd name="connsiteY71" fmla="*/ 605537 h 3224356"/>
              <a:gd name="connsiteX72" fmla="*/ 392323 w 2517653"/>
              <a:gd name="connsiteY72" fmla="*/ 550271 h 3224356"/>
              <a:gd name="connsiteX73" fmla="*/ 445992 w 2517653"/>
              <a:gd name="connsiteY73" fmla="*/ 525150 h 3224356"/>
              <a:gd name="connsiteX74" fmla="*/ 516331 w 2517653"/>
              <a:gd name="connsiteY74" fmla="*/ 484957 h 3224356"/>
              <a:gd name="connsiteX75" fmla="*/ 626863 w 2517653"/>
              <a:gd name="connsiteY75" fmla="*/ 454812 h 3224356"/>
              <a:gd name="connsiteX76" fmla="*/ 672080 w 2517653"/>
              <a:gd name="connsiteY76" fmla="*/ 434715 h 3224356"/>
              <a:gd name="connsiteX77" fmla="*/ 707250 w 2517653"/>
              <a:gd name="connsiteY77" fmla="*/ 394522 h 3224356"/>
              <a:gd name="connsiteX78" fmla="*/ 727346 w 2517653"/>
              <a:gd name="connsiteY78" fmla="*/ 309111 h 3224356"/>
              <a:gd name="connsiteX79" fmla="*/ 760135 w 2517653"/>
              <a:gd name="connsiteY79" fmla="*/ 222103 h 3224356"/>
              <a:gd name="connsiteX80" fmla="*/ 827830 w 2517653"/>
              <a:gd name="connsiteY80" fmla="*/ 133265 h 3224356"/>
              <a:gd name="connsiteX81" fmla="*/ 943386 w 2517653"/>
              <a:gd name="connsiteY81" fmla="*/ 32781 h 3224356"/>
              <a:gd name="connsiteX82" fmla="*/ 898168 w 2517653"/>
              <a:gd name="connsiteY82" fmla="*/ 2636 h 3224356"/>
              <a:gd name="connsiteX83" fmla="*/ 1330836 w 2517653"/>
              <a:gd name="connsiteY83" fmla="*/ 90158 h 3224356"/>
              <a:gd name="connsiteX84" fmla="*/ 1171306 w 2517653"/>
              <a:gd name="connsiteY84" fmla="*/ 63973 h 3224356"/>
              <a:gd name="connsiteX85" fmla="*/ 1003204 w 2517653"/>
              <a:gd name="connsiteY85" fmla="*/ 26318 h 3224356"/>
              <a:gd name="connsiteX86" fmla="*/ 1394550 w 2517653"/>
              <a:gd name="connsiteY86" fmla="*/ 116220 h 3224356"/>
              <a:gd name="connsiteX87" fmla="*/ 1469389 w 2517653"/>
              <a:gd name="connsiteY87" fmla="*/ 236400 h 3224356"/>
              <a:gd name="connsiteX88" fmla="*/ 1557312 w 2517653"/>
              <a:gd name="connsiteY88" fmla="*/ 401430 h 3224356"/>
              <a:gd name="connsiteX89" fmla="*/ 1600506 w 2517653"/>
              <a:gd name="connsiteY89" fmla="*/ 543991 h 3224356"/>
              <a:gd name="connsiteX90" fmla="*/ 1679358 w 2517653"/>
              <a:gd name="connsiteY90" fmla="*/ 666037 h 3224356"/>
              <a:gd name="connsiteX0" fmla="*/ 1679358 w 2517653"/>
              <a:gd name="connsiteY0" fmla="*/ 653579 h 3211898"/>
              <a:gd name="connsiteX1" fmla="*/ 2061125 w 2517653"/>
              <a:gd name="connsiteY1" fmla="*/ 913022 h 3211898"/>
              <a:gd name="connsiteX2" fmla="*/ 2282538 w 2517653"/>
              <a:gd name="connsiteY2" fmla="*/ 1232266 h 3211898"/>
              <a:gd name="connsiteX3" fmla="*/ 2346806 w 2517653"/>
              <a:gd name="connsiteY3" fmla="*/ 1599659 h 3211898"/>
              <a:gd name="connsiteX4" fmla="*/ 2336478 w 2517653"/>
              <a:gd name="connsiteY4" fmla="*/ 1956096 h 3211898"/>
              <a:gd name="connsiteX5" fmla="*/ 2386720 w 2517653"/>
              <a:gd name="connsiteY5" fmla="*/ 2192512 h 3211898"/>
              <a:gd name="connsiteX6" fmla="*/ 2477025 w 2517653"/>
              <a:gd name="connsiteY6" fmla="*/ 2451815 h 3211898"/>
              <a:gd name="connsiteX7" fmla="*/ 2517507 w 2517653"/>
              <a:gd name="connsiteY7" fmla="*/ 2755821 h 3211898"/>
              <a:gd name="connsiteX8" fmla="*/ 2464455 w 2517653"/>
              <a:gd name="connsiteY8" fmla="*/ 2920878 h 3211898"/>
              <a:gd name="connsiteX9" fmla="*/ 2420842 w 2517653"/>
              <a:gd name="connsiteY9" fmla="*/ 3032386 h 3211898"/>
              <a:gd name="connsiteX10" fmla="*/ 2333059 w 2517653"/>
              <a:gd name="connsiteY10" fmla="*/ 3084582 h 3211898"/>
              <a:gd name="connsiteX11" fmla="*/ 2039781 w 2517653"/>
              <a:gd name="connsiteY11" fmla="*/ 3195934 h 3211898"/>
              <a:gd name="connsiteX12" fmla="*/ 173563 w 2517653"/>
              <a:gd name="connsiteY12" fmla="*/ 2699465 h 3211898"/>
              <a:gd name="connsiteX13" fmla="*/ 93392 w 2517653"/>
              <a:gd name="connsiteY13" fmla="*/ 2655014 h 3211898"/>
              <a:gd name="connsiteX14" fmla="*/ 280195 w 2517653"/>
              <a:gd name="connsiteY14" fmla="*/ 2658016 h 3211898"/>
              <a:gd name="connsiteX15" fmla="*/ 355557 w 2517653"/>
              <a:gd name="connsiteY15" fmla="*/ 2602750 h 3211898"/>
              <a:gd name="connsiteX16" fmla="*/ 410823 w 2517653"/>
              <a:gd name="connsiteY16" fmla="*/ 2557532 h 3211898"/>
              <a:gd name="connsiteX17" fmla="*/ 506938 w 2517653"/>
              <a:gd name="connsiteY17" fmla="*/ 2599453 h 3211898"/>
              <a:gd name="connsiteX18" fmla="*/ 561548 w 2517653"/>
              <a:gd name="connsiteY18" fmla="*/ 2602750 h 3211898"/>
              <a:gd name="connsiteX19" fmla="*/ 611790 w 2517653"/>
              <a:gd name="connsiteY19" fmla="*/ 2587677 h 3211898"/>
              <a:gd name="connsiteX20" fmla="*/ 662032 w 2517653"/>
              <a:gd name="connsiteY20" fmla="*/ 2517339 h 3211898"/>
              <a:gd name="connsiteX21" fmla="*/ 677105 w 2517653"/>
              <a:gd name="connsiteY21" fmla="*/ 2472121 h 3211898"/>
              <a:gd name="connsiteX22" fmla="*/ 676007 w 2517653"/>
              <a:gd name="connsiteY22" fmla="*/ 2447053 h 3211898"/>
              <a:gd name="connsiteX23" fmla="*/ 716775 w 2517653"/>
              <a:gd name="connsiteY23" fmla="*/ 2426118 h 3211898"/>
              <a:gd name="connsiteX24" fmla="*/ 767540 w 2517653"/>
              <a:gd name="connsiteY24" fmla="*/ 2447000 h 3211898"/>
              <a:gd name="connsiteX25" fmla="*/ 842902 w 2517653"/>
              <a:gd name="connsiteY25" fmla="*/ 2447000 h 3211898"/>
              <a:gd name="connsiteX26" fmla="*/ 898168 w 2517653"/>
              <a:gd name="connsiteY26" fmla="*/ 2401783 h 3211898"/>
              <a:gd name="connsiteX27" fmla="*/ 918265 w 2517653"/>
              <a:gd name="connsiteY27" fmla="*/ 2326420 h 3211898"/>
              <a:gd name="connsiteX28" fmla="*/ 918265 w 2517653"/>
              <a:gd name="connsiteY28" fmla="*/ 2266130 h 3211898"/>
              <a:gd name="connsiteX29" fmla="*/ 978555 w 2517653"/>
              <a:gd name="connsiteY29" fmla="*/ 2190767 h 3211898"/>
              <a:gd name="connsiteX30" fmla="*/ 998652 w 2517653"/>
              <a:gd name="connsiteY30" fmla="*/ 2145550 h 3211898"/>
              <a:gd name="connsiteX31" fmla="*/ 1018748 w 2517653"/>
              <a:gd name="connsiteY31" fmla="*/ 2120429 h 3211898"/>
              <a:gd name="connsiteX32" fmla="*/ 1052243 w 2517653"/>
              <a:gd name="connsiteY32" fmla="*/ 2101771 h 3211898"/>
              <a:gd name="connsiteX33" fmla="*/ 1099135 w 2517653"/>
              <a:gd name="connsiteY33" fmla="*/ 2100332 h 3211898"/>
              <a:gd name="connsiteX34" fmla="*/ 1094111 w 2517653"/>
              <a:gd name="connsiteY34" fmla="*/ 2050090 h 3211898"/>
              <a:gd name="connsiteX35" fmla="*/ 1084063 w 2517653"/>
              <a:gd name="connsiteY35" fmla="*/ 2014921 h 3211898"/>
              <a:gd name="connsiteX36" fmla="*/ 1083199 w 2517653"/>
              <a:gd name="connsiteY36" fmla="*/ 1996996 h 3211898"/>
              <a:gd name="connsiteX37" fmla="*/ 1046250 w 2517653"/>
              <a:gd name="connsiteY37" fmla="*/ 1960441 h 3211898"/>
              <a:gd name="connsiteX38" fmla="*/ 1023773 w 2517653"/>
              <a:gd name="connsiteY38" fmla="*/ 1959655 h 3211898"/>
              <a:gd name="connsiteX39" fmla="*/ 978555 w 2517653"/>
              <a:gd name="connsiteY39" fmla="*/ 1909413 h 3211898"/>
              <a:gd name="connsiteX40" fmla="*/ 948410 w 2517653"/>
              <a:gd name="connsiteY40" fmla="*/ 1879268 h 3211898"/>
              <a:gd name="connsiteX41" fmla="*/ 923289 w 2517653"/>
              <a:gd name="connsiteY41" fmla="*/ 1874244 h 3211898"/>
              <a:gd name="connsiteX42" fmla="*/ 873649 w 2517653"/>
              <a:gd name="connsiteY42" fmla="*/ 1794590 h 3211898"/>
              <a:gd name="connsiteX43" fmla="*/ 852951 w 2517653"/>
              <a:gd name="connsiteY43" fmla="*/ 1723519 h 3211898"/>
              <a:gd name="connsiteX44" fmla="*/ 821262 w 2517653"/>
              <a:gd name="connsiteY44" fmla="*/ 1685053 h 3211898"/>
              <a:gd name="connsiteX45" fmla="*/ 814118 w 2517653"/>
              <a:gd name="connsiteY45" fmla="*/ 1646953 h 3211898"/>
              <a:gd name="connsiteX46" fmla="*/ 792661 w 2517653"/>
              <a:gd name="connsiteY46" fmla="*/ 1618011 h 3211898"/>
              <a:gd name="connsiteX47" fmla="*/ 792687 w 2517653"/>
              <a:gd name="connsiteY47" fmla="*/ 1599328 h 3211898"/>
              <a:gd name="connsiteX48" fmla="*/ 757491 w 2517653"/>
              <a:gd name="connsiteY48" fmla="*/ 1547673 h 3211898"/>
              <a:gd name="connsiteX49" fmla="*/ 692177 w 2517653"/>
              <a:gd name="connsiteY49" fmla="*/ 1477334 h 3211898"/>
              <a:gd name="connsiteX50" fmla="*/ 662032 w 2517653"/>
              <a:gd name="connsiteY50" fmla="*/ 1442165 h 3211898"/>
              <a:gd name="connsiteX51" fmla="*/ 626863 w 2517653"/>
              <a:gd name="connsiteY51" fmla="*/ 1401972 h 3211898"/>
              <a:gd name="connsiteX52" fmla="*/ 616474 w 2517653"/>
              <a:gd name="connsiteY52" fmla="*/ 1337390 h 3211898"/>
              <a:gd name="connsiteX53" fmla="*/ 621839 w 2517653"/>
              <a:gd name="connsiteY53" fmla="*/ 1311536 h 3211898"/>
              <a:gd name="connsiteX54" fmla="*/ 578375 w 2517653"/>
              <a:gd name="connsiteY54" fmla="*/ 1289765 h 3211898"/>
              <a:gd name="connsiteX55" fmla="*/ 551500 w 2517653"/>
              <a:gd name="connsiteY55" fmla="*/ 1291440 h 3211898"/>
              <a:gd name="connsiteX56" fmla="*/ 541975 w 2517653"/>
              <a:gd name="connsiteY56" fmla="*/ 1251796 h 3211898"/>
              <a:gd name="connsiteX57" fmla="*/ 545038 w 2517653"/>
              <a:gd name="connsiteY57" fmla="*/ 1177846 h 3211898"/>
              <a:gd name="connsiteX58" fmla="*/ 526379 w 2517653"/>
              <a:gd name="connsiteY58" fmla="*/ 1150763 h 3211898"/>
              <a:gd name="connsiteX59" fmla="*/ 496234 w 2517653"/>
              <a:gd name="connsiteY59" fmla="*/ 1105545 h 3211898"/>
              <a:gd name="connsiteX60" fmla="*/ 440968 w 2517653"/>
              <a:gd name="connsiteY60" fmla="*/ 1052138 h 3211898"/>
              <a:gd name="connsiteX61" fmla="*/ 410823 w 2517653"/>
              <a:gd name="connsiteY61" fmla="*/ 1010086 h 3211898"/>
              <a:gd name="connsiteX62" fmla="*/ 375654 w 2517653"/>
              <a:gd name="connsiteY62" fmla="*/ 995013 h 3211898"/>
              <a:gd name="connsiteX63" fmla="*/ 354537 w 2517653"/>
              <a:gd name="connsiteY63" fmla="*/ 982584 h 3211898"/>
              <a:gd name="connsiteX64" fmla="*/ 330436 w 2517653"/>
              <a:gd name="connsiteY64" fmla="*/ 974917 h 3211898"/>
              <a:gd name="connsiteX65" fmla="*/ 302149 w 2517653"/>
              <a:gd name="connsiteY65" fmla="*/ 956390 h 3211898"/>
              <a:gd name="connsiteX66" fmla="*/ 265122 w 2517653"/>
              <a:gd name="connsiteY66" fmla="*/ 949796 h 3211898"/>
              <a:gd name="connsiteX67" fmla="*/ 230712 w 2517653"/>
              <a:gd name="connsiteY67" fmla="*/ 925434 h 3211898"/>
              <a:gd name="connsiteX68" fmla="*/ 191095 w 2517653"/>
              <a:gd name="connsiteY68" fmla="*/ 907483 h 3211898"/>
              <a:gd name="connsiteX69" fmla="*/ 229953 w 2517653"/>
              <a:gd name="connsiteY69" fmla="*/ 783998 h 3211898"/>
              <a:gd name="connsiteX70" fmla="*/ 260098 w 2517653"/>
              <a:gd name="connsiteY70" fmla="*/ 713660 h 3211898"/>
              <a:gd name="connsiteX71" fmla="*/ 355557 w 2517653"/>
              <a:gd name="connsiteY71" fmla="*/ 593079 h 3211898"/>
              <a:gd name="connsiteX72" fmla="*/ 392323 w 2517653"/>
              <a:gd name="connsiteY72" fmla="*/ 537813 h 3211898"/>
              <a:gd name="connsiteX73" fmla="*/ 445992 w 2517653"/>
              <a:gd name="connsiteY73" fmla="*/ 512692 h 3211898"/>
              <a:gd name="connsiteX74" fmla="*/ 516331 w 2517653"/>
              <a:gd name="connsiteY74" fmla="*/ 472499 h 3211898"/>
              <a:gd name="connsiteX75" fmla="*/ 626863 w 2517653"/>
              <a:gd name="connsiteY75" fmla="*/ 442354 h 3211898"/>
              <a:gd name="connsiteX76" fmla="*/ 672080 w 2517653"/>
              <a:gd name="connsiteY76" fmla="*/ 422257 h 3211898"/>
              <a:gd name="connsiteX77" fmla="*/ 707250 w 2517653"/>
              <a:gd name="connsiteY77" fmla="*/ 382064 h 3211898"/>
              <a:gd name="connsiteX78" fmla="*/ 727346 w 2517653"/>
              <a:gd name="connsiteY78" fmla="*/ 296653 h 3211898"/>
              <a:gd name="connsiteX79" fmla="*/ 760135 w 2517653"/>
              <a:gd name="connsiteY79" fmla="*/ 209645 h 3211898"/>
              <a:gd name="connsiteX80" fmla="*/ 827830 w 2517653"/>
              <a:gd name="connsiteY80" fmla="*/ 120807 h 3211898"/>
              <a:gd name="connsiteX81" fmla="*/ 943386 w 2517653"/>
              <a:gd name="connsiteY81" fmla="*/ 20323 h 3211898"/>
              <a:gd name="connsiteX82" fmla="*/ 955318 w 2517653"/>
              <a:gd name="connsiteY82" fmla="*/ 4466 h 3211898"/>
              <a:gd name="connsiteX83" fmla="*/ 1330836 w 2517653"/>
              <a:gd name="connsiteY83" fmla="*/ 77700 h 3211898"/>
              <a:gd name="connsiteX84" fmla="*/ 1171306 w 2517653"/>
              <a:gd name="connsiteY84" fmla="*/ 51515 h 3211898"/>
              <a:gd name="connsiteX85" fmla="*/ 1003204 w 2517653"/>
              <a:gd name="connsiteY85" fmla="*/ 13860 h 3211898"/>
              <a:gd name="connsiteX86" fmla="*/ 1394550 w 2517653"/>
              <a:gd name="connsiteY86" fmla="*/ 103762 h 3211898"/>
              <a:gd name="connsiteX87" fmla="*/ 1469389 w 2517653"/>
              <a:gd name="connsiteY87" fmla="*/ 223942 h 3211898"/>
              <a:gd name="connsiteX88" fmla="*/ 1557312 w 2517653"/>
              <a:gd name="connsiteY88" fmla="*/ 388972 h 3211898"/>
              <a:gd name="connsiteX89" fmla="*/ 1600506 w 2517653"/>
              <a:gd name="connsiteY89" fmla="*/ 531533 h 3211898"/>
              <a:gd name="connsiteX90" fmla="*/ 1679358 w 2517653"/>
              <a:gd name="connsiteY90" fmla="*/ 653579 h 3211898"/>
              <a:gd name="connsiteX0" fmla="*/ 1586122 w 2424417"/>
              <a:gd name="connsiteY0" fmla="*/ 653579 h 3239597"/>
              <a:gd name="connsiteX1" fmla="*/ 1967889 w 2424417"/>
              <a:gd name="connsiteY1" fmla="*/ 913022 h 3239597"/>
              <a:gd name="connsiteX2" fmla="*/ 2189302 w 2424417"/>
              <a:gd name="connsiteY2" fmla="*/ 1232266 h 3239597"/>
              <a:gd name="connsiteX3" fmla="*/ 2253570 w 2424417"/>
              <a:gd name="connsiteY3" fmla="*/ 1599659 h 3239597"/>
              <a:gd name="connsiteX4" fmla="*/ 2243242 w 2424417"/>
              <a:gd name="connsiteY4" fmla="*/ 1956096 h 3239597"/>
              <a:gd name="connsiteX5" fmla="*/ 2293484 w 2424417"/>
              <a:gd name="connsiteY5" fmla="*/ 2192512 h 3239597"/>
              <a:gd name="connsiteX6" fmla="*/ 2383789 w 2424417"/>
              <a:gd name="connsiteY6" fmla="*/ 2451815 h 3239597"/>
              <a:gd name="connsiteX7" fmla="*/ 2424271 w 2424417"/>
              <a:gd name="connsiteY7" fmla="*/ 2755821 h 3239597"/>
              <a:gd name="connsiteX8" fmla="*/ 2371219 w 2424417"/>
              <a:gd name="connsiteY8" fmla="*/ 2920878 h 3239597"/>
              <a:gd name="connsiteX9" fmla="*/ 2327606 w 2424417"/>
              <a:gd name="connsiteY9" fmla="*/ 3032386 h 3239597"/>
              <a:gd name="connsiteX10" fmla="*/ 2239823 w 2424417"/>
              <a:gd name="connsiteY10" fmla="*/ 3084582 h 3239597"/>
              <a:gd name="connsiteX11" fmla="*/ 1946545 w 2424417"/>
              <a:gd name="connsiteY11" fmla="*/ 3195934 h 3239597"/>
              <a:gd name="connsiteX12" fmla="*/ 1816258 w 2424417"/>
              <a:gd name="connsiteY12" fmla="*/ 3194765 h 3239597"/>
              <a:gd name="connsiteX13" fmla="*/ 156 w 2424417"/>
              <a:gd name="connsiteY13" fmla="*/ 2655014 h 3239597"/>
              <a:gd name="connsiteX14" fmla="*/ 186959 w 2424417"/>
              <a:gd name="connsiteY14" fmla="*/ 2658016 h 3239597"/>
              <a:gd name="connsiteX15" fmla="*/ 262321 w 2424417"/>
              <a:gd name="connsiteY15" fmla="*/ 2602750 h 3239597"/>
              <a:gd name="connsiteX16" fmla="*/ 317587 w 2424417"/>
              <a:gd name="connsiteY16" fmla="*/ 2557532 h 3239597"/>
              <a:gd name="connsiteX17" fmla="*/ 413702 w 2424417"/>
              <a:gd name="connsiteY17" fmla="*/ 2599453 h 3239597"/>
              <a:gd name="connsiteX18" fmla="*/ 468312 w 2424417"/>
              <a:gd name="connsiteY18" fmla="*/ 2602750 h 3239597"/>
              <a:gd name="connsiteX19" fmla="*/ 518554 w 2424417"/>
              <a:gd name="connsiteY19" fmla="*/ 2587677 h 3239597"/>
              <a:gd name="connsiteX20" fmla="*/ 568796 w 2424417"/>
              <a:gd name="connsiteY20" fmla="*/ 2517339 h 3239597"/>
              <a:gd name="connsiteX21" fmla="*/ 583869 w 2424417"/>
              <a:gd name="connsiteY21" fmla="*/ 2472121 h 3239597"/>
              <a:gd name="connsiteX22" fmla="*/ 582771 w 2424417"/>
              <a:gd name="connsiteY22" fmla="*/ 2447053 h 3239597"/>
              <a:gd name="connsiteX23" fmla="*/ 623539 w 2424417"/>
              <a:gd name="connsiteY23" fmla="*/ 2426118 h 3239597"/>
              <a:gd name="connsiteX24" fmla="*/ 674304 w 2424417"/>
              <a:gd name="connsiteY24" fmla="*/ 2447000 h 3239597"/>
              <a:gd name="connsiteX25" fmla="*/ 749666 w 2424417"/>
              <a:gd name="connsiteY25" fmla="*/ 2447000 h 3239597"/>
              <a:gd name="connsiteX26" fmla="*/ 804932 w 2424417"/>
              <a:gd name="connsiteY26" fmla="*/ 2401783 h 3239597"/>
              <a:gd name="connsiteX27" fmla="*/ 825029 w 2424417"/>
              <a:gd name="connsiteY27" fmla="*/ 2326420 h 3239597"/>
              <a:gd name="connsiteX28" fmla="*/ 825029 w 2424417"/>
              <a:gd name="connsiteY28" fmla="*/ 2266130 h 3239597"/>
              <a:gd name="connsiteX29" fmla="*/ 885319 w 2424417"/>
              <a:gd name="connsiteY29" fmla="*/ 2190767 h 3239597"/>
              <a:gd name="connsiteX30" fmla="*/ 905416 w 2424417"/>
              <a:gd name="connsiteY30" fmla="*/ 2145550 h 3239597"/>
              <a:gd name="connsiteX31" fmla="*/ 925512 w 2424417"/>
              <a:gd name="connsiteY31" fmla="*/ 2120429 h 3239597"/>
              <a:gd name="connsiteX32" fmla="*/ 959007 w 2424417"/>
              <a:gd name="connsiteY32" fmla="*/ 2101771 h 3239597"/>
              <a:gd name="connsiteX33" fmla="*/ 1005899 w 2424417"/>
              <a:gd name="connsiteY33" fmla="*/ 2100332 h 3239597"/>
              <a:gd name="connsiteX34" fmla="*/ 1000875 w 2424417"/>
              <a:gd name="connsiteY34" fmla="*/ 2050090 h 3239597"/>
              <a:gd name="connsiteX35" fmla="*/ 990827 w 2424417"/>
              <a:gd name="connsiteY35" fmla="*/ 2014921 h 3239597"/>
              <a:gd name="connsiteX36" fmla="*/ 989963 w 2424417"/>
              <a:gd name="connsiteY36" fmla="*/ 1996996 h 3239597"/>
              <a:gd name="connsiteX37" fmla="*/ 953014 w 2424417"/>
              <a:gd name="connsiteY37" fmla="*/ 1960441 h 3239597"/>
              <a:gd name="connsiteX38" fmla="*/ 930537 w 2424417"/>
              <a:gd name="connsiteY38" fmla="*/ 1959655 h 3239597"/>
              <a:gd name="connsiteX39" fmla="*/ 885319 w 2424417"/>
              <a:gd name="connsiteY39" fmla="*/ 1909413 h 3239597"/>
              <a:gd name="connsiteX40" fmla="*/ 855174 w 2424417"/>
              <a:gd name="connsiteY40" fmla="*/ 1879268 h 3239597"/>
              <a:gd name="connsiteX41" fmla="*/ 830053 w 2424417"/>
              <a:gd name="connsiteY41" fmla="*/ 1874244 h 3239597"/>
              <a:gd name="connsiteX42" fmla="*/ 780413 w 2424417"/>
              <a:gd name="connsiteY42" fmla="*/ 1794590 h 3239597"/>
              <a:gd name="connsiteX43" fmla="*/ 759715 w 2424417"/>
              <a:gd name="connsiteY43" fmla="*/ 1723519 h 3239597"/>
              <a:gd name="connsiteX44" fmla="*/ 728026 w 2424417"/>
              <a:gd name="connsiteY44" fmla="*/ 1685053 h 3239597"/>
              <a:gd name="connsiteX45" fmla="*/ 720882 w 2424417"/>
              <a:gd name="connsiteY45" fmla="*/ 1646953 h 3239597"/>
              <a:gd name="connsiteX46" fmla="*/ 699425 w 2424417"/>
              <a:gd name="connsiteY46" fmla="*/ 1618011 h 3239597"/>
              <a:gd name="connsiteX47" fmla="*/ 699451 w 2424417"/>
              <a:gd name="connsiteY47" fmla="*/ 1599328 h 3239597"/>
              <a:gd name="connsiteX48" fmla="*/ 664255 w 2424417"/>
              <a:gd name="connsiteY48" fmla="*/ 1547673 h 3239597"/>
              <a:gd name="connsiteX49" fmla="*/ 598941 w 2424417"/>
              <a:gd name="connsiteY49" fmla="*/ 1477334 h 3239597"/>
              <a:gd name="connsiteX50" fmla="*/ 568796 w 2424417"/>
              <a:gd name="connsiteY50" fmla="*/ 1442165 h 3239597"/>
              <a:gd name="connsiteX51" fmla="*/ 533627 w 2424417"/>
              <a:gd name="connsiteY51" fmla="*/ 1401972 h 3239597"/>
              <a:gd name="connsiteX52" fmla="*/ 523238 w 2424417"/>
              <a:gd name="connsiteY52" fmla="*/ 1337390 h 3239597"/>
              <a:gd name="connsiteX53" fmla="*/ 528603 w 2424417"/>
              <a:gd name="connsiteY53" fmla="*/ 1311536 h 3239597"/>
              <a:gd name="connsiteX54" fmla="*/ 485139 w 2424417"/>
              <a:gd name="connsiteY54" fmla="*/ 1289765 h 3239597"/>
              <a:gd name="connsiteX55" fmla="*/ 458264 w 2424417"/>
              <a:gd name="connsiteY55" fmla="*/ 1291440 h 3239597"/>
              <a:gd name="connsiteX56" fmla="*/ 448739 w 2424417"/>
              <a:gd name="connsiteY56" fmla="*/ 1251796 h 3239597"/>
              <a:gd name="connsiteX57" fmla="*/ 451802 w 2424417"/>
              <a:gd name="connsiteY57" fmla="*/ 1177846 h 3239597"/>
              <a:gd name="connsiteX58" fmla="*/ 433143 w 2424417"/>
              <a:gd name="connsiteY58" fmla="*/ 1150763 h 3239597"/>
              <a:gd name="connsiteX59" fmla="*/ 402998 w 2424417"/>
              <a:gd name="connsiteY59" fmla="*/ 1105545 h 3239597"/>
              <a:gd name="connsiteX60" fmla="*/ 347732 w 2424417"/>
              <a:gd name="connsiteY60" fmla="*/ 1052138 h 3239597"/>
              <a:gd name="connsiteX61" fmla="*/ 317587 w 2424417"/>
              <a:gd name="connsiteY61" fmla="*/ 1010086 h 3239597"/>
              <a:gd name="connsiteX62" fmla="*/ 282418 w 2424417"/>
              <a:gd name="connsiteY62" fmla="*/ 995013 h 3239597"/>
              <a:gd name="connsiteX63" fmla="*/ 261301 w 2424417"/>
              <a:gd name="connsiteY63" fmla="*/ 982584 h 3239597"/>
              <a:gd name="connsiteX64" fmla="*/ 237200 w 2424417"/>
              <a:gd name="connsiteY64" fmla="*/ 974917 h 3239597"/>
              <a:gd name="connsiteX65" fmla="*/ 208913 w 2424417"/>
              <a:gd name="connsiteY65" fmla="*/ 956390 h 3239597"/>
              <a:gd name="connsiteX66" fmla="*/ 171886 w 2424417"/>
              <a:gd name="connsiteY66" fmla="*/ 949796 h 3239597"/>
              <a:gd name="connsiteX67" fmla="*/ 137476 w 2424417"/>
              <a:gd name="connsiteY67" fmla="*/ 925434 h 3239597"/>
              <a:gd name="connsiteX68" fmla="*/ 97859 w 2424417"/>
              <a:gd name="connsiteY68" fmla="*/ 907483 h 3239597"/>
              <a:gd name="connsiteX69" fmla="*/ 136717 w 2424417"/>
              <a:gd name="connsiteY69" fmla="*/ 783998 h 3239597"/>
              <a:gd name="connsiteX70" fmla="*/ 166862 w 2424417"/>
              <a:gd name="connsiteY70" fmla="*/ 713660 h 3239597"/>
              <a:gd name="connsiteX71" fmla="*/ 262321 w 2424417"/>
              <a:gd name="connsiteY71" fmla="*/ 593079 h 3239597"/>
              <a:gd name="connsiteX72" fmla="*/ 299087 w 2424417"/>
              <a:gd name="connsiteY72" fmla="*/ 537813 h 3239597"/>
              <a:gd name="connsiteX73" fmla="*/ 352756 w 2424417"/>
              <a:gd name="connsiteY73" fmla="*/ 512692 h 3239597"/>
              <a:gd name="connsiteX74" fmla="*/ 423095 w 2424417"/>
              <a:gd name="connsiteY74" fmla="*/ 472499 h 3239597"/>
              <a:gd name="connsiteX75" fmla="*/ 533627 w 2424417"/>
              <a:gd name="connsiteY75" fmla="*/ 442354 h 3239597"/>
              <a:gd name="connsiteX76" fmla="*/ 578844 w 2424417"/>
              <a:gd name="connsiteY76" fmla="*/ 422257 h 3239597"/>
              <a:gd name="connsiteX77" fmla="*/ 614014 w 2424417"/>
              <a:gd name="connsiteY77" fmla="*/ 382064 h 3239597"/>
              <a:gd name="connsiteX78" fmla="*/ 634110 w 2424417"/>
              <a:gd name="connsiteY78" fmla="*/ 296653 h 3239597"/>
              <a:gd name="connsiteX79" fmla="*/ 666899 w 2424417"/>
              <a:gd name="connsiteY79" fmla="*/ 209645 h 3239597"/>
              <a:gd name="connsiteX80" fmla="*/ 734594 w 2424417"/>
              <a:gd name="connsiteY80" fmla="*/ 120807 h 3239597"/>
              <a:gd name="connsiteX81" fmla="*/ 850150 w 2424417"/>
              <a:gd name="connsiteY81" fmla="*/ 20323 h 3239597"/>
              <a:gd name="connsiteX82" fmla="*/ 862082 w 2424417"/>
              <a:gd name="connsiteY82" fmla="*/ 4466 h 3239597"/>
              <a:gd name="connsiteX83" fmla="*/ 1237600 w 2424417"/>
              <a:gd name="connsiteY83" fmla="*/ 77700 h 3239597"/>
              <a:gd name="connsiteX84" fmla="*/ 1078070 w 2424417"/>
              <a:gd name="connsiteY84" fmla="*/ 51515 h 3239597"/>
              <a:gd name="connsiteX85" fmla="*/ 909968 w 2424417"/>
              <a:gd name="connsiteY85" fmla="*/ 13860 h 3239597"/>
              <a:gd name="connsiteX86" fmla="*/ 1301314 w 2424417"/>
              <a:gd name="connsiteY86" fmla="*/ 103762 h 3239597"/>
              <a:gd name="connsiteX87" fmla="*/ 1376153 w 2424417"/>
              <a:gd name="connsiteY87" fmla="*/ 223942 h 3239597"/>
              <a:gd name="connsiteX88" fmla="*/ 1464076 w 2424417"/>
              <a:gd name="connsiteY88" fmla="*/ 388972 h 3239597"/>
              <a:gd name="connsiteX89" fmla="*/ 1507270 w 2424417"/>
              <a:gd name="connsiteY89" fmla="*/ 531533 h 3239597"/>
              <a:gd name="connsiteX90" fmla="*/ 1586122 w 2424417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89101 w 2326559"/>
              <a:gd name="connsiteY14" fmla="*/ 2658016 h 3239597"/>
              <a:gd name="connsiteX15" fmla="*/ 164463 w 2326559"/>
              <a:gd name="connsiteY15" fmla="*/ 2602750 h 3239597"/>
              <a:gd name="connsiteX16" fmla="*/ 219729 w 2326559"/>
              <a:gd name="connsiteY16" fmla="*/ 2557532 h 3239597"/>
              <a:gd name="connsiteX17" fmla="*/ 315844 w 2326559"/>
              <a:gd name="connsiteY17" fmla="*/ 2599453 h 3239597"/>
              <a:gd name="connsiteX18" fmla="*/ 370454 w 2326559"/>
              <a:gd name="connsiteY18" fmla="*/ 2602750 h 3239597"/>
              <a:gd name="connsiteX19" fmla="*/ 420696 w 2326559"/>
              <a:gd name="connsiteY19" fmla="*/ 2587677 h 3239597"/>
              <a:gd name="connsiteX20" fmla="*/ 470938 w 2326559"/>
              <a:gd name="connsiteY20" fmla="*/ 2517339 h 3239597"/>
              <a:gd name="connsiteX21" fmla="*/ 486011 w 2326559"/>
              <a:gd name="connsiteY21" fmla="*/ 2472121 h 3239597"/>
              <a:gd name="connsiteX22" fmla="*/ 484913 w 2326559"/>
              <a:gd name="connsiteY22" fmla="*/ 2447053 h 3239597"/>
              <a:gd name="connsiteX23" fmla="*/ 525681 w 2326559"/>
              <a:gd name="connsiteY23" fmla="*/ 2426118 h 3239597"/>
              <a:gd name="connsiteX24" fmla="*/ 576446 w 2326559"/>
              <a:gd name="connsiteY24" fmla="*/ 2447000 h 3239597"/>
              <a:gd name="connsiteX25" fmla="*/ 651808 w 2326559"/>
              <a:gd name="connsiteY25" fmla="*/ 2447000 h 3239597"/>
              <a:gd name="connsiteX26" fmla="*/ 707074 w 2326559"/>
              <a:gd name="connsiteY26" fmla="*/ 2401783 h 3239597"/>
              <a:gd name="connsiteX27" fmla="*/ 727171 w 2326559"/>
              <a:gd name="connsiteY27" fmla="*/ 2326420 h 3239597"/>
              <a:gd name="connsiteX28" fmla="*/ 727171 w 2326559"/>
              <a:gd name="connsiteY28" fmla="*/ 2266130 h 3239597"/>
              <a:gd name="connsiteX29" fmla="*/ 787461 w 2326559"/>
              <a:gd name="connsiteY29" fmla="*/ 2190767 h 3239597"/>
              <a:gd name="connsiteX30" fmla="*/ 807558 w 2326559"/>
              <a:gd name="connsiteY30" fmla="*/ 2145550 h 3239597"/>
              <a:gd name="connsiteX31" fmla="*/ 827654 w 2326559"/>
              <a:gd name="connsiteY31" fmla="*/ 2120429 h 3239597"/>
              <a:gd name="connsiteX32" fmla="*/ 861149 w 2326559"/>
              <a:gd name="connsiteY32" fmla="*/ 2101771 h 3239597"/>
              <a:gd name="connsiteX33" fmla="*/ 908041 w 2326559"/>
              <a:gd name="connsiteY33" fmla="*/ 2100332 h 3239597"/>
              <a:gd name="connsiteX34" fmla="*/ 903017 w 2326559"/>
              <a:gd name="connsiteY34" fmla="*/ 2050090 h 3239597"/>
              <a:gd name="connsiteX35" fmla="*/ 892969 w 2326559"/>
              <a:gd name="connsiteY35" fmla="*/ 2014921 h 3239597"/>
              <a:gd name="connsiteX36" fmla="*/ 892105 w 2326559"/>
              <a:gd name="connsiteY36" fmla="*/ 1996996 h 3239597"/>
              <a:gd name="connsiteX37" fmla="*/ 855156 w 2326559"/>
              <a:gd name="connsiteY37" fmla="*/ 1960441 h 3239597"/>
              <a:gd name="connsiteX38" fmla="*/ 832679 w 2326559"/>
              <a:gd name="connsiteY38" fmla="*/ 1959655 h 3239597"/>
              <a:gd name="connsiteX39" fmla="*/ 787461 w 2326559"/>
              <a:gd name="connsiteY39" fmla="*/ 1909413 h 3239597"/>
              <a:gd name="connsiteX40" fmla="*/ 757316 w 2326559"/>
              <a:gd name="connsiteY40" fmla="*/ 1879268 h 3239597"/>
              <a:gd name="connsiteX41" fmla="*/ 732195 w 2326559"/>
              <a:gd name="connsiteY41" fmla="*/ 1874244 h 3239597"/>
              <a:gd name="connsiteX42" fmla="*/ 682555 w 2326559"/>
              <a:gd name="connsiteY42" fmla="*/ 1794590 h 3239597"/>
              <a:gd name="connsiteX43" fmla="*/ 661857 w 2326559"/>
              <a:gd name="connsiteY43" fmla="*/ 1723519 h 3239597"/>
              <a:gd name="connsiteX44" fmla="*/ 630168 w 2326559"/>
              <a:gd name="connsiteY44" fmla="*/ 1685053 h 3239597"/>
              <a:gd name="connsiteX45" fmla="*/ 623024 w 2326559"/>
              <a:gd name="connsiteY45" fmla="*/ 1646953 h 3239597"/>
              <a:gd name="connsiteX46" fmla="*/ 601567 w 2326559"/>
              <a:gd name="connsiteY46" fmla="*/ 1618011 h 3239597"/>
              <a:gd name="connsiteX47" fmla="*/ 601593 w 2326559"/>
              <a:gd name="connsiteY47" fmla="*/ 1599328 h 3239597"/>
              <a:gd name="connsiteX48" fmla="*/ 566397 w 2326559"/>
              <a:gd name="connsiteY48" fmla="*/ 1547673 h 3239597"/>
              <a:gd name="connsiteX49" fmla="*/ 501083 w 2326559"/>
              <a:gd name="connsiteY49" fmla="*/ 1477334 h 3239597"/>
              <a:gd name="connsiteX50" fmla="*/ 470938 w 2326559"/>
              <a:gd name="connsiteY50" fmla="*/ 1442165 h 3239597"/>
              <a:gd name="connsiteX51" fmla="*/ 435769 w 2326559"/>
              <a:gd name="connsiteY51" fmla="*/ 1401972 h 3239597"/>
              <a:gd name="connsiteX52" fmla="*/ 425380 w 2326559"/>
              <a:gd name="connsiteY52" fmla="*/ 1337390 h 3239597"/>
              <a:gd name="connsiteX53" fmla="*/ 430745 w 2326559"/>
              <a:gd name="connsiteY53" fmla="*/ 1311536 h 3239597"/>
              <a:gd name="connsiteX54" fmla="*/ 387281 w 2326559"/>
              <a:gd name="connsiteY54" fmla="*/ 1289765 h 3239597"/>
              <a:gd name="connsiteX55" fmla="*/ 360406 w 2326559"/>
              <a:gd name="connsiteY55" fmla="*/ 1291440 h 3239597"/>
              <a:gd name="connsiteX56" fmla="*/ 350881 w 2326559"/>
              <a:gd name="connsiteY56" fmla="*/ 1251796 h 3239597"/>
              <a:gd name="connsiteX57" fmla="*/ 353944 w 2326559"/>
              <a:gd name="connsiteY57" fmla="*/ 1177846 h 3239597"/>
              <a:gd name="connsiteX58" fmla="*/ 335285 w 2326559"/>
              <a:gd name="connsiteY58" fmla="*/ 1150763 h 3239597"/>
              <a:gd name="connsiteX59" fmla="*/ 305140 w 2326559"/>
              <a:gd name="connsiteY59" fmla="*/ 1105545 h 3239597"/>
              <a:gd name="connsiteX60" fmla="*/ 249874 w 2326559"/>
              <a:gd name="connsiteY60" fmla="*/ 1052138 h 3239597"/>
              <a:gd name="connsiteX61" fmla="*/ 219729 w 2326559"/>
              <a:gd name="connsiteY61" fmla="*/ 1010086 h 3239597"/>
              <a:gd name="connsiteX62" fmla="*/ 184560 w 2326559"/>
              <a:gd name="connsiteY62" fmla="*/ 995013 h 3239597"/>
              <a:gd name="connsiteX63" fmla="*/ 163443 w 2326559"/>
              <a:gd name="connsiteY63" fmla="*/ 982584 h 3239597"/>
              <a:gd name="connsiteX64" fmla="*/ 139342 w 2326559"/>
              <a:gd name="connsiteY64" fmla="*/ 974917 h 3239597"/>
              <a:gd name="connsiteX65" fmla="*/ 111055 w 2326559"/>
              <a:gd name="connsiteY65" fmla="*/ 956390 h 3239597"/>
              <a:gd name="connsiteX66" fmla="*/ 74028 w 2326559"/>
              <a:gd name="connsiteY66" fmla="*/ 949796 h 3239597"/>
              <a:gd name="connsiteX67" fmla="*/ 39618 w 2326559"/>
              <a:gd name="connsiteY67" fmla="*/ 925434 h 3239597"/>
              <a:gd name="connsiteX68" fmla="*/ 1 w 2326559"/>
              <a:gd name="connsiteY68" fmla="*/ 907483 h 3239597"/>
              <a:gd name="connsiteX69" fmla="*/ 38859 w 2326559"/>
              <a:gd name="connsiteY69" fmla="*/ 783998 h 3239597"/>
              <a:gd name="connsiteX70" fmla="*/ 69004 w 2326559"/>
              <a:gd name="connsiteY70" fmla="*/ 713660 h 3239597"/>
              <a:gd name="connsiteX71" fmla="*/ 164463 w 2326559"/>
              <a:gd name="connsiteY71" fmla="*/ 593079 h 3239597"/>
              <a:gd name="connsiteX72" fmla="*/ 201229 w 2326559"/>
              <a:gd name="connsiteY72" fmla="*/ 537813 h 3239597"/>
              <a:gd name="connsiteX73" fmla="*/ 254898 w 2326559"/>
              <a:gd name="connsiteY73" fmla="*/ 512692 h 3239597"/>
              <a:gd name="connsiteX74" fmla="*/ 325237 w 2326559"/>
              <a:gd name="connsiteY74" fmla="*/ 472499 h 3239597"/>
              <a:gd name="connsiteX75" fmla="*/ 435769 w 2326559"/>
              <a:gd name="connsiteY75" fmla="*/ 442354 h 3239597"/>
              <a:gd name="connsiteX76" fmla="*/ 480986 w 2326559"/>
              <a:gd name="connsiteY76" fmla="*/ 422257 h 3239597"/>
              <a:gd name="connsiteX77" fmla="*/ 516156 w 2326559"/>
              <a:gd name="connsiteY77" fmla="*/ 382064 h 3239597"/>
              <a:gd name="connsiteX78" fmla="*/ 536252 w 2326559"/>
              <a:gd name="connsiteY78" fmla="*/ 296653 h 3239597"/>
              <a:gd name="connsiteX79" fmla="*/ 569041 w 2326559"/>
              <a:gd name="connsiteY79" fmla="*/ 209645 h 3239597"/>
              <a:gd name="connsiteX80" fmla="*/ 636736 w 2326559"/>
              <a:gd name="connsiteY80" fmla="*/ 120807 h 3239597"/>
              <a:gd name="connsiteX81" fmla="*/ 752292 w 2326559"/>
              <a:gd name="connsiteY81" fmla="*/ 20323 h 3239597"/>
              <a:gd name="connsiteX82" fmla="*/ 764224 w 2326559"/>
              <a:gd name="connsiteY82" fmla="*/ 4466 h 3239597"/>
              <a:gd name="connsiteX83" fmla="*/ 1139742 w 2326559"/>
              <a:gd name="connsiteY83" fmla="*/ 77700 h 3239597"/>
              <a:gd name="connsiteX84" fmla="*/ 980212 w 2326559"/>
              <a:gd name="connsiteY84" fmla="*/ 51515 h 3239597"/>
              <a:gd name="connsiteX85" fmla="*/ 812110 w 2326559"/>
              <a:gd name="connsiteY85" fmla="*/ 13860 h 3239597"/>
              <a:gd name="connsiteX86" fmla="*/ 1203456 w 2326559"/>
              <a:gd name="connsiteY86" fmla="*/ 103762 h 3239597"/>
              <a:gd name="connsiteX87" fmla="*/ 1278295 w 2326559"/>
              <a:gd name="connsiteY87" fmla="*/ 223942 h 3239597"/>
              <a:gd name="connsiteX88" fmla="*/ 1366218 w 2326559"/>
              <a:gd name="connsiteY88" fmla="*/ 388972 h 3239597"/>
              <a:gd name="connsiteX89" fmla="*/ 1409412 w 2326559"/>
              <a:gd name="connsiteY89" fmla="*/ 531533 h 3239597"/>
              <a:gd name="connsiteX90" fmla="*/ 1488264 w 2326559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64463 w 2326559"/>
              <a:gd name="connsiteY15" fmla="*/ 2602750 h 3239597"/>
              <a:gd name="connsiteX16" fmla="*/ 219729 w 2326559"/>
              <a:gd name="connsiteY16" fmla="*/ 2557532 h 3239597"/>
              <a:gd name="connsiteX17" fmla="*/ 315844 w 2326559"/>
              <a:gd name="connsiteY17" fmla="*/ 2599453 h 3239597"/>
              <a:gd name="connsiteX18" fmla="*/ 370454 w 2326559"/>
              <a:gd name="connsiteY18" fmla="*/ 2602750 h 3239597"/>
              <a:gd name="connsiteX19" fmla="*/ 420696 w 2326559"/>
              <a:gd name="connsiteY19" fmla="*/ 2587677 h 3239597"/>
              <a:gd name="connsiteX20" fmla="*/ 470938 w 2326559"/>
              <a:gd name="connsiteY20" fmla="*/ 2517339 h 3239597"/>
              <a:gd name="connsiteX21" fmla="*/ 486011 w 2326559"/>
              <a:gd name="connsiteY21" fmla="*/ 2472121 h 3239597"/>
              <a:gd name="connsiteX22" fmla="*/ 484913 w 2326559"/>
              <a:gd name="connsiteY22" fmla="*/ 2447053 h 3239597"/>
              <a:gd name="connsiteX23" fmla="*/ 525681 w 2326559"/>
              <a:gd name="connsiteY23" fmla="*/ 2426118 h 3239597"/>
              <a:gd name="connsiteX24" fmla="*/ 576446 w 2326559"/>
              <a:gd name="connsiteY24" fmla="*/ 2447000 h 3239597"/>
              <a:gd name="connsiteX25" fmla="*/ 651808 w 2326559"/>
              <a:gd name="connsiteY25" fmla="*/ 2447000 h 3239597"/>
              <a:gd name="connsiteX26" fmla="*/ 707074 w 2326559"/>
              <a:gd name="connsiteY26" fmla="*/ 2401783 h 3239597"/>
              <a:gd name="connsiteX27" fmla="*/ 727171 w 2326559"/>
              <a:gd name="connsiteY27" fmla="*/ 2326420 h 3239597"/>
              <a:gd name="connsiteX28" fmla="*/ 727171 w 2326559"/>
              <a:gd name="connsiteY28" fmla="*/ 2266130 h 3239597"/>
              <a:gd name="connsiteX29" fmla="*/ 787461 w 2326559"/>
              <a:gd name="connsiteY29" fmla="*/ 2190767 h 3239597"/>
              <a:gd name="connsiteX30" fmla="*/ 807558 w 2326559"/>
              <a:gd name="connsiteY30" fmla="*/ 2145550 h 3239597"/>
              <a:gd name="connsiteX31" fmla="*/ 827654 w 2326559"/>
              <a:gd name="connsiteY31" fmla="*/ 2120429 h 3239597"/>
              <a:gd name="connsiteX32" fmla="*/ 861149 w 2326559"/>
              <a:gd name="connsiteY32" fmla="*/ 2101771 h 3239597"/>
              <a:gd name="connsiteX33" fmla="*/ 908041 w 2326559"/>
              <a:gd name="connsiteY33" fmla="*/ 2100332 h 3239597"/>
              <a:gd name="connsiteX34" fmla="*/ 903017 w 2326559"/>
              <a:gd name="connsiteY34" fmla="*/ 2050090 h 3239597"/>
              <a:gd name="connsiteX35" fmla="*/ 892969 w 2326559"/>
              <a:gd name="connsiteY35" fmla="*/ 2014921 h 3239597"/>
              <a:gd name="connsiteX36" fmla="*/ 892105 w 2326559"/>
              <a:gd name="connsiteY36" fmla="*/ 1996996 h 3239597"/>
              <a:gd name="connsiteX37" fmla="*/ 855156 w 2326559"/>
              <a:gd name="connsiteY37" fmla="*/ 1960441 h 3239597"/>
              <a:gd name="connsiteX38" fmla="*/ 832679 w 2326559"/>
              <a:gd name="connsiteY38" fmla="*/ 1959655 h 3239597"/>
              <a:gd name="connsiteX39" fmla="*/ 787461 w 2326559"/>
              <a:gd name="connsiteY39" fmla="*/ 1909413 h 3239597"/>
              <a:gd name="connsiteX40" fmla="*/ 757316 w 2326559"/>
              <a:gd name="connsiteY40" fmla="*/ 1879268 h 3239597"/>
              <a:gd name="connsiteX41" fmla="*/ 732195 w 2326559"/>
              <a:gd name="connsiteY41" fmla="*/ 1874244 h 3239597"/>
              <a:gd name="connsiteX42" fmla="*/ 682555 w 2326559"/>
              <a:gd name="connsiteY42" fmla="*/ 1794590 h 3239597"/>
              <a:gd name="connsiteX43" fmla="*/ 661857 w 2326559"/>
              <a:gd name="connsiteY43" fmla="*/ 1723519 h 3239597"/>
              <a:gd name="connsiteX44" fmla="*/ 630168 w 2326559"/>
              <a:gd name="connsiteY44" fmla="*/ 1685053 h 3239597"/>
              <a:gd name="connsiteX45" fmla="*/ 623024 w 2326559"/>
              <a:gd name="connsiteY45" fmla="*/ 1646953 h 3239597"/>
              <a:gd name="connsiteX46" fmla="*/ 601567 w 2326559"/>
              <a:gd name="connsiteY46" fmla="*/ 1618011 h 3239597"/>
              <a:gd name="connsiteX47" fmla="*/ 601593 w 2326559"/>
              <a:gd name="connsiteY47" fmla="*/ 1599328 h 3239597"/>
              <a:gd name="connsiteX48" fmla="*/ 566397 w 2326559"/>
              <a:gd name="connsiteY48" fmla="*/ 1547673 h 3239597"/>
              <a:gd name="connsiteX49" fmla="*/ 501083 w 2326559"/>
              <a:gd name="connsiteY49" fmla="*/ 1477334 h 3239597"/>
              <a:gd name="connsiteX50" fmla="*/ 470938 w 2326559"/>
              <a:gd name="connsiteY50" fmla="*/ 1442165 h 3239597"/>
              <a:gd name="connsiteX51" fmla="*/ 435769 w 2326559"/>
              <a:gd name="connsiteY51" fmla="*/ 1401972 h 3239597"/>
              <a:gd name="connsiteX52" fmla="*/ 425380 w 2326559"/>
              <a:gd name="connsiteY52" fmla="*/ 1337390 h 3239597"/>
              <a:gd name="connsiteX53" fmla="*/ 430745 w 2326559"/>
              <a:gd name="connsiteY53" fmla="*/ 1311536 h 3239597"/>
              <a:gd name="connsiteX54" fmla="*/ 387281 w 2326559"/>
              <a:gd name="connsiteY54" fmla="*/ 1289765 h 3239597"/>
              <a:gd name="connsiteX55" fmla="*/ 360406 w 2326559"/>
              <a:gd name="connsiteY55" fmla="*/ 1291440 h 3239597"/>
              <a:gd name="connsiteX56" fmla="*/ 350881 w 2326559"/>
              <a:gd name="connsiteY56" fmla="*/ 1251796 h 3239597"/>
              <a:gd name="connsiteX57" fmla="*/ 353944 w 2326559"/>
              <a:gd name="connsiteY57" fmla="*/ 1177846 h 3239597"/>
              <a:gd name="connsiteX58" fmla="*/ 335285 w 2326559"/>
              <a:gd name="connsiteY58" fmla="*/ 1150763 h 3239597"/>
              <a:gd name="connsiteX59" fmla="*/ 305140 w 2326559"/>
              <a:gd name="connsiteY59" fmla="*/ 1105545 h 3239597"/>
              <a:gd name="connsiteX60" fmla="*/ 249874 w 2326559"/>
              <a:gd name="connsiteY60" fmla="*/ 1052138 h 3239597"/>
              <a:gd name="connsiteX61" fmla="*/ 219729 w 2326559"/>
              <a:gd name="connsiteY61" fmla="*/ 1010086 h 3239597"/>
              <a:gd name="connsiteX62" fmla="*/ 184560 w 2326559"/>
              <a:gd name="connsiteY62" fmla="*/ 995013 h 3239597"/>
              <a:gd name="connsiteX63" fmla="*/ 163443 w 2326559"/>
              <a:gd name="connsiteY63" fmla="*/ 982584 h 3239597"/>
              <a:gd name="connsiteX64" fmla="*/ 139342 w 2326559"/>
              <a:gd name="connsiteY64" fmla="*/ 974917 h 3239597"/>
              <a:gd name="connsiteX65" fmla="*/ 111055 w 2326559"/>
              <a:gd name="connsiteY65" fmla="*/ 956390 h 3239597"/>
              <a:gd name="connsiteX66" fmla="*/ 74028 w 2326559"/>
              <a:gd name="connsiteY66" fmla="*/ 949796 h 3239597"/>
              <a:gd name="connsiteX67" fmla="*/ 39618 w 2326559"/>
              <a:gd name="connsiteY67" fmla="*/ 925434 h 3239597"/>
              <a:gd name="connsiteX68" fmla="*/ 1 w 2326559"/>
              <a:gd name="connsiteY68" fmla="*/ 907483 h 3239597"/>
              <a:gd name="connsiteX69" fmla="*/ 38859 w 2326559"/>
              <a:gd name="connsiteY69" fmla="*/ 783998 h 3239597"/>
              <a:gd name="connsiteX70" fmla="*/ 69004 w 2326559"/>
              <a:gd name="connsiteY70" fmla="*/ 713660 h 3239597"/>
              <a:gd name="connsiteX71" fmla="*/ 164463 w 2326559"/>
              <a:gd name="connsiteY71" fmla="*/ 593079 h 3239597"/>
              <a:gd name="connsiteX72" fmla="*/ 201229 w 2326559"/>
              <a:gd name="connsiteY72" fmla="*/ 537813 h 3239597"/>
              <a:gd name="connsiteX73" fmla="*/ 254898 w 2326559"/>
              <a:gd name="connsiteY73" fmla="*/ 512692 h 3239597"/>
              <a:gd name="connsiteX74" fmla="*/ 325237 w 2326559"/>
              <a:gd name="connsiteY74" fmla="*/ 472499 h 3239597"/>
              <a:gd name="connsiteX75" fmla="*/ 435769 w 2326559"/>
              <a:gd name="connsiteY75" fmla="*/ 442354 h 3239597"/>
              <a:gd name="connsiteX76" fmla="*/ 480986 w 2326559"/>
              <a:gd name="connsiteY76" fmla="*/ 422257 h 3239597"/>
              <a:gd name="connsiteX77" fmla="*/ 516156 w 2326559"/>
              <a:gd name="connsiteY77" fmla="*/ 382064 h 3239597"/>
              <a:gd name="connsiteX78" fmla="*/ 536252 w 2326559"/>
              <a:gd name="connsiteY78" fmla="*/ 296653 h 3239597"/>
              <a:gd name="connsiteX79" fmla="*/ 569041 w 2326559"/>
              <a:gd name="connsiteY79" fmla="*/ 209645 h 3239597"/>
              <a:gd name="connsiteX80" fmla="*/ 636736 w 2326559"/>
              <a:gd name="connsiteY80" fmla="*/ 120807 h 3239597"/>
              <a:gd name="connsiteX81" fmla="*/ 752292 w 2326559"/>
              <a:gd name="connsiteY81" fmla="*/ 20323 h 3239597"/>
              <a:gd name="connsiteX82" fmla="*/ 764224 w 2326559"/>
              <a:gd name="connsiteY82" fmla="*/ 4466 h 3239597"/>
              <a:gd name="connsiteX83" fmla="*/ 1139742 w 2326559"/>
              <a:gd name="connsiteY83" fmla="*/ 77700 h 3239597"/>
              <a:gd name="connsiteX84" fmla="*/ 980212 w 2326559"/>
              <a:gd name="connsiteY84" fmla="*/ 51515 h 3239597"/>
              <a:gd name="connsiteX85" fmla="*/ 812110 w 2326559"/>
              <a:gd name="connsiteY85" fmla="*/ 13860 h 3239597"/>
              <a:gd name="connsiteX86" fmla="*/ 1203456 w 2326559"/>
              <a:gd name="connsiteY86" fmla="*/ 103762 h 3239597"/>
              <a:gd name="connsiteX87" fmla="*/ 1278295 w 2326559"/>
              <a:gd name="connsiteY87" fmla="*/ 223942 h 3239597"/>
              <a:gd name="connsiteX88" fmla="*/ 1366218 w 2326559"/>
              <a:gd name="connsiteY88" fmla="*/ 388972 h 3239597"/>
              <a:gd name="connsiteX89" fmla="*/ 1409412 w 2326559"/>
              <a:gd name="connsiteY89" fmla="*/ 531533 h 3239597"/>
              <a:gd name="connsiteX90" fmla="*/ 1488264 w 2326559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219729 w 2326559"/>
              <a:gd name="connsiteY16" fmla="*/ 2557532 h 3239597"/>
              <a:gd name="connsiteX17" fmla="*/ 315844 w 2326559"/>
              <a:gd name="connsiteY17" fmla="*/ 2599453 h 3239597"/>
              <a:gd name="connsiteX18" fmla="*/ 370454 w 2326559"/>
              <a:gd name="connsiteY18" fmla="*/ 2602750 h 3239597"/>
              <a:gd name="connsiteX19" fmla="*/ 420696 w 2326559"/>
              <a:gd name="connsiteY19" fmla="*/ 2587677 h 3239597"/>
              <a:gd name="connsiteX20" fmla="*/ 470938 w 2326559"/>
              <a:gd name="connsiteY20" fmla="*/ 2517339 h 3239597"/>
              <a:gd name="connsiteX21" fmla="*/ 486011 w 2326559"/>
              <a:gd name="connsiteY21" fmla="*/ 2472121 h 3239597"/>
              <a:gd name="connsiteX22" fmla="*/ 484913 w 2326559"/>
              <a:gd name="connsiteY22" fmla="*/ 2447053 h 3239597"/>
              <a:gd name="connsiteX23" fmla="*/ 525681 w 2326559"/>
              <a:gd name="connsiteY23" fmla="*/ 2426118 h 3239597"/>
              <a:gd name="connsiteX24" fmla="*/ 576446 w 2326559"/>
              <a:gd name="connsiteY24" fmla="*/ 2447000 h 3239597"/>
              <a:gd name="connsiteX25" fmla="*/ 651808 w 2326559"/>
              <a:gd name="connsiteY25" fmla="*/ 2447000 h 3239597"/>
              <a:gd name="connsiteX26" fmla="*/ 707074 w 2326559"/>
              <a:gd name="connsiteY26" fmla="*/ 2401783 h 3239597"/>
              <a:gd name="connsiteX27" fmla="*/ 727171 w 2326559"/>
              <a:gd name="connsiteY27" fmla="*/ 2326420 h 3239597"/>
              <a:gd name="connsiteX28" fmla="*/ 727171 w 2326559"/>
              <a:gd name="connsiteY28" fmla="*/ 2266130 h 3239597"/>
              <a:gd name="connsiteX29" fmla="*/ 787461 w 2326559"/>
              <a:gd name="connsiteY29" fmla="*/ 2190767 h 3239597"/>
              <a:gd name="connsiteX30" fmla="*/ 807558 w 2326559"/>
              <a:gd name="connsiteY30" fmla="*/ 2145550 h 3239597"/>
              <a:gd name="connsiteX31" fmla="*/ 827654 w 2326559"/>
              <a:gd name="connsiteY31" fmla="*/ 2120429 h 3239597"/>
              <a:gd name="connsiteX32" fmla="*/ 861149 w 2326559"/>
              <a:gd name="connsiteY32" fmla="*/ 2101771 h 3239597"/>
              <a:gd name="connsiteX33" fmla="*/ 908041 w 2326559"/>
              <a:gd name="connsiteY33" fmla="*/ 2100332 h 3239597"/>
              <a:gd name="connsiteX34" fmla="*/ 903017 w 2326559"/>
              <a:gd name="connsiteY34" fmla="*/ 2050090 h 3239597"/>
              <a:gd name="connsiteX35" fmla="*/ 892969 w 2326559"/>
              <a:gd name="connsiteY35" fmla="*/ 2014921 h 3239597"/>
              <a:gd name="connsiteX36" fmla="*/ 892105 w 2326559"/>
              <a:gd name="connsiteY36" fmla="*/ 1996996 h 3239597"/>
              <a:gd name="connsiteX37" fmla="*/ 855156 w 2326559"/>
              <a:gd name="connsiteY37" fmla="*/ 1960441 h 3239597"/>
              <a:gd name="connsiteX38" fmla="*/ 832679 w 2326559"/>
              <a:gd name="connsiteY38" fmla="*/ 1959655 h 3239597"/>
              <a:gd name="connsiteX39" fmla="*/ 787461 w 2326559"/>
              <a:gd name="connsiteY39" fmla="*/ 1909413 h 3239597"/>
              <a:gd name="connsiteX40" fmla="*/ 757316 w 2326559"/>
              <a:gd name="connsiteY40" fmla="*/ 1879268 h 3239597"/>
              <a:gd name="connsiteX41" fmla="*/ 732195 w 2326559"/>
              <a:gd name="connsiteY41" fmla="*/ 1874244 h 3239597"/>
              <a:gd name="connsiteX42" fmla="*/ 682555 w 2326559"/>
              <a:gd name="connsiteY42" fmla="*/ 1794590 h 3239597"/>
              <a:gd name="connsiteX43" fmla="*/ 661857 w 2326559"/>
              <a:gd name="connsiteY43" fmla="*/ 1723519 h 3239597"/>
              <a:gd name="connsiteX44" fmla="*/ 630168 w 2326559"/>
              <a:gd name="connsiteY44" fmla="*/ 1685053 h 3239597"/>
              <a:gd name="connsiteX45" fmla="*/ 623024 w 2326559"/>
              <a:gd name="connsiteY45" fmla="*/ 1646953 h 3239597"/>
              <a:gd name="connsiteX46" fmla="*/ 601567 w 2326559"/>
              <a:gd name="connsiteY46" fmla="*/ 1618011 h 3239597"/>
              <a:gd name="connsiteX47" fmla="*/ 601593 w 2326559"/>
              <a:gd name="connsiteY47" fmla="*/ 1599328 h 3239597"/>
              <a:gd name="connsiteX48" fmla="*/ 566397 w 2326559"/>
              <a:gd name="connsiteY48" fmla="*/ 1547673 h 3239597"/>
              <a:gd name="connsiteX49" fmla="*/ 501083 w 2326559"/>
              <a:gd name="connsiteY49" fmla="*/ 1477334 h 3239597"/>
              <a:gd name="connsiteX50" fmla="*/ 470938 w 2326559"/>
              <a:gd name="connsiteY50" fmla="*/ 1442165 h 3239597"/>
              <a:gd name="connsiteX51" fmla="*/ 435769 w 2326559"/>
              <a:gd name="connsiteY51" fmla="*/ 1401972 h 3239597"/>
              <a:gd name="connsiteX52" fmla="*/ 425380 w 2326559"/>
              <a:gd name="connsiteY52" fmla="*/ 1337390 h 3239597"/>
              <a:gd name="connsiteX53" fmla="*/ 430745 w 2326559"/>
              <a:gd name="connsiteY53" fmla="*/ 1311536 h 3239597"/>
              <a:gd name="connsiteX54" fmla="*/ 387281 w 2326559"/>
              <a:gd name="connsiteY54" fmla="*/ 1289765 h 3239597"/>
              <a:gd name="connsiteX55" fmla="*/ 360406 w 2326559"/>
              <a:gd name="connsiteY55" fmla="*/ 1291440 h 3239597"/>
              <a:gd name="connsiteX56" fmla="*/ 350881 w 2326559"/>
              <a:gd name="connsiteY56" fmla="*/ 1251796 h 3239597"/>
              <a:gd name="connsiteX57" fmla="*/ 353944 w 2326559"/>
              <a:gd name="connsiteY57" fmla="*/ 1177846 h 3239597"/>
              <a:gd name="connsiteX58" fmla="*/ 335285 w 2326559"/>
              <a:gd name="connsiteY58" fmla="*/ 1150763 h 3239597"/>
              <a:gd name="connsiteX59" fmla="*/ 305140 w 2326559"/>
              <a:gd name="connsiteY59" fmla="*/ 1105545 h 3239597"/>
              <a:gd name="connsiteX60" fmla="*/ 249874 w 2326559"/>
              <a:gd name="connsiteY60" fmla="*/ 1052138 h 3239597"/>
              <a:gd name="connsiteX61" fmla="*/ 219729 w 2326559"/>
              <a:gd name="connsiteY61" fmla="*/ 1010086 h 3239597"/>
              <a:gd name="connsiteX62" fmla="*/ 184560 w 2326559"/>
              <a:gd name="connsiteY62" fmla="*/ 995013 h 3239597"/>
              <a:gd name="connsiteX63" fmla="*/ 163443 w 2326559"/>
              <a:gd name="connsiteY63" fmla="*/ 982584 h 3239597"/>
              <a:gd name="connsiteX64" fmla="*/ 139342 w 2326559"/>
              <a:gd name="connsiteY64" fmla="*/ 974917 h 3239597"/>
              <a:gd name="connsiteX65" fmla="*/ 111055 w 2326559"/>
              <a:gd name="connsiteY65" fmla="*/ 956390 h 3239597"/>
              <a:gd name="connsiteX66" fmla="*/ 74028 w 2326559"/>
              <a:gd name="connsiteY66" fmla="*/ 949796 h 3239597"/>
              <a:gd name="connsiteX67" fmla="*/ 39618 w 2326559"/>
              <a:gd name="connsiteY67" fmla="*/ 925434 h 3239597"/>
              <a:gd name="connsiteX68" fmla="*/ 1 w 2326559"/>
              <a:gd name="connsiteY68" fmla="*/ 907483 h 3239597"/>
              <a:gd name="connsiteX69" fmla="*/ 38859 w 2326559"/>
              <a:gd name="connsiteY69" fmla="*/ 783998 h 3239597"/>
              <a:gd name="connsiteX70" fmla="*/ 69004 w 2326559"/>
              <a:gd name="connsiteY70" fmla="*/ 713660 h 3239597"/>
              <a:gd name="connsiteX71" fmla="*/ 164463 w 2326559"/>
              <a:gd name="connsiteY71" fmla="*/ 593079 h 3239597"/>
              <a:gd name="connsiteX72" fmla="*/ 201229 w 2326559"/>
              <a:gd name="connsiteY72" fmla="*/ 537813 h 3239597"/>
              <a:gd name="connsiteX73" fmla="*/ 254898 w 2326559"/>
              <a:gd name="connsiteY73" fmla="*/ 512692 h 3239597"/>
              <a:gd name="connsiteX74" fmla="*/ 325237 w 2326559"/>
              <a:gd name="connsiteY74" fmla="*/ 472499 h 3239597"/>
              <a:gd name="connsiteX75" fmla="*/ 435769 w 2326559"/>
              <a:gd name="connsiteY75" fmla="*/ 442354 h 3239597"/>
              <a:gd name="connsiteX76" fmla="*/ 480986 w 2326559"/>
              <a:gd name="connsiteY76" fmla="*/ 422257 h 3239597"/>
              <a:gd name="connsiteX77" fmla="*/ 516156 w 2326559"/>
              <a:gd name="connsiteY77" fmla="*/ 382064 h 3239597"/>
              <a:gd name="connsiteX78" fmla="*/ 536252 w 2326559"/>
              <a:gd name="connsiteY78" fmla="*/ 296653 h 3239597"/>
              <a:gd name="connsiteX79" fmla="*/ 569041 w 2326559"/>
              <a:gd name="connsiteY79" fmla="*/ 209645 h 3239597"/>
              <a:gd name="connsiteX80" fmla="*/ 636736 w 2326559"/>
              <a:gd name="connsiteY80" fmla="*/ 120807 h 3239597"/>
              <a:gd name="connsiteX81" fmla="*/ 752292 w 2326559"/>
              <a:gd name="connsiteY81" fmla="*/ 20323 h 3239597"/>
              <a:gd name="connsiteX82" fmla="*/ 764224 w 2326559"/>
              <a:gd name="connsiteY82" fmla="*/ 4466 h 3239597"/>
              <a:gd name="connsiteX83" fmla="*/ 1139742 w 2326559"/>
              <a:gd name="connsiteY83" fmla="*/ 77700 h 3239597"/>
              <a:gd name="connsiteX84" fmla="*/ 980212 w 2326559"/>
              <a:gd name="connsiteY84" fmla="*/ 51515 h 3239597"/>
              <a:gd name="connsiteX85" fmla="*/ 812110 w 2326559"/>
              <a:gd name="connsiteY85" fmla="*/ 13860 h 3239597"/>
              <a:gd name="connsiteX86" fmla="*/ 1203456 w 2326559"/>
              <a:gd name="connsiteY86" fmla="*/ 103762 h 3239597"/>
              <a:gd name="connsiteX87" fmla="*/ 1278295 w 2326559"/>
              <a:gd name="connsiteY87" fmla="*/ 223942 h 3239597"/>
              <a:gd name="connsiteX88" fmla="*/ 1366218 w 2326559"/>
              <a:gd name="connsiteY88" fmla="*/ 388972 h 3239597"/>
              <a:gd name="connsiteX89" fmla="*/ 1409412 w 2326559"/>
              <a:gd name="connsiteY89" fmla="*/ 531533 h 3239597"/>
              <a:gd name="connsiteX90" fmla="*/ 1488264 w 2326559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315844 w 2326559"/>
              <a:gd name="connsiteY17" fmla="*/ 2599453 h 3239597"/>
              <a:gd name="connsiteX18" fmla="*/ 370454 w 2326559"/>
              <a:gd name="connsiteY18" fmla="*/ 2602750 h 3239597"/>
              <a:gd name="connsiteX19" fmla="*/ 420696 w 2326559"/>
              <a:gd name="connsiteY19" fmla="*/ 2587677 h 3239597"/>
              <a:gd name="connsiteX20" fmla="*/ 470938 w 2326559"/>
              <a:gd name="connsiteY20" fmla="*/ 2517339 h 3239597"/>
              <a:gd name="connsiteX21" fmla="*/ 486011 w 2326559"/>
              <a:gd name="connsiteY21" fmla="*/ 2472121 h 3239597"/>
              <a:gd name="connsiteX22" fmla="*/ 484913 w 2326559"/>
              <a:gd name="connsiteY22" fmla="*/ 2447053 h 3239597"/>
              <a:gd name="connsiteX23" fmla="*/ 525681 w 2326559"/>
              <a:gd name="connsiteY23" fmla="*/ 2426118 h 3239597"/>
              <a:gd name="connsiteX24" fmla="*/ 576446 w 2326559"/>
              <a:gd name="connsiteY24" fmla="*/ 2447000 h 3239597"/>
              <a:gd name="connsiteX25" fmla="*/ 651808 w 2326559"/>
              <a:gd name="connsiteY25" fmla="*/ 2447000 h 3239597"/>
              <a:gd name="connsiteX26" fmla="*/ 707074 w 2326559"/>
              <a:gd name="connsiteY26" fmla="*/ 2401783 h 3239597"/>
              <a:gd name="connsiteX27" fmla="*/ 727171 w 2326559"/>
              <a:gd name="connsiteY27" fmla="*/ 2326420 h 3239597"/>
              <a:gd name="connsiteX28" fmla="*/ 727171 w 2326559"/>
              <a:gd name="connsiteY28" fmla="*/ 2266130 h 3239597"/>
              <a:gd name="connsiteX29" fmla="*/ 787461 w 2326559"/>
              <a:gd name="connsiteY29" fmla="*/ 2190767 h 3239597"/>
              <a:gd name="connsiteX30" fmla="*/ 807558 w 2326559"/>
              <a:gd name="connsiteY30" fmla="*/ 2145550 h 3239597"/>
              <a:gd name="connsiteX31" fmla="*/ 827654 w 2326559"/>
              <a:gd name="connsiteY31" fmla="*/ 2120429 h 3239597"/>
              <a:gd name="connsiteX32" fmla="*/ 861149 w 2326559"/>
              <a:gd name="connsiteY32" fmla="*/ 2101771 h 3239597"/>
              <a:gd name="connsiteX33" fmla="*/ 908041 w 2326559"/>
              <a:gd name="connsiteY33" fmla="*/ 2100332 h 3239597"/>
              <a:gd name="connsiteX34" fmla="*/ 903017 w 2326559"/>
              <a:gd name="connsiteY34" fmla="*/ 2050090 h 3239597"/>
              <a:gd name="connsiteX35" fmla="*/ 892969 w 2326559"/>
              <a:gd name="connsiteY35" fmla="*/ 2014921 h 3239597"/>
              <a:gd name="connsiteX36" fmla="*/ 892105 w 2326559"/>
              <a:gd name="connsiteY36" fmla="*/ 1996996 h 3239597"/>
              <a:gd name="connsiteX37" fmla="*/ 855156 w 2326559"/>
              <a:gd name="connsiteY37" fmla="*/ 1960441 h 3239597"/>
              <a:gd name="connsiteX38" fmla="*/ 832679 w 2326559"/>
              <a:gd name="connsiteY38" fmla="*/ 1959655 h 3239597"/>
              <a:gd name="connsiteX39" fmla="*/ 787461 w 2326559"/>
              <a:gd name="connsiteY39" fmla="*/ 1909413 h 3239597"/>
              <a:gd name="connsiteX40" fmla="*/ 757316 w 2326559"/>
              <a:gd name="connsiteY40" fmla="*/ 1879268 h 3239597"/>
              <a:gd name="connsiteX41" fmla="*/ 732195 w 2326559"/>
              <a:gd name="connsiteY41" fmla="*/ 1874244 h 3239597"/>
              <a:gd name="connsiteX42" fmla="*/ 682555 w 2326559"/>
              <a:gd name="connsiteY42" fmla="*/ 1794590 h 3239597"/>
              <a:gd name="connsiteX43" fmla="*/ 661857 w 2326559"/>
              <a:gd name="connsiteY43" fmla="*/ 1723519 h 3239597"/>
              <a:gd name="connsiteX44" fmla="*/ 630168 w 2326559"/>
              <a:gd name="connsiteY44" fmla="*/ 1685053 h 3239597"/>
              <a:gd name="connsiteX45" fmla="*/ 623024 w 2326559"/>
              <a:gd name="connsiteY45" fmla="*/ 1646953 h 3239597"/>
              <a:gd name="connsiteX46" fmla="*/ 601567 w 2326559"/>
              <a:gd name="connsiteY46" fmla="*/ 1618011 h 3239597"/>
              <a:gd name="connsiteX47" fmla="*/ 601593 w 2326559"/>
              <a:gd name="connsiteY47" fmla="*/ 1599328 h 3239597"/>
              <a:gd name="connsiteX48" fmla="*/ 566397 w 2326559"/>
              <a:gd name="connsiteY48" fmla="*/ 1547673 h 3239597"/>
              <a:gd name="connsiteX49" fmla="*/ 501083 w 2326559"/>
              <a:gd name="connsiteY49" fmla="*/ 1477334 h 3239597"/>
              <a:gd name="connsiteX50" fmla="*/ 470938 w 2326559"/>
              <a:gd name="connsiteY50" fmla="*/ 1442165 h 3239597"/>
              <a:gd name="connsiteX51" fmla="*/ 435769 w 2326559"/>
              <a:gd name="connsiteY51" fmla="*/ 1401972 h 3239597"/>
              <a:gd name="connsiteX52" fmla="*/ 425380 w 2326559"/>
              <a:gd name="connsiteY52" fmla="*/ 1337390 h 3239597"/>
              <a:gd name="connsiteX53" fmla="*/ 430745 w 2326559"/>
              <a:gd name="connsiteY53" fmla="*/ 1311536 h 3239597"/>
              <a:gd name="connsiteX54" fmla="*/ 387281 w 2326559"/>
              <a:gd name="connsiteY54" fmla="*/ 1289765 h 3239597"/>
              <a:gd name="connsiteX55" fmla="*/ 360406 w 2326559"/>
              <a:gd name="connsiteY55" fmla="*/ 1291440 h 3239597"/>
              <a:gd name="connsiteX56" fmla="*/ 350881 w 2326559"/>
              <a:gd name="connsiteY56" fmla="*/ 1251796 h 3239597"/>
              <a:gd name="connsiteX57" fmla="*/ 353944 w 2326559"/>
              <a:gd name="connsiteY57" fmla="*/ 1177846 h 3239597"/>
              <a:gd name="connsiteX58" fmla="*/ 335285 w 2326559"/>
              <a:gd name="connsiteY58" fmla="*/ 1150763 h 3239597"/>
              <a:gd name="connsiteX59" fmla="*/ 305140 w 2326559"/>
              <a:gd name="connsiteY59" fmla="*/ 1105545 h 3239597"/>
              <a:gd name="connsiteX60" fmla="*/ 249874 w 2326559"/>
              <a:gd name="connsiteY60" fmla="*/ 1052138 h 3239597"/>
              <a:gd name="connsiteX61" fmla="*/ 219729 w 2326559"/>
              <a:gd name="connsiteY61" fmla="*/ 1010086 h 3239597"/>
              <a:gd name="connsiteX62" fmla="*/ 184560 w 2326559"/>
              <a:gd name="connsiteY62" fmla="*/ 995013 h 3239597"/>
              <a:gd name="connsiteX63" fmla="*/ 163443 w 2326559"/>
              <a:gd name="connsiteY63" fmla="*/ 982584 h 3239597"/>
              <a:gd name="connsiteX64" fmla="*/ 139342 w 2326559"/>
              <a:gd name="connsiteY64" fmla="*/ 974917 h 3239597"/>
              <a:gd name="connsiteX65" fmla="*/ 111055 w 2326559"/>
              <a:gd name="connsiteY65" fmla="*/ 956390 h 3239597"/>
              <a:gd name="connsiteX66" fmla="*/ 74028 w 2326559"/>
              <a:gd name="connsiteY66" fmla="*/ 949796 h 3239597"/>
              <a:gd name="connsiteX67" fmla="*/ 39618 w 2326559"/>
              <a:gd name="connsiteY67" fmla="*/ 925434 h 3239597"/>
              <a:gd name="connsiteX68" fmla="*/ 1 w 2326559"/>
              <a:gd name="connsiteY68" fmla="*/ 907483 h 3239597"/>
              <a:gd name="connsiteX69" fmla="*/ 38859 w 2326559"/>
              <a:gd name="connsiteY69" fmla="*/ 783998 h 3239597"/>
              <a:gd name="connsiteX70" fmla="*/ 69004 w 2326559"/>
              <a:gd name="connsiteY70" fmla="*/ 713660 h 3239597"/>
              <a:gd name="connsiteX71" fmla="*/ 164463 w 2326559"/>
              <a:gd name="connsiteY71" fmla="*/ 593079 h 3239597"/>
              <a:gd name="connsiteX72" fmla="*/ 201229 w 2326559"/>
              <a:gd name="connsiteY72" fmla="*/ 537813 h 3239597"/>
              <a:gd name="connsiteX73" fmla="*/ 254898 w 2326559"/>
              <a:gd name="connsiteY73" fmla="*/ 512692 h 3239597"/>
              <a:gd name="connsiteX74" fmla="*/ 325237 w 2326559"/>
              <a:gd name="connsiteY74" fmla="*/ 472499 h 3239597"/>
              <a:gd name="connsiteX75" fmla="*/ 435769 w 2326559"/>
              <a:gd name="connsiteY75" fmla="*/ 442354 h 3239597"/>
              <a:gd name="connsiteX76" fmla="*/ 480986 w 2326559"/>
              <a:gd name="connsiteY76" fmla="*/ 422257 h 3239597"/>
              <a:gd name="connsiteX77" fmla="*/ 516156 w 2326559"/>
              <a:gd name="connsiteY77" fmla="*/ 382064 h 3239597"/>
              <a:gd name="connsiteX78" fmla="*/ 536252 w 2326559"/>
              <a:gd name="connsiteY78" fmla="*/ 296653 h 3239597"/>
              <a:gd name="connsiteX79" fmla="*/ 569041 w 2326559"/>
              <a:gd name="connsiteY79" fmla="*/ 209645 h 3239597"/>
              <a:gd name="connsiteX80" fmla="*/ 636736 w 2326559"/>
              <a:gd name="connsiteY80" fmla="*/ 120807 h 3239597"/>
              <a:gd name="connsiteX81" fmla="*/ 752292 w 2326559"/>
              <a:gd name="connsiteY81" fmla="*/ 20323 h 3239597"/>
              <a:gd name="connsiteX82" fmla="*/ 764224 w 2326559"/>
              <a:gd name="connsiteY82" fmla="*/ 4466 h 3239597"/>
              <a:gd name="connsiteX83" fmla="*/ 1139742 w 2326559"/>
              <a:gd name="connsiteY83" fmla="*/ 77700 h 3239597"/>
              <a:gd name="connsiteX84" fmla="*/ 980212 w 2326559"/>
              <a:gd name="connsiteY84" fmla="*/ 51515 h 3239597"/>
              <a:gd name="connsiteX85" fmla="*/ 812110 w 2326559"/>
              <a:gd name="connsiteY85" fmla="*/ 13860 h 3239597"/>
              <a:gd name="connsiteX86" fmla="*/ 1203456 w 2326559"/>
              <a:gd name="connsiteY86" fmla="*/ 103762 h 3239597"/>
              <a:gd name="connsiteX87" fmla="*/ 1278295 w 2326559"/>
              <a:gd name="connsiteY87" fmla="*/ 223942 h 3239597"/>
              <a:gd name="connsiteX88" fmla="*/ 1366218 w 2326559"/>
              <a:gd name="connsiteY88" fmla="*/ 388972 h 3239597"/>
              <a:gd name="connsiteX89" fmla="*/ 1409412 w 2326559"/>
              <a:gd name="connsiteY89" fmla="*/ 531533 h 3239597"/>
              <a:gd name="connsiteX90" fmla="*/ 1488264 w 2326559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370454 w 2326559"/>
              <a:gd name="connsiteY18" fmla="*/ 2602750 h 3239597"/>
              <a:gd name="connsiteX19" fmla="*/ 420696 w 2326559"/>
              <a:gd name="connsiteY19" fmla="*/ 2587677 h 3239597"/>
              <a:gd name="connsiteX20" fmla="*/ 470938 w 2326559"/>
              <a:gd name="connsiteY20" fmla="*/ 2517339 h 3239597"/>
              <a:gd name="connsiteX21" fmla="*/ 486011 w 2326559"/>
              <a:gd name="connsiteY21" fmla="*/ 2472121 h 3239597"/>
              <a:gd name="connsiteX22" fmla="*/ 484913 w 2326559"/>
              <a:gd name="connsiteY22" fmla="*/ 2447053 h 3239597"/>
              <a:gd name="connsiteX23" fmla="*/ 525681 w 2326559"/>
              <a:gd name="connsiteY23" fmla="*/ 2426118 h 3239597"/>
              <a:gd name="connsiteX24" fmla="*/ 576446 w 2326559"/>
              <a:gd name="connsiteY24" fmla="*/ 2447000 h 3239597"/>
              <a:gd name="connsiteX25" fmla="*/ 651808 w 2326559"/>
              <a:gd name="connsiteY25" fmla="*/ 2447000 h 3239597"/>
              <a:gd name="connsiteX26" fmla="*/ 707074 w 2326559"/>
              <a:gd name="connsiteY26" fmla="*/ 2401783 h 3239597"/>
              <a:gd name="connsiteX27" fmla="*/ 727171 w 2326559"/>
              <a:gd name="connsiteY27" fmla="*/ 2326420 h 3239597"/>
              <a:gd name="connsiteX28" fmla="*/ 727171 w 2326559"/>
              <a:gd name="connsiteY28" fmla="*/ 2266130 h 3239597"/>
              <a:gd name="connsiteX29" fmla="*/ 787461 w 2326559"/>
              <a:gd name="connsiteY29" fmla="*/ 2190767 h 3239597"/>
              <a:gd name="connsiteX30" fmla="*/ 807558 w 2326559"/>
              <a:gd name="connsiteY30" fmla="*/ 2145550 h 3239597"/>
              <a:gd name="connsiteX31" fmla="*/ 827654 w 2326559"/>
              <a:gd name="connsiteY31" fmla="*/ 2120429 h 3239597"/>
              <a:gd name="connsiteX32" fmla="*/ 861149 w 2326559"/>
              <a:gd name="connsiteY32" fmla="*/ 2101771 h 3239597"/>
              <a:gd name="connsiteX33" fmla="*/ 908041 w 2326559"/>
              <a:gd name="connsiteY33" fmla="*/ 2100332 h 3239597"/>
              <a:gd name="connsiteX34" fmla="*/ 903017 w 2326559"/>
              <a:gd name="connsiteY34" fmla="*/ 2050090 h 3239597"/>
              <a:gd name="connsiteX35" fmla="*/ 892969 w 2326559"/>
              <a:gd name="connsiteY35" fmla="*/ 2014921 h 3239597"/>
              <a:gd name="connsiteX36" fmla="*/ 892105 w 2326559"/>
              <a:gd name="connsiteY36" fmla="*/ 1996996 h 3239597"/>
              <a:gd name="connsiteX37" fmla="*/ 855156 w 2326559"/>
              <a:gd name="connsiteY37" fmla="*/ 1960441 h 3239597"/>
              <a:gd name="connsiteX38" fmla="*/ 832679 w 2326559"/>
              <a:gd name="connsiteY38" fmla="*/ 1959655 h 3239597"/>
              <a:gd name="connsiteX39" fmla="*/ 787461 w 2326559"/>
              <a:gd name="connsiteY39" fmla="*/ 1909413 h 3239597"/>
              <a:gd name="connsiteX40" fmla="*/ 757316 w 2326559"/>
              <a:gd name="connsiteY40" fmla="*/ 1879268 h 3239597"/>
              <a:gd name="connsiteX41" fmla="*/ 732195 w 2326559"/>
              <a:gd name="connsiteY41" fmla="*/ 1874244 h 3239597"/>
              <a:gd name="connsiteX42" fmla="*/ 682555 w 2326559"/>
              <a:gd name="connsiteY42" fmla="*/ 1794590 h 3239597"/>
              <a:gd name="connsiteX43" fmla="*/ 661857 w 2326559"/>
              <a:gd name="connsiteY43" fmla="*/ 1723519 h 3239597"/>
              <a:gd name="connsiteX44" fmla="*/ 630168 w 2326559"/>
              <a:gd name="connsiteY44" fmla="*/ 1685053 h 3239597"/>
              <a:gd name="connsiteX45" fmla="*/ 623024 w 2326559"/>
              <a:gd name="connsiteY45" fmla="*/ 1646953 h 3239597"/>
              <a:gd name="connsiteX46" fmla="*/ 601567 w 2326559"/>
              <a:gd name="connsiteY46" fmla="*/ 1618011 h 3239597"/>
              <a:gd name="connsiteX47" fmla="*/ 601593 w 2326559"/>
              <a:gd name="connsiteY47" fmla="*/ 1599328 h 3239597"/>
              <a:gd name="connsiteX48" fmla="*/ 566397 w 2326559"/>
              <a:gd name="connsiteY48" fmla="*/ 1547673 h 3239597"/>
              <a:gd name="connsiteX49" fmla="*/ 501083 w 2326559"/>
              <a:gd name="connsiteY49" fmla="*/ 1477334 h 3239597"/>
              <a:gd name="connsiteX50" fmla="*/ 470938 w 2326559"/>
              <a:gd name="connsiteY50" fmla="*/ 1442165 h 3239597"/>
              <a:gd name="connsiteX51" fmla="*/ 435769 w 2326559"/>
              <a:gd name="connsiteY51" fmla="*/ 1401972 h 3239597"/>
              <a:gd name="connsiteX52" fmla="*/ 425380 w 2326559"/>
              <a:gd name="connsiteY52" fmla="*/ 1337390 h 3239597"/>
              <a:gd name="connsiteX53" fmla="*/ 430745 w 2326559"/>
              <a:gd name="connsiteY53" fmla="*/ 1311536 h 3239597"/>
              <a:gd name="connsiteX54" fmla="*/ 387281 w 2326559"/>
              <a:gd name="connsiteY54" fmla="*/ 1289765 h 3239597"/>
              <a:gd name="connsiteX55" fmla="*/ 360406 w 2326559"/>
              <a:gd name="connsiteY55" fmla="*/ 1291440 h 3239597"/>
              <a:gd name="connsiteX56" fmla="*/ 350881 w 2326559"/>
              <a:gd name="connsiteY56" fmla="*/ 1251796 h 3239597"/>
              <a:gd name="connsiteX57" fmla="*/ 353944 w 2326559"/>
              <a:gd name="connsiteY57" fmla="*/ 1177846 h 3239597"/>
              <a:gd name="connsiteX58" fmla="*/ 335285 w 2326559"/>
              <a:gd name="connsiteY58" fmla="*/ 1150763 h 3239597"/>
              <a:gd name="connsiteX59" fmla="*/ 305140 w 2326559"/>
              <a:gd name="connsiteY59" fmla="*/ 1105545 h 3239597"/>
              <a:gd name="connsiteX60" fmla="*/ 249874 w 2326559"/>
              <a:gd name="connsiteY60" fmla="*/ 1052138 h 3239597"/>
              <a:gd name="connsiteX61" fmla="*/ 219729 w 2326559"/>
              <a:gd name="connsiteY61" fmla="*/ 1010086 h 3239597"/>
              <a:gd name="connsiteX62" fmla="*/ 184560 w 2326559"/>
              <a:gd name="connsiteY62" fmla="*/ 995013 h 3239597"/>
              <a:gd name="connsiteX63" fmla="*/ 163443 w 2326559"/>
              <a:gd name="connsiteY63" fmla="*/ 982584 h 3239597"/>
              <a:gd name="connsiteX64" fmla="*/ 139342 w 2326559"/>
              <a:gd name="connsiteY64" fmla="*/ 974917 h 3239597"/>
              <a:gd name="connsiteX65" fmla="*/ 111055 w 2326559"/>
              <a:gd name="connsiteY65" fmla="*/ 956390 h 3239597"/>
              <a:gd name="connsiteX66" fmla="*/ 74028 w 2326559"/>
              <a:gd name="connsiteY66" fmla="*/ 949796 h 3239597"/>
              <a:gd name="connsiteX67" fmla="*/ 39618 w 2326559"/>
              <a:gd name="connsiteY67" fmla="*/ 925434 h 3239597"/>
              <a:gd name="connsiteX68" fmla="*/ 1 w 2326559"/>
              <a:gd name="connsiteY68" fmla="*/ 907483 h 3239597"/>
              <a:gd name="connsiteX69" fmla="*/ 38859 w 2326559"/>
              <a:gd name="connsiteY69" fmla="*/ 783998 h 3239597"/>
              <a:gd name="connsiteX70" fmla="*/ 69004 w 2326559"/>
              <a:gd name="connsiteY70" fmla="*/ 713660 h 3239597"/>
              <a:gd name="connsiteX71" fmla="*/ 164463 w 2326559"/>
              <a:gd name="connsiteY71" fmla="*/ 593079 h 3239597"/>
              <a:gd name="connsiteX72" fmla="*/ 201229 w 2326559"/>
              <a:gd name="connsiteY72" fmla="*/ 537813 h 3239597"/>
              <a:gd name="connsiteX73" fmla="*/ 254898 w 2326559"/>
              <a:gd name="connsiteY73" fmla="*/ 512692 h 3239597"/>
              <a:gd name="connsiteX74" fmla="*/ 325237 w 2326559"/>
              <a:gd name="connsiteY74" fmla="*/ 472499 h 3239597"/>
              <a:gd name="connsiteX75" fmla="*/ 435769 w 2326559"/>
              <a:gd name="connsiteY75" fmla="*/ 442354 h 3239597"/>
              <a:gd name="connsiteX76" fmla="*/ 480986 w 2326559"/>
              <a:gd name="connsiteY76" fmla="*/ 422257 h 3239597"/>
              <a:gd name="connsiteX77" fmla="*/ 516156 w 2326559"/>
              <a:gd name="connsiteY77" fmla="*/ 382064 h 3239597"/>
              <a:gd name="connsiteX78" fmla="*/ 536252 w 2326559"/>
              <a:gd name="connsiteY78" fmla="*/ 296653 h 3239597"/>
              <a:gd name="connsiteX79" fmla="*/ 569041 w 2326559"/>
              <a:gd name="connsiteY79" fmla="*/ 209645 h 3239597"/>
              <a:gd name="connsiteX80" fmla="*/ 636736 w 2326559"/>
              <a:gd name="connsiteY80" fmla="*/ 120807 h 3239597"/>
              <a:gd name="connsiteX81" fmla="*/ 752292 w 2326559"/>
              <a:gd name="connsiteY81" fmla="*/ 20323 h 3239597"/>
              <a:gd name="connsiteX82" fmla="*/ 764224 w 2326559"/>
              <a:gd name="connsiteY82" fmla="*/ 4466 h 3239597"/>
              <a:gd name="connsiteX83" fmla="*/ 1139742 w 2326559"/>
              <a:gd name="connsiteY83" fmla="*/ 77700 h 3239597"/>
              <a:gd name="connsiteX84" fmla="*/ 980212 w 2326559"/>
              <a:gd name="connsiteY84" fmla="*/ 51515 h 3239597"/>
              <a:gd name="connsiteX85" fmla="*/ 812110 w 2326559"/>
              <a:gd name="connsiteY85" fmla="*/ 13860 h 3239597"/>
              <a:gd name="connsiteX86" fmla="*/ 1203456 w 2326559"/>
              <a:gd name="connsiteY86" fmla="*/ 103762 h 3239597"/>
              <a:gd name="connsiteX87" fmla="*/ 1278295 w 2326559"/>
              <a:gd name="connsiteY87" fmla="*/ 223942 h 3239597"/>
              <a:gd name="connsiteX88" fmla="*/ 1366218 w 2326559"/>
              <a:gd name="connsiteY88" fmla="*/ 388972 h 3239597"/>
              <a:gd name="connsiteX89" fmla="*/ 1409412 w 2326559"/>
              <a:gd name="connsiteY89" fmla="*/ 531533 h 3239597"/>
              <a:gd name="connsiteX90" fmla="*/ 1488264 w 2326559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420696 w 2326559"/>
              <a:gd name="connsiteY19" fmla="*/ 2587677 h 3239597"/>
              <a:gd name="connsiteX20" fmla="*/ 470938 w 2326559"/>
              <a:gd name="connsiteY20" fmla="*/ 2517339 h 3239597"/>
              <a:gd name="connsiteX21" fmla="*/ 486011 w 2326559"/>
              <a:gd name="connsiteY21" fmla="*/ 2472121 h 3239597"/>
              <a:gd name="connsiteX22" fmla="*/ 484913 w 2326559"/>
              <a:gd name="connsiteY22" fmla="*/ 2447053 h 3239597"/>
              <a:gd name="connsiteX23" fmla="*/ 525681 w 2326559"/>
              <a:gd name="connsiteY23" fmla="*/ 2426118 h 3239597"/>
              <a:gd name="connsiteX24" fmla="*/ 576446 w 2326559"/>
              <a:gd name="connsiteY24" fmla="*/ 2447000 h 3239597"/>
              <a:gd name="connsiteX25" fmla="*/ 651808 w 2326559"/>
              <a:gd name="connsiteY25" fmla="*/ 2447000 h 3239597"/>
              <a:gd name="connsiteX26" fmla="*/ 707074 w 2326559"/>
              <a:gd name="connsiteY26" fmla="*/ 2401783 h 3239597"/>
              <a:gd name="connsiteX27" fmla="*/ 727171 w 2326559"/>
              <a:gd name="connsiteY27" fmla="*/ 2326420 h 3239597"/>
              <a:gd name="connsiteX28" fmla="*/ 727171 w 2326559"/>
              <a:gd name="connsiteY28" fmla="*/ 2266130 h 3239597"/>
              <a:gd name="connsiteX29" fmla="*/ 787461 w 2326559"/>
              <a:gd name="connsiteY29" fmla="*/ 2190767 h 3239597"/>
              <a:gd name="connsiteX30" fmla="*/ 807558 w 2326559"/>
              <a:gd name="connsiteY30" fmla="*/ 2145550 h 3239597"/>
              <a:gd name="connsiteX31" fmla="*/ 827654 w 2326559"/>
              <a:gd name="connsiteY31" fmla="*/ 2120429 h 3239597"/>
              <a:gd name="connsiteX32" fmla="*/ 861149 w 2326559"/>
              <a:gd name="connsiteY32" fmla="*/ 2101771 h 3239597"/>
              <a:gd name="connsiteX33" fmla="*/ 908041 w 2326559"/>
              <a:gd name="connsiteY33" fmla="*/ 2100332 h 3239597"/>
              <a:gd name="connsiteX34" fmla="*/ 903017 w 2326559"/>
              <a:gd name="connsiteY34" fmla="*/ 2050090 h 3239597"/>
              <a:gd name="connsiteX35" fmla="*/ 892969 w 2326559"/>
              <a:gd name="connsiteY35" fmla="*/ 2014921 h 3239597"/>
              <a:gd name="connsiteX36" fmla="*/ 892105 w 2326559"/>
              <a:gd name="connsiteY36" fmla="*/ 1996996 h 3239597"/>
              <a:gd name="connsiteX37" fmla="*/ 855156 w 2326559"/>
              <a:gd name="connsiteY37" fmla="*/ 1960441 h 3239597"/>
              <a:gd name="connsiteX38" fmla="*/ 832679 w 2326559"/>
              <a:gd name="connsiteY38" fmla="*/ 1959655 h 3239597"/>
              <a:gd name="connsiteX39" fmla="*/ 787461 w 2326559"/>
              <a:gd name="connsiteY39" fmla="*/ 1909413 h 3239597"/>
              <a:gd name="connsiteX40" fmla="*/ 757316 w 2326559"/>
              <a:gd name="connsiteY40" fmla="*/ 1879268 h 3239597"/>
              <a:gd name="connsiteX41" fmla="*/ 732195 w 2326559"/>
              <a:gd name="connsiteY41" fmla="*/ 1874244 h 3239597"/>
              <a:gd name="connsiteX42" fmla="*/ 682555 w 2326559"/>
              <a:gd name="connsiteY42" fmla="*/ 1794590 h 3239597"/>
              <a:gd name="connsiteX43" fmla="*/ 661857 w 2326559"/>
              <a:gd name="connsiteY43" fmla="*/ 1723519 h 3239597"/>
              <a:gd name="connsiteX44" fmla="*/ 630168 w 2326559"/>
              <a:gd name="connsiteY44" fmla="*/ 1685053 h 3239597"/>
              <a:gd name="connsiteX45" fmla="*/ 623024 w 2326559"/>
              <a:gd name="connsiteY45" fmla="*/ 1646953 h 3239597"/>
              <a:gd name="connsiteX46" fmla="*/ 601567 w 2326559"/>
              <a:gd name="connsiteY46" fmla="*/ 1618011 h 3239597"/>
              <a:gd name="connsiteX47" fmla="*/ 601593 w 2326559"/>
              <a:gd name="connsiteY47" fmla="*/ 1599328 h 3239597"/>
              <a:gd name="connsiteX48" fmla="*/ 566397 w 2326559"/>
              <a:gd name="connsiteY48" fmla="*/ 1547673 h 3239597"/>
              <a:gd name="connsiteX49" fmla="*/ 501083 w 2326559"/>
              <a:gd name="connsiteY49" fmla="*/ 1477334 h 3239597"/>
              <a:gd name="connsiteX50" fmla="*/ 470938 w 2326559"/>
              <a:gd name="connsiteY50" fmla="*/ 1442165 h 3239597"/>
              <a:gd name="connsiteX51" fmla="*/ 435769 w 2326559"/>
              <a:gd name="connsiteY51" fmla="*/ 1401972 h 3239597"/>
              <a:gd name="connsiteX52" fmla="*/ 425380 w 2326559"/>
              <a:gd name="connsiteY52" fmla="*/ 1337390 h 3239597"/>
              <a:gd name="connsiteX53" fmla="*/ 430745 w 2326559"/>
              <a:gd name="connsiteY53" fmla="*/ 1311536 h 3239597"/>
              <a:gd name="connsiteX54" fmla="*/ 387281 w 2326559"/>
              <a:gd name="connsiteY54" fmla="*/ 1289765 h 3239597"/>
              <a:gd name="connsiteX55" fmla="*/ 360406 w 2326559"/>
              <a:gd name="connsiteY55" fmla="*/ 1291440 h 3239597"/>
              <a:gd name="connsiteX56" fmla="*/ 350881 w 2326559"/>
              <a:gd name="connsiteY56" fmla="*/ 1251796 h 3239597"/>
              <a:gd name="connsiteX57" fmla="*/ 353944 w 2326559"/>
              <a:gd name="connsiteY57" fmla="*/ 1177846 h 3239597"/>
              <a:gd name="connsiteX58" fmla="*/ 335285 w 2326559"/>
              <a:gd name="connsiteY58" fmla="*/ 1150763 h 3239597"/>
              <a:gd name="connsiteX59" fmla="*/ 305140 w 2326559"/>
              <a:gd name="connsiteY59" fmla="*/ 1105545 h 3239597"/>
              <a:gd name="connsiteX60" fmla="*/ 249874 w 2326559"/>
              <a:gd name="connsiteY60" fmla="*/ 1052138 h 3239597"/>
              <a:gd name="connsiteX61" fmla="*/ 219729 w 2326559"/>
              <a:gd name="connsiteY61" fmla="*/ 1010086 h 3239597"/>
              <a:gd name="connsiteX62" fmla="*/ 184560 w 2326559"/>
              <a:gd name="connsiteY62" fmla="*/ 995013 h 3239597"/>
              <a:gd name="connsiteX63" fmla="*/ 163443 w 2326559"/>
              <a:gd name="connsiteY63" fmla="*/ 982584 h 3239597"/>
              <a:gd name="connsiteX64" fmla="*/ 139342 w 2326559"/>
              <a:gd name="connsiteY64" fmla="*/ 974917 h 3239597"/>
              <a:gd name="connsiteX65" fmla="*/ 111055 w 2326559"/>
              <a:gd name="connsiteY65" fmla="*/ 956390 h 3239597"/>
              <a:gd name="connsiteX66" fmla="*/ 74028 w 2326559"/>
              <a:gd name="connsiteY66" fmla="*/ 949796 h 3239597"/>
              <a:gd name="connsiteX67" fmla="*/ 39618 w 2326559"/>
              <a:gd name="connsiteY67" fmla="*/ 925434 h 3239597"/>
              <a:gd name="connsiteX68" fmla="*/ 1 w 2326559"/>
              <a:gd name="connsiteY68" fmla="*/ 907483 h 3239597"/>
              <a:gd name="connsiteX69" fmla="*/ 38859 w 2326559"/>
              <a:gd name="connsiteY69" fmla="*/ 783998 h 3239597"/>
              <a:gd name="connsiteX70" fmla="*/ 69004 w 2326559"/>
              <a:gd name="connsiteY70" fmla="*/ 713660 h 3239597"/>
              <a:gd name="connsiteX71" fmla="*/ 164463 w 2326559"/>
              <a:gd name="connsiteY71" fmla="*/ 593079 h 3239597"/>
              <a:gd name="connsiteX72" fmla="*/ 201229 w 2326559"/>
              <a:gd name="connsiteY72" fmla="*/ 537813 h 3239597"/>
              <a:gd name="connsiteX73" fmla="*/ 254898 w 2326559"/>
              <a:gd name="connsiteY73" fmla="*/ 512692 h 3239597"/>
              <a:gd name="connsiteX74" fmla="*/ 325237 w 2326559"/>
              <a:gd name="connsiteY74" fmla="*/ 472499 h 3239597"/>
              <a:gd name="connsiteX75" fmla="*/ 435769 w 2326559"/>
              <a:gd name="connsiteY75" fmla="*/ 442354 h 3239597"/>
              <a:gd name="connsiteX76" fmla="*/ 480986 w 2326559"/>
              <a:gd name="connsiteY76" fmla="*/ 422257 h 3239597"/>
              <a:gd name="connsiteX77" fmla="*/ 516156 w 2326559"/>
              <a:gd name="connsiteY77" fmla="*/ 382064 h 3239597"/>
              <a:gd name="connsiteX78" fmla="*/ 536252 w 2326559"/>
              <a:gd name="connsiteY78" fmla="*/ 296653 h 3239597"/>
              <a:gd name="connsiteX79" fmla="*/ 569041 w 2326559"/>
              <a:gd name="connsiteY79" fmla="*/ 209645 h 3239597"/>
              <a:gd name="connsiteX80" fmla="*/ 636736 w 2326559"/>
              <a:gd name="connsiteY80" fmla="*/ 120807 h 3239597"/>
              <a:gd name="connsiteX81" fmla="*/ 752292 w 2326559"/>
              <a:gd name="connsiteY81" fmla="*/ 20323 h 3239597"/>
              <a:gd name="connsiteX82" fmla="*/ 764224 w 2326559"/>
              <a:gd name="connsiteY82" fmla="*/ 4466 h 3239597"/>
              <a:gd name="connsiteX83" fmla="*/ 1139742 w 2326559"/>
              <a:gd name="connsiteY83" fmla="*/ 77700 h 3239597"/>
              <a:gd name="connsiteX84" fmla="*/ 980212 w 2326559"/>
              <a:gd name="connsiteY84" fmla="*/ 51515 h 3239597"/>
              <a:gd name="connsiteX85" fmla="*/ 812110 w 2326559"/>
              <a:gd name="connsiteY85" fmla="*/ 13860 h 3239597"/>
              <a:gd name="connsiteX86" fmla="*/ 1203456 w 2326559"/>
              <a:gd name="connsiteY86" fmla="*/ 103762 h 3239597"/>
              <a:gd name="connsiteX87" fmla="*/ 1278295 w 2326559"/>
              <a:gd name="connsiteY87" fmla="*/ 223942 h 3239597"/>
              <a:gd name="connsiteX88" fmla="*/ 1366218 w 2326559"/>
              <a:gd name="connsiteY88" fmla="*/ 388972 h 3239597"/>
              <a:gd name="connsiteX89" fmla="*/ 1409412 w 2326559"/>
              <a:gd name="connsiteY89" fmla="*/ 531533 h 3239597"/>
              <a:gd name="connsiteX90" fmla="*/ 1488264 w 2326559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420696 w 2326559"/>
              <a:gd name="connsiteY20" fmla="*/ 2587677 h 3239597"/>
              <a:gd name="connsiteX21" fmla="*/ 470938 w 2326559"/>
              <a:gd name="connsiteY21" fmla="*/ 2517339 h 3239597"/>
              <a:gd name="connsiteX22" fmla="*/ 486011 w 2326559"/>
              <a:gd name="connsiteY22" fmla="*/ 2472121 h 3239597"/>
              <a:gd name="connsiteX23" fmla="*/ 484913 w 2326559"/>
              <a:gd name="connsiteY23" fmla="*/ 2447053 h 3239597"/>
              <a:gd name="connsiteX24" fmla="*/ 525681 w 2326559"/>
              <a:gd name="connsiteY24" fmla="*/ 2426118 h 3239597"/>
              <a:gd name="connsiteX25" fmla="*/ 576446 w 2326559"/>
              <a:gd name="connsiteY25" fmla="*/ 2447000 h 3239597"/>
              <a:gd name="connsiteX26" fmla="*/ 651808 w 2326559"/>
              <a:gd name="connsiteY26" fmla="*/ 2447000 h 3239597"/>
              <a:gd name="connsiteX27" fmla="*/ 707074 w 2326559"/>
              <a:gd name="connsiteY27" fmla="*/ 2401783 h 3239597"/>
              <a:gd name="connsiteX28" fmla="*/ 727171 w 2326559"/>
              <a:gd name="connsiteY28" fmla="*/ 2326420 h 3239597"/>
              <a:gd name="connsiteX29" fmla="*/ 727171 w 2326559"/>
              <a:gd name="connsiteY29" fmla="*/ 2266130 h 3239597"/>
              <a:gd name="connsiteX30" fmla="*/ 787461 w 2326559"/>
              <a:gd name="connsiteY30" fmla="*/ 2190767 h 3239597"/>
              <a:gd name="connsiteX31" fmla="*/ 807558 w 2326559"/>
              <a:gd name="connsiteY31" fmla="*/ 2145550 h 3239597"/>
              <a:gd name="connsiteX32" fmla="*/ 827654 w 2326559"/>
              <a:gd name="connsiteY32" fmla="*/ 2120429 h 3239597"/>
              <a:gd name="connsiteX33" fmla="*/ 861149 w 2326559"/>
              <a:gd name="connsiteY33" fmla="*/ 2101771 h 3239597"/>
              <a:gd name="connsiteX34" fmla="*/ 908041 w 2326559"/>
              <a:gd name="connsiteY34" fmla="*/ 2100332 h 3239597"/>
              <a:gd name="connsiteX35" fmla="*/ 903017 w 2326559"/>
              <a:gd name="connsiteY35" fmla="*/ 2050090 h 3239597"/>
              <a:gd name="connsiteX36" fmla="*/ 892969 w 2326559"/>
              <a:gd name="connsiteY36" fmla="*/ 2014921 h 3239597"/>
              <a:gd name="connsiteX37" fmla="*/ 892105 w 2326559"/>
              <a:gd name="connsiteY37" fmla="*/ 1996996 h 3239597"/>
              <a:gd name="connsiteX38" fmla="*/ 855156 w 2326559"/>
              <a:gd name="connsiteY38" fmla="*/ 1960441 h 3239597"/>
              <a:gd name="connsiteX39" fmla="*/ 832679 w 2326559"/>
              <a:gd name="connsiteY39" fmla="*/ 1959655 h 3239597"/>
              <a:gd name="connsiteX40" fmla="*/ 787461 w 2326559"/>
              <a:gd name="connsiteY40" fmla="*/ 1909413 h 3239597"/>
              <a:gd name="connsiteX41" fmla="*/ 757316 w 2326559"/>
              <a:gd name="connsiteY41" fmla="*/ 1879268 h 3239597"/>
              <a:gd name="connsiteX42" fmla="*/ 732195 w 2326559"/>
              <a:gd name="connsiteY42" fmla="*/ 1874244 h 3239597"/>
              <a:gd name="connsiteX43" fmla="*/ 682555 w 2326559"/>
              <a:gd name="connsiteY43" fmla="*/ 1794590 h 3239597"/>
              <a:gd name="connsiteX44" fmla="*/ 661857 w 2326559"/>
              <a:gd name="connsiteY44" fmla="*/ 1723519 h 3239597"/>
              <a:gd name="connsiteX45" fmla="*/ 630168 w 2326559"/>
              <a:gd name="connsiteY45" fmla="*/ 1685053 h 3239597"/>
              <a:gd name="connsiteX46" fmla="*/ 623024 w 2326559"/>
              <a:gd name="connsiteY46" fmla="*/ 1646953 h 3239597"/>
              <a:gd name="connsiteX47" fmla="*/ 601567 w 2326559"/>
              <a:gd name="connsiteY47" fmla="*/ 1618011 h 3239597"/>
              <a:gd name="connsiteX48" fmla="*/ 601593 w 2326559"/>
              <a:gd name="connsiteY48" fmla="*/ 1599328 h 3239597"/>
              <a:gd name="connsiteX49" fmla="*/ 566397 w 2326559"/>
              <a:gd name="connsiteY49" fmla="*/ 1547673 h 3239597"/>
              <a:gd name="connsiteX50" fmla="*/ 501083 w 2326559"/>
              <a:gd name="connsiteY50" fmla="*/ 1477334 h 3239597"/>
              <a:gd name="connsiteX51" fmla="*/ 470938 w 2326559"/>
              <a:gd name="connsiteY51" fmla="*/ 1442165 h 3239597"/>
              <a:gd name="connsiteX52" fmla="*/ 435769 w 2326559"/>
              <a:gd name="connsiteY52" fmla="*/ 1401972 h 3239597"/>
              <a:gd name="connsiteX53" fmla="*/ 425380 w 2326559"/>
              <a:gd name="connsiteY53" fmla="*/ 1337390 h 3239597"/>
              <a:gd name="connsiteX54" fmla="*/ 430745 w 2326559"/>
              <a:gd name="connsiteY54" fmla="*/ 1311536 h 3239597"/>
              <a:gd name="connsiteX55" fmla="*/ 387281 w 2326559"/>
              <a:gd name="connsiteY55" fmla="*/ 1289765 h 3239597"/>
              <a:gd name="connsiteX56" fmla="*/ 360406 w 2326559"/>
              <a:gd name="connsiteY56" fmla="*/ 1291440 h 3239597"/>
              <a:gd name="connsiteX57" fmla="*/ 350881 w 2326559"/>
              <a:gd name="connsiteY57" fmla="*/ 1251796 h 3239597"/>
              <a:gd name="connsiteX58" fmla="*/ 353944 w 2326559"/>
              <a:gd name="connsiteY58" fmla="*/ 1177846 h 3239597"/>
              <a:gd name="connsiteX59" fmla="*/ 335285 w 2326559"/>
              <a:gd name="connsiteY59" fmla="*/ 1150763 h 3239597"/>
              <a:gd name="connsiteX60" fmla="*/ 305140 w 2326559"/>
              <a:gd name="connsiteY60" fmla="*/ 1105545 h 3239597"/>
              <a:gd name="connsiteX61" fmla="*/ 249874 w 2326559"/>
              <a:gd name="connsiteY61" fmla="*/ 1052138 h 3239597"/>
              <a:gd name="connsiteX62" fmla="*/ 219729 w 2326559"/>
              <a:gd name="connsiteY62" fmla="*/ 1010086 h 3239597"/>
              <a:gd name="connsiteX63" fmla="*/ 184560 w 2326559"/>
              <a:gd name="connsiteY63" fmla="*/ 995013 h 3239597"/>
              <a:gd name="connsiteX64" fmla="*/ 163443 w 2326559"/>
              <a:gd name="connsiteY64" fmla="*/ 982584 h 3239597"/>
              <a:gd name="connsiteX65" fmla="*/ 139342 w 2326559"/>
              <a:gd name="connsiteY65" fmla="*/ 974917 h 3239597"/>
              <a:gd name="connsiteX66" fmla="*/ 111055 w 2326559"/>
              <a:gd name="connsiteY66" fmla="*/ 956390 h 3239597"/>
              <a:gd name="connsiteX67" fmla="*/ 74028 w 2326559"/>
              <a:gd name="connsiteY67" fmla="*/ 949796 h 3239597"/>
              <a:gd name="connsiteX68" fmla="*/ 39618 w 2326559"/>
              <a:gd name="connsiteY68" fmla="*/ 925434 h 3239597"/>
              <a:gd name="connsiteX69" fmla="*/ 1 w 2326559"/>
              <a:gd name="connsiteY69" fmla="*/ 907483 h 3239597"/>
              <a:gd name="connsiteX70" fmla="*/ 38859 w 2326559"/>
              <a:gd name="connsiteY70" fmla="*/ 783998 h 3239597"/>
              <a:gd name="connsiteX71" fmla="*/ 69004 w 2326559"/>
              <a:gd name="connsiteY71" fmla="*/ 713660 h 3239597"/>
              <a:gd name="connsiteX72" fmla="*/ 164463 w 2326559"/>
              <a:gd name="connsiteY72" fmla="*/ 593079 h 3239597"/>
              <a:gd name="connsiteX73" fmla="*/ 201229 w 2326559"/>
              <a:gd name="connsiteY73" fmla="*/ 537813 h 3239597"/>
              <a:gd name="connsiteX74" fmla="*/ 254898 w 2326559"/>
              <a:gd name="connsiteY74" fmla="*/ 512692 h 3239597"/>
              <a:gd name="connsiteX75" fmla="*/ 325237 w 2326559"/>
              <a:gd name="connsiteY75" fmla="*/ 472499 h 3239597"/>
              <a:gd name="connsiteX76" fmla="*/ 435769 w 2326559"/>
              <a:gd name="connsiteY76" fmla="*/ 442354 h 3239597"/>
              <a:gd name="connsiteX77" fmla="*/ 480986 w 2326559"/>
              <a:gd name="connsiteY77" fmla="*/ 422257 h 3239597"/>
              <a:gd name="connsiteX78" fmla="*/ 516156 w 2326559"/>
              <a:gd name="connsiteY78" fmla="*/ 382064 h 3239597"/>
              <a:gd name="connsiteX79" fmla="*/ 536252 w 2326559"/>
              <a:gd name="connsiteY79" fmla="*/ 296653 h 3239597"/>
              <a:gd name="connsiteX80" fmla="*/ 569041 w 2326559"/>
              <a:gd name="connsiteY80" fmla="*/ 209645 h 3239597"/>
              <a:gd name="connsiteX81" fmla="*/ 636736 w 2326559"/>
              <a:gd name="connsiteY81" fmla="*/ 120807 h 3239597"/>
              <a:gd name="connsiteX82" fmla="*/ 752292 w 2326559"/>
              <a:gd name="connsiteY82" fmla="*/ 20323 h 3239597"/>
              <a:gd name="connsiteX83" fmla="*/ 764224 w 2326559"/>
              <a:gd name="connsiteY83" fmla="*/ 4466 h 3239597"/>
              <a:gd name="connsiteX84" fmla="*/ 1139742 w 2326559"/>
              <a:gd name="connsiteY84" fmla="*/ 77700 h 3239597"/>
              <a:gd name="connsiteX85" fmla="*/ 980212 w 2326559"/>
              <a:gd name="connsiteY85" fmla="*/ 51515 h 3239597"/>
              <a:gd name="connsiteX86" fmla="*/ 812110 w 2326559"/>
              <a:gd name="connsiteY86" fmla="*/ 13860 h 3239597"/>
              <a:gd name="connsiteX87" fmla="*/ 1203456 w 2326559"/>
              <a:gd name="connsiteY87" fmla="*/ 103762 h 3239597"/>
              <a:gd name="connsiteX88" fmla="*/ 1278295 w 2326559"/>
              <a:gd name="connsiteY88" fmla="*/ 223942 h 3239597"/>
              <a:gd name="connsiteX89" fmla="*/ 1366218 w 2326559"/>
              <a:gd name="connsiteY89" fmla="*/ 388972 h 3239597"/>
              <a:gd name="connsiteX90" fmla="*/ 1409412 w 2326559"/>
              <a:gd name="connsiteY90" fmla="*/ 531533 h 3239597"/>
              <a:gd name="connsiteX91" fmla="*/ 1488264 w 2326559"/>
              <a:gd name="connsiteY91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470938 w 2326559"/>
              <a:gd name="connsiteY21" fmla="*/ 2517339 h 3239597"/>
              <a:gd name="connsiteX22" fmla="*/ 486011 w 2326559"/>
              <a:gd name="connsiteY22" fmla="*/ 2472121 h 3239597"/>
              <a:gd name="connsiteX23" fmla="*/ 484913 w 2326559"/>
              <a:gd name="connsiteY23" fmla="*/ 2447053 h 3239597"/>
              <a:gd name="connsiteX24" fmla="*/ 525681 w 2326559"/>
              <a:gd name="connsiteY24" fmla="*/ 2426118 h 3239597"/>
              <a:gd name="connsiteX25" fmla="*/ 576446 w 2326559"/>
              <a:gd name="connsiteY25" fmla="*/ 2447000 h 3239597"/>
              <a:gd name="connsiteX26" fmla="*/ 651808 w 2326559"/>
              <a:gd name="connsiteY26" fmla="*/ 2447000 h 3239597"/>
              <a:gd name="connsiteX27" fmla="*/ 707074 w 2326559"/>
              <a:gd name="connsiteY27" fmla="*/ 2401783 h 3239597"/>
              <a:gd name="connsiteX28" fmla="*/ 727171 w 2326559"/>
              <a:gd name="connsiteY28" fmla="*/ 2326420 h 3239597"/>
              <a:gd name="connsiteX29" fmla="*/ 727171 w 2326559"/>
              <a:gd name="connsiteY29" fmla="*/ 2266130 h 3239597"/>
              <a:gd name="connsiteX30" fmla="*/ 787461 w 2326559"/>
              <a:gd name="connsiteY30" fmla="*/ 2190767 h 3239597"/>
              <a:gd name="connsiteX31" fmla="*/ 807558 w 2326559"/>
              <a:gd name="connsiteY31" fmla="*/ 2145550 h 3239597"/>
              <a:gd name="connsiteX32" fmla="*/ 827654 w 2326559"/>
              <a:gd name="connsiteY32" fmla="*/ 2120429 h 3239597"/>
              <a:gd name="connsiteX33" fmla="*/ 861149 w 2326559"/>
              <a:gd name="connsiteY33" fmla="*/ 2101771 h 3239597"/>
              <a:gd name="connsiteX34" fmla="*/ 908041 w 2326559"/>
              <a:gd name="connsiteY34" fmla="*/ 2100332 h 3239597"/>
              <a:gd name="connsiteX35" fmla="*/ 903017 w 2326559"/>
              <a:gd name="connsiteY35" fmla="*/ 2050090 h 3239597"/>
              <a:gd name="connsiteX36" fmla="*/ 892969 w 2326559"/>
              <a:gd name="connsiteY36" fmla="*/ 2014921 h 3239597"/>
              <a:gd name="connsiteX37" fmla="*/ 892105 w 2326559"/>
              <a:gd name="connsiteY37" fmla="*/ 1996996 h 3239597"/>
              <a:gd name="connsiteX38" fmla="*/ 855156 w 2326559"/>
              <a:gd name="connsiteY38" fmla="*/ 1960441 h 3239597"/>
              <a:gd name="connsiteX39" fmla="*/ 832679 w 2326559"/>
              <a:gd name="connsiteY39" fmla="*/ 1959655 h 3239597"/>
              <a:gd name="connsiteX40" fmla="*/ 787461 w 2326559"/>
              <a:gd name="connsiteY40" fmla="*/ 1909413 h 3239597"/>
              <a:gd name="connsiteX41" fmla="*/ 757316 w 2326559"/>
              <a:gd name="connsiteY41" fmla="*/ 1879268 h 3239597"/>
              <a:gd name="connsiteX42" fmla="*/ 732195 w 2326559"/>
              <a:gd name="connsiteY42" fmla="*/ 1874244 h 3239597"/>
              <a:gd name="connsiteX43" fmla="*/ 682555 w 2326559"/>
              <a:gd name="connsiteY43" fmla="*/ 1794590 h 3239597"/>
              <a:gd name="connsiteX44" fmla="*/ 661857 w 2326559"/>
              <a:gd name="connsiteY44" fmla="*/ 1723519 h 3239597"/>
              <a:gd name="connsiteX45" fmla="*/ 630168 w 2326559"/>
              <a:gd name="connsiteY45" fmla="*/ 1685053 h 3239597"/>
              <a:gd name="connsiteX46" fmla="*/ 623024 w 2326559"/>
              <a:gd name="connsiteY46" fmla="*/ 1646953 h 3239597"/>
              <a:gd name="connsiteX47" fmla="*/ 601567 w 2326559"/>
              <a:gd name="connsiteY47" fmla="*/ 1618011 h 3239597"/>
              <a:gd name="connsiteX48" fmla="*/ 601593 w 2326559"/>
              <a:gd name="connsiteY48" fmla="*/ 1599328 h 3239597"/>
              <a:gd name="connsiteX49" fmla="*/ 566397 w 2326559"/>
              <a:gd name="connsiteY49" fmla="*/ 1547673 h 3239597"/>
              <a:gd name="connsiteX50" fmla="*/ 501083 w 2326559"/>
              <a:gd name="connsiteY50" fmla="*/ 1477334 h 3239597"/>
              <a:gd name="connsiteX51" fmla="*/ 470938 w 2326559"/>
              <a:gd name="connsiteY51" fmla="*/ 1442165 h 3239597"/>
              <a:gd name="connsiteX52" fmla="*/ 435769 w 2326559"/>
              <a:gd name="connsiteY52" fmla="*/ 1401972 h 3239597"/>
              <a:gd name="connsiteX53" fmla="*/ 425380 w 2326559"/>
              <a:gd name="connsiteY53" fmla="*/ 1337390 h 3239597"/>
              <a:gd name="connsiteX54" fmla="*/ 430745 w 2326559"/>
              <a:gd name="connsiteY54" fmla="*/ 1311536 h 3239597"/>
              <a:gd name="connsiteX55" fmla="*/ 387281 w 2326559"/>
              <a:gd name="connsiteY55" fmla="*/ 1289765 h 3239597"/>
              <a:gd name="connsiteX56" fmla="*/ 360406 w 2326559"/>
              <a:gd name="connsiteY56" fmla="*/ 1291440 h 3239597"/>
              <a:gd name="connsiteX57" fmla="*/ 350881 w 2326559"/>
              <a:gd name="connsiteY57" fmla="*/ 1251796 h 3239597"/>
              <a:gd name="connsiteX58" fmla="*/ 353944 w 2326559"/>
              <a:gd name="connsiteY58" fmla="*/ 1177846 h 3239597"/>
              <a:gd name="connsiteX59" fmla="*/ 335285 w 2326559"/>
              <a:gd name="connsiteY59" fmla="*/ 1150763 h 3239597"/>
              <a:gd name="connsiteX60" fmla="*/ 305140 w 2326559"/>
              <a:gd name="connsiteY60" fmla="*/ 1105545 h 3239597"/>
              <a:gd name="connsiteX61" fmla="*/ 249874 w 2326559"/>
              <a:gd name="connsiteY61" fmla="*/ 1052138 h 3239597"/>
              <a:gd name="connsiteX62" fmla="*/ 219729 w 2326559"/>
              <a:gd name="connsiteY62" fmla="*/ 1010086 h 3239597"/>
              <a:gd name="connsiteX63" fmla="*/ 184560 w 2326559"/>
              <a:gd name="connsiteY63" fmla="*/ 995013 h 3239597"/>
              <a:gd name="connsiteX64" fmla="*/ 163443 w 2326559"/>
              <a:gd name="connsiteY64" fmla="*/ 982584 h 3239597"/>
              <a:gd name="connsiteX65" fmla="*/ 139342 w 2326559"/>
              <a:gd name="connsiteY65" fmla="*/ 974917 h 3239597"/>
              <a:gd name="connsiteX66" fmla="*/ 111055 w 2326559"/>
              <a:gd name="connsiteY66" fmla="*/ 956390 h 3239597"/>
              <a:gd name="connsiteX67" fmla="*/ 74028 w 2326559"/>
              <a:gd name="connsiteY67" fmla="*/ 949796 h 3239597"/>
              <a:gd name="connsiteX68" fmla="*/ 39618 w 2326559"/>
              <a:gd name="connsiteY68" fmla="*/ 925434 h 3239597"/>
              <a:gd name="connsiteX69" fmla="*/ 1 w 2326559"/>
              <a:gd name="connsiteY69" fmla="*/ 907483 h 3239597"/>
              <a:gd name="connsiteX70" fmla="*/ 38859 w 2326559"/>
              <a:gd name="connsiteY70" fmla="*/ 783998 h 3239597"/>
              <a:gd name="connsiteX71" fmla="*/ 69004 w 2326559"/>
              <a:gd name="connsiteY71" fmla="*/ 713660 h 3239597"/>
              <a:gd name="connsiteX72" fmla="*/ 164463 w 2326559"/>
              <a:gd name="connsiteY72" fmla="*/ 593079 h 3239597"/>
              <a:gd name="connsiteX73" fmla="*/ 201229 w 2326559"/>
              <a:gd name="connsiteY73" fmla="*/ 537813 h 3239597"/>
              <a:gd name="connsiteX74" fmla="*/ 254898 w 2326559"/>
              <a:gd name="connsiteY74" fmla="*/ 512692 h 3239597"/>
              <a:gd name="connsiteX75" fmla="*/ 325237 w 2326559"/>
              <a:gd name="connsiteY75" fmla="*/ 472499 h 3239597"/>
              <a:gd name="connsiteX76" fmla="*/ 435769 w 2326559"/>
              <a:gd name="connsiteY76" fmla="*/ 442354 h 3239597"/>
              <a:gd name="connsiteX77" fmla="*/ 480986 w 2326559"/>
              <a:gd name="connsiteY77" fmla="*/ 422257 h 3239597"/>
              <a:gd name="connsiteX78" fmla="*/ 516156 w 2326559"/>
              <a:gd name="connsiteY78" fmla="*/ 382064 h 3239597"/>
              <a:gd name="connsiteX79" fmla="*/ 536252 w 2326559"/>
              <a:gd name="connsiteY79" fmla="*/ 296653 h 3239597"/>
              <a:gd name="connsiteX80" fmla="*/ 569041 w 2326559"/>
              <a:gd name="connsiteY80" fmla="*/ 209645 h 3239597"/>
              <a:gd name="connsiteX81" fmla="*/ 636736 w 2326559"/>
              <a:gd name="connsiteY81" fmla="*/ 120807 h 3239597"/>
              <a:gd name="connsiteX82" fmla="*/ 752292 w 2326559"/>
              <a:gd name="connsiteY82" fmla="*/ 20323 h 3239597"/>
              <a:gd name="connsiteX83" fmla="*/ 764224 w 2326559"/>
              <a:gd name="connsiteY83" fmla="*/ 4466 h 3239597"/>
              <a:gd name="connsiteX84" fmla="*/ 1139742 w 2326559"/>
              <a:gd name="connsiteY84" fmla="*/ 77700 h 3239597"/>
              <a:gd name="connsiteX85" fmla="*/ 980212 w 2326559"/>
              <a:gd name="connsiteY85" fmla="*/ 51515 h 3239597"/>
              <a:gd name="connsiteX86" fmla="*/ 812110 w 2326559"/>
              <a:gd name="connsiteY86" fmla="*/ 13860 h 3239597"/>
              <a:gd name="connsiteX87" fmla="*/ 1203456 w 2326559"/>
              <a:gd name="connsiteY87" fmla="*/ 103762 h 3239597"/>
              <a:gd name="connsiteX88" fmla="*/ 1278295 w 2326559"/>
              <a:gd name="connsiteY88" fmla="*/ 223942 h 3239597"/>
              <a:gd name="connsiteX89" fmla="*/ 1366218 w 2326559"/>
              <a:gd name="connsiteY89" fmla="*/ 388972 h 3239597"/>
              <a:gd name="connsiteX90" fmla="*/ 1409412 w 2326559"/>
              <a:gd name="connsiteY90" fmla="*/ 531533 h 3239597"/>
              <a:gd name="connsiteX91" fmla="*/ 1488264 w 2326559"/>
              <a:gd name="connsiteY91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486011 w 2326559"/>
              <a:gd name="connsiteY22" fmla="*/ 2472121 h 3239597"/>
              <a:gd name="connsiteX23" fmla="*/ 484913 w 2326559"/>
              <a:gd name="connsiteY23" fmla="*/ 2447053 h 3239597"/>
              <a:gd name="connsiteX24" fmla="*/ 525681 w 2326559"/>
              <a:gd name="connsiteY24" fmla="*/ 2426118 h 3239597"/>
              <a:gd name="connsiteX25" fmla="*/ 576446 w 2326559"/>
              <a:gd name="connsiteY25" fmla="*/ 2447000 h 3239597"/>
              <a:gd name="connsiteX26" fmla="*/ 651808 w 2326559"/>
              <a:gd name="connsiteY26" fmla="*/ 2447000 h 3239597"/>
              <a:gd name="connsiteX27" fmla="*/ 707074 w 2326559"/>
              <a:gd name="connsiteY27" fmla="*/ 2401783 h 3239597"/>
              <a:gd name="connsiteX28" fmla="*/ 727171 w 2326559"/>
              <a:gd name="connsiteY28" fmla="*/ 2326420 h 3239597"/>
              <a:gd name="connsiteX29" fmla="*/ 727171 w 2326559"/>
              <a:gd name="connsiteY29" fmla="*/ 2266130 h 3239597"/>
              <a:gd name="connsiteX30" fmla="*/ 787461 w 2326559"/>
              <a:gd name="connsiteY30" fmla="*/ 2190767 h 3239597"/>
              <a:gd name="connsiteX31" fmla="*/ 807558 w 2326559"/>
              <a:gd name="connsiteY31" fmla="*/ 2145550 h 3239597"/>
              <a:gd name="connsiteX32" fmla="*/ 827654 w 2326559"/>
              <a:gd name="connsiteY32" fmla="*/ 2120429 h 3239597"/>
              <a:gd name="connsiteX33" fmla="*/ 861149 w 2326559"/>
              <a:gd name="connsiteY33" fmla="*/ 2101771 h 3239597"/>
              <a:gd name="connsiteX34" fmla="*/ 908041 w 2326559"/>
              <a:gd name="connsiteY34" fmla="*/ 2100332 h 3239597"/>
              <a:gd name="connsiteX35" fmla="*/ 903017 w 2326559"/>
              <a:gd name="connsiteY35" fmla="*/ 2050090 h 3239597"/>
              <a:gd name="connsiteX36" fmla="*/ 892969 w 2326559"/>
              <a:gd name="connsiteY36" fmla="*/ 2014921 h 3239597"/>
              <a:gd name="connsiteX37" fmla="*/ 892105 w 2326559"/>
              <a:gd name="connsiteY37" fmla="*/ 1996996 h 3239597"/>
              <a:gd name="connsiteX38" fmla="*/ 855156 w 2326559"/>
              <a:gd name="connsiteY38" fmla="*/ 1960441 h 3239597"/>
              <a:gd name="connsiteX39" fmla="*/ 832679 w 2326559"/>
              <a:gd name="connsiteY39" fmla="*/ 1959655 h 3239597"/>
              <a:gd name="connsiteX40" fmla="*/ 787461 w 2326559"/>
              <a:gd name="connsiteY40" fmla="*/ 1909413 h 3239597"/>
              <a:gd name="connsiteX41" fmla="*/ 757316 w 2326559"/>
              <a:gd name="connsiteY41" fmla="*/ 1879268 h 3239597"/>
              <a:gd name="connsiteX42" fmla="*/ 732195 w 2326559"/>
              <a:gd name="connsiteY42" fmla="*/ 1874244 h 3239597"/>
              <a:gd name="connsiteX43" fmla="*/ 682555 w 2326559"/>
              <a:gd name="connsiteY43" fmla="*/ 1794590 h 3239597"/>
              <a:gd name="connsiteX44" fmla="*/ 661857 w 2326559"/>
              <a:gd name="connsiteY44" fmla="*/ 1723519 h 3239597"/>
              <a:gd name="connsiteX45" fmla="*/ 630168 w 2326559"/>
              <a:gd name="connsiteY45" fmla="*/ 1685053 h 3239597"/>
              <a:gd name="connsiteX46" fmla="*/ 623024 w 2326559"/>
              <a:gd name="connsiteY46" fmla="*/ 1646953 h 3239597"/>
              <a:gd name="connsiteX47" fmla="*/ 601567 w 2326559"/>
              <a:gd name="connsiteY47" fmla="*/ 1618011 h 3239597"/>
              <a:gd name="connsiteX48" fmla="*/ 601593 w 2326559"/>
              <a:gd name="connsiteY48" fmla="*/ 1599328 h 3239597"/>
              <a:gd name="connsiteX49" fmla="*/ 566397 w 2326559"/>
              <a:gd name="connsiteY49" fmla="*/ 1547673 h 3239597"/>
              <a:gd name="connsiteX50" fmla="*/ 501083 w 2326559"/>
              <a:gd name="connsiteY50" fmla="*/ 1477334 h 3239597"/>
              <a:gd name="connsiteX51" fmla="*/ 470938 w 2326559"/>
              <a:gd name="connsiteY51" fmla="*/ 1442165 h 3239597"/>
              <a:gd name="connsiteX52" fmla="*/ 435769 w 2326559"/>
              <a:gd name="connsiteY52" fmla="*/ 1401972 h 3239597"/>
              <a:gd name="connsiteX53" fmla="*/ 425380 w 2326559"/>
              <a:gd name="connsiteY53" fmla="*/ 1337390 h 3239597"/>
              <a:gd name="connsiteX54" fmla="*/ 430745 w 2326559"/>
              <a:gd name="connsiteY54" fmla="*/ 1311536 h 3239597"/>
              <a:gd name="connsiteX55" fmla="*/ 387281 w 2326559"/>
              <a:gd name="connsiteY55" fmla="*/ 1289765 h 3239597"/>
              <a:gd name="connsiteX56" fmla="*/ 360406 w 2326559"/>
              <a:gd name="connsiteY56" fmla="*/ 1291440 h 3239597"/>
              <a:gd name="connsiteX57" fmla="*/ 350881 w 2326559"/>
              <a:gd name="connsiteY57" fmla="*/ 1251796 h 3239597"/>
              <a:gd name="connsiteX58" fmla="*/ 353944 w 2326559"/>
              <a:gd name="connsiteY58" fmla="*/ 1177846 h 3239597"/>
              <a:gd name="connsiteX59" fmla="*/ 335285 w 2326559"/>
              <a:gd name="connsiteY59" fmla="*/ 1150763 h 3239597"/>
              <a:gd name="connsiteX60" fmla="*/ 305140 w 2326559"/>
              <a:gd name="connsiteY60" fmla="*/ 1105545 h 3239597"/>
              <a:gd name="connsiteX61" fmla="*/ 249874 w 2326559"/>
              <a:gd name="connsiteY61" fmla="*/ 1052138 h 3239597"/>
              <a:gd name="connsiteX62" fmla="*/ 219729 w 2326559"/>
              <a:gd name="connsiteY62" fmla="*/ 1010086 h 3239597"/>
              <a:gd name="connsiteX63" fmla="*/ 184560 w 2326559"/>
              <a:gd name="connsiteY63" fmla="*/ 995013 h 3239597"/>
              <a:gd name="connsiteX64" fmla="*/ 163443 w 2326559"/>
              <a:gd name="connsiteY64" fmla="*/ 982584 h 3239597"/>
              <a:gd name="connsiteX65" fmla="*/ 139342 w 2326559"/>
              <a:gd name="connsiteY65" fmla="*/ 974917 h 3239597"/>
              <a:gd name="connsiteX66" fmla="*/ 111055 w 2326559"/>
              <a:gd name="connsiteY66" fmla="*/ 956390 h 3239597"/>
              <a:gd name="connsiteX67" fmla="*/ 74028 w 2326559"/>
              <a:gd name="connsiteY67" fmla="*/ 949796 h 3239597"/>
              <a:gd name="connsiteX68" fmla="*/ 39618 w 2326559"/>
              <a:gd name="connsiteY68" fmla="*/ 925434 h 3239597"/>
              <a:gd name="connsiteX69" fmla="*/ 1 w 2326559"/>
              <a:gd name="connsiteY69" fmla="*/ 907483 h 3239597"/>
              <a:gd name="connsiteX70" fmla="*/ 38859 w 2326559"/>
              <a:gd name="connsiteY70" fmla="*/ 783998 h 3239597"/>
              <a:gd name="connsiteX71" fmla="*/ 69004 w 2326559"/>
              <a:gd name="connsiteY71" fmla="*/ 713660 h 3239597"/>
              <a:gd name="connsiteX72" fmla="*/ 164463 w 2326559"/>
              <a:gd name="connsiteY72" fmla="*/ 593079 h 3239597"/>
              <a:gd name="connsiteX73" fmla="*/ 201229 w 2326559"/>
              <a:gd name="connsiteY73" fmla="*/ 537813 h 3239597"/>
              <a:gd name="connsiteX74" fmla="*/ 254898 w 2326559"/>
              <a:gd name="connsiteY74" fmla="*/ 512692 h 3239597"/>
              <a:gd name="connsiteX75" fmla="*/ 325237 w 2326559"/>
              <a:gd name="connsiteY75" fmla="*/ 472499 h 3239597"/>
              <a:gd name="connsiteX76" fmla="*/ 435769 w 2326559"/>
              <a:gd name="connsiteY76" fmla="*/ 442354 h 3239597"/>
              <a:gd name="connsiteX77" fmla="*/ 480986 w 2326559"/>
              <a:gd name="connsiteY77" fmla="*/ 422257 h 3239597"/>
              <a:gd name="connsiteX78" fmla="*/ 516156 w 2326559"/>
              <a:gd name="connsiteY78" fmla="*/ 382064 h 3239597"/>
              <a:gd name="connsiteX79" fmla="*/ 536252 w 2326559"/>
              <a:gd name="connsiteY79" fmla="*/ 296653 h 3239597"/>
              <a:gd name="connsiteX80" fmla="*/ 569041 w 2326559"/>
              <a:gd name="connsiteY80" fmla="*/ 209645 h 3239597"/>
              <a:gd name="connsiteX81" fmla="*/ 636736 w 2326559"/>
              <a:gd name="connsiteY81" fmla="*/ 120807 h 3239597"/>
              <a:gd name="connsiteX82" fmla="*/ 752292 w 2326559"/>
              <a:gd name="connsiteY82" fmla="*/ 20323 h 3239597"/>
              <a:gd name="connsiteX83" fmla="*/ 764224 w 2326559"/>
              <a:gd name="connsiteY83" fmla="*/ 4466 h 3239597"/>
              <a:gd name="connsiteX84" fmla="*/ 1139742 w 2326559"/>
              <a:gd name="connsiteY84" fmla="*/ 77700 h 3239597"/>
              <a:gd name="connsiteX85" fmla="*/ 980212 w 2326559"/>
              <a:gd name="connsiteY85" fmla="*/ 51515 h 3239597"/>
              <a:gd name="connsiteX86" fmla="*/ 812110 w 2326559"/>
              <a:gd name="connsiteY86" fmla="*/ 13860 h 3239597"/>
              <a:gd name="connsiteX87" fmla="*/ 1203456 w 2326559"/>
              <a:gd name="connsiteY87" fmla="*/ 103762 h 3239597"/>
              <a:gd name="connsiteX88" fmla="*/ 1278295 w 2326559"/>
              <a:gd name="connsiteY88" fmla="*/ 223942 h 3239597"/>
              <a:gd name="connsiteX89" fmla="*/ 1366218 w 2326559"/>
              <a:gd name="connsiteY89" fmla="*/ 388972 h 3239597"/>
              <a:gd name="connsiteX90" fmla="*/ 1409412 w 2326559"/>
              <a:gd name="connsiteY90" fmla="*/ 531533 h 3239597"/>
              <a:gd name="connsiteX91" fmla="*/ 1488264 w 2326559"/>
              <a:gd name="connsiteY91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486011 w 2326559"/>
              <a:gd name="connsiteY22" fmla="*/ 2472121 h 3239597"/>
              <a:gd name="connsiteX23" fmla="*/ 484913 w 2326559"/>
              <a:gd name="connsiteY23" fmla="*/ 2447053 h 3239597"/>
              <a:gd name="connsiteX24" fmla="*/ 525681 w 2326559"/>
              <a:gd name="connsiteY24" fmla="*/ 2426118 h 3239597"/>
              <a:gd name="connsiteX25" fmla="*/ 576446 w 2326559"/>
              <a:gd name="connsiteY25" fmla="*/ 2447000 h 3239597"/>
              <a:gd name="connsiteX26" fmla="*/ 651808 w 2326559"/>
              <a:gd name="connsiteY26" fmla="*/ 2447000 h 3239597"/>
              <a:gd name="connsiteX27" fmla="*/ 1061880 w 2326559"/>
              <a:gd name="connsiteY27" fmla="*/ 2313677 h 3239597"/>
              <a:gd name="connsiteX28" fmla="*/ 727171 w 2326559"/>
              <a:gd name="connsiteY28" fmla="*/ 2326420 h 3239597"/>
              <a:gd name="connsiteX29" fmla="*/ 727171 w 2326559"/>
              <a:gd name="connsiteY29" fmla="*/ 2266130 h 3239597"/>
              <a:gd name="connsiteX30" fmla="*/ 787461 w 2326559"/>
              <a:gd name="connsiteY30" fmla="*/ 2190767 h 3239597"/>
              <a:gd name="connsiteX31" fmla="*/ 807558 w 2326559"/>
              <a:gd name="connsiteY31" fmla="*/ 2145550 h 3239597"/>
              <a:gd name="connsiteX32" fmla="*/ 827654 w 2326559"/>
              <a:gd name="connsiteY32" fmla="*/ 2120429 h 3239597"/>
              <a:gd name="connsiteX33" fmla="*/ 861149 w 2326559"/>
              <a:gd name="connsiteY33" fmla="*/ 2101771 h 3239597"/>
              <a:gd name="connsiteX34" fmla="*/ 908041 w 2326559"/>
              <a:gd name="connsiteY34" fmla="*/ 2100332 h 3239597"/>
              <a:gd name="connsiteX35" fmla="*/ 903017 w 2326559"/>
              <a:gd name="connsiteY35" fmla="*/ 2050090 h 3239597"/>
              <a:gd name="connsiteX36" fmla="*/ 892969 w 2326559"/>
              <a:gd name="connsiteY36" fmla="*/ 2014921 h 3239597"/>
              <a:gd name="connsiteX37" fmla="*/ 892105 w 2326559"/>
              <a:gd name="connsiteY37" fmla="*/ 1996996 h 3239597"/>
              <a:gd name="connsiteX38" fmla="*/ 855156 w 2326559"/>
              <a:gd name="connsiteY38" fmla="*/ 1960441 h 3239597"/>
              <a:gd name="connsiteX39" fmla="*/ 832679 w 2326559"/>
              <a:gd name="connsiteY39" fmla="*/ 1959655 h 3239597"/>
              <a:gd name="connsiteX40" fmla="*/ 787461 w 2326559"/>
              <a:gd name="connsiteY40" fmla="*/ 1909413 h 3239597"/>
              <a:gd name="connsiteX41" fmla="*/ 757316 w 2326559"/>
              <a:gd name="connsiteY41" fmla="*/ 1879268 h 3239597"/>
              <a:gd name="connsiteX42" fmla="*/ 732195 w 2326559"/>
              <a:gd name="connsiteY42" fmla="*/ 1874244 h 3239597"/>
              <a:gd name="connsiteX43" fmla="*/ 682555 w 2326559"/>
              <a:gd name="connsiteY43" fmla="*/ 1794590 h 3239597"/>
              <a:gd name="connsiteX44" fmla="*/ 661857 w 2326559"/>
              <a:gd name="connsiteY44" fmla="*/ 1723519 h 3239597"/>
              <a:gd name="connsiteX45" fmla="*/ 630168 w 2326559"/>
              <a:gd name="connsiteY45" fmla="*/ 1685053 h 3239597"/>
              <a:gd name="connsiteX46" fmla="*/ 623024 w 2326559"/>
              <a:gd name="connsiteY46" fmla="*/ 1646953 h 3239597"/>
              <a:gd name="connsiteX47" fmla="*/ 601567 w 2326559"/>
              <a:gd name="connsiteY47" fmla="*/ 1618011 h 3239597"/>
              <a:gd name="connsiteX48" fmla="*/ 601593 w 2326559"/>
              <a:gd name="connsiteY48" fmla="*/ 1599328 h 3239597"/>
              <a:gd name="connsiteX49" fmla="*/ 566397 w 2326559"/>
              <a:gd name="connsiteY49" fmla="*/ 1547673 h 3239597"/>
              <a:gd name="connsiteX50" fmla="*/ 501083 w 2326559"/>
              <a:gd name="connsiteY50" fmla="*/ 1477334 h 3239597"/>
              <a:gd name="connsiteX51" fmla="*/ 470938 w 2326559"/>
              <a:gd name="connsiteY51" fmla="*/ 1442165 h 3239597"/>
              <a:gd name="connsiteX52" fmla="*/ 435769 w 2326559"/>
              <a:gd name="connsiteY52" fmla="*/ 1401972 h 3239597"/>
              <a:gd name="connsiteX53" fmla="*/ 425380 w 2326559"/>
              <a:gd name="connsiteY53" fmla="*/ 1337390 h 3239597"/>
              <a:gd name="connsiteX54" fmla="*/ 430745 w 2326559"/>
              <a:gd name="connsiteY54" fmla="*/ 1311536 h 3239597"/>
              <a:gd name="connsiteX55" fmla="*/ 387281 w 2326559"/>
              <a:gd name="connsiteY55" fmla="*/ 1289765 h 3239597"/>
              <a:gd name="connsiteX56" fmla="*/ 360406 w 2326559"/>
              <a:gd name="connsiteY56" fmla="*/ 1291440 h 3239597"/>
              <a:gd name="connsiteX57" fmla="*/ 350881 w 2326559"/>
              <a:gd name="connsiteY57" fmla="*/ 1251796 h 3239597"/>
              <a:gd name="connsiteX58" fmla="*/ 353944 w 2326559"/>
              <a:gd name="connsiteY58" fmla="*/ 1177846 h 3239597"/>
              <a:gd name="connsiteX59" fmla="*/ 335285 w 2326559"/>
              <a:gd name="connsiteY59" fmla="*/ 1150763 h 3239597"/>
              <a:gd name="connsiteX60" fmla="*/ 305140 w 2326559"/>
              <a:gd name="connsiteY60" fmla="*/ 1105545 h 3239597"/>
              <a:gd name="connsiteX61" fmla="*/ 249874 w 2326559"/>
              <a:gd name="connsiteY61" fmla="*/ 1052138 h 3239597"/>
              <a:gd name="connsiteX62" fmla="*/ 219729 w 2326559"/>
              <a:gd name="connsiteY62" fmla="*/ 1010086 h 3239597"/>
              <a:gd name="connsiteX63" fmla="*/ 184560 w 2326559"/>
              <a:gd name="connsiteY63" fmla="*/ 995013 h 3239597"/>
              <a:gd name="connsiteX64" fmla="*/ 163443 w 2326559"/>
              <a:gd name="connsiteY64" fmla="*/ 982584 h 3239597"/>
              <a:gd name="connsiteX65" fmla="*/ 139342 w 2326559"/>
              <a:gd name="connsiteY65" fmla="*/ 974917 h 3239597"/>
              <a:gd name="connsiteX66" fmla="*/ 111055 w 2326559"/>
              <a:gd name="connsiteY66" fmla="*/ 956390 h 3239597"/>
              <a:gd name="connsiteX67" fmla="*/ 74028 w 2326559"/>
              <a:gd name="connsiteY67" fmla="*/ 949796 h 3239597"/>
              <a:gd name="connsiteX68" fmla="*/ 39618 w 2326559"/>
              <a:gd name="connsiteY68" fmla="*/ 925434 h 3239597"/>
              <a:gd name="connsiteX69" fmla="*/ 1 w 2326559"/>
              <a:gd name="connsiteY69" fmla="*/ 907483 h 3239597"/>
              <a:gd name="connsiteX70" fmla="*/ 38859 w 2326559"/>
              <a:gd name="connsiteY70" fmla="*/ 783998 h 3239597"/>
              <a:gd name="connsiteX71" fmla="*/ 69004 w 2326559"/>
              <a:gd name="connsiteY71" fmla="*/ 713660 h 3239597"/>
              <a:gd name="connsiteX72" fmla="*/ 164463 w 2326559"/>
              <a:gd name="connsiteY72" fmla="*/ 593079 h 3239597"/>
              <a:gd name="connsiteX73" fmla="*/ 201229 w 2326559"/>
              <a:gd name="connsiteY73" fmla="*/ 537813 h 3239597"/>
              <a:gd name="connsiteX74" fmla="*/ 254898 w 2326559"/>
              <a:gd name="connsiteY74" fmla="*/ 512692 h 3239597"/>
              <a:gd name="connsiteX75" fmla="*/ 325237 w 2326559"/>
              <a:gd name="connsiteY75" fmla="*/ 472499 h 3239597"/>
              <a:gd name="connsiteX76" fmla="*/ 435769 w 2326559"/>
              <a:gd name="connsiteY76" fmla="*/ 442354 h 3239597"/>
              <a:gd name="connsiteX77" fmla="*/ 480986 w 2326559"/>
              <a:gd name="connsiteY77" fmla="*/ 422257 h 3239597"/>
              <a:gd name="connsiteX78" fmla="*/ 516156 w 2326559"/>
              <a:gd name="connsiteY78" fmla="*/ 382064 h 3239597"/>
              <a:gd name="connsiteX79" fmla="*/ 536252 w 2326559"/>
              <a:gd name="connsiteY79" fmla="*/ 296653 h 3239597"/>
              <a:gd name="connsiteX80" fmla="*/ 569041 w 2326559"/>
              <a:gd name="connsiteY80" fmla="*/ 209645 h 3239597"/>
              <a:gd name="connsiteX81" fmla="*/ 636736 w 2326559"/>
              <a:gd name="connsiteY81" fmla="*/ 120807 h 3239597"/>
              <a:gd name="connsiteX82" fmla="*/ 752292 w 2326559"/>
              <a:gd name="connsiteY82" fmla="*/ 20323 h 3239597"/>
              <a:gd name="connsiteX83" fmla="*/ 764224 w 2326559"/>
              <a:gd name="connsiteY83" fmla="*/ 4466 h 3239597"/>
              <a:gd name="connsiteX84" fmla="*/ 1139742 w 2326559"/>
              <a:gd name="connsiteY84" fmla="*/ 77700 h 3239597"/>
              <a:gd name="connsiteX85" fmla="*/ 980212 w 2326559"/>
              <a:gd name="connsiteY85" fmla="*/ 51515 h 3239597"/>
              <a:gd name="connsiteX86" fmla="*/ 812110 w 2326559"/>
              <a:gd name="connsiteY86" fmla="*/ 13860 h 3239597"/>
              <a:gd name="connsiteX87" fmla="*/ 1203456 w 2326559"/>
              <a:gd name="connsiteY87" fmla="*/ 103762 h 3239597"/>
              <a:gd name="connsiteX88" fmla="*/ 1278295 w 2326559"/>
              <a:gd name="connsiteY88" fmla="*/ 223942 h 3239597"/>
              <a:gd name="connsiteX89" fmla="*/ 1366218 w 2326559"/>
              <a:gd name="connsiteY89" fmla="*/ 388972 h 3239597"/>
              <a:gd name="connsiteX90" fmla="*/ 1409412 w 2326559"/>
              <a:gd name="connsiteY90" fmla="*/ 531533 h 3239597"/>
              <a:gd name="connsiteX91" fmla="*/ 1488264 w 2326559"/>
              <a:gd name="connsiteY91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486011 w 2326559"/>
              <a:gd name="connsiteY22" fmla="*/ 2472121 h 3239597"/>
              <a:gd name="connsiteX23" fmla="*/ 484913 w 2326559"/>
              <a:gd name="connsiteY23" fmla="*/ 2447053 h 3239597"/>
              <a:gd name="connsiteX24" fmla="*/ 525681 w 2326559"/>
              <a:gd name="connsiteY24" fmla="*/ 2426118 h 3239597"/>
              <a:gd name="connsiteX25" fmla="*/ 576446 w 2326559"/>
              <a:gd name="connsiteY25" fmla="*/ 2447000 h 3239597"/>
              <a:gd name="connsiteX26" fmla="*/ 651808 w 2326559"/>
              <a:gd name="connsiteY26" fmla="*/ 2447000 h 3239597"/>
              <a:gd name="connsiteX27" fmla="*/ 1061880 w 2326559"/>
              <a:gd name="connsiteY27" fmla="*/ 2313677 h 3239597"/>
              <a:gd name="connsiteX28" fmla="*/ 727171 w 2326559"/>
              <a:gd name="connsiteY28" fmla="*/ 2326420 h 3239597"/>
              <a:gd name="connsiteX29" fmla="*/ 989109 w 2326559"/>
              <a:gd name="connsiteY29" fmla="*/ 2280418 h 3239597"/>
              <a:gd name="connsiteX30" fmla="*/ 787461 w 2326559"/>
              <a:gd name="connsiteY30" fmla="*/ 2190767 h 3239597"/>
              <a:gd name="connsiteX31" fmla="*/ 807558 w 2326559"/>
              <a:gd name="connsiteY31" fmla="*/ 2145550 h 3239597"/>
              <a:gd name="connsiteX32" fmla="*/ 827654 w 2326559"/>
              <a:gd name="connsiteY32" fmla="*/ 2120429 h 3239597"/>
              <a:gd name="connsiteX33" fmla="*/ 861149 w 2326559"/>
              <a:gd name="connsiteY33" fmla="*/ 2101771 h 3239597"/>
              <a:gd name="connsiteX34" fmla="*/ 908041 w 2326559"/>
              <a:gd name="connsiteY34" fmla="*/ 2100332 h 3239597"/>
              <a:gd name="connsiteX35" fmla="*/ 903017 w 2326559"/>
              <a:gd name="connsiteY35" fmla="*/ 2050090 h 3239597"/>
              <a:gd name="connsiteX36" fmla="*/ 892969 w 2326559"/>
              <a:gd name="connsiteY36" fmla="*/ 2014921 h 3239597"/>
              <a:gd name="connsiteX37" fmla="*/ 892105 w 2326559"/>
              <a:gd name="connsiteY37" fmla="*/ 1996996 h 3239597"/>
              <a:gd name="connsiteX38" fmla="*/ 855156 w 2326559"/>
              <a:gd name="connsiteY38" fmla="*/ 1960441 h 3239597"/>
              <a:gd name="connsiteX39" fmla="*/ 832679 w 2326559"/>
              <a:gd name="connsiteY39" fmla="*/ 1959655 h 3239597"/>
              <a:gd name="connsiteX40" fmla="*/ 787461 w 2326559"/>
              <a:gd name="connsiteY40" fmla="*/ 1909413 h 3239597"/>
              <a:gd name="connsiteX41" fmla="*/ 757316 w 2326559"/>
              <a:gd name="connsiteY41" fmla="*/ 1879268 h 3239597"/>
              <a:gd name="connsiteX42" fmla="*/ 732195 w 2326559"/>
              <a:gd name="connsiteY42" fmla="*/ 1874244 h 3239597"/>
              <a:gd name="connsiteX43" fmla="*/ 682555 w 2326559"/>
              <a:gd name="connsiteY43" fmla="*/ 1794590 h 3239597"/>
              <a:gd name="connsiteX44" fmla="*/ 661857 w 2326559"/>
              <a:gd name="connsiteY44" fmla="*/ 1723519 h 3239597"/>
              <a:gd name="connsiteX45" fmla="*/ 630168 w 2326559"/>
              <a:gd name="connsiteY45" fmla="*/ 1685053 h 3239597"/>
              <a:gd name="connsiteX46" fmla="*/ 623024 w 2326559"/>
              <a:gd name="connsiteY46" fmla="*/ 1646953 h 3239597"/>
              <a:gd name="connsiteX47" fmla="*/ 601567 w 2326559"/>
              <a:gd name="connsiteY47" fmla="*/ 1618011 h 3239597"/>
              <a:gd name="connsiteX48" fmla="*/ 601593 w 2326559"/>
              <a:gd name="connsiteY48" fmla="*/ 1599328 h 3239597"/>
              <a:gd name="connsiteX49" fmla="*/ 566397 w 2326559"/>
              <a:gd name="connsiteY49" fmla="*/ 1547673 h 3239597"/>
              <a:gd name="connsiteX50" fmla="*/ 501083 w 2326559"/>
              <a:gd name="connsiteY50" fmla="*/ 1477334 h 3239597"/>
              <a:gd name="connsiteX51" fmla="*/ 470938 w 2326559"/>
              <a:gd name="connsiteY51" fmla="*/ 1442165 h 3239597"/>
              <a:gd name="connsiteX52" fmla="*/ 435769 w 2326559"/>
              <a:gd name="connsiteY52" fmla="*/ 1401972 h 3239597"/>
              <a:gd name="connsiteX53" fmla="*/ 425380 w 2326559"/>
              <a:gd name="connsiteY53" fmla="*/ 1337390 h 3239597"/>
              <a:gd name="connsiteX54" fmla="*/ 430745 w 2326559"/>
              <a:gd name="connsiteY54" fmla="*/ 1311536 h 3239597"/>
              <a:gd name="connsiteX55" fmla="*/ 387281 w 2326559"/>
              <a:gd name="connsiteY55" fmla="*/ 1289765 h 3239597"/>
              <a:gd name="connsiteX56" fmla="*/ 360406 w 2326559"/>
              <a:gd name="connsiteY56" fmla="*/ 1291440 h 3239597"/>
              <a:gd name="connsiteX57" fmla="*/ 350881 w 2326559"/>
              <a:gd name="connsiteY57" fmla="*/ 1251796 h 3239597"/>
              <a:gd name="connsiteX58" fmla="*/ 353944 w 2326559"/>
              <a:gd name="connsiteY58" fmla="*/ 1177846 h 3239597"/>
              <a:gd name="connsiteX59" fmla="*/ 335285 w 2326559"/>
              <a:gd name="connsiteY59" fmla="*/ 1150763 h 3239597"/>
              <a:gd name="connsiteX60" fmla="*/ 305140 w 2326559"/>
              <a:gd name="connsiteY60" fmla="*/ 1105545 h 3239597"/>
              <a:gd name="connsiteX61" fmla="*/ 249874 w 2326559"/>
              <a:gd name="connsiteY61" fmla="*/ 1052138 h 3239597"/>
              <a:gd name="connsiteX62" fmla="*/ 219729 w 2326559"/>
              <a:gd name="connsiteY62" fmla="*/ 1010086 h 3239597"/>
              <a:gd name="connsiteX63" fmla="*/ 184560 w 2326559"/>
              <a:gd name="connsiteY63" fmla="*/ 995013 h 3239597"/>
              <a:gd name="connsiteX64" fmla="*/ 163443 w 2326559"/>
              <a:gd name="connsiteY64" fmla="*/ 982584 h 3239597"/>
              <a:gd name="connsiteX65" fmla="*/ 139342 w 2326559"/>
              <a:gd name="connsiteY65" fmla="*/ 974917 h 3239597"/>
              <a:gd name="connsiteX66" fmla="*/ 111055 w 2326559"/>
              <a:gd name="connsiteY66" fmla="*/ 956390 h 3239597"/>
              <a:gd name="connsiteX67" fmla="*/ 74028 w 2326559"/>
              <a:gd name="connsiteY67" fmla="*/ 949796 h 3239597"/>
              <a:gd name="connsiteX68" fmla="*/ 39618 w 2326559"/>
              <a:gd name="connsiteY68" fmla="*/ 925434 h 3239597"/>
              <a:gd name="connsiteX69" fmla="*/ 1 w 2326559"/>
              <a:gd name="connsiteY69" fmla="*/ 907483 h 3239597"/>
              <a:gd name="connsiteX70" fmla="*/ 38859 w 2326559"/>
              <a:gd name="connsiteY70" fmla="*/ 783998 h 3239597"/>
              <a:gd name="connsiteX71" fmla="*/ 69004 w 2326559"/>
              <a:gd name="connsiteY71" fmla="*/ 713660 h 3239597"/>
              <a:gd name="connsiteX72" fmla="*/ 164463 w 2326559"/>
              <a:gd name="connsiteY72" fmla="*/ 593079 h 3239597"/>
              <a:gd name="connsiteX73" fmla="*/ 201229 w 2326559"/>
              <a:gd name="connsiteY73" fmla="*/ 537813 h 3239597"/>
              <a:gd name="connsiteX74" fmla="*/ 254898 w 2326559"/>
              <a:gd name="connsiteY74" fmla="*/ 512692 h 3239597"/>
              <a:gd name="connsiteX75" fmla="*/ 325237 w 2326559"/>
              <a:gd name="connsiteY75" fmla="*/ 472499 h 3239597"/>
              <a:gd name="connsiteX76" fmla="*/ 435769 w 2326559"/>
              <a:gd name="connsiteY76" fmla="*/ 442354 h 3239597"/>
              <a:gd name="connsiteX77" fmla="*/ 480986 w 2326559"/>
              <a:gd name="connsiteY77" fmla="*/ 422257 h 3239597"/>
              <a:gd name="connsiteX78" fmla="*/ 516156 w 2326559"/>
              <a:gd name="connsiteY78" fmla="*/ 382064 h 3239597"/>
              <a:gd name="connsiteX79" fmla="*/ 536252 w 2326559"/>
              <a:gd name="connsiteY79" fmla="*/ 296653 h 3239597"/>
              <a:gd name="connsiteX80" fmla="*/ 569041 w 2326559"/>
              <a:gd name="connsiteY80" fmla="*/ 209645 h 3239597"/>
              <a:gd name="connsiteX81" fmla="*/ 636736 w 2326559"/>
              <a:gd name="connsiteY81" fmla="*/ 120807 h 3239597"/>
              <a:gd name="connsiteX82" fmla="*/ 752292 w 2326559"/>
              <a:gd name="connsiteY82" fmla="*/ 20323 h 3239597"/>
              <a:gd name="connsiteX83" fmla="*/ 764224 w 2326559"/>
              <a:gd name="connsiteY83" fmla="*/ 4466 h 3239597"/>
              <a:gd name="connsiteX84" fmla="*/ 1139742 w 2326559"/>
              <a:gd name="connsiteY84" fmla="*/ 77700 h 3239597"/>
              <a:gd name="connsiteX85" fmla="*/ 980212 w 2326559"/>
              <a:gd name="connsiteY85" fmla="*/ 51515 h 3239597"/>
              <a:gd name="connsiteX86" fmla="*/ 812110 w 2326559"/>
              <a:gd name="connsiteY86" fmla="*/ 13860 h 3239597"/>
              <a:gd name="connsiteX87" fmla="*/ 1203456 w 2326559"/>
              <a:gd name="connsiteY87" fmla="*/ 103762 h 3239597"/>
              <a:gd name="connsiteX88" fmla="*/ 1278295 w 2326559"/>
              <a:gd name="connsiteY88" fmla="*/ 223942 h 3239597"/>
              <a:gd name="connsiteX89" fmla="*/ 1366218 w 2326559"/>
              <a:gd name="connsiteY89" fmla="*/ 388972 h 3239597"/>
              <a:gd name="connsiteX90" fmla="*/ 1409412 w 2326559"/>
              <a:gd name="connsiteY90" fmla="*/ 531533 h 3239597"/>
              <a:gd name="connsiteX91" fmla="*/ 1488264 w 2326559"/>
              <a:gd name="connsiteY91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486011 w 2326559"/>
              <a:gd name="connsiteY22" fmla="*/ 2472121 h 3239597"/>
              <a:gd name="connsiteX23" fmla="*/ 484913 w 2326559"/>
              <a:gd name="connsiteY23" fmla="*/ 2447053 h 3239597"/>
              <a:gd name="connsiteX24" fmla="*/ 525681 w 2326559"/>
              <a:gd name="connsiteY24" fmla="*/ 2426118 h 3239597"/>
              <a:gd name="connsiteX25" fmla="*/ 576446 w 2326559"/>
              <a:gd name="connsiteY25" fmla="*/ 2447000 h 3239597"/>
              <a:gd name="connsiteX26" fmla="*/ 651808 w 2326559"/>
              <a:gd name="connsiteY26" fmla="*/ 2447000 h 3239597"/>
              <a:gd name="connsiteX27" fmla="*/ 1061880 w 2326559"/>
              <a:gd name="connsiteY27" fmla="*/ 2313677 h 3239597"/>
              <a:gd name="connsiteX28" fmla="*/ 727171 w 2326559"/>
              <a:gd name="connsiteY28" fmla="*/ 2326420 h 3239597"/>
              <a:gd name="connsiteX29" fmla="*/ 989109 w 2326559"/>
              <a:gd name="connsiteY29" fmla="*/ 2280418 h 3239597"/>
              <a:gd name="connsiteX30" fmla="*/ 997011 w 2326559"/>
              <a:gd name="connsiteY30" fmla="*/ 2186005 h 3239597"/>
              <a:gd name="connsiteX31" fmla="*/ 807558 w 2326559"/>
              <a:gd name="connsiteY31" fmla="*/ 2145550 h 3239597"/>
              <a:gd name="connsiteX32" fmla="*/ 827654 w 2326559"/>
              <a:gd name="connsiteY32" fmla="*/ 2120429 h 3239597"/>
              <a:gd name="connsiteX33" fmla="*/ 861149 w 2326559"/>
              <a:gd name="connsiteY33" fmla="*/ 2101771 h 3239597"/>
              <a:gd name="connsiteX34" fmla="*/ 908041 w 2326559"/>
              <a:gd name="connsiteY34" fmla="*/ 2100332 h 3239597"/>
              <a:gd name="connsiteX35" fmla="*/ 903017 w 2326559"/>
              <a:gd name="connsiteY35" fmla="*/ 2050090 h 3239597"/>
              <a:gd name="connsiteX36" fmla="*/ 892969 w 2326559"/>
              <a:gd name="connsiteY36" fmla="*/ 2014921 h 3239597"/>
              <a:gd name="connsiteX37" fmla="*/ 892105 w 2326559"/>
              <a:gd name="connsiteY37" fmla="*/ 1996996 h 3239597"/>
              <a:gd name="connsiteX38" fmla="*/ 855156 w 2326559"/>
              <a:gd name="connsiteY38" fmla="*/ 1960441 h 3239597"/>
              <a:gd name="connsiteX39" fmla="*/ 832679 w 2326559"/>
              <a:gd name="connsiteY39" fmla="*/ 1959655 h 3239597"/>
              <a:gd name="connsiteX40" fmla="*/ 787461 w 2326559"/>
              <a:gd name="connsiteY40" fmla="*/ 1909413 h 3239597"/>
              <a:gd name="connsiteX41" fmla="*/ 757316 w 2326559"/>
              <a:gd name="connsiteY41" fmla="*/ 1879268 h 3239597"/>
              <a:gd name="connsiteX42" fmla="*/ 732195 w 2326559"/>
              <a:gd name="connsiteY42" fmla="*/ 1874244 h 3239597"/>
              <a:gd name="connsiteX43" fmla="*/ 682555 w 2326559"/>
              <a:gd name="connsiteY43" fmla="*/ 1794590 h 3239597"/>
              <a:gd name="connsiteX44" fmla="*/ 661857 w 2326559"/>
              <a:gd name="connsiteY44" fmla="*/ 1723519 h 3239597"/>
              <a:gd name="connsiteX45" fmla="*/ 630168 w 2326559"/>
              <a:gd name="connsiteY45" fmla="*/ 1685053 h 3239597"/>
              <a:gd name="connsiteX46" fmla="*/ 623024 w 2326559"/>
              <a:gd name="connsiteY46" fmla="*/ 1646953 h 3239597"/>
              <a:gd name="connsiteX47" fmla="*/ 601567 w 2326559"/>
              <a:gd name="connsiteY47" fmla="*/ 1618011 h 3239597"/>
              <a:gd name="connsiteX48" fmla="*/ 601593 w 2326559"/>
              <a:gd name="connsiteY48" fmla="*/ 1599328 h 3239597"/>
              <a:gd name="connsiteX49" fmla="*/ 566397 w 2326559"/>
              <a:gd name="connsiteY49" fmla="*/ 1547673 h 3239597"/>
              <a:gd name="connsiteX50" fmla="*/ 501083 w 2326559"/>
              <a:gd name="connsiteY50" fmla="*/ 1477334 h 3239597"/>
              <a:gd name="connsiteX51" fmla="*/ 470938 w 2326559"/>
              <a:gd name="connsiteY51" fmla="*/ 1442165 h 3239597"/>
              <a:gd name="connsiteX52" fmla="*/ 435769 w 2326559"/>
              <a:gd name="connsiteY52" fmla="*/ 1401972 h 3239597"/>
              <a:gd name="connsiteX53" fmla="*/ 425380 w 2326559"/>
              <a:gd name="connsiteY53" fmla="*/ 1337390 h 3239597"/>
              <a:gd name="connsiteX54" fmla="*/ 430745 w 2326559"/>
              <a:gd name="connsiteY54" fmla="*/ 1311536 h 3239597"/>
              <a:gd name="connsiteX55" fmla="*/ 387281 w 2326559"/>
              <a:gd name="connsiteY55" fmla="*/ 1289765 h 3239597"/>
              <a:gd name="connsiteX56" fmla="*/ 360406 w 2326559"/>
              <a:gd name="connsiteY56" fmla="*/ 1291440 h 3239597"/>
              <a:gd name="connsiteX57" fmla="*/ 350881 w 2326559"/>
              <a:gd name="connsiteY57" fmla="*/ 1251796 h 3239597"/>
              <a:gd name="connsiteX58" fmla="*/ 353944 w 2326559"/>
              <a:gd name="connsiteY58" fmla="*/ 1177846 h 3239597"/>
              <a:gd name="connsiteX59" fmla="*/ 335285 w 2326559"/>
              <a:gd name="connsiteY59" fmla="*/ 1150763 h 3239597"/>
              <a:gd name="connsiteX60" fmla="*/ 305140 w 2326559"/>
              <a:gd name="connsiteY60" fmla="*/ 1105545 h 3239597"/>
              <a:gd name="connsiteX61" fmla="*/ 249874 w 2326559"/>
              <a:gd name="connsiteY61" fmla="*/ 1052138 h 3239597"/>
              <a:gd name="connsiteX62" fmla="*/ 219729 w 2326559"/>
              <a:gd name="connsiteY62" fmla="*/ 1010086 h 3239597"/>
              <a:gd name="connsiteX63" fmla="*/ 184560 w 2326559"/>
              <a:gd name="connsiteY63" fmla="*/ 995013 h 3239597"/>
              <a:gd name="connsiteX64" fmla="*/ 163443 w 2326559"/>
              <a:gd name="connsiteY64" fmla="*/ 982584 h 3239597"/>
              <a:gd name="connsiteX65" fmla="*/ 139342 w 2326559"/>
              <a:gd name="connsiteY65" fmla="*/ 974917 h 3239597"/>
              <a:gd name="connsiteX66" fmla="*/ 111055 w 2326559"/>
              <a:gd name="connsiteY66" fmla="*/ 956390 h 3239597"/>
              <a:gd name="connsiteX67" fmla="*/ 74028 w 2326559"/>
              <a:gd name="connsiteY67" fmla="*/ 949796 h 3239597"/>
              <a:gd name="connsiteX68" fmla="*/ 39618 w 2326559"/>
              <a:gd name="connsiteY68" fmla="*/ 925434 h 3239597"/>
              <a:gd name="connsiteX69" fmla="*/ 1 w 2326559"/>
              <a:gd name="connsiteY69" fmla="*/ 907483 h 3239597"/>
              <a:gd name="connsiteX70" fmla="*/ 38859 w 2326559"/>
              <a:gd name="connsiteY70" fmla="*/ 783998 h 3239597"/>
              <a:gd name="connsiteX71" fmla="*/ 69004 w 2326559"/>
              <a:gd name="connsiteY71" fmla="*/ 713660 h 3239597"/>
              <a:gd name="connsiteX72" fmla="*/ 164463 w 2326559"/>
              <a:gd name="connsiteY72" fmla="*/ 593079 h 3239597"/>
              <a:gd name="connsiteX73" fmla="*/ 201229 w 2326559"/>
              <a:gd name="connsiteY73" fmla="*/ 537813 h 3239597"/>
              <a:gd name="connsiteX74" fmla="*/ 254898 w 2326559"/>
              <a:gd name="connsiteY74" fmla="*/ 512692 h 3239597"/>
              <a:gd name="connsiteX75" fmla="*/ 325237 w 2326559"/>
              <a:gd name="connsiteY75" fmla="*/ 472499 h 3239597"/>
              <a:gd name="connsiteX76" fmla="*/ 435769 w 2326559"/>
              <a:gd name="connsiteY76" fmla="*/ 442354 h 3239597"/>
              <a:gd name="connsiteX77" fmla="*/ 480986 w 2326559"/>
              <a:gd name="connsiteY77" fmla="*/ 422257 h 3239597"/>
              <a:gd name="connsiteX78" fmla="*/ 516156 w 2326559"/>
              <a:gd name="connsiteY78" fmla="*/ 382064 h 3239597"/>
              <a:gd name="connsiteX79" fmla="*/ 536252 w 2326559"/>
              <a:gd name="connsiteY79" fmla="*/ 296653 h 3239597"/>
              <a:gd name="connsiteX80" fmla="*/ 569041 w 2326559"/>
              <a:gd name="connsiteY80" fmla="*/ 209645 h 3239597"/>
              <a:gd name="connsiteX81" fmla="*/ 636736 w 2326559"/>
              <a:gd name="connsiteY81" fmla="*/ 120807 h 3239597"/>
              <a:gd name="connsiteX82" fmla="*/ 752292 w 2326559"/>
              <a:gd name="connsiteY82" fmla="*/ 20323 h 3239597"/>
              <a:gd name="connsiteX83" fmla="*/ 764224 w 2326559"/>
              <a:gd name="connsiteY83" fmla="*/ 4466 h 3239597"/>
              <a:gd name="connsiteX84" fmla="*/ 1139742 w 2326559"/>
              <a:gd name="connsiteY84" fmla="*/ 77700 h 3239597"/>
              <a:gd name="connsiteX85" fmla="*/ 980212 w 2326559"/>
              <a:gd name="connsiteY85" fmla="*/ 51515 h 3239597"/>
              <a:gd name="connsiteX86" fmla="*/ 812110 w 2326559"/>
              <a:gd name="connsiteY86" fmla="*/ 13860 h 3239597"/>
              <a:gd name="connsiteX87" fmla="*/ 1203456 w 2326559"/>
              <a:gd name="connsiteY87" fmla="*/ 103762 h 3239597"/>
              <a:gd name="connsiteX88" fmla="*/ 1278295 w 2326559"/>
              <a:gd name="connsiteY88" fmla="*/ 223942 h 3239597"/>
              <a:gd name="connsiteX89" fmla="*/ 1366218 w 2326559"/>
              <a:gd name="connsiteY89" fmla="*/ 388972 h 3239597"/>
              <a:gd name="connsiteX90" fmla="*/ 1409412 w 2326559"/>
              <a:gd name="connsiteY90" fmla="*/ 531533 h 3239597"/>
              <a:gd name="connsiteX91" fmla="*/ 1488264 w 2326559"/>
              <a:gd name="connsiteY91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486011 w 2326559"/>
              <a:gd name="connsiteY22" fmla="*/ 2472121 h 3239597"/>
              <a:gd name="connsiteX23" fmla="*/ 484913 w 2326559"/>
              <a:gd name="connsiteY23" fmla="*/ 2447053 h 3239597"/>
              <a:gd name="connsiteX24" fmla="*/ 525681 w 2326559"/>
              <a:gd name="connsiteY24" fmla="*/ 2426118 h 3239597"/>
              <a:gd name="connsiteX25" fmla="*/ 576446 w 2326559"/>
              <a:gd name="connsiteY25" fmla="*/ 2447000 h 3239597"/>
              <a:gd name="connsiteX26" fmla="*/ 651808 w 2326559"/>
              <a:gd name="connsiteY26" fmla="*/ 2447000 h 3239597"/>
              <a:gd name="connsiteX27" fmla="*/ 1061880 w 2326559"/>
              <a:gd name="connsiteY27" fmla="*/ 2313677 h 3239597"/>
              <a:gd name="connsiteX28" fmla="*/ 727171 w 2326559"/>
              <a:gd name="connsiteY28" fmla="*/ 2326420 h 3239597"/>
              <a:gd name="connsiteX29" fmla="*/ 989109 w 2326559"/>
              <a:gd name="connsiteY29" fmla="*/ 2280418 h 3239597"/>
              <a:gd name="connsiteX30" fmla="*/ 997011 w 2326559"/>
              <a:gd name="connsiteY30" fmla="*/ 2186005 h 3239597"/>
              <a:gd name="connsiteX31" fmla="*/ 931383 w 2326559"/>
              <a:gd name="connsiteY31" fmla="*/ 2121737 h 3239597"/>
              <a:gd name="connsiteX32" fmla="*/ 827654 w 2326559"/>
              <a:gd name="connsiteY32" fmla="*/ 2120429 h 3239597"/>
              <a:gd name="connsiteX33" fmla="*/ 861149 w 2326559"/>
              <a:gd name="connsiteY33" fmla="*/ 2101771 h 3239597"/>
              <a:gd name="connsiteX34" fmla="*/ 908041 w 2326559"/>
              <a:gd name="connsiteY34" fmla="*/ 2100332 h 3239597"/>
              <a:gd name="connsiteX35" fmla="*/ 903017 w 2326559"/>
              <a:gd name="connsiteY35" fmla="*/ 2050090 h 3239597"/>
              <a:gd name="connsiteX36" fmla="*/ 892969 w 2326559"/>
              <a:gd name="connsiteY36" fmla="*/ 2014921 h 3239597"/>
              <a:gd name="connsiteX37" fmla="*/ 892105 w 2326559"/>
              <a:gd name="connsiteY37" fmla="*/ 1996996 h 3239597"/>
              <a:gd name="connsiteX38" fmla="*/ 855156 w 2326559"/>
              <a:gd name="connsiteY38" fmla="*/ 1960441 h 3239597"/>
              <a:gd name="connsiteX39" fmla="*/ 832679 w 2326559"/>
              <a:gd name="connsiteY39" fmla="*/ 1959655 h 3239597"/>
              <a:gd name="connsiteX40" fmla="*/ 787461 w 2326559"/>
              <a:gd name="connsiteY40" fmla="*/ 1909413 h 3239597"/>
              <a:gd name="connsiteX41" fmla="*/ 757316 w 2326559"/>
              <a:gd name="connsiteY41" fmla="*/ 1879268 h 3239597"/>
              <a:gd name="connsiteX42" fmla="*/ 732195 w 2326559"/>
              <a:gd name="connsiteY42" fmla="*/ 1874244 h 3239597"/>
              <a:gd name="connsiteX43" fmla="*/ 682555 w 2326559"/>
              <a:gd name="connsiteY43" fmla="*/ 1794590 h 3239597"/>
              <a:gd name="connsiteX44" fmla="*/ 661857 w 2326559"/>
              <a:gd name="connsiteY44" fmla="*/ 1723519 h 3239597"/>
              <a:gd name="connsiteX45" fmla="*/ 630168 w 2326559"/>
              <a:gd name="connsiteY45" fmla="*/ 1685053 h 3239597"/>
              <a:gd name="connsiteX46" fmla="*/ 623024 w 2326559"/>
              <a:gd name="connsiteY46" fmla="*/ 1646953 h 3239597"/>
              <a:gd name="connsiteX47" fmla="*/ 601567 w 2326559"/>
              <a:gd name="connsiteY47" fmla="*/ 1618011 h 3239597"/>
              <a:gd name="connsiteX48" fmla="*/ 601593 w 2326559"/>
              <a:gd name="connsiteY48" fmla="*/ 1599328 h 3239597"/>
              <a:gd name="connsiteX49" fmla="*/ 566397 w 2326559"/>
              <a:gd name="connsiteY49" fmla="*/ 1547673 h 3239597"/>
              <a:gd name="connsiteX50" fmla="*/ 501083 w 2326559"/>
              <a:gd name="connsiteY50" fmla="*/ 1477334 h 3239597"/>
              <a:gd name="connsiteX51" fmla="*/ 470938 w 2326559"/>
              <a:gd name="connsiteY51" fmla="*/ 1442165 h 3239597"/>
              <a:gd name="connsiteX52" fmla="*/ 435769 w 2326559"/>
              <a:gd name="connsiteY52" fmla="*/ 1401972 h 3239597"/>
              <a:gd name="connsiteX53" fmla="*/ 425380 w 2326559"/>
              <a:gd name="connsiteY53" fmla="*/ 1337390 h 3239597"/>
              <a:gd name="connsiteX54" fmla="*/ 430745 w 2326559"/>
              <a:gd name="connsiteY54" fmla="*/ 1311536 h 3239597"/>
              <a:gd name="connsiteX55" fmla="*/ 387281 w 2326559"/>
              <a:gd name="connsiteY55" fmla="*/ 1289765 h 3239597"/>
              <a:gd name="connsiteX56" fmla="*/ 360406 w 2326559"/>
              <a:gd name="connsiteY56" fmla="*/ 1291440 h 3239597"/>
              <a:gd name="connsiteX57" fmla="*/ 350881 w 2326559"/>
              <a:gd name="connsiteY57" fmla="*/ 1251796 h 3239597"/>
              <a:gd name="connsiteX58" fmla="*/ 353944 w 2326559"/>
              <a:gd name="connsiteY58" fmla="*/ 1177846 h 3239597"/>
              <a:gd name="connsiteX59" fmla="*/ 335285 w 2326559"/>
              <a:gd name="connsiteY59" fmla="*/ 1150763 h 3239597"/>
              <a:gd name="connsiteX60" fmla="*/ 305140 w 2326559"/>
              <a:gd name="connsiteY60" fmla="*/ 1105545 h 3239597"/>
              <a:gd name="connsiteX61" fmla="*/ 249874 w 2326559"/>
              <a:gd name="connsiteY61" fmla="*/ 1052138 h 3239597"/>
              <a:gd name="connsiteX62" fmla="*/ 219729 w 2326559"/>
              <a:gd name="connsiteY62" fmla="*/ 1010086 h 3239597"/>
              <a:gd name="connsiteX63" fmla="*/ 184560 w 2326559"/>
              <a:gd name="connsiteY63" fmla="*/ 995013 h 3239597"/>
              <a:gd name="connsiteX64" fmla="*/ 163443 w 2326559"/>
              <a:gd name="connsiteY64" fmla="*/ 982584 h 3239597"/>
              <a:gd name="connsiteX65" fmla="*/ 139342 w 2326559"/>
              <a:gd name="connsiteY65" fmla="*/ 974917 h 3239597"/>
              <a:gd name="connsiteX66" fmla="*/ 111055 w 2326559"/>
              <a:gd name="connsiteY66" fmla="*/ 956390 h 3239597"/>
              <a:gd name="connsiteX67" fmla="*/ 74028 w 2326559"/>
              <a:gd name="connsiteY67" fmla="*/ 949796 h 3239597"/>
              <a:gd name="connsiteX68" fmla="*/ 39618 w 2326559"/>
              <a:gd name="connsiteY68" fmla="*/ 925434 h 3239597"/>
              <a:gd name="connsiteX69" fmla="*/ 1 w 2326559"/>
              <a:gd name="connsiteY69" fmla="*/ 907483 h 3239597"/>
              <a:gd name="connsiteX70" fmla="*/ 38859 w 2326559"/>
              <a:gd name="connsiteY70" fmla="*/ 783998 h 3239597"/>
              <a:gd name="connsiteX71" fmla="*/ 69004 w 2326559"/>
              <a:gd name="connsiteY71" fmla="*/ 713660 h 3239597"/>
              <a:gd name="connsiteX72" fmla="*/ 164463 w 2326559"/>
              <a:gd name="connsiteY72" fmla="*/ 593079 h 3239597"/>
              <a:gd name="connsiteX73" fmla="*/ 201229 w 2326559"/>
              <a:gd name="connsiteY73" fmla="*/ 537813 h 3239597"/>
              <a:gd name="connsiteX74" fmla="*/ 254898 w 2326559"/>
              <a:gd name="connsiteY74" fmla="*/ 512692 h 3239597"/>
              <a:gd name="connsiteX75" fmla="*/ 325237 w 2326559"/>
              <a:gd name="connsiteY75" fmla="*/ 472499 h 3239597"/>
              <a:gd name="connsiteX76" fmla="*/ 435769 w 2326559"/>
              <a:gd name="connsiteY76" fmla="*/ 442354 h 3239597"/>
              <a:gd name="connsiteX77" fmla="*/ 480986 w 2326559"/>
              <a:gd name="connsiteY77" fmla="*/ 422257 h 3239597"/>
              <a:gd name="connsiteX78" fmla="*/ 516156 w 2326559"/>
              <a:gd name="connsiteY78" fmla="*/ 382064 h 3239597"/>
              <a:gd name="connsiteX79" fmla="*/ 536252 w 2326559"/>
              <a:gd name="connsiteY79" fmla="*/ 296653 h 3239597"/>
              <a:gd name="connsiteX80" fmla="*/ 569041 w 2326559"/>
              <a:gd name="connsiteY80" fmla="*/ 209645 h 3239597"/>
              <a:gd name="connsiteX81" fmla="*/ 636736 w 2326559"/>
              <a:gd name="connsiteY81" fmla="*/ 120807 h 3239597"/>
              <a:gd name="connsiteX82" fmla="*/ 752292 w 2326559"/>
              <a:gd name="connsiteY82" fmla="*/ 20323 h 3239597"/>
              <a:gd name="connsiteX83" fmla="*/ 764224 w 2326559"/>
              <a:gd name="connsiteY83" fmla="*/ 4466 h 3239597"/>
              <a:gd name="connsiteX84" fmla="*/ 1139742 w 2326559"/>
              <a:gd name="connsiteY84" fmla="*/ 77700 h 3239597"/>
              <a:gd name="connsiteX85" fmla="*/ 980212 w 2326559"/>
              <a:gd name="connsiteY85" fmla="*/ 51515 h 3239597"/>
              <a:gd name="connsiteX86" fmla="*/ 812110 w 2326559"/>
              <a:gd name="connsiteY86" fmla="*/ 13860 h 3239597"/>
              <a:gd name="connsiteX87" fmla="*/ 1203456 w 2326559"/>
              <a:gd name="connsiteY87" fmla="*/ 103762 h 3239597"/>
              <a:gd name="connsiteX88" fmla="*/ 1278295 w 2326559"/>
              <a:gd name="connsiteY88" fmla="*/ 223942 h 3239597"/>
              <a:gd name="connsiteX89" fmla="*/ 1366218 w 2326559"/>
              <a:gd name="connsiteY89" fmla="*/ 388972 h 3239597"/>
              <a:gd name="connsiteX90" fmla="*/ 1409412 w 2326559"/>
              <a:gd name="connsiteY90" fmla="*/ 531533 h 3239597"/>
              <a:gd name="connsiteX91" fmla="*/ 1488264 w 2326559"/>
              <a:gd name="connsiteY91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484913 w 2326559"/>
              <a:gd name="connsiteY22" fmla="*/ 2447053 h 3239597"/>
              <a:gd name="connsiteX23" fmla="*/ 525681 w 2326559"/>
              <a:gd name="connsiteY23" fmla="*/ 2426118 h 3239597"/>
              <a:gd name="connsiteX24" fmla="*/ 576446 w 2326559"/>
              <a:gd name="connsiteY24" fmla="*/ 2447000 h 3239597"/>
              <a:gd name="connsiteX25" fmla="*/ 651808 w 2326559"/>
              <a:gd name="connsiteY25" fmla="*/ 2447000 h 3239597"/>
              <a:gd name="connsiteX26" fmla="*/ 1061880 w 2326559"/>
              <a:gd name="connsiteY26" fmla="*/ 2313677 h 3239597"/>
              <a:gd name="connsiteX27" fmla="*/ 727171 w 2326559"/>
              <a:gd name="connsiteY27" fmla="*/ 2326420 h 3239597"/>
              <a:gd name="connsiteX28" fmla="*/ 989109 w 2326559"/>
              <a:gd name="connsiteY28" fmla="*/ 2280418 h 3239597"/>
              <a:gd name="connsiteX29" fmla="*/ 997011 w 2326559"/>
              <a:gd name="connsiteY29" fmla="*/ 2186005 h 3239597"/>
              <a:gd name="connsiteX30" fmla="*/ 931383 w 2326559"/>
              <a:gd name="connsiteY30" fmla="*/ 2121737 h 3239597"/>
              <a:gd name="connsiteX31" fmla="*/ 827654 w 2326559"/>
              <a:gd name="connsiteY31" fmla="*/ 2120429 h 3239597"/>
              <a:gd name="connsiteX32" fmla="*/ 861149 w 2326559"/>
              <a:gd name="connsiteY32" fmla="*/ 2101771 h 3239597"/>
              <a:gd name="connsiteX33" fmla="*/ 908041 w 2326559"/>
              <a:gd name="connsiteY33" fmla="*/ 2100332 h 3239597"/>
              <a:gd name="connsiteX34" fmla="*/ 903017 w 2326559"/>
              <a:gd name="connsiteY34" fmla="*/ 2050090 h 3239597"/>
              <a:gd name="connsiteX35" fmla="*/ 892969 w 2326559"/>
              <a:gd name="connsiteY35" fmla="*/ 2014921 h 3239597"/>
              <a:gd name="connsiteX36" fmla="*/ 892105 w 2326559"/>
              <a:gd name="connsiteY36" fmla="*/ 1996996 h 3239597"/>
              <a:gd name="connsiteX37" fmla="*/ 855156 w 2326559"/>
              <a:gd name="connsiteY37" fmla="*/ 1960441 h 3239597"/>
              <a:gd name="connsiteX38" fmla="*/ 832679 w 2326559"/>
              <a:gd name="connsiteY38" fmla="*/ 1959655 h 3239597"/>
              <a:gd name="connsiteX39" fmla="*/ 787461 w 2326559"/>
              <a:gd name="connsiteY39" fmla="*/ 1909413 h 3239597"/>
              <a:gd name="connsiteX40" fmla="*/ 757316 w 2326559"/>
              <a:gd name="connsiteY40" fmla="*/ 1879268 h 3239597"/>
              <a:gd name="connsiteX41" fmla="*/ 732195 w 2326559"/>
              <a:gd name="connsiteY41" fmla="*/ 1874244 h 3239597"/>
              <a:gd name="connsiteX42" fmla="*/ 682555 w 2326559"/>
              <a:gd name="connsiteY42" fmla="*/ 1794590 h 3239597"/>
              <a:gd name="connsiteX43" fmla="*/ 661857 w 2326559"/>
              <a:gd name="connsiteY43" fmla="*/ 1723519 h 3239597"/>
              <a:gd name="connsiteX44" fmla="*/ 630168 w 2326559"/>
              <a:gd name="connsiteY44" fmla="*/ 1685053 h 3239597"/>
              <a:gd name="connsiteX45" fmla="*/ 623024 w 2326559"/>
              <a:gd name="connsiteY45" fmla="*/ 1646953 h 3239597"/>
              <a:gd name="connsiteX46" fmla="*/ 601567 w 2326559"/>
              <a:gd name="connsiteY46" fmla="*/ 1618011 h 3239597"/>
              <a:gd name="connsiteX47" fmla="*/ 601593 w 2326559"/>
              <a:gd name="connsiteY47" fmla="*/ 1599328 h 3239597"/>
              <a:gd name="connsiteX48" fmla="*/ 566397 w 2326559"/>
              <a:gd name="connsiteY48" fmla="*/ 1547673 h 3239597"/>
              <a:gd name="connsiteX49" fmla="*/ 501083 w 2326559"/>
              <a:gd name="connsiteY49" fmla="*/ 1477334 h 3239597"/>
              <a:gd name="connsiteX50" fmla="*/ 470938 w 2326559"/>
              <a:gd name="connsiteY50" fmla="*/ 1442165 h 3239597"/>
              <a:gd name="connsiteX51" fmla="*/ 435769 w 2326559"/>
              <a:gd name="connsiteY51" fmla="*/ 1401972 h 3239597"/>
              <a:gd name="connsiteX52" fmla="*/ 425380 w 2326559"/>
              <a:gd name="connsiteY52" fmla="*/ 1337390 h 3239597"/>
              <a:gd name="connsiteX53" fmla="*/ 430745 w 2326559"/>
              <a:gd name="connsiteY53" fmla="*/ 1311536 h 3239597"/>
              <a:gd name="connsiteX54" fmla="*/ 387281 w 2326559"/>
              <a:gd name="connsiteY54" fmla="*/ 1289765 h 3239597"/>
              <a:gd name="connsiteX55" fmla="*/ 360406 w 2326559"/>
              <a:gd name="connsiteY55" fmla="*/ 1291440 h 3239597"/>
              <a:gd name="connsiteX56" fmla="*/ 350881 w 2326559"/>
              <a:gd name="connsiteY56" fmla="*/ 1251796 h 3239597"/>
              <a:gd name="connsiteX57" fmla="*/ 353944 w 2326559"/>
              <a:gd name="connsiteY57" fmla="*/ 1177846 h 3239597"/>
              <a:gd name="connsiteX58" fmla="*/ 335285 w 2326559"/>
              <a:gd name="connsiteY58" fmla="*/ 1150763 h 3239597"/>
              <a:gd name="connsiteX59" fmla="*/ 305140 w 2326559"/>
              <a:gd name="connsiteY59" fmla="*/ 1105545 h 3239597"/>
              <a:gd name="connsiteX60" fmla="*/ 249874 w 2326559"/>
              <a:gd name="connsiteY60" fmla="*/ 1052138 h 3239597"/>
              <a:gd name="connsiteX61" fmla="*/ 219729 w 2326559"/>
              <a:gd name="connsiteY61" fmla="*/ 1010086 h 3239597"/>
              <a:gd name="connsiteX62" fmla="*/ 184560 w 2326559"/>
              <a:gd name="connsiteY62" fmla="*/ 995013 h 3239597"/>
              <a:gd name="connsiteX63" fmla="*/ 163443 w 2326559"/>
              <a:gd name="connsiteY63" fmla="*/ 982584 h 3239597"/>
              <a:gd name="connsiteX64" fmla="*/ 139342 w 2326559"/>
              <a:gd name="connsiteY64" fmla="*/ 974917 h 3239597"/>
              <a:gd name="connsiteX65" fmla="*/ 111055 w 2326559"/>
              <a:gd name="connsiteY65" fmla="*/ 956390 h 3239597"/>
              <a:gd name="connsiteX66" fmla="*/ 74028 w 2326559"/>
              <a:gd name="connsiteY66" fmla="*/ 949796 h 3239597"/>
              <a:gd name="connsiteX67" fmla="*/ 39618 w 2326559"/>
              <a:gd name="connsiteY67" fmla="*/ 925434 h 3239597"/>
              <a:gd name="connsiteX68" fmla="*/ 1 w 2326559"/>
              <a:gd name="connsiteY68" fmla="*/ 907483 h 3239597"/>
              <a:gd name="connsiteX69" fmla="*/ 38859 w 2326559"/>
              <a:gd name="connsiteY69" fmla="*/ 783998 h 3239597"/>
              <a:gd name="connsiteX70" fmla="*/ 69004 w 2326559"/>
              <a:gd name="connsiteY70" fmla="*/ 713660 h 3239597"/>
              <a:gd name="connsiteX71" fmla="*/ 164463 w 2326559"/>
              <a:gd name="connsiteY71" fmla="*/ 593079 h 3239597"/>
              <a:gd name="connsiteX72" fmla="*/ 201229 w 2326559"/>
              <a:gd name="connsiteY72" fmla="*/ 537813 h 3239597"/>
              <a:gd name="connsiteX73" fmla="*/ 254898 w 2326559"/>
              <a:gd name="connsiteY73" fmla="*/ 512692 h 3239597"/>
              <a:gd name="connsiteX74" fmla="*/ 325237 w 2326559"/>
              <a:gd name="connsiteY74" fmla="*/ 472499 h 3239597"/>
              <a:gd name="connsiteX75" fmla="*/ 435769 w 2326559"/>
              <a:gd name="connsiteY75" fmla="*/ 442354 h 3239597"/>
              <a:gd name="connsiteX76" fmla="*/ 480986 w 2326559"/>
              <a:gd name="connsiteY76" fmla="*/ 422257 h 3239597"/>
              <a:gd name="connsiteX77" fmla="*/ 516156 w 2326559"/>
              <a:gd name="connsiteY77" fmla="*/ 382064 h 3239597"/>
              <a:gd name="connsiteX78" fmla="*/ 536252 w 2326559"/>
              <a:gd name="connsiteY78" fmla="*/ 296653 h 3239597"/>
              <a:gd name="connsiteX79" fmla="*/ 569041 w 2326559"/>
              <a:gd name="connsiteY79" fmla="*/ 209645 h 3239597"/>
              <a:gd name="connsiteX80" fmla="*/ 636736 w 2326559"/>
              <a:gd name="connsiteY80" fmla="*/ 120807 h 3239597"/>
              <a:gd name="connsiteX81" fmla="*/ 752292 w 2326559"/>
              <a:gd name="connsiteY81" fmla="*/ 20323 h 3239597"/>
              <a:gd name="connsiteX82" fmla="*/ 764224 w 2326559"/>
              <a:gd name="connsiteY82" fmla="*/ 4466 h 3239597"/>
              <a:gd name="connsiteX83" fmla="*/ 1139742 w 2326559"/>
              <a:gd name="connsiteY83" fmla="*/ 77700 h 3239597"/>
              <a:gd name="connsiteX84" fmla="*/ 980212 w 2326559"/>
              <a:gd name="connsiteY84" fmla="*/ 51515 h 3239597"/>
              <a:gd name="connsiteX85" fmla="*/ 812110 w 2326559"/>
              <a:gd name="connsiteY85" fmla="*/ 13860 h 3239597"/>
              <a:gd name="connsiteX86" fmla="*/ 1203456 w 2326559"/>
              <a:gd name="connsiteY86" fmla="*/ 103762 h 3239597"/>
              <a:gd name="connsiteX87" fmla="*/ 1278295 w 2326559"/>
              <a:gd name="connsiteY87" fmla="*/ 223942 h 3239597"/>
              <a:gd name="connsiteX88" fmla="*/ 1366218 w 2326559"/>
              <a:gd name="connsiteY88" fmla="*/ 388972 h 3239597"/>
              <a:gd name="connsiteX89" fmla="*/ 1409412 w 2326559"/>
              <a:gd name="connsiteY89" fmla="*/ 531533 h 3239597"/>
              <a:gd name="connsiteX90" fmla="*/ 1488264 w 2326559"/>
              <a:gd name="connsiteY90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525681 w 2326559"/>
              <a:gd name="connsiteY22" fmla="*/ 2426118 h 3239597"/>
              <a:gd name="connsiteX23" fmla="*/ 576446 w 2326559"/>
              <a:gd name="connsiteY23" fmla="*/ 2447000 h 3239597"/>
              <a:gd name="connsiteX24" fmla="*/ 651808 w 2326559"/>
              <a:gd name="connsiteY24" fmla="*/ 2447000 h 3239597"/>
              <a:gd name="connsiteX25" fmla="*/ 1061880 w 2326559"/>
              <a:gd name="connsiteY25" fmla="*/ 2313677 h 3239597"/>
              <a:gd name="connsiteX26" fmla="*/ 727171 w 2326559"/>
              <a:gd name="connsiteY26" fmla="*/ 2326420 h 3239597"/>
              <a:gd name="connsiteX27" fmla="*/ 989109 w 2326559"/>
              <a:gd name="connsiteY27" fmla="*/ 2280418 h 3239597"/>
              <a:gd name="connsiteX28" fmla="*/ 997011 w 2326559"/>
              <a:gd name="connsiteY28" fmla="*/ 2186005 h 3239597"/>
              <a:gd name="connsiteX29" fmla="*/ 931383 w 2326559"/>
              <a:gd name="connsiteY29" fmla="*/ 2121737 h 3239597"/>
              <a:gd name="connsiteX30" fmla="*/ 827654 w 2326559"/>
              <a:gd name="connsiteY30" fmla="*/ 2120429 h 3239597"/>
              <a:gd name="connsiteX31" fmla="*/ 861149 w 2326559"/>
              <a:gd name="connsiteY31" fmla="*/ 2101771 h 3239597"/>
              <a:gd name="connsiteX32" fmla="*/ 908041 w 2326559"/>
              <a:gd name="connsiteY32" fmla="*/ 2100332 h 3239597"/>
              <a:gd name="connsiteX33" fmla="*/ 903017 w 2326559"/>
              <a:gd name="connsiteY33" fmla="*/ 2050090 h 3239597"/>
              <a:gd name="connsiteX34" fmla="*/ 892969 w 2326559"/>
              <a:gd name="connsiteY34" fmla="*/ 2014921 h 3239597"/>
              <a:gd name="connsiteX35" fmla="*/ 892105 w 2326559"/>
              <a:gd name="connsiteY35" fmla="*/ 1996996 h 3239597"/>
              <a:gd name="connsiteX36" fmla="*/ 855156 w 2326559"/>
              <a:gd name="connsiteY36" fmla="*/ 1960441 h 3239597"/>
              <a:gd name="connsiteX37" fmla="*/ 832679 w 2326559"/>
              <a:gd name="connsiteY37" fmla="*/ 1959655 h 3239597"/>
              <a:gd name="connsiteX38" fmla="*/ 787461 w 2326559"/>
              <a:gd name="connsiteY38" fmla="*/ 1909413 h 3239597"/>
              <a:gd name="connsiteX39" fmla="*/ 757316 w 2326559"/>
              <a:gd name="connsiteY39" fmla="*/ 1879268 h 3239597"/>
              <a:gd name="connsiteX40" fmla="*/ 732195 w 2326559"/>
              <a:gd name="connsiteY40" fmla="*/ 1874244 h 3239597"/>
              <a:gd name="connsiteX41" fmla="*/ 682555 w 2326559"/>
              <a:gd name="connsiteY41" fmla="*/ 1794590 h 3239597"/>
              <a:gd name="connsiteX42" fmla="*/ 661857 w 2326559"/>
              <a:gd name="connsiteY42" fmla="*/ 1723519 h 3239597"/>
              <a:gd name="connsiteX43" fmla="*/ 630168 w 2326559"/>
              <a:gd name="connsiteY43" fmla="*/ 1685053 h 3239597"/>
              <a:gd name="connsiteX44" fmla="*/ 623024 w 2326559"/>
              <a:gd name="connsiteY44" fmla="*/ 1646953 h 3239597"/>
              <a:gd name="connsiteX45" fmla="*/ 601567 w 2326559"/>
              <a:gd name="connsiteY45" fmla="*/ 1618011 h 3239597"/>
              <a:gd name="connsiteX46" fmla="*/ 601593 w 2326559"/>
              <a:gd name="connsiteY46" fmla="*/ 1599328 h 3239597"/>
              <a:gd name="connsiteX47" fmla="*/ 566397 w 2326559"/>
              <a:gd name="connsiteY47" fmla="*/ 1547673 h 3239597"/>
              <a:gd name="connsiteX48" fmla="*/ 501083 w 2326559"/>
              <a:gd name="connsiteY48" fmla="*/ 1477334 h 3239597"/>
              <a:gd name="connsiteX49" fmla="*/ 470938 w 2326559"/>
              <a:gd name="connsiteY49" fmla="*/ 1442165 h 3239597"/>
              <a:gd name="connsiteX50" fmla="*/ 435769 w 2326559"/>
              <a:gd name="connsiteY50" fmla="*/ 1401972 h 3239597"/>
              <a:gd name="connsiteX51" fmla="*/ 425380 w 2326559"/>
              <a:gd name="connsiteY51" fmla="*/ 1337390 h 3239597"/>
              <a:gd name="connsiteX52" fmla="*/ 430745 w 2326559"/>
              <a:gd name="connsiteY52" fmla="*/ 1311536 h 3239597"/>
              <a:gd name="connsiteX53" fmla="*/ 387281 w 2326559"/>
              <a:gd name="connsiteY53" fmla="*/ 1289765 h 3239597"/>
              <a:gd name="connsiteX54" fmla="*/ 360406 w 2326559"/>
              <a:gd name="connsiteY54" fmla="*/ 1291440 h 3239597"/>
              <a:gd name="connsiteX55" fmla="*/ 350881 w 2326559"/>
              <a:gd name="connsiteY55" fmla="*/ 1251796 h 3239597"/>
              <a:gd name="connsiteX56" fmla="*/ 353944 w 2326559"/>
              <a:gd name="connsiteY56" fmla="*/ 1177846 h 3239597"/>
              <a:gd name="connsiteX57" fmla="*/ 335285 w 2326559"/>
              <a:gd name="connsiteY57" fmla="*/ 1150763 h 3239597"/>
              <a:gd name="connsiteX58" fmla="*/ 305140 w 2326559"/>
              <a:gd name="connsiteY58" fmla="*/ 1105545 h 3239597"/>
              <a:gd name="connsiteX59" fmla="*/ 249874 w 2326559"/>
              <a:gd name="connsiteY59" fmla="*/ 1052138 h 3239597"/>
              <a:gd name="connsiteX60" fmla="*/ 219729 w 2326559"/>
              <a:gd name="connsiteY60" fmla="*/ 1010086 h 3239597"/>
              <a:gd name="connsiteX61" fmla="*/ 184560 w 2326559"/>
              <a:gd name="connsiteY61" fmla="*/ 995013 h 3239597"/>
              <a:gd name="connsiteX62" fmla="*/ 163443 w 2326559"/>
              <a:gd name="connsiteY62" fmla="*/ 982584 h 3239597"/>
              <a:gd name="connsiteX63" fmla="*/ 139342 w 2326559"/>
              <a:gd name="connsiteY63" fmla="*/ 974917 h 3239597"/>
              <a:gd name="connsiteX64" fmla="*/ 111055 w 2326559"/>
              <a:gd name="connsiteY64" fmla="*/ 956390 h 3239597"/>
              <a:gd name="connsiteX65" fmla="*/ 74028 w 2326559"/>
              <a:gd name="connsiteY65" fmla="*/ 949796 h 3239597"/>
              <a:gd name="connsiteX66" fmla="*/ 39618 w 2326559"/>
              <a:gd name="connsiteY66" fmla="*/ 925434 h 3239597"/>
              <a:gd name="connsiteX67" fmla="*/ 1 w 2326559"/>
              <a:gd name="connsiteY67" fmla="*/ 907483 h 3239597"/>
              <a:gd name="connsiteX68" fmla="*/ 38859 w 2326559"/>
              <a:gd name="connsiteY68" fmla="*/ 783998 h 3239597"/>
              <a:gd name="connsiteX69" fmla="*/ 69004 w 2326559"/>
              <a:gd name="connsiteY69" fmla="*/ 713660 h 3239597"/>
              <a:gd name="connsiteX70" fmla="*/ 164463 w 2326559"/>
              <a:gd name="connsiteY70" fmla="*/ 593079 h 3239597"/>
              <a:gd name="connsiteX71" fmla="*/ 201229 w 2326559"/>
              <a:gd name="connsiteY71" fmla="*/ 537813 h 3239597"/>
              <a:gd name="connsiteX72" fmla="*/ 254898 w 2326559"/>
              <a:gd name="connsiteY72" fmla="*/ 512692 h 3239597"/>
              <a:gd name="connsiteX73" fmla="*/ 325237 w 2326559"/>
              <a:gd name="connsiteY73" fmla="*/ 472499 h 3239597"/>
              <a:gd name="connsiteX74" fmla="*/ 435769 w 2326559"/>
              <a:gd name="connsiteY74" fmla="*/ 442354 h 3239597"/>
              <a:gd name="connsiteX75" fmla="*/ 480986 w 2326559"/>
              <a:gd name="connsiteY75" fmla="*/ 422257 h 3239597"/>
              <a:gd name="connsiteX76" fmla="*/ 516156 w 2326559"/>
              <a:gd name="connsiteY76" fmla="*/ 382064 h 3239597"/>
              <a:gd name="connsiteX77" fmla="*/ 536252 w 2326559"/>
              <a:gd name="connsiteY77" fmla="*/ 296653 h 3239597"/>
              <a:gd name="connsiteX78" fmla="*/ 569041 w 2326559"/>
              <a:gd name="connsiteY78" fmla="*/ 209645 h 3239597"/>
              <a:gd name="connsiteX79" fmla="*/ 636736 w 2326559"/>
              <a:gd name="connsiteY79" fmla="*/ 120807 h 3239597"/>
              <a:gd name="connsiteX80" fmla="*/ 752292 w 2326559"/>
              <a:gd name="connsiteY80" fmla="*/ 20323 h 3239597"/>
              <a:gd name="connsiteX81" fmla="*/ 764224 w 2326559"/>
              <a:gd name="connsiteY81" fmla="*/ 4466 h 3239597"/>
              <a:gd name="connsiteX82" fmla="*/ 1139742 w 2326559"/>
              <a:gd name="connsiteY82" fmla="*/ 77700 h 3239597"/>
              <a:gd name="connsiteX83" fmla="*/ 980212 w 2326559"/>
              <a:gd name="connsiteY83" fmla="*/ 51515 h 3239597"/>
              <a:gd name="connsiteX84" fmla="*/ 812110 w 2326559"/>
              <a:gd name="connsiteY84" fmla="*/ 13860 h 3239597"/>
              <a:gd name="connsiteX85" fmla="*/ 1203456 w 2326559"/>
              <a:gd name="connsiteY85" fmla="*/ 103762 h 3239597"/>
              <a:gd name="connsiteX86" fmla="*/ 1278295 w 2326559"/>
              <a:gd name="connsiteY86" fmla="*/ 223942 h 3239597"/>
              <a:gd name="connsiteX87" fmla="*/ 1366218 w 2326559"/>
              <a:gd name="connsiteY87" fmla="*/ 388972 h 3239597"/>
              <a:gd name="connsiteX88" fmla="*/ 1409412 w 2326559"/>
              <a:gd name="connsiteY88" fmla="*/ 531533 h 3239597"/>
              <a:gd name="connsiteX89" fmla="*/ 1488264 w 2326559"/>
              <a:gd name="connsiteY89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576446 w 2326559"/>
              <a:gd name="connsiteY22" fmla="*/ 2447000 h 3239597"/>
              <a:gd name="connsiteX23" fmla="*/ 651808 w 2326559"/>
              <a:gd name="connsiteY23" fmla="*/ 2447000 h 3239597"/>
              <a:gd name="connsiteX24" fmla="*/ 1061880 w 2326559"/>
              <a:gd name="connsiteY24" fmla="*/ 2313677 h 3239597"/>
              <a:gd name="connsiteX25" fmla="*/ 727171 w 2326559"/>
              <a:gd name="connsiteY25" fmla="*/ 2326420 h 3239597"/>
              <a:gd name="connsiteX26" fmla="*/ 989109 w 2326559"/>
              <a:gd name="connsiteY26" fmla="*/ 2280418 h 3239597"/>
              <a:gd name="connsiteX27" fmla="*/ 997011 w 2326559"/>
              <a:gd name="connsiteY27" fmla="*/ 2186005 h 3239597"/>
              <a:gd name="connsiteX28" fmla="*/ 931383 w 2326559"/>
              <a:gd name="connsiteY28" fmla="*/ 2121737 h 3239597"/>
              <a:gd name="connsiteX29" fmla="*/ 827654 w 2326559"/>
              <a:gd name="connsiteY29" fmla="*/ 2120429 h 3239597"/>
              <a:gd name="connsiteX30" fmla="*/ 861149 w 2326559"/>
              <a:gd name="connsiteY30" fmla="*/ 2101771 h 3239597"/>
              <a:gd name="connsiteX31" fmla="*/ 908041 w 2326559"/>
              <a:gd name="connsiteY31" fmla="*/ 2100332 h 3239597"/>
              <a:gd name="connsiteX32" fmla="*/ 903017 w 2326559"/>
              <a:gd name="connsiteY32" fmla="*/ 2050090 h 3239597"/>
              <a:gd name="connsiteX33" fmla="*/ 892969 w 2326559"/>
              <a:gd name="connsiteY33" fmla="*/ 2014921 h 3239597"/>
              <a:gd name="connsiteX34" fmla="*/ 892105 w 2326559"/>
              <a:gd name="connsiteY34" fmla="*/ 1996996 h 3239597"/>
              <a:gd name="connsiteX35" fmla="*/ 855156 w 2326559"/>
              <a:gd name="connsiteY35" fmla="*/ 1960441 h 3239597"/>
              <a:gd name="connsiteX36" fmla="*/ 832679 w 2326559"/>
              <a:gd name="connsiteY36" fmla="*/ 1959655 h 3239597"/>
              <a:gd name="connsiteX37" fmla="*/ 787461 w 2326559"/>
              <a:gd name="connsiteY37" fmla="*/ 1909413 h 3239597"/>
              <a:gd name="connsiteX38" fmla="*/ 757316 w 2326559"/>
              <a:gd name="connsiteY38" fmla="*/ 1879268 h 3239597"/>
              <a:gd name="connsiteX39" fmla="*/ 732195 w 2326559"/>
              <a:gd name="connsiteY39" fmla="*/ 1874244 h 3239597"/>
              <a:gd name="connsiteX40" fmla="*/ 682555 w 2326559"/>
              <a:gd name="connsiteY40" fmla="*/ 1794590 h 3239597"/>
              <a:gd name="connsiteX41" fmla="*/ 661857 w 2326559"/>
              <a:gd name="connsiteY41" fmla="*/ 1723519 h 3239597"/>
              <a:gd name="connsiteX42" fmla="*/ 630168 w 2326559"/>
              <a:gd name="connsiteY42" fmla="*/ 1685053 h 3239597"/>
              <a:gd name="connsiteX43" fmla="*/ 623024 w 2326559"/>
              <a:gd name="connsiteY43" fmla="*/ 1646953 h 3239597"/>
              <a:gd name="connsiteX44" fmla="*/ 601567 w 2326559"/>
              <a:gd name="connsiteY44" fmla="*/ 1618011 h 3239597"/>
              <a:gd name="connsiteX45" fmla="*/ 601593 w 2326559"/>
              <a:gd name="connsiteY45" fmla="*/ 1599328 h 3239597"/>
              <a:gd name="connsiteX46" fmla="*/ 566397 w 2326559"/>
              <a:gd name="connsiteY46" fmla="*/ 1547673 h 3239597"/>
              <a:gd name="connsiteX47" fmla="*/ 501083 w 2326559"/>
              <a:gd name="connsiteY47" fmla="*/ 1477334 h 3239597"/>
              <a:gd name="connsiteX48" fmla="*/ 470938 w 2326559"/>
              <a:gd name="connsiteY48" fmla="*/ 1442165 h 3239597"/>
              <a:gd name="connsiteX49" fmla="*/ 435769 w 2326559"/>
              <a:gd name="connsiteY49" fmla="*/ 1401972 h 3239597"/>
              <a:gd name="connsiteX50" fmla="*/ 425380 w 2326559"/>
              <a:gd name="connsiteY50" fmla="*/ 1337390 h 3239597"/>
              <a:gd name="connsiteX51" fmla="*/ 430745 w 2326559"/>
              <a:gd name="connsiteY51" fmla="*/ 1311536 h 3239597"/>
              <a:gd name="connsiteX52" fmla="*/ 387281 w 2326559"/>
              <a:gd name="connsiteY52" fmla="*/ 1289765 h 3239597"/>
              <a:gd name="connsiteX53" fmla="*/ 360406 w 2326559"/>
              <a:gd name="connsiteY53" fmla="*/ 1291440 h 3239597"/>
              <a:gd name="connsiteX54" fmla="*/ 350881 w 2326559"/>
              <a:gd name="connsiteY54" fmla="*/ 1251796 h 3239597"/>
              <a:gd name="connsiteX55" fmla="*/ 353944 w 2326559"/>
              <a:gd name="connsiteY55" fmla="*/ 1177846 h 3239597"/>
              <a:gd name="connsiteX56" fmla="*/ 335285 w 2326559"/>
              <a:gd name="connsiteY56" fmla="*/ 1150763 h 3239597"/>
              <a:gd name="connsiteX57" fmla="*/ 305140 w 2326559"/>
              <a:gd name="connsiteY57" fmla="*/ 1105545 h 3239597"/>
              <a:gd name="connsiteX58" fmla="*/ 249874 w 2326559"/>
              <a:gd name="connsiteY58" fmla="*/ 1052138 h 3239597"/>
              <a:gd name="connsiteX59" fmla="*/ 219729 w 2326559"/>
              <a:gd name="connsiteY59" fmla="*/ 1010086 h 3239597"/>
              <a:gd name="connsiteX60" fmla="*/ 184560 w 2326559"/>
              <a:gd name="connsiteY60" fmla="*/ 995013 h 3239597"/>
              <a:gd name="connsiteX61" fmla="*/ 163443 w 2326559"/>
              <a:gd name="connsiteY61" fmla="*/ 982584 h 3239597"/>
              <a:gd name="connsiteX62" fmla="*/ 139342 w 2326559"/>
              <a:gd name="connsiteY62" fmla="*/ 974917 h 3239597"/>
              <a:gd name="connsiteX63" fmla="*/ 111055 w 2326559"/>
              <a:gd name="connsiteY63" fmla="*/ 956390 h 3239597"/>
              <a:gd name="connsiteX64" fmla="*/ 74028 w 2326559"/>
              <a:gd name="connsiteY64" fmla="*/ 949796 h 3239597"/>
              <a:gd name="connsiteX65" fmla="*/ 39618 w 2326559"/>
              <a:gd name="connsiteY65" fmla="*/ 925434 h 3239597"/>
              <a:gd name="connsiteX66" fmla="*/ 1 w 2326559"/>
              <a:gd name="connsiteY66" fmla="*/ 907483 h 3239597"/>
              <a:gd name="connsiteX67" fmla="*/ 38859 w 2326559"/>
              <a:gd name="connsiteY67" fmla="*/ 783998 h 3239597"/>
              <a:gd name="connsiteX68" fmla="*/ 69004 w 2326559"/>
              <a:gd name="connsiteY68" fmla="*/ 713660 h 3239597"/>
              <a:gd name="connsiteX69" fmla="*/ 164463 w 2326559"/>
              <a:gd name="connsiteY69" fmla="*/ 593079 h 3239597"/>
              <a:gd name="connsiteX70" fmla="*/ 201229 w 2326559"/>
              <a:gd name="connsiteY70" fmla="*/ 537813 h 3239597"/>
              <a:gd name="connsiteX71" fmla="*/ 254898 w 2326559"/>
              <a:gd name="connsiteY71" fmla="*/ 512692 h 3239597"/>
              <a:gd name="connsiteX72" fmla="*/ 325237 w 2326559"/>
              <a:gd name="connsiteY72" fmla="*/ 472499 h 3239597"/>
              <a:gd name="connsiteX73" fmla="*/ 435769 w 2326559"/>
              <a:gd name="connsiteY73" fmla="*/ 442354 h 3239597"/>
              <a:gd name="connsiteX74" fmla="*/ 480986 w 2326559"/>
              <a:gd name="connsiteY74" fmla="*/ 422257 h 3239597"/>
              <a:gd name="connsiteX75" fmla="*/ 516156 w 2326559"/>
              <a:gd name="connsiteY75" fmla="*/ 382064 h 3239597"/>
              <a:gd name="connsiteX76" fmla="*/ 536252 w 2326559"/>
              <a:gd name="connsiteY76" fmla="*/ 296653 h 3239597"/>
              <a:gd name="connsiteX77" fmla="*/ 569041 w 2326559"/>
              <a:gd name="connsiteY77" fmla="*/ 209645 h 3239597"/>
              <a:gd name="connsiteX78" fmla="*/ 636736 w 2326559"/>
              <a:gd name="connsiteY78" fmla="*/ 120807 h 3239597"/>
              <a:gd name="connsiteX79" fmla="*/ 752292 w 2326559"/>
              <a:gd name="connsiteY79" fmla="*/ 20323 h 3239597"/>
              <a:gd name="connsiteX80" fmla="*/ 764224 w 2326559"/>
              <a:gd name="connsiteY80" fmla="*/ 4466 h 3239597"/>
              <a:gd name="connsiteX81" fmla="*/ 1139742 w 2326559"/>
              <a:gd name="connsiteY81" fmla="*/ 77700 h 3239597"/>
              <a:gd name="connsiteX82" fmla="*/ 980212 w 2326559"/>
              <a:gd name="connsiteY82" fmla="*/ 51515 h 3239597"/>
              <a:gd name="connsiteX83" fmla="*/ 812110 w 2326559"/>
              <a:gd name="connsiteY83" fmla="*/ 13860 h 3239597"/>
              <a:gd name="connsiteX84" fmla="*/ 1203456 w 2326559"/>
              <a:gd name="connsiteY84" fmla="*/ 103762 h 3239597"/>
              <a:gd name="connsiteX85" fmla="*/ 1278295 w 2326559"/>
              <a:gd name="connsiteY85" fmla="*/ 223942 h 3239597"/>
              <a:gd name="connsiteX86" fmla="*/ 1366218 w 2326559"/>
              <a:gd name="connsiteY86" fmla="*/ 388972 h 3239597"/>
              <a:gd name="connsiteX87" fmla="*/ 1409412 w 2326559"/>
              <a:gd name="connsiteY87" fmla="*/ 531533 h 3239597"/>
              <a:gd name="connsiteX88" fmla="*/ 1488264 w 2326559"/>
              <a:gd name="connsiteY88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651808 w 2326559"/>
              <a:gd name="connsiteY22" fmla="*/ 2447000 h 3239597"/>
              <a:gd name="connsiteX23" fmla="*/ 1061880 w 2326559"/>
              <a:gd name="connsiteY23" fmla="*/ 2313677 h 3239597"/>
              <a:gd name="connsiteX24" fmla="*/ 727171 w 2326559"/>
              <a:gd name="connsiteY24" fmla="*/ 2326420 h 3239597"/>
              <a:gd name="connsiteX25" fmla="*/ 989109 w 2326559"/>
              <a:gd name="connsiteY25" fmla="*/ 2280418 h 3239597"/>
              <a:gd name="connsiteX26" fmla="*/ 997011 w 2326559"/>
              <a:gd name="connsiteY26" fmla="*/ 2186005 h 3239597"/>
              <a:gd name="connsiteX27" fmla="*/ 931383 w 2326559"/>
              <a:gd name="connsiteY27" fmla="*/ 2121737 h 3239597"/>
              <a:gd name="connsiteX28" fmla="*/ 827654 w 2326559"/>
              <a:gd name="connsiteY28" fmla="*/ 2120429 h 3239597"/>
              <a:gd name="connsiteX29" fmla="*/ 861149 w 2326559"/>
              <a:gd name="connsiteY29" fmla="*/ 2101771 h 3239597"/>
              <a:gd name="connsiteX30" fmla="*/ 908041 w 2326559"/>
              <a:gd name="connsiteY30" fmla="*/ 2100332 h 3239597"/>
              <a:gd name="connsiteX31" fmla="*/ 903017 w 2326559"/>
              <a:gd name="connsiteY31" fmla="*/ 2050090 h 3239597"/>
              <a:gd name="connsiteX32" fmla="*/ 892969 w 2326559"/>
              <a:gd name="connsiteY32" fmla="*/ 2014921 h 3239597"/>
              <a:gd name="connsiteX33" fmla="*/ 892105 w 2326559"/>
              <a:gd name="connsiteY33" fmla="*/ 1996996 h 3239597"/>
              <a:gd name="connsiteX34" fmla="*/ 855156 w 2326559"/>
              <a:gd name="connsiteY34" fmla="*/ 1960441 h 3239597"/>
              <a:gd name="connsiteX35" fmla="*/ 832679 w 2326559"/>
              <a:gd name="connsiteY35" fmla="*/ 1959655 h 3239597"/>
              <a:gd name="connsiteX36" fmla="*/ 787461 w 2326559"/>
              <a:gd name="connsiteY36" fmla="*/ 1909413 h 3239597"/>
              <a:gd name="connsiteX37" fmla="*/ 757316 w 2326559"/>
              <a:gd name="connsiteY37" fmla="*/ 1879268 h 3239597"/>
              <a:gd name="connsiteX38" fmla="*/ 732195 w 2326559"/>
              <a:gd name="connsiteY38" fmla="*/ 1874244 h 3239597"/>
              <a:gd name="connsiteX39" fmla="*/ 682555 w 2326559"/>
              <a:gd name="connsiteY39" fmla="*/ 1794590 h 3239597"/>
              <a:gd name="connsiteX40" fmla="*/ 661857 w 2326559"/>
              <a:gd name="connsiteY40" fmla="*/ 1723519 h 3239597"/>
              <a:gd name="connsiteX41" fmla="*/ 630168 w 2326559"/>
              <a:gd name="connsiteY41" fmla="*/ 1685053 h 3239597"/>
              <a:gd name="connsiteX42" fmla="*/ 623024 w 2326559"/>
              <a:gd name="connsiteY42" fmla="*/ 1646953 h 3239597"/>
              <a:gd name="connsiteX43" fmla="*/ 601567 w 2326559"/>
              <a:gd name="connsiteY43" fmla="*/ 1618011 h 3239597"/>
              <a:gd name="connsiteX44" fmla="*/ 601593 w 2326559"/>
              <a:gd name="connsiteY44" fmla="*/ 1599328 h 3239597"/>
              <a:gd name="connsiteX45" fmla="*/ 566397 w 2326559"/>
              <a:gd name="connsiteY45" fmla="*/ 1547673 h 3239597"/>
              <a:gd name="connsiteX46" fmla="*/ 501083 w 2326559"/>
              <a:gd name="connsiteY46" fmla="*/ 1477334 h 3239597"/>
              <a:gd name="connsiteX47" fmla="*/ 470938 w 2326559"/>
              <a:gd name="connsiteY47" fmla="*/ 1442165 h 3239597"/>
              <a:gd name="connsiteX48" fmla="*/ 435769 w 2326559"/>
              <a:gd name="connsiteY48" fmla="*/ 1401972 h 3239597"/>
              <a:gd name="connsiteX49" fmla="*/ 425380 w 2326559"/>
              <a:gd name="connsiteY49" fmla="*/ 1337390 h 3239597"/>
              <a:gd name="connsiteX50" fmla="*/ 430745 w 2326559"/>
              <a:gd name="connsiteY50" fmla="*/ 1311536 h 3239597"/>
              <a:gd name="connsiteX51" fmla="*/ 387281 w 2326559"/>
              <a:gd name="connsiteY51" fmla="*/ 1289765 h 3239597"/>
              <a:gd name="connsiteX52" fmla="*/ 360406 w 2326559"/>
              <a:gd name="connsiteY52" fmla="*/ 1291440 h 3239597"/>
              <a:gd name="connsiteX53" fmla="*/ 350881 w 2326559"/>
              <a:gd name="connsiteY53" fmla="*/ 1251796 h 3239597"/>
              <a:gd name="connsiteX54" fmla="*/ 353944 w 2326559"/>
              <a:gd name="connsiteY54" fmla="*/ 1177846 h 3239597"/>
              <a:gd name="connsiteX55" fmla="*/ 335285 w 2326559"/>
              <a:gd name="connsiteY55" fmla="*/ 1150763 h 3239597"/>
              <a:gd name="connsiteX56" fmla="*/ 305140 w 2326559"/>
              <a:gd name="connsiteY56" fmla="*/ 1105545 h 3239597"/>
              <a:gd name="connsiteX57" fmla="*/ 249874 w 2326559"/>
              <a:gd name="connsiteY57" fmla="*/ 1052138 h 3239597"/>
              <a:gd name="connsiteX58" fmla="*/ 219729 w 2326559"/>
              <a:gd name="connsiteY58" fmla="*/ 1010086 h 3239597"/>
              <a:gd name="connsiteX59" fmla="*/ 184560 w 2326559"/>
              <a:gd name="connsiteY59" fmla="*/ 995013 h 3239597"/>
              <a:gd name="connsiteX60" fmla="*/ 163443 w 2326559"/>
              <a:gd name="connsiteY60" fmla="*/ 982584 h 3239597"/>
              <a:gd name="connsiteX61" fmla="*/ 139342 w 2326559"/>
              <a:gd name="connsiteY61" fmla="*/ 974917 h 3239597"/>
              <a:gd name="connsiteX62" fmla="*/ 111055 w 2326559"/>
              <a:gd name="connsiteY62" fmla="*/ 956390 h 3239597"/>
              <a:gd name="connsiteX63" fmla="*/ 74028 w 2326559"/>
              <a:gd name="connsiteY63" fmla="*/ 949796 h 3239597"/>
              <a:gd name="connsiteX64" fmla="*/ 39618 w 2326559"/>
              <a:gd name="connsiteY64" fmla="*/ 925434 h 3239597"/>
              <a:gd name="connsiteX65" fmla="*/ 1 w 2326559"/>
              <a:gd name="connsiteY65" fmla="*/ 907483 h 3239597"/>
              <a:gd name="connsiteX66" fmla="*/ 38859 w 2326559"/>
              <a:gd name="connsiteY66" fmla="*/ 783998 h 3239597"/>
              <a:gd name="connsiteX67" fmla="*/ 69004 w 2326559"/>
              <a:gd name="connsiteY67" fmla="*/ 713660 h 3239597"/>
              <a:gd name="connsiteX68" fmla="*/ 164463 w 2326559"/>
              <a:gd name="connsiteY68" fmla="*/ 593079 h 3239597"/>
              <a:gd name="connsiteX69" fmla="*/ 201229 w 2326559"/>
              <a:gd name="connsiteY69" fmla="*/ 537813 h 3239597"/>
              <a:gd name="connsiteX70" fmla="*/ 254898 w 2326559"/>
              <a:gd name="connsiteY70" fmla="*/ 512692 h 3239597"/>
              <a:gd name="connsiteX71" fmla="*/ 325237 w 2326559"/>
              <a:gd name="connsiteY71" fmla="*/ 472499 h 3239597"/>
              <a:gd name="connsiteX72" fmla="*/ 435769 w 2326559"/>
              <a:gd name="connsiteY72" fmla="*/ 442354 h 3239597"/>
              <a:gd name="connsiteX73" fmla="*/ 480986 w 2326559"/>
              <a:gd name="connsiteY73" fmla="*/ 422257 h 3239597"/>
              <a:gd name="connsiteX74" fmla="*/ 516156 w 2326559"/>
              <a:gd name="connsiteY74" fmla="*/ 382064 h 3239597"/>
              <a:gd name="connsiteX75" fmla="*/ 536252 w 2326559"/>
              <a:gd name="connsiteY75" fmla="*/ 296653 h 3239597"/>
              <a:gd name="connsiteX76" fmla="*/ 569041 w 2326559"/>
              <a:gd name="connsiteY76" fmla="*/ 209645 h 3239597"/>
              <a:gd name="connsiteX77" fmla="*/ 636736 w 2326559"/>
              <a:gd name="connsiteY77" fmla="*/ 120807 h 3239597"/>
              <a:gd name="connsiteX78" fmla="*/ 752292 w 2326559"/>
              <a:gd name="connsiteY78" fmla="*/ 20323 h 3239597"/>
              <a:gd name="connsiteX79" fmla="*/ 764224 w 2326559"/>
              <a:gd name="connsiteY79" fmla="*/ 4466 h 3239597"/>
              <a:gd name="connsiteX80" fmla="*/ 1139742 w 2326559"/>
              <a:gd name="connsiteY80" fmla="*/ 77700 h 3239597"/>
              <a:gd name="connsiteX81" fmla="*/ 980212 w 2326559"/>
              <a:gd name="connsiteY81" fmla="*/ 51515 h 3239597"/>
              <a:gd name="connsiteX82" fmla="*/ 812110 w 2326559"/>
              <a:gd name="connsiteY82" fmla="*/ 13860 h 3239597"/>
              <a:gd name="connsiteX83" fmla="*/ 1203456 w 2326559"/>
              <a:gd name="connsiteY83" fmla="*/ 103762 h 3239597"/>
              <a:gd name="connsiteX84" fmla="*/ 1278295 w 2326559"/>
              <a:gd name="connsiteY84" fmla="*/ 223942 h 3239597"/>
              <a:gd name="connsiteX85" fmla="*/ 1366218 w 2326559"/>
              <a:gd name="connsiteY85" fmla="*/ 388972 h 3239597"/>
              <a:gd name="connsiteX86" fmla="*/ 1409412 w 2326559"/>
              <a:gd name="connsiteY86" fmla="*/ 531533 h 3239597"/>
              <a:gd name="connsiteX87" fmla="*/ 1488264 w 2326559"/>
              <a:gd name="connsiteY87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61880 w 2326559"/>
              <a:gd name="connsiteY22" fmla="*/ 2313677 h 3239597"/>
              <a:gd name="connsiteX23" fmla="*/ 727171 w 2326559"/>
              <a:gd name="connsiteY23" fmla="*/ 2326420 h 3239597"/>
              <a:gd name="connsiteX24" fmla="*/ 989109 w 2326559"/>
              <a:gd name="connsiteY24" fmla="*/ 2280418 h 3239597"/>
              <a:gd name="connsiteX25" fmla="*/ 997011 w 2326559"/>
              <a:gd name="connsiteY25" fmla="*/ 2186005 h 3239597"/>
              <a:gd name="connsiteX26" fmla="*/ 931383 w 2326559"/>
              <a:gd name="connsiteY26" fmla="*/ 2121737 h 3239597"/>
              <a:gd name="connsiteX27" fmla="*/ 827654 w 2326559"/>
              <a:gd name="connsiteY27" fmla="*/ 2120429 h 3239597"/>
              <a:gd name="connsiteX28" fmla="*/ 861149 w 2326559"/>
              <a:gd name="connsiteY28" fmla="*/ 2101771 h 3239597"/>
              <a:gd name="connsiteX29" fmla="*/ 908041 w 2326559"/>
              <a:gd name="connsiteY29" fmla="*/ 2100332 h 3239597"/>
              <a:gd name="connsiteX30" fmla="*/ 903017 w 2326559"/>
              <a:gd name="connsiteY30" fmla="*/ 2050090 h 3239597"/>
              <a:gd name="connsiteX31" fmla="*/ 892969 w 2326559"/>
              <a:gd name="connsiteY31" fmla="*/ 2014921 h 3239597"/>
              <a:gd name="connsiteX32" fmla="*/ 892105 w 2326559"/>
              <a:gd name="connsiteY32" fmla="*/ 1996996 h 3239597"/>
              <a:gd name="connsiteX33" fmla="*/ 855156 w 2326559"/>
              <a:gd name="connsiteY33" fmla="*/ 1960441 h 3239597"/>
              <a:gd name="connsiteX34" fmla="*/ 832679 w 2326559"/>
              <a:gd name="connsiteY34" fmla="*/ 1959655 h 3239597"/>
              <a:gd name="connsiteX35" fmla="*/ 787461 w 2326559"/>
              <a:gd name="connsiteY35" fmla="*/ 1909413 h 3239597"/>
              <a:gd name="connsiteX36" fmla="*/ 757316 w 2326559"/>
              <a:gd name="connsiteY36" fmla="*/ 1879268 h 3239597"/>
              <a:gd name="connsiteX37" fmla="*/ 732195 w 2326559"/>
              <a:gd name="connsiteY37" fmla="*/ 1874244 h 3239597"/>
              <a:gd name="connsiteX38" fmla="*/ 682555 w 2326559"/>
              <a:gd name="connsiteY38" fmla="*/ 1794590 h 3239597"/>
              <a:gd name="connsiteX39" fmla="*/ 661857 w 2326559"/>
              <a:gd name="connsiteY39" fmla="*/ 1723519 h 3239597"/>
              <a:gd name="connsiteX40" fmla="*/ 630168 w 2326559"/>
              <a:gd name="connsiteY40" fmla="*/ 1685053 h 3239597"/>
              <a:gd name="connsiteX41" fmla="*/ 623024 w 2326559"/>
              <a:gd name="connsiteY41" fmla="*/ 1646953 h 3239597"/>
              <a:gd name="connsiteX42" fmla="*/ 601567 w 2326559"/>
              <a:gd name="connsiteY42" fmla="*/ 1618011 h 3239597"/>
              <a:gd name="connsiteX43" fmla="*/ 601593 w 2326559"/>
              <a:gd name="connsiteY43" fmla="*/ 1599328 h 3239597"/>
              <a:gd name="connsiteX44" fmla="*/ 566397 w 2326559"/>
              <a:gd name="connsiteY44" fmla="*/ 1547673 h 3239597"/>
              <a:gd name="connsiteX45" fmla="*/ 501083 w 2326559"/>
              <a:gd name="connsiteY45" fmla="*/ 1477334 h 3239597"/>
              <a:gd name="connsiteX46" fmla="*/ 470938 w 2326559"/>
              <a:gd name="connsiteY46" fmla="*/ 1442165 h 3239597"/>
              <a:gd name="connsiteX47" fmla="*/ 435769 w 2326559"/>
              <a:gd name="connsiteY47" fmla="*/ 1401972 h 3239597"/>
              <a:gd name="connsiteX48" fmla="*/ 425380 w 2326559"/>
              <a:gd name="connsiteY48" fmla="*/ 1337390 h 3239597"/>
              <a:gd name="connsiteX49" fmla="*/ 430745 w 2326559"/>
              <a:gd name="connsiteY49" fmla="*/ 1311536 h 3239597"/>
              <a:gd name="connsiteX50" fmla="*/ 387281 w 2326559"/>
              <a:gd name="connsiteY50" fmla="*/ 1289765 h 3239597"/>
              <a:gd name="connsiteX51" fmla="*/ 360406 w 2326559"/>
              <a:gd name="connsiteY51" fmla="*/ 1291440 h 3239597"/>
              <a:gd name="connsiteX52" fmla="*/ 350881 w 2326559"/>
              <a:gd name="connsiteY52" fmla="*/ 1251796 h 3239597"/>
              <a:gd name="connsiteX53" fmla="*/ 353944 w 2326559"/>
              <a:gd name="connsiteY53" fmla="*/ 1177846 h 3239597"/>
              <a:gd name="connsiteX54" fmla="*/ 335285 w 2326559"/>
              <a:gd name="connsiteY54" fmla="*/ 1150763 h 3239597"/>
              <a:gd name="connsiteX55" fmla="*/ 305140 w 2326559"/>
              <a:gd name="connsiteY55" fmla="*/ 1105545 h 3239597"/>
              <a:gd name="connsiteX56" fmla="*/ 249874 w 2326559"/>
              <a:gd name="connsiteY56" fmla="*/ 1052138 h 3239597"/>
              <a:gd name="connsiteX57" fmla="*/ 219729 w 2326559"/>
              <a:gd name="connsiteY57" fmla="*/ 1010086 h 3239597"/>
              <a:gd name="connsiteX58" fmla="*/ 184560 w 2326559"/>
              <a:gd name="connsiteY58" fmla="*/ 995013 h 3239597"/>
              <a:gd name="connsiteX59" fmla="*/ 163443 w 2326559"/>
              <a:gd name="connsiteY59" fmla="*/ 982584 h 3239597"/>
              <a:gd name="connsiteX60" fmla="*/ 139342 w 2326559"/>
              <a:gd name="connsiteY60" fmla="*/ 974917 h 3239597"/>
              <a:gd name="connsiteX61" fmla="*/ 111055 w 2326559"/>
              <a:gd name="connsiteY61" fmla="*/ 956390 h 3239597"/>
              <a:gd name="connsiteX62" fmla="*/ 74028 w 2326559"/>
              <a:gd name="connsiteY62" fmla="*/ 949796 h 3239597"/>
              <a:gd name="connsiteX63" fmla="*/ 39618 w 2326559"/>
              <a:gd name="connsiteY63" fmla="*/ 925434 h 3239597"/>
              <a:gd name="connsiteX64" fmla="*/ 1 w 2326559"/>
              <a:gd name="connsiteY64" fmla="*/ 907483 h 3239597"/>
              <a:gd name="connsiteX65" fmla="*/ 38859 w 2326559"/>
              <a:gd name="connsiteY65" fmla="*/ 783998 h 3239597"/>
              <a:gd name="connsiteX66" fmla="*/ 69004 w 2326559"/>
              <a:gd name="connsiteY66" fmla="*/ 713660 h 3239597"/>
              <a:gd name="connsiteX67" fmla="*/ 164463 w 2326559"/>
              <a:gd name="connsiteY67" fmla="*/ 593079 h 3239597"/>
              <a:gd name="connsiteX68" fmla="*/ 201229 w 2326559"/>
              <a:gd name="connsiteY68" fmla="*/ 537813 h 3239597"/>
              <a:gd name="connsiteX69" fmla="*/ 254898 w 2326559"/>
              <a:gd name="connsiteY69" fmla="*/ 512692 h 3239597"/>
              <a:gd name="connsiteX70" fmla="*/ 325237 w 2326559"/>
              <a:gd name="connsiteY70" fmla="*/ 472499 h 3239597"/>
              <a:gd name="connsiteX71" fmla="*/ 435769 w 2326559"/>
              <a:gd name="connsiteY71" fmla="*/ 442354 h 3239597"/>
              <a:gd name="connsiteX72" fmla="*/ 480986 w 2326559"/>
              <a:gd name="connsiteY72" fmla="*/ 422257 h 3239597"/>
              <a:gd name="connsiteX73" fmla="*/ 516156 w 2326559"/>
              <a:gd name="connsiteY73" fmla="*/ 382064 h 3239597"/>
              <a:gd name="connsiteX74" fmla="*/ 536252 w 2326559"/>
              <a:gd name="connsiteY74" fmla="*/ 296653 h 3239597"/>
              <a:gd name="connsiteX75" fmla="*/ 569041 w 2326559"/>
              <a:gd name="connsiteY75" fmla="*/ 209645 h 3239597"/>
              <a:gd name="connsiteX76" fmla="*/ 636736 w 2326559"/>
              <a:gd name="connsiteY76" fmla="*/ 120807 h 3239597"/>
              <a:gd name="connsiteX77" fmla="*/ 752292 w 2326559"/>
              <a:gd name="connsiteY77" fmla="*/ 20323 h 3239597"/>
              <a:gd name="connsiteX78" fmla="*/ 764224 w 2326559"/>
              <a:gd name="connsiteY78" fmla="*/ 4466 h 3239597"/>
              <a:gd name="connsiteX79" fmla="*/ 1139742 w 2326559"/>
              <a:gd name="connsiteY79" fmla="*/ 77700 h 3239597"/>
              <a:gd name="connsiteX80" fmla="*/ 980212 w 2326559"/>
              <a:gd name="connsiteY80" fmla="*/ 51515 h 3239597"/>
              <a:gd name="connsiteX81" fmla="*/ 812110 w 2326559"/>
              <a:gd name="connsiteY81" fmla="*/ 13860 h 3239597"/>
              <a:gd name="connsiteX82" fmla="*/ 1203456 w 2326559"/>
              <a:gd name="connsiteY82" fmla="*/ 103762 h 3239597"/>
              <a:gd name="connsiteX83" fmla="*/ 1278295 w 2326559"/>
              <a:gd name="connsiteY83" fmla="*/ 223942 h 3239597"/>
              <a:gd name="connsiteX84" fmla="*/ 1366218 w 2326559"/>
              <a:gd name="connsiteY84" fmla="*/ 388972 h 3239597"/>
              <a:gd name="connsiteX85" fmla="*/ 1409412 w 2326559"/>
              <a:gd name="connsiteY85" fmla="*/ 531533 h 3239597"/>
              <a:gd name="connsiteX86" fmla="*/ 1488264 w 2326559"/>
              <a:gd name="connsiteY86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61880 w 2326559"/>
              <a:gd name="connsiteY22" fmla="*/ 2313677 h 3239597"/>
              <a:gd name="connsiteX23" fmla="*/ 989109 w 2326559"/>
              <a:gd name="connsiteY23" fmla="*/ 2280418 h 3239597"/>
              <a:gd name="connsiteX24" fmla="*/ 997011 w 2326559"/>
              <a:gd name="connsiteY24" fmla="*/ 2186005 h 3239597"/>
              <a:gd name="connsiteX25" fmla="*/ 931383 w 2326559"/>
              <a:gd name="connsiteY25" fmla="*/ 2121737 h 3239597"/>
              <a:gd name="connsiteX26" fmla="*/ 827654 w 2326559"/>
              <a:gd name="connsiteY26" fmla="*/ 2120429 h 3239597"/>
              <a:gd name="connsiteX27" fmla="*/ 861149 w 2326559"/>
              <a:gd name="connsiteY27" fmla="*/ 2101771 h 3239597"/>
              <a:gd name="connsiteX28" fmla="*/ 908041 w 2326559"/>
              <a:gd name="connsiteY28" fmla="*/ 2100332 h 3239597"/>
              <a:gd name="connsiteX29" fmla="*/ 903017 w 2326559"/>
              <a:gd name="connsiteY29" fmla="*/ 2050090 h 3239597"/>
              <a:gd name="connsiteX30" fmla="*/ 892969 w 2326559"/>
              <a:gd name="connsiteY30" fmla="*/ 2014921 h 3239597"/>
              <a:gd name="connsiteX31" fmla="*/ 892105 w 2326559"/>
              <a:gd name="connsiteY31" fmla="*/ 1996996 h 3239597"/>
              <a:gd name="connsiteX32" fmla="*/ 855156 w 2326559"/>
              <a:gd name="connsiteY32" fmla="*/ 1960441 h 3239597"/>
              <a:gd name="connsiteX33" fmla="*/ 832679 w 2326559"/>
              <a:gd name="connsiteY33" fmla="*/ 1959655 h 3239597"/>
              <a:gd name="connsiteX34" fmla="*/ 787461 w 2326559"/>
              <a:gd name="connsiteY34" fmla="*/ 1909413 h 3239597"/>
              <a:gd name="connsiteX35" fmla="*/ 757316 w 2326559"/>
              <a:gd name="connsiteY35" fmla="*/ 1879268 h 3239597"/>
              <a:gd name="connsiteX36" fmla="*/ 732195 w 2326559"/>
              <a:gd name="connsiteY36" fmla="*/ 1874244 h 3239597"/>
              <a:gd name="connsiteX37" fmla="*/ 682555 w 2326559"/>
              <a:gd name="connsiteY37" fmla="*/ 1794590 h 3239597"/>
              <a:gd name="connsiteX38" fmla="*/ 661857 w 2326559"/>
              <a:gd name="connsiteY38" fmla="*/ 1723519 h 3239597"/>
              <a:gd name="connsiteX39" fmla="*/ 630168 w 2326559"/>
              <a:gd name="connsiteY39" fmla="*/ 1685053 h 3239597"/>
              <a:gd name="connsiteX40" fmla="*/ 623024 w 2326559"/>
              <a:gd name="connsiteY40" fmla="*/ 1646953 h 3239597"/>
              <a:gd name="connsiteX41" fmla="*/ 601567 w 2326559"/>
              <a:gd name="connsiteY41" fmla="*/ 1618011 h 3239597"/>
              <a:gd name="connsiteX42" fmla="*/ 601593 w 2326559"/>
              <a:gd name="connsiteY42" fmla="*/ 1599328 h 3239597"/>
              <a:gd name="connsiteX43" fmla="*/ 566397 w 2326559"/>
              <a:gd name="connsiteY43" fmla="*/ 1547673 h 3239597"/>
              <a:gd name="connsiteX44" fmla="*/ 501083 w 2326559"/>
              <a:gd name="connsiteY44" fmla="*/ 1477334 h 3239597"/>
              <a:gd name="connsiteX45" fmla="*/ 470938 w 2326559"/>
              <a:gd name="connsiteY45" fmla="*/ 1442165 h 3239597"/>
              <a:gd name="connsiteX46" fmla="*/ 435769 w 2326559"/>
              <a:gd name="connsiteY46" fmla="*/ 1401972 h 3239597"/>
              <a:gd name="connsiteX47" fmla="*/ 425380 w 2326559"/>
              <a:gd name="connsiteY47" fmla="*/ 1337390 h 3239597"/>
              <a:gd name="connsiteX48" fmla="*/ 430745 w 2326559"/>
              <a:gd name="connsiteY48" fmla="*/ 1311536 h 3239597"/>
              <a:gd name="connsiteX49" fmla="*/ 387281 w 2326559"/>
              <a:gd name="connsiteY49" fmla="*/ 1289765 h 3239597"/>
              <a:gd name="connsiteX50" fmla="*/ 360406 w 2326559"/>
              <a:gd name="connsiteY50" fmla="*/ 1291440 h 3239597"/>
              <a:gd name="connsiteX51" fmla="*/ 350881 w 2326559"/>
              <a:gd name="connsiteY51" fmla="*/ 1251796 h 3239597"/>
              <a:gd name="connsiteX52" fmla="*/ 353944 w 2326559"/>
              <a:gd name="connsiteY52" fmla="*/ 1177846 h 3239597"/>
              <a:gd name="connsiteX53" fmla="*/ 335285 w 2326559"/>
              <a:gd name="connsiteY53" fmla="*/ 1150763 h 3239597"/>
              <a:gd name="connsiteX54" fmla="*/ 305140 w 2326559"/>
              <a:gd name="connsiteY54" fmla="*/ 1105545 h 3239597"/>
              <a:gd name="connsiteX55" fmla="*/ 249874 w 2326559"/>
              <a:gd name="connsiteY55" fmla="*/ 1052138 h 3239597"/>
              <a:gd name="connsiteX56" fmla="*/ 219729 w 2326559"/>
              <a:gd name="connsiteY56" fmla="*/ 1010086 h 3239597"/>
              <a:gd name="connsiteX57" fmla="*/ 184560 w 2326559"/>
              <a:gd name="connsiteY57" fmla="*/ 995013 h 3239597"/>
              <a:gd name="connsiteX58" fmla="*/ 163443 w 2326559"/>
              <a:gd name="connsiteY58" fmla="*/ 982584 h 3239597"/>
              <a:gd name="connsiteX59" fmla="*/ 139342 w 2326559"/>
              <a:gd name="connsiteY59" fmla="*/ 974917 h 3239597"/>
              <a:gd name="connsiteX60" fmla="*/ 111055 w 2326559"/>
              <a:gd name="connsiteY60" fmla="*/ 956390 h 3239597"/>
              <a:gd name="connsiteX61" fmla="*/ 74028 w 2326559"/>
              <a:gd name="connsiteY61" fmla="*/ 949796 h 3239597"/>
              <a:gd name="connsiteX62" fmla="*/ 39618 w 2326559"/>
              <a:gd name="connsiteY62" fmla="*/ 925434 h 3239597"/>
              <a:gd name="connsiteX63" fmla="*/ 1 w 2326559"/>
              <a:gd name="connsiteY63" fmla="*/ 907483 h 3239597"/>
              <a:gd name="connsiteX64" fmla="*/ 38859 w 2326559"/>
              <a:gd name="connsiteY64" fmla="*/ 783998 h 3239597"/>
              <a:gd name="connsiteX65" fmla="*/ 69004 w 2326559"/>
              <a:gd name="connsiteY65" fmla="*/ 713660 h 3239597"/>
              <a:gd name="connsiteX66" fmla="*/ 164463 w 2326559"/>
              <a:gd name="connsiteY66" fmla="*/ 593079 h 3239597"/>
              <a:gd name="connsiteX67" fmla="*/ 201229 w 2326559"/>
              <a:gd name="connsiteY67" fmla="*/ 537813 h 3239597"/>
              <a:gd name="connsiteX68" fmla="*/ 254898 w 2326559"/>
              <a:gd name="connsiteY68" fmla="*/ 512692 h 3239597"/>
              <a:gd name="connsiteX69" fmla="*/ 325237 w 2326559"/>
              <a:gd name="connsiteY69" fmla="*/ 472499 h 3239597"/>
              <a:gd name="connsiteX70" fmla="*/ 435769 w 2326559"/>
              <a:gd name="connsiteY70" fmla="*/ 442354 h 3239597"/>
              <a:gd name="connsiteX71" fmla="*/ 480986 w 2326559"/>
              <a:gd name="connsiteY71" fmla="*/ 422257 h 3239597"/>
              <a:gd name="connsiteX72" fmla="*/ 516156 w 2326559"/>
              <a:gd name="connsiteY72" fmla="*/ 382064 h 3239597"/>
              <a:gd name="connsiteX73" fmla="*/ 536252 w 2326559"/>
              <a:gd name="connsiteY73" fmla="*/ 296653 h 3239597"/>
              <a:gd name="connsiteX74" fmla="*/ 569041 w 2326559"/>
              <a:gd name="connsiteY74" fmla="*/ 209645 h 3239597"/>
              <a:gd name="connsiteX75" fmla="*/ 636736 w 2326559"/>
              <a:gd name="connsiteY75" fmla="*/ 120807 h 3239597"/>
              <a:gd name="connsiteX76" fmla="*/ 752292 w 2326559"/>
              <a:gd name="connsiteY76" fmla="*/ 20323 h 3239597"/>
              <a:gd name="connsiteX77" fmla="*/ 764224 w 2326559"/>
              <a:gd name="connsiteY77" fmla="*/ 4466 h 3239597"/>
              <a:gd name="connsiteX78" fmla="*/ 1139742 w 2326559"/>
              <a:gd name="connsiteY78" fmla="*/ 77700 h 3239597"/>
              <a:gd name="connsiteX79" fmla="*/ 980212 w 2326559"/>
              <a:gd name="connsiteY79" fmla="*/ 51515 h 3239597"/>
              <a:gd name="connsiteX80" fmla="*/ 812110 w 2326559"/>
              <a:gd name="connsiteY80" fmla="*/ 13860 h 3239597"/>
              <a:gd name="connsiteX81" fmla="*/ 1203456 w 2326559"/>
              <a:gd name="connsiteY81" fmla="*/ 103762 h 3239597"/>
              <a:gd name="connsiteX82" fmla="*/ 1278295 w 2326559"/>
              <a:gd name="connsiteY82" fmla="*/ 223942 h 3239597"/>
              <a:gd name="connsiteX83" fmla="*/ 1366218 w 2326559"/>
              <a:gd name="connsiteY83" fmla="*/ 388972 h 3239597"/>
              <a:gd name="connsiteX84" fmla="*/ 1409412 w 2326559"/>
              <a:gd name="connsiteY84" fmla="*/ 531533 h 3239597"/>
              <a:gd name="connsiteX85" fmla="*/ 1488264 w 2326559"/>
              <a:gd name="connsiteY85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61880 w 2326559"/>
              <a:gd name="connsiteY22" fmla="*/ 2313677 h 3239597"/>
              <a:gd name="connsiteX23" fmla="*/ 989109 w 2326559"/>
              <a:gd name="connsiteY23" fmla="*/ 2280418 h 3239597"/>
              <a:gd name="connsiteX24" fmla="*/ 997011 w 2326559"/>
              <a:gd name="connsiteY24" fmla="*/ 2186005 h 3239597"/>
              <a:gd name="connsiteX25" fmla="*/ 931383 w 2326559"/>
              <a:gd name="connsiteY25" fmla="*/ 2121737 h 3239597"/>
              <a:gd name="connsiteX26" fmla="*/ 861149 w 2326559"/>
              <a:gd name="connsiteY26" fmla="*/ 2101771 h 3239597"/>
              <a:gd name="connsiteX27" fmla="*/ 908041 w 2326559"/>
              <a:gd name="connsiteY27" fmla="*/ 2100332 h 3239597"/>
              <a:gd name="connsiteX28" fmla="*/ 903017 w 2326559"/>
              <a:gd name="connsiteY28" fmla="*/ 2050090 h 3239597"/>
              <a:gd name="connsiteX29" fmla="*/ 892969 w 2326559"/>
              <a:gd name="connsiteY29" fmla="*/ 2014921 h 3239597"/>
              <a:gd name="connsiteX30" fmla="*/ 892105 w 2326559"/>
              <a:gd name="connsiteY30" fmla="*/ 1996996 h 3239597"/>
              <a:gd name="connsiteX31" fmla="*/ 855156 w 2326559"/>
              <a:gd name="connsiteY31" fmla="*/ 1960441 h 3239597"/>
              <a:gd name="connsiteX32" fmla="*/ 832679 w 2326559"/>
              <a:gd name="connsiteY32" fmla="*/ 1959655 h 3239597"/>
              <a:gd name="connsiteX33" fmla="*/ 787461 w 2326559"/>
              <a:gd name="connsiteY33" fmla="*/ 1909413 h 3239597"/>
              <a:gd name="connsiteX34" fmla="*/ 757316 w 2326559"/>
              <a:gd name="connsiteY34" fmla="*/ 1879268 h 3239597"/>
              <a:gd name="connsiteX35" fmla="*/ 732195 w 2326559"/>
              <a:gd name="connsiteY35" fmla="*/ 1874244 h 3239597"/>
              <a:gd name="connsiteX36" fmla="*/ 682555 w 2326559"/>
              <a:gd name="connsiteY36" fmla="*/ 1794590 h 3239597"/>
              <a:gd name="connsiteX37" fmla="*/ 661857 w 2326559"/>
              <a:gd name="connsiteY37" fmla="*/ 1723519 h 3239597"/>
              <a:gd name="connsiteX38" fmla="*/ 630168 w 2326559"/>
              <a:gd name="connsiteY38" fmla="*/ 1685053 h 3239597"/>
              <a:gd name="connsiteX39" fmla="*/ 623024 w 2326559"/>
              <a:gd name="connsiteY39" fmla="*/ 1646953 h 3239597"/>
              <a:gd name="connsiteX40" fmla="*/ 601567 w 2326559"/>
              <a:gd name="connsiteY40" fmla="*/ 1618011 h 3239597"/>
              <a:gd name="connsiteX41" fmla="*/ 601593 w 2326559"/>
              <a:gd name="connsiteY41" fmla="*/ 1599328 h 3239597"/>
              <a:gd name="connsiteX42" fmla="*/ 566397 w 2326559"/>
              <a:gd name="connsiteY42" fmla="*/ 1547673 h 3239597"/>
              <a:gd name="connsiteX43" fmla="*/ 501083 w 2326559"/>
              <a:gd name="connsiteY43" fmla="*/ 1477334 h 3239597"/>
              <a:gd name="connsiteX44" fmla="*/ 470938 w 2326559"/>
              <a:gd name="connsiteY44" fmla="*/ 1442165 h 3239597"/>
              <a:gd name="connsiteX45" fmla="*/ 435769 w 2326559"/>
              <a:gd name="connsiteY45" fmla="*/ 1401972 h 3239597"/>
              <a:gd name="connsiteX46" fmla="*/ 425380 w 2326559"/>
              <a:gd name="connsiteY46" fmla="*/ 1337390 h 3239597"/>
              <a:gd name="connsiteX47" fmla="*/ 430745 w 2326559"/>
              <a:gd name="connsiteY47" fmla="*/ 1311536 h 3239597"/>
              <a:gd name="connsiteX48" fmla="*/ 387281 w 2326559"/>
              <a:gd name="connsiteY48" fmla="*/ 1289765 h 3239597"/>
              <a:gd name="connsiteX49" fmla="*/ 360406 w 2326559"/>
              <a:gd name="connsiteY49" fmla="*/ 1291440 h 3239597"/>
              <a:gd name="connsiteX50" fmla="*/ 350881 w 2326559"/>
              <a:gd name="connsiteY50" fmla="*/ 1251796 h 3239597"/>
              <a:gd name="connsiteX51" fmla="*/ 353944 w 2326559"/>
              <a:gd name="connsiteY51" fmla="*/ 1177846 h 3239597"/>
              <a:gd name="connsiteX52" fmla="*/ 335285 w 2326559"/>
              <a:gd name="connsiteY52" fmla="*/ 1150763 h 3239597"/>
              <a:gd name="connsiteX53" fmla="*/ 305140 w 2326559"/>
              <a:gd name="connsiteY53" fmla="*/ 1105545 h 3239597"/>
              <a:gd name="connsiteX54" fmla="*/ 249874 w 2326559"/>
              <a:gd name="connsiteY54" fmla="*/ 1052138 h 3239597"/>
              <a:gd name="connsiteX55" fmla="*/ 219729 w 2326559"/>
              <a:gd name="connsiteY55" fmla="*/ 1010086 h 3239597"/>
              <a:gd name="connsiteX56" fmla="*/ 184560 w 2326559"/>
              <a:gd name="connsiteY56" fmla="*/ 995013 h 3239597"/>
              <a:gd name="connsiteX57" fmla="*/ 163443 w 2326559"/>
              <a:gd name="connsiteY57" fmla="*/ 982584 h 3239597"/>
              <a:gd name="connsiteX58" fmla="*/ 139342 w 2326559"/>
              <a:gd name="connsiteY58" fmla="*/ 974917 h 3239597"/>
              <a:gd name="connsiteX59" fmla="*/ 111055 w 2326559"/>
              <a:gd name="connsiteY59" fmla="*/ 956390 h 3239597"/>
              <a:gd name="connsiteX60" fmla="*/ 74028 w 2326559"/>
              <a:gd name="connsiteY60" fmla="*/ 949796 h 3239597"/>
              <a:gd name="connsiteX61" fmla="*/ 39618 w 2326559"/>
              <a:gd name="connsiteY61" fmla="*/ 925434 h 3239597"/>
              <a:gd name="connsiteX62" fmla="*/ 1 w 2326559"/>
              <a:gd name="connsiteY62" fmla="*/ 907483 h 3239597"/>
              <a:gd name="connsiteX63" fmla="*/ 38859 w 2326559"/>
              <a:gd name="connsiteY63" fmla="*/ 783998 h 3239597"/>
              <a:gd name="connsiteX64" fmla="*/ 69004 w 2326559"/>
              <a:gd name="connsiteY64" fmla="*/ 713660 h 3239597"/>
              <a:gd name="connsiteX65" fmla="*/ 164463 w 2326559"/>
              <a:gd name="connsiteY65" fmla="*/ 593079 h 3239597"/>
              <a:gd name="connsiteX66" fmla="*/ 201229 w 2326559"/>
              <a:gd name="connsiteY66" fmla="*/ 537813 h 3239597"/>
              <a:gd name="connsiteX67" fmla="*/ 254898 w 2326559"/>
              <a:gd name="connsiteY67" fmla="*/ 512692 h 3239597"/>
              <a:gd name="connsiteX68" fmla="*/ 325237 w 2326559"/>
              <a:gd name="connsiteY68" fmla="*/ 472499 h 3239597"/>
              <a:gd name="connsiteX69" fmla="*/ 435769 w 2326559"/>
              <a:gd name="connsiteY69" fmla="*/ 442354 h 3239597"/>
              <a:gd name="connsiteX70" fmla="*/ 480986 w 2326559"/>
              <a:gd name="connsiteY70" fmla="*/ 422257 h 3239597"/>
              <a:gd name="connsiteX71" fmla="*/ 516156 w 2326559"/>
              <a:gd name="connsiteY71" fmla="*/ 382064 h 3239597"/>
              <a:gd name="connsiteX72" fmla="*/ 536252 w 2326559"/>
              <a:gd name="connsiteY72" fmla="*/ 296653 h 3239597"/>
              <a:gd name="connsiteX73" fmla="*/ 569041 w 2326559"/>
              <a:gd name="connsiteY73" fmla="*/ 209645 h 3239597"/>
              <a:gd name="connsiteX74" fmla="*/ 636736 w 2326559"/>
              <a:gd name="connsiteY74" fmla="*/ 120807 h 3239597"/>
              <a:gd name="connsiteX75" fmla="*/ 752292 w 2326559"/>
              <a:gd name="connsiteY75" fmla="*/ 20323 h 3239597"/>
              <a:gd name="connsiteX76" fmla="*/ 764224 w 2326559"/>
              <a:gd name="connsiteY76" fmla="*/ 4466 h 3239597"/>
              <a:gd name="connsiteX77" fmla="*/ 1139742 w 2326559"/>
              <a:gd name="connsiteY77" fmla="*/ 77700 h 3239597"/>
              <a:gd name="connsiteX78" fmla="*/ 980212 w 2326559"/>
              <a:gd name="connsiteY78" fmla="*/ 51515 h 3239597"/>
              <a:gd name="connsiteX79" fmla="*/ 812110 w 2326559"/>
              <a:gd name="connsiteY79" fmla="*/ 13860 h 3239597"/>
              <a:gd name="connsiteX80" fmla="*/ 1203456 w 2326559"/>
              <a:gd name="connsiteY80" fmla="*/ 103762 h 3239597"/>
              <a:gd name="connsiteX81" fmla="*/ 1278295 w 2326559"/>
              <a:gd name="connsiteY81" fmla="*/ 223942 h 3239597"/>
              <a:gd name="connsiteX82" fmla="*/ 1366218 w 2326559"/>
              <a:gd name="connsiteY82" fmla="*/ 388972 h 3239597"/>
              <a:gd name="connsiteX83" fmla="*/ 1409412 w 2326559"/>
              <a:gd name="connsiteY83" fmla="*/ 531533 h 3239597"/>
              <a:gd name="connsiteX84" fmla="*/ 1488264 w 2326559"/>
              <a:gd name="connsiteY84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61880 w 2326559"/>
              <a:gd name="connsiteY22" fmla="*/ 2313677 h 3239597"/>
              <a:gd name="connsiteX23" fmla="*/ 989109 w 2326559"/>
              <a:gd name="connsiteY23" fmla="*/ 2280418 h 3239597"/>
              <a:gd name="connsiteX24" fmla="*/ 997011 w 2326559"/>
              <a:gd name="connsiteY24" fmla="*/ 2186005 h 3239597"/>
              <a:gd name="connsiteX25" fmla="*/ 931383 w 2326559"/>
              <a:gd name="connsiteY25" fmla="*/ 2121737 h 3239597"/>
              <a:gd name="connsiteX26" fmla="*/ 908041 w 2326559"/>
              <a:gd name="connsiteY26" fmla="*/ 2100332 h 3239597"/>
              <a:gd name="connsiteX27" fmla="*/ 903017 w 2326559"/>
              <a:gd name="connsiteY27" fmla="*/ 2050090 h 3239597"/>
              <a:gd name="connsiteX28" fmla="*/ 892969 w 2326559"/>
              <a:gd name="connsiteY28" fmla="*/ 2014921 h 3239597"/>
              <a:gd name="connsiteX29" fmla="*/ 892105 w 2326559"/>
              <a:gd name="connsiteY29" fmla="*/ 1996996 h 3239597"/>
              <a:gd name="connsiteX30" fmla="*/ 855156 w 2326559"/>
              <a:gd name="connsiteY30" fmla="*/ 1960441 h 3239597"/>
              <a:gd name="connsiteX31" fmla="*/ 832679 w 2326559"/>
              <a:gd name="connsiteY31" fmla="*/ 1959655 h 3239597"/>
              <a:gd name="connsiteX32" fmla="*/ 787461 w 2326559"/>
              <a:gd name="connsiteY32" fmla="*/ 1909413 h 3239597"/>
              <a:gd name="connsiteX33" fmla="*/ 757316 w 2326559"/>
              <a:gd name="connsiteY33" fmla="*/ 1879268 h 3239597"/>
              <a:gd name="connsiteX34" fmla="*/ 732195 w 2326559"/>
              <a:gd name="connsiteY34" fmla="*/ 1874244 h 3239597"/>
              <a:gd name="connsiteX35" fmla="*/ 682555 w 2326559"/>
              <a:gd name="connsiteY35" fmla="*/ 1794590 h 3239597"/>
              <a:gd name="connsiteX36" fmla="*/ 661857 w 2326559"/>
              <a:gd name="connsiteY36" fmla="*/ 1723519 h 3239597"/>
              <a:gd name="connsiteX37" fmla="*/ 630168 w 2326559"/>
              <a:gd name="connsiteY37" fmla="*/ 1685053 h 3239597"/>
              <a:gd name="connsiteX38" fmla="*/ 623024 w 2326559"/>
              <a:gd name="connsiteY38" fmla="*/ 1646953 h 3239597"/>
              <a:gd name="connsiteX39" fmla="*/ 601567 w 2326559"/>
              <a:gd name="connsiteY39" fmla="*/ 1618011 h 3239597"/>
              <a:gd name="connsiteX40" fmla="*/ 601593 w 2326559"/>
              <a:gd name="connsiteY40" fmla="*/ 1599328 h 3239597"/>
              <a:gd name="connsiteX41" fmla="*/ 566397 w 2326559"/>
              <a:gd name="connsiteY41" fmla="*/ 1547673 h 3239597"/>
              <a:gd name="connsiteX42" fmla="*/ 501083 w 2326559"/>
              <a:gd name="connsiteY42" fmla="*/ 1477334 h 3239597"/>
              <a:gd name="connsiteX43" fmla="*/ 470938 w 2326559"/>
              <a:gd name="connsiteY43" fmla="*/ 1442165 h 3239597"/>
              <a:gd name="connsiteX44" fmla="*/ 435769 w 2326559"/>
              <a:gd name="connsiteY44" fmla="*/ 1401972 h 3239597"/>
              <a:gd name="connsiteX45" fmla="*/ 425380 w 2326559"/>
              <a:gd name="connsiteY45" fmla="*/ 1337390 h 3239597"/>
              <a:gd name="connsiteX46" fmla="*/ 430745 w 2326559"/>
              <a:gd name="connsiteY46" fmla="*/ 1311536 h 3239597"/>
              <a:gd name="connsiteX47" fmla="*/ 387281 w 2326559"/>
              <a:gd name="connsiteY47" fmla="*/ 1289765 h 3239597"/>
              <a:gd name="connsiteX48" fmla="*/ 360406 w 2326559"/>
              <a:gd name="connsiteY48" fmla="*/ 1291440 h 3239597"/>
              <a:gd name="connsiteX49" fmla="*/ 350881 w 2326559"/>
              <a:gd name="connsiteY49" fmla="*/ 1251796 h 3239597"/>
              <a:gd name="connsiteX50" fmla="*/ 353944 w 2326559"/>
              <a:gd name="connsiteY50" fmla="*/ 1177846 h 3239597"/>
              <a:gd name="connsiteX51" fmla="*/ 335285 w 2326559"/>
              <a:gd name="connsiteY51" fmla="*/ 1150763 h 3239597"/>
              <a:gd name="connsiteX52" fmla="*/ 305140 w 2326559"/>
              <a:gd name="connsiteY52" fmla="*/ 1105545 h 3239597"/>
              <a:gd name="connsiteX53" fmla="*/ 249874 w 2326559"/>
              <a:gd name="connsiteY53" fmla="*/ 1052138 h 3239597"/>
              <a:gd name="connsiteX54" fmla="*/ 219729 w 2326559"/>
              <a:gd name="connsiteY54" fmla="*/ 1010086 h 3239597"/>
              <a:gd name="connsiteX55" fmla="*/ 184560 w 2326559"/>
              <a:gd name="connsiteY55" fmla="*/ 995013 h 3239597"/>
              <a:gd name="connsiteX56" fmla="*/ 163443 w 2326559"/>
              <a:gd name="connsiteY56" fmla="*/ 982584 h 3239597"/>
              <a:gd name="connsiteX57" fmla="*/ 139342 w 2326559"/>
              <a:gd name="connsiteY57" fmla="*/ 974917 h 3239597"/>
              <a:gd name="connsiteX58" fmla="*/ 111055 w 2326559"/>
              <a:gd name="connsiteY58" fmla="*/ 956390 h 3239597"/>
              <a:gd name="connsiteX59" fmla="*/ 74028 w 2326559"/>
              <a:gd name="connsiteY59" fmla="*/ 949796 h 3239597"/>
              <a:gd name="connsiteX60" fmla="*/ 39618 w 2326559"/>
              <a:gd name="connsiteY60" fmla="*/ 925434 h 3239597"/>
              <a:gd name="connsiteX61" fmla="*/ 1 w 2326559"/>
              <a:gd name="connsiteY61" fmla="*/ 907483 h 3239597"/>
              <a:gd name="connsiteX62" fmla="*/ 38859 w 2326559"/>
              <a:gd name="connsiteY62" fmla="*/ 783998 h 3239597"/>
              <a:gd name="connsiteX63" fmla="*/ 69004 w 2326559"/>
              <a:gd name="connsiteY63" fmla="*/ 713660 h 3239597"/>
              <a:gd name="connsiteX64" fmla="*/ 164463 w 2326559"/>
              <a:gd name="connsiteY64" fmla="*/ 593079 h 3239597"/>
              <a:gd name="connsiteX65" fmla="*/ 201229 w 2326559"/>
              <a:gd name="connsiteY65" fmla="*/ 537813 h 3239597"/>
              <a:gd name="connsiteX66" fmla="*/ 254898 w 2326559"/>
              <a:gd name="connsiteY66" fmla="*/ 512692 h 3239597"/>
              <a:gd name="connsiteX67" fmla="*/ 325237 w 2326559"/>
              <a:gd name="connsiteY67" fmla="*/ 472499 h 3239597"/>
              <a:gd name="connsiteX68" fmla="*/ 435769 w 2326559"/>
              <a:gd name="connsiteY68" fmla="*/ 442354 h 3239597"/>
              <a:gd name="connsiteX69" fmla="*/ 480986 w 2326559"/>
              <a:gd name="connsiteY69" fmla="*/ 422257 h 3239597"/>
              <a:gd name="connsiteX70" fmla="*/ 516156 w 2326559"/>
              <a:gd name="connsiteY70" fmla="*/ 382064 h 3239597"/>
              <a:gd name="connsiteX71" fmla="*/ 536252 w 2326559"/>
              <a:gd name="connsiteY71" fmla="*/ 296653 h 3239597"/>
              <a:gd name="connsiteX72" fmla="*/ 569041 w 2326559"/>
              <a:gd name="connsiteY72" fmla="*/ 209645 h 3239597"/>
              <a:gd name="connsiteX73" fmla="*/ 636736 w 2326559"/>
              <a:gd name="connsiteY73" fmla="*/ 120807 h 3239597"/>
              <a:gd name="connsiteX74" fmla="*/ 752292 w 2326559"/>
              <a:gd name="connsiteY74" fmla="*/ 20323 h 3239597"/>
              <a:gd name="connsiteX75" fmla="*/ 764224 w 2326559"/>
              <a:gd name="connsiteY75" fmla="*/ 4466 h 3239597"/>
              <a:gd name="connsiteX76" fmla="*/ 1139742 w 2326559"/>
              <a:gd name="connsiteY76" fmla="*/ 77700 h 3239597"/>
              <a:gd name="connsiteX77" fmla="*/ 980212 w 2326559"/>
              <a:gd name="connsiteY77" fmla="*/ 51515 h 3239597"/>
              <a:gd name="connsiteX78" fmla="*/ 812110 w 2326559"/>
              <a:gd name="connsiteY78" fmla="*/ 13860 h 3239597"/>
              <a:gd name="connsiteX79" fmla="*/ 1203456 w 2326559"/>
              <a:gd name="connsiteY79" fmla="*/ 103762 h 3239597"/>
              <a:gd name="connsiteX80" fmla="*/ 1278295 w 2326559"/>
              <a:gd name="connsiteY80" fmla="*/ 223942 h 3239597"/>
              <a:gd name="connsiteX81" fmla="*/ 1366218 w 2326559"/>
              <a:gd name="connsiteY81" fmla="*/ 388972 h 3239597"/>
              <a:gd name="connsiteX82" fmla="*/ 1409412 w 2326559"/>
              <a:gd name="connsiteY82" fmla="*/ 531533 h 3239597"/>
              <a:gd name="connsiteX83" fmla="*/ 1488264 w 2326559"/>
              <a:gd name="connsiteY83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61880 w 2326559"/>
              <a:gd name="connsiteY22" fmla="*/ 2313677 h 3239597"/>
              <a:gd name="connsiteX23" fmla="*/ 1051635 w 2326559"/>
              <a:gd name="connsiteY23" fmla="*/ 2282736 h 3239597"/>
              <a:gd name="connsiteX24" fmla="*/ 989109 w 2326559"/>
              <a:gd name="connsiteY24" fmla="*/ 2280418 h 3239597"/>
              <a:gd name="connsiteX25" fmla="*/ 997011 w 2326559"/>
              <a:gd name="connsiteY25" fmla="*/ 2186005 h 3239597"/>
              <a:gd name="connsiteX26" fmla="*/ 931383 w 2326559"/>
              <a:gd name="connsiteY26" fmla="*/ 2121737 h 3239597"/>
              <a:gd name="connsiteX27" fmla="*/ 908041 w 2326559"/>
              <a:gd name="connsiteY27" fmla="*/ 2100332 h 3239597"/>
              <a:gd name="connsiteX28" fmla="*/ 903017 w 2326559"/>
              <a:gd name="connsiteY28" fmla="*/ 2050090 h 3239597"/>
              <a:gd name="connsiteX29" fmla="*/ 892969 w 2326559"/>
              <a:gd name="connsiteY29" fmla="*/ 2014921 h 3239597"/>
              <a:gd name="connsiteX30" fmla="*/ 892105 w 2326559"/>
              <a:gd name="connsiteY30" fmla="*/ 1996996 h 3239597"/>
              <a:gd name="connsiteX31" fmla="*/ 855156 w 2326559"/>
              <a:gd name="connsiteY31" fmla="*/ 1960441 h 3239597"/>
              <a:gd name="connsiteX32" fmla="*/ 832679 w 2326559"/>
              <a:gd name="connsiteY32" fmla="*/ 1959655 h 3239597"/>
              <a:gd name="connsiteX33" fmla="*/ 787461 w 2326559"/>
              <a:gd name="connsiteY33" fmla="*/ 1909413 h 3239597"/>
              <a:gd name="connsiteX34" fmla="*/ 757316 w 2326559"/>
              <a:gd name="connsiteY34" fmla="*/ 1879268 h 3239597"/>
              <a:gd name="connsiteX35" fmla="*/ 732195 w 2326559"/>
              <a:gd name="connsiteY35" fmla="*/ 1874244 h 3239597"/>
              <a:gd name="connsiteX36" fmla="*/ 682555 w 2326559"/>
              <a:gd name="connsiteY36" fmla="*/ 1794590 h 3239597"/>
              <a:gd name="connsiteX37" fmla="*/ 661857 w 2326559"/>
              <a:gd name="connsiteY37" fmla="*/ 1723519 h 3239597"/>
              <a:gd name="connsiteX38" fmla="*/ 630168 w 2326559"/>
              <a:gd name="connsiteY38" fmla="*/ 1685053 h 3239597"/>
              <a:gd name="connsiteX39" fmla="*/ 623024 w 2326559"/>
              <a:gd name="connsiteY39" fmla="*/ 1646953 h 3239597"/>
              <a:gd name="connsiteX40" fmla="*/ 601567 w 2326559"/>
              <a:gd name="connsiteY40" fmla="*/ 1618011 h 3239597"/>
              <a:gd name="connsiteX41" fmla="*/ 601593 w 2326559"/>
              <a:gd name="connsiteY41" fmla="*/ 1599328 h 3239597"/>
              <a:gd name="connsiteX42" fmla="*/ 566397 w 2326559"/>
              <a:gd name="connsiteY42" fmla="*/ 1547673 h 3239597"/>
              <a:gd name="connsiteX43" fmla="*/ 501083 w 2326559"/>
              <a:gd name="connsiteY43" fmla="*/ 1477334 h 3239597"/>
              <a:gd name="connsiteX44" fmla="*/ 470938 w 2326559"/>
              <a:gd name="connsiteY44" fmla="*/ 1442165 h 3239597"/>
              <a:gd name="connsiteX45" fmla="*/ 435769 w 2326559"/>
              <a:gd name="connsiteY45" fmla="*/ 1401972 h 3239597"/>
              <a:gd name="connsiteX46" fmla="*/ 425380 w 2326559"/>
              <a:gd name="connsiteY46" fmla="*/ 1337390 h 3239597"/>
              <a:gd name="connsiteX47" fmla="*/ 430745 w 2326559"/>
              <a:gd name="connsiteY47" fmla="*/ 1311536 h 3239597"/>
              <a:gd name="connsiteX48" fmla="*/ 387281 w 2326559"/>
              <a:gd name="connsiteY48" fmla="*/ 1289765 h 3239597"/>
              <a:gd name="connsiteX49" fmla="*/ 360406 w 2326559"/>
              <a:gd name="connsiteY49" fmla="*/ 1291440 h 3239597"/>
              <a:gd name="connsiteX50" fmla="*/ 350881 w 2326559"/>
              <a:gd name="connsiteY50" fmla="*/ 1251796 h 3239597"/>
              <a:gd name="connsiteX51" fmla="*/ 353944 w 2326559"/>
              <a:gd name="connsiteY51" fmla="*/ 1177846 h 3239597"/>
              <a:gd name="connsiteX52" fmla="*/ 335285 w 2326559"/>
              <a:gd name="connsiteY52" fmla="*/ 1150763 h 3239597"/>
              <a:gd name="connsiteX53" fmla="*/ 305140 w 2326559"/>
              <a:gd name="connsiteY53" fmla="*/ 1105545 h 3239597"/>
              <a:gd name="connsiteX54" fmla="*/ 249874 w 2326559"/>
              <a:gd name="connsiteY54" fmla="*/ 1052138 h 3239597"/>
              <a:gd name="connsiteX55" fmla="*/ 219729 w 2326559"/>
              <a:gd name="connsiteY55" fmla="*/ 1010086 h 3239597"/>
              <a:gd name="connsiteX56" fmla="*/ 184560 w 2326559"/>
              <a:gd name="connsiteY56" fmla="*/ 995013 h 3239597"/>
              <a:gd name="connsiteX57" fmla="*/ 163443 w 2326559"/>
              <a:gd name="connsiteY57" fmla="*/ 982584 h 3239597"/>
              <a:gd name="connsiteX58" fmla="*/ 139342 w 2326559"/>
              <a:gd name="connsiteY58" fmla="*/ 974917 h 3239597"/>
              <a:gd name="connsiteX59" fmla="*/ 111055 w 2326559"/>
              <a:gd name="connsiteY59" fmla="*/ 956390 h 3239597"/>
              <a:gd name="connsiteX60" fmla="*/ 74028 w 2326559"/>
              <a:gd name="connsiteY60" fmla="*/ 949796 h 3239597"/>
              <a:gd name="connsiteX61" fmla="*/ 39618 w 2326559"/>
              <a:gd name="connsiteY61" fmla="*/ 925434 h 3239597"/>
              <a:gd name="connsiteX62" fmla="*/ 1 w 2326559"/>
              <a:gd name="connsiteY62" fmla="*/ 907483 h 3239597"/>
              <a:gd name="connsiteX63" fmla="*/ 38859 w 2326559"/>
              <a:gd name="connsiteY63" fmla="*/ 783998 h 3239597"/>
              <a:gd name="connsiteX64" fmla="*/ 69004 w 2326559"/>
              <a:gd name="connsiteY64" fmla="*/ 713660 h 3239597"/>
              <a:gd name="connsiteX65" fmla="*/ 164463 w 2326559"/>
              <a:gd name="connsiteY65" fmla="*/ 593079 h 3239597"/>
              <a:gd name="connsiteX66" fmla="*/ 201229 w 2326559"/>
              <a:gd name="connsiteY66" fmla="*/ 537813 h 3239597"/>
              <a:gd name="connsiteX67" fmla="*/ 254898 w 2326559"/>
              <a:gd name="connsiteY67" fmla="*/ 512692 h 3239597"/>
              <a:gd name="connsiteX68" fmla="*/ 325237 w 2326559"/>
              <a:gd name="connsiteY68" fmla="*/ 472499 h 3239597"/>
              <a:gd name="connsiteX69" fmla="*/ 435769 w 2326559"/>
              <a:gd name="connsiteY69" fmla="*/ 442354 h 3239597"/>
              <a:gd name="connsiteX70" fmla="*/ 480986 w 2326559"/>
              <a:gd name="connsiteY70" fmla="*/ 422257 h 3239597"/>
              <a:gd name="connsiteX71" fmla="*/ 516156 w 2326559"/>
              <a:gd name="connsiteY71" fmla="*/ 382064 h 3239597"/>
              <a:gd name="connsiteX72" fmla="*/ 536252 w 2326559"/>
              <a:gd name="connsiteY72" fmla="*/ 296653 h 3239597"/>
              <a:gd name="connsiteX73" fmla="*/ 569041 w 2326559"/>
              <a:gd name="connsiteY73" fmla="*/ 209645 h 3239597"/>
              <a:gd name="connsiteX74" fmla="*/ 636736 w 2326559"/>
              <a:gd name="connsiteY74" fmla="*/ 120807 h 3239597"/>
              <a:gd name="connsiteX75" fmla="*/ 752292 w 2326559"/>
              <a:gd name="connsiteY75" fmla="*/ 20323 h 3239597"/>
              <a:gd name="connsiteX76" fmla="*/ 764224 w 2326559"/>
              <a:gd name="connsiteY76" fmla="*/ 4466 h 3239597"/>
              <a:gd name="connsiteX77" fmla="*/ 1139742 w 2326559"/>
              <a:gd name="connsiteY77" fmla="*/ 77700 h 3239597"/>
              <a:gd name="connsiteX78" fmla="*/ 980212 w 2326559"/>
              <a:gd name="connsiteY78" fmla="*/ 51515 h 3239597"/>
              <a:gd name="connsiteX79" fmla="*/ 812110 w 2326559"/>
              <a:gd name="connsiteY79" fmla="*/ 13860 h 3239597"/>
              <a:gd name="connsiteX80" fmla="*/ 1203456 w 2326559"/>
              <a:gd name="connsiteY80" fmla="*/ 103762 h 3239597"/>
              <a:gd name="connsiteX81" fmla="*/ 1278295 w 2326559"/>
              <a:gd name="connsiteY81" fmla="*/ 223942 h 3239597"/>
              <a:gd name="connsiteX82" fmla="*/ 1366218 w 2326559"/>
              <a:gd name="connsiteY82" fmla="*/ 388972 h 3239597"/>
              <a:gd name="connsiteX83" fmla="*/ 1409412 w 2326559"/>
              <a:gd name="connsiteY83" fmla="*/ 531533 h 3239597"/>
              <a:gd name="connsiteX84" fmla="*/ 1488264 w 2326559"/>
              <a:gd name="connsiteY84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75448 w 2326559"/>
              <a:gd name="connsiteY22" fmla="*/ 2392274 h 3239597"/>
              <a:gd name="connsiteX23" fmla="*/ 1061880 w 2326559"/>
              <a:gd name="connsiteY23" fmla="*/ 2313677 h 3239597"/>
              <a:gd name="connsiteX24" fmla="*/ 1051635 w 2326559"/>
              <a:gd name="connsiteY24" fmla="*/ 2282736 h 3239597"/>
              <a:gd name="connsiteX25" fmla="*/ 989109 w 2326559"/>
              <a:gd name="connsiteY25" fmla="*/ 2280418 h 3239597"/>
              <a:gd name="connsiteX26" fmla="*/ 997011 w 2326559"/>
              <a:gd name="connsiteY26" fmla="*/ 2186005 h 3239597"/>
              <a:gd name="connsiteX27" fmla="*/ 931383 w 2326559"/>
              <a:gd name="connsiteY27" fmla="*/ 2121737 h 3239597"/>
              <a:gd name="connsiteX28" fmla="*/ 908041 w 2326559"/>
              <a:gd name="connsiteY28" fmla="*/ 2100332 h 3239597"/>
              <a:gd name="connsiteX29" fmla="*/ 903017 w 2326559"/>
              <a:gd name="connsiteY29" fmla="*/ 2050090 h 3239597"/>
              <a:gd name="connsiteX30" fmla="*/ 892969 w 2326559"/>
              <a:gd name="connsiteY30" fmla="*/ 2014921 h 3239597"/>
              <a:gd name="connsiteX31" fmla="*/ 892105 w 2326559"/>
              <a:gd name="connsiteY31" fmla="*/ 1996996 h 3239597"/>
              <a:gd name="connsiteX32" fmla="*/ 855156 w 2326559"/>
              <a:gd name="connsiteY32" fmla="*/ 1960441 h 3239597"/>
              <a:gd name="connsiteX33" fmla="*/ 832679 w 2326559"/>
              <a:gd name="connsiteY33" fmla="*/ 1959655 h 3239597"/>
              <a:gd name="connsiteX34" fmla="*/ 787461 w 2326559"/>
              <a:gd name="connsiteY34" fmla="*/ 1909413 h 3239597"/>
              <a:gd name="connsiteX35" fmla="*/ 757316 w 2326559"/>
              <a:gd name="connsiteY35" fmla="*/ 1879268 h 3239597"/>
              <a:gd name="connsiteX36" fmla="*/ 732195 w 2326559"/>
              <a:gd name="connsiteY36" fmla="*/ 1874244 h 3239597"/>
              <a:gd name="connsiteX37" fmla="*/ 682555 w 2326559"/>
              <a:gd name="connsiteY37" fmla="*/ 1794590 h 3239597"/>
              <a:gd name="connsiteX38" fmla="*/ 661857 w 2326559"/>
              <a:gd name="connsiteY38" fmla="*/ 1723519 h 3239597"/>
              <a:gd name="connsiteX39" fmla="*/ 630168 w 2326559"/>
              <a:gd name="connsiteY39" fmla="*/ 1685053 h 3239597"/>
              <a:gd name="connsiteX40" fmla="*/ 623024 w 2326559"/>
              <a:gd name="connsiteY40" fmla="*/ 1646953 h 3239597"/>
              <a:gd name="connsiteX41" fmla="*/ 601567 w 2326559"/>
              <a:gd name="connsiteY41" fmla="*/ 1618011 h 3239597"/>
              <a:gd name="connsiteX42" fmla="*/ 601593 w 2326559"/>
              <a:gd name="connsiteY42" fmla="*/ 1599328 h 3239597"/>
              <a:gd name="connsiteX43" fmla="*/ 566397 w 2326559"/>
              <a:gd name="connsiteY43" fmla="*/ 1547673 h 3239597"/>
              <a:gd name="connsiteX44" fmla="*/ 501083 w 2326559"/>
              <a:gd name="connsiteY44" fmla="*/ 1477334 h 3239597"/>
              <a:gd name="connsiteX45" fmla="*/ 470938 w 2326559"/>
              <a:gd name="connsiteY45" fmla="*/ 1442165 h 3239597"/>
              <a:gd name="connsiteX46" fmla="*/ 435769 w 2326559"/>
              <a:gd name="connsiteY46" fmla="*/ 1401972 h 3239597"/>
              <a:gd name="connsiteX47" fmla="*/ 425380 w 2326559"/>
              <a:gd name="connsiteY47" fmla="*/ 1337390 h 3239597"/>
              <a:gd name="connsiteX48" fmla="*/ 430745 w 2326559"/>
              <a:gd name="connsiteY48" fmla="*/ 1311536 h 3239597"/>
              <a:gd name="connsiteX49" fmla="*/ 387281 w 2326559"/>
              <a:gd name="connsiteY49" fmla="*/ 1289765 h 3239597"/>
              <a:gd name="connsiteX50" fmla="*/ 360406 w 2326559"/>
              <a:gd name="connsiteY50" fmla="*/ 1291440 h 3239597"/>
              <a:gd name="connsiteX51" fmla="*/ 350881 w 2326559"/>
              <a:gd name="connsiteY51" fmla="*/ 1251796 h 3239597"/>
              <a:gd name="connsiteX52" fmla="*/ 353944 w 2326559"/>
              <a:gd name="connsiteY52" fmla="*/ 1177846 h 3239597"/>
              <a:gd name="connsiteX53" fmla="*/ 335285 w 2326559"/>
              <a:gd name="connsiteY53" fmla="*/ 1150763 h 3239597"/>
              <a:gd name="connsiteX54" fmla="*/ 305140 w 2326559"/>
              <a:gd name="connsiteY54" fmla="*/ 1105545 h 3239597"/>
              <a:gd name="connsiteX55" fmla="*/ 249874 w 2326559"/>
              <a:gd name="connsiteY55" fmla="*/ 1052138 h 3239597"/>
              <a:gd name="connsiteX56" fmla="*/ 219729 w 2326559"/>
              <a:gd name="connsiteY56" fmla="*/ 1010086 h 3239597"/>
              <a:gd name="connsiteX57" fmla="*/ 184560 w 2326559"/>
              <a:gd name="connsiteY57" fmla="*/ 995013 h 3239597"/>
              <a:gd name="connsiteX58" fmla="*/ 163443 w 2326559"/>
              <a:gd name="connsiteY58" fmla="*/ 982584 h 3239597"/>
              <a:gd name="connsiteX59" fmla="*/ 139342 w 2326559"/>
              <a:gd name="connsiteY59" fmla="*/ 974917 h 3239597"/>
              <a:gd name="connsiteX60" fmla="*/ 111055 w 2326559"/>
              <a:gd name="connsiteY60" fmla="*/ 956390 h 3239597"/>
              <a:gd name="connsiteX61" fmla="*/ 74028 w 2326559"/>
              <a:gd name="connsiteY61" fmla="*/ 949796 h 3239597"/>
              <a:gd name="connsiteX62" fmla="*/ 39618 w 2326559"/>
              <a:gd name="connsiteY62" fmla="*/ 925434 h 3239597"/>
              <a:gd name="connsiteX63" fmla="*/ 1 w 2326559"/>
              <a:gd name="connsiteY63" fmla="*/ 907483 h 3239597"/>
              <a:gd name="connsiteX64" fmla="*/ 38859 w 2326559"/>
              <a:gd name="connsiteY64" fmla="*/ 783998 h 3239597"/>
              <a:gd name="connsiteX65" fmla="*/ 69004 w 2326559"/>
              <a:gd name="connsiteY65" fmla="*/ 713660 h 3239597"/>
              <a:gd name="connsiteX66" fmla="*/ 164463 w 2326559"/>
              <a:gd name="connsiteY66" fmla="*/ 593079 h 3239597"/>
              <a:gd name="connsiteX67" fmla="*/ 201229 w 2326559"/>
              <a:gd name="connsiteY67" fmla="*/ 537813 h 3239597"/>
              <a:gd name="connsiteX68" fmla="*/ 254898 w 2326559"/>
              <a:gd name="connsiteY68" fmla="*/ 512692 h 3239597"/>
              <a:gd name="connsiteX69" fmla="*/ 325237 w 2326559"/>
              <a:gd name="connsiteY69" fmla="*/ 472499 h 3239597"/>
              <a:gd name="connsiteX70" fmla="*/ 435769 w 2326559"/>
              <a:gd name="connsiteY70" fmla="*/ 442354 h 3239597"/>
              <a:gd name="connsiteX71" fmla="*/ 480986 w 2326559"/>
              <a:gd name="connsiteY71" fmla="*/ 422257 h 3239597"/>
              <a:gd name="connsiteX72" fmla="*/ 516156 w 2326559"/>
              <a:gd name="connsiteY72" fmla="*/ 382064 h 3239597"/>
              <a:gd name="connsiteX73" fmla="*/ 536252 w 2326559"/>
              <a:gd name="connsiteY73" fmla="*/ 296653 h 3239597"/>
              <a:gd name="connsiteX74" fmla="*/ 569041 w 2326559"/>
              <a:gd name="connsiteY74" fmla="*/ 209645 h 3239597"/>
              <a:gd name="connsiteX75" fmla="*/ 636736 w 2326559"/>
              <a:gd name="connsiteY75" fmla="*/ 120807 h 3239597"/>
              <a:gd name="connsiteX76" fmla="*/ 752292 w 2326559"/>
              <a:gd name="connsiteY76" fmla="*/ 20323 h 3239597"/>
              <a:gd name="connsiteX77" fmla="*/ 764224 w 2326559"/>
              <a:gd name="connsiteY77" fmla="*/ 4466 h 3239597"/>
              <a:gd name="connsiteX78" fmla="*/ 1139742 w 2326559"/>
              <a:gd name="connsiteY78" fmla="*/ 77700 h 3239597"/>
              <a:gd name="connsiteX79" fmla="*/ 980212 w 2326559"/>
              <a:gd name="connsiteY79" fmla="*/ 51515 h 3239597"/>
              <a:gd name="connsiteX80" fmla="*/ 812110 w 2326559"/>
              <a:gd name="connsiteY80" fmla="*/ 13860 h 3239597"/>
              <a:gd name="connsiteX81" fmla="*/ 1203456 w 2326559"/>
              <a:gd name="connsiteY81" fmla="*/ 103762 h 3239597"/>
              <a:gd name="connsiteX82" fmla="*/ 1278295 w 2326559"/>
              <a:gd name="connsiteY82" fmla="*/ 223942 h 3239597"/>
              <a:gd name="connsiteX83" fmla="*/ 1366218 w 2326559"/>
              <a:gd name="connsiteY83" fmla="*/ 388972 h 3239597"/>
              <a:gd name="connsiteX84" fmla="*/ 1409412 w 2326559"/>
              <a:gd name="connsiteY84" fmla="*/ 531533 h 3239597"/>
              <a:gd name="connsiteX85" fmla="*/ 1488264 w 2326559"/>
              <a:gd name="connsiteY85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75448 w 2326559"/>
              <a:gd name="connsiteY22" fmla="*/ 2392274 h 3239597"/>
              <a:gd name="connsiteX23" fmla="*/ 1061880 w 2326559"/>
              <a:gd name="connsiteY23" fmla="*/ 2313677 h 3239597"/>
              <a:gd name="connsiteX24" fmla="*/ 1051635 w 2326559"/>
              <a:gd name="connsiteY24" fmla="*/ 2282736 h 3239597"/>
              <a:gd name="connsiteX25" fmla="*/ 989109 w 2326559"/>
              <a:gd name="connsiteY25" fmla="*/ 2280418 h 3239597"/>
              <a:gd name="connsiteX26" fmla="*/ 977816 w 2326559"/>
              <a:gd name="connsiteY26" fmla="*/ 2242255 h 3239597"/>
              <a:gd name="connsiteX27" fmla="*/ 997011 w 2326559"/>
              <a:gd name="connsiteY27" fmla="*/ 2186005 h 3239597"/>
              <a:gd name="connsiteX28" fmla="*/ 931383 w 2326559"/>
              <a:gd name="connsiteY28" fmla="*/ 2121737 h 3239597"/>
              <a:gd name="connsiteX29" fmla="*/ 908041 w 2326559"/>
              <a:gd name="connsiteY29" fmla="*/ 2100332 h 3239597"/>
              <a:gd name="connsiteX30" fmla="*/ 903017 w 2326559"/>
              <a:gd name="connsiteY30" fmla="*/ 2050090 h 3239597"/>
              <a:gd name="connsiteX31" fmla="*/ 892969 w 2326559"/>
              <a:gd name="connsiteY31" fmla="*/ 2014921 h 3239597"/>
              <a:gd name="connsiteX32" fmla="*/ 892105 w 2326559"/>
              <a:gd name="connsiteY32" fmla="*/ 1996996 h 3239597"/>
              <a:gd name="connsiteX33" fmla="*/ 855156 w 2326559"/>
              <a:gd name="connsiteY33" fmla="*/ 1960441 h 3239597"/>
              <a:gd name="connsiteX34" fmla="*/ 832679 w 2326559"/>
              <a:gd name="connsiteY34" fmla="*/ 1959655 h 3239597"/>
              <a:gd name="connsiteX35" fmla="*/ 787461 w 2326559"/>
              <a:gd name="connsiteY35" fmla="*/ 1909413 h 3239597"/>
              <a:gd name="connsiteX36" fmla="*/ 757316 w 2326559"/>
              <a:gd name="connsiteY36" fmla="*/ 1879268 h 3239597"/>
              <a:gd name="connsiteX37" fmla="*/ 732195 w 2326559"/>
              <a:gd name="connsiteY37" fmla="*/ 1874244 h 3239597"/>
              <a:gd name="connsiteX38" fmla="*/ 682555 w 2326559"/>
              <a:gd name="connsiteY38" fmla="*/ 1794590 h 3239597"/>
              <a:gd name="connsiteX39" fmla="*/ 661857 w 2326559"/>
              <a:gd name="connsiteY39" fmla="*/ 1723519 h 3239597"/>
              <a:gd name="connsiteX40" fmla="*/ 630168 w 2326559"/>
              <a:gd name="connsiteY40" fmla="*/ 1685053 h 3239597"/>
              <a:gd name="connsiteX41" fmla="*/ 623024 w 2326559"/>
              <a:gd name="connsiteY41" fmla="*/ 1646953 h 3239597"/>
              <a:gd name="connsiteX42" fmla="*/ 601567 w 2326559"/>
              <a:gd name="connsiteY42" fmla="*/ 1618011 h 3239597"/>
              <a:gd name="connsiteX43" fmla="*/ 601593 w 2326559"/>
              <a:gd name="connsiteY43" fmla="*/ 1599328 h 3239597"/>
              <a:gd name="connsiteX44" fmla="*/ 566397 w 2326559"/>
              <a:gd name="connsiteY44" fmla="*/ 1547673 h 3239597"/>
              <a:gd name="connsiteX45" fmla="*/ 501083 w 2326559"/>
              <a:gd name="connsiteY45" fmla="*/ 1477334 h 3239597"/>
              <a:gd name="connsiteX46" fmla="*/ 470938 w 2326559"/>
              <a:gd name="connsiteY46" fmla="*/ 1442165 h 3239597"/>
              <a:gd name="connsiteX47" fmla="*/ 435769 w 2326559"/>
              <a:gd name="connsiteY47" fmla="*/ 1401972 h 3239597"/>
              <a:gd name="connsiteX48" fmla="*/ 425380 w 2326559"/>
              <a:gd name="connsiteY48" fmla="*/ 1337390 h 3239597"/>
              <a:gd name="connsiteX49" fmla="*/ 430745 w 2326559"/>
              <a:gd name="connsiteY49" fmla="*/ 1311536 h 3239597"/>
              <a:gd name="connsiteX50" fmla="*/ 387281 w 2326559"/>
              <a:gd name="connsiteY50" fmla="*/ 1289765 h 3239597"/>
              <a:gd name="connsiteX51" fmla="*/ 360406 w 2326559"/>
              <a:gd name="connsiteY51" fmla="*/ 1291440 h 3239597"/>
              <a:gd name="connsiteX52" fmla="*/ 350881 w 2326559"/>
              <a:gd name="connsiteY52" fmla="*/ 1251796 h 3239597"/>
              <a:gd name="connsiteX53" fmla="*/ 353944 w 2326559"/>
              <a:gd name="connsiteY53" fmla="*/ 1177846 h 3239597"/>
              <a:gd name="connsiteX54" fmla="*/ 335285 w 2326559"/>
              <a:gd name="connsiteY54" fmla="*/ 1150763 h 3239597"/>
              <a:gd name="connsiteX55" fmla="*/ 305140 w 2326559"/>
              <a:gd name="connsiteY55" fmla="*/ 1105545 h 3239597"/>
              <a:gd name="connsiteX56" fmla="*/ 249874 w 2326559"/>
              <a:gd name="connsiteY56" fmla="*/ 1052138 h 3239597"/>
              <a:gd name="connsiteX57" fmla="*/ 219729 w 2326559"/>
              <a:gd name="connsiteY57" fmla="*/ 1010086 h 3239597"/>
              <a:gd name="connsiteX58" fmla="*/ 184560 w 2326559"/>
              <a:gd name="connsiteY58" fmla="*/ 995013 h 3239597"/>
              <a:gd name="connsiteX59" fmla="*/ 163443 w 2326559"/>
              <a:gd name="connsiteY59" fmla="*/ 982584 h 3239597"/>
              <a:gd name="connsiteX60" fmla="*/ 139342 w 2326559"/>
              <a:gd name="connsiteY60" fmla="*/ 974917 h 3239597"/>
              <a:gd name="connsiteX61" fmla="*/ 111055 w 2326559"/>
              <a:gd name="connsiteY61" fmla="*/ 956390 h 3239597"/>
              <a:gd name="connsiteX62" fmla="*/ 74028 w 2326559"/>
              <a:gd name="connsiteY62" fmla="*/ 949796 h 3239597"/>
              <a:gd name="connsiteX63" fmla="*/ 39618 w 2326559"/>
              <a:gd name="connsiteY63" fmla="*/ 925434 h 3239597"/>
              <a:gd name="connsiteX64" fmla="*/ 1 w 2326559"/>
              <a:gd name="connsiteY64" fmla="*/ 907483 h 3239597"/>
              <a:gd name="connsiteX65" fmla="*/ 38859 w 2326559"/>
              <a:gd name="connsiteY65" fmla="*/ 783998 h 3239597"/>
              <a:gd name="connsiteX66" fmla="*/ 69004 w 2326559"/>
              <a:gd name="connsiteY66" fmla="*/ 713660 h 3239597"/>
              <a:gd name="connsiteX67" fmla="*/ 164463 w 2326559"/>
              <a:gd name="connsiteY67" fmla="*/ 593079 h 3239597"/>
              <a:gd name="connsiteX68" fmla="*/ 201229 w 2326559"/>
              <a:gd name="connsiteY68" fmla="*/ 537813 h 3239597"/>
              <a:gd name="connsiteX69" fmla="*/ 254898 w 2326559"/>
              <a:gd name="connsiteY69" fmla="*/ 512692 h 3239597"/>
              <a:gd name="connsiteX70" fmla="*/ 325237 w 2326559"/>
              <a:gd name="connsiteY70" fmla="*/ 472499 h 3239597"/>
              <a:gd name="connsiteX71" fmla="*/ 435769 w 2326559"/>
              <a:gd name="connsiteY71" fmla="*/ 442354 h 3239597"/>
              <a:gd name="connsiteX72" fmla="*/ 480986 w 2326559"/>
              <a:gd name="connsiteY72" fmla="*/ 422257 h 3239597"/>
              <a:gd name="connsiteX73" fmla="*/ 516156 w 2326559"/>
              <a:gd name="connsiteY73" fmla="*/ 382064 h 3239597"/>
              <a:gd name="connsiteX74" fmla="*/ 536252 w 2326559"/>
              <a:gd name="connsiteY74" fmla="*/ 296653 h 3239597"/>
              <a:gd name="connsiteX75" fmla="*/ 569041 w 2326559"/>
              <a:gd name="connsiteY75" fmla="*/ 209645 h 3239597"/>
              <a:gd name="connsiteX76" fmla="*/ 636736 w 2326559"/>
              <a:gd name="connsiteY76" fmla="*/ 120807 h 3239597"/>
              <a:gd name="connsiteX77" fmla="*/ 752292 w 2326559"/>
              <a:gd name="connsiteY77" fmla="*/ 20323 h 3239597"/>
              <a:gd name="connsiteX78" fmla="*/ 764224 w 2326559"/>
              <a:gd name="connsiteY78" fmla="*/ 4466 h 3239597"/>
              <a:gd name="connsiteX79" fmla="*/ 1139742 w 2326559"/>
              <a:gd name="connsiteY79" fmla="*/ 77700 h 3239597"/>
              <a:gd name="connsiteX80" fmla="*/ 980212 w 2326559"/>
              <a:gd name="connsiteY80" fmla="*/ 51515 h 3239597"/>
              <a:gd name="connsiteX81" fmla="*/ 812110 w 2326559"/>
              <a:gd name="connsiteY81" fmla="*/ 13860 h 3239597"/>
              <a:gd name="connsiteX82" fmla="*/ 1203456 w 2326559"/>
              <a:gd name="connsiteY82" fmla="*/ 103762 h 3239597"/>
              <a:gd name="connsiteX83" fmla="*/ 1278295 w 2326559"/>
              <a:gd name="connsiteY83" fmla="*/ 223942 h 3239597"/>
              <a:gd name="connsiteX84" fmla="*/ 1366218 w 2326559"/>
              <a:gd name="connsiteY84" fmla="*/ 388972 h 3239597"/>
              <a:gd name="connsiteX85" fmla="*/ 1409412 w 2326559"/>
              <a:gd name="connsiteY85" fmla="*/ 531533 h 3239597"/>
              <a:gd name="connsiteX86" fmla="*/ 1488264 w 2326559"/>
              <a:gd name="connsiteY86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42438 w 2326559"/>
              <a:gd name="connsiteY21" fmla="*/ 2450664 h 3239597"/>
              <a:gd name="connsiteX22" fmla="*/ 1075448 w 2326559"/>
              <a:gd name="connsiteY22" fmla="*/ 2392274 h 3239597"/>
              <a:gd name="connsiteX23" fmla="*/ 1061880 w 2326559"/>
              <a:gd name="connsiteY23" fmla="*/ 2313677 h 3239597"/>
              <a:gd name="connsiteX24" fmla="*/ 1051635 w 2326559"/>
              <a:gd name="connsiteY24" fmla="*/ 2282736 h 3239597"/>
              <a:gd name="connsiteX25" fmla="*/ 1034966 w 2326559"/>
              <a:gd name="connsiteY25" fmla="*/ 2273211 h 3239597"/>
              <a:gd name="connsiteX26" fmla="*/ 989109 w 2326559"/>
              <a:gd name="connsiteY26" fmla="*/ 2280418 h 3239597"/>
              <a:gd name="connsiteX27" fmla="*/ 977816 w 2326559"/>
              <a:gd name="connsiteY27" fmla="*/ 2242255 h 3239597"/>
              <a:gd name="connsiteX28" fmla="*/ 997011 w 2326559"/>
              <a:gd name="connsiteY28" fmla="*/ 2186005 h 3239597"/>
              <a:gd name="connsiteX29" fmla="*/ 931383 w 2326559"/>
              <a:gd name="connsiteY29" fmla="*/ 2121737 h 3239597"/>
              <a:gd name="connsiteX30" fmla="*/ 908041 w 2326559"/>
              <a:gd name="connsiteY30" fmla="*/ 2100332 h 3239597"/>
              <a:gd name="connsiteX31" fmla="*/ 903017 w 2326559"/>
              <a:gd name="connsiteY31" fmla="*/ 2050090 h 3239597"/>
              <a:gd name="connsiteX32" fmla="*/ 892969 w 2326559"/>
              <a:gd name="connsiteY32" fmla="*/ 2014921 h 3239597"/>
              <a:gd name="connsiteX33" fmla="*/ 892105 w 2326559"/>
              <a:gd name="connsiteY33" fmla="*/ 1996996 h 3239597"/>
              <a:gd name="connsiteX34" fmla="*/ 855156 w 2326559"/>
              <a:gd name="connsiteY34" fmla="*/ 1960441 h 3239597"/>
              <a:gd name="connsiteX35" fmla="*/ 832679 w 2326559"/>
              <a:gd name="connsiteY35" fmla="*/ 1959655 h 3239597"/>
              <a:gd name="connsiteX36" fmla="*/ 787461 w 2326559"/>
              <a:gd name="connsiteY36" fmla="*/ 1909413 h 3239597"/>
              <a:gd name="connsiteX37" fmla="*/ 757316 w 2326559"/>
              <a:gd name="connsiteY37" fmla="*/ 1879268 h 3239597"/>
              <a:gd name="connsiteX38" fmla="*/ 732195 w 2326559"/>
              <a:gd name="connsiteY38" fmla="*/ 1874244 h 3239597"/>
              <a:gd name="connsiteX39" fmla="*/ 682555 w 2326559"/>
              <a:gd name="connsiteY39" fmla="*/ 1794590 h 3239597"/>
              <a:gd name="connsiteX40" fmla="*/ 661857 w 2326559"/>
              <a:gd name="connsiteY40" fmla="*/ 1723519 h 3239597"/>
              <a:gd name="connsiteX41" fmla="*/ 630168 w 2326559"/>
              <a:gd name="connsiteY41" fmla="*/ 1685053 h 3239597"/>
              <a:gd name="connsiteX42" fmla="*/ 623024 w 2326559"/>
              <a:gd name="connsiteY42" fmla="*/ 1646953 h 3239597"/>
              <a:gd name="connsiteX43" fmla="*/ 601567 w 2326559"/>
              <a:gd name="connsiteY43" fmla="*/ 1618011 h 3239597"/>
              <a:gd name="connsiteX44" fmla="*/ 601593 w 2326559"/>
              <a:gd name="connsiteY44" fmla="*/ 1599328 h 3239597"/>
              <a:gd name="connsiteX45" fmla="*/ 566397 w 2326559"/>
              <a:gd name="connsiteY45" fmla="*/ 1547673 h 3239597"/>
              <a:gd name="connsiteX46" fmla="*/ 501083 w 2326559"/>
              <a:gd name="connsiteY46" fmla="*/ 1477334 h 3239597"/>
              <a:gd name="connsiteX47" fmla="*/ 470938 w 2326559"/>
              <a:gd name="connsiteY47" fmla="*/ 1442165 h 3239597"/>
              <a:gd name="connsiteX48" fmla="*/ 435769 w 2326559"/>
              <a:gd name="connsiteY48" fmla="*/ 1401972 h 3239597"/>
              <a:gd name="connsiteX49" fmla="*/ 425380 w 2326559"/>
              <a:gd name="connsiteY49" fmla="*/ 1337390 h 3239597"/>
              <a:gd name="connsiteX50" fmla="*/ 430745 w 2326559"/>
              <a:gd name="connsiteY50" fmla="*/ 1311536 h 3239597"/>
              <a:gd name="connsiteX51" fmla="*/ 387281 w 2326559"/>
              <a:gd name="connsiteY51" fmla="*/ 1289765 h 3239597"/>
              <a:gd name="connsiteX52" fmla="*/ 360406 w 2326559"/>
              <a:gd name="connsiteY52" fmla="*/ 1291440 h 3239597"/>
              <a:gd name="connsiteX53" fmla="*/ 350881 w 2326559"/>
              <a:gd name="connsiteY53" fmla="*/ 1251796 h 3239597"/>
              <a:gd name="connsiteX54" fmla="*/ 353944 w 2326559"/>
              <a:gd name="connsiteY54" fmla="*/ 1177846 h 3239597"/>
              <a:gd name="connsiteX55" fmla="*/ 335285 w 2326559"/>
              <a:gd name="connsiteY55" fmla="*/ 1150763 h 3239597"/>
              <a:gd name="connsiteX56" fmla="*/ 305140 w 2326559"/>
              <a:gd name="connsiteY56" fmla="*/ 1105545 h 3239597"/>
              <a:gd name="connsiteX57" fmla="*/ 249874 w 2326559"/>
              <a:gd name="connsiteY57" fmla="*/ 1052138 h 3239597"/>
              <a:gd name="connsiteX58" fmla="*/ 219729 w 2326559"/>
              <a:gd name="connsiteY58" fmla="*/ 1010086 h 3239597"/>
              <a:gd name="connsiteX59" fmla="*/ 184560 w 2326559"/>
              <a:gd name="connsiteY59" fmla="*/ 995013 h 3239597"/>
              <a:gd name="connsiteX60" fmla="*/ 163443 w 2326559"/>
              <a:gd name="connsiteY60" fmla="*/ 982584 h 3239597"/>
              <a:gd name="connsiteX61" fmla="*/ 139342 w 2326559"/>
              <a:gd name="connsiteY61" fmla="*/ 974917 h 3239597"/>
              <a:gd name="connsiteX62" fmla="*/ 111055 w 2326559"/>
              <a:gd name="connsiteY62" fmla="*/ 956390 h 3239597"/>
              <a:gd name="connsiteX63" fmla="*/ 74028 w 2326559"/>
              <a:gd name="connsiteY63" fmla="*/ 949796 h 3239597"/>
              <a:gd name="connsiteX64" fmla="*/ 39618 w 2326559"/>
              <a:gd name="connsiteY64" fmla="*/ 925434 h 3239597"/>
              <a:gd name="connsiteX65" fmla="*/ 1 w 2326559"/>
              <a:gd name="connsiteY65" fmla="*/ 907483 h 3239597"/>
              <a:gd name="connsiteX66" fmla="*/ 38859 w 2326559"/>
              <a:gd name="connsiteY66" fmla="*/ 783998 h 3239597"/>
              <a:gd name="connsiteX67" fmla="*/ 69004 w 2326559"/>
              <a:gd name="connsiteY67" fmla="*/ 713660 h 3239597"/>
              <a:gd name="connsiteX68" fmla="*/ 164463 w 2326559"/>
              <a:gd name="connsiteY68" fmla="*/ 593079 h 3239597"/>
              <a:gd name="connsiteX69" fmla="*/ 201229 w 2326559"/>
              <a:gd name="connsiteY69" fmla="*/ 537813 h 3239597"/>
              <a:gd name="connsiteX70" fmla="*/ 254898 w 2326559"/>
              <a:gd name="connsiteY70" fmla="*/ 512692 h 3239597"/>
              <a:gd name="connsiteX71" fmla="*/ 325237 w 2326559"/>
              <a:gd name="connsiteY71" fmla="*/ 472499 h 3239597"/>
              <a:gd name="connsiteX72" fmla="*/ 435769 w 2326559"/>
              <a:gd name="connsiteY72" fmla="*/ 442354 h 3239597"/>
              <a:gd name="connsiteX73" fmla="*/ 480986 w 2326559"/>
              <a:gd name="connsiteY73" fmla="*/ 422257 h 3239597"/>
              <a:gd name="connsiteX74" fmla="*/ 516156 w 2326559"/>
              <a:gd name="connsiteY74" fmla="*/ 382064 h 3239597"/>
              <a:gd name="connsiteX75" fmla="*/ 536252 w 2326559"/>
              <a:gd name="connsiteY75" fmla="*/ 296653 h 3239597"/>
              <a:gd name="connsiteX76" fmla="*/ 569041 w 2326559"/>
              <a:gd name="connsiteY76" fmla="*/ 209645 h 3239597"/>
              <a:gd name="connsiteX77" fmla="*/ 636736 w 2326559"/>
              <a:gd name="connsiteY77" fmla="*/ 120807 h 3239597"/>
              <a:gd name="connsiteX78" fmla="*/ 752292 w 2326559"/>
              <a:gd name="connsiteY78" fmla="*/ 20323 h 3239597"/>
              <a:gd name="connsiteX79" fmla="*/ 764224 w 2326559"/>
              <a:gd name="connsiteY79" fmla="*/ 4466 h 3239597"/>
              <a:gd name="connsiteX80" fmla="*/ 1139742 w 2326559"/>
              <a:gd name="connsiteY80" fmla="*/ 77700 h 3239597"/>
              <a:gd name="connsiteX81" fmla="*/ 980212 w 2326559"/>
              <a:gd name="connsiteY81" fmla="*/ 51515 h 3239597"/>
              <a:gd name="connsiteX82" fmla="*/ 812110 w 2326559"/>
              <a:gd name="connsiteY82" fmla="*/ 13860 h 3239597"/>
              <a:gd name="connsiteX83" fmla="*/ 1203456 w 2326559"/>
              <a:gd name="connsiteY83" fmla="*/ 103762 h 3239597"/>
              <a:gd name="connsiteX84" fmla="*/ 1278295 w 2326559"/>
              <a:gd name="connsiteY84" fmla="*/ 223942 h 3239597"/>
              <a:gd name="connsiteX85" fmla="*/ 1366218 w 2326559"/>
              <a:gd name="connsiteY85" fmla="*/ 388972 h 3239597"/>
              <a:gd name="connsiteX86" fmla="*/ 1409412 w 2326559"/>
              <a:gd name="connsiteY86" fmla="*/ 531533 h 3239597"/>
              <a:gd name="connsiteX87" fmla="*/ 1488264 w 2326559"/>
              <a:gd name="connsiteY87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265098 w 2326559"/>
              <a:gd name="connsiteY16" fmla="*/ 2879001 h 3239597"/>
              <a:gd name="connsiteX17" fmla="*/ 1206431 w 2326559"/>
              <a:gd name="connsiteY17" fmla="*/ 2809003 h 3239597"/>
              <a:gd name="connsiteX18" fmla="*/ 1127692 w 2326559"/>
              <a:gd name="connsiteY18" fmla="*/ 2781344 h 3239597"/>
              <a:gd name="connsiteX19" fmla="*/ 1058779 w 2326559"/>
              <a:gd name="connsiteY19" fmla="*/ 2687549 h 3239597"/>
              <a:gd name="connsiteX20" fmla="*/ 1016009 w 2326559"/>
              <a:gd name="connsiteY20" fmla="*/ 2587677 h 3239597"/>
              <a:gd name="connsiteX21" fmla="*/ 1054016 w 2326559"/>
              <a:gd name="connsiteY21" fmla="*/ 2489905 h 3239597"/>
              <a:gd name="connsiteX22" fmla="*/ 1042438 w 2326559"/>
              <a:gd name="connsiteY22" fmla="*/ 2450664 h 3239597"/>
              <a:gd name="connsiteX23" fmla="*/ 1075448 w 2326559"/>
              <a:gd name="connsiteY23" fmla="*/ 2392274 h 3239597"/>
              <a:gd name="connsiteX24" fmla="*/ 1061880 w 2326559"/>
              <a:gd name="connsiteY24" fmla="*/ 2313677 h 3239597"/>
              <a:gd name="connsiteX25" fmla="*/ 1051635 w 2326559"/>
              <a:gd name="connsiteY25" fmla="*/ 2282736 h 3239597"/>
              <a:gd name="connsiteX26" fmla="*/ 1034966 w 2326559"/>
              <a:gd name="connsiteY26" fmla="*/ 2273211 h 3239597"/>
              <a:gd name="connsiteX27" fmla="*/ 989109 w 2326559"/>
              <a:gd name="connsiteY27" fmla="*/ 2280418 h 3239597"/>
              <a:gd name="connsiteX28" fmla="*/ 977816 w 2326559"/>
              <a:gd name="connsiteY28" fmla="*/ 2242255 h 3239597"/>
              <a:gd name="connsiteX29" fmla="*/ 997011 w 2326559"/>
              <a:gd name="connsiteY29" fmla="*/ 2186005 h 3239597"/>
              <a:gd name="connsiteX30" fmla="*/ 931383 w 2326559"/>
              <a:gd name="connsiteY30" fmla="*/ 2121737 h 3239597"/>
              <a:gd name="connsiteX31" fmla="*/ 908041 w 2326559"/>
              <a:gd name="connsiteY31" fmla="*/ 2100332 h 3239597"/>
              <a:gd name="connsiteX32" fmla="*/ 903017 w 2326559"/>
              <a:gd name="connsiteY32" fmla="*/ 2050090 h 3239597"/>
              <a:gd name="connsiteX33" fmla="*/ 892969 w 2326559"/>
              <a:gd name="connsiteY33" fmla="*/ 2014921 h 3239597"/>
              <a:gd name="connsiteX34" fmla="*/ 892105 w 2326559"/>
              <a:gd name="connsiteY34" fmla="*/ 1996996 h 3239597"/>
              <a:gd name="connsiteX35" fmla="*/ 855156 w 2326559"/>
              <a:gd name="connsiteY35" fmla="*/ 1960441 h 3239597"/>
              <a:gd name="connsiteX36" fmla="*/ 832679 w 2326559"/>
              <a:gd name="connsiteY36" fmla="*/ 1959655 h 3239597"/>
              <a:gd name="connsiteX37" fmla="*/ 787461 w 2326559"/>
              <a:gd name="connsiteY37" fmla="*/ 1909413 h 3239597"/>
              <a:gd name="connsiteX38" fmla="*/ 757316 w 2326559"/>
              <a:gd name="connsiteY38" fmla="*/ 1879268 h 3239597"/>
              <a:gd name="connsiteX39" fmla="*/ 732195 w 2326559"/>
              <a:gd name="connsiteY39" fmla="*/ 1874244 h 3239597"/>
              <a:gd name="connsiteX40" fmla="*/ 682555 w 2326559"/>
              <a:gd name="connsiteY40" fmla="*/ 1794590 h 3239597"/>
              <a:gd name="connsiteX41" fmla="*/ 661857 w 2326559"/>
              <a:gd name="connsiteY41" fmla="*/ 1723519 h 3239597"/>
              <a:gd name="connsiteX42" fmla="*/ 630168 w 2326559"/>
              <a:gd name="connsiteY42" fmla="*/ 1685053 h 3239597"/>
              <a:gd name="connsiteX43" fmla="*/ 623024 w 2326559"/>
              <a:gd name="connsiteY43" fmla="*/ 1646953 h 3239597"/>
              <a:gd name="connsiteX44" fmla="*/ 601567 w 2326559"/>
              <a:gd name="connsiteY44" fmla="*/ 1618011 h 3239597"/>
              <a:gd name="connsiteX45" fmla="*/ 601593 w 2326559"/>
              <a:gd name="connsiteY45" fmla="*/ 1599328 h 3239597"/>
              <a:gd name="connsiteX46" fmla="*/ 566397 w 2326559"/>
              <a:gd name="connsiteY46" fmla="*/ 1547673 h 3239597"/>
              <a:gd name="connsiteX47" fmla="*/ 501083 w 2326559"/>
              <a:gd name="connsiteY47" fmla="*/ 1477334 h 3239597"/>
              <a:gd name="connsiteX48" fmla="*/ 470938 w 2326559"/>
              <a:gd name="connsiteY48" fmla="*/ 1442165 h 3239597"/>
              <a:gd name="connsiteX49" fmla="*/ 435769 w 2326559"/>
              <a:gd name="connsiteY49" fmla="*/ 1401972 h 3239597"/>
              <a:gd name="connsiteX50" fmla="*/ 425380 w 2326559"/>
              <a:gd name="connsiteY50" fmla="*/ 1337390 h 3239597"/>
              <a:gd name="connsiteX51" fmla="*/ 430745 w 2326559"/>
              <a:gd name="connsiteY51" fmla="*/ 1311536 h 3239597"/>
              <a:gd name="connsiteX52" fmla="*/ 387281 w 2326559"/>
              <a:gd name="connsiteY52" fmla="*/ 1289765 h 3239597"/>
              <a:gd name="connsiteX53" fmla="*/ 360406 w 2326559"/>
              <a:gd name="connsiteY53" fmla="*/ 1291440 h 3239597"/>
              <a:gd name="connsiteX54" fmla="*/ 350881 w 2326559"/>
              <a:gd name="connsiteY54" fmla="*/ 1251796 h 3239597"/>
              <a:gd name="connsiteX55" fmla="*/ 353944 w 2326559"/>
              <a:gd name="connsiteY55" fmla="*/ 1177846 h 3239597"/>
              <a:gd name="connsiteX56" fmla="*/ 335285 w 2326559"/>
              <a:gd name="connsiteY56" fmla="*/ 1150763 h 3239597"/>
              <a:gd name="connsiteX57" fmla="*/ 305140 w 2326559"/>
              <a:gd name="connsiteY57" fmla="*/ 1105545 h 3239597"/>
              <a:gd name="connsiteX58" fmla="*/ 249874 w 2326559"/>
              <a:gd name="connsiteY58" fmla="*/ 1052138 h 3239597"/>
              <a:gd name="connsiteX59" fmla="*/ 219729 w 2326559"/>
              <a:gd name="connsiteY59" fmla="*/ 1010086 h 3239597"/>
              <a:gd name="connsiteX60" fmla="*/ 184560 w 2326559"/>
              <a:gd name="connsiteY60" fmla="*/ 995013 h 3239597"/>
              <a:gd name="connsiteX61" fmla="*/ 163443 w 2326559"/>
              <a:gd name="connsiteY61" fmla="*/ 982584 h 3239597"/>
              <a:gd name="connsiteX62" fmla="*/ 139342 w 2326559"/>
              <a:gd name="connsiteY62" fmla="*/ 974917 h 3239597"/>
              <a:gd name="connsiteX63" fmla="*/ 111055 w 2326559"/>
              <a:gd name="connsiteY63" fmla="*/ 956390 h 3239597"/>
              <a:gd name="connsiteX64" fmla="*/ 74028 w 2326559"/>
              <a:gd name="connsiteY64" fmla="*/ 949796 h 3239597"/>
              <a:gd name="connsiteX65" fmla="*/ 39618 w 2326559"/>
              <a:gd name="connsiteY65" fmla="*/ 925434 h 3239597"/>
              <a:gd name="connsiteX66" fmla="*/ 1 w 2326559"/>
              <a:gd name="connsiteY66" fmla="*/ 907483 h 3239597"/>
              <a:gd name="connsiteX67" fmla="*/ 38859 w 2326559"/>
              <a:gd name="connsiteY67" fmla="*/ 783998 h 3239597"/>
              <a:gd name="connsiteX68" fmla="*/ 69004 w 2326559"/>
              <a:gd name="connsiteY68" fmla="*/ 713660 h 3239597"/>
              <a:gd name="connsiteX69" fmla="*/ 164463 w 2326559"/>
              <a:gd name="connsiteY69" fmla="*/ 593079 h 3239597"/>
              <a:gd name="connsiteX70" fmla="*/ 201229 w 2326559"/>
              <a:gd name="connsiteY70" fmla="*/ 537813 h 3239597"/>
              <a:gd name="connsiteX71" fmla="*/ 254898 w 2326559"/>
              <a:gd name="connsiteY71" fmla="*/ 512692 h 3239597"/>
              <a:gd name="connsiteX72" fmla="*/ 325237 w 2326559"/>
              <a:gd name="connsiteY72" fmla="*/ 472499 h 3239597"/>
              <a:gd name="connsiteX73" fmla="*/ 435769 w 2326559"/>
              <a:gd name="connsiteY73" fmla="*/ 442354 h 3239597"/>
              <a:gd name="connsiteX74" fmla="*/ 480986 w 2326559"/>
              <a:gd name="connsiteY74" fmla="*/ 422257 h 3239597"/>
              <a:gd name="connsiteX75" fmla="*/ 516156 w 2326559"/>
              <a:gd name="connsiteY75" fmla="*/ 382064 h 3239597"/>
              <a:gd name="connsiteX76" fmla="*/ 536252 w 2326559"/>
              <a:gd name="connsiteY76" fmla="*/ 296653 h 3239597"/>
              <a:gd name="connsiteX77" fmla="*/ 569041 w 2326559"/>
              <a:gd name="connsiteY77" fmla="*/ 209645 h 3239597"/>
              <a:gd name="connsiteX78" fmla="*/ 636736 w 2326559"/>
              <a:gd name="connsiteY78" fmla="*/ 120807 h 3239597"/>
              <a:gd name="connsiteX79" fmla="*/ 752292 w 2326559"/>
              <a:gd name="connsiteY79" fmla="*/ 20323 h 3239597"/>
              <a:gd name="connsiteX80" fmla="*/ 764224 w 2326559"/>
              <a:gd name="connsiteY80" fmla="*/ 4466 h 3239597"/>
              <a:gd name="connsiteX81" fmla="*/ 1139742 w 2326559"/>
              <a:gd name="connsiteY81" fmla="*/ 77700 h 3239597"/>
              <a:gd name="connsiteX82" fmla="*/ 980212 w 2326559"/>
              <a:gd name="connsiteY82" fmla="*/ 51515 h 3239597"/>
              <a:gd name="connsiteX83" fmla="*/ 812110 w 2326559"/>
              <a:gd name="connsiteY83" fmla="*/ 13860 h 3239597"/>
              <a:gd name="connsiteX84" fmla="*/ 1203456 w 2326559"/>
              <a:gd name="connsiteY84" fmla="*/ 103762 h 3239597"/>
              <a:gd name="connsiteX85" fmla="*/ 1278295 w 2326559"/>
              <a:gd name="connsiteY85" fmla="*/ 223942 h 3239597"/>
              <a:gd name="connsiteX86" fmla="*/ 1366218 w 2326559"/>
              <a:gd name="connsiteY86" fmla="*/ 388972 h 3239597"/>
              <a:gd name="connsiteX87" fmla="*/ 1409412 w 2326559"/>
              <a:gd name="connsiteY87" fmla="*/ 531533 h 3239597"/>
              <a:gd name="connsiteX88" fmla="*/ 1488264 w 2326559"/>
              <a:gd name="connsiteY88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12226 w 2326559"/>
              <a:gd name="connsiteY15" fmla="*/ 2893262 h 3239597"/>
              <a:gd name="connsiteX16" fmla="*/ 1301666 w 2326559"/>
              <a:gd name="connsiteY16" fmla="*/ 2904243 h 3239597"/>
              <a:gd name="connsiteX17" fmla="*/ 1265098 w 2326559"/>
              <a:gd name="connsiteY17" fmla="*/ 2879001 h 3239597"/>
              <a:gd name="connsiteX18" fmla="*/ 1206431 w 2326559"/>
              <a:gd name="connsiteY18" fmla="*/ 2809003 h 3239597"/>
              <a:gd name="connsiteX19" fmla="*/ 1127692 w 2326559"/>
              <a:gd name="connsiteY19" fmla="*/ 2781344 h 3239597"/>
              <a:gd name="connsiteX20" fmla="*/ 1058779 w 2326559"/>
              <a:gd name="connsiteY20" fmla="*/ 2687549 h 3239597"/>
              <a:gd name="connsiteX21" fmla="*/ 1016009 w 2326559"/>
              <a:gd name="connsiteY21" fmla="*/ 2587677 h 3239597"/>
              <a:gd name="connsiteX22" fmla="*/ 1054016 w 2326559"/>
              <a:gd name="connsiteY22" fmla="*/ 2489905 h 3239597"/>
              <a:gd name="connsiteX23" fmla="*/ 1042438 w 2326559"/>
              <a:gd name="connsiteY23" fmla="*/ 2450664 h 3239597"/>
              <a:gd name="connsiteX24" fmla="*/ 1075448 w 2326559"/>
              <a:gd name="connsiteY24" fmla="*/ 2392274 h 3239597"/>
              <a:gd name="connsiteX25" fmla="*/ 1061880 w 2326559"/>
              <a:gd name="connsiteY25" fmla="*/ 2313677 h 3239597"/>
              <a:gd name="connsiteX26" fmla="*/ 1051635 w 2326559"/>
              <a:gd name="connsiteY26" fmla="*/ 2282736 h 3239597"/>
              <a:gd name="connsiteX27" fmla="*/ 1034966 w 2326559"/>
              <a:gd name="connsiteY27" fmla="*/ 2273211 h 3239597"/>
              <a:gd name="connsiteX28" fmla="*/ 989109 w 2326559"/>
              <a:gd name="connsiteY28" fmla="*/ 2280418 h 3239597"/>
              <a:gd name="connsiteX29" fmla="*/ 977816 w 2326559"/>
              <a:gd name="connsiteY29" fmla="*/ 2242255 h 3239597"/>
              <a:gd name="connsiteX30" fmla="*/ 997011 w 2326559"/>
              <a:gd name="connsiteY30" fmla="*/ 2186005 h 3239597"/>
              <a:gd name="connsiteX31" fmla="*/ 931383 w 2326559"/>
              <a:gd name="connsiteY31" fmla="*/ 2121737 h 3239597"/>
              <a:gd name="connsiteX32" fmla="*/ 908041 w 2326559"/>
              <a:gd name="connsiteY32" fmla="*/ 2100332 h 3239597"/>
              <a:gd name="connsiteX33" fmla="*/ 903017 w 2326559"/>
              <a:gd name="connsiteY33" fmla="*/ 2050090 h 3239597"/>
              <a:gd name="connsiteX34" fmla="*/ 892969 w 2326559"/>
              <a:gd name="connsiteY34" fmla="*/ 2014921 h 3239597"/>
              <a:gd name="connsiteX35" fmla="*/ 892105 w 2326559"/>
              <a:gd name="connsiteY35" fmla="*/ 1996996 h 3239597"/>
              <a:gd name="connsiteX36" fmla="*/ 855156 w 2326559"/>
              <a:gd name="connsiteY36" fmla="*/ 1960441 h 3239597"/>
              <a:gd name="connsiteX37" fmla="*/ 832679 w 2326559"/>
              <a:gd name="connsiteY37" fmla="*/ 1959655 h 3239597"/>
              <a:gd name="connsiteX38" fmla="*/ 787461 w 2326559"/>
              <a:gd name="connsiteY38" fmla="*/ 1909413 h 3239597"/>
              <a:gd name="connsiteX39" fmla="*/ 757316 w 2326559"/>
              <a:gd name="connsiteY39" fmla="*/ 1879268 h 3239597"/>
              <a:gd name="connsiteX40" fmla="*/ 732195 w 2326559"/>
              <a:gd name="connsiteY40" fmla="*/ 1874244 h 3239597"/>
              <a:gd name="connsiteX41" fmla="*/ 682555 w 2326559"/>
              <a:gd name="connsiteY41" fmla="*/ 1794590 h 3239597"/>
              <a:gd name="connsiteX42" fmla="*/ 661857 w 2326559"/>
              <a:gd name="connsiteY42" fmla="*/ 1723519 h 3239597"/>
              <a:gd name="connsiteX43" fmla="*/ 630168 w 2326559"/>
              <a:gd name="connsiteY43" fmla="*/ 1685053 h 3239597"/>
              <a:gd name="connsiteX44" fmla="*/ 623024 w 2326559"/>
              <a:gd name="connsiteY44" fmla="*/ 1646953 h 3239597"/>
              <a:gd name="connsiteX45" fmla="*/ 601567 w 2326559"/>
              <a:gd name="connsiteY45" fmla="*/ 1618011 h 3239597"/>
              <a:gd name="connsiteX46" fmla="*/ 601593 w 2326559"/>
              <a:gd name="connsiteY46" fmla="*/ 1599328 h 3239597"/>
              <a:gd name="connsiteX47" fmla="*/ 566397 w 2326559"/>
              <a:gd name="connsiteY47" fmla="*/ 1547673 h 3239597"/>
              <a:gd name="connsiteX48" fmla="*/ 501083 w 2326559"/>
              <a:gd name="connsiteY48" fmla="*/ 1477334 h 3239597"/>
              <a:gd name="connsiteX49" fmla="*/ 470938 w 2326559"/>
              <a:gd name="connsiteY49" fmla="*/ 1442165 h 3239597"/>
              <a:gd name="connsiteX50" fmla="*/ 435769 w 2326559"/>
              <a:gd name="connsiteY50" fmla="*/ 1401972 h 3239597"/>
              <a:gd name="connsiteX51" fmla="*/ 425380 w 2326559"/>
              <a:gd name="connsiteY51" fmla="*/ 1337390 h 3239597"/>
              <a:gd name="connsiteX52" fmla="*/ 430745 w 2326559"/>
              <a:gd name="connsiteY52" fmla="*/ 1311536 h 3239597"/>
              <a:gd name="connsiteX53" fmla="*/ 387281 w 2326559"/>
              <a:gd name="connsiteY53" fmla="*/ 1289765 h 3239597"/>
              <a:gd name="connsiteX54" fmla="*/ 360406 w 2326559"/>
              <a:gd name="connsiteY54" fmla="*/ 1291440 h 3239597"/>
              <a:gd name="connsiteX55" fmla="*/ 350881 w 2326559"/>
              <a:gd name="connsiteY55" fmla="*/ 1251796 h 3239597"/>
              <a:gd name="connsiteX56" fmla="*/ 353944 w 2326559"/>
              <a:gd name="connsiteY56" fmla="*/ 1177846 h 3239597"/>
              <a:gd name="connsiteX57" fmla="*/ 335285 w 2326559"/>
              <a:gd name="connsiteY57" fmla="*/ 1150763 h 3239597"/>
              <a:gd name="connsiteX58" fmla="*/ 305140 w 2326559"/>
              <a:gd name="connsiteY58" fmla="*/ 1105545 h 3239597"/>
              <a:gd name="connsiteX59" fmla="*/ 249874 w 2326559"/>
              <a:gd name="connsiteY59" fmla="*/ 1052138 h 3239597"/>
              <a:gd name="connsiteX60" fmla="*/ 219729 w 2326559"/>
              <a:gd name="connsiteY60" fmla="*/ 1010086 h 3239597"/>
              <a:gd name="connsiteX61" fmla="*/ 184560 w 2326559"/>
              <a:gd name="connsiteY61" fmla="*/ 995013 h 3239597"/>
              <a:gd name="connsiteX62" fmla="*/ 163443 w 2326559"/>
              <a:gd name="connsiteY62" fmla="*/ 982584 h 3239597"/>
              <a:gd name="connsiteX63" fmla="*/ 139342 w 2326559"/>
              <a:gd name="connsiteY63" fmla="*/ 974917 h 3239597"/>
              <a:gd name="connsiteX64" fmla="*/ 111055 w 2326559"/>
              <a:gd name="connsiteY64" fmla="*/ 956390 h 3239597"/>
              <a:gd name="connsiteX65" fmla="*/ 74028 w 2326559"/>
              <a:gd name="connsiteY65" fmla="*/ 949796 h 3239597"/>
              <a:gd name="connsiteX66" fmla="*/ 39618 w 2326559"/>
              <a:gd name="connsiteY66" fmla="*/ 925434 h 3239597"/>
              <a:gd name="connsiteX67" fmla="*/ 1 w 2326559"/>
              <a:gd name="connsiteY67" fmla="*/ 907483 h 3239597"/>
              <a:gd name="connsiteX68" fmla="*/ 38859 w 2326559"/>
              <a:gd name="connsiteY68" fmla="*/ 783998 h 3239597"/>
              <a:gd name="connsiteX69" fmla="*/ 69004 w 2326559"/>
              <a:gd name="connsiteY69" fmla="*/ 713660 h 3239597"/>
              <a:gd name="connsiteX70" fmla="*/ 164463 w 2326559"/>
              <a:gd name="connsiteY70" fmla="*/ 593079 h 3239597"/>
              <a:gd name="connsiteX71" fmla="*/ 201229 w 2326559"/>
              <a:gd name="connsiteY71" fmla="*/ 537813 h 3239597"/>
              <a:gd name="connsiteX72" fmla="*/ 254898 w 2326559"/>
              <a:gd name="connsiteY72" fmla="*/ 512692 h 3239597"/>
              <a:gd name="connsiteX73" fmla="*/ 325237 w 2326559"/>
              <a:gd name="connsiteY73" fmla="*/ 472499 h 3239597"/>
              <a:gd name="connsiteX74" fmla="*/ 435769 w 2326559"/>
              <a:gd name="connsiteY74" fmla="*/ 442354 h 3239597"/>
              <a:gd name="connsiteX75" fmla="*/ 480986 w 2326559"/>
              <a:gd name="connsiteY75" fmla="*/ 422257 h 3239597"/>
              <a:gd name="connsiteX76" fmla="*/ 516156 w 2326559"/>
              <a:gd name="connsiteY76" fmla="*/ 382064 h 3239597"/>
              <a:gd name="connsiteX77" fmla="*/ 536252 w 2326559"/>
              <a:gd name="connsiteY77" fmla="*/ 296653 h 3239597"/>
              <a:gd name="connsiteX78" fmla="*/ 569041 w 2326559"/>
              <a:gd name="connsiteY78" fmla="*/ 209645 h 3239597"/>
              <a:gd name="connsiteX79" fmla="*/ 636736 w 2326559"/>
              <a:gd name="connsiteY79" fmla="*/ 120807 h 3239597"/>
              <a:gd name="connsiteX80" fmla="*/ 752292 w 2326559"/>
              <a:gd name="connsiteY80" fmla="*/ 20323 h 3239597"/>
              <a:gd name="connsiteX81" fmla="*/ 764224 w 2326559"/>
              <a:gd name="connsiteY81" fmla="*/ 4466 h 3239597"/>
              <a:gd name="connsiteX82" fmla="*/ 1139742 w 2326559"/>
              <a:gd name="connsiteY82" fmla="*/ 77700 h 3239597"/>
              <a:gd name="connsiteX83" fmla="*/ 980212 w 2326559"/>
              <a:gd name="connsiteY83" fmla="*/ 51515 h 3239597"/>
              <a:gd name="connsiteX84" fmla="*/ 812110 w 2326559"/>
              <a:gd name="connsiteY84" fmla="*/ 13860 h 3239597"/>
              <a:gd name="connsiteX85" fmla="*/ 1203456 w 2326559"/>
              <a:gd name="connsiteY85" fmla="*/ 103762 h 3239597"/>
              <a:gd name="connsiteX86" fmla="*/ 1278295 w 2326559"/>
              <a:gd name="connsiteY86" fmla="*/ 223942 h 3239597"/>
              <a:gd name="connsiteX87" fmla="*/ 1366218 w 2326559"/>
              <a:gd name="connsiteY87" fmla="*/ 388972 h 3239597"/>
              <a:gd name="connsiteX88" fmla="*/ 1409412 w 2326559"/>
              <a:gd name="connsiteY88" fmla="*/ 531533 h 3239597"/>
              <a:gd name="connsiteX89" fmla="*/ 1488264 w 2326559"/>
              <a:gd name="connsiteY89" fmla="*/ 653579 h 3239597"/>
              <a:gd name="connsiteX0" fmla="*/ 1488264 w 2326559"/>
              <a:gd name="connsiteY0" fmla="*/ 653579 h 3239597"/>
              <a:gd name="connsiteX1" fmla="*/ 1870031 w 2326559"/>
              <a:gd name="connsiteY1" fmla="*/ 913022 h 3239597"/>
              <a:gd name="connsiteX2" fmla="*/ 2091444 w 2326559"/>
              <a:gd name="connsiteY2" fmla="*/ 1232266 h 3239597"/>
              <a:gd name="connsiteX3" fmla="*/ 2155712 w 2326559"/>
              <a:gd name="connsiteY3" fmla="*/ 1599659 h 3239597"/>
              <a:gd name="connsiteX4" fmla="*/ 2145384 w 2326559"/>
              <a:gd name="connsiteY4" fmla="*/ 1956096 h 3239597"/>
              <a:gd name="connsiteX5" fmla="*/ 2195626 w 2326559"/>
              <a:gd name="connsiteY5" fmla="*/ 2192512 h 3239597"/>
              <a:gd name="connsiteX6" fmla="*/ 2285931 w 2326559"/>
              <a:gd name="connsiteY6" fmla="*/ 2451815 h 3239597"/>
              <a:gd name="connsiteX7" fmla="*/ 2326413 w 2326559"/>
              <a:gd name="connsiteY7" fmla="*/ 2755821 h 3239597"/>
              <a:gd name="connsiteX8" fmla="*/ 2273361 w 2326559"/>
              <a:gd name="connsiteY8" fmla="*/ 2920878 h 3239597"/>
              <a:gd name="connsiteX9" fmla="*/ 2229748 w 2326559"/>
              <a:gd name="connsiteY9" fmla="*/ 3032386 h 3239597"/>
              <a:gd name="connsiteX10" fmla="*/ 2141965 w 2326559"/>
              <a:gd name="connsiteY10" fmla="*/ 3084582 h 3239597"/>
              <a:gd name="connsiteX11" fmla="*/ 1848687 w 2326559"/>
              <a:gd name="connsiteY11" fmla="*/ 3195934 h 3239597"/>
              <a:gd name="connsiteX12" fmla="*/ 1718400 w 2326559"/>
              <a:gd name="connsiteY12" fmla="*/ 3194765 h 3239597"/>
              <a:gd name="connsiteX13" fmla="*/ 1531073 w 2326559"/>
              <a:gd name="connsiteY13" fmla="*/ 3121739 h 3239597"/>
              <a:gd name="connsiteX14" fmla="*/ 1444032 w 2326559"/>
              <a:gd name="connsiteY14" fmla="*/ 3043779 h 3239597"/>
              <a:gd name="connsiteX15" fmla="*/ 1336038 w 2326559"/>
              <a:gd name="connsiteY15" fmla="*/ 2921837 h 3239597"/>
              <a:gd name="connsiteX16" fmla="*/ 1301666 w 2326559"/>
              <a:gd name="connsiteY16" fmla="*/ 2904243 h 3239597"/>
              <a:gd name="connsiteX17" fmla="*/ 1265098 w 2326559"/>
              <a:gd name="connsiteY17" fmla="*/ 2879001 h 3239597"/>
              <a:gd name="connsiteX18" fmla="*/ 1206431 w 2326559"/>
              <a:gd name="connsiteY18" fmla="*/ 2809003 h 3239597"/>
              <a:gd name="connsiteX19" fmla="*/ 1127692 w 2326559"/>
              <a:gd name="connsiteY19" fmla="*/ 2781344 h 3239597"/>
              <a:gd name="connsiteX20" fmla="*/ 1058779 w 2326559"/>
              <a:gd name="connsiteY20" fmla="*/ 2687549 h 3239597"/>
              <a:gd name="connsiteX21" fmla="*/ 1016009 w 2326559"/>
              <a:gd name="connsiteY21" fmla="*/ 2587677 h 3239597"/>
              <a:gd name="connsiteX22" fmla="*/ 1054016 w 2326559"/>
              <a:gd name="connsiteY22" fmla="*/ 2489905 h 3239597"/>
              <a:gd name="connsiteX23" fmla="*/ 1042438 w 2326559"/>
              <a:gd name="connsiteY23" fmla="*/ 2450664 h 3239597"/>
              <a:gd name="connsiteX24" fmla="*/ 1075448 w 2326559"/>
              <a:gd name="connsiteY24" fmla="*/ 2392274 h 3239597"/>
              <a:gd name="connsiteX25" fmla="*/ 1061880 w 2326559"/>
              <a:gd name="connsiteY25" fmla="*/ 2313677 h 3239597"/>
              <a:gd name="connsiteX26" fmla="*/ 1051635 w 2326559"/>
              <a:gd name="connsiteY26" fmla="*/ 2282736 h 3239597"/>
              <a:gd name="connsiteX27" fmla="*/ 1034966 w 2326559"/>
              <a:gd name="connsiteY27" fmla="*/ 2273211 h 3239597"/>
              <a:gd name="connsiteX28" fmla="*/ 989109 w 2326559"/>
              <a:gd name="connsiteY28" fmla="*/ 2280418 h 3239597"/>
              <a:gd name="connsiteX29" fmla="*/ 977816 w 2326559"/>
              <a:gd name="connsiteY29" fmla="*/ 2242255 h 3239597"/>
              <a:gd name="connsiteX30" fmla="*/ 997011 w 2326559"/>
              <a:gd name="connsiteY30" fmla="*/ 2186005 h 3239597"/>
              <a:gd name="connsiteX31" fmla="*/ 931383 w 2326559"/>
              <a:gd name="connsiteY31" fmla="*/ 2121737 h 3239597"/>
              <a:gd name="connsiteX32" fmla="*/ 908041 w 2326559"/>
              <a:gd name="connsiteY32" fmla="*/ 2100332 h 3239597"/>
              <a:gd name="connsiteX33" fmla="*/ 903017 w 2326559"/>
              <a:gd name="connsiteY33" fmla="*/ 2050090 h 3239597"/>
              <a:gd name="connsiteX34" fmla="*/ 892969 w 2326559"/>
              <a:gd name="connsiteY34" fmla="*/ 2014921 h 3239597"/>
              <a:gd name="connsiteX35" fmla="*/ 892105 w 2326559"/>
              <a:gd name="connsiteY35" fmla="*/ 1996996 h 3239597"/>
              <a:gd name="connsiteX36" fmla="*/ 855156 w 2326559"/>
              <a:gd name="connsiteY36" fmla="*/ 1960441 h 3239597"/>
              <a:gd name="connsiteX37" fmla="*/ 832679 w 2326559"/>
              <a:gd name="connsiteY37" fmla="*/ 1959655 h 3239597"/>
              <a:gd name="connsiteX38" fmla="*/ 787461 w 2326559"/>
              <a:gd name="connsiteY38" fmla="*/ 1909413 h 3239597"/>
              <a:gd name="connsiteX39" fmla="*/ 757316 w 2326559"/>
              <a:gd name="connsiteY39" fmla="*/ 1879268 h 3239597"/>
              <a:gd name="connsiteX40" fmla="*/ 732195 w 2326559"/>
              <a:gd name="connsiteY40" fmla="*/ 1874244 h 3239597"/>
              <a:gd name="connsiteX41" fmla="*/ 682555 w 2326559"/>
              <a:gd name="connsiteY41" fmla="*/ 1794590 h 3239597"/>
              <a:gd name="connsiteX42" fmla="*/ 661857 w 2326559"/>
              <a:gd name="connsiteY42" fmla="*/ 1723519 h 3239597"/>
              <a:gd name="connsiteX43" fmla="*/ 630168 w 2326559"/>
              <a:gd name="connsiteY43" fmla="*/ 1685053 h 3239597"/>
              <a:gd name="connsiteX44" fmla="*/ 623024 w 2326559"/>
              <a:gd name="connsiteY44" fmla="*/ 1646953 h 3239597"/>
              <a:gd name="connsiteX45" fmla="*/ 601567 w 2326559"/>
              <a:gd name="connsiteY45" fmla="*/ 1618011 h 3239597"/>
              <a:gd name="connsiteX46" fmla="*/ 601593 w 2326559"/>
              <a:gd name="connsiteY46" fmla="*/ 1599328 h 3239597"/>
              <a:gd name="connsiteX47" fmla="*/ 566397 w 2326559"/>
              <a:gd name="connsiteY47" fmla="*/ 1547673 h 3239597"/>
              <a:gd name="connsiteX48" fmla="*/ 501083 w 2326559"/>
              <a:gd name="connsiteY48" fmla="*/ 1477334 h 3239597"/>
              <a:gd name="connsiteX49" fmla="*/ 470938 w 2326559"/>
              <a:gd name="connsiteY49" fmla="*/ 1442165 h 3239597"/>
              <a:gd name="connsiteX50" fmla="*/ 435769 w 2326559"/>
              <a:gd name="connsiteY50" fmla="*/ 1401972 h 3239597"/>
              <a:gd name="connsiteX51" fmla="*/ 425380 w 2326559"/>
              <a:gd name="connsiteY51" fmla="*/ 1337390 h 3239597"/>
              <a:gd name="connsiteX52" fmla="*/ 430745 w 2326559"/>
              <a:gd name="connsiteY52" fmla="*/ 1311536 h 3239597"/>
              <a:gd name="connsiteX53" fmla="*/ 387281 w 2326559"/>
              <a:gd name="connsiteY53" fmla="*/ 1289765 h 3239597"/>
              <a:gd name="connsiteX54" fmla="*/ 360406 w 2326559"/>
              <a:gd name="connsiteY54" fmla="*/ 1291440 h 3239597"/>
              <a:gd name="connsiteX55" fmla="*/ 350881 w 2326559"/>
              <a:gd name="connsiteY55" fmla="*/ 1251796 h 3239597"/>
              <a:gd name="connsiteX56" fmla="*/ 353944 w 2326559"/>
              <a:gd name="connsiteY56" fmla="*/ 1177846 h 3239597"/>
              <a:gd name="connsiteX57" fmla="*/ 335285 w 2326559"/>
              <a:gd name="connsiteY57" fmla="*/ 1150763 h 3239597"/>
              <a:gd name="connsiteX58" fmla="*/ 305140 w 2326559"/>
              <a:gd name="connsiteY58" fmla="*/ 1105545 h 3239597"/>
              <a:gd name="connsiteX59" fmla="*/ 249874 w 2326559"/>
              <a:gd name="connsiteY59" fmla="*/ 1052138 h 3239597"/>
              <a:gd name="connsiteX60" fmla="*/ 219729 w 2326559"/>
              <a:gd name="connsiteY60" fmla="*/ 1010086 h 3239597"/>
              <a:gd name="connsiteX61" fmla="*/ 184560 w 2326559"/>
              <a:gd name="connsiteY61" fmla="*/ 995013 h 3239597"/>
              <a:gd name="connsiteX62" fmla="*/ 163443 w 2326559"/>
              <a:gd name="connsiteY62" fmla="*/ 982584 h 3239597"/>
              <a:gd name="connsiteX63" fmla="*/ 139342 w 2326559"/>
              <a:gd name="connsiteY63" fmla="*/ 974917 h 3239597"/>
              <a:gd name="connsiteX64" fmla="*/ 111055 w 2326559"/>
              <a:gd name="connsiteY64" fmla="*/ 956390 h 3239597"/>
              <a:gd name="connsiteX65" fmla="*/ 74028 w 2326559"/>
              <a:gd name="connsiteY65" fmla="*/ 949796 h 3239597"/>
              <a:gd name="connsiteX66" fmla="*/ 39618 w 2326559"/>
              <a:gd name="connsiteY66" fmla="*/ 925434 h 3239597"/>
              <a:gd name="connsiteX67" fmla="*/ 1 w 2326559"/>
              <a:gd name="connsiteY67" fmla="*/ 907483 h 3239597"/>
              <a:gd name="connsiteX68" fmla="*/ 38859 w 2326559"/>
              <a:gd name="connsiteY68" fmla="*/ 783998 h 3239597"/>
              <a:gd name="connsiteX69" fmla="*/ 69004 w 2326559"/>
              <a:gd name="connsiteY69" fmla="*/ 713660 h 3239597"/>
              <a:gd name="connsiteX70" fmla="*/ 164463 w 2326559"/>
              <a:gd name="connsiteY70" fmla="*/ 593079 h 3239597"/>
              <a:gd name="connsiteX71" fmla="*/ 201229 w 2326559"/>
              <a:gd name="connsiteY71" fmla="*/ 537813 h 3239597"/>
              <a:gd name="connsiteX72" fmla="*/ 254898 w 2326559"/>
              <a:gd name="connsiteY72" fmla="*/ 512692 h 3239597"/>
              <a:gd name="connsiteX73" fmla="*/ 325237 w 2326559"/>
              <a:gd name="connsiteY73" fmla="*/ 472499 h 3239597"/>
              <a:gd name="connsiteX74" fmla="*/ 435769 w 2326559"/>
              <a:gd name="connsiteY74" fmla="*/ 442354 h 3239597"/>
              <a:gd name="connsiteX75" fmla="*/ 480986 w 2326559"/>
              <a:gd name="connsiteY75" fmla="*/ 422257 h 3239597"/>
              <a:gd name="connsiteX76" fmla="*/ 516156 w 2326559"/>
              <a:gd name="connsiteY76" fmla="*/ 382064 h 3239597"/>
              <a:gd name="connsiteX77" fmla="*/ 536252 w 2326559"/>
              <a:gd name="connsiteY77" fmla="*/ 296653 h 3239597"/>
              <a:gd name="connsiteX78" fmla="*/ 569041 w 2326559"/>
              <a:gd name="connsiteY78" fmla="*/ 209645 h 3239597"/>
              <a:gd name="connsiteX79" fmla="*/ 636736 w 2326559"/>
              <a:gd name="connsiteY79" fmla="*/ 120807 h 3239597"/>
              <a:gd name="connsiteX80" fmla="*/ 752292 w 2326559"/>
              <a:gd name="connsiteY80" fmla="*/ 20323 h 3239597"/>
              <a:gd name="connsiteX81" fmla="*/ 764224 w 2326559"/>
              <a:gd name="connsiteY81" fmla="*/ 4466 h 3239597"/>
              <a:gd name="connsiteX82" fmla="*/ 1139742 w 2326559"/>
              <a:gd name="connsiteY82" fmla="*/ 77700 h 3239597"/>
              <a:gd name="connsiteX83" fmla="*/ 980212 w 2326559"/>
              <a:gd name="connsiteY83" fmla="*/ 51515 h 3239597"/>
              <a:gd name="connsiteX84" fmla="*/ 812110 w 2326559"/>
              <a:gd name="connsiteY84" fmla="*/ 13860 h 3239597"/>
              <a:gd name="connsiteX85" fmla="*/ 1203456 w 2326559"/>
              <a:gd name="connsiteY85" fmla="*/ 103762 h 3239597"/>
              <a:gd name="connsiteX86" fmla="*/ 1278295 w 2326559"/>
              <a:gd name="connsiteY86" fmla="*/ 223942 h 3239597"/>
              <a:gd name="connsiteX87" fmla="*/ 1366218 w 2326559"/>
              <a:gd name="connsiteY87" fmla="*/ 388972 h 3239597"/>
              <a:gd name="connsiteX88" fmla="*/ 1409412 w 2326559"/>
              <a:gd name="connsiteY88" fmla="*/ 531533 h 3239597"/>
              <a:gd name="connsiteX89" fmla="*/ 1488264 w 2326559"/>
              <a:gd name="connsiteY89" fmla="*/ 653579 h 3239597"/>
              <a:gd name="connsiteX0" fmla="*/ 1488264 w 2326559"/>
              <a:gd name="connsiteY0" fmla="*/ 653579 h 3245417"/>
              <a:gd name="connsiteX1" fmla="*/ 1870031 w 2326559"/>
              <a:gd name="connsiteY1" fmla="*/ 913022 h 3245417"/>
              <a:gd name="connsiteX2" fmla="*/ 2091444 w 2326559"/>
              <a:gd name="connsiteY2" fmla="*/ 1232266 h 3245417"/>
              <a:gd name="connsiteX3" fmla="*/ 2155712 w 2326559"/>
              <a:gd name="connsiteY3" fmla="*/ 1599659 h 3245417"/>
              <a:gd name="connsiteX4" fmla="*/ 2145384 w 2326559"/>
              <a:gd name="connsiteY4" fmla="*/ 1956096 h 3245417"/>
              <a:gd name="connsiteX5" fmla="*/ 2195626 w 2326559"/>
              <a:gd name="connsiteY5" fmla="*/ 2192512 h 3245417"/>
              <a:gd name="connsiteX6" fmla="*/ 2285931 w 2326559"/>
              <a:gd name="connsiteY6" fmla="*/ 2451815 h 3245417"/>
              <a:gd name="connsiteX7" fmla="*/ 2326413 w 2326559"/>
              <a:gd name="connsiteY7" fmla="*/ 2755821 h 3245417"/>
              <a:gd name="connsiteX8" fmla="*/ 2273361 w 2326559"/>
              <a:gd name="connsiteY8" fmla="*/ 2920878 h 3245417"/>
              <a:gd name="connsiteX9" fmla="*/ 2229748 w 2326559"/>
              <a:gd name="connsiteY9" fmla="*/ 3032386 h 3245417"/>
              <a:gd name="connsiteX10" fmla="*/ 2141965 w 2326559"/>
              <a:gd name="connsiteY10" fmla="*/ 3084582 h 3245417"/>
              <a:gd name="connsiteX11" fmla="*/ 2010612 w 2326559"/>
              <a:gd name="connsiteY11" fmla="*/ 3212602 h 3245417"/>
              <a:gd name="connsiteX12" fmla="*/ 1718400 w 2326559"/>
              <a:gd name="connsiteY12" fmla="*/ 3194765 h 3245417"/>
              <a:gd name="connsiteX13" fmla="*/ 1531073 w 2326559"/>
              <a:gd name="connsiteY13" fmla="*/ 3121739 h 3245417"/>
              <a:gd name="connsiteX14" fmla="*/ 1444032 w 2326559"/>
              <a:gd name="connsiteY14" fmla="*/ 3043779 h 3245417"/>
              <a:gd name="connsiteX15" fmla="*/ 1336038 w 2326559"/>
              <a:gd name="connsiteY15" fmla="*/ 2921837 h 3245417"/>
              <a:gd name="connsiteX16" fmla="*/ 1301666 w 2326559"/>
              <a:gd name="connsiteY16" fmla="*/ 2904243 h 3245417"/>
              <a:gd name="connsiteX17" fmla="*/ 1265098 w 2326559"/>
              <a:gd name="connsiteY17" fmla="*/ 2879001 h 3245417"/>
              <a:gd name="connsiteX18" fmla="*/ 1206431 w 2326559"/>
              <a:gd name="connsiteY18" fmla="*/ 2809003 h 3245417"/>
              <a:gd name="connsiteX19" fmla="*/ 1127692 w 2326559"/>
              <a:gd name="connsiteY19" fmla="*/ 2781344 h 3245417"/>
              <a:gd name="connsiteX20" fmla="*/ 1058779 w 2326559"/>
              <a:gd name="connsiteY20" fmla="*/ 2687549 h 3245417"/>
              <a:gd name="connsiteX21" fmla="*/ 1016009 w 2326559"/>
              <a:gd name="connsiteY21" fmla="*/ 2587677 h 3245417"/>
              <a:gd name="connsiteX22" fmla="*/ 1054016 w 2326559"/>
              <a:gd name="connsiteY22" fmla="*/ 2489905 h 3245417"/>
              <a:gd name="connsiteX23" fmla="*/ 1042438 w 2326559"/>
              <a:gd name="connsiteY23" fmla="*/ 2450664 h 3245417"/>
              <a:gd name="connsiteX24" fmla="*/ 1075448 w 2326559"/>
              <a:gd name="connsiteY24" fmla="*/ 2392274 h 3245417"/>
              <a:gd name="connsiteX25" fmla="*/ 1061880 w 2326559"/>
              <a:gd name="connsiteY25" fmla="*/ 2313677 h 3245417"/>
              <a:gd name="connsiteX26" fmla="*/ 1051635 w 2326559"/>
              <a:gd name="connsiteY26" fmla="*/ 2282736 h 3245417"/>
              <a:gd name="connsiteX27" fmla="*/ 1034966 w 2326559"/>
              <a:gd name="connsiteY27" fmla="*/ 2273211 h 3245417"/>
              <a:gd name="connsiteX28" fmla="*/ 989109 w 2326559"/>
              <a:gd name="connsiteY28" fmla="*/ 2280418 h 3245417"/>
              <a:gd name="connsiteX29" fmla="*/ 977816 w 2326559"/>
              <a:gd name="connsiteY29" fmla="*/ 2242255 h 3245417"/>
              <a:gd name="connsiteX30" fmla="*/ 997011 w 2326559"/>
              <a:gd name="connsiteY30" fmla="*/ 2186005 h 3245417"/>
              <a:gd name="connsiteX31" fmla="*/ 931383 w 2326559"/>
              <a:gd name="connsiteY31" fmla="*/ 2121737 h 3245417"/>
              <a:gd name="connsiteX32" fmla="*/ 908041 w 2326559"/>
              <a:gd name="connsiteY32" fmla="*/ 2100332 h 3245417"/>
              <a:gd name="connsiteX33" fmla="*/ 903017 w 2326559"/>
              <a:gd name="connsiteY33" fmla="*/ 2050090 h 3245417"/>
              <a:gd name="connsiteX34" fmla="*/ 892969 w 2326559"/>
              <a:gd name="connsiteY34" fmla="*/ 2014921 h 3245417"/>
              <a:gd name="connsiteX35" fmla="*/ 892105 w 2326559"/>
              <a:gd name="connsiteY35" fmla="*/ 1996996 h 3245417"/>
              <a:gd name="connsiteX36" fmla="*/ 855156 w 2326559"/>
              <a:gd name="connsiteY36" fmla="*/ 1960441 h 3245417"/>
              <a:gd name="connsiteX37" fmla="*/ 832679 w 2326559"/>
              <a:gd name="connsiteY37" fmla="*/ 1959655 h 3245417"/>
              <a:gd name="connsiteX38" fmla="*/ 787461 w 2326559"/>
              <a:gd name="connsiteY38" fmla="*/ 1909413 h 3245417"/>
              <a:gd name="connsiteX39" fmla="*/ 757316 w 2326559"/>
              <a:gd name="connsiteY39" fmla="*/ 1879268 h 3245417"/>
              <a:gd name="connsiteX40" fmla="*/ 732195 w 2326559"/>
              <a:gd name="connsiteY40" fmla="*/ 1874244 h 3245417"/>
              <a:gd name="connsiteX41" fmla="*/ 682555 w 2326559"/>
              <a:gd name="connsiteY41" fmla="*/ 1794590 h 3245417"/>
              <a:gd name="connsiteX42" fmla="*/ 661857 w 2326559"/>
              <a:gd name="connsiteY42" fmla="*/ 1723519 h 3245417"/>
              <a:gd name="connsiteX43" fmla="*/ 630168 w 2326559"/>
              <a:gd name="connsiteY43" fmla="*/ 1685053 h 3245417"/>
              <a:gd name="connsiteX44" fmla="*/ 623024 w 2326559"/>
              <a:gd name="connsiteY44" fmla="*/ 1646953 h 3245417"/>
              <a:gd name="connsiteX45" fmla="*/ 601567 w 2326559"/>
              <a:gd name="connsiteY45" fmla="*/ 1618011 h 3245417"/>
              <a:gd name="connsiteX46" fmla="*/ 601593 w 2326559"/>
              <a:gd name="connsiteY46" fmla="*/ 1599328 h 3245417"/>
              <a:gd name="connsiteX47" fmla="*/ 566397 w 2326559"/>
              <a:gd name="connsiteY47" fmla="*/ 1547673 h 3245417"/>
              <a:gd name="connsiteX48" fmla="*/ 501083 w 2326559"/>
              <a:gd name="connsiteY48" fmla="*/ 1477334 h 3245417"/>
              <a:gd name="connsiteX49" fmla="*/ 470938 w 2326559"/>
              <a:gd name="connsiteY49" fmla="*/ 1442165 h 3245417"/>
              <a:gd name="connsiteX50" fmla="*/ 435769 w 2326559"/>
              <a:gd name="connsiteY50" fmla="*/ 1401972 h 3245417"/>
              <a:gd name="connsiteX51" fmla="*/ 425380 w 2326559"/>
              <a:gd name="connsiteY51" fmla="*/ 1337390 h 3245417"/>
              <a:gd name="connsiteX52" fmla="*/ 430745 w 2326559"/>
              <a:gd name="connsiteY52" fmla="*/ 1311536 h 3245417"/>
              <a:gd name="connsiteX53" fmla="*/ 387281 w 2326559"/>
              <a:gd name="connsiteY53" fmla="*/ 1289765 h 3245417"/>
              <a:gd name="connsiteX54" fmla="*/ 360406 w 2326559"/>
              <a:gd name="connsiteY54" fmla="*/ 1291440 h 3245417"/>
              <a:gd name="connsiteX55" fmla="*/ 350881 w 2326559"/>
              <a:gd name="connsiteY55" fmla="*/ 1251796 h 3245417"/>
              <a:gd name="connsiteX56" fmla="*/ 353944 w 2326559"/>
              <a:gd name="connsiteY56" fmla="*/ 1177846 h 3245417"/>
              <a:gd name="connsiteX57" fmla="*/ 335285 w 2326559"/>
              <a:gd name="connsiteY57" fmla="*/ 1150763 h 3245417"/>
              <a:gd name="connsiteX58" fmla="*/ 305140 w 2326559"/>
              <a:gd name="connsiteY58" fmla="*/ 1105545 h 3245417"/>
              <a:gd name="connsiteX59" fmla="*/ 249874 w 2326559"/>
              <a:gd name="connsiteY59" fmla="*/ 1052138 h 3245417"/>
              <a:gd name="connsiteX60" fmla="*/ 219729 w 2326559"/>
              <a:gd name="connsiteY60" fmla="*/ 1010086 h 3245417"/>
              <a:gd name="connsiteX61" fmla="*/ 184560 w 2326559"/>
              <a:gd name="connsiteY61" fmla="*/ 995013 h 3245417"/>
              <a:gd name="connsiteX62" fmla="*/ 163443 w 2326559"/>
              <a:gd name="connsiteY62" fmla="*/ 982584 h 3245417"/>
              <a:gd name="connsiteX63" fmla="*/ 139342 w 2326559"/>
              <a:gd name="connsiteY63" fmla="*/ 974917 h 3245417"/>
              <a:gd name="connsiteX64" fmla="*/ 111055 w 2326559"/>
              <a:gd name="connsiteY64" fmla="*/ 956390 h 3245417"/>
              <a:gd name="connsiteX65" fmla="*/ 74028 w 2326559"/>
              <a:gd name="connsiteY65" fmla="*/ 949796 h 3245417"/>
              <a:gd name="connsiteX66" fmla="*/ 39618 w 2326559"/>
              <a:gd name="connsiteY66" fmla="*/ 925434 h 3245417"/>
              <a:gd name="connsiteX67" fmla="*/ 1 w 2326559"/>
              <a:gd name="connsiteY67" fmla="*/ 907483 h 3245417"/>
              <a:gd name="connsiteX68" fmla="*/ 38859 w 2326559"/>
              <a:gd name="connsiteY68" fmla="*/ 783998 h 3245417"/>
              <a:gd name="connsiteX69" fmla="*/ 69004 w 2326559"/>
              <a:gd name="connsiteY69" fmla="*/ 713660 h 3245417"/>
              <a:gd name="connsiteX70" fmla="*/ 164463 w 2326559"/>
              <a:gd name="connsiteY70" fmla="*/ 593079 h 3245417"/>
              <a:gd name="connsiteX71" fmla="*/ 201229 w 2326559"/>
              <a:gd name="connsiteY71" fmla="*/ 537813 h 3245417"/>
              <a:gd name="connsiteX72" fmla="*/ 254898 w 2326559"/>
              <a:gd name="connsiteY72" fmla="*/ 512692 h 3245417"/>
              <a:gd name="connsiteX73" fmla="*/ 325237 w 2326559"/>
              <a:gd name="connsiteY73" fmla="*/ 472499 h 3245417"/>
              <a:gd name="connsiteX74" fmla="*/ 435769 w 2326559"/>
              <a:gd name="connsiteY74" fmla="*/ 442354 h 3245417"/>
              <a:gd name="connsiteX75" fmla="*/ 480986 w 2326559"/>
              <a:gd name="connsiteY75" fmla="*/ 422257 h 3245417"/>
              <a:gd name="connsiteX76" fmla="*/ 516156 w 2326559"/>
              <a:gd name="connsiteY76" fmla="*/ 382064 h 3245417"/>
              <a:gd name="connsiteX77" fmla="*/ 536252 w 2326559"/>
              <a:gd name="connsiteY77" fmla="*/ 296653 h 3245417"/>
              <a:gd name="connsiteX78" fmla="*/ 569041 w 2326559"/>
              <a:gd name="connsiteY78" fmla="*/ 209645 h 3245417"/>
              <a:gd name="connsiteX79" fmla="*/ 636736 w 2326559"/>
              <a:gd name="connsiteY79" fmla="*/ 120807 h 3245417"/>
              <a:gd name="connsiteX80" fmla="*/ 752292 w 2326559"/>
              <a:gd name="connsiteY80" fmla="*/ 20323 h 3245417"/>
              <a:gd name="connsiteX81" fmla="*/ 764224 w 2326559"/>
              <a:gd name="connsiteY81" fmla="*/ 4466 h 3245417"/>
              <a:gd name="connsiteX82" fmla="*/ 1139742 w 2326559"/>
              <a:gd name="connsiteY82" fmla="*/ 77700 h 3245417"/>
              <a:gd name="connsiteX83" fmla="*/ 980212 w 2326559"/>
              <a:gd name="connsiteY83" fmla="*/ 51515 h 3245417"/>
              <a:gd name="connsiteX84" fmla="*/ 812110 w 2326559"/>
              <a:gd name="connsiteY84" fmla="*/ 13860 h 3245417"/>
              <a:gd name="connsiteX85" fmla="*/ 1203456 w 2326559"/>
              <a:gd name="connsiteY85" fmla="*/ 103762 h 3245417"/>
              <a:gd name="connsiteX86" fmla="*/ 1278295 w 2326559"/>
              <a:gd name="connsiteY86" fmla="*/ 223942 h 3245417"/>
              <a:gd name="connsiteX87" fmla="*/ 1366218 w 2326559"/>
              <a:gd name="connsiteY87" fmla="*/ 388972 h 3245417"/>
              <a:gd name="connsiteX88" fmla="*/ 1409412 w 2326559"/>
              <a:gd name="connsiteY88" fmla="*/ 531533 h 3245417"/>
              <a:gd name="connsiteX89" fmla="*/ 1488264 w 2326559"/>
              <a:gd name="connsiteY89" fmla="*/ 653579 h 3245417"/>
              <a:gd name="connsiteX0" fmla="*/ 1488264 w 2326559"/>
              <a:gd name="connsiteY0" fmla="*/ 653579 h 3219097"/>
              <a:gd name="connsiteX1" fmla="*/ 1870031 w 2326559"/>
              <a:gd name="connsiteY1" fmla="*/ 913022 h 3219097"/>
              <a:gd name="connsiteX2" fmla="*/ 2091444 w 2326559"/>
              <a:gd name="connsiteY2" fmla="*/ 1232266 h 3219097"/>
              <a:gd name="connsiteX3" fmla="*/ 2155712 w 2326559"/>
              <a:gd name="connsiteY3" fmla="*/ 1599659 h 3219097"/>
              <a:gd name="connsiteX4" fmla="*/ 2145384 w 2326559"/>
              <a:gd name="connsiteY4" fmla="*/ 1956096 h 3219097"/>
              <a:gd name="connsiteX5" fmla="*/ 2195626 w 2326559"/>
              <a:gd name="connsiteY5" fmla="*/ 2192512 h 3219097"/>
              <a:gd name="connsiteX6" fmla="*/ 2285931 w 2326559"/>
              <a:gd name="connsiteY6" fmla="*/ 2451815 h 3219097"/>
              <a:gd name="connsiteX7" fmla="*/ 2326413 w 2326559"/>
              <a:gd name="connsiteY7" fmla="*/ 2755821 h 3219097"/>
              <a:gd name="connsiteX8" fmla="*/ 2273361 w 2326559"/>
              <a:gd name="connsiteY8" fmla="*/ 2920878 h 3219097"/>
              <a:gd name="connsiteX9" fmla="*/ 2229748 w 2326559"/>
              <a:gd name="connsiteY9" fmla="*/ 3032386 h 3219097"/>
              <a:gd name="connsiteX10" fmla="*/ 2141965 w 2326559"/>
              <a:gd name="connsiteY10" fmla="*/ 3084582 h 3219097"/>
              <a:gd name="connsiteX11" fmla="*/ 2010612 w 2326559"/>
              <a:gd name="connsiteY11" fmla="*/ 3212602 h 3219097"/>
              <a:gd name="connsiteX12" fmla="*/ 1718400 w 2326559"/>
              <a:gd name="connsiteY12" fmla="*/ 3194765 h 3219097"/>
              <a:gd name="connsiteX13" fmla="*/ 1620754 w 2326559"/>
              <a:gd name="connsiteY13" fmla="*/ 3163799 h 3219097"/>
              <a:gd name="connsiteX14" fmla="*/ 1531073 w 2326559"/>
              <a:gd name="connsiteY14" fmla="*/ 3121739 h 3219097"/>
              <a:gd name="connsiteX15" fmla="*/ 1444032 w 2326559"/>
              <a:gd name="connsiteY15" fmla="*/ 3043779 h 3219097"/>
              <a:gd name="connsiteX16" fmla="*/ 1336038 w 2326559"/>
              <a:gd name="connsiteY16" fmla="*/ 2921837 h 3219097"/>
              <a:gd name="connsiteX17" fmla="*/ 1301666 w 2326559"/>
              <a:gd name="connsiteY17" fmla="*/ 2904243 h 3219097"/>
              <a:gd name="connsiteX18" fmla="*/ 1265098 w 2326559"/>
              <a:gd name="connsiteY18" fmla="*/ 2879001 h 3219097"/>
              <a:gd name="connsiteX19" fmla="*/ 1206431 w 2326559"/>
              <a:gd name="connsiteY19" fmla="*/ 2809003 h 3219097"/>
              <a:gd name="connsiteX20" fmla="*/ 1127692 w 2326559"/>
              <a:gd name="connsiteY20" fmla="*/ 2781344 h 3219097"/>
              <a:gd name="connsiteX21" fmla="*/ 1058779 w 2326559"/>
              <a:gd name="connsiteY21" fmla="*/ 2687549 h 3219097"/>
              <a:gd name="connsiteX22" fmla="*/ 1016009 w 2326559"/>
              <a:gd name="connsiteY22" fmla="*/ 2587677 h 3219097"/>
              <a:gd name="connsiteX23" fmla="*/ 1054016 w 2326559"/>
              <a:gd name="connsiteY23" fmla="*/ 2489905 h 3219097"/>
              <a:gd name="connsiteX24" fmla="*/ 1042438 w 2326559"/>
              <a:gd name="connsiteY24" fmla="*/ 2450664 h 3219097"/>
              <a:gd name="connsiteX25" fmla="*/ 1075448 w 2326559"/>
              <a:gd name="connsiteY25" fmla="*/ 2392274 h 3219097"/>
              <a:gd name="connsiteX26" fmla="*/ 1061880 w 2326559"/>
              <a:gd name="connsiteY26" fmla="*/ 2313677 h 3219097"/>
              <a:gd name="connsiteX27" fmla="*/ 1051635 w 2326559"/>
              <a:gd name="connsiteY27" fmla="*/ 2282736 h 3219097"/>
              <a:gd name="connsiteX28" fmla="*/ 1034966 w 2326559"/>
              <a:gd name="connsiteY28" fmla="*/ 2273211 h 3219097"/>
              <a:gd name="connsiteX29" fmla="*/ 989109 w 2326559"/>
              <a:gd name="connsiteY29" fmla="*/ 2280418 h 3219097"/>
              <a:gd name="connsiteX30" fmla="*/ 977816 w 2326559"/>
              <a:gd name="connsiteY30" fmla="*/ 2242255 h 3219097"/>
              <a:gd name="connsiteX31" fmla="*/ 997011 w 2326559"/>
              <a:gd name="connsiteY31" fmla="*/ 2186005 h 3219097"/>
              <a:gd name="connsiteX32" fmla="*/ 931383 w 2326559"/>
              <a:gd name="connsiteY32" fmla="*/ 2121737 h 3219097"/>
              <a:gd name="connsiteX33" fmla="*/ 908041 w 2326559"/>
              <a:gd name="connsiteY33" fmla="*/ 2100332 h 3219097"/>
              <a:gd name="connsiteX34" fmla="*/ 903017 w 2326559"/>
              <a:gd name="connsiteY34" fmla="*/ 2050090 h 3219097"/>
              <a:gd name="connsiteX35" fmla="*/ 892969 w 2326559"/>
              <a:gd name="connsiteY35" fmla="*/ 2014921 h 3219097"/>
              <a:gd name="connsiteX36" fmla="*/ 892105 w 2326559"/>
              <a:gd name="connsiteY36" fmla="*/ 1996996 h 3219097"/>
              <a:gd name="connsiteX37" fmla="*/ 855156 w 2326559"/>
              <a:gd name="connsiteY37" fmla="*/ 1960441 h 3219097"/>
              <a:gd name="connsiteX38" fmla="*/ 832679 w 2326559"/>
              <a:gd name="connsiteY38" fmla="*/ 1959655 h 3219097"/>
              <a:gd name="connsiteX39" fmla="*/ 787461 w 2326559"/>
              <a:gd name="connsiteY39" fmla="*/ 1909413 h 3219097"/>
              <a:gd name="connsiteX40" fmla="*/ 757316 w 2326559"/>
              <a:gd name="connsiteY40" fmla="*/ 1879268 h 3219097"/>
              <a:gd name="connsiteX41" fmla="*/ 732195 w 2326559"/>
              <a:gd name="connsiteY41" fmla="*/ 1874244 h 3219097"/>
              <a:gd name="connsiteX42" fmla="*/ 682555 w 2326559"/>
              <a:gd name="connsiteY42" fmla="*/ 1794590 h 3219097"/>
              <a:gd name="connsiteX43" fmla="*/ 661857 w 2326559"/>
              <a:gd name="connsiteY43" fmla="*/ 1723519 h 3219097"/>
              <a:gd name="connsiteX44" fmla="*/ 630168 w 2326559"/>
              <a:gd name="connsiteY44" fmla="*/ 1685053 h 3219097"/>
              <a:gd name="connsiteX45" fmla="*/ 623024 w 2326559"/>
              <a:gd name="connsiteY45" fmla="*/ 1646953 h 3219097"/>
              <a:gd name="connsiteX46" fmla="*/ 601567 w 2326559"/>
              <a:gd name="connsiteY46" fmla="*/ 1618011 h 3219097"/>
              <a:gd name="connsiteX47" fmla="*/ 601593 w 2326559"/>
              <a:gd name="connsiteY47" fmla="*/ 1599328 h 3219097"/>
              <a:gd name="connsiteX48" fmla="*/ 566397 w 2326559"/>
              <a:gd name="connsiteY48" fmla="*/ 1547673 h 3219097"/>
              <a:gd name="connsiteX49" fmla="*/ 501083 w 2326559"/>
              <a:gd name="connsiteY49" fmla="*/ 1477334 h 3219097"/>
              <a:gd name="connsiteX50" fmla="*/ 470938 w 2326559"/>
              <a:gd name="connsiteY50" fmla="*/ 1442165 h 3219097"/>
              <a:gd name="connsiteX51" fmla="*/ 435769 w 2326559"/>
              <a:gd name="connsiteY51" fmla="*/ 1401972 h 3219097"/>
              <a:gd name="connsiteX52" fmla="*/ 425380 w 2326559"/>
              <a:gd name="connsiteY52" fmla="*/ 1337390 h 3219097"/>
              <a:gd name="connsiteX53" fmla="*/ 430745 w 2326559"/>
              <a:gd name="connsiteY53" fmla="*/ 1311536 h 3219097"/>
              <a:gd name="connsiteX54" fmla="*/ 387281 w 2326559"/>
              <a:gd name="connsiteY54" fmla="*/ 1289765 h 3219097"/>
              <a:gd name="connsiteX55" fmla="*/ 360406 w 2326559"/>
              <a:gd name="connsiteY55" fmla="*/ 1291440 h 3219097"/>
              <a:gd name="connsiteX56" fmla="*/ 350881 w 2326559"/>
              <a:gd name="connsiteY56" fmla="*/ 1251796 h 3219097"/>
              <a:gd name="connsiteX57" fmla="*/ 353944 w 2326559"/>
              <a:gd name="connsiteY57" fmla="*/ 1177846 h 3219097"/>
              <a:gd name="connsiteX58" fmla="*/ 335285 w 2326559"/>
              <a:gd name="connsiteY58" fmla="*/ 1150763 h 3219097"/>
              <a:gd name="connsiteX59" fmla="*/ 305140 w 2326559"/>
              <a:gd name="connsiteY59" fmla="*/ 1105545 h 3219097"/>
              <a:gd name="connsiteX60" fmla="*/ 249874 w 2326559"/>
              <a:gd name="connsiteY60" fmla="*/ 1052138 h 3219097"/>
              <a:gd name="connsiteX61" fmla="*/ 219729 w 2326559"/>
              <a:gd name="connsiteY61" fmla="*/ 1010086 h 3219097"/>
              <a:gd name="connsiteX62" fmla="*/ 184560 w 2326559"/>
              <a:gd name="connsiteY62" fmla="*/ 995013 h 3219097"/>
              <a:gd name="connsiteX63" fmla="*/ 163443 w 2326559"/>
              <a:gd name="connsiteY63" fmla="*/ 982584 h 3219097"/>
              <a:gd name="connsiteX64" fmla="*/ 139342 w 2326559"/>
              <a:gd name="connsiteY64" fmla="*/ 974917 h 3219097"/>
              <a:gd name="connsiteX65" fmla="*/ 111055 w 2326559"/>
              <a:gd name="connsiteY65" fmla="*/ 956390 h 3219097"/>
              <a:gd name="connsiteX66" fmla="*/ 74028 w 2326559"/>
              <a:gd name="connsiteY66" fmla="*/ 949796 h 3219097"/>
              <a:gd name="connsiteX67" fmla="*/ 39618 w 2326559"/>
              <a:gd name="connsiteY67" fmla="*/ 925434 h 3219097"/>
              <a:gd name="connsiteX68" fmla="*/ 1 w 2326559"/>
              <a:gd name="connsiteY68" fmla="*/ 907483 h 3219097"/>
              <a:gd name="connsiteX69" fmla="*/ 38859 w 2326559"/>
              <a:gd name="connsiteY69" fmla="*/ 783998 h 3219097"/>
              <a:gd name="connsiteX70" fmla="*/ 69004 w 2326559"/>
              <a:gd name="connsiteY70" fmla="*/ 713660 h 3219097"/>
              <a:gd name="connsiteX71" fmla="*/ 164463 w 2326559"/>
              <a:gd name="connsiteY71" fmla="*/ 593079 h 3219097"/>
              <a:gd name="connsiteX72" fmla="*/ 201229 w 2326559"/>
              <a:gd name="connsiteY72" fmla="*/ 537813 h 3219097"/>
              <a:gd name="connsiteX73" fmla="*/ 254898 w 2326559"/>
              <a:gd name="connsiteY73" fmla="*/ 512692 h 3219097"/>
              <a:gd name="connsiteX74" fmla="*/ 325237 w 2326559"/>
              <a:gd name="connsiteY74" fmla="*/ 472499 h 3219097"/>
              <a:gd name="connsiteX75" fmla="*/ 435769 w 2326559"/>
              <a:gd name="connsiteY75" fmla="*/ 442354 h 3219097"/>
              <a:gd name="connsiteX76" fmla="*/ 480986 w 2326559"/>
              <a:gd name="connsiteY76" fmla="*/ 422257 h 3219097"/>
              <a:gd name="connsiteX77" fmla="*/ 516156 w 2326559"/>
              <a:gd name="connsiteY77" fmla="*/ 382064 h 3219097"/>
              <a:gd name="connsiteX78" fmla="*/ 536252 w 2326559"/>
              <a:gd name="connsiteY78" fmla="*/ 296653 h 3219097"/>
              <a:gd name="connsiteX79" fmla="*/ 569041 w 2326559"/>
              <a:gd name="connsiteY79" fmla="*/ 209645 h 3219097"/>
              <a:gd name="connsiteX80" fmla="*/ 636736 w 2326559"/>
              <a:gd name="connsiteY80" fmla="*/ 120807 h 3219097"/>
              <a:gd name="connsiteX81" fmla="*/ 752292 w 2326559"/>
              <a:gd name="connsiteY81" fmla="*/ 20323 h 3219097"/>
              <a:gd name="connsiteX82" fmla="*/ 764224 w 2326559"/>
              <a:gd name="connsiteY82" fmla="*/ 4466 h 3219097"/>
              <a:gd name="connsiteX83" fmla="*/ 1139742 w 2326559"/>
              <a:gd name="connsiteY83" fmla="*/ 77700 h 3219097"/>
              <a:gd name="connsiteX84" fmla="*/ 980212 w 2326559"/>
              <a:gd name="connsiteY84" fmla="*/ 51515 h 3219097"/>
              <a:gd name="connsiteX85" fmla="*/ 812110 w 2326559"/>
              <a:gd name="connsiteY85" fmla="*/ 13860 h 3219097"/>
              <a:gd name="connsiteX86" fmla="*/ 1203456 w 2326559"/>
              <a:gd name="connsiteY86" fmla="*/ 103762 h 3219097"/>
              <a:gd name="connsiteX87" fmla="*/ 1278295 w 2326559"/>
              <a:gd name="connsiteY87" fmla="*/ 223942 h 3219097"/>
              <a:gd name="connsiteX88" fmla="*/ 1366218 w 2326559"/>
              <a:gd name="connsiteY88" fmla="*/ 388972 h 3219097"/>
              <a:gd name="connsiteX89" fmla="*/ 1409412 w 2326559"/>
              <a:gd name="connsiteY89" fmla="*/ 531533 h 3219097"/>
              <a:gd name="connsiteX90" fmla="*/ 1488264 w 2326559"/>
              <a:gd name="connsiteY90" fmla="*/ 653579 h 3219097"/>
              <a:gd name="connsiteX0" fmla="*/ 1488264 w 2326559"/>
              <a:gd name="connsiteY0" fmla="*/ 653579 h 3219097"/>
              <a:gd name="connsiteX1" fmla="*/ 1870031 w 2326559"/>
              <a:gd name="connsiteY1" fmla="*/ 913022 h 3219097"/>
              <a:gd name="connsiteX2" fmla="*/ 2091444 w 2326559"/>
              <a:gd name="connsiteY2" fmla="*/ 1232266 h 3219097"/>
              <a:gd name="connsiteX3" fmla="*/ 2155712 w 2326559"/>
              <a:gd name="connsiteY3" fmla="*/ 1599659 h 3219097"/>
              <a:gd name="connsiteX4" fmla="*/ 2145384 w 2326559"/>
              <a:gd name="connsiteY4" fmla="*/ 1956096 h 3219097"/>
              <a:gd name="connsiteX5" fmla="*/ 2195626 w 2326559"/>
              <a:gd name="connsiteY5" fmla="*/ 2192512 h 3219097"/>
              <a:gd name="connsiteX6" fmla="*/ 2285931 w 2326559"/>
              <a:gd name="connsiteY6" fmla="*/ 2451815 h 3219097"/>
              <a:gd name="connsiteX7" fmla="*/ 2326413 w 2326559"/>
              <a:gd name="connsiteY7" fmla="*/ 2755821 h 3219097"/>
              <a:gd name="connsiteX8" fmla="*/ 2273361 w 2326559"/>
              <a:gd name="connsiteY8" fmla="*/ 2920878 h 3219097"/>
              <a:gd name="connsiteX9" fmla="*/ 2229748 w 2326559"/>
              <a:gd name="connsiteY9" fmla="*/ 3032386 h 3219097"/>
              <a:gd name="connsiteX10" fmla="*/ 2141965 w 2326559"/>
              <a:gd name="connsiteY10" fmla="*/ 3084582 h 3219097"/>
              <a:gd name="connsiteX11" fmla="*/ 2010612 w 2326559"/>
              <a:gd name="connsiteY11" fmla="*/ 3212602 h 3219097"/>
              <a:gd name="connsiteX12" fmla="*/ 1718400 w 2326559"/>
              <a:gd name="connsiteY12" fmla="*/ 3194765 h 3219097"/>
              <a:gd name="connsiteX13" fmla="*/ 1620754 w 2326559"/>
              <a:gd name="connsiteY13" fmla="*/ 3163799 h 3219097"/>
              <a:gd name="connsiteX14" fmla="*/ 1531073 w 2326559"/>
              <a:gd name="connsiteY14" fmla="*/ 3121739 h 3219097"/>
              <a:gd name="connsiteX15" fmla="*/ 1492166 w 2326559"/>
              <a:gd name="connsiteY15" fmla="*/ 3068549 h 3219097"/>
              <a:gd name="connsiteX16" fmla="*/ 1444032 w 2326559"/>
              <a:gd name="connsiteY16" fmla="*/ 3043779 h 3219097"/>
              <a:gd name="connsiteX17" fmla="*/ 1336038 w 2326559"/>
              <a:gd name="connsiteY17" fmla="*/ 2921837 h 3219097"/>
              <a:gd name="connsiteX18" fmla="*/ 1301666 w 2326559"/>
              <a:gd name="connsiteY18" fmla="*/ 2904243 h 3219097"/>
              <a:gd name="connsiteX19" fmla="*/ 1265098 w 2326559"/>
              <a:gd name="connsiteY19" fmla="*/ 2879001 h 3219097"/>
              <a:gd name="connsiteX20" fmla="*/ 1206431 w 2326559"/>
              <a:gd name="connsiteY20" fmla="*/ 2809003 h 3219097"/>
              <a:gd name="connsiteX21" fmla="*/ 1127692 w 2326559"/>
              <a:gd name="connsiteY21" fmla="*/ 2781344 h 3219097"/>
              <a:gd name="connsiteX22" fmla="*/ 1058779 w 2326559"/>
              <a:gd name="connsiteY22" fmla="*/ 2687549 h 3219097"/>
              <a:gd name="connsiteX23" fmla="*/ 1016009 w 2326559"/>
              <a:gd name="connsiteY23" fmla="*/ 2587677 h 3219097"/>
              <a:gd name="connsiteX24" fmla="*/ 1054016 w 2326559"/>
              <a:gd name="connsiteY24" fmla="*/ 2489905 h 3219097"/>
              <a:gd name="connsiteX25" fmla="*/ 1042438 w 2326559"/>
              <a:gd name="connsiteY25" fmla="*/ 2450664 h 3219097"/>
              <a:gd name="connsiteX26" fmla="*/ 1075448 w 2326559"/>
              <a:gd name="connsiteY26" fmla="*/ 2392274 h 3219097"/>
              <a:gd name="connsiteX27" fmla="*/ 1061880 w 2326559"/>
              <a:gd name="connsiteY27" fmla="*/ 2313677 h 3219097"/>
              <a:gd name="connsiteX28" fmla="*/ 1051635 w 2326559"/>
              <a:gd name="connsiteY28" fmla="*/ 2282736 h 3219097"/>
              <a:gd name="connsiteX29" fmla="*/ 1034966 w 2326559"/>
              <a:gd name="connsiteY29" fmla="*/ 2273211 h 3219097"/>
              <a:gd name="connsiteX30" fmla="*/ 989109 w 2326559"/>
              <a:gd name="connsiteY30" fmla="*/ 2280418 h 3219097"/>
              <a:gd name="connsiteX31" fmla="*/ 977816 w 2326559"/>
              <a:gd name="connsiteY31" fmla="*/ 2242255 h 3219097"/>
              <a:gd name="connsiteX32" fmla="*/ 997011 w 2326559"/>
              <a:gd name="connsiteY32" fmla="*/ 2186005 h 3219097"/>
              <a:gd name="connsiteX33" fmla="*/ 931383 w 2326559"/>
              <a:gd name="connsiteY33" fmla="*/ 2121737 h 3219097"/>
              <a:gd name="connsiteX34" fmla="*/ 908041 w 2326559"/>
              <a:gd name="connsiteY34" fmla="*/ 2100332 h 3219097"/>
              <a:gd name="connsiteX35" fmla="*/ 903017 w 2326559"/>
              <a:gd name="connsiteY35" fmla="*/ 2050090 h 3219097"/>
              <a:gd name="connsiteX36" fmla="*/ 892969 w 2326559"/>
              <a:gd name="connsiteY36" fmla="*/ 2014921 h 3219097"/>
              <a:gd name="connsiteX37" fmla="*/ 892105 w 2326559"/>
              <a:gd name="connsiteY37" fmla="*/ 1996996 h 3219097"/>
              <a:gd name="connsiteX38" fmla="*/ 855156 w 2326559"/>
              <a:gd name="connsiteY38" fmla="*/ 1960441 h 3219097"/>
              <a:gd name="connsiteX39" fmla="*/ 832679 w 2326559"/>
              <a:gd name="connsiteY39" fmla="*/ 1959655 h 3219097"/>
              <a:gd name="connsiteX40" fmla="*/ 787461 w 2326559"/>
              <a:gd name="connsiteY40" fmla="*/ 1909413 h 3219097"/>
              <a:gd name="connsiteX41" fmla="*/ 757316 w 2326559"/>
              <a:gd name="connsiteY41" fmla="*/ 1879268 h 3219097"/>
              <a:gd name="connsiteX42" fmla="*/ 732195 w 2326559"/>
              <a:gd name="connsiteY42" fmla="*/ 1874244 h 3219097"/>
              <a:gd name="connsiteX43" fmla="*/ 682555 w 2326559"/>
              <a:gd name="connsiteY43" fmla="*/ 1794590 h 3219097"/>
              <a:gd name="connsiteX44" fmla="*/ 661857 w 2326559"/>
              <a:gd name="connsiteY44" fmla="*/ 1723519 h 3219097"/>
              <a:gd name="connsiteX45" fmla="*/ 630168 w 2326559"/>
              <a:gd name="connsiteY45" fmla="*/ 1685053 h 3219097"/>
              <a:gd name="connsiteX46" fmla="*/ 623024 w 2326559"/>
              <a:gd name="connsiteY46" fmla="*/ 1646953 h 3219097"/>
              <a:gd name="connsiteX47" fmla="*/ 601567 w 2326559"/>
              <a:gd name="connsiteY47" fmla="*/ 1618011 h 3219097"/>
              <a:gd name="connsiteX48" fmla="*/ 601593 w 2326559"/>
              <a:gd name="connsiteY48" fmla="*/ 1599328 h 3219097"/>
              <a:gd name="connsiteX49" fmla="*/ 566397 w 2326559"/>
              <a:gd name="connsiteY49" fmla="*/ 1547673 h 3219097"/>
              <a:gd name="connsiteX50" fmla="*/ 501083 w 2326559"/>
              <a:gd name="connsiteY50" fmla="*/ 1477334 h 3219097"/>
              <a:gd name="connsiteX51" fmla="*/ 470938 w 2326559"/>
              <a:gd name="connsiteY51" fmla="*/ 1442165 h 3219097"/>
              <a:gd name="connsiteX52" fmla="*/ 435769 w 2326559"/>
              <a:gd name="connsiteY52" fmla="*/ 1401972 h 3219097"/>
              <a:gd name="connsiteX53" fmla="*/ 425380 w 2326559"/>
              <a:gd name="connsiteY53" fmla="*/ 1337390 h 3219097"/>
              <a:gd name="connsiteX54" fmla="*/ 430745 w 2326559"/>
              <a:gd name="connsiteY54" fmla="*/ 1311536 h 3219097"/>
              <a:gd name="connsiteX55" fmla="*/ 387281 w 2326559"/>
              <a:gd name="connsiteY55" fmla="*/ 1289765 h 3219097"/>
              <a:gd name="connsiteX56" fmla="*/ 360406 w 2326559"/>
              <a:gd name="connsiteY56" fmla="*/ 1291440 h 3219097"/>
              <a:gd name="connsiteX57" fmla="*/ 350881 w 2326559"/>
              <a:gd name="connsiteY57" fmla="*/ 1251796 h 3219097"/>
              <a:gd name="connsiteX58" fmla="*/ 353944 w 2326559"/>
              <a:gd name="connsiteY58" fmla="*/ 1177846 h 3219097"/>
              <a:gd name="connsiteX59" fmla="*/ 335285 w 2326559"/>
              <a:gd name="connsiteY59" fmla="*/ 1150763 h 3219097"/>
              <a:gd name="connsiteX60" fmla="*/ 305140 w 2326559"/>
              <a:gd name="connsiteY60" fmla="*/ 1105545 h 3219097"/>
              <a:gd name="connsiteX61" fmla="*/ 249874 w 2326559"/>
              <a:gd name="connsiteY61" fmla="*/ 1052138 h 3219097"/>
              <a:gd name="connsiteX62" fmla="*/ 219729 w 2326559"/>
              <a:gd name="connsiteY62" fmla="*/ 1010086 h 3219097"/>
              <a:gd name="connsiteX63" fmla="*/ 184560 w 2326559"/>
              <a:gd name="connsiteY63" fmla="*/ 995013 h 3219097"/>
              <a:gd name="connsiteX64" fmla="*/ 163443 w 2326559"/>
              <a:gd name="connsiteY64" fmla="*/ 982584 h 3219097"/>
              <a:gd name="connsiteX65" fmla="*/ 139342 w 2326559"/>
              <a:gd name="connsiteY65" fmla="*/ 974917 h 3219097"/>
              <a:gd name="connsiteX66" fmla="*/ 111055 w 2326559"/>
              <a:gd name="connsiteY66" fmla="*/ 956390 h 3219097"/>
              <a:gd name="connsiteX67" fmla="*/ 74028 w 2326559"/>
              <a:gd name="connsiteY67" fmla="*/ 949796 h 3219097"/>
              <a:gd name="connsiteX68" fmla="*/ 39618 w 2326559"/>
              <a:gd name="connsiteY68" fmla="*/ 925434 h 3219097"/>
              <a:gd name="connsiteX69" fmla="*/ 1 w 2326559"/>
              <a:gd name="connsiteY69" fmla="*/ 907483 h 3219097"/>
              <a:gd name="connsiteX70" fmla="*/ 38859 w 2326559"/>
              <a:gd name="connsiteY70" fmla="*/ 783998 h 3219097"/>
              <a:gd name="connsiteX71" fmla="*/ 69004 w 2326559"/>
              <a:gd name="connsiteY71" fmla="*/ 713660 h 3219097"/>
              <a:gd name="connsiteX72" fmla="*/ 164463 w 2326559"/>
              <a:gd name="connsiteY72" fmla="*/ 593079 h 3219097"/>
              <a:gd name="connsiteX73" fmla="*/ 201229 w 2326559"/>
              <a:gd name="connsiteY73" fmla="*/ 537813 h 3219097"/>
              <a:gd name="connsiteX74" fmla="*/ 254898 w 2326559"/>
              <a:gd name="connsiteY74" fmla="*/ 512692 h 3219097"/>
              <a:gd name="connsiteX75" fmla="*/ 325237 w 2326559"/>
              <a:gd name="connsiteY75" fmla="*/ 472499 h 3219097"/>
              <a:gd name="connsiteX76" fmla="*/ 435769 w 2326559"/>
              <a:gd name="connsiteY76" fmla="*/ 442354 h 3219097"/>
              <a:gd name="connsiteX77" fmla="*/ 480986 w 2326559"/>
              <a:gd name="connsiteY77" fmla="*/ 422257 h 3219097"/>
              <a:gd name="connsiteX78" fmla="*/ 516156 w 2326559"/>
              <a:gd name="connsiteY78" fmla="*/ 382064 h 3219097"/>
              <a:gd name="connsiteX79" fmla="*/ 536252 w 2326559"/>
              <a:gd name="connsiteY79" fmla="*/ 296653 h 3219097"/>
              <a:gd name="connsiteX80" fmla="*/ 569041 w 2326559"/>
              <a:gd name="connsiteY80" fmla="*/ 209645 h 3219097"/>
              <a:gd name="connsiteX81" fmla="*/ 636736 w 2326559"/>
              <a:gd name="connsiteY81" fmla="*/ 120807 h 3219097"/>
              <a:gd name="connsiteX82" fmla="*/ 752292 w 2326559"/>
              <a:gd name="connsiteY82" fmla="*/ 20323 h 3219097"/>
              <a:gd name="connsiteX83" fmla="*/ 764224 w 2326559"/>
              <a:gd name="connsiteY83" fmla="*/ 4466 h 3219097"/>
              <a:gd name="connsiteX84" fmla="*/ 1139742 w 2326559"/>
              <a:gd name="connsiteY84" fmla="*/ 77700 h 3219097"/>
              <a:gd name="connsiteX85" fmla="*/ 980212 w 2326559"/>
              <a:gd name="connsiteY85" fmla="*/ 51515 h 3219097"/>
              <a:gd name="connsiteX86" fmla="*/ 812110 w 2326559"/>
              <a:gd name="connsiteY86" fmla="*/ 13860 h 3219097"/>
              <a:gd name="connsiteX87" fmla="*/ 1203456 w 2326559"/>
              <a:gd name="connsiteY87" fmla="*/ 103762 h 3219097"/>
              <a:gd name="connsiteX88" fmla="*/ 1278295 w 2326559"/>
              <a:gd name="connsiteY88" fmla="*/ 223942 h 3219097"/>
              <a:gd name="connsiteX89" fmla="*/ 1366218 w 2326559"/>
              <a:gd name="connsiteY89" fmla="*/ 388972 h 3219097"/>
              <a:gd name="connsiteX90" fmla="*/ 1409412 w 2326559"/>
              <a:gd name="connsiteY90" fmla="*/ 531533 h 3219097"/>
              <a:gd name="connsiteX91" fmla="*/ 1488264 w 2326559"/>
              <a:gd name="connsiteY91" fmla="*/ 653579 h 3219097"/>
              <a:gd name="connsiteX0" fmla="*/ 1488264 w 2326562"/>
              <a:gd name="connsiteY0" fmla="*/ 653579 h 3219097"/>
              <a:gd name="connsiteX1" fmla="*/ 1870031 w 2326562"/>
              <a:gd name="connsiteY1" fmla="*/ 913022 h 3219097"/>
              <a:gd name="connsiteX2" fmla="*/ 2091444 w 2326562"/>
              <a:gd name="connsiteY2" fmla="*/ 1232266 h 3219097"/>
              <a:gd name="connsiteX3" fmla="*/ 2155712 w 2326562"/>
              <a:gd name="connsiteY3" fmla="*/ 1599659 h 3219097"/>
              <a:gd name="connsiteX4" fmla="*/ 2145384 w 2326562"/>
              <a:gd name="connsiteY4" fmla="*/ 1956096 h 3219097"/>
              <a:gd name="connsiteX5" fmla="*/ 2195626 w 2326562"/>
              <a:gd name="connsiteY5" fmla="*/ 2192512 h 3219097"/>
              <a:gd name="connsiteX6" fmla="*/ 2285931 w 2326562"/>
              <a:gd name="connsiteY6" fmla="*/ 2451815 h 3219097"/>
              <a:gd name="connsiteX7" fmla="*/ 2326413 w 2326562"/>
              <a:gd name="connsiteY7" fmla="*/ 2755821 h 3219097"/>
              <a:gd name="connsiteX8" fmla="*/ 2294648 w 2326562"/>
              <a:gd name="connsiteY8" fmla="*/ 2923293 h 3219097"/>
              <a:gd name="connsiteX9" fmla="*/ 2273361 w 2326562"/>
              <a:gd name="connsiteY9" fmla="*/ 2920878 h 3219097"/>
              <a:gd name="connsiteX10" fmla="*/ 2229748 w 2326562"/>
              <a:gd name="connsiteY10" fmla="*/ 3032386 h 3219097"/>
              <a:gd name="connsiteX11" fmla="*/ 2141965 w 2326562"/>
              <a:gd name="connsiteY11" fmla="*/ 3084582 h 3219097"/>
              <a:gd name="connsiteX12" fmla="*/ 2010612 w 2326562"/>
              <a:gd name="connsiteY12" fmla="*/ 3212602 h 3219097"/>
              <a:gd name="connsiteX13" fmla="*/ 1718400 w 2326562"/>
              <a:gd name="connsiteY13" fmla="*/ 3194765 h 3219097"/>
              <a:gd name="connsiteX14" fmla="*/ 1620754 w 2326562"/>
              <a:gd name="connsiteY14" fmla="*/ 3163799 h 3219097"/>
              <a:gd name="connsiteX15" fmla="*/ 1531073 w 2326562"/>
              <a:gd name="connsiteY15" fmla="*/ 3121739 h 3219097"/>
              <a:gd name="connsiteX16" fmla="*/ 1492166 w 2326562"/>
              <a:gd name="connsiteY16" fmla="*/ 3068549 h 3219097"/>
              <a:gd name="connsiteX17" fmla="*/ 1444032 w 2326562"/>
              <a:gd name="connsiteY17" fmla="*/ 3043779 h 3219097"/>
              <a:gd name="connsiteX18" fmla="*/ 1336038 w 2326562"/>
              <a:gd name="connsiteY18" fmla="*/ 2921837 h 3219097"/>
              <a:gd name="connsiteX19" fmla="*/ 1301666 w 2326562"/>
              <a:gd name="connsiteY19" fmla="*/ 2904243 h 3219097"/>
              <a:gd name="connsiteX20" fmla="*/ 1265098 w 2326562"/>
              <a:gd name="connsiteY20" fmla="*/ 2879001 h 3219097"/>
              <a:gd name="connsiteX21" fmla="*/ 1206431 w 2326562"/>
              <a:gd name="connsiteY21" fmla="*/ 2809003 h 3219097"/>
              <a:gd name="connsiteX22" fmla="*/ 1127692 w 2326562"/>
              <a:gd name="connsiteY22" fmla="*/ 2781344 h 3219097"/>
              <a:gd name="connsiteX23" fmla="*/ 1058779 w 2326562"/>
              <a:gd name="connsiteY23" fmla="*/ 2687549 h 3219097"/>
              <a:gd name="connsiteX24" fmla="*/ 1016009 w 2326562"/>
              <a:gd name="connsiteY24" fmla="*/ 2587677 h 3219097"/>
              <a:gd name="connsiteX25" fmla="*/ 1054016 w 2326562"/>
              <a:gd name="connsiteY25" fmla="*/ 2489905 h 3219097"/>
              <a:gd name="connsiteX26" fmla="*/ 1042438 w 2326562"/>
              <a:gd name="connsiteY26" fmla="*/ 2450664 h 3219097"/>
              <a:gd name="connsiteX27" fmla="*/ 1075448 w 2326562"/>
              <a:gd name="connsiteY27" fmla="*/ 2392274 h 3219097"/>
              <a:gd name="connsiteX28" fmla="*/ 1061880 w 2326562"/>
              <a:gd name="connsiteY28" fmla="*/ 2313677 h 3219097"/>
              <a:gd name="connsiteX29" fmla="*/ 1051635 w 2326562"/>
              <a:gd name="connsiteY29" fmla="*/ 2282736 h 3219097"/>
              <a:gd name="connsiteX30" fmla="*/ 1034966 w 2326562"/>
              <a:gd name="connsiteY30" fmla="*/ 2273211 h 3219097"/>
              <a:gd name="connsiteX31" fmla="*/ 989109 w 2326562"/>
              <a:gd name="connsiteY31" fmla="*/ 2280418 h 3219097"/>
              <a:gd name="connsiteX32" fmla="*/ 977816 w 2326562"/>
              <a:gd name="connsiteY32" fmla="*/ 2242255 h 3219097"/>
              <a:gd name="connsiteX33" fmla="*/ 997011 w 2326562"/>
              <a:gd name="connsiteY33" fmla="*/ 2186005 h 3219097"/>
              <a:gd name="connsiteX34" fmla="*/ 931383 w 2326562"/>
              <a:gd name="connsiteY34" fmla="*/ 2121737 h 3219097"/>
              <a:gd name="connsiteX35" fmla="*/ 908041 w 2326562"/>
              <a:gd name="connsiteY35" fmla="*/ 2100332 h 3219097"/>
              <a:gd name="connsiteX36" fmla="*/ 903017 w 2326562"/>
              <a:gd name="connsiteY36" fmla="*/ 2050090 h 3219097"/>
              <a:gd name="connsiteX37" fmla="*/ 892969 w 2326562"/>
              <a:gd name="connsiteY37" fmla="*/ 2014921 h 3219097"/>
              <a:gd name="connsiteX38" fmla="*/ 892105 w 2326562"/>
              <a:gd name="connsiteY38" fmla="*/ 1996996 h 3219097"/>
              <a:gd name="connsiteX39" fmla="*/ 855156 w 2326562"/>
              <a:gd name="connsiteY39" fmla="*/ 1960441 h 3219097"/>
              <a:gd name="connsiteX40" fmla="*/ 832679 w 2326562"/>
              <a:gd name="connsiteY40" fmla="*/ 1959655 h 3219097"/>
              <a:gd name="connsiteX41" fmla="*/ 787461 w 2326562"/>
              <a:gd name="connsiteY41" fmla="*/ 1909413 h 3219097"/>
              <a:gd name="connsiteX42" fmla="*/ 757316 w 2326562"/>
              <a:gd name="connsiteY42" fmla="*/ 1879268 h 3219097"/>
              <a:gd name="connsiteX43" fmla="*/ 732195 w 2326562"/>
              <a:gd name="connsiteY43" fmla="*/ 1874244 h 3219097"/>
              <a:gd name="connsiteX44" fmla="*/ 682555 w 2326562"/>
              <a:gd name="connsiteY44" fmla="*/ 1794590 h 3219097"/>
              <a:gd name="connsiteX45" fmla="*/ 661857 w 2326562"/>
              <a:gd name="connsiteY45" fmla="*/ 1723519 h 3219097"/>
              <a:gd name="connsiteX46" fmla="*/ 630168 w 2326562"/>
              <a:gd name="connsiteY46" fmla="*/ 1685053 h 3219097"/>
              <a:gd name="connsiteX47" fmla="*/ 623024 w 2326562"/>
              <a:gd name="connsiteY47" fmla="*/ 1646953 h 3219097"/>
              <a:gd name="connsiteX48" fmla="*/ 601567 w 2326562"/>
              <a:gd name="connsiteY48" fmla="*/ 1618011 h 3219097"/>
              <a:gd name="connsiteX49" fmla="*/ 601593 w 2326562"/>
              <a:gd name="connsiteY49" fmla="*/ 1599328 h 3219097"/>
              <a:gd name="connsiteX50" fmla="*/ 566397 w 2326562"/>
              <a:gd name="connsiteY50" fmla="*/ 1547673 h 3219097"/>
              <a:gd name="connsiteX51" fmla="*/ 501083 w 2326562"/>
              <a:gd name="connsiteY51" fmla="*/ 1477334 h 3219097"/>
              <a:gd name="connsiteX52" fmla="*/ 470938 w 2326562"/>
              <a:gd name="connsiteY52" fmla="*/ 1442165 h 3219097"/>
              <a:gd name="connsiteX53" fmla="*/ 435769 w 2326562"/>
              <a:gd name="connsiteY53" fmla="*/ 1401972 h 3219097"/>
              <a:gd name="connsiteX54" fmla="*/ 425380 w 2326562"/>
              <a:gd name="connsiteY54" fmla="*/ 1337390 h 3219097"/>
              <a:gd name="connsiteX55" fmla="*/ 430745 w 2326562"/>
              <a:gd name="connsiteY55" fmla="*/ 1311536 h 3219097"/>
              <a:gd name="connsiteX56" fmla="*/ 387281 w 2326562"/>
              <a:gd name="connsiteY56" fmla="*/ 1289765 h 3219097"/>
              <a:gd name="connsiteX57" fmla="*/ 360406 w 2326562"/>
              <a:gd name="connsiteY57" fmla="*/ 1291440 h 3219097"/>
              <a:gd name="connsiteX58" fmla="*/ 350881 w 2326562"/>
              <a:gd name="connsiteY58" fmla="*/ 1251796 h 3219097"/>
              <a:gd name="connsiteX59" fmla="*/ 353944 w 2326562"/>
              <a:gd name="connsiteY59" fmla="*/ 1177846 h 3219097"/>
              <a:gd name="connsiteX60" fmla="*/ 335285 w 2326562"/>
              <a:gd name="connsiteY60" fmla="*/ 1150763 h 3219097"/>
              <a:gd name="connsiteX61" fmla="*/ 305140 w 2326562"/>
              <a:gd name="connsiteY61" fmla="*/ 1105545 h 3219097"/>
              <a:gd name="connsiteX62" fmla="*/ 249874 w 2326562"/>
              <a:gd name="connsiteY62" fmla="*/ 1052138 h 3219097"/>
              <a:gd name="connsiteX63" fmla="*/ 219729 w 2326562"/>
              <a:gd name="connsiteY63" fmla="*/ 1010086 h 3219097"/>
              <a:gd name="connsiteX64" fmla="*/ 184560 w 2326562"/>
              <a:gd name="connsiteY64" fmla="*/ 995013 h 3219097"/>
              <a:gd name="connsiteX65" fmla="*/ 163443 w 2326562"/>
              <a:gd name="connsiteY65" fmla="*/ 982584 h 3219097"/>
              <a:gd name="connsiteX66" fmla="*/ 139342 w 2326562"/>
              <a:gd name="connsiteY66" fmla="*/ 974917 h 3219097"/>
              <a:gd name="connsiteX67" fmla="*/ 111055 w 2326562"/>
              <a:gd name="connsiteY67" fmla="*/ 956390 h 3219097"/>
              <a:gd name="connsiteX68" fmla="*/ 74028 w 2326562"/>
              <a:gd name="connsiteY68" fmla="*/ 949796 h 3219097"/>
              <a:gd name="connsiteX69" fmla="*/ 39618 w 2326562"/>
              <a:gd name="connsiteY69" fmla="*/ 925434 h 3219097"/>
              <a:gd name="connsiteX70" fmla="*/ 1 w 2326562"/>
              <a:gd name="connsiteY70" fmla="*/ 907483 h 3219097"/>
              <a:gd name="connsiteX71" fmla="*/ 38859 w 2326562"/>
              <a:gd name="connsiteY71" fmla="*/ 783998 h 3219097"/>
              <a:gd name="connsiteX72" fmla="*/ 69004 w 2326562"/>
              <a:gd name="connsiteY72" fmla="*/ 713660 h 3219097"/>
              <a:gd name="connsiteX73" fmla="*/ 164463 w 2326562"/>
              <a:gd name="connsiteY73" fmla="*/ 593079 h 3219097"/>
              <a:gd name="connsiteX74" fmla="*/ 201229 w 2326562"/>
              <a:gd name="connsiteY74" fmla="*/ 537813 h 3219097"/>
              <a:gd name="connsiteX75" fmla="*/ 254898 w 2326562"/>
              <a:gd name="connsiteY75" fmla="*/ 512692 h 3219097"/>
              <a:gd name="connsiteX76" fmla="*/ 325237 w 2326562"/>
              <a:gd name="connsiteY76" fmla="*/ 472499 h 3219097"/>
              <a:gd name="connsiteX77" fmla="*/ 435769 w 2326562"/>
              <a:gd name="connsiteY77" fmla="*/ 442354 h 3219097"/>
              <a:gd name="connsiteX78" fmla="*/ 480986 w 2326562"/>
              <a:gd name="connsiteY78" fmla="*/ 422257 h 3219097"/>
              <a:gd name="connsiteX79" fmla="*/ 516156 w 2326562"/>
              <a:gd name="connsiteY79" fmla="*/ 382064 h 3219097"/>
              <a:gd name="connsiteX80" fmla="*/ 536252 w 2326562"/>
              <a:gd name="connsiteY80" fmla="*/ 296653 h 3219097"/>
              <a:gd name="connsiteX81" fmla="*/ 569041 w 2326562"/>
              <a:gd name="connsiteY81" fmla="*/ 209645 h 3219097"/>
              <a:gd name="connsiteX82" fmla="*/ 636736 w 2326562"/>
              <a:gd name="connsiteY82" fmla="*/ 120807 h 3219097"/>
              <a:gd name="connsiteX83" fmla="*/ 752292 w 2326562"/>
              <a:gd name="connsiteY83" fmla="*/ 20323 h 3219097"/>
              <a:gd name="connsiteX84" fmla="*/ 764224 w 2326562"/>
              <a:gd name="connsiteY84" fmla="*/ 4466 h 3219097"/>
              <a:gd name="connsiteX85" fmla="*/ 1139742 w 2326562"/>
              <a:gd name="connsiteY85" fmla="*/ 77700 h 3219097"/>
              <a:gd name="connsiteX86" fmla="*/ 980212 w 2326562"/>
              <a:gd name="connsiteY86" fmla="*/ 51515 h 3219097"/>
              <a:gd name="connsiteX87" fmla="*/ 812110 w 2326562"/>
              <a:gd name="connsiteY87" fmla="*/ 13860 h 3219097"/>
              <a:gd name="connsiteX88" fmla="*/ 1203456 w 2326562"/>
              <a:gd name="connsiteY88" fmla="*/ 103762 h 3219097"/>
              <a:gd name="connsiteX89" fmla="*/ 1278295 w 2326562"/>
              <a:gd name="connsiteY89" fmla="*/ 223942 h 3219097"/>
              <a:gd name="connsiteX90" fmla="*/ 1366218 w 2326562"/>
              <a:gd name="connsiteY90" fmla="*/ 388972 h 3219097"/>
              <a:gd name="connsiteX91" fmla="*/ 1409412 w 2326562"/>
              <a:gd name="connsiteY91" fmla="*/ 531533 h 3219097"/>
              <a:gd name="connsiteX92" fmla="*/ 1488264 w 2326562"/>
              <a:gd name="connsiteY92" fmla="*/ 653579 h 3219097"/>
              <a:gd name="connsiteX0" fmla="*/ 1488264 w 2326562"/>
              <a:gd name="connsiteY0" fmla="*/ 653579 h 3219097"/>
              <a:gd name="connsiteX1" fmla="*/ 1870031 w 2326562"/>
              <a:gd name="connsiteY1" fmla="*/ 913022 h 3219097"/>
              <a:gd name="connsiteX2" fmla="*/ 2091444 w 2326562"/>
              <a:gd name="connsiteY2" fmla="*/ 1232266 h 3219097"/>
              <a:gd name="connsiteX3" fmla="*/ 2155712 w 2326562"/>
              <a:gd name="connsiteY3" fmla="*/ 1599659 h 3219097"/>
              <a:gd name="connsiteX4" fmla="*/ 2145384 w 2326562"/>
              <a:gd name="connsiteY4" fmla="*/ 1956096 h 3219097"/>
              <a:gd name="connsiteX5" fmla="*/ 2195626 w 2326562"/>
              <a:gd name="connsiteY5" fmla="*/ 2192512 h 3219097"/>
              <a:gd name="connsiteX6" fmla="*/ 2285931 w 2326562"/>
              <a:gd name="connsiteY6" fmla="*/ 2451815 h 3219097"/>
              <a:gd name="connsiteX7" fmla="*/ 2326413 w 2326562"/>
              <a:gd name="connsiteY7" fmla="*/ 2755821 h 3219097"/>
              <a:gd name="connsiteX8" fmla="*/ 2294648 w 2326562"/>
              <a:gd name="connsiteY8" fmla="*/ 2923293 h 3219097"/>
              <a:gd name="connsiteX9" fmla="*/ 2280504 w 2326562"/>
              <a:gd name="connsiteY9" fmla="*/ 2968503 h 3219097"/>
              <a:gd name="connsiteX10" fmla="*/ 2229748 w 2326562"/>
              <a:gd name="connsiteY10" fmla="*/ 3032386 h 3219097"/>
              <a:gd name="connsiteX11" fmla="*/ 2141965 w 2326562"/>
              <a:gd name="connsiteY11" fmla="*/ 3084582 h 3219097"/>
              <a:gd name="connsiteX12" fmla="*/ 2010612 w 2326562"/>
              <a:gd name="connsiteY12" fmla="*/ 3212602 h 3219097"/>
              <a:gd name="connsiteX13" fmla="*/ 1718400 w 2326562"/>
              <a:gd name="connsiteY13" fmla="*/ 3194765 h 3219097"/>
              <a:gd name="connsiteX14" fmla="*/ 1620754 w 2326562"/>
              <a:gd name="connsiteY14" fmla="*/ 3163799 h 3219097"/>
              <a:gd name="connsiteX15" fmla="*/ 1531073 w 2326562"/>
              <a:gd name="connsiteY15" fmla="*/ 3121739 h 3219097"/>
              <a:gd name="connsiteX16" fmla="*/ 1492166 w 2326562"/>
              <a:gd name="connsiteY16" fmla="*/ 3068549 h 3219097"/>
              <a:gd name="connsiteX17" fmla="*/ 1444032 w 2326562"/>
              <a:gd name="connsiteY17" fmla="*/ 3043779 h 3219097"/>
              <a:gd name="connsiteX18" fmla="*/ 1336038 w 2326562"/>
              <a:gd name="connsiteY18" fmla="*/ 2921837 h 3219097"/>
              <a:gd name="connsiteX19" fmla="*/ 1301666 w 2326562"/>
              <a:gd name="connsiteY19" fmla="*/ 2904243 h 3219097"/>
              <a:gd name="connsiteX20" fmla="*/ 1265098 w 2326562"/>
              <a:gd name="connsiteY20" fmla="*/ 2879001 h 3219097"/>
              <a:gd name="connsiteX21" fmla="*/ 1206431 w 2326562"/>
              <a:gd name="connsiteY21" fmla="*/ 2809003 h 3219097"/>
              <a:gd name="connsiteX22" fmla="*/ 1127692 w 2326562"/>
              <a:gd name="connsiteY22" fmla="*/ 2781344 h 3219097"/>
              <a:gd name="connsiteX23" fmla="*/ 1058779 w 2326562"/>
              <a:gd name="connsiteY23" fmla="*/ 2687549 h 3219097"/>
              <a:gd name="connsiteX24" fmla="*/ 1016009 w 2326562"/>
              <a:gd name="connsiteY24" fmla="*/ 2587677 h 3219097"/>
              <a:gd name="connsiteX25" fmla="*/ 1054016 w 2326562"/>
              <a:gd name="connsiteY25" fmla="*/ 2489905 h 3219097"/>
              <a:gd name="connsiteX26" fmla="*/ 1042438 w 2326562"/>
              <a:gd name="connsiteY26" fmla="*/ 2450664 h 3219097"/>
              <a:gd name="connsiteX27" fmla="*/ 1075448 w 2326562"/>
              <a:gd name="connsiteY27" fmla="*/ 2392274 h 3219097"/>
              <a:gd name="connsiteX28" fmla="*/ 1061880 w 2326562"/>
              <a:gd name="connsiteY28" fmla="*/ 2313677 h 3219097"/>
              <a:gd name="connsiteX29" fmla="*/ 1051635 w 2326562"/>
              <a:gd name="connsiteY29" fmla="*/ 2282736 h 3219097"/>
              <a:gd name="connsiteX30" fmla="*/ 1034966 w 2326562"/>
              <a:gd name="connsiteY30" fmla="*/ 2273211 h 3219097"/>
              <a:gd name="connsiteX31" fmla="*/ 989109 w 2326562"/>
              <a:gd name="connsiteY31" fmla="*/ 2280418 h 3219097"/>
              <a:gd name="connsiteX32" fmla="*/ 977816 w 2326562"/>
              <a:gd name="connsiteY32" fmla="*/ 2242255 h 3219097"/>
              <a:gd name="connsiteX33" fmla="*/ 997011 w 2326562"/>
              <a:gd name="connsiteY33" fmla="*/ 2186005 h 3219097"/>
              <a:gd name="connsiteX34" fmla="*/ 931383 w 2326562"/>
              <a:gd name="connsiteY34" fmla="*/ 2121737 h 3219097"/>
              <a:gd name="connsiteX35" fmla="*/ 908041 w 2326562"/>
              <a:gd name="connsiteY35" fmla="*/ 2100332 h 3219097"/>
              <a:gd name="connsiteX36" fmla="*/ 903017 w 2326562"/>
              <a:gd name="connsiteY36" fmla="*/ 2050090 h 3219097"/>
              <a:gd name="connsiteX37" fmla="*/ 892969 w 2326562"/>
              <a:gd name="connsiteY37" fmla="*/ 2014921 h 3219097"/>
              <a:gd name="connsiteX38" fmla="*/ 892105 w 2326562"/>
              <a:gd name="connsiteY38" fmla="*/ 1996996 h 3219097"/>
              <a:gd name="connsiteX39" fmla="*/ 855156 w 2326562"/>
              <a:gd name="connsiteY39" fmla="*/ 1960441 h 3219097"/>
              <a:gd name="connsiteX40" fmla="*/ 832679 w 2326562"/>
              <a:gd name="connsiteY40" fmla="*/ 1959655 h 3219097"/>
              <a:gd name="connsiteX41" fmla="*/ 787461 w 2326562"/>
              <a:gd name="connsiteY41" fmla="*/ 1909413 h 3219097"/>
              <a:gd name="connsiteX42" fmla="*/ 757316 w 2326562"/>
              <a:gd name="connsiteY42" fmla="*/ 1879268 h 3219097"/>
              <a:gd name="connsiteX43" fmla="*/ 732195 w 2326562"/>
              <a:gd name="connsiteY43" fmla="*/ 1874244 h 3219097"/>
              <a:gd name="connsiteX44" fmla="*/ 682555 w 2326562"/>
              <a:gd name="connsiteY44" fmla="*/ 1794590 h 3219097"/>
              <a:gd name="connsiteX45" fmla="*/ 661857 w 2326562"/>
              <a:gd name="connsiteY45" fmla="*/ 1723519 h 3219097"/>
              <a:gd name="connsiteX46" fmla="*/ 630168 w 2326562"/>
              <a:gd name="connsiteY46" fmla="*/ 1685053 h 3219097"/>
              <a:gd name="connsiteX47" fmla="*/ 623024 w 2326562"/>
              <a:gd name="connsiteY47" fmla="*/ 1646953 h 3219097"/>
              <a:gd name="connsiteX48" fmla="*/ 601567 w 2326562"/>
              <a:gd name="connsiteY48" fmla="*/ 1618011 h 3219097"/>
              <a:gd name="connsiteX49" fmla="*/ 601593 w 2326562"/>
              <a:gd name="connsiteY49" fmla="*/ 1599328 h 3219097"/>
              <a:gd name="connsiteX50" fmla="*/ 566397 w 2326562"/>
              <a:gd name="connsiteY50" fmla="*/ 1547673 h 3219097"/>
              <a:gd name="connsiteX51" fmla="*/ 501083 w 2326562"/>
              <a:gd name="connsiteY51" fmla="*/ 1477334 h 3219097"/>
              <a:gd name="connsiteX52" fmla="*/ 470938 w 2326562"/>
              <a:gd name="connsiteY52" fmla="*/ 1442165 h 3219097"/>
              <a:gd name="connsiteX53" fmla="*/ 435769 w 2326562"/>
              <a:gd name="connsiteY53" fmla="*/ 1401972 h 3219097"/>
              <a:gd name="connsiteX54" fmla="*/ 425380 w 2326562"/>
              <a:gd name="connsiteY54" fmla="*/ 1337390 h 3219097"/>
              <a:gd name="connsiteX55" fmla="*/ 430745 w 2326562"/>
              <a:gd name="connsiteY55" fmla="*/ 1311536 h 3219097"/>
              <a:gd name="connsiteX56" fmla="*/ 387281 w 2326562"/>
              <a:gd name="connsiteY56" fmla="*/ 1289765 h 3219097"/>
              <a:gd name="connsiteX57" fmla="*/ 360406 w 2326562"/>
              <a:gd name="connsiteY57" fmla="*/ 1291440 h 3219097"/>
              <a:gd name="connsiteX58" fmla="*/ 350881 w 2326562"/>
              <a:gd name="connsiteY58" fmla="*/ 1251796 h 3219097"/>
              <a:gd name="connsiteX59" fmla="*/ 353944 w 2326562"/>
              <a:gd name="connsiteY59" fmla="*/ 1177846 h 3219097"/>
              <a:gd name="connsiteX60" fmla="*/ 335285 w 2326562"/>
              <a:gd name="connsiteY60" fmla="*/ 1150763 h 3219097"/>
              <a:gd name="connsiteX61" fmla="*/ 305140 w 2326562"/>
              <a:gd name="connsiteY61" fmla="*/ 1105545 h 3219097"/>
              <a:gd name="connsiteX62" fmla="*/ 249874 w 2326562"/>
              <a:gd name="connsiteY62" fmla="*/ 1052138 h 3219097"/>
              <a:gd name="connsiteX63" fmla="*/ 219729 w 2326562"/>
              <a:gd name="connsiteY63" fmla="*/ 1010086 h 3219097"/>
              <a:gd name="connsiteX64" fmla="*/ 184560 w 2326562"/>
              <a:gd name="connsiteY64" fmla="*/ 995013 h 3219097"/>
              <a:gd name="connsiteX65" fmla="*/ 163443 w 2326562"/>
              <a:gd name="connsiteY65" fmla="*/ 982584 h 3219097"/>
              <a:gd name="connsiteX66" fmla="*/ 139342 w 2326562"/>
              <a:gd name="connsiteY66" fmla="*/ 974917 h 3219097"/>
              <a:gd name="connsiteX67" fmla="*/ 111055 w 2326562"/>
              <a:gd name="connsiteY67" fmla="*/ 956390 h 3219097"/>
              <a:gd name="connsiteX68" fmla="*/ 74028 w 2326562"/>
              <a:gd name="connsiteY68" fmla="*/ 949796 h 3219097"/>
              <a:gd name="connsiteX69" fmla="*/ 39618 w 2326562"/>
              <a:gd name="connsiteY69" fmla="*/ 925434 h 3219097"/>
              <a:gd name="connsiteX70" fmla="*/ 1 w 2326562"/>
              <a:gd name="connsiteY70" fmla="*/ 907483 h 3219097"/>
              <a:gd name="connsiteX71" fmla="*/ 38859 w 2326562"/>
              <a:gd name="connsiteY71" fmla="*/ 783998 h 3219097"/>
              <a:gd name="connsiteX72" fmla="*/ 69004 w 2326562"/>
              <a:gd name="connsiteY72" fmla="*/ 713660 h 3219097"/>
              <a:gd name="connsiteX73" fmla="*/ 164463 w 2326562"/>
              <a:gd name="connsiteY73" fmla="*/ 593079 h 3219097"/>
              <a:gd name="connsiteX74" fmla="*/ 201229 w 2326562"/>
              <a:gd name="connsiteY74" fmla="*/ 537813 h 3219097"/>
              <a:gd name="connsiteX75" fmla="*/ 254898 w 2326562"/>
              <a:gd name="connsiteY75" fmla="*/ 512692 h 3219097"/>
              <a:gd name="connsiteX76" fmla="*/ 325237 w 2326562"/>
              <a:gd name="connsiteY76" fmla="*/ 472499 h 3219097"/>
              <a:gd name="connsiteX77" fmla="*/ 435769 w 2326562"/>
              <a:gd name="connsiteY77" fmla="*/ 442354 h 3219097"/>
              <a:gd name="connsiteX78" fmla="*/ 480986 w 2326562"/>
              <a:gd name="connsiteY78" fmla="*/ 422257 h 3219097"/>
              <a:gd name="connsiteX79" fmla="*/ 516156 w 2326562"/>
              <a:gd name="connsiteY79" fmla="*/ 382064 h 3219097"/>
              <a:gd name="connsiteX80" fmla="*/ 536252 w 2326562"/>
              <a:gd name="connsiteY80" fmla="*/ 296653 h 3219097"/>
              <a:gd name="connsiteX81" fmla="*/ 569041 w 2326562"/>
              <a:gd name="connsiteY81" fmla="*/ 209645 h 3219097"/>
              <a:gd name="connsiteX82" fmla="*/ 636736 w 2326562"/>
              <a:gd name="connsiteY82" fmla="*/ 120807 h 3219097"/>
              <a:gd name="connsiteX83" fmla="*/ 752292 w 2326562"/>
              <a:gd name="connsiteY83" fmla="*/ 20323 h 3219097"/>
              <a:gd name="connsiteX84" fmla="*/ 764224 w 2326562"/>
              <a:gd name="connsiteY84" fmla="*/ 4466 h 3219097"/>
              <a:gd name="connsiteX85" fmla="*/ 1139742 w 2326562"/>
              <a:gd name="connsiteY85" fmla="*/ 77700 h 3219097"/>
              <a:gd name="connsiteX86" fmla="*/ 980212 w 2326562"/>
              <a:gd name="connsiteY86" fmla="*/ 51515 h 3219097"/>
              <a:gd name="connsiteX87" fmla="*/ 812110 w 2326562"/>
              <a:gd name="connsiteY87" fmla="*/ 13860 h 3219097"/>
              <a:gd name="connsiteX88" fmla="*/ 1203456 w 2326562"/>
              <a:gd name="connsiteY88" fmla="*/ 103762 h 3219097"/>
              <a:gd name="connsiteX89" fmla="*/ 1278295 w 2326562"/>
              <a:gd name="connsiteY89" fmla="*/ 223942 h 3219097"/>
              <a:gd name="connsiteX90" fmla="*/ 1366218 w 2326562"/>
              <a:gd name="connsiteY90" fmla="*/ 388972 h 3219097"/>
              <a:gd name="connsiteX91" fmla="*/ 1409412 w 2326562"/>
              <a:gd name="connsiteY91" fmla="*/ 531533 h 3219097"/>
              <a:gd name="connsiteX92" fmla="*/ 1488264 w 2326562"/>
              <a:gd name="connsiteY92" fmla="*/ 653579 h 3219097"/>
              <a:gd name="connsiteX0" fmla="*/ 1488264 w 2326562"/>
              <a:gd name="connsiteY0" fmla="*/ 653579 h 3236485"/>
              <a:gd name="connsiteX1" fmla="*/ 1870031 w 2326562"/>
              <a:gd name="connsiteY1" fmla="*/ 913022 h 3236485"/>
              <a:gd name="connsiteX2" fmla="*/ 2091444 w 2326562"/>
              <a:gd name="connsiteY2" fmla="*/ 1232266 h 3236485"/>
              <a:gd name="connsiteX3" fmla="*/ 2155712 w 2326562"/>
              <a:gd name="connsiteY3" fmla="*/ 1599659 h 3236485"/>
              <a:gd name="connsiteX4" fmla="*/ 2145384 w 2326562"/>
              <a:gd name="connsiteY4" fmla="*/ 1956096 h 3236485"/>
              <a:gd name="connsiteX5" fmla="*/ 2195626 w 2326562"/>
              <a:gd name="connsiteY5" fmla="*/ 2192512 h 3236485"/>
              <a:gd name="connsiteX6" fmla="*/ 2285931 w 2326562"/>
              <a:gd name="connsiteY6" fmla="*/ 2451815 h 3236485"/>
              <a:gd name="connsiteX7" fmla="*/ 2326413 w 2326562"/>
              <a:gd name="connsiteY7" fmla="*/ 2755821 h 3236485"/>
              <a:gd name="connsiteX8" fmla="*/ 2294648 w 2326562"/>
              <a:gd name="connsiteY8" fmla="*/ 2923293 h 3236485"/>
              <a:gd name="connsiteX9" fmla="*/ 2280504 w 2326562"/>
              <a:gd name="connsiteY9" fmla="*/ 2968503 h 3236485"/>
              <a:gd name="connsiteX10" fmla="*/ 2229748 w 2326562"/>
              <a:gd name="connsiteY10" fmla="*/ 3032386 h 3236485"/>
              <a:gd name="connsiteX11" fmla="*/ 2141965 w 2326562"/>
              <a:gd name="connsiteY11" fmla="*/ 3084582 h 3236485"/>
              <a:gd name="connsiteX12" fmla="*/ 2010612 w 2326562"/>
              <a:gd name="connsiteY12" fmla="*/ 3212602 h 3236485"/>
              <a:gd name="connsiteX13" fmla="*/ 1932697 w 2326562"/>
              <a:gd name="connsiteY13" fmla="*/ 3235236 h 3236485"/>
              <a:gd name="connsiteX14" fmla="*/ 1718400 w 2326562"/>
              <a:gd name="connsiteY14" fmla="*/ 3194765 h 3236485"/>
              <a:gd name="connsiteX15" fmla="*/ 1620754 w 2326562"/>
              <a:gd name="connsiteY15" fmla="*/ 3163799 h 3236485"/>
              <a:gd name="connsiteX16" fmla="*/ 1531073 w 2326562"/>
              <a:gd name="connsiteY16" fmla="*/ 3121739 h 3236485"/>
              <a:gd name="connsiteX17" fmla="*/ 1492166 w 2326562"/>
              <a:gd name="connsiteY17" fmla="*/ 3068549 h 3236485"/>
              <a:gd name="connsiteX18" fmla="*/ 1444032 w 2326562"/>
              <a:gd name="connsiteY18" fmla="*/ 3043779 h 3236485"/>
              <a:gd name="connsiteX19" fmla="*/ 1336038 w 2326562"/>
              <a:gd name="connsiteY19" fmla="*/ 2921837 h 3236485"/>
              <a:gd name="connsiteX20" fmla="*/ 1301666 w 2326562"/>
              <a:gd name="connsiteY20" fmla="*/ 2904243 h 3236485"/>
              <a:gd name="connsiteX21" fmla="*/ 1265098 w 2326562"/>
              <a:gd name="connsiteY21" fmla="*/ 2879001 h 3236485"/>
              <a:gd name="connsiteX22" fmla="*/ 1206431 w 2326562"/>
              <a:gd name="connsiteY22" fmla="*/ 2809003 h 3236485"/>
              <a:gd name="connsiteX23" fmla="*/ 1127692 w 2326562"/>
              <a:gd name="connsiteY23" fmla="*/ 2781344 h 3236485"/>
              <a:gd name="connsiteX24" fmla="*/ 1058779 w 2326562"/>
              <a:gd name="connsiteY24" fmla="*/ 2687549 h 3236485"/>
              <a:gd name="connsiteX25" fmla="*/ 1016009 w 2326562"/>
              <a:gd name="connsiteY25" fmla="*/ 2587677 h 3236485"/>
              <a:gd name="connsiteX26" fmla="*/ 1054016 w 2326562"/>
              <a:gd name="connsiteY26" fmla="*/ 2489905 h 3236485"/>
              <a:gd name="connsiteX27" fmla="*/ 1042438 w 2326562"/>
              <a:gd name="connsiteY27" fmla="*/ 2450664 h 3236485"/>
              <a:gd name="connsiteX28" fmla="*/ 1075448 w 2326562"/>
              <a:gd name="connsiteY28" fmla="*/ 2392274 h 3236485"/>
              <a:gd name="connsiteX29" fmla="*/ 1061880 w 2326562"/>
              <a:gd name="connsiteY29" fmla="*/ 2313677 h 3236485"/>
              <a:gd name="connsiteX30" fmla="*/ 1051635 w 2326562"/>
              <a:gd name="connsiteY30" fmla="*/ 2282736 h 3236485"/>
              <a:gd name="connsiteX31" fmla="*/ 1034966 w 2326562"/>
              <a:gd name="connsiteY31" fmla="*/ 2273211 h 3236485"/>
              <a:gd name="connsiteX32" fmla="*/ 989109 w 2326562"/>
              <a:gd name="connsiteY32" fmla="*/ 2280418 h 3236485"/>
              <a:gd name="connsiteX33" fmla="*/ 977816 w 2326562"/>
              <a:gd name="connsiteY33" fmla="*/ 2242255 h 3236485"/>
              <a:gd name="connsiteX34" fmla="*/ 997011 w 2326562"/>
              <a:gd name="connsiteY34" fmla="*/ 2186005 h 3236485"/>
              <a:gd name="connsiteX35" fmla="*/ 931383 w 2326562"/>
              <a:gd name="connsiteY35" fmla="*/ 2121737 h 3236485"/>
              <a:gd name="connsiteX36" fmla="*/ 908041 w 2326562"/>
              <a:gd name="connsiteY36" fmla="*/ 2100332 h 3236485"/>
              <a:gd name="connsiteX37" fmla="*/ 903017 w 2326562"/>
              <a:gd name="connsiteY37" fmla="*/ 2050090 h 3236485"/>
              <a:gd name="connsiteX38" fmla="*/ 892969 w 2326562"/>
              <a:gd name="connsiteY38" fmla="*/ 2014921 h 3236485"/>
              <a:gd name="connsiteX39" fmla="*/ 892105 w 2326562"/>
              <a:gd name="connsiteY39" fmla="*/ 1996996 h 3236485"/>
              <a:gd name="connsiteX40" fmla="*/ 855156 w 2326562"/>
              <a:gd name="connsiteY40" fmla="*/ 1960441 h 3236485"/>
              <a:gd name="connsiteX41" fmla="*/ 832679 w 2326562"/>
              <a:gd name="connsiteY41" fmla="*/ 1959655 h 3236485"/>
              <a:gd name="connsiteX42" fmla="*/ 787461 w 2326562"/>
              <a:gd name="connsiteY42" fmla="*/ 1909413 h 3236485"/>
              <a:gd name="connsiteX43" fmla="*/ 757316 w 2326562"/>
              <a:gd name="connsiteY43" fmla="*/ 1879268 h 3236485"/>
              <a:gd name="connsiteX44" fmla="*/ 732195 w 2326562"/>
              <a:gd name="connsiteY44" fmla="*/ 1874244 h 3236485"/>
              <a:gd name="connsiteX45" fmla="*/ 682555 w 2326562"/>
              <a:gd name="connsiteY45" fmla="*/ 1794590 h 3236485"/>
              <a:gd name="connsiteX46" fmla="*/ 661857 w 2326562"/>
              <a:gd name="connsiteY46" fmla="*/ 1723519 h 3236485"/>
              <a:gd name="connsiteX47" fmla="*/ 630168 w 2326562"/>
              <a:gd name="connsiteY47" fmla="*/ 1685053 h 3236485"/>
              <a:gd name="connsiteX48" fmla="*/ 623024 w 2326562"/>
              <a:gd name="connsiteY48" fmla="*/ 1646953 h 3236485"/>
              <a:gd name="connsiteX49" fmla="*/ 601567 w 2326562"/>
              <a:gd name="connsiteY49" fmla="*/ 1618011 h 3236485"/>
              <a:gd name="connsiteX50" fmla="*/ 601593 w 2326562"/>
              <a:gd name="connsiteY50" fmla="*/ 1599328 h 3236485"/>
              <a:gd name="connsiteX51" fmla="*/ 566397 w 2326562"/>
              <a:gd name="connsiteY51" fmla="*/ 1547673 h 3236485"/>
              <a:gd name="connsiteX52" fmla="*/ 501083 w 2326562"/>
              <a:gd name="connsiteY52" fmla="*/ 1477334 h 3236485"/>
              <a:gd name="connsiteX53" fmla="*/ 470938 w 2326562"/>
              <a:gd name="connsiteY53" fmla="*/ 1442165 h 3236485"/>
              <a:gd name="connsiteX54" fmla="*/ 435769 w 2326562"/>
              <a:gd name="connsiteY54" fmla="*/ 1401972 h 3236485"/>
              <a:gd name="connsiteX55" fmla="*/ 425380 w 2326562"/>
              <a:gd name="connsiteY55" fmla="*/ 1337390 h 3236485"/>
              <a:gd name="connsiteX56" fmla="*/ 430745 w 2326562"/>
              <a:gd name="connsiteY56" fmla="*/ 1311536 h 3236485"/>
              <a:gd name="connsiteX57" fmla="*/ 387281 w 2326562"/>
              <a:gd name="connsiteY57" fmla="*/ 1289765 h 3236485"/>
              <a:gd name="connsiteX58" fmla="*/ 360406 w 2326562"/>
              <a:gd name="connsiteY58" fmla="*/ 1291440 h 3236485"/>
              <a:gd name="connsiteX59" fmla="*/ 350881 w 2326562"/>
              <a:gd name="connsiteY59" fmla="*/ 1251796 h 3236485"/>
              <a:gd name="connsiteX60" fmla="*/ 353944 w 2326562"/>
              <a:gd name="connsiteY60" fmla="*/ 1177846 h 3236485"/>
              <a:gd name="connsiteX61" fmla="*/ 335285 w 2326562"/>
              <a:gd name="connsiteY61" fmla="*/ 1150763 h 3236485"/>
              <a:gd name="connsiteX62" fmla="*/ 305140 w 2326562"/>
              <a:gd name="connsiteY62" fmla="*/ 1105545 h 3236485"/>
              <a:gd name="connsiteX63" fmla="*/ 249874 w 2326562"/>
              <a:gd name="connsiteY63" fmla="*/ 1052138 h 3236485"/>
              <a:gd name="connsiteX64" fmla="*/ 219729 w 2326562"/>
              <a:gd name="connsiteY64" fmla="*/ 1010086 h 3236485"/>
              <a:gd name="connsiteX65" fmla="*/ 184560 w 2326562"/>
              <a:gd name="connsiteY65" fmla="*/ 995013 h 3236485"/>
              <a:gd name="connsiteX66" fmla="*/ 163443 w 2326562"/>
              <a:gd name="connsiteY66" fmla="*/ 982584 h 3236485"/>
              <a:gd name="connsiteX67" fmla="*/ 139342 w 2326562"/>
              <a:gd name="connsiteY67" fmla="*/ 974917 h 3236485"/>
              <a:gd name="connsiteX68" fmla="*/ 111055 w 2326562"/>
              <a:gd name="connsiteY68" fmla="*/ 956390 h 3236485"/>
              <a:gd name="connsiteX69" fmla="*/ 74028 w 2326562"/>
              <a:gd name="connsiteY69" fmla="*/ 949796 h 3236485"/>
              <a:gd name="connsiteX70" fmla="*/ 39618 w 2326562"/>
              <a:gd name="connsiteY70" fmla="*/ 925434 h 3236485"/>
              <a:gd name="connsiteX71" fmla="*/ 1 w 2326562"/>
              <a:gd name="connsiteY71" fmla="*/ 907483 h 3236485"/>
              <a:gd name="connsiteX72" fmla="*/ 38859 w 2326562"/>
              <a:gd name="connsiteY72" fmla="*/ 783998 h 3236485"/>
              <a:gd name="connsiteX73" fmla="*/ 69004 w 2326562"/>
              <a:gd name="connsiteY73" fmla="*/ 713660 h 3236485"/>
              <a:gd name="connsiteX74" fmla="*/ 164463 w 2326562"/>
              <a:gd name="connsiteY74" fmla="*/ 593079 h 3236485"/>
              <a:gd name="connsiteX75" fmla="*/ 201229 w 2326562"/>
              <a:gd name="connsiteY75" fmla="*/ 537813 h 3236485"/>
              <a:gd name="connsiteX76" fmla="*/ 254898 w 2326562"/>
              <a:gd name="connsiteY76" fmla="*/ 512692 h 3236485"/>
              <a:gd name="connsiteX77" fmla="*/ 325237 w 2326562"/>
              <a:gd name="connsiteY77" fmla="*/ 472499 h 3236485"/>
              <a:gd name="connsiteX78" fmla="*/ 435769 w 2326562"/>
              <a:gd name="connsiteY78" fmla="*/ 442354 h 3236485"/>
              <a:gd name="connsiteX79" fmla="*/ 480986 w 2326562"/>
              <a:gd name="connsiteY79" fmla="*/ 422257 h 3236485"/>
              <a:gd name="connsiteX80" fmla="*/ 516156 w 2326562"/>
              <a:gd name="connsiteY80" fmla="*/ 382064 h 3236485"/>
              <a:gd name="connsiteX81" fmla="*/ 536252 w 2326562"/>
              <a:gd name="connsiteY81" fmla="*/ 296653 h 3236485"/>
              <a:gd name="connsiteX82" fmla="*/ 569041 w 2326562"/>
              <a:gd name="connsiteY82" fmla="*/ 209645 h 3236485"/>
              <a:gd name="connsiteX83" fmla="*/ 636736 w 2326562"/>
              <a:gd name="connsiteY83" fmla="*/ 120807 h 3236485"/>
              <a:gd name="connsiteX84" fmla="*/ 752292 w 2326562"/>
              <a:gd name="connsiteY84" fmla="*/ 20323 h 3236485"/>
              <a:gd name="connsiteX85" fmla="*/ 764224 w 2326562"/>
              <a:gd name="connsiteY85" fmla="*/ 4466 h 3236485"/>
              <a:gd name="connsiteX86" fmla="*/ 1139742 w 2326562"/>
              <a:gd name="connsiteY86" fmla="*/ 77700 h 3236485"/>
              <a:gd name="connsiteX87" fmla="*/ 980212 w 2326562"/>
              <a:gd name="connsiteY87" fmla="*/ 51515 h 3236485"/>
              <a:gd name="connsiteX88" fmla="*/ 812110 w 2326562"/>
              <a:gd name="connsiteY88" fmla="*/ 13860 h 3236485"/>
              <a:gd name="connsiteX89" fmla="*/ 1203456 w 2326562"/>
              <a:gd name="connsiteY89" fmla="*/ 103762 h 3236485"/>
              <a:gd name="connsiteX90" fmla="*/ 1278295 w 2326562"/>
              <a:gd name="connsiteY90" fmla="*/ 223942 h 3236485"/>
              <a:gd name="connsiteX91" fmla="*/ 1366218 w 2326562"/>
              <a:gd name="connsiteY91" fmla="*/ 388972 h 3236485"/>
              <a:gd name="connsiteX92" fmla="*/ 1409412 w 2326562"/>
              <a:gd name="connsiteY92" fmla="*/ 531533 h 3236485"/>
              <a:gd name="connsiteX93" fmla="*/ 1488264 w 2326562"/>
              <a:gd name="connsiteY93" fmla="*/ 653579 h 3236485"/>
              <a:gd name="connsiteX0" fmla="*/ 1488264 w 2326562"/>
              <a:gd name="connsiteY0" fmla="*/ 653579 h 3236485"/>
              <a:gd name="connsiteX1" fmla="*/ 1870031 w 2326562"/>
              <a:gd name="connsiteY1" fmla="*/ 913022 h 3236485"/>
              <a:gd name="connsiteX2" fmla="*/ 2091444 w 2326562"/>
              <a:gd name="connsiteY2" fmla="*/ 1232266 h 3236485"/>
              <a:gd name="connsiteX3" fmla="*/ 2155712 w 2326562"/>
              <a:gd name="connsiteY3" fmla="*/ 1599659 h 3236485"/>
              <a:gd name="connsiteX4" fmla="*/ 2145384 w 2326562"/>
              <a:gd name="connsiteY4" fmla="*/ 1956096 h 3236485"/>
              <a:gd name="connsiteX5" fmla="*/ 2195626 w 2326562"/>
              <a:gd name="connsiteY5" fmla="*/ 2192512 h 3236485"/>
              <a:gd name="connsiteX6" fmla="*/ 2285931 w 2326562"/>
              <a:gd name="connsiteY6" fmla="*/ 2451815 h 3236485"/>
              <a:gd name="connsiteX7" fmla="*/ 2326413 w 2326562"/>
              <a:gd name="connsiteY7" fmla="*/ 2755821 h 3236485"/>
              <a:gd name="connsiteX8" fmla="*/ 2294648 w 2326562"/>
              <a:gd name="connsiteY8" fmla="*/ 2923293 h 3236485"/>
              <a:gd name="connsiteX9" fmla="*/ 2280504 w 2326562"/>
              <a:gd name="connsiteY9" fmla="*/ 2968503 h 3236485"/>
              <a:gd name="connsiteX10" fmla="*/ 2229748 w 2326562"/>
              <a:gd name="connsiteY10" fmla="*/ 3032386 h 3236485"/>
              <a:gd name="connsiteX11" fmla="*/ 2141965 w 2326562"/>
              <a:gd name="connsiteY11" fmla="*/ 3084582 h 3236485"/>
              <a:gd name="connsiteX12" fmla="*/ 2010612 w 2326562"/>
              <a:gd name="connsiteY12" fmla="*/ 3212602 h 3236485"/>
              <a:gd name="connsiteX13" fmla="*/ 1932697 w 2326562"/>
              <a:gd name="connsiteY13" fmla="*/ 3235236 h 3236485"/>
              <a:gd name="connsiteX14" fmla="*/ 1718400 w 2326562"/>
              <a:gd name="connsiteY14" fmla="*/ 3194765 h 3236485"/>
              <a:gd name="connsiteX15" fmla="*/ 1620754 w 2326562"/>
              <a:gd name="connsiteY15" fmla="*/ 3163799 h 3236485"/>
              <a:gd name="connsiteX16" fmla="*/ 1531073 w 2326562"/>
              <a:gd name="connsiteY16" fmla="*/ 3121739 h 3236485"/>
              <a:gd name="connsiteX17" fmla="*/ 1492166 w 2326562"/>
              <a:gd name="connsiteY17" fmla="*/ 3068549 h 3236485"/>
              <a:gd name="connsiteX18" fmla="*/ 1444032 w 2326562"/>
              <a:gd name="connsiteY18" fmla="*/ 3043779 h 3236485"/>
              <a:gd name="connsiteX19" fmla="*/ 1336038 w 2326562"/>
              <a:gd name="connsiteY19" fmla="*/ 2921837 h 3236485"/>
              <a:gd name="connsiteX20" fmla="*/ 1301666 w 2326562"/>
              <a:gd name="connsiteY20" fmla="*/ 2904243 h 3236485"/>
              <a:gd name="connsiteX21" fmla="*/ 1265098 w 2326562"/>
              <a:gd name="connsiteY21" fmla="*/ 2879001 h 3236485"/>
              <a:gd name="connsiteX22" fmla="*/ 1206431 w 2326562"/>
              <a:gd name="connsiteY22" fmla="*/ 2809003 h 3236485"/>
              <a:gd name="connsiteX23" fmla="*/ 1127692 w 2326562"/>
              <a:gd name="connsiteY23" fmla="*/ 2781344 h 3236485"/>
              <a:gd name="connsiteX24" fmla="*/ 1096878 w 2326562"/>
              <a:gd name="connsiteY24" fmla="*/ 2735174 h 3236485"/>
              <a:gd name="connsiteX25" fmla="*/ 1058779 w 2326562"/>
              <a:gd name="connsiteY25" fmla="*/ 2687549 h 3236485"/>
              <a:gd name="connsiteX26" fmla="*/ 1016009 w 2326562"/>
              <a:gd name="connsiteY26" fmla="*/ 2587677 h 3236485"/>
              <a:gd name="connsiteX27" fmla="*/ 1054016 w 2326562"/>
              <a:gd name="connsiteY27" fmla="*/ 2489905 h 3236485"/>
              <a:gd name="connsiteX28" fmla="*/ 1042438 w 2326562"/>
              <a:gd name="connsiteY28" fmla="*/ 2450664 h 3236485"/>
              <a:gd name="connsiteX29" fmla="*/ 1075448 w 2326562"/>
              <a:gd name="connsiteY29" fmla="*/ 2392274 h 3236485"/>
              <a:gd name="connsiteX30" fmla="*/ 1061880 w 2326562"/>
              <a:gd name="connsiteY30" fmla="*/ 2313677 h 3236485"/>
              <a:gd name="connsiteX31" fmla="*/ 1051635 w 2326562"/>
              <a:gd name="connsiteY31" fmla="*/ 2282736 h 3236485"/>
              <a:gd name="connsiteX32" fmla="*/ 1034966 w 2326562"/>
              <a:gd name="connsiteY32" fmla="*/ 2273211 h 3236485"/>
              <a:gd name="connsiteX33" fmla="*/ 989109 w 2326562"/>
              <a:gd name="connsiteY33" fmla="*/ 2280418 h 3236485"/>
              <a:gd name="connsiteX34" fmla="*/ 977816 w 2326562"/>
              <a:gd name="connsiteY34" fmla="*/ 2242255 h 3236485"/>
              <a:gd name="connsiteX35" fmla="*/ 997011 w 2326562"/>
              <a:gd name="connsiteY35" fmla="*/ 2186005 h 3236485"/>
              <a:gd name="connsiteX36" fmla="*/ 931383 w 2326562"/>
              <a:gd name="connsiteY36" fmla="*/ 2121737 h 3236485"/>
              <a:gd name="connsiteX37" fmla="*/ 908041 w 2326562"/>
              <a:gd name="connsiteY37" fmla="*/ 2100332 h 3236485"/>
              <a:gd name="connsiteX38" fmla="*/ 903017 w 2326562"/>
              <a:gd name="connsiteY38" fmla="*/ 2050090 h 3236485"/>
              <a:gd name="connsiteX39" fmla="*/ 892969 w 2326562"/>
              <a:gd name="connsiteY39" fmla="*/ 2014921 h 3236485"/>
              <a:gd name="connsiteX40" fmla="*/ 892105 w 2326562"/>
              <a:gd name="connsiteY40" fmla="*/ 1996996 h 3236485"/>
              <a:gd name="connsiteX41" fmla="*/ 855156 w 2326562"/>
              <a:gd name="connsiteY41" fmla="*/ 1960441 h 3236485"/>
              <a:gd name="connsiteX42" fmla="*/ 832679 w 2326562"/>
              <a:gd name="connsiteY42" fmla="*/ 1959655 h 3236485"/>
              <a:gd name="connsiteX43" fmla="*/ 787461 w 2326562"/>
              <a:gd name="connsiteY43" fmla="*/ 1909413 h 3236485"/>
              <a:gd name="connsiteX44" fmla="*/ 757316 w 2326562"/>
              <a:gd name="connsiteY44" fmla="*/ 1879268 h 3236485"/>
              <a:gd name="connsiteX45" fmla="*/ 732195 w 2326562"/>
              <a:gd name="connsiteY45" fmla="*/ 1874244 h 3236485"/>
              <a:gd name="connsiteX46" fmla="*/ 682555 w 2326562"/>
              <a:gd name="connsiteY46" fmla="*/ 1794590 h 3236485"/>
              <a:gd name="connsiteX47" fmla="*/ 661857 w 2326562"/>
              <a:gd name="connsiteY47" fmla="*/ 1723519 h 3236485"/>
              <a:gd name="connsiteX48" fmla="*/ 630168 w 2326562"/>
              <a:gd name="connsiteY48" fmla="*/ 1685053 h 3236485"/>
              <a:gd name="connsiteX49" fmla="*/ 623024 w 2326562"/>
              <a:gd name="connsiteY49" fmla="*/ 1646953 h 3236485"/>
              <a:gd name="connsiteX50" fmla="*/ 601567 w 2326562"/>
              <a:gd name="connsiteY50" fmla="*/ 1618011 h 3236485"/>
              <a:gd name="connsiteX51" fmla="*/ 601593 w 2326562"/>
              <a:gd name="connsiteY51" fmla="*/ 1599328 h 3236485"/>
              <a:gd name="connsiteX52" fmla="*/ 566397 w 2326562"/>
              <a:gd name="connsiteY52" fmla="*/ 1547673 h 3236485"/>
              <a:gd name="connsiteX53" fmla="*/ 501083 w 2326562"/>
              <a:gd name="connsiteY53" fmla="*/ 1477334 h 3236485"/>
              <a:gd name="connsiteX54" fmla="*/ 470938 w 2326562"/>
              <a:gd name="connsiteY54" fmla="*/ 1442165 h 3236485"/>
              <a:gd name="connsiteX55" fmla="*/ 435769 w 2326562"/>
              <a:gd name="connsiteY55" fmla="*/ 1401972 h 3236485"/>
              <a:gd name="connsiteX56" fmla="*/ 425380 w 2326562"/>
              <a:gd name="connsiteY56" fmla="*/ 1337390 h 3236485"/>
              <a:gd name="connsiteX57" fmla="*/ 430745 w 2326562"/>
              <a:gd name="connsiteY57" fmla="*/ 1311536 h 3236485"/>
              <a:gd name="connsiteX58" fmla="*/ 387281 w 2326562"/>
              <a:gd name="connsiteY58" fmla="*/ 1289765 h 3236485"/>
              <a:gd name="connsiteX59" fmla="*/ 360406 w 2326562"/>
              <a:gd name="connsiteY59" fmla="*/ 1291440 h 3236485"/>
              <a:gd name="connsiteX60" fmla="*/ 350881 w 2326562"/>
              <a:gd name="connsiteY60" fmla="*/ 1251796 h 3236485"/>
              <a:gd name="connsiteX61" fmla="*/ 353944 w 2326562"/>
              <a:gd name="connsiteY61" fmla="*/ 1177846 h 3236485"/>
              <a:gd name="connsiteX62" fmla="*/ 335285 w 2326562"/>
              <a:gd name="connsiteY62" fmla="*/ 1150763 h 3236485"/>
              <a:gd name="connsiteX63" fmla="*/ 305140 w 2326562"/>
              <a:gd name="connsiteY63" fmla="*/ 1105545 h 3236485"/>
              <a:gd name="connsiteX64" fmla="*/ 249874 w 2326562"/>
              <a:gd name="connsiteY64" fmla="*/ 1052138 h 3236485"/>
              <a:gd name="connsiteX65" fmla="*/ 219729 w 2326562"/>
              <a:gd name="connsiteY65" fmla="*/ 1010086 h 3236485"/>
              <a:gd name="connsiteX66" fmla="*/ 184560 w 2326562"/>
              <a:gd name="connsiteY66" fmla="*/ 995013 h 3236485"/>
              <a:gd name="connsiteX67" fmla="*/ 163443 w 2326562"/>
              <a:gd name="connsiteY67" fmla="*/ 982584 h 3236485"/>
              <a:gd name="connsiteX68" fmla="*/ 139342 w 2326562"/>
              <a:gd name="connsiteY68" fmla="*/ 974917 h 3236485"/>
              <a:gd name="connsiteX69" fmla="*/ 111055 w 2326562"/>
              <a:gd name="connsiteY69" fmla="*/ 956390 h 3236485"/>
              <a:gd name="connsiteX70" fmla="*/ 74028 w 2326562"/>
              <a:gd name="connsiteY70" fmla="*/ 949796 h 3236485"/>
              <a:gd name="connsiteX71" fmla="*/ 39618 w 2326562"/>
              <a:gd name="connsiteY71" fmla="*/ 925434 h 3236485"/>
              <a:gd name="connsiteX72" fmla="*/ 1 w 2326562"/>
              <a:gd name="connsiteY72" fmla="*/ 907483 h 3236485"/>
              <a:gd name="connsiteX73" fmla="*/ 38859 w 2326562"/>
              <a:gd name="connsiteY73" fmla="*/ 783998 h 3236485"/>
              <a:gd name="connsiteX74" fmla="*/ 69004 w 2326562"/>
              <a:gd name="connsiteY74" fmla="*/ 713660 h 3236485"/>
              <a:gd name="connsiteX75" fmla="*/ 164463 w 2326562"/>
              <a:gd name="connsiteY75" fmla="*/ 593079 h 3236485"/>
              <a:gd name="connsiteX76" fmla="*/ 201229 w 2326562"/>
              <a:gd name="connsiteY76" fmla="*/ 537813 h 3236485"/>
              <a:gd name="connsiteX77" fmla="*/ 254898 w 2326562"/>
              <a:gd name="connsiteY77" fmla="*/ 512692 h 3236485"/>
              <a:gd name="connsiteX78" fmla="*/ 325237 w 2326562"/>
              <a:gd name="connsiteY78" fmla="*/ 472499 h 3236485"/>
              <a:gd name="connsiteX79" fmla="*/ 435769 w 2326562"/>
              <a:gd name="connsiteY79" fmla="*/ 442354 h 3236485"/>
              <a:gd name="connsiteX80" fmla="*/ 480986 w 2326562"/>
              <a:gd name="connsiteY80" fmla="*/ 422257 h 3236485"/>
              <a:gd name="connsiteX81" fmla="*/ 516156 w 2326562"/>
              <a:gd name="connsiteY81" fmla="*/ 382064 h 3236485"/>
              <a:gd name="connsiteX82" fmla="*/ 536252 w 2326562"/>
              <a:gd name="connsiteY82" fmla="*/ 296653 h 3236485"/>
              <a:gd name="connsiteX83" fmla="*/ 569041 w 2326562"/>
              <a:gd name="connsiteY83" fmla="*/ 209645 h 3236485"/>
              <a:gd name="connsiteX84" fmla="*/ 636736 w 2326562"/>
              <a:gd name="connsiteY84" fmla="*/ 120807 h 3236485"/>
              <a:gd name="connsiteX85" fmla="*/ 752292 w 2326562"/>
              <a:gd name="connsiteY85" fmla="*/ 20323 h 3236485"/>
              <a:gd name="connsiteX86" fmla="*/ 764224 w 2326562"/>
              <a:gd name="connsiteY86" fmla="*/ 4466 h 3236485"/>
              <a:gd name="connsiteX87" fmla="*/ 1139742 w 2326562"/>
              <a:gd name="connsiteY87" fmla="*/ 77700 h 3236485"/>
              <a:gd name="connsiteX88" fmla="*/ 980212 w 2326562"/>
              <a:gd name="connsiteY88" fmla="*/ 51515 h 3236485"/>
              <a:gd name="connsiteX89" fmla="*/ 812110 w 2326562"/>
              <a:gd name="connsiteY89" fmla="*/ 13860 h 3236485"/>
              <a:gd name="connsiteX90" fmla="*/ 1203456 w 2326562"/>
              <a:gd name="connsiteY90" fmla="*/ 103762 h 3236485"/>
              <a:gd name="connsiteX91" fmla="*/ 1278295 w 2326562"/>
              <a:gd name="connsiteY91" fmla="*/ 223942 h 3236485"/>
              <a:gd name="connsiteX92" fmla="*/ 1366218 w 2326562"/>
              <a:gd name="connsiteY92" fmla="*/ 388972 h 3236485"/>
              <a:gd name="connsiteX93" fmla="*/ 1409412 w 2326562"/>
              <a:gd name="connsiteY93" fmla="*/ 531533 h 3236485"/>
              <a:gd name="connsiteX94" fmla="*/ 1488264 w 2326562"/>
              <a:gd name="connsiteY94" fmla="*/ 653579 h 3236485"/>
              <a:gd name="connsiteX0" fmla="*/ 1488264 w 2326562"/>
              <a:gd name="connsiteY0" fmla="*/ 653579 h 3236485"/>
              <a:gd name="connsiteX1" fmla="*/ 1870031 w 2326562"/>
              <a:gd name="connsiteY1" fmla="*/ 913022 h 3236485"/>
              <a:gd name="connsiteX2" fmla="*/ 2091444 w 2326562"/>
              <a:gd name="connsiteY2" fmla="*/ 1232266 h 3236485"/>
              <a:gd name="connsiteX3" fmla="*/ 2155712 w 2326562"/>
              <a:gd name="connsiteY3" fmla="*/ 1599659 h 3236485"/>
              <a:gd name="connsiteX4" fmla="*/ 2145384 w 2326562"/>
              <a:gd name="connsiteY4" fmla="*/ 1956096 h 3236485"/>
              <a:gd name="connsiteX5" fmla="*/ 2195626 w 2326562"/>
              <a:gd name="connsiteY5" fmla="*/ 2192512 h 3236485"/>
              <a:gd name="connsiteX6" fmla="*/ 2285931 w 2326562"/>
              <a:gd name="connsiteY6" fmla="*/ 2451815 h 3236485"/>
              <a:gd name="connsiteX7" fmla="*/ 2326413 w 2326562"/>
              <a:gd name="connsiteY7" fmla="*/ 2755821 h 3236485"/>
              <a:gd name="connsiteX8" fmla="*/ 2294648 w 2326562"/>
              <a:gd name="connsiteY8" fmla="*/ 2923293 h 3236485"/>
              <a:gd name="connsiteX9" fmla="*/ 2280504 w 2326562"/>
              <a:gd name="connsiteY9" fmla="*/ 2968503 h 3236485"/>
              <a:gd name="connsiteX10" fmla="*/ 2229748 w 2326562"/>
              <a:gd name="connsiteY10" fmla="*/ 3032386 h 3236485"/>
              <a:gd name="connsiteX11" fmla="*/ 2141965 w 2326562"/>
              <a:gd name="connsiteY11" fmla="*/ 3084582 h 3236485"/>
              <a:gd name="connsiteX12" fmla="*/ 2010612 w 2326562"/>
              <a:gd name="connsiteY12" fmla="*/ 3212602 h 3236485"/>
              <a:gd name="connsiteX13" fmla="*/ 1932697 w 2326562"/>
              <a:gd name="connsiteY13" fmla="*/ 3235236 h 3236485"/>
              <a:gd name="connsiteX14" fmla="*/ 1718400 w 2326562"/>
              <a:gd name="connsiteY14" fmla="*/ 3194765 h 3236485"/>
              <a:gd name="connsiteX15" fmla="*/ 1620754 w 2326562"/>
              <a:gd name="connsiteY15" fmla="*/ 3163799 h 3236485"/>
              <a:gd name="connsiteX16" fmla="*/ 1531073 w 2326562"/>
              <a:gd name="connsiteY16" fmla="*/ 3121739 h 3236485"/>
              <a:gd name="connsiteX17" fmla="*/ 1492166 w 2326562"/>
              <a:gd name="connsiteY17" fmla="*/ 3068549 h 3236485"/>
              <a:gd name="connsiteX18" fmla="*/ 1444032 w 2326562"/>
              <a:gd name="connsiteY18" fmla="*/ 3043779 h 3236485"/>
              <a:gd name="connsiteX19" fmla="*/ 1336038 w 2326562"/>
              <a:gd name="connsiteY19" fmla="*/ 2921837 h 3236485"/>
              <a:gd name="connsiteX20" fmla="*/ 1301666 w 2326562"/>
              <a:gd name="connsiteY20" fmla="*/ 2904243 h 3236485"/>
              <a:gd name="connsiteX21" fmla="*/ 1265098 w 2326562"/>
              <a:gd name="connsiteY21" fmla="*/ 2879001 h 3236485"/>
              <a:gd name="connsiteX22" fmla="*/ 1206431 w 2326562"/>
              <a:gd name="connsiteY22" fmla="*/ 2809003 h 3236485"/>
              <a:gd name="connsiteX23" fmla="*/ 1127692 w 2326562"/>
              <a:gd name="connsiteY23" fmla="*/ 2781344 h 3236485"/>
              <a:gd name="connsiteX24" fmla="*/ 1096878 w 2326562"/>
              <a:gd name="connsiteY24" fmla="*/ 2735174 h 3236485"/>
              <a:gd name="connsiteX25" fmla="*/ 1058779 w 2326562"/>
              <a:gd name="connsiteY25" fmla="*/ 2687549 h 3236485"/>
              <a:gd name="connsiteX26" fmla="*/ 1032678 w 2326562"/>
              <a:gd name="connsiteY26" fmla="*/ 2587677 h 3236485"/>
              <a:gd name="connsiteX27" fmla="*/ 1054016 w 2326562"/>
              <a:gd name="connsiteY27" fmla="*/ 2489905 h 3236485"/>
              <a:gd name="connsiteX28" fmla="*/ 1042438 w 2326562"/>
              <a:gd name="connsiteY28" fmla="*/ 2450664 h 3236485"/>
              <a:gd name="connsiteX29" fmla="*/ 1075448 w 2326562"/>
              <a:gd name="connsiteY29" fmla="*/ 2392274 h 3236485"/>
              <a:gd name="connsiteX30" fmla="*/ 1061880 w 2326562"/>
              <a:gd name="connsiteY30" fmla="*/ 2313677 h 3236485"/>
              <a:gd name="connsiteX31" fmla="*/ 1051635 w 2326562"/>
              <a:gd name="connsiteY31" fmla="*/ 2282736 h 3236485"/>
              <a:gd name="connsiteX32" fmla="*/ 1034966 w 2326562"/>
              <a:gd name="connsiteY32" fmla="*/ 2273211 h 3236485"/>
              <a:gd name="connsiteX33" fmla="*/ 989109 w 2326562"/>
              <a:gd name="connsiteY33" fmla="*/ 2280418 h 3236485"/>
              <a:gd name="connsiteX34" fmla="*/ 977816 w 2326562"/>
              <a:gd name="connsiteY34" fmla="*/ 2242255 h 3236485"/>
              <a:gd name="connsiteX35" fmla="*/ 997011 w 2326562"/>
              <a:gd name="connsiteY35" fmla="*/ 2186005 h 3236485"/>
              <a:gd name="connsiteX36" fmla="*/ 931383 w 2326562"/>
              <a:gd name="connsiteY36" fmla="*/ 2121737 h 3236485"/>
              <a:gd name="connsiteX37" fmla="*/ 908041 w 2326562"/>
              <a:gd name="connsiteY37" fmla="*/ 2100332 h 3236485"/>
              <a:gd name="connsiteX38" fmla="*/ 903017 w 2326562"/>
              <a:gd name="connsiteY38" fmla="*/ 2050090 h 3236485"/>
              <a:gd name="connsiteX39" fmla="*/ 892969 w 2326562"/>
              <a:gd name="connsiteY39" fmla="*/ 2014921 h 3236485"/>
              <a:gd name="connsiteX40" fmla="*/ 892105 w 2326562"/>
              <a:gd name="connsiteY40" fmla="*/ 1996996 h 3236485"/>
              <a:gd name="connsiteX41" fmla="*/ 855156 w 2326562"/>
              <a:gd name="connsiteY41" fmla="*/ 1960441 h 3236485"/>
              <a:gd name="connsiteX42" fmla="*/ 832679 w 2326562"/>
              <a:gd name="connsiteY42" fmla="*/ 1959655 h 3236485"/>
              <a:gd name="connsiteX43" fmla="*/ 787461 w 2326562"/>
              <a:gd name="connsiteY43" fmla="*/ 1909413 h 3236485"/>
              <a:gd name="connsiteX44" fmla="*/ 757316 w 2326562"/>
              <a:gd name="connsiteY44" fmla="*/ 1879268 h 3236485"/>
              <a:gd name="connsiteX45" fmla="*/ 732195 w 2326562"/>
              <a:gd name="connsiteY45" fmla="*/ 1874244 h 3236485"/>
              <a:gd name="connsiteX46" fmla="*/ 682555 w 2326562"/>
              <a:gd name="connsiteY46" fmla="*/ 1794590 h 3236485"/>
              <a:gd name="connsiteX47" fmla="*/ 661857 w 2326562"/>
              <a:gd name="connsiteY47" fmla="*/ 1723519 h 3236485"/>
              <a:gd name="connsiteX48" fmla="*/ 630168 w 2326562"/>
              <a:gd name="connsiteY48" fmla="*/ 1685053 h 3236485"/>
              <a:gd name="connsiteX49" fmla="*/ 623024 w 2326562"/>
              <a:gd name="connsiteY49" fmla="*/ 1646953 h 3236485"/>
              <a:gd name="connsiteX50" fmla="*/ 601567 w 2326562"/>
              <a:gd name="connsiteY50" fmla="*/ 1618011 h 3236485"/>
              <a:gd name="connsiteX51" fmla="*/ 601593 w 2326562"/>
              <a:gd name="connsiteY51" fmla="*/ 1599328 h 3236485"/>
              <a:gd name="connsiteX52" fmla="*/ 566397 w 2326562"/>
              <a:gd name="connsiteY52" fmla="*/ 1547673 h 3236485"/>
              <a:gd name="connsiteX53" fmla="*/ 501083 w 2326562"/>
              <a:gd name="connsiteY53" fmla="*/ 1477334 h 3236485"/>
              <a:gd name="connsiteX54" fmla="*/ 470938 w 2326562"/>
              <a:gd name="connsiteY54" fmla="*/ 1442165 h 3236485"/>
              <a:gd name="connsiteX55" fmla="*/ 435769 w 2326562"/>
              <a:gd name="connsiteY55" fmla="*/ 1401972 h 3236485"/>
              <a:gd name="connsiteX56" fmla="*/ 425380 w 2326562"/>
              <a:gd name="connsiteY56" fmla="*/ 1337390 h 3236485"/>
              <a:gd name="connsiteX57" fmla="*/ 430745 w 2326562"/>
              <a:gd name="connsiteY57" fmla="*/ 1311536 h 3236485"/>
              <a:gd name="connsiteX58" fmla="*/ 387281 w 2326562"/>
              <a:gd name="connsiteY58" fmla="*/ 1289765 h 3236485"/>
              <a:gd name="connsiteX59" fmla="*/ 360406 w 2326562"/>
              <a:gd name="connsiteY59" fmla="*/ 1291440 h 3236485"/>
              <a:gd name="connsiteX60" fmla="*/ 350881 w 2326562"/>
              <a:gd name="connsiteY60" fmla="*/ 1251796 h 3236485"/>
              <a:gd name="connsiteX61" fmla="*/ 353944 w 2326562"/>
              <a:gd name="connsiteY61" fmla="*/ 1177846 h 3236485"/>
              <a:gd name="connsiteX62" fmla="*/ 335285 w 2326562"/>
              <a:gd name="connsiteY62" fmla="*/ 1150763 h 3236485"/>
              <a:gd name="connsiteX63" fmla="*/ 305140 w 2326562"/>
              <a:gd name="connsiteY63" fmla="*/ 1105545 h 3236485"/>
              <a:gd name="connsiteX64" fmla="*/ 249874 w 2326562"/>
              <a:gd name="connsiteY64" fmla="*/ 1052138 h 3236485"/>
              <a:gd name="connsiteX65" fmla="*/ 219729 w 2326562"/>
              <a:gd name="connsiteY65" fmla="*/ 1010086 h 3236485"/>
              <a:gd name="connsiteX66" fmla="*/ 184560 w 2326562"/>
              <a:gd name="connsiteY66" fmla="*/ 995013 h 3236485"/>
              <a:gd name="connsiteX67" fmla="*/ 163443 w 2326562"/>
              <a:gd name="connsiteY67" fmla="*/ 982584 h 3236485"/>
              <a:gd name="connsiteX68" fmla="*/ 139342 w 2326562"/>
              <a:gd name="connsiteY68" fmla="*/ 974917 h 3236485"/>
              <a:gd name="connsiteX69" fmla="*/ 111055 w 2326562"/>
              <a:gd name="connsiteY69" fmla="*/ 956390 h 3236485"/>
              <a:gd name="connsiteX70" fmla="*/ 74028 w 2326562"/>
              <a:gd name="connsiteY70" fmla="*/ 949796 h 3236485"/>
              <a:gd name="connsiteX71" fmla="*/ 39618 w 2326562"/>
              <a:gd name="connsiteY71" fmla="*/ 925434 h 3236485"/>
              <a:gd name="connsiteX72" fmla="*/ 1 w 2326562"/>
              <a:gd name="connsiteY72" fmla="*/ 907483 h 3236485"/>
              <a:gd name="connsiteX73" fmla="*/ 38859 w 2326562"/>
              <a:gd name="connsiteY73" fmla="*/ 783998 h 3236485"/>
              <a:gd name="connsiteX74" fmla="*/ 69004 w 2326562"/>
              <a:gd name="connsiteY74" fmla="*/ 713660 h 3236485"/>
              <a:gd name="connsiteX75" fmla="*/ 164463 w 2326562"/>
              <a:gd name="connsiteY75" fmla="*/ 593079 h 3236485"/>
              <a:gd name="connsiteX76" fmla="*/ 201229 w 2326562"/>
              <a:gd name="connsiteY76" fmla="*/ 537813 h 3236485"/>
              <a:gd name="connsiteX77" fmla="*/ 254898 w 2326562"/>
              <a:gd name="connsiteY77" fmla="*/ 512692 h 3236485"/>
              <a:gd name="connsiteX78" fmla="*/ 325237 w 2326562"/>
              <a:gd name="connsiteY78" fmla="*/ 472499 h 3236485"/>
              <a:gd name="connsiteX79" fmla="*/ 435769 w 2326562"/>
              <a:gd name="connsiteY79" fmla="*/ 442354 h 3236485"/>
              <a:gd name="connsiteX80" fmla="*/ 480986 w 2326562"/>
              <a:gd name="connsiteY80" fmla="*/ 422257 h 3236485"/>
              <a:gd name="connsiteX81" fmla="*/ 516156 w 2326562"/>
              <a:gd name="connsiteY81" fmla="*/ 382064 h 3236485"/>
              <a:gd name="connsiteX82" fmla="*/ 536252 w 2326562"/>
              <a:gd name="connsiteY82" fmla="*/ 296653 h 3236485"/>
              <a:gd name="connsiteX83" fmla="*/ 569041 w 2326562"/>
              <a:gd name="connsiteY83" fmla="*/ 209645 h 3236485"/>
              <a:gd name="connsiteX84" fmla="*/ 636736 w 2326562"/>
              <a:gd name="connsiteY84" fmla="*/ 120807 h 3236485"/>
              <a:gd name="connsiteX85" fmla="*/ 752292 w 2326562"/>
              <a:gd name="connsiteY85" fmla="*/ 20323 h 3236485"/>
              <a:gd name="connsiteX86" fmla="*/ 764224 w 2326562"/>
              <a:gd name="connsiteY86" fmla="*/ 4466 h 3236485"/>
              <a:gd name="connsiteX87" fmla="*/ 1139742 w 2326562"/>
              <a:gd name="connsiteY87" fmla="*/ 77700 h 3236485"/>
              <a:gd name="connsiteX88" fmla="*/ 980212 w 2326562"/>
              <a:gd name="connsiteY88" fmla="*/ 51515 h 3236485"/>
              <a:gd name="connsiteX89" fmla="*/ 812110 w 2326562"/>
              <a:gd name="connsiteY89" fmla="*/ 13860 h 3236485"/>
              <a:gd name="connsiteX90" fmla="*/ 1203456 w 2326562"/>
              <a:gd name="connsiteY90" fmla="*/ 103762 h 3236485"/>
              <a:gd name="connsiteX91" fmla="*/ 1278295 w 2326562"/>
              <a:gd name="connsiteY91" fmla="*/ 223942 h 3236485"/>
              <a:gd name="connsiteX92" fmla="*/ 1366218 w 2326562"/>
              <a:gd name="connsiteY92" fmla="*/ 388972 h 3236485"/>
              <a:gd name="connsiteX93" fmla="*/ 1409412 w 2326562"/>
              <a:gd name="connsiteY93" fmla="*/ 531533 h 3236485"/>
              <a:gd name="connsiteX94" fmla="*/ 1488264 w 2326562"/>
              <a:gd name="connsiteY94" fmla="*/ 653579 h 3236485"/>
              <a:gd name="connsiteX0" fmla="*/ 1488264 w 2326562"/>
              <a:gd name="connsiteY0" fmla="*/ 653579 h 3236485"/>
              <a:gd name="connsiteX1" fmla="*/ 1870031 w 2326562"/>
              <a:gd name="connsiteY1" fmla="*/ 913022 h 3236485"/>
              <a:gd name="connsiteX2" fmla="*/ 2091444 w 2326562"/>
              <a:gd name="connsiteY2" fmla="*/ 1232266 h 3236485"/>
              <a:gd name="connsiteX3" fmla="*/ 2155712 w 2326562"/>
              <a:gd name="connsiteY3" fmla="*/ 1599659 h 3236485"/>
              <a:gd name="connsiteX4" fmla="*/ 2145384 w 2326562"/>
              <a:gd name="connsiteY4" fmla="*/ 1956096 h 3236485"/>
              <a:gd name="connsiteX5" fmla="*/ 2195626 w 2326562"/>
              <a:gd name="connsiteY5" fmla="*/ 2192512 h 3236485"/>
              <a:gd name="connsiteX6" fmla="*/ 2285931 w 2326562"/>
              <a:gd name="connsiteY6" fmla="*/ 2451815 h 3236485"/>
              <a:gd name="connsiteX7" fmla="*/ 2326413 w 2326562"/>
              <a:gd name="connsiteY7" fmla="*/ 2755821 h 3236485"/>
              <a:gd name="connsiteX8" fmla="*/ 2294648 w 2326562"/>
              <a:gd name="connsiteY8" fmla="*/ 2923293 h 3236485"/>
              <a:gd name="connsiteX9" fmla="*/ 2280504 w 2326562"/>
              <a:gd name="connsiteY9" fmla="*/ 2968503 h 3236485"/>
              <a:gd name="connsiteX10" fmla="*/ 2229748 w 2326562"/>
              <a:gd name="connsiteY10" fmla="*/ 3032386 h 3236485"/>
              <a:gd name="connsiteX11" fmla="*/ 2141965 w 2326562"/>
              <a:gd name="connsiteY11" fmla="*/ 3084582 h 3236485"/>
              <a:gd name="connsiteX12" fmla="*/ 2010612 w 2326562"/>
              <a:gd name="connsiteY12" fmla="*/ 3212602 h 3236485"/>
              <a:gd name="connsiteX13" fmla="*/ 1932697 w 2326562"/>
              <a:gd name="connsiteY13" fmla="*/ 3235236 h 3236485"/>
              <a:gd name="connsiteX14" fmla="*/ 1718400 w 2326562"/>
              <a:gd name="connsiteY14" fmla="*/ 3194765 h 3236485"/>
              <a:gd name="connsiteX15" fmla="*/ 1620754 w 2326562"/>
              <a:gd name="connsiteY15" fmla="*/ 3163799 h 3236485"/>
              <a:gd name="connsiteX16" fmla="*/ 1531073 w 2326562"/>
              <a:gd name="connsiteY16" fmla="*/ 3121739 h 3236485"/>
              <a:gd name="connsiteX17" fmla="*/ 1492166 w 2326562"/>
              <a:gd name="connsiteY17" fmla="*/ 3068549 h 3236485"/>
              <a:gd name="connsiteX18" fmla="*/ 1444032 w 2326562"/>
              <a:gd name="connsiteY18" fmla="*/ 3043779 h 3236485"/>
              <a:gd name="connsiteX19" fmla="*/ 1336038 w 2326562"/>
              <a:gd name="connsiteY19" fmla="*/ 2921837 h 3236485"/>
              <a:gd name="connsiteX20" fmla="*/ 1301666 w 2326562"/>
              <a:gd name="connsiteY20" fmla="*/ 2904243 h 3236485"/>
              <a:gd name="connsiteX21" fmla="*/ 1265098 w 2326562"/>
              <a:gd name="connsiteY21" fmla="*/ 2879001 h 3236485"/>
              <a:gd name="connsiteX22" fmla="*/ 1206431 w 2326562"/>
              <a:gd name="connsiteY22" fmla="*/ 2809003 h 3236485"/>
              <a:gd name="connsiteX23" fmla="*/ 1127692 w 2326562"/>
              <a:gd name="connsiteY23" fmla="*/ 2781344 h 3236485"/>
              <a:gd name="connsiteX24" fmla="*/ 1096878 w 2326562"/>
              <a:gd name="connsiteY24" fmla="*/ 2735174 h 3236485"/>
              <a:gd name="connsiteX25" fmla="*/ 1058779 w 2326562"/>
              <a:gd name="connsiteY25" fmla="*/ 2687549 h 3236485"/>
              <a:gd name="connsiteX26" fmla="*/ 1032678 w 2326562"/>
              <a:gd name="connsiteY26" fmla="*/ 2587677 h 3236485"/>
              <a:gd name="connsiteX27" fmla="*/ 1054016 w 2326562"/>
              <a:gd name="connsiteY27" fmla="*/ 2489905 h 3236485"/>
              <a:gd name="connsiteX28" fmla="*/ 1042438 w 2326562"/>
              <a:gd name="connsiteY28" fmla="*/ 2450664 h 3236485"/>
              <a:gd name="connsiteX29" fmla="*/ 1075448 w 2326562"/>
              <a:gd name="connsiteY29" fmla="*/ 2392274 h 3236485"/>
              <a:gd name="connsiteX30" fmla="*/ 1061880 w 2326562"/>
              <a:gd name="connsiteY30" fmla="*/ 2313677 h 3236485"/>
              <a:gd name="connsiteX31" fmla="*/ 1051635 w 2326562"/>
              <a:gd name="connsiteY31" fmla="*/ 2282736 h 3236485"/>
              <a:gd name="connsiteX32" fmla="*/ 1034966 w 2326562"/>
              <a:gd name="connsiteY32" fmla="*/ 2273211 h 3236485"/>
              <a:gd name="connsiteX33" fmla="*/ 989109 w 2326562"/>
              <a:gd name="connsiteY33" fmla="*/ 2280418 h 3236485"/>
              <a:gd name="connsiteX34" fmla="*/ 977816 w 2326562"/>
              <a:gd name="connsiteY34" fmla="*/ 2242255 h 3236485"/>
              <a:gd name="connsiteX35" fmla="*/ 997011 w 2326562"/>
              <a:gd name="connsiteY35" fmla="*/ 2186005 h 3236485"/>
              <a:gd name="connsiteX36" fmla="*/ 975434 w 2326562"/>
              <a:gd name="connsiteY36" fmla="*/ 2151768 h 3236485"/>
              <a:gd name="connsiteX37" fmla="*/ 931383 w 2326562"/>
              <a:gd name="connsiteY37" fmla="*/ 2121737 h 3236485"/>
              <a:gd name="connsiteX38" fmla="*/ 908041 w 2326562"/>
              <a:gd name="connsiteY38" fmla="*/ 2100332 h 3236485"/>
              <a:gd name="connsiteX39" fmla="*/ 903017 w 2326562"/>
              <a:gd name="connsiteY39" fmla="*/ 2050090 h 3236485"/>
              <a:gd name="connsiteX40" fmla="*/ 892969 w 2326562"/>
              <a:gd name="connsiteY40" fmla="*/ 2014921 h 3236485"/>
              <a:gd name="connsiteX41" fmla="*/ 892105 w 2326562"/>
              <a:gd name="connsiteY41" fmla="*/ 1996996 h 3236485"/>
              <a:gd name="connsiteX42" fmla="*/ 855156 w 2326562"/>
              <a:gd name="connsiteY42" fmla="*/ 1960441 h 3236485"/>
              <a:gd name="connsiteX43" fmla="*/ 832679 w 2326562"/>
              <a:gd name="connsiteY43" fmla="*/ 1959655 h 3236485"/>
              <a:gd name="connsiteX44" fmla="*/ 787461 w 2326562"/>
              <a:gd name="connsiteY44" fmla="*/ 1909413 h 3236485"/>
              <a:gd name="connsiteX45" fmla="*/ 757316 w 2326562"/>
              <a:gd name="connsiteY45" fmla="*/ 1879268 h 3236485"/>
              <a:gd name="connsiteX46" fmla="*/ 732195 w 2326562"/>
              <a:gd name="connsiteY46" fmla="*/ 1874244 h 3236485"/>
              <a:gd name="connsiteX47" fmla="*/ 682555 w 2326562"/>
              <a:gd name="connsiteY47" fmla="*/ 1794590 h 3236485"/>
              <a:gd name="connsiteX48" fmla="*/ 661857 w 2326562"/>
              <a:gd name="connsiteY48" fmla="*/ 1723519 h 3236485"/>
              <a:gd name="connsiteX49" fmla="*/ 630168 w 2326562"/>
              <a:gd name="connsiteY49" fmla="*/ 1685053 h 3236485"/>
              <a:gd name="connsiteX50" fmla="*/ 623024 w 2326562"/>
              <a:gd name="connsiteY50" fmla="*/ 1646953 h 3236485"/>
              <a:gd name="connsiteX51" fmla="*/ 601567 w 2326562"/>
              <a:gd name="connsiteY51" fmla="*/ 1618011 h 3236485"/>
              <a:gd name="connsiteX52" fmla="*/ 601593 w 2326562"/>
              <a:gd name="connsiteY52" fmla="*/ 1599328 h 3236485"/>
              <a:gd name="connsiteX53" fmla="*/ 566397 w 2326562"/>
              <a:gd name="connsiteY53" fmla="*/ 1547673 h 3236485"/>
              <a:gd name="connsiteX54" fmla="*/ 501083 w 2326562"/>
              <a:gd name="connsiteY54" fmla="*/ 1477334 h 3236485"/>
              <a:gd name="connsiteX55" fmla="*/ 470938 w 2326562"/>
              <a:gd name="connsiteY55" fmla="*/ 1442165 h 3236485"/>
              <a:gd name="connsiteX56" fmla="*/ 435769 w 2326562"/>
              <a:gd name="connsiteY56" fmla="*/ 1401972 h 3236485"/>
              <a:gd name="connsiteX57" fmla="*/ 425380 w 2326562"/>
              <a:gd name="connsiteY57" fmla="*/ 1337390 h 3236485"/>
              <a:gd name="connsiteX58" fmla="*/ 430745 w 2326562"/>
              <a:gd name="connsiteY58" fmla="*/ 1311536 h 3236485"/>
              <a:gd name="connsiteX59" fmla="*/ 387281 w 2326562"/>
              <a:gd name="connsiteY59" fmla="*/ 1289765 h 3236485"/>
              <a:gd name="connsiteX60" fmla="*/ 360406 w 2326562"/>
              <a:gd name="connsiteY60" fmla="*/ 1291440 h 3236485"/>
              <a:gd name="connsiteX61" fmla="*/ 350881 w 2326562"/>
              <a:gd name="connsiteY61" fmla="*/ 1251796 h 3236485"/>
              <a:gd name="connsiteX62" fmla="*/ 353944 w 2326562"/>
              <a:gd name="connsiteY62" fmla="*/ 1177846 h 3236485"/>
              <a:gd name="connsiteX63" fmla="*/ 335285 w 2326562"/>
              <a:gd name="connsiteY63" fmla="*/ 1150763 h 3236485"/>
              <a:gd name="connsiteX64" fmla="*/ 305140 w 2326562"/>
              <a:gd name="connsiteY64" fmla="*/ 1105545 h 3236485"/>
              <a:gd name="connsiteX65" fmla="*/ 249874 w 2326562"/>
              <a:gd name="connsiteY65" fmla="*/ 1052138 h 3236485"/>
              <a:gd name="connsiteX66" fmla="*/ 219729 w 2326562"/>
              <a:gd name="connsiteY66" fmla="*/ 1010086 h 3236485"/>
              <a:gd name="connsiteX67" fmla="*/ 184560 w 2326562"/>
              <a:gd name="connsiteY67" fmla="*/ 995013 h 3236485"/>
              <a:gd name="connsiteX68" fmla="*/ 163443 w 2326562"/>
              <a:gd name="connsiteY68" fmla="*/ 982584 h 3236485"/>
              <a:gd name="connsiteX69" fmla="*/ 139342 w 2326562"/>
              <a:gd name="connsiteY69" fmla="*/ 974917 h 3236485"/>
              <a:gd name="connsiteX70" fmla="*/ 111055 w 2326562"/>
              <a:gd name="connsiteY70" fmla="*/ 956390 h 3236485"/>
              <a:gd name="connsiteX71" fmla="*/ 74028 w 2326562"/>
              <a:gd name="connsiteY71" fmla="*/ 949796 h 3236485"/>
              <a:gd name="connsiteX72" fmla="*/ 39618 w 2326562"/>
              <a:gd name="connsiteY72" fmla="*/ 925434 h 3236485"/>
              <a:gd name="connsiteX73" fmla="*/ 1 w 2326562"/>
              <a:gd name="connsiteY73" fmla="*/ 907483 h 3236485"/>
              <a:gd name="connsiteX74" fmla="*/ 38859 w 2326562"/>
              <a:gd name="connsiteY74" fmla="*/ 783998 h 3236485"/>
              <a:gd name="connsiteX75" fmla="*/ 69004 w 2326562"/>
              <a:gd name="connsiteY75" fmla="*/ 713660 h 3236485"/>
              <a:gd name="connsiteX76" fmla="*/ 164463 w 2326562"/>
              <a:gd name="connsiteY76" fmla="*/ 593079 h 3236485"/>
              <a:gd name="connsiteX77" fmla="*/ 201229 w 2326562"/>
              <a:gd name="connsiteY77" fmla="*/ 537813 h 3236485"/>
              <a:gd name="connsiteX78" fmla="*/ 254898 w 2326562"/>
              <a:gd name="connsiteY78" fmla="*/ 512692 h 3236485"/>
              <a:gd name="connsiteX79" fmla="*/ 325237 w 2326562"/>
              <a:gd name="connsiteY79" fmla="*/ 472499 h 3236485"/>
              <a:gd name="connsiteX80" fmla="*/ 435769 w 2326562"/>
              <a:gd name="connsiteY80" fmla="*/ 442354 h 3236485"/>
              <a:gd name="connsiteX81" fmla="*/ 480986 w 2326562"/>
              <a:gd name="connsiteY81" fmla="*/ 422257 h 3236485"/>
              <a:gd name="connsiteX82" fmla="*/ 516156 w 2326562"/>
              <a:gd name="connsiteY82" fmla="*/ 382064 h 3236485"/>
              <a:gd name="connsiteX83" fmla="*/ 536252 w 2326562"/>
              <a:gd name="connsiteY83" fmla="*/ 296653 h 3236485"/>
              <a:gd name="connsiteX84" fmla="*/ 569041 w 2326562"/>
              <a:gd name="connsiteY84" fmla="*/ 209645 h 3236485"/>
              <a:gd name="connsiteX85" fmla="*/ 636736 w 2326562"/>
              <a:gd name="connsiteY85" fmla="*/ 120807 h 3236485"/>
              <a:gd name="connsiteX86" fmla="*/ 752292 w 2326562"/>
              <a:gd name="connsiteY86" fmla="*/ 20323 h 3236485"/>
              <a:gd name="connsiteX87" fmla="*/ 764224 w 2326562"/>
              <a:gd name="connsiteY87" fmla="*/ 4466 h 3236485"/>
              <a:gd name="connsiteX88" fmla="*/ 1139742 w 2326562"/>
              <a:gd name="connsiteY88" fmla="*/ 77700 h 3236485"/>
              <a:gd name="connsiteX89" fmla="*/ 980212 w 2326562"/>
              <a:gd name="connsiteY89" fmla="*/ 51515 h 3236485"/>
              <a:gd name="connsiteX90" fmla="*/ 812110 w 2326562"/>
              <a:gd name="connsiteY90" fmla="*/ 13860 h 3236485"/>
              <a:gd name="connsiteX91" fmla="*/ 1203456 w 2326562"/>
              <a:gd name="connsiteY91" fmla="*/ 103762 h 3236485"/>
              <a:gd name="connsiteX92" fmla="*/ 1278295 w 2326562"/>
              <a:gd name="connsiteY92" fmla="*/ 223942 h 3236485"/>
              <a:gd name="connsiteX93" fmla="*/ 1366218 w 2326562"/>
              <a:gd name="connsiteY93" fmla="*/ 388972 h 3236485"/>
              <a:gd name="connsiteX94" fmla="*/ 1409412 w 2326562"/>
              <a:gd name="connsiteY94" fmla="*/ 531533 h 3236485"/>
              <a:gd name="connsiteX95" fmla="*/ 1488264 w 2326562"/>
              <a:gd name="connsiteY95" fmla="*/ 653579 h 3236485"/>
              <a:gd name="connsiteX0" fmla="*/ 1488264 w 2327679"/>
              <a:gd name="connsiteY0" fmla="*/ 653579 h 3236485"/>
              <a:gd name="connsiteX1" fmla="*/ 1870031 w 2327679"/>
              <a:gd name="connsiteY1" fmla="*/ 913022 h 3236485"/>
              <a:gd name="connsiteX2" fmla="*/ 2091444 w 2327679"/>
              <a:gd name="connsiteY2" fmla="*/ 1232266 h 3236485"/>
              <a:gd name="connsiteX3" fmla="*/ 2155712 w 2327679"/>
              <a:gd name="connsiteY3" fmla="*/ 1599659 h 3236485"/>
              <a:gd name="connsiteX4" fmla="*/ 2145384 w 2327679"/>
              <a:gd name="connsiteY4" fmla="*/ 1956096 h 3236485"/>
              <a:gd name="connsiteX5" fmla="*/ 2195626 w 2327679"/>
              <a:gd name="connsiteY5" fmla="*/ 2192512 h 3236485"/>
              <a:gd name="connsiteX6" fmla="*/ 2285931 w 2327679"/>
              <a:gd name="connsiteY6" fmla="*/ 2451815 h 3236485"/>
              <a:gd name="connsiteX7" fmla="*/ 2326413 w 2327679"/>
              <a:gd name="connsiteY7" fmla="*/ 2755821 h 3236485"/>
              <a:gd name="connsiteX8" fmla="*/ 2308934 w 2327679"/>
              <a:gd name="connsiteY8" fmla="*/ 2782799 h 3236485"/>
              <a:gd name="connsiteX9" fmla="*/ 2294648 w 2327679"/>
              <a:gd name="connsiteY9" fmla="*/ 2923293 h 3236485"/>
              <a:gd name="connsiteX10" fmla="*/ 2280504 w 2327679"/>
              <a:gd name="connsiteY10" fmla="*/ 2968503 h 3236485"/>
              <a:gd name="connsiteX11" fmla="*/ 2229748 w 2327679"/>
              <a:gd name="connsiteY11" fmla="*/ 3032386 h 3236485"/>
              <a:gd name="connsiteX12" fmla="*/ 2141965 w 2327679"/>
              <a:gd name="connsiteY12" fmla="*/ 3084582 h 3236485"/>
              <a:gd name="connsiteX13" fmla="*/ 2010612 w 2327679"/>
              <a:gd name="connsiteY13" fmla="*/ 3212602 h 3236485"/>
              <a:gd name="connsiteX14" fmla="*/ 1932697 w 2327679"/>
              <a:gd name="connsiteY14" fmla="*/ 3235236 h 3236485"/>
              <a:gd name="connsiteX15" fmla="*/ 1718400 w 2327679"/>
              <a:gd name="connsiteY15" fmla="*/ 3194765 h 3236485"/>
              <a:gd name="connsiteX16" fmla="*/ 1620754 w 2327679"/>
              <a:gd name="connsiteY16" fmla="*/ 3163799 h 3236485"/>
              <a:gd name="connsiteX17" fmla="*/ 1531073 w 2327679"/>
              <a:gd name="connsiteY17" fmla="*/ 3121739 h 3236485"/>
              <a:gd name="connsiteX18" fmla="*/ 1492166 w 2327679"/>
              <a:gd name="connsiteY18" fmla="*/ 3068549 h 3236485"/>
              <a:gd name="connsiteX19" fmla="*/ 1444032 w 2327679"/>
              <a:gd name="connsiteY19" fmla="*/ 3043779 h 3236485"/>
              <a:gd name="connsiteX20" fmla="*/ 1336038 w 2327679"/>
              <a:gd name="connsiteY20" fmla="*/ 2921837 h 3236485"/>
              <a:gd name="connsiteX21" fmla="*/ 1301666 w 2327679"/>
              <a:gd name="connsiteY21" fmla="*/ 2904243 h 3236485"/>
              <a:gd name="connsiteX22" fmla="*/ 1265098 w 2327679"/>
              <a:gd name="connsiteY22" fmla="*/ 2879001 h 3236485"/>
              <a:gd name="connsiteX23" fmla="*/ 1206431 w 2327679"/>
              <a:gd name="connsiteY23" fmla="*/ 2809003 h 3236485"/>
              <a:gd name="connsiteX24" fmla="*/ 1127692 w 2327679"/>
              <a:gd name="connsiteY24" fmla="*/ 2781344 h 3236485"/>
              <a:gd name="connsiteX25" fmla="*/ 1096878 w 2327679"/>
              <a:gd name="connsiteY25" fmla="*/ 2735174 h 3236485"/>
              <a:gd name="connsiteX26" fmla="*/ 1058779 w 2327679"/>
              <a:gd name="connsiteY26" fmla="*/ 2687549 h 3236485"/>
              <a:gd name="connsiteX27" fmla="*/ 1032678 w 2327679"/>
              <a:gd name="connsiteY27" fmla="*/ 2587677 h 3236485"/>
              <a:gd name="connsiteX28" fmla="*/ 1054016 w 2327679"/>
              <a:gd name="connsiteY28" fmla="*/ 2489905 h 3236485"/>
              <a:gd name="connsiteX29" fmla="*/ 1042438 w 2327679"/>
              <a:gd name="connsiteY29" fmla="*/ 2450664 h 3236485"/>
              <a:gd name="connsiteX30" fmla="*/ 1075448 w 2327679"/>
              <a:gd name="connsiteY30" fmla="*/ 2392274 h 3236485"/>
              <a:gd name="connsiteX31" fmla="*/ 1061880 w 2327679"/>
              <a:gd name="connsiteY31" fmla="*/ 2313677 h 3236485"/>
              <a:gd name="connsiteX32" fmla="*/ 1051635 w 2327679"/>
              <a:gd name="connsiteY32" fmla="*/ 2282736 h 3236485"/>
              <a:gd name="connsiteX33" fmla="*/ 1034966 w 2327679"/>
              <a:gd name="connsiteY33" fmla="*/ 2273211 h 3236485"/>
              <a:gd name="connsiteX34" fmla="*/ 989109 w 2327679"/>
              <a:gd name="connsiteY34" fmla="*/ 2280418 h 3236485"/>
              <a:gd name="connsiteX35" fmla="*/ 977816 w 2327679"/>
              <a:gd name="connsiteY35" fmla="*/ 2242255 h 3236485"/>
              <a:gd name="connsiteX36" fmla="*/ 997011 w 2327679"/>
              <a:gd name="connsiteY36" fmla="*/ 2186005 h 3236485"/>
              <a:gd name="connsiteX37" fmla="*/ 975434 w 2327679"/>
              <a:gd name="connsiteY37" fmla="*/ 2151768 h 3236485"/>
              <a:gd name="connsiteX38" fmla="*/ 931383 w 2327679"/>
              <a:gd name="connsiteY38" fmla="*/ 2121737 h 3236485"/>
              <a:gd name="connsiteX39" fmla="*/ 908041 w 2327679"/>
              <a:gd name="connsiteY39" fmla="*/ 2100332 h 3236485"/>
              <a:gd name="connsiteX40" fmla="*/ 903017 w 2327679"/>
              <a:gd name="connsiteY40" fmla="*/ 2050090 h 3236485"/>
              <a:gd name="connsiteX41" fmla="*/ 892969 w 2327679"/>
              <a:gd name="connsiteY41" fmla="*/ 2014921 h 3236485"/>
              <a:gd name="connsiteX42" fmla="*/ 892105 w 2327679"/>
              <a:gd name="connsiteY42" fmla="*/ 1996996 h 3236485"/>
              <a:gd name="connsiteX43" fmla="*/ 855156 w 2327679"/>
              <a:gd name="connsiteY43" fmla="*/ 1960441 h 3236485"/>
              <a:gd name="connsiteX44" fmla="*/ 832679 w 2327679"/>
              <a:gd name="connsiteY44" fmla="*/ 1959655 h 3236485"/>
              <a:gd name="connsiteX45" fmla="*/ 787461 w 2327679"/>
              <a:gd name="connsiteY45" fmla="*/ 1909413 h 3236485"/>
              <a:gd name="connsiteX46" fmla="*/ 757316 w 2327679"/>
              <a:gd name="connsiteY46" fmla="*/ 1879268 h 3236485"/>
              <a:gd name="connsiteX47" fmla="*/ 732195 w 2327679"/>
              <a:gd name="connsiteY47" fmla="*/ 1874244 h 3236485"/>
              <a:gd name="connsiteX48" fmla="*/ 682555 w 2327679"/>
              <a:gd name="connsiteY48" fmla="*/ 1794590 h 3236485"/>
              <a:gd name="connsiteX49" fmla="*/ 661857 w 2327679"/>
              <a:gd name="connsiteY49" fmla="*/ 1723519 h 3236485"/>
              <a:gd name="connsiteX50" fmla="*/ 630168 w 2327679"/>
              <a:gd name="connsiteY50" fmla="*/ 1685053 h 3236485"/>
              <a:gd name="connsiteX51" fmla="*/ 623024 w 2327679"/>
              <a:gd name="connsiteY51" fmla="*/ 1646953 h 3236485"/>
              <a:gd name="connsiteX52" fmla="*/ 601567 w 2327679"/>
              <a:gd name="connsiteY52" fmla="*/ 1618011 h 3236485"/>
              <a:gd name="connsiteX53" fmla="*/ 601593 w 2327679"/>
              <a:gd name="connsiteY53" fmla="*/ 1599328 h 3236485"/>
              <a:gd name="connsiteX54" fmla="*/ 566397 w 2327679"/>
              <a:gd name="connsiteY54" fmla="*/ 1547673 h 3236485"/>
              <a:gd name="connsiteX55" fmla="*/ 501083 w 2327679"/>
              <a:gd name="connsiteY55" fmla="*/ 1477334 h 3236485"/>
              <a:gd name="connsiteX56" fmla="*/ 470938 w 2327679"/>
              <a:gd name="connsiteY56" fmla="*/ 1442165 h 3236485"/>
              <a:gd name="connsiteX57" fmla="*/ 435769 w 2327679"/>
              <a:gd name="connsiteY57" fmla="*/ 1401972 h 3236485"/>
              <a:gd name="connsiteX58" fmla="*/ 425380 w 2327679"/>
              <a:gd name="connsiteY58" fmla="*/ 1337390 h 3236485"/>
              <a:gd name="connsiteX59" fmla="*/ 430745 w 2327679"/>
              <a:gd name="connsiteY59" fmla="*/ 1311536 h 3236485"/>
              <a:gd name="connsiteX60" fmla="*/ 387281 w 2327679"/>
              <a:gd name="connsiteY60" fmla="*/ 1289765 h 3236485"/>
              <a:gd name="connsiteX61" fmla="*/ 360406 w 2327679"/>
              <a:gd name="connsiteY61" fmla="*/ 1291440 h 3236485"/>
              <a:gd name="connsiteX62" fmla="*/ 350881 w 2327679"/>
              <a:gd name="connsiteY62" fmla="*/ 1251796 h 3236485"/>
              <a:gd name="connsiteX63" fmla="*/ 353944 w 2327679"/>
              <a:gd name="connsiteY63" fmla="*/ 1177846 h 3236485"/>
              <a:gd name="connsiteX64" fmla="*/ 335285 w 2327679"/>
              <a:gd name="connsiteY64" fmla="*/ 1150763 h 3236485"/>
              <a:gd name="connsiteX65" fmla="*/ 305140 w 2327679"/>
              <a:gd name="connsiteY65" fmla="*/ 1105545 h 3236485"/>
              <a:gd name="connsiteX66" fmla="*/ 249874 w 2327679"/>
              <a:gd name="connsiteY66" fmla="*/ 1052138 h 3236485"/>
              <a:gd name="connsiteX67" fmla="*/ 219729 w 2327679"/>
              <a:gd name="connsiteY67" fmla="*/ 1010086 h 3236485"/>
              <a:gd name="connsiteX68" fmla="*/ 184560 w 2327679"/>
              <a:gd name="connsiteY68" fmla="*/ 995013 h 3236485"/>
              <a:gd name="connsiteX69" fmla="*/ 163443 w 2327679"/>
              <a:gd name="connsiteY69" fmla="*/ 982584 h 3236485"/>
              <a:gd name="connsiteX70" fmla="*/ 139342 w 2327679"/>
              <a:gd name="connsiteY70" fmla="*/ 974917 h 3236485"/>
              <a:gd name="connsiteX71" fmla="*/ 111055 w 2327679"/>
              <a:gd name="connsiteY71" fmla="*/ 956390 h 3236485"/>
              <a:gd name="connsiteX72" fmla="*/ 74028 w 2327679"/>
              <a:gd name="connsiteY72" fmla="*/ 949796 h 3236485"/>
              <a:gd name="connsiteX73" fmla="*/ 39618 w 2327679"/>
              <a:gd name="connsiteY73" fmla="*/ 925434 h 3236485"/>
              <a:gd name="connsiteX74" fmla="*/ 1 w 2327679"/>
              <a:gd name="connsiteY74" fmla="*/ 907483 h 3236485"/>
              <a:gd name="connsiteX75" fmla="*/ 38859 w 2327679"/>
              <a:gd name="connsiteY75" fmla="*/ 783998 h 3236485"/>
              <a:gd name="connsiteX76" fmla="*/ 69004 w 2327679"/>
              <a:gd name="connsiteY76" fmla="*/ 713660 h 3236485"/>
              <a:gd name="connsiteX77" fmla="*/ 164463 w 2327679"/>
              <a:gd name="connsiteY77" fmla="*/ 593079 h 3236485"/>
              <a:gd name="connsiteX78" fmla="*/ 201229 w 2327679"/>
              <a:gd name="connsiteY78" fmla="*/ 537813 h 3236485"/>
              <a:gd name="connsiteX79" fmla="*/ 254898 w 2327679"/>
              <a:gd name="connsiteY79" fmla="*/ 512692 h 3236485"/>
              <a:gd name="connsiteX80" fmla="*/ 325237 w 2327679"/>
              <a:gd name="connsiteY80" fmla="*/ 472499 h 3236485"/>
              <a:gd name="connsiteX81" fmla="*/ 435769 w 2327679"/>
              <a:gd name="connsiteY81" fmla="*/ 442354 h 3236485"/>
              <a:gd name="connsiteX82" fmla="*/ 480986 w 2327679"/>
              <a:gd name="connsiteY82" fmla="*/ 422257 h 3236485"/>
              <a:gd name="connsiteX83" fmla="*/ 516156 w 2327679"/>
              <a:gd name="connsiteY83" fmla="*/ 382064 h 3236485"/>
              <a:gd name="connsiteX84" fmla="*/ 536252 w 2327679"/>
              <a:gd name="connsiteY84" fmla="*/ 296653 h 3236485"/>
              <a:gd name="connsiteX85" fmla="*/ 569041 w 2327679"/>
              <a:gd name="connsiteY85" fmla="*/ 209645 h 3236485"/>
              <a:gd name="connsiteX86" fmla="*/ 636736 w 2327679"/>
              <a:gd name="connsiteY86" fmla="*/ 120807 h 3236485"/>
              <a:gd name="connsiteX87" fmla="*/ 752292 w 2327679"/>
              <a:gd name="connsiteY87" fmla="*/ 20323 h 3236485"/>
              <a:gd name="connsiteX88" fmla="*/ 764224 w 2327679"/>
              <a:gd name="connsiteY88" fmla="*/ 4466 h 3236485"/>
              <a:gd name="connsiteX89" fmla="*/ 1139742 w 2327679"/>
              <a:gd name="connsiteY89" fmla="*/ 77700 h 3236485"/>
              <a:gd name="connsiteX90" fmla="*/ 980212 w 2327679"/>
              <a:gd name="connsiteY90" fmla="*/ 51515 h 3236485"/>
              <a:gd name="connsiteX91" fmla="*/ 812110 w 2327679"/>
              <a:gd name="connsiteY91" fmla="*/ 13860 h 3236485"/>
              <a:gd name="connsiteX92" fmla="*/ 1203456 w 2327679"/>
              <a:gd name="connsiteY92" fmla="*/ 103762 h 3236485"/>
              <a:gd name="connsiteX93" fmla="*/ 1278295 w 2327679"/>
              <a:gd name="connsiteY93" fmla="*/ 223942 h 3236485"/>
              <a:gd name="connsiteX94" fmla="*/ 1366218 w 2327679"/>
              <a:gd name="connsiteY94" fmla="*/ 388972 h 3236485"/>
              <a:gd name="connsiteX95" fmla="*/ 1409412 w 2327679"/>
              <a:gd name="connsiteY95" fmla="*/ 531533 h 3236485"/>
              <a:gd name="connsiteX96" fmla="*/ 1488264 w 2327679"/>
              <a:gd name="connsiteY96" fmla="*/ 653579 h 3236485"/>
              <a:gd name="connsiteX0" fmla="*/ 1488264 w 2327679"/>
              <a:gd name="connsiteY0" fmla="*/ 653579 h 3236485"/>
              <a:gd name="connsiteX1" fmla="*/ 1870031 w 2327679"/>
              <a:gd name="connsiteY1" fmla="*/ 913022 h 3236485"/>
              <a:gd name="connsiteX2" fmla="*/ 2091444 w 2327679"/>
              <a:gd name="connsiteY2" fmla="*/ 1232266 h 3236485"/>
              <a:gd name="connsiteX3" fmla="*/ 2155712 w 2327679"/>
              <a:gd name="connsiteY3" fmla="*/ 1599659 h 3236485"/>
              <a:gd name="connsiteX4" fmla="*/ 2145384 w 2327679"/>
              <a:gd name="connsiteY4" fmla="*/ 1956096 h 3236485"/>
              <a:gd name="connsiteX5" fmla="*/ 2195626 w 2327679"/>
              <a:gd name="connsiteY5" fmla="*/ 2192512 h 3236485"/>
              <a:gd name="connsiteX6" fmla="*/ 2285931 w 2327679"/>
              <a:gd name="connsiteY6" fmla="*/ 2451815 h 3236485"/>
              <a:gd name="connsiteX7" fmla="*/ 2326413 w 2327679"/>
              <a:gd name="connsiteY7" fmla="*/ 2755821 h 3236485"/>
              <a:gd name="connsiteX8" fmla="*/ 2308934 w 2327679"/>
              <a:gd name="connsiteY8" fmla="*/ 2782799 h 3236485"/>
              <a:gd name="connsiteX9" fmla="*/ 2313698 w 2327679"/>
              <a:gd name="connsiteY9" fmla="*/ 2911387 h 3236485"/>
              <a:gd name="connsiteX10" fmla="*/ 2280504 w 2327679"/>
              <a:gd name="connsiteY10" fmla="*/ 2968503 h 3236485"/>
              <a:gd name="connsiteX11" fmla="*/ 2229748 w 2327679"/>
              <a:gd name="connsiteY11" fmla="*/ 3032386 h 3236485"/>
              <a:gd name="connsiteX12" fmla="*/ 2141965 w 2327679"/>
              <a:gd name="connsiteY12" fmla="*/ 3084582 h 3236485"/>
              <a:gd name="connsiteX13" fmla="*/ 2010612 w 2327679"/>
              <a:gd name="connsiteY13" fmla="*/ 3212602 h 3236485"/>
              <a:gd name="connsiteX14" fmla="*/ 1932697 w 2327679"/>
              <a:gd name="connsiteY14" fmla="*/ 3235236 h 3236485"/>
              <a:gd name="connsiteX15" fmla="*/ 1718400 w 2327679"/>
              <a:gd name="connsiteY15" fmla="*/ 3194765 h 3236485"/>
              <a:gd name="connsiteX16" fmla="*/ 1620754 w 2327679"/>
              <a:gd name="connsiteY16" fmla="*/ 3163799 h 3236485"/>
              <a:gd name="connsiteX17" fmla="*/ 1531073 w 2327679"/>
              <a:gd name="connsiteY17" fmla="*/ 3121739 h 3236485"/>
              <a:gd name="connsiteX18" fmla="*/ 1492166 w 2327679"/>
              <a:gd name="connsiteY18" fmla="*/ 3068549 h 3236485"/>
              <a:gd name="connsiteX19" fmla="*/ 1444032 w 2327679"/>
              <a:gd name="connsiteY19" fmla="*/ 3043779 h 3236485"/>
              <a:gd name="connsiteX20" fmla="*/ 1336038 w 2327679"/>
              <a:gd name="connsiteY20" fmla="*/ 2921837 h 3236485"/>
              <a:gd name="connsiteX21" fmla="*/ 1301666 w 2327679"/>
              <a:gd name="connsiteY21" fmla="*/ 2904243 h 3236485"/>
              <a:gd name="connsiteX22" fmla="*/ 1265098 w 2327679"/>
              <a:gd name="connsiteY22" fmla="*/ 2879001 h 3236485"/>
              <a:gd name="connsiteX23" fmla="*/ 1206431 w 2327679"/>
              <a:gd name="connsiteY23" fmla="*/ 2809003 h 3236485"/>
              <a:gd name="connsiteX24" fmla="*/ 1127692 w 2327679"/>
              <a:gd name="connsiteY24" fmla="*/ 2781344 h 3236485"/>
              <a:gd name="connsiteX25" fmla="*/ 1096878 w 2327679"/>
              <a:gd name="connsiteY25" fmla="*/ 2735174 h 3236485"/>
              <a:gd name="connsiteX26" fmla="*/ 1058779 w 2327679"/>
              <a:gd name="connsiteY26" fmla="*/ 2687549 h 3236485"/>
              <a:gd name="connsiteX27" fmla="*/ 1032678 w 2327679"/>
              <a:gd name="connsiteY27" fmla="*/ 2587677 h 3236485"/>
              <a:gd name="connsiteX28" fmla="*/ 1054016 w 2327679"/>
              <a:gd name="connsiteY28" fmla="*/ 2489905 h 3236485"/>
              <a:gd name="connsiteX29" fmla="*/ 1042438 w 2327679"/>
              <a:gd name="connsiteY29" fmla="*/ 2450664 h 3236485"/>
              <a:gd name="connsiteX30" fmla="*/ 1075448 w 2327679"/>
              <a:gd name="connsiteY30" fmla="*/ 2392274 h 3236485"/>
              <a:gd name="connsiteX31" fmla="*/ 1061880 w 2327679"/>
              <a:gd name="connsiteY31" fmla="*/ 2313677 h 3236485"/>
              <a:gd name="connsiteX32" fmla="*/ 1051635 w 2327679"/>
              <a:gd name="connsiteY32" fmla="*/ 2282736 h 3236485"/>
              <a:gd name="connsiteX33" fmla="*/ 1034966 w 2327679"/>
              <a:gd name="connsiteY33" fmla="*/ 2273211 h 3236485"/>
              <a:gd name="connsiteX34" fmla="*/ 989109 w 2327679"/>
              <a:gd name="connsiteY34" fmla="*/ 2280418 h 3236485"/>
              <a:gd name="connsiteX35" fmla="*/ 977816 w 2327679"/>
              <a:gd name="connsiteY35" fmla="*/ 2242255 h 3236485"/>
              <a:gd name="connsiteX36" fmla="*/ 997011 w 2327679"/>
              <a:gd name="connsiteY36" fmla="*/ 2186005 h 3236485"/>
              <a:gd name="connsiteX37" fmla="*/ 975434 w 2327679"/>
              <a:gd name="connsiteY37" fmla="*/ 2151768 h 3236485"/>
              <a:gd name="connsiteX38" fmla="*/ 931383 w 2327679"/>
              <a:gd name="connsiteY38" fmla="*/ 2121737 h 3236485"/>
              <a:gd name="connsiteX39" fmla="*/ 908041 w 2327679"/>
              <a:gd name="connsiteY39" fmla="*/ 2100332 h 3236485"/>
              <a:gd name="connsiteX40" fmla="*/ 903017 w 2327679"/>
              <a:gd name="connsiteY40" fmla="*/ 2050090 h 3236485"/>
              <a:gd name="connsiteX41" fmla="*/ 892969 w 2327679"/>
              <a:gd name="connsiteY41" fmla="*/ 2014921 h 3236485"/>
              <a:gd name="connsiteX42" fmla="*/ 892105 w 2327679"/>
              <a:gd name="connsiteY42" fmla="*/ 1996996 h 3236485"/>
              <a:gd name="connsiteX43" fmla="*/ 855156 w 2327679"/>
              <a:gd name="connsiteY43" fmla="*/ 1960441 h 3236485"/>
              <a:gd name="connsiteX44" fmla="*/ 832679 w 2327679"/>
              <a:gd name="connsiteY44" fmla="*/ 1959655 h 3236485"/>
              <a:gd name="connsiteX45" fmla="*/ 787461 w 2327679"/>
              <a:gd name="connsiteY45" fmla="*/ 1909413 h 3236485"/>
              <a:gd name="connsiteX46" fmla="*/ 757316 w 2327679"/>
              <a:gd name="connsiteY46" fmla="*/ 1879268 h 3236485"/>
              <a:gd name="connsiteX47" fmla="*/ 732195 w 2327679"/>
              <a:gd name="connsiteY47" fmla="*/ 1874244 h 3236485"/>
              <a:gd name="connsiteX48" fmla="*/ 682555 w 2327679"/>
              <a:gd name="connsiteY48" fmla="*/ 1794590 h 3236485"/>
              <a:gd name="connsiteX49" fmla="*/ 661857 w 2327679"/>
              <a:gd name="connsiteY49" fmla="*/ 1723519 h 3236485"/>
              <a:gd name="connsiteX50" fmla="*/ 630168 w 2327679"/>
              <a:gd name="connsiteY50" fmla="*/ 1685053 h 3236485"/>
              <a:gd name="connsiteX51" fmla="*/ 623024 w 2327679"/>
              <a:gd name="connsiteY51" fmla="*/ 1646953 h 3236485"/>
              <a:gd name="connsiteX52" fmla="*/ 601567 w 2327679"/>
              <a:gd name="connsiteY52" fmla="*/ 1618011 h 3236485"/>
              <a:gd name="connsiteX53" fmla="*/ 601593 w 2327679"/>
              <a:gd name="connsiteY53" fmla="*/ 1599328 h 3236485"/>
              <a:gd name="connsiteX54" fmla="*/ 566397 w 2327679"/>
              <a:gd name="connsiteY54" fmla="*/ 1547673 h 3236485"/>
              <a:gd name="connsiteX55" fmla="*/ 501083 w 2327679"/>
              <a:gd name="connsiteY55" fmla="*/ 1477334 h 3236485"/>
              <a:gd name="connsiteX56" fmla="*/ 470938 w 2327679"/>
              <a:gd name="connsiteY56" fmla="*/ 1442165 h 3236485"/>
              <a:gd name="connsiteX57" fmla="*/ 435769 w 2327679"/>
              <a:gd name="connsiteY57" fmla="*/ 1401972 h 3236485"/>
              <a:gd name="connsiteX58" fmla="*/ 425380 w 2327679"/>
              <a:gd name="connsiteY58" fmla="*/ 1337390 h 3236485"/>
              <a:gd name="connsiteX59" fmla="*/ 430745 w 2327679"/>
              <a:gd name="connsiteY59" fmla="*/ 1311536 h 3236485"/>
              <a:gd name="connsiteX60" fmla="*/ 387281 w 2327679"/>
              <a:gd name="connsiteY60" fmla="*/ 1289765 h 3236485"/>
              <a:gd name="connsiteX61" fmla="*/ 360406 w 2327679"/>
              <a:gd name="connsiteY61" fmla="*/ 1291440 h 3236485"/>
              <a:gd name="connsiteX62" fmla="*/ 350881 w 2327679"/>
              <a:gd name="connsiteY62" fmla="*/ 1251796 h 3236485"/>
              <a:gd name="connsiteX63" fmla="*/ 353944 w 2327679"/>
              <a:gd name="connsiteY63" fmla="*/ 1177846 h 3236485"/>
              <a:gd name="connsiteX64" fmla="*/ 335285 w 2327679"/>
              <a:gd name="connsiteY64" fmla="*/ 1150763 h 3236485"/>
              <a:gd name="connsiteX65" fmla="*/ 305140 w 2327679"/>
              <a:gd name="connsiteY65" fmla="*/ 1105545 h 3236485"/>
              <a:gd name="connsiteX66" fmla="*/ 249874 w 2327679"/>
              <a:gd name="connsiteY66" fmla="*/ 1052138 h 3236485"/>
              <a:gd name="connsiteX67" fmla="*/ 219729 w 2327679"/>
              <a:gd name="connsiteY67" fmla="*/ 1010086 h 3236485"/>
              <a:gd name="connsiteX68" fmla="*/ 184560 w 2327679"/>
              <a:gd name="connsiteY68" fmla="*/ 995013 h 3236485"/>
              <a:gd name="connsiteX69" fmla="*/ 163443 w 2327679"/>
              <a:gd name="connsiteY69" fmla="*/ 982584 h 3236485"/>
              <a:gd name="connsiteX70" fmla="*/ 139342 w 2327679"/>
              <a:gd name="connsiteY70" fmla="*/ 974917 h 3236485"/>
              <a:gd name="connsiteX71" fmla="*/ 111055 w 2327679"/>
              <a:gd name="connsiteY71" fmla="*/ 956390 h 3236485"/>
              <a:gd name="connsiteX72" fmla="*/ 74028 w 2327679"/>
              <a:gd name="connsiteY72" fmla="*/ 949796 h 3236485"/>
              <a:gd name="connsiteX73" fmla="*/ 39618 w 2327679"/>
              <a:gd name="connsiteY73" fmla="*/ 925434 h 3236485"/>
              <a:gd name="connsiteX74" fmla="*/ 1 w 2327679"/>
              <a:gd name="connsiteY74" fmla="*/ 907483 h 3236485"/>
              <a:gd name="connsiteX75" fmla="*/ 38859 w 2327679"/>
              <a:gd name="connsiteY75" fmla="*/ 783998 h 3236485"/>
              <a:gd name="connsiteX76" fmla="*/ 69004 w 2327679"/>
              <a:gd name="connsiteY76" fmla="*/ 713660 h 3236485"/>
              <a:gd name="connsiteX77" fmla="*/ 164463 w 2327679"/>
              <a:gd name="connsiteY77" fmla="*/ 593079 h 3236485"/>
              <a:gd name="connsiteX78" fmla="*/ 201229 w 2327679"/>
              <a:gd name="connsiteY78" fmla="*/ 537813 h 3236485"/>
              <a:gd name="connsiteX79" fmla="*/ 254898 w 2327679"/>
              <a:gd name="connsiteY79" fmla="*/ 512692 h 3236485"/>
              <a:gd name="connsiteX80" fmla="*/ 325237 w 2327679"/>
              <a:gd name="connsiteY80" fmla="*/ 472499 h 3236485"/>
              <a:gd name="connsiteX81" fmla="*/ 435769 w 2327679"/>
              <a:gd name="connsiteY81" fmla="*/ 442354 h 3236485"/>
              <a:gd name="connsiteX82" fmla="*/ 480986 w 2327679"/>
              <a:gd name="connsiteY82" fmla="*/ 422257 h 3236485"/>
              <a:gd name="connsiteX83" fmla="*/ 516156 w 2327679"/>
              <a:gd name="connsiteY83" fmla="*/ 382064 h 3236485"/>
              <a:gd name="connsiteX84" fmla="*/ 536252 w 2327679"/>
              <a:gd name="connsiteY84" fmla="*/ 296653 h 3236485"/>
              <a:gd name="connsiteX85" fmla="*/ 569041 w 2327679"/>
              <a:gd name="connsiteY85" fmla="*/ 209645 h 3236485"/>
              <a:gd name="connsiteX86" fmla="*/ 636736 w 2327679"/>
              <a:gd name="connsiteY86" fmla="*/ 120807 h 3236485"/>
              <a:gd name="connsiteX87" fmla="*/ 752292 w 2327679"/>
              <a:gd name="connsiteY87" fmla="*/ 20323 h 3236485"/>
              <a:gd name="connsiteX88" fmla="*/ 764224 w 2327679"/>
              <a:gd name="connsiteY88" fmla="*/ 4466 h 3236485"/>
              <a:gd name="connsiteX89" fmla="*/ 1139742 w 2327679"/>
              <a:gd name="connsiteY89" fmla="*/ 77700 h 3236485"/>
              <a:gd name="connsiteX90" fmla="*/ 980212 w 2327679"/>
              <a:gd name="connsiteY90" fmla="*/ 51515 h 3236485"/>
              <a:gd name="connsiteX91" fmla="*/ 812110 w 2327679"/>
              <a:gd name="connsiteY91" fmla="*/ 13860 h 3236485"/>
              <a:gd name="connsiteX92" fmla="*/ 1203456 w 2327679"/>
              <a:gd name="connsiteY92" fmla="*/ 103762 h 3236485"/>
              <a:gd name="connsiteX93" fmla="*/ 1278295 w 2327679"/>
              <a:gd name="connsiteY93" fmla="*/ 223942 h 3236485"/>
              <a:gd name="connsiteX94" fmla="*/ 1366218 w 2327679"/>
              <a:gd name="connsiteY94" fmla="*/ 388972 h 3236485"/>
              <a:gd name="connsiteX95" fmla="*/ 1409412 w 2327679"/>
              <a:gd name="connsiteY95" fmla="*/ 531533 h 3236485"/>
              <a:gd name="connsiteX96" fmla="*/ 1488264 w 2327679"/>
              <a:gd name="connsiteY96" fmla="*/ 653579 h 3236485"/>
              <a:gd name="connsiteX0" fmla="*/ 1488264 w 2327679"/>
              <a:gd name="connsiteY0" fmla="*/ 653579 h 3235569"/>
              <a:gd name="connsiteX1" fmla="*/ 1870031 w 2327679"/>
              <a:gd name="connsiteY1" fmla="*/ 913022 h 3235569"/>
              <a:gd name="connsiteX2" fmla="*/ 2091444 w 2327679"/>
              <a:gd name="connsiteY2" fmla="*/ 1232266 h 3235569"/>
              <a:gd name="connsiteX3" fmla="*/ 2155712 w 2327679"/>
              <a:gd name="connsiteY3" fmla="*/ 1599659 h 3235569"/>
              <a:gd name="connsiteX4" fmla="*/ 2145384 w 2327679"/>
              <a:gd name="connsiteY4" fmla="*/ 1956096 h 3235569"/>
              <a:gd name="connsiteX5" fmla="*/ 2195626 w 2327679"/>
              <a:gd name="connsiteY5" fmla="*/ 2192512 h 3235569"/>
              <a:gd name="connsiteX6" fmla="*/ 2285931 w 2327679"/>
              <a:gd name="connsiteY6" fmla="*/ 2451815 h 3235569"/>
              <a:gd name="connsiteX7" fmla="*/ 2326413 w 2327679"/>
              <a:gd name="connsiteY7" fmla="*/ 2755821 h 3235569"/>
              <a:gd name="connsiteX8" fmla="*/ 2308934 w 2327679"/>
              <a:gd name="connsiteY8" fmla="*/ 2782799 h 3235569"/>
              <a:gd name="connsiteX9" fmla="*/ 2313698 w 2327679"/>
              <a:gd name="connsiteY9" fmla="*/ 2911387 h 3235569"/>
              <a:gd name="connsiteX10" fmla="*/ 2280504 w 2327679"/>
              <a:gd name="connsiteY10" fmla="*/ 2968503 h 3235569"/>
              <a:gd name="connsiteX11" fmla="*/ 2229748 w 2327679"/>
              <a:gd name="connsiteY11" fmla="*/ 3032386 h 3235569"/>
              <a:gd name="connsiteX12" fmla="*/ 2141965 w 2327679"/>
              <a:gd name="connsiteY12" fmla="*/ 3084582 h 3235569"/>
              <a:gd name="connsiteX13" fmla="*/ 2066047 w 2327679"/>
              <a:gd name="connsiteY13" fmla="*/ 3187611 h 3235569"/>
              <a:gd name="connsiteX14" fmla="*/ 2010612 w 2327679"/>
              <a:gd name="connsiteY14" fmla="*/ 3212602 h 3235569"/>
              <a:gd name="connsiteX15" fmla="*/ 1932697 w 2327679"/>
              <a:gd name="connsiteY15" fmla="*/ 3235236 h 3235569"/>
              <a:gd name="connsiteX16" fmla="*/ 1718400 w 2327679"/>
              <a:gd name="connsiteY16" fmla="*/ 3194765 h 3235569"/>
              <a:gd name="connsiteX17" fmla="*/ 1620754 w 2327679"/>
              <a:gd name="connsiteY17" fmla="*/ 3163799 h 3235569"/>
              <a:gd name="connsiteX18" fmla="*/ 1531073 w 2327679"/>
              <a:gd name="connsiteY18" fmla="*/ 3121739 h 3235569"/>
              <a:gd name="connsiteX19" fmla="*/ 1492166 w 2327679"/>
              <a:gd name="connsiteY19" fmla="*/ 3068549 h 3235569"/>
              <a:gd name="connsiteX20" fmla="*/ 1444032 w 2327679"/>
              <a:gd name="connsiteY20" fmla="*/ 3043779 h 3235569"/>
              <a:gd name="connsiteX21" fmla="*/ 1336038 w 2327679"/>
              <a:gd name="connsiteY21" fmla="*/ 2921837 h 3235569"/>
              <a:gd name="connsiteX22" fmla="*/ 1301666 w 2327679"/>
              <a:gd name="connsiteY22" fmla="*/ 2904243 h 3235569"/>
              <a:gd name="connsiteX23" fmla="*/ 1265098 w 2327679"/>
              <a:gd name="connsiteY23" fmla="*/ 2879001 h 3235569"/>
              <a:gd name="connsiteX24" fmla="*/ 1206431 w 2327679"/>
              <a:gd name="connsiteY24" fmla="*/ 2809003 h 3235569"/>
              <a:gd name="connsiteX25" fmla="*/ 1127692 w 2327679"/>
              <a:gd name="connsiteY25" fmla="*/ 2781344 h 3235569"/>
              <a:gd name="connsiteX26" fmla="*/ 1096878 w 2327679"/>
              <a:gd name="connsiteY26" fmla="*/ 2735174 h 3235569"/>
              <a:gd name="connsiteX27" fmla="*/ 1058779 w 2327679"/>
              <a:gd name="connsiteY27" fmla="*/ 2687549 h 3235569"/>
              <a:gd name="connsiteX28" fmla="*/ 1032678 w 2327679"/>
              <a:gd name="connsiteY28" fmla="*/ 2587677 h 3235569"/>
              <a:gd name="connsiteX29" fmla="*/ 1054016 w 2327679"/>
              <a:gd name="connsiteY29" fmla="*/ 2489905 h 3235569"/>
              <a:gd name="connsiteX30" fmla="*/ 1042438 w 2327679"/>
              <a:gd name="connsiteY30" fmla="*/ 2450664 h 3235569"/>
              <a:gd name="connsiteX31" fmla="*/ 1075448 w 2327679"/>
              <a:gd name="connsiteY31" fmla="*/ 2392274 h 3235569"/>
              <a:gd name="connsiteX32" fmla="*/ 1061880 w 2327679"/>
              <a:gd name="connsiteY32" fmla="*/ 2313677 h 3235569"/>
              <a:gd name="connsiteX33" fmla="*/ 1051635 w 2327679"/>
              <a:gd name="connsiteY33" fmla="*/ 2282736 h 3235569"/>
              <a:gd name="connsiteX34" fmla="*/ 1034966 w 2327679"/>
              <a:gd name="connsiteY34" fmla="*/ 2273211 h 3235569"/>
              <a:gd name="connsiteX35" fmla="*/ 989109 w 2327679"/>
              <a:gd name="connsiteY35" fmla="*/ 2280418 h 3235569"/>
              <a:gd name="connsiteX36" fmla="*/ 977816 w 2327679"/>
              <a:gd name="connsiteY36" fmla="*/ 2242255 h 3235569"/>
              <a:gd name="connsiteX37" fmla="*/ 997011 w 2327679"/>
              <a:gd name="connsiteY37" fmla="*/ 2186005 h 3235569"/>
              <a:gd name="connsiteX38" fmla="*/ 975434 w 2327679"/>
              <a:gd name="connsiteY38" fmla="*/ 2151768 h 3235569"/>
              <a:gd name="connsiteX39" fmla="*/ 931383 w 2327679"/>
              <a:gd name="connsiteY39" fmla="*/ 2121737 h 3235569"/>
              <a:gd name="connsiteX40" fmla="*/ 908041 w 2327679"/>
              <a:gd name="connsiteY40" fmla="*/ 2100332 h 3235569"/>
              <a:gd name="connsiteX41" fmla="*/ 903017 w 2327679"/>
              <a:gd name="connsiteY41" fmla="*/ 2050090 h 3235569"/>
              <a:gd name="connsiteX42" fmla="*/ 892969 w 2327679"/>
              <a:gd name="connsiteY42" fmla="*/ 2014921 h 3235569"/>
              <a:gd name="connsiteX43" fmla="*/ 892105 w 2327679"/>
              <a:gd name="connsiteY43" fmla="*/ 1996996 h 3235569"/>
              <a:gd name="connsiteX44" fmla="*/ 855156 w 2327679"/>
              <a:gd name="connsiteY44" fmla="*/ 1960441 h 3235569"/>
              <a:gd name="connsiteX45" fmla="*/ 832679 w 2327679"/>
              <a:gd name="connsiteY45" fmla="*/ 1959655 h 3235569"/>
              <a:gd name="connsiteX46" fmla="*/ 787461 w 2327679"/>
              <a:gd name="connsiteY46" fmla="*/ 1909413 h 3235569"/>
              <a:gd name="connsiteX47" fmla="*/ 757316 w 2327679"/>
              <a:gd name="connsiteY47" fmla="*/ 1879268 h 3235569"/>
              <a:gd name="connsiteX48" fmla="*/ 732195 w 2327679"/>
              <a:gd name="connsiteY48" fmla="*/ 1874244 h 3235569"/>
              <a:gd name="connsiteX49" fmla="*/ 682555 w 2327679"/>
              <a:gd name="connsiteY49" fmla="*/ 1794590 h 3235569"/>
              <a:gd name="connsiteX50" fmla="*/ 661857 w 2327679"/>
              <a:gd name="connsiteY50" fmla="*/ 1723519 h 3235569"/>
              <a:gd name="connsiteX51" fmla="*/ 630168 w 2327679"/>
              <a:gd name="connsiteY51" fmla="*/ 1685053 h 3235569"/>
              <a:gd name="connsiteX52" fmla="*/ 623024 w 2327679"/>
              <a:gd name="connsiteY52" fmla="*/ 1646953 h 3235569"/>
              <a:gd name="connsiteX53" fmla="*/ 601567 w 2327679"/>
              <a:gd name="connsiteY53" fmla="*/ 1618011 h 3235569"/>
              <a:gd name="connsiteX54" fmla="*/ 601593 w 2327679"/>
              <a:gd name="connsiteY54" fmla="*/ 1599328 h 3235569"/>
              <a:gd name="connsiteX55" fmla="*/ 566397 w 2327679"/>
              <a:gd name="connsiteY55" fmla="*/ 1547673 h 3235569"/>
              <a:gd name="connsiteX56" fmla="*/ 501083 w 2327679"/>
              <a:gd name="connsiteY56" fmla="*/ 1477334 h 3235569"/>
              <a:gd name="connsiteX57" fmla="*/ 470938 w 2327679"/>
              <a:gd name="connsiteY57" fmla="*/ 1442165 h 3235569"/>
              <a:gd name="connsiteX58" fmla="*/ 435769 w 2327679"/>
              <a:gd name="connsiteY58" fmla="*/ 1401972 h 3235569"/>
              <a:gd name="connsiteX59" fmla="*/ 425380 w 2327679"/>
              <a:gd name="connsiteY59" fmla="*/ 1337390 h 3235569"/>
              <a:gd name="connsiteX60" fmla="*/ 430745 w 2327679"/>
              <a:gd name="connsiteY60" fmla="*/ 1311536 h 3235569"/>
              <a:gd name="connsiteX61" fmla="*/ 387281 w 2327679"/>
              <a:gd name="connsiteY61" fmla="*/ 1289765 h 3235569"/>
              <a:gd name="connsiteX62" fmla="*/ 360406 w 2327679"/>
              <a:gd name="connsiteY62" fmla="*/ 1291440 h 3235569"/>
              <a:gd name="connsiteX63" fmla="*/ 350881 w 2327679"/>
              <a:gd name="connsiteY63" fmla="*/ 1251796 h 3235569"/>
              <a:gd name="connsiteX64" fmla="*/ 353944 w 2327679"/>
              <a:gd name="connsiteY64" fmla="*/ 1177846 h 3235569"/>
              <a:gd name="connsiteX65" fmla="*/ 335285 w 2327679"/>
              <a:gd name="connsiteY65" fmla="*/ 1150763 h 3235569"/>
              <a:gd name="connsiteX66" fmla="*/ 305140 w 2327679"/>
              <a:gd name="connsiteY66" fmla="*/ 1105545 h 3235569"/>
              <a:gd name="connsiteX67" fmla="*/ 249874 w 2327679"/>
              <a:gd name="connsiteY67" fmla="*/ 1052138 h 3235569"/>
              <a:gd name="connsiteX68" fmla="*/ 219729 w 2327679"/>
              <a:gd name="connsiteY68" fmla="*/ 1010086 h 3235569"/>
              <a:gd name="connsiteX69" fmla="*/ 184560 w 2327679"/>
              <a:gd name="connsiteY69" fmla="*/ 995013 h 3235569"/>
              <a:gd name="connsiteX70" fmla="*/ 163443 w 2327679"/>
              <a:gd name="connsiteY70" fmla="*/ 982584 h 3235569"/>
              <a:gd name="connsiteX71" fmla="*/ 139342 w 2327679"/>
              <a:gd name="connsiteY71" fmla="*/ 974917 h 3235569"/>
              <a:gd name="connsiteX72" fmla="*/ 111055 w 2327679"/>
              <a:gd name="connsiteY72" fmla="*/ 956390 h 3235569"/>
              <a:gd name="connsiteX73" fmla="*/ 74028 w 2327679"/>
              <a:gd name="connsiteY73" fmla="*/ 949796 h 3235569"/>
              <a:gd name="connsiteX74" fmla="*/ 39618 w 2327679"/>
              <a:gd name="connsiteY74" fmla="*/ 925434 h 3235569"/>
              <a:gd name="connsiteX75" fmla="*/ 1 w 2327679"/>
              <a:gd name="connsiteY75" fmla="*/ 907483 h 3235569"/>
              <a:gd name="connsiteX76" fmla="*/ 38859 w 2327679"/>
              <a:gd name="connsiteY76" fmla="*/ 783998 h 3235569"/>
              <a:gd name="connsiteX77" fmla="*/ 69004 w 2327679"/>
              <a:gd name="connsiteY77" fmla="*/ 713660 h 3235569"/>
              <a:gd name="connsiteX78" fmla="*/ 164463 w 2327679"/>
              <a:gd name="connsiteY78" fmla="*/ 593079 h 3235569"/>
              <a:gd name="connsiteX79" fmla="*/ 201229 w 2327679"/>
              <a:gd name="connsiteY79" fmla="*/ 537813 h 3235569"/>
              <a:gd name="connsiteX80" fmla="*/ 254898 w 2327679"/>
              <a:gd name="connsiteY80" fmla="*/ 512692 h 3235569"/>
              <a:gd name="connsiteX81" fmla="*/ 325237 w 2327679"/>
              <a:gd name="connsiteY81" fmla="*/ 472499 h 3235569"/>
              <a:gd name="connsiteX82" fmla="*/ 435769 w 2327679"/>
              <a:gd name="connsiteY82" fmla="*/ 442354 h 3235569"/>
              <a:gd name="connsiteX83" fmla="*/ 480986 w 2327679"/>
              <a:gd name="connsiteY83" fmla="*/ 422257 h 3235569"/>
              <a:gd name="connsiteX84" fmla="*/ 516156 w 2327679"/>
              <a:gd name="connsiteY84" fmla="*/ 382064 h 3235569"/>
              <a:gd name="connsiteX85" fmla="*/ 536252 w 2327679"/>
              <a:gd name="connsiteY85" fmla="*/ 296653 h 3235569"/>
              <a:gd name="connsiteX86" fmla="*/ 569041 w 2327679"/>
              <a:gd name="connsiteY86" fmla="*/ 209645 h 3235569"/>
              <a:gd name="connsiteX87" fmla="*/ 636736 w 2327679"/>
              <a:gd name="connsiteY87" fmla="*/ 120807 h 3235569"/>
              <a:gd name="connsiteX88" fmla="*/ 752292 w 2327679"/>
              <a:gd name="connsiteY88" fmla="*/ 20323 h 3235569"/>
              <a:gd name="connsiteX89" fmla="*/ 764224 w 2327679"/>
              <a:gd name="connsiteY89" fmla="*/ 4466 h 3235569"/>
              <a:gd name="connsiteX90" fmla="*/ 1139742 w 2327679"/>
              <a:gd name="connsiteY90" fmla="*/ 77700 h 3235569"/>
              <a:gd name="connsiteX91" fmla="*/ 980212 w 2327679"/>
              <a:gd name="connsiteY91" fmla="*/ 51515 h 3235569"/>
              <a:gd name="connsiteX92" fmla="*/ 812110 w 2327679"/>
              <a:gd name="connsiteY92" fmla="*/ 13860 h 3235569"/>
              <a:gd name="connsiteX93" fmla="*/ 1203456 w 2327679"/>
              <a:gd name="connsiteY93" fmla="*/ 103762 h 3235569"/>
              <a:gd name="connsiteX94" fmla="*/ 1278295 w 2327679"/>
              <a:gd name="connsiteY94" fmla="*/ 223942 h 3235569"/>
              <a:gd name="connsiteX95" fmla="*/ 1366218 w 2327679"/>
              <a:gd name="connsiteY95" fmla="*/ 388972 h 3235569"/>
              <a:gd name="connsiteX96" fmla="*/ 1409412 w 2327679"/>
              <a:gd name="connsiteY96" fmla="*/ 531533 h 3235569"/>
              <a:gd name="connsiteX97" fmla="*/ 1488264 w 2327679"/>
              <a:gd name="connsiteY97" fmla="*/ 653579 h 3235569"/>
              <a:gd name="connsiteX0" fmla="*/ 1488264 w 2327679"/>
              <a:gd name="connsiteY0" fmla="*/ 653579 h 3235751"/>
              <a:gd name="connsiteX1" fmla="*/ 1870031 w 2327679"/>
              <a:gd name="connsiteY1" fmla="*/ 913022 h 3235751"/>
              <a:gd name="connsiteX2" fmla="*/ 2091444 w 2327679"/>
              <a:gd name="connsiteY2" fmla="*/ 1232266 h 3235751"/>
              <a:gd name="connsiteX3" fmla="*/ 2155712 w 2327679"/>
              <a:gd name="connsiteY3" fmla="*/ 1599659 h 3235751"/>
              <a:gd name="connsiteX4" fmla="*/ 2145384 w 2327679"/>
              <a:gd name="connsiteY4" fmla="*/ 1956096 h 3235751"/>
              <a:gd name="connsiteX5" fmla="*/ 2195626 w 2327679"/>
              <a:gd name="connsiteY5" fmla="*/ 2192512 h 3235751"/>
              <a:gd name="connsiteX6" fmla="*/ 2285931 w 2327679"/>
              <a:gd name="connsiteY6" fmla="*/ 2451815 h 3235751"/>
              <a:gd name="connsiteX7" fmla="*/ 2326413 w 2327679"/>
              <a:gd name="connsiteY7" fmla="*/ 2755821 h 3235751"/>
              <a:gd name="connsiteX8" fmla="*/ 2308934 w 2327679"/>
              <a:gd name="connsiteY8" fmla="*/ 2782799 h 3235751"/>
              <a:gd name="connsiteX9" fmla="*/ 2313698 w 2327679"/>
              <a:gd name="connsiteY9" fmla="*/ 2911387 h 3235751"/>
              <a:gd name="connsiteX10" fmla="*/ 2280504 w 2327679"/>
              <a:gd name="connsiteY10" fmla="*/ 2968503 h 3235751"/>
              <a:gd name="connsiteX11" fmla="*/ 2229748 w 2327679"/>
              <a:gd name="connsiteY11" fmla="*/ 3032386 h 3235751"/>
              <a:gd name="connsiteX12" fmla="*/ 2141965 w 2327679"/>
              <a:gd name="connsiteY12" fmla="*/ 3084582 h 3235751"/>
              <a:gd name="connsiteX13" fmla="*/ 2066047 w 2327679"/>
              <a:gd name="connsiteY13" fmla="*/ 3187611 h 3235751"/>
              <a:gd name="connsiteX14" fmla="*/ 2005849 w 2327679"/>
              <a:gd name="connsiteY14" fmla="*/ 3219745 h 3235751"/>
              <a:gd name="connsiteX15" fmla="*/ 1932697 w 2327679"/>
              <a:gd name="connsiteY15" fmla="*/ 3235236 h 3235751"/>
              <a:gd name="connsiteX16" fmla="*/ 1718400 w 2327679"/>
              <a:gd name="connsiteY16" fmla="*/ 3194765 h 3235751"/>
              <a:gd name="connsiteX17" fmla="*/ 1620754 w 2327679"/>
              <a:gd name="connsiteY17" fmla="*/ 3163799 h 3235751"/>
              <a:gd name="connsiteX18" fmla="*/ 1531073 w 2327679"/>
              <a:gd name="connsiteY18" fmla="*/ 3121739 h 3235751"/>
              <a:gd name="connsiteX19" fmla="*/ 1492166 w 2327679"/>
              <a:gd name="connsiteY19" fmla="*/ 3068549 h 3235751"/>
              <a:gd name="connsiteX20" fmla="*/ 1444032 w 2327679"/>
              <a:gd name="connsiteY20" fmla="*/ 3043779 h 3235751"/>
              <a:gd name="connsiteX21" fmla="*/ 1336038 w 2327679"/>
              <a:gd name="connsiteY21" fmla="*/ 2921837 h 3235751"/>
              <a:gd name="connsiteX22" fmla="*/ 1301666 w 2327679"/>
              <a:gd name="connsiteY22" fmla="*/ 2904243 h 3235751"/>
              <a:gd name="connsiteX23" fmla="*/ 1265098 w 2327679"/>
              <a:gd name="connsiteY23" fmla="*/ 2879001 h 3235751"/>
              <a:gd name="connsiteX24" fmla="*/ 1206431 w 2327679"/>
              <a:gd name="connsiteY24" fmla="*/ 2809003 h 3235751"/>
              <a:gd name="connsiteX25" fmla="*/ 1127692 w 2327679"/>
              <a:gd name="connsiteY25" fmla="*/ 2781344 h 3235751"/>
              <a:gd name="connsiteX26" fmla="*/ 1096878 w 2327679"/>
              <a:gd name="connsiteY26" fmla="*/ 2735174 h 3235751"/>
              <a:gd name="connsiteX27" fmla="*/ 1058779 w 2327679"/>
              <a:gd name="connsiteY27" fmla="*/ 2687549 h 3235751"/>
              <a:gd name="connsiteX28" fmla="*/ 1032678 w 2327679"/>
              <a:gd name="connsiteY28" fmla="*/ 2587677 h 3235751"/>
              <a:gd name="connsiteX29" fmla="*/ 1054016 w 2327679"/>
              <a:gd name="connsiteY29" fmla="*/ 2489905 h 3235751"/>
              <a:gd name="connsiteX30" fmla="*/ 1042438 w 2327679"/>
              <a:gd name="connsiteY30" fmla="*/ 2450664 h 3235751"/>
              <a:gd name="connsiteX31" fmla="*/ 1075448 w 2327679"/>
              <a:gd name="connsiteY31" fmla="*/ 2392274 h 3235751"/>
              <a:gd name="connsiteX32" fmla="*/ 1061880 w 2327679"/>
              <a:gd name="connsiteY32" fmla="*/ 2313677 h 3235751"/>
              <a:gd name="connsiteX33" fmla="*/ 1051635 w 2327679"/>
              <a:gd name="connsiteY33" fmla="*/ 2282736 h 3235751"/>
              <a:gd name="connsiteX34" fmla="*/ 1034966 w 2327679"/>
              <a:gd name="connsiteY34" fmla="*/ 2273211 h 3235751"/>
              <a:gd name="connsiteX35" fmla="*/ 989109 w 2327679"/>
              <a:gd name="connsiteY35" fmla="*/ 2280418 h 3235751"/>
              <a:gd name="connsiteX36" fmla="*/ 977816 w 2327679"/>
              <a:gd name="connsiteY36" fmla="*/ 2242255 h 3235751"/>
              <a:gd name="connsiteX37" fmla="*/ 997011 w 2327679"/>
              <a:gd name="connsiteY37" fmla="*/ 2186005 h 3235751"/>
              <a:gd name="connsiteX38" fmla="*/ 975434 w 2327679"/>
              <a:gd name="connsiteY38" fmla="*/ 2151768 h 3235751"/>
              <a:gd name="connsiteX39" fmla="*/ 931383 w 2327679"/>
              <a:gd name="connsiteY39" fmla="*/ 2121737 h 3235751"/>
              <a:gd name="connsiteX40" fmla="*/ 908041 w 2327679"/>
              <a:gd name="connsiteY40" fmla="*/ 2100332 h 3235751"/>
              <a:gd name="connsiteX41" fmla="*/ 903017 w 2327679"/>
              <a:gd name="connsiteY41" fmla="*/ 2050090 h 3235751"/>
              <a:gd name="connsiteX42" fmla="*/ 892969 w 2327679"/>
              <a:gd name="connsiteY42" fmla="*/ 2014921 h 3235751"/>
              <a:gd name="connsiteX43" fmla="*/ 892105 w 2327679"/>
              <a:gd name="connsiteY43" fmla="*/ 1996996 h 3235751"/>
              <a:gd name="connsiteX44" fmla="*/ 855156 w 2327679"/>
              <a:gd name="connsiteY44" fmla="*/ 1960441 h 3235751"/>
              <a:gd name="connsiteX45" fmla="*/ 832679 w 2327679"/>
              <a:gd name="connsiteY45" fmla="*/ 1959655 h 3235751"/>
              <a:gd name="connsiteX46" fmla="*/ 787461 w 2327679"/>
              <a:gd name="connsiteY46" fmla="*/ 1909413 h 3235751"/>
              <a:gd name="connsiteX47" fmla="*/ 757316 w 2327679"/>
              <a:gd name="connsiteY47" fmla="*/ 1879268 h 3235751"/>
              <a:gd name="connsiteX48" fmla="*/ 732195 w 2327679"/>
              <a:gd name="connsiteY48" fmla="*/ 1874244 h 3235751"/>
              <a:gd name="connsiteX49" fmla="*/ 682555 w 2327679"/>
              <a:gd name="connsiteY49" fmla="*/ 1794590 h 3235751"/>
              <a:gd name="connsiteX50" fmla="*/ 661857 w 2327679"/>
              <a:gd name="connsiteY50" fmla="*/ 1723519 h 3235751"/>
              <a:gd name="connsiteX51" fmla="*/ 630168 w 2327679"/>
              <a:gd name="connsiteY51" fmla="*/ 1685053 h 3235751"/>
              <a:gd name="connsiteX52" fmla="*/ 623024 w 2327679"/>
              <a:gd name="connsiteY52" fmla="*/ 1646953 h 3235751"/>
              <a:gd name="connsiteX53" fmla="*/ 601567 w 2327679"/>
              <a:gd name="connsiteY53" fmla="*/ 1618011 h 3235751"/>
              <a:gd name="connsiteX54" fmla="*/ 601593 w 2327679"/>
              <a:gd name="connsiteY54" fmla="*/ 1599328 h 3235751"/>
              <a:gd name="connsiteX55" fmla="*/ 566397 w 2327679"/>
              <a:gd name="connsiteY55" fmla="*/ 1547673 h 3235751"/>
              <a:gd name="connsiteX56" fmla="*/ 501083 w 2327679"/>
              <a:gd name="connsiteY56" fmla="*/ 1477334 h 3235751"/>
              <a:gd name="connsiteX57" fmla="*/ 470938 w 2327679"/>
              <a:gd name="connsiteY57" fmla="*/ 1442165 h 3235751"/>
              <a:gd name="connsiteX58" fmla="*/ 435769 w 2327679"/>
              <a:gd name="connsiteY58" fmla="*/ 1401972 h 3235751"/>
              <a:gd name="connsiteX59" fmla="*/ 425380 w 2327679"/>
              <a:gd name="connsiteY59" fmla="*/ 1337390 h 3235751"/>
              <a:gd name="connsiteX60" fmla="*/ 430745 w 2327679"/>
              <a:gd name="connsiteY60" fmla="*/ 1311536 h 3235751"/>
              <a:gd name="connsiteX61" fmla="*/ 387281 w 2327679"/>
              <a:gd name="connsiteY61" fmla="*/ 1289765 h 3235751"/>
              <a:gd name="connsiteX62" fmla="*/ 360406 w 2327679"/>
              <a:gd name="connsiteY62" fmla="*/ 1291440 h 3235751"/>
              <a:gd name="connsiteX63" fmla="*/ 350881 w 2327679"/>
              <a:gd name="connsiteY63" fmla="*/ 1251796 h 3235751"/>
              <a:gd name="connsiteX64" fmla="*/ 353944 w 2327679"/>
              <a:gd name="connsiteY64" fmla="*/ 1177846 h 3235751"/>
              <a:gd name="connsiteX65" fmla="*/ 335285 w 2327679"/>
              <a:gd name="connsiteY65" fmla="*/ 1150763 h 3235751"/>
              <a:gd name="connsiteX66" fmla="*/ 305140 w 2327679"/>
              <a:gd name="connsiteY66" fmla="*/ 1105545 h 3235751"/>
              <a:gd name="connsiteX67" fmla="*/ 249874 w 2327679"/>
              <a:gd name="connsiteY67" fmla="*/ 1052138 h 3235751"/>
              <a:gd name="connsiteX68" fmla="*/ 219729 w 2327679"/>
              <a:gd name="connsiteY68" fmla="*/ 1010086 h 3235751"/>
              <a:gd name="connsiteX69" fmla="*/ 184560 w 2327679"/>
              <a:gd name="connsiteY69" fmla="*/ 995013 h 3235751"/>
              <a:gd name="connsiteX70" fmla="*/ 163443 w 2327679"/>
              <a:gd name="connsiteY70" fmla="*/ 982584 h 3235751"/>
              <a:gd name="connsiteX71" fmla="*/ 139342 w 2327679"/>
              <a:gd name="connsiteY71" fmla="*/ 974917 h 3235751"/>
              <a:gd name="connsiteX72" fmla="*/ 111055 w 2327679"/>
              <a:gd name="connsiteY72" fmla="*/ 956390 h 3235751"/>
              <a:gd name="connsiteX73" fmla="*/ 74028 w 2327679"/>
              <a:gd name="connsiteY73" fmla="*/ 949796 h 3235751"/>
              <a:gd name="connsiteX74" fmla="*/ 39618 w 2327679"/>
              <a:gd name="connsiteY74" fmla="*/ 925434 h 3235751"/>
              <a:gd name="connsiteX75" fmla="*/ 1 w 2327679"/>
              <a:gd name="connsiteY75" fmla="*/ 907483 h 3235751"/>
              <a:gd name="connsiteX76" fmla="*/ 38859 w 2327679"/>
              <a:gd name="connsiteY76" fmla="*/ 783998 h 3235751"/>
              <a:gd name="connsiteX77" fmla="*/ 69004 w 2327679"/>
              <a:gd name="connsiteY77" fmla="*/ 713660 h 3235751"/>
              <a:gd name="connsiteX78" fmla="*/ 164463 w 2327679"/>
              <a:gd name="connsiteY78" fmla="*/ 593079 h 3235751"/>
              <a:gd name="connsiteX79" fmla="*/ 201229 w 2327679"/>
              <a:gd name="connsiteY79" fmla="*/ 537813 h 3235751"/>
              <a:gd name="connsiteX80" fmla="*/ 254898 w 2327679"/>
              <a:gd name="connsiteY80" fmla="*/ 512692 h 3235751"/>
              <a:gd name="connsiteX81" fmla="*/ 325237 w 2327679"/>
              <a:gd name="connsiteY81" fmla="*/ 472499 h 3235751"/>
              <a:gd name="connsiteX82" fmla="*/ 435769 w 2327679"/>
              <a:gd name="connsiteY82" fmla="*/ 442354 h 3235751"/>
              <a:gd name="connsiteX83" fmla="*/ 480986 w 2327679"/>
              <a:gd name="connsiteY83" fmla="*/ 422257 h 3235751"/>
              <a:gd name="connsiteX84" fmla="*/ 516156 w 2327679"/>
              <a:gd name="connsiteY84" fmla="*/ 382064 h 3235751"/>
              <a:gd name="connsiteX85" fmla="*/ 536252 w 2327679"/>
              <a:gd name="connsiteY85" fmla="*/ 296653 h 3235751"/>
              <a:gd name="connsiteX86" fmla="*/ 569041 w 2327679"/>
              <a:gd name="connsiteY86" fmla="*/ 209645 h 3235751"/>
              <a:gd name="connsiteX87" fmla="*/ 636736 w 2327679"/>
              <a:gd name="connsiteY87" fmla="*/ 120807 h 3235751"/>
              <a:gd name="connsiteX88" fmla="*/ 752292 w 2327679"/>
              <a:gd name="connsiteY88" fmla="*/ 20323 h 3235751"/>
              <a:gd name="connsiteX89" fmla="*/ 764224 w 2327679"/>
              <a:gd name="connsiteY89" fmla="*/ 4466 h 3235751"/>
              <a:gd name="connsiteX90" fmla="*/ 1139742 w 2327679"/>
              <a:gd name="connsiteY90" fmla="*/ 77700 h 3235751"/>
              <a:gd name="connsiteX91" fmla="*/ 980212 w 2327679"/>
              <a:gd name="connsiteY91" fmla="*/ 51515 h 3235751"/>
              <a:gd name="connsiteX92" fmla="*/ 812110 w 2327679"/>
              <a:gd name="connsiteY92" fmla="*/ 13860 h 3235751"/>
              <a:gd name="connsiteX93" fmla="*/ 1203456 w 2327679"/>
              <a:gd name="connsiteY93" fmla="*/ 103762 h 3235751"/>
              <a:gd name="connsiteX94" fmla="*/ 1278295 w 2327679"/>
              <a:gd name="connsiteY94" fmla="*/ 223942 h 3235751"/>
              <a:gd name="connsiteX95" fmla="*/ 1366218 w 2327679"/>
              <a:gd name="connsiteY95" fmla="*/ 388972 h 3235751"/>
              <a:gd name="connsiteX96" fmla="*/ 1409412 w 2327679"/>
              <a:gd name="connsiteY96" fmla="*/ 531533 h 3235751"/>
              <a:gd name="connsiteX97" fmla="*/ 1488264 w 2327679"/>
              <a:gd name="connsiteY97" fmla="*/ 653579 h 3235751"/>
              <a:gd name="connsiteX0" fmla="*/ 1488264 w 2326422"/>
              <a:gd name="connsiteY0" fmla="*/ 653579 h 3235751"/>
              <a:gd name="connsiteX1" fmla="*/ 1870031 w 2326422"/>
              <a:gd name="connsiteY1" fmla="*/ 913022 h 3235751"/>
              <a:gd name="connsiteX2" fmla="*/ 2091444 w 2326422"/>
              <a:gd name="connsiteY2" fmla="*/ 1232266 h 3235751"/>
              <a:gd name="connsiteX3" fmla="*/ 2155712 w 2326422"/>
              <a:gd name="connsiteY3" fmla="*/ 1599659 h 3235751"/>
              <a:gd name="connsiteX4" fmla="*/ 2145384 w 2326422"/>
              <a:gd name="connsiteY4" fmla="*/ 1956096 h 3235751"/>
              <a:gd name="connsiteX5" fmla="*/ 2195626 w 2326422"/>
              <a:gd name="connsiteY5" fmla="*/ 2192512 h 3235751"/>
              <a:gd name="connsiteX6" fmla="*/ 2285931 w 2326422"/>
              <a:gd name="connsiteY6" fmla="*/ 2451815 h 3235751"/>
              <a:gd name="connsiteX7" fmla="*/ 2320840 w 2326422"/>
              <a:gd name="connsiteY7" fmla="*/ 2597061 h 3235751"/>
              <a:gd name="connsiteX8" fmla="*/ 2326413 w 2326422"/>
              <a:gd name="connsiteY8" fmla="*/ 2755821 h 3235751"/>
              <a:gd name="connsiteX9" fmla="*/ 2308934 w 2326422"/>
              <a:gd name="connsiteY9" fmla="*/ 2782799 h 3235751"/>
              <a:gd name="connsiteX10" fmla="*/ 2313698 w 2326422"/>
              <a:gd name="connsiteY10" fmla="*/ 2911387 h 3235751"/>
              <a:gd name="connsiteX11" fmla="*/ 2280504 w 2326422"/>
              <a:gd name="connsiteY11" fmla="*/ 2968503 h 3235751"/>
              <a:gd name="connsiteX12" fmla="*/ 2229748 w 2326422"/>
              <a:gd name="connsiteY12" fmla="*/ 3032386 h 3235751"/>
              <a:gd name="connsiteX13" fmla="*/ 2141965 w 2326422"/>
              <a:gd name="connsiteY13" fmla="*/ 3084582 h 3235751"/>
              <a:gd name="connsiteX14" fmla="*/ 2066047 w 2326422"/>
              <a:gd name="connsiteY14" fmla="*/ 3187611 h 3235751"/>
              <a:gd name="connsiteX15" fmla="*/ 2005849 w 2326422"/>
              <a:gd name="connsiteY15" fmla="*/ 3219745 h 3235751"/>
              <a:gd name="connsiteX16" fmla="*/ 1932697 w 2326422"/>
              <a:gd name="connsiteY16" fmla="*/ 3235236 h 3235751"/>
              <a:gd name="connsiteX17" fmla="*/ 1718400 w 2326422"/>
              <a:gd name="connsiteY17" fmla="*/ 3194765 h 3235751"/>
              <a:gd name="connsiteX18" fmla="*/ 1620754 w 2326422"/>
              <a:gd name="connsiteY18" fmla="*/ 3163799 h 3235751"/>
              <a:gd name="connsiteX19" fmla="*/ 1531073 w 2326422"/>
              <a:gd name="connsiteY19" fmla="*/ 3121739 h 3235751"/>
              <a:gd name="connsiteX20" fmla="*/ 1492166 w 2326422"/>
              <a:gd name="connsiteY20" fmla="*/ 3068549 h 3235751"/>
              <a:gd name="connsiteX21" fmla="*/ 1444032 w 2326422"/>
              <a:gd name="connsiteY21" fmla="*/ 3043779 h 3235751"/>
              <a:gd name="connsiteX22" fmla="*/ 1336038 w 2326422"/>
              <a:gd name="connsiteY22" fmla="*/ 2921837 h 3235751"/>
              <a:gd name="connsiteX23" fmla="*/ 1301666 w 2326422"/>
              <a:gd name="connsiteY23" fmla="*/ 2904243 h 3235751"/>
              <a:gd name="connsiteX24" fmla="*/ 1265098 w 2326422"/>
              <a:gd name="connsiteY24" fmla="*/ 2879001 h 3235751"/>
              <a:gd name="connsiteX25" fmla="*/ 1206431 w 2326422"/>
              <a:gd name="connsiteY25" fmla="*/ 2809003 h 3235751"/>
              <a:gd name="connsiteX26" fmla="*/ 1127692 w 2326422"/>
              <a:gd name="connsiteY26" fmla="*/ 2781344 h 3235751"/>
              <a:gd name="connsiteX27" fmla="*/ 1096878 w 2326422"/>
              <a:gd name="connsiteY27" fmla="*/ 2735174 h 3235751"/>
              <a:gd name="connsiteX28" fmla="*/ 1058779 w 2326422"/>
              <a:gd name="connsiteY28" fmla="*/ 2687549 h 3235751"/>
              <a:gd name="connsiteX29" fmla="*/ 1032678 w 2326422"/>
              <a:gd name="connsiteY29" fmla="*/ 2587677 h 3235751"/>
              <a:gd name="connsiteX30" fmla="*/ 1054016 w 2326422"/>
              <a:gd name="connsiteY30" fmla="*/ 2489905 h 3235751"/>
              <a:gd name="connsiteX31" fmla="*/ 1042438 w 2326422"/>
              <a:gd name="connsiteY31" fmla="*/ 2450664 h 3235751"/>
              <a:gd name="connsiteX32" fmla="*/ 1075448 w 2326422"/>
              <a:gd name="connsiteY32" fmla="*/ 2392274 h 3235751"/>
              <a:gd name="connsiteX33" fmla="*/ 1061880 w 2326422"/>
              <a:gd name="connsiteY33" fmla="*/ 2313677 h 3235751"/>
              <a:gd name="connsiteX34" fmla="*/ 1051635 w 2326422"/>
              <a:gd name="connsiteY34" fmla="*/ 2282736 h 3235751"/>
              <a:gd name="connsiteX35" fmla="*/ 1034966 w 2326422"/>
              <a:gd name="connsiteY35" fmla="*/ 2273211 h 3235751"/>
              <a:gd name="connsiteX36" fmla="*/ 989109 w 2326422"/>
              <a:gd name="connsiteY36" fmla="*/ 2280418 h 3235751"/>
              <a:gd name="connsiteX37" fmla="*/ 977816 w 2326422"/>
              <a:gd name="connsiteY37" fmla="*/ 2242255 h 3235751"/>
              <a:gd name="connsiteX38" fmla="*/ 997011 w 2326422"/>
              <a:gd name="connsiteY38" fmla="*/ 2186005 h 3235751"/>
              <a:gd name="connsiteX39" fmla="*/ 975434 w 2326422"/>
              <a:gd name="connsiteY39" fmla="*/ 2151768 h 3235751"/>
              <a:gd name="connsiteX40" fmla="*/ 931383 w 2326422"/>
              <a:gd name="connsiteY40" fmla="*/ 2121737 h 3235751"/>
              <a:gd name="connsiteX41" fmla="*/ 908041 w 2326422"/>
              <a:gd name="connsiteY41" fmla="*/ 2100332 h 3235751"/>
              <a:gd name="connsiteX42" fmla="*/ 903017 w 2326422"/>
              <a:gd name="connsiteY42" fmla="*/ 2050090 h 3235751"/>
              <a:gd name="connsiteX43" fmla="*/ 892969 w 2326422"/>
              <a:gd name="connsiteY43" fmla="*/ 2014921 h 3235751"/>
              <a:gd name="connsiteX44" fmla="*/ 892105 w 2326422"/>
              <a:gd name="connsiteY44" fmla="*/ 1996996 h 3235751"/>
              <a:gd name="connsiteX45" fmla="*/ 855156 w 2326422"/>
              <a:gd name="connsiteY45" fmla="*/ 1960441 h 3235751"/>
              <a:gd name="connsiteX46" fmla="*/ 832679 w 2326422"/>
              <a:gd name="connsiteY46" fmla="*/ 1959655 h 3235751"/>
              <a:gd name="connsiteX47" fmla="*/ 787461 w 2326422"/>
              <a:gd name="connsiteY47" fmla="*/ 1909413 h 3235751"/>
              <a:gd name="connsiteX48" fmla="*/ 757316 w 2326422"/>
              <a:gd name="connsiteY48" fmla="*/ 1879268 h 3235751"/>
              <a:gd name="connsiteX49" fmla="*/ 732195 w 2326422"/>
              <a:gd name="connsiteY49" fmla="*/ 1874244 h 3235751"/>
              <a:gd name="connsiteX50" fmla="*/ 682555 w 2326422"/>
              <a:gd name="connsiteY50" fmla="*/ 1794590 h 3235751"/>
              <a:gd name="connsiteX51" fmla="*/ 661857 w 2326422"/>
              <a:gd name="connsiteY51" fmla="*/ 1723519 h 3235751"/>
              <a:gd name="connsiteX52" fmla="*/ 630168 w 2326422"/>
              <a:gd name="connsiteY52" fmla="*/ 1685053 h 3235751"/>
              <a:gd name="connsiteX53" fmla="*/ 623024 w 2326422"/>
              <a:gd name="connsiteY53" fmla="*/ 1646953 h 3235751"/>
              <a:gd name="connsiteX54" fmla="*/ 601567 w 2326422"/>
              <a:gd name="connsiteY54" fmla="*/ 1618011 h 3235751"/>
              <a:gd name="connsiteX55" fmla="*/ 601593 w 2326422"/>
              <a:gd name="connsiteY55" fmla="*/ 1599328 h 3235751"/>
              <a:gd name="connsiteX56" fmla="*/ 566397 w 2326422"/>
              <a:gd name="connsiteY56" fmla="*/ 1547673 h 3235751"/>
              <a:gd name="connsiteX57" fmla="*/ 501083 w 2326422"/>
              <a:gd name="connsiteY57" fmla="*/ 1477334 h 3235751"/>
              <a:gd name="connsiteX58" fmla="*/ 470938 w 2326422"/>
              <a:gd name="connsiteY58" fmla="*/ 1442165 h 3235751"/>
              <a:gd name="connsiteX59" fmla="*/ 435769 w 2326422"/>
              <a:gd name="connsiteY59" fmla="*/ 1401972 h 3235751"/>
              <a:gd name="connsiteX60" fmla="*/ 425380 w 2326422"/>
              <a:gd name="connsiteY60" fmla="*/ 1337390 h 3235751"/>
              <a:gd name="connsiteX61" fmla="*/ 430745 w 2326422"/>
              <a:gd name="connsiteY61" fmla="*/ 1311536 h 3235751"/>
              <a:gd name="connsiteX62" fmla="*/ 387281 w 2326422"/>
              <a:gd name="connsiteY62" fmla="*/ 1289765 h 3235751"/>
              <a:gd name="connsiteX63" fmla="*/ 360406 w 2326422"/>
              <a:gd name="connsiteY63" fmla="*/ 1291440 h 3235751"/>
              <a:gd name="connsiteX64" fmla="*/ 350881 w 2326422"/>
              <a:gd name="connsiteY64" fmla="*/ 1251796 h 3235751"/>
              <a:gd name="connsiteX65" fmla="*/ 353944 w 2326422"/>
              <a:gd name="connsiteY65" fmla="*/ 1177846 h 3235751"/>
              <a:gd name="connsiteX66" fmla="*/ 335285 w 2326422"/>
              <a:gd name="connsiteY66" fmla="*/ 1150763 h 3235751"/>
              <a:gd name="connsiteX67" fmla="*/ 305140 w 2326422"/>
              <a:gd name="connsiteY67" fmla="*/ 1105545 h 3235751"/>
              <a:gd name="connsiteX68" fmla="*/ 249874 w 2326422"/>
              <a:gd name="connsiteY68" fmla="*/ 1052138 h 3235751"/>
              <a:gd name="connsiteX69" fmla="*/ 219729 w 2326422"/>
              <a:gd name="connsiteY69" fmla="*/ 1010086 h 3235751"/>
              <a:gd name="connsiteX70" fmla="*/ 184560 w 2326422"/>
              <a:gd name="connsiteY70" fmla="*/ 995013 h 3235751"/>
              <a:gd name="connsiteX71" fmla="*/ 163443 w 2326422"/>
              <a:gd name="connsiteY71" fmla="*/ 982584 h 3235751"/>
              <a:gd name="connsiteX72" fmla="*/ 139342 w 2326422"/>
              <a:gd name="connsiteY72" fmla="*/ 974917 h 3235751"/>
              <a:gd name="connsiteX73" fmla="*/ 111055 w 2326422"/>
              <a:gd name="connsiteY73" fmla="*/ 956390 h 3235751"/>
              <a:gd name="connsiteX74" fmla="*/ 74028 w 2326422"/>
              <a:gd name="connsiteY74" fmla="*/ 949796 h 3235751"/>
              <a:gd name="connsiteX75" fmla="*/ 39618 w 2326422"/>
              <a:gd name="connsiteY75" fmla="*/ 925434 h 3235751"/>
              <a:gd name="connsiteX76" fmla="*/ 1 w 2326422"/>
              <a:gd name="connsiteY76" fmla="*/ 907483 h 3235751"/>
              <a:gd name="connsiteX77" fmla="*/ 38859 w 2326422"/>
              <a:gd name="connsiteY77" fmla="*/ 783998 h 3235751"/>
              <a:gd name="connsiteX78" fmla="*/ 69004 w 2326422"/>
              <a:gd name="connsiteY78" fmla="*/ 713660 h 3235751"/>
              <a:gd name="connsiteX79" fmla="*/ 164463 w 2326422"/>
              <a:gd name="connsiteY79" fmla="*/ 593079 h 3235751"/>
              <a:gd name="connsiteX80" fmla="*/ 201229 w 2326422"/>
              <a:gd name="connsiteY80" fmla="*/ 537813 h 3235751"/>
              <a:gd name="connsiteX81" fmla="*/ 254898 w 2326422"/>
              <a:gd name="connsiteY81" fmla="*/ 512692 h 3235751"/>
              <a:gd name="connsiteX82" fmla="*/ 325237 w 2326422"/>
              <a:gd name="connsiteY82" fmla="*/ 472499 h 3235751"/>
              <a:gd name="connsiteX83" fmla="*/ 435769 w 2326422"/>
              <a:gd name="connsiteY83" fmla="*/ 442354 h 3235751"/>
              <a:gd name="connsiteX84" fmla="*/ 480986 w 2326422"/>
              <a:gd name="connsiteY84" fmla="*/ 422257 h 3235751"/>
              <a:gd name="connsiteX85" fmla="*/ 516156 w 2326422"/>
              <a:gd name="connsiteY85" fmla="*/ 382064 h 3235751"/>
              <a:gd name="connsiteX86" fmla="*/ 536252 w 2326422"/>
              <a:gd name="connsiteY86" fmla="*/ 296653 h 3235751"/>
              <a:gd name="connsiteX87" fmla="*/ 569041 w 2326422"/>
              <a:gd name="connsiteY87" fmla="*/ 209645 h 3235751"/>
              <a:gd name="connsiteX88" fmla="*/ 636736 w 2326422"/>
              <a:gd name="connsiteY88" fmla="*/ 120807 h 3235751"/>
              <a:gd name="connsiteX89" fmla="*/ 752292 w 2326422"/>
              <a:gd name="connsiteY89" fmla="*/ 20323 h 3235751"/>
              <a:gd name="connsiteX90" fmla="*/ 764224 w 2326422"/>
              <a:gd name="connsiteY90" fmla="*/ 4466 h 3235751"/>
              <a:gd name="connsiteX91" fmla="*/ 1139742 w 2326422"/>
              <a:gd name="connsiteY91" fmla="*/ 77700 h 3235751"/>
              <a:gd name="connsiteX92" fmla="*/ 980212 w 2326422"/>
              <a:gd name="connsiteY92" fmla="*/ 51515 h 3235751"/>
              <a:gd name="connsiteX93" fmla="*/ 812110 w 2326422"/>
              <a:gd name="connsiteY93" fmla="*/ 13860 h 3235751"/>
              <a:gd name="connsiteX94" fmla="*/ 1203456 w 2326422"/>
              <a:gd name="connsiteY94" fmla="*/ 103762 h 3235751"/>
              <a:gd name="connsiteX95" fmla="*/ 1278295 w 2326422"/>
              <a:gd name="connsiteY95" fmla="*/ 223942 h 3235751"/>
              <a:gd name="connsiteX96" fmla="*/ 1366218 w 2326422"/>
              <a:gd name="connsiteY96" fmla="*/ 388972 h 3235751"/>
              <a:gd name="connsiteX97" fmla="*/ 1409412 w 2326422"/>
              <a:gd name="connsiteY97" fmla="*/ 531533 h 3235751"/>
              <a:gd name="connsiteX98" fmla="*/ 1488264 w 2326422"/>
              <a:gd name="connsiteY98" fmla="*/ 653579 h 3235751"/>
              <a:gd name="connsiteX0" fmla="*/ 1488264 w 2326422"/>
              <a:gd name="connsiteY0" fmla="*/ 653579 h 3235751"/>
              <a:gd name="connsiteX1" fmla="*/ 1870031 w 2326422"/>
              <a:gd name="connsiteY1" fmla="*/ 913022 h 3235751"/>
              <a:gd name="connsiteX2" fmla="*/ 2091444 w 2326422"/>
              <a:gd name="connsiteY2" fmla="*/ 1232266 h 3235751"/>
              <a:gd name="connsiteX3" fmla="*/ 2155712 w 2326422"/>
              <a:gd name="connsiteY3" fmla="*/ 1599659 h 3235751"/>
              <a:gd name="connsiteX4" fmla="*/ 2145384 w 2326422"/>
              <a:gd name="connsiteY4" fmla="*/ 1956096 h 3235751"/>
              <a:gd name="connsiteX5" fmla="*/ 2207532 w 2326422"/>
              <a:gd name="connsiteY5" fmla="*/ 2190131 h 3235751"/>
              <a:gd name="connsiteX6" fmla="*/ 2285931 w 2326422"/>
              <a:gd name="connsiteY6" fmla="*/ 2451815 h 3235751"/>
              <a:gd name="connsiteX7" fmla="*/ 2320840 w 2326422"/>
              <a:gd name="connsiteY7" fmla="*/ 2597061 h 3235751"/>
              <a:gd name="connsiteX8" fmla="*/ 2326413 w 2326422"/>
              <a:gd name="connsiteY8" fmla="*/ 2755821 h 3235751"/>
              <a:gd name="connsiteX9" fmla="*/ 2308934 w 2326422"/>
              <a:gd name="connsiteY9" fmla="*/ 2782799 h 3235751"/>
              <a:gd name="connsiteX10" fmla="*/ 2313698 w 2326422"/>
              <a:gd name="connsiteY10" fmla="*/ 2911387 h 3235751"/>
              <a:gd name="connsiteX11" fmla="*/ 2280504 w 2326422"/>
              <a:gd name="connsiteY11" fmla="*/ 2968503 h 3235751"/>
              <a:gd name="connsiteX12" fmla="*/ 2229748 w 2326422"/>
              <a:gd name="connsiteY12" fmla="*/ 3032386 h 3235751"/>
              <a:gd name="connsiteX13" fmla="*/ 2141965 w 2326422"/>
              <a:gd name="connsiteY13" fmla="*/ 3084582 h 3235751"/>
              <a:gd name="connsiteX14" fmla="*/ 2066047 w 2326422"/>
              <a:gd name="connsiteY14" fmla="*/ 3187611 h 3235751"/>
              <a:gd name="connsiteX15" fmla="*/ 2005849 w 2326422"/>
              <a:gd name="connsiteY15" fmla="*/ 3219745 h 3235751"/>
              <a:gd name="connsiteX16" fmla="*/ 1932697 w 2326422"/>
              <a:gd name="connsiteY16" fmla="*/ 3235236 h 3235751"/>
              <a:gd name="connsiteX17" fmla="*/ 1718400 w 2326422"/>
              <a:gd name="connsiteY17" fmla="*/ 3194765 h 3235751"/>
              <a:gd name="connsiteX18" fmla="*/ 1620754 w 2326422"/>
              <a:gd name="connsiteY18" fmla="*/ 3163799 h 3235751"/>
              <a:gd name="connsiteX19" fmla="*/ 1531073 w 2326422"/>
              <a:gd name="connsiteY19" fmla="*/ 3121739 h 3235751"/>
              <a:gd name="connsiteX20" fmla="*/ 1492166 w 2326422"/>
              <a:gd name="connsiteY20" fmla="*/ 3068549 h 3235751"/>
              <a:gd name="connsiteX21" fmla="*/ 1444032 w 2326422"/>
              <a:gd name="connsiteY21" fmla="*/ 3043779 h 3235751"/>
              <a:gd name="connsiteX22" fmla="*/ 1336038 w 2326422"/>
              <a:gd name="connsiteY22" fmla="*/ 2921837 h 3235751"/>
              <a:gd name="connsiteX23" fmla="*/ 1301666 w 2326422"/>
              <a:gd name="connsiteY23" fmla="*/ 2904243 h 3235751"/>
              <a:gd name="connsiteX24" fmla="*/ 1265098 w 2326422"/>
              <a:gd name="connsiteY24" fmla="*/ 2879001 h 3235751"/>
              <a:gd name="connsiteX25" fmla="*/ 1206431 w 2326422"/>
              <a:gd name="connsiteY25" fmla="*/ 2809003 h 3235751"/>
              <a:gd name="connsiteX26" fmla="*/ 1127692 w 2326422"/>
              <a:gd name="connsiteY26" fmla="*/ 2781344 h 3235751"/>
              <a:gd name="connsiteX27" fmla="*/ 1096878 w 2326422"/>
              <a:gd name="connsiteY27" fmla="*/ 2735174 h 3235751"/>
              <a:gd name="connsiteX28" fmla="*/ 1058779 w 2326422"/>
              <a:gd name="connsiteY28" fmla="*/ 2687549 h 3235751"/>
              <a:gd name="connsiteX29" fmla="*/ 1032678 w 2326422"/>
              <a:gd name="connsiteY29" fmla="*/ 2587677 h 3235751"/>
              <a:gd name="connsiteX30" fmla="*/ 1054016 w 2326422"/>
              <a:gd name="connsiteY30" fmla="*/ 2489905 h 3235751"/>
              <a:gd name="connsiteX31" fmla="*/ 1042438 w 2326422"/>
              <a:gd name="connsiteY31" fmla="*/ 2450664 h 3235751"/>
              <a:gd name="connsiteX32" fmla="*/ 1075448 w 2326422"/>
              <a:gd name="connsiteY32" fmla="*/ 2392274 h 3235751"/>
              <a:gd name="connsiteX33" fmla="*/ 1061880 w 2326422"/>
              <a:gd name="connsiteY33" fmla="*/ 2313677 h 3235751"/>
              <a:gd name="connsiteX34" fmla="*/ 1051635 w 2326422"/>
              <a:gd name="connsiteY34" fmla="*/ 2282736 h 3235751"/>
              <a:gd name="connsiteX35" fmla="*/ 1034966 w 2326422"/>
              <a:gd name="connsiteY35" fmla="*/ 2273211 h 3235751"/>
              <a:gd name="connsiteX36" fmla="*/ 989109 w 2326422"/>
              <a:gd name="connsiteY36" fmla="*/ 2280418 h 3235751"/>
              <a:gd name="connsiteX37" fmla="*/ 977816 w 2326422"/>
              <a:gd name="connsiteY37" fmla="*/ 2242255 h 3235751"/>
              <a:gd name="connsiteX38" fmla="*/ 997011 w 2326422"/>
              <a:gd name="connsiteY38" fmla="*/ 2186005 h 3235751"/>
              <a:gd name="connsiteX39" fmla="*/ 975434 w 2326422"/>
              <a:gd name="connsiteY39" fmla="*/ 2151768 h 3235751"/>
              <a:gd name="connsiteX40" fmla="*/ 931383 w 2326422"/>
              <a:gd name="connsiteY40" fmla="*/ 2121737 h 3235751"/>
              <a:gd name="connsiteX41" fmla="*/ 908041 w 2326422"/>
              <a:gd name="connsiteY41" fmla="*/ 2100332 h 3235751"/>
              <a:gd name="connsiteX42" fmla="*/ 903017 w 2326422"/>
              <a:gd name="connsiteY42" fmla="*/ 2050090 h 3235751"/>
              <a:gd name="connsiteX43" fmla="*/ 892969 w 2326422"/>
              <a:gd name="connsiteY43" fmla="*/ 2014921 h 3235751"/>
              <a:gd name="connsiteX44" fmla="*/ 892105 w 2326422"/>
              <a:gd name="connsiteY44" fmla="*/ 1996996 h 3235751"/>
              <a:gd name="connsiteX45" fmla="*/ 855156 w 2326422"/>
              <a:gd name="connsiteY45" fmla="*/ 1960441 h 3235751"/>
              <a:gd name="connsiteX46" fmla="*/ 832679 w 2326422"/>
              <a:gd name="connsiteY46" fmla="*/ 1959655 h 3235751"/>
              <a:gd name="connsiteX47" fmla="*/ 787461 w 2326422"/>
              <a:gd name="connsiteY47" fmla="*/ 1909413 h 3235751"/>
              <a:gd name="connsiteX48" fmla="*/ 757316 w 2326422"/>
              <a:gd name="connsiteY48" fmla="*/ 1879268 h 3235751"/>
              <a:gd name="connsiteX49" fmla="*/ 732195 w 2326422"/>
              <a:gd name="connsiteY49" fmla="*/ 1874244 h 3235751"/>
              <a:gd name="connsiteX50" fmla="*/ 682555 w 2326422"/>
              <a:gd name="connsiteY50" fmla="*/ 1794590 h 3235751"/>
              <a:gd name="connsiteX51" fmla="*/ 661857 w 2326422"/>
              <a:gd name="connsiteY51" fmla="*/ 1723519 h 3235751"/>
              <a:gd name="connsiteX52" fmla="*/ 630168 w 2326422"/>
              <a:gd name="connsiteY52" fmla="*/ 1685053 h 3235751"/>
              <a:gd name="connsiteX53" fmla="*/ 623024 w 2326422"/>
              <a:gd name="connsiteY53" fmla="*/ 1646953 h 3235751"/>
              <a:gd name="connsiteX54" fmla="*/ 601567 w 2326422"/>
              <a:gd name="connsiteY54" fmla="*/ 1618011 h 3235751"/>
              <a:gd name="connsiteX55" fmla="*/ 601593 w 2326422"/>
              <a:gd name="connsiteY55" fmla="*/ 1599328 h 3235751"/>
              <a:gd name="connsiteX56" fmla="*/ 566397 w 2326422"/>
              <a:gd name="connsiteY56" fmla="*/ 1547673 h 3235751"/>
              <a:gd name="connsiteX57" fmla="*/ 501083 w 2326422"/>
              <a:gd name="connsiteY57" fmla="*/ 1477334 h 3235751"/>
              <a:gd name="connsiteX58" fmla="*/ 470938 w 2326422"/>
              <a:gd name="connsiteY58" fmla="*/ 1442165 h 3235751"/>
              <a:gd name="connsiteX59" fmla="*/ 435769 w 2326422"/>
              <a:gd name="connsiteY59" fmla="*/ 1401972 h 3235751"/>
              <a:gd name="connsiteX60" fmla="*/ 425380 w 2326422"/>
              <a:gd name="connsiteY60" fmla="*/ 1337390 h 3235751"/>
              <a:gd name="connsiteX61" fmla="*/ 430745 w 2326422"/>
              <a:gd name="connsiteY61" fmla="*/ 1311536 h 3235751"/>
              <a:gd name="connsiteX62" fmla="*/ 387281 w 2326422"/>
              <a:gd name="connsiteY62" fmla="*/ 1289765 h 3235751"/>
              <a:gd name="connsiteX63" fmla="*/ 360406 w 2326422"/>
              <a:gd name="connsiteY63" fmla="*/ 1291440 h 3235751"/>
              <a:gd name="connsiteX64" fmla="*/ 350881 w 2326422"/>
              <a:gd name="connsiteY64" fmla="*/ 1251796 h 3235751"/>
              <a:gd name="connsiteX65" fmla="*/ 353944 w 2326422"/>
              <a:gd name="connsiteY65" fmla="*/ 1177846 h 3235751"/>
              <a:gd name="connsiteX66" fmla="*/ 335285 w 2326422"/>
              <a:gd name="connsiteY66" fmla="*/ 1150763 h 3235751"/>
              <a:gd name="connsiteX67" fmla="*/ 305140 w 2326422"/>
              <a:gd name="connsiteY67" fmla="*/ 1105545 h 3235751"/>
              <a:gd name="connsiteX68" fmla="*/ 249874 w 2326422"/>
              <a:gd name="connsiteY68" fmla="*/ 1052138 h 3235751"/>
              <a:gd name="connsiteX69" fmla="*/ 219729 w 2326422"/>
              <a:gd name="connsiteY69" fmla="*/ 1010086 h 3235751"/>
              <a:gd name="connsiteX70" fmla="*/ 184560 w 2326422"/>
              <a:gd name="connsiteY70" fmla="*/ 995013 h 3235751"/>
              <a:gd name="connsiteX71" fmla="*/ 163443 w 2326422"/>
              <a:gd name="connsiteY71" fmla="*/ 982584 h 3235751"/>
              <a:gd name="connsiteX72" fmla="*/ 139342 w 2326422"/>
              <a:gd name="connsiteY72" fmla="*/ 974917 h 3235751"/>
              <a:gd name="connsiteX73" fmla="*/ 111055 w 2326422"/>
              <a:gd name="connsiteY73" fmla="*/ 956390 h 3235751"/>
              <a:gd name="connsiteX74" fmla="*/ 74028 w 2326422"/>
              <a:gd name="connsiteY74" fmla="*/ 949796 h 3235751"/>
              <a:gd name="connsiteX75" fmla="*/ 39618 w 2326422"/>
              <a:gd name="connsiteY75" fmla="*/ 925434 h 3235751"/>
              <a:gd name="connsiteX76" fmla="*/ 1 w 2326422"/>
              <a:gd name="connsiteY76" fmla="*/ 907483 h 3235751"/>
              <a:gd name="connsiteX77" fmla="*/ 38859 w 2326422"/>
              <a:gd name="connsiteY77" fmla="*/ 783998 h 3235751"/>
              <a:gd name="connsiteX78" fmla="*/ 69004 w 2326422"/>
              <a:gd name="connsiteY78" fmla="*/ 713660 h 3235751"/>
              <a:gd name="connsiteX79" fmla="*/ 164463 w 2326422"/>
              <a:gd name="connsiteY79" fmla="*/ 593079 h 3235751"/>
              <a:gd name="connsiteX80" fmla="*/ 201229 w 2326422"/>
              <a:gd name="connsiteY80" fmla="*/ 537813 h 3235751"/>
              <a:gd name="connsiteX81" fmla="*/ 254898 w 2326422"/>
              <a:gd name="connsiteY81" fmla="*/ 512692 h 3235751"/>
              <a:gd name="connsiteX82" fmla="*/ 325237 w 2326422"/>
              <a:gd name="connsiteY82" fmla="*/ 472499 h 3235751"/>
              <a:gd name="connsiteX83" fmla="*/ 435769 w 2326422"/>
              <a:gd name="connsiteY83" fmla="*/ 442354 h 3235751"/>
              <a:gd name="connsiteX84" fmla="*/ 480986 w 2326422"/>
              <a:gd name="connsiteY84" fmla="*/ 422257 h 3235751"/>
              <a:gd name="connsiteX85" fmla="*/ 516156 w 2326422"/>
              <a:gd name="connsiteY85" fmla="*/ 382064 h 3235751"/>
              <a:gd name="connsiteX86" fmla="*/ 536252 w 2326422"/>
              <a:gd name="connsiteY86" fmla="*/ 296653 h 3235751"/>
              <a:gd name="connsiteX87" fmla="*/ 569041 w 2326422"/>
              <a:gd name="connsiteY87" fmla="*/ 209645 h 3235751"/>
              <a:gd name="connsiteX88" fmla="*/ 636736 w 2326422"/>
              <a:gd name="connsiteY88" fmla="*/ 120807 h 3235751"/>
              <a:gd name="connsiteX89" fmla="*/ 752292 w 2326422"/>
              <a:gd name="connsiteY89" fmla="*/ 20323 h 3235751"/>
              <a:gd name="connsiteX90" fmla="*/ 764224 w 2326422"/>
              <a:gd name="connsiteY90" fmla="*/ 4466 h 3235751"/>
              <a:gd name="connsiteX91" fmla="*/ 1139742 w 2326422"/>
              <a:gd name="connsiteY91" fmla="*/ 77700 h 3235751"/>
              <a:gd name="connsiteX92" fmla="*/ 980212 w 2326422"/>
              <a:gd name="connsiteY92" fmla="*/ 51515 h 3235751"/>
              <a:gd name="connsiteX93" fmla="*/ 812110 w 2326422"/>
              <a:gd name="connsiteY93" fmla="*/ 13860 h 3235751"/>
              <a:gd name="connsiteX94" fmla="*/ 1203456 w 2326422"/>
              <a:gd name="connsiteY94" fmla="*/ 103762 h 3235751"/>
              <a:gd name="connsiteX95" fmla="*/ 1278295 w 2326422"/>
              <a:gd name="connsiteY95" fmla="*/ 223942 h 3235751"/>
              <a:gd name="connsiteX96" fmla="*/ 1366218 w 2326422"/>
              <a:gd name="connsiteY96" fmla="*/ 388972 h 3235751"/>
              <a:gd name="connsiteX97" fmla="*/ 1409412 w 2326422"/>
              <a:gd name="connsiteY97" fmla="*/ 531533 h 3235751"/>
              <a:gd name="connsiteX98" fmla="*/ 1488264 w 2326422"/>
              <a:gd name="connsiteY98" fmla="*/ 653579 h 3235751"/>
              <a:gd name="connsiteX0" fmla="*/ 1488264 w 2326422"/>
              <a:gd name="connsiteY0" fmla="*/ 653579 h 3235751"/>
              <a:gd name="connsiteX1" fmla="*/ 1870031 w 2326422"/>
              <a:gd name="connsiteY1" fmla="*/ 913022 h 3235751"/>
              <a:gd name="connsiteX2" fmla="*/ 2091444 w 2326422"/>
              <a:gd name="connsiteY2" fmla="*/ 1232266 h 3235751"/>
              <a:gd name="connsiteX3" fmla="*/ 2155712 w 2326422"/>
              <a:gd name="connsiteY3" fmla="*/ 1599659 h 3235751"/>
              <a:gd name="connsiteX4" fmla="*/ 2173203 w 2326422"/>
              <a:gd name="connsiteY4" fmla="*/ 1796961 h 3235751"/>
              <a:gd name="connsiteX5" fmla="*/ 2145384 w 2326422"/>
              <a:gd name="connsiteY5" fmla="*/ 1956096 h 3235751"/>
              <a:gd name="connsiteX6" fmla="*/ 2207532 w 2326422"/>
              <a:gd name="connsiteY6" fmla="*/ 2190131 h 3235751"/>
              <a:gd name="connsiteX7" fmla="*/ 2285931 w 2326422"/>
              <a:gd name="connsiteY7" fmla="*/ 2451815 h 3235751"/>
              <a:gd name="connsiteX8" fmla="*/ 2320840 w 2326422"/>
              <a:gd name="connsiteY8" fmla="*/ 2597061 h 3235751"/>
              <a:gd name="connsiteX9" fmla="*/ 2326413 w 2326422"/>
              <a:gd name="connsiteY9" fmla="*/ 2755821 h 3235751"/>
              <a:gd name="connsiteX10" fmla="*/ 2308934 w 2326422"/>
              <a:gd name="connsiteY10" fmla="*/ 2782799 h 3235751"/>
              <a:gd name="connsiteX11" fmla="*/ 2313698 w 2326422"/>
              <a:gd name="connsiteY11" fmla="*/ 2911387 h 3235751"/>
              <a:gd name="connsiteX12" fmla="*/ 2280504 w 2326422"/>
              <a:gd name="connsiteY12" fmla="*/ 2968503 h 3235751"/>
              <a:gd name="connsiteX13" fmla="*/ 2229748 w 2326422"/>
              <a:gd name="connsiteY13" fmla="*/ 3032386 h 3235751"/>
              <a:gd name="connsiteX14" fmla="*/ 2141965 w 2326422"/>
              <a:gd name="connsiteY14" fmla="*/ 3084582 h 3235751"/>
              <a:gd name="connsiteX15" fmla="*/ 2066047 w 2326422"/>
              <a:gd name="connsiteY15" fmla="*/ 3187611 h 3235751"/>
              <a:gd name="connsiteX16" fmla="*/ 2005849 w 2326422"/>
              <a:gd name="connsiteY16" fmla="*/ 3219745 h 3235751"/>
              <a:gd name="connsiteX17" fmla="*/ 1932697 w 2326422"/>
              <a:gd name="connsiteY17" fmla="*/ 3235236 h 3235751"/>
              <a:gd name="connsiteX18" fmla="*/ 1718400 w 2326422"/>
              <a:gd name="connsiteY18" fmla="*/ 3194765 h 3235751"/>
              <a:gd name="connsiteX19" fmla="*/ 1620754 w 2326422"/>
              <a:gd name="connsiteY19" fmla="*/ 3163799 h 3235751"/>
              <a:gd name="connsiteX20" fmla="*/ 1531073 w 2326422"/>
              <a:gd name="connsiteY20" fmla="*/ 3121739 h 3235751"/>
              <a:gd name="connsiteX21" fmla="*/ 1492166 w 2326422"/>
              <a:gd name="connsiteY21" fmla="*/ 3068549 h 3235751"/>
              <a:gd name="connsiteX22" fmla="*/ 1444032 w 2326422"/>
              <a:gd name="connsiteY22" fmla="*/ 3043779 h 3235751"/>
              <a:gd name="connsiteX23" fmla="*/ 1336038 w 2326422"/>
              <a:gd name="connsiteY23" fmla="*/ 2921837 h 3235751"/>
              <a:gd name="connsiteX24" fmla="*/ 1301666 w 2326422"/>
              <a:gd name="connsiteY24" fmla="*/ 2904243 h 3235751"/>
              <a:gd name="connsiteX25" fmla="*/ 1265098 w 2326422"/>
              <a:gd name="connsiteY25" fmla="*/ 2879001 h 3235751"/>
              <a:gd name="connsiteX26" fmla="*/ 1206431 w 2326422"/>
              <a:gd name="connsiteY26" fmla="*/ 2809003 h 3235751"/>
              <a:gd name="connsiteX27" fmla="*/ 1127692 w 2326422"/>
              <a:gd name="connsiteY27" fmla="*/ 2781344 h 3235751"/>
              <a:gd name="connsiteX28" fmla="*/ 1096878 w 2326422"/>
              <a:gd name="connsiteY28" fmla="*/ 2735174 h 3235751"/>
              <a:gd name="connsiteX29" fmla="*/ 1058779 w 2326422"/>
              <a:gd name="connsiteY29" fmla="*/ 2687549 h 3235751"/>
              <a:gd name="connsiteX30" fmla="*/ 1032678 w 2326422"/>
              <a:gd name="connsiteY30" fmla="*/ 2587677 h 3235751"/>
              <a:gd name="connsiteX31" fmla="*/ 1054016 w 2326422"/>
              <a:gd name="connsiteY31" fmla="*/ 2489905 h 3235751"/>
              <a:gd name="connsiteX32" fmla="*/ 1042438 w 2326422"/>
              <a:gd name="connsiteY32" fmla="*/ 2450664 h 3235751"/>
              <a:gd name="connsiteX33" fmla="*/ 1075448 w 2326422"/>
              <a:gd name="connsiteY33" fmla="*/ 2392274 h 3235751"/>
              <a:gd name="connsiteX34" fmla="*/ 1061880 w 2326422"/>
              <a:gd name="connsiteY34" fmla="*/ 2313677 h 3235751"/>
              <a:gd name="connsiteX35" fmla="*/ 1051635 w 2326422"/>
              <a:gd name="connsiteY35" fmla="*/ 2282736 h 3235751"/>
              <a:gd name="connsiteX36" fmla="*/ 1034966 w 2326422"/>
              <a:gd name="connsiteY36" fmla="*/ 2273211 h 3235751"/>
              <a:gd name="connsiteX37" fmla="*/ 989109 w 2326422"/>
              <a:gd name="connsiteY37" fmla="*/ 2280418 h 3235751"/>
              <a:gd name="connsiteX38" fmla="*/ 977816 w 2326422"/>
              <a:gd name="connsiteY38" fmla="*/ 2242255 h 3235751"/>
              <a:gd name="connsiteX39" fmla="*/ 997011 w 2326422"/>
              <a:gd name="connsiteY39" fmla="*/ 2186005 h 3235751"/>
              <a:gd name="connsiteX40" fmla="*/ 975434 w 2326422"/>
              <a:gd name="connsiteY40" fmla="*/ 2151768 h 3235751"/>
              <a:gd name="connsiteX41" fmla="*/ 931383 w 2326422"/>
              <a:gd name="connsiteY41" fmla="*/ 2121737 h 3235751"/>
              <a:gd name="connsiteX42" fmla="*/ 908041 w 2326422"/>
              <a:gd name="connsiteY42" fmla="*/ 2100332 h 3235751"/>
              <a:gd name="connsiteX43" fmla="*/ 903017 w 2326422"/>
              <a:gd name="connsiteY43" fmla="*/ 2050090 h 3235751"/>
              <a:gd name="connsiteX44" fmla="*/ 892969 w 2326422"/>
              <a:gd name="connsiteY44" fmla="*/ 2014921 h 3235751"/>
              <a:gd name="connsiteX45" fmla="*/ 892105 w 2326422"/>
              <a:gd name="connsiteY45" fmla="*/ 1996996 h 3235751"/>
              <a:gd name="connsiteX46" fmla="*/ 855156 w 2326422"/>
              <a:gd name="connsiteY46" fmla="*/ 1960441 h 3235751"/>
              <a:gd name="connsiteX47" fmla="*/ 832679 w 2326422"/>
              <a:gd name="connsiteY47" fmla="*/ 1959655 h 3235751"/>
              <a:gd name="connsiteX48" fmla="*/ 787461 w 2326422"/>
              <a:gd name="connsiteY48" fmla="*/ 1909413 h 3235751"/>
              <a:gd name="connsiteX49" fmla="*/ 757316 w 2326422"/>
              <a:gd name="connsiteY49" fmla="*/ 1879268 h 3235751"/>
              <a:gd name="connsiteX50" fmla="*/ 732195 w 2326422"/>
              <a:gd name="connsiteY50" fmla="*/ 1874244 h 3235751"/>
              <a:gd name="connsiteX51" fmla="*/ 682555 w 2326422"/>
              <a:gd name="connsiteY51" fmla="*/ 1794590 h 3235751"/>
              <a:gd name="connsiteX52" fmla="*/ 661857 w 2326422"/>
              <a:gd name="connsiteY52" fmla="*/ 1723519 h 3235751"/>
              <a:gd name="connsiteX53" fmla="*/ 630168 w 2326422"/>
              <a:gd name="connsiteY53" fmla="*/ 1685053 h 3235751"/>
              <a:gd name="connsiteX54" fmla="*/ 623024 w 2326422"/>
              <a:gd name="connsiteY54" fmla="*/ 1646953 h 3235751"/>
              <a:gd name="connsiteX55" fmla="*/ 601567 w 2326422"/>
              <a:gd name="connsiteY55" fmla="*/ 1618011 h 3235751"/>
              <a:gd name="connsiteX56" fmla="*/ 601593 w 2326422"/>
              <a:gd name="connsiteY56" fmla="*/ 1599328 h 3235751"/>
              <a:gd name="connsiteX57" fmla="*/ 566397 w 2326422"/>
              <a:gd name="connsiteY57" fmla="*/ 1547673 h 3235751"/>
              <a:gd name="connsiteX58" fmla="*/ 501083 w 2326422"/>
              <a:gd name="connsiteY58" fmla="*/ 1477334 h 3235751"/>
              <a:gd name="connsiteX59" fmla="*/ 470938 w 2326422"/>
              <a:gd name="connsiteY59" fmla="*/ 1442165 h 3235751"/>
              <a:gd name="connsiteX60" fmla="*/ 435769 w 2326422"/>
              <a:gd name="connsiteY60" fmla="*/ 1401972 h 3235751"/>
              <a:gd name="connsiteX61" fmla="*/ 425380 w 2326422"/>
              <a:gd name="connsiteY61" fmla="*/ 1337390 h 3235751"/>
              <a:gd name="connsiteX62" fmla="*/ 430745 w 2326422"/>
              <a:gd name="connsiteY62" fmla="*/ 1311536 h 3235751"/>
              <a:gd name="connsiteX63" fmla="*/ 387281 w 2326422"/>
              <a:gd name="connsiteY63" fmla="*/ 1289765 h 3235751"/>
              <a:gd name="connsiteX64" fmla="*/ 360406 w 2326422"/>
              <a:gd name="connsiteY64" fmla="*/ 1291440 h 3235751"/>
              <a:gd name="connsiteX65" fmla="*/ 350881 w 2326422"/>
              <a:gd name="connsiteY65" fmla="*/ 1251796 h 3235751"/>
              <a:gd name="connsiteX66" fmla="*/ 353944 w 2326422"/>
              <a:gd name="connsiteY66" fmla="*/ 1177846 h 3235751"/>
              <a:gd name="connsiteX67" fmla="*/ 335285 w 2326422"/>
              <a:gd name="connsiteY67" fmla="*/ 1150763 h 3235751"/>
              <a:gd name="connsiteX68" fmla="*/ 305140 w 2326422"/>
              <a:gd name="connsiteY68" fmla="*/ 1105545 h 3235751"/>
              <a:gd name="connsiteX69" fmla="*/ 249874 w 2326422"/>
              <a:gd name="connsiteY69" fmla="*/ 1052138 h 3235751"/>
              <a:gd name="connsiteX70" fmla="*/ 219729 w 2326422"/>
              <a:gd name="connsiteY70" fmla="*/ 1010086 h 3235751"/>
              <a:gd name="connsiteX71" fmla="*/ 184560 w 2326422"/>
              <a:gd name="connsiteY71" fmla="*/ 995013 h 3235751"/>
              <a:gd name="connsiteX72" fmla="*/ 163443 w 2326422"/>
              <a:gd name="connsiteY72" fmla="*/ 982584 h 3235751"/>
              <a:gd name="connsiteX73" fmla="*/ 139342 w 2326422"/>
              <a:gd name="connsiteY73" fmla="*/ 974917 h 3235751"/>
              <a:gd name="connsiteX74" fmla="*/ 111055 w 2326422"/>
              <a:gd name="connsiteY74" fmla="*/ 956390 h 3235751"/>
              <a:gd name="connsiteX75" fmla="*/ 74028 w 2326422"/>
              <a:gd name="connsiteY75" fmla="*/ 949796 h 3235751"/>
              <a:gd name="connsiteX76" fmla="*/ 39618 w 2326422"/>
              <a:gd name="connsiteY76" fmla="*/ 925434 h 3235751"/>
              <a:gd name="connsiteX77" fmla="*/ 1 w 2326422"/>
              <a:gd name="connsiteY77" fmla="*/ 907483 h 3235751"/>
              <a:gd name="connsiteX78" fmla="*/ 38859 w 2326422"/>
              <a:gd name="connsiteY78" fmla="*/ 783998 h 3235751"/>
              <a:gd name="connsiteX79" fmla="*/ 69004 w 2326422"/>
              <a:gd name="connsiteY79" fmla="*/ 713660 h 3235751"/>
              <a:gd name="connsiteX80" fmla="*/ 164463 w 2326422"/>
              <a:gd name="connsiteY80" fmla="*/ 593079 h 3235751"/>
              <a:gd name="connsiteX81" fmla="*/ 201229 w 2326422"/>
              <a:gd name="connsiteY81" fmla="*/ 537813 h 3235751"/>
              <a:gd name="connsiteX82" fmla="*/ 254898 w 2326422"/>
              <a:gd name="connsiteY82" fmla="*/ 512692 h 3235751"/>
              <a:gd name="connsiteX83" fmla="*/ 325237 w 2326422"/>
              <a:gd name="connsiteY83" fmla="*/ 472499 h 3235751"/>
              <a:gd name="connsiteX84" fmla="*/ 435769 w 2326422"/>
              <a:gd name="connsiteY84" fmla="*/ 442354 h 3235751"/>
              <a:gd name="connsiteX85" fmla="*/ 480986 w 2326422"/>
              <a:gd name="connsiteY85" fmla="*/ 422257 h 3235751"/>
              <a:gd name="connsiteX86" fmla="*/ 516156 w 2326422"/>
              <a:gd name="connsiteY86" fmla="*/ 382064 h 3235751"/>
              <a:gd name="connsiteX87" fmla="*/ 536252 w 2326422"/>
              <a:gd name="connsiteY87" fmla="*/ 296653 h 3235751"/>
              <a:gd name="connsiteX88" fmla="*/ 569041 w 2326422"/>
              <a:gd name="connsiteY88" fmla="*/ 209645 h 3235751"/>
              <a:gd name="connsiteX89" fmla="*/ 636736 w 2326422"/>
              <a:gd name="connsiteY89" fmla="*/ 120807 h 3235751"/>
              <a:gd name="connsiteX90" fmla="*/ 752292 w 2326422"/>
              <a:gd name="connsiteY90" fmla="*/ 20323 h 3235751"/>
              <a:gd name="connsiteX91" fmla="*/ 764224 w 2326422"/>
              <a:gd name="connsiteY91" fmla="*/ 4466 h 3235751"/>
              <a:gd name="connsiteX92" fmla="*/ 1139742 w 2326422"/>
              <a:gd name="connsiteY92" fmla="*/ 77700 h 3235751"/>
              <a:gd name="connsiteX93" fmla="*/ 980212 w 2326422"/>
              <a:gd name="connsiteY93" fmla="*/ 51515 h 3235751"/>
              <a:gd name="connsiteX94" fmla="*/ 812110 w 2326422"/>
              <a:gd name="connsiteY94" fmla="*/ 13860 h 3235751"/>
              <a:gd name="connsiteX95" fmla="*/ 1203456 w 2326422"/>
              <a:gd name="connsiteY95" fmla="*/ 103762 h 3235751"/>
              <a:gd name="connsiteX96" fmla="*/ 1278295 w 2326422"/>
              <a:gd name="connsiteY96" fmla="*/ 223942 h 3235751"/>
              <a:gd name="connsiteX97" fmla="*/ 1366218 w 2326422"/>
              <a:gd name="connsiteY97" fmla="*/ 388972 h 3235751"/>
              <a:gd name="connsiteX98" fmla="*/ 1409412 w 2326422"/>
              <a:gd name="connsiteY98" fmla="*/ 531533 h 3235751"/>
              <a:gd name="connsiteX99" fmla="*/ 1488264 w 2326422"/>
              <a:gd name="connsiteY99" fmla="*/ 653579 h 3235751"/>
              <a:gd name="connsiteX0" fmla="*/ 1488264 w 2326422"/>
              <a:gd name="connsiteY0" fmla="*/ 651716 h 3233888"/>
              <a:gd name="connsiteX1" fmla="*/ 1870031 w 2326422"/>
              <a:gd name="connsiteY1" fmla="*/ 911159 h 3233888"/>
              <a:gd name="connsiteX2" fmla="*/ 2091444 w 2326422"/>
              <a:gd name="connsiteY2" fmla="*/ 1230403 h 3233888"/>
              <a:gd name="connsiteX3" fmla="*/ 2155712 w 2326422"/>
              <a:gd name="connsiteY3" fmla="*/ 1597796 h 3233888"/>
              <a:gd name="connsiteX4" fmla="*/ 2173203 w 2326422"/>
              <a:gd name="connsiteY4" fmla="*/ 1795098 h 3233888"/>
              <a:gd name="connsiteX5" fmla="*/ 2145384 w 2326422"/>
              <a:gd name="connsiteY5" fmla="*/ 1954233 h 3233888"/>
              <a:gd name="connsiteX6" fmla="*/ 2207532 w 2326422"/>
              <a:gd name="connsiteY6" fmla="*/ 2188268 h 3233888"/>
              <a:gd name="connsiteX7" fmla="*/ 2285931 w 2326422"/>
              <a:gd name="connsiteY7" fmla="*/ 2449952 h 3233888"/>
              <a:gd name="connsiteX8" fmla="*/ 2320840 w 2326422"/>
              <a:gd name="connsiteY8" fmla="*/ 2595198 h 3233888"/>
              <a:gd name="connsiteX9" fmla="*/ 2326413 w 2326422"/>
              <a:gd name="connsiteY9" fmla="*/ 2753958 h 3233888"/>
              <a:gd name="connsiteX10" fmla="*/ 2308934 w 2326422"/>
              <a:gd name="connsiteY10" fmla="*/ 2780936 h 3233888"/>
              <a:gd name="connsiteX11" fmla="*/ 2313698 w 2326422"/>
              <a:gd name="connsiteY11" fmla="*/ 2909524 h 3233888"/>
              <a:gd name="connsiteX12" fmla="*/ 2280504 w 2326422"/>
              <a:gd name="connsiteY12" fmla="*/ 2966640 h 3233888"/>
              <a:gd name="connsiteX13" fmla="*/ 2229748 w 2326422"/>
              <a:gd name="connsiteY13" fmla="*/ 3030523 h 3233888"/>
              <a:gd name="connsiteX14" fmla="*/ 2141965 w 2326422"/>
              <a:gd name="connsiteY14" fmla="*/ 3082719 h 3233888"/>
              <a:gd name="connsiteX15" fmla="*/ 2066047 w 2326422"/>
              <a:gd name="connsiteY15" fmla="*/ 3185748 h 3233888"/>
              <a:gd name="connsiteX16" fmla="*/ 2005849 w 2326422"/>
              <a:gd name="connsiteY16" fmla="*/ 3217882 h 3233888"/>
              <a:gd name="connsiteX17" fmla="*/ 1932697 w 2326422"/>
              <a:gd name="connsiteY17" fmla="*/ 3233373 h 3233888"/>
              <a:gd name="connsiteX18" fmla="*/ 1718400 w 2326422"/>
              <a:gd name="connsiteY18" fmla="*/ 3192902 h 3233888"/>
              <a:gd name="connsiteX19" fmla="*/ 1620754 w 2326422"/>
              <a:gd name="connsiteY19" fmla="*/ 3161936 h 3233888"/>
              <a:gd name="connsiteX20" fmla="*/ 1531073 w 2326422"/>
              <a:gd name="connsiteY20" fmla="*/ 3119876 h 3233888"/>
              <a:gd name="connsiteX21" fmla="*/ 1492166 w 2326422"/>
              <a:gd name="connsiteY21" fmla="*/ 3066686 h 3233888"/>
              <a:gd name="connsiteX22" fmla="*/ 1444032 w 2326422"/>
              <a:gd name="connsiteY22" fmla="*/ 3041916 h 3233888"/>
              <a:gd name="connsiteX23" fmla="*/ 1336038 w 2326422"/>
              <a:gd name="connsiteY23" fmla="*/ 2919974 h 3233888"/>
              <a:gd name="connsiteX24" fmla="*/ 1301666 w 2326422"/>
              <a:gd name="connsiteY24" fmla="*/ 2902380 h 3233888"/>
              <a:gd name="connsiteX25" fmla="*/ 1265098 w 2326422"/>
              <a:gd name="connsiteY25" fmla="*/ 2877138 h 3233888"/>
              <a:gd name="connsiteX26" fmla="*/ 1206431 w 2326422"/>
              <a:gd name="connsiteY26" fmla="*/ 2807140 h 3233888"/>
              <a:gd name="connsiteX27" fmla="*/ 1127692 w 2326422"/>
              <a:gd name="connsiteY27" fmla="*/ 2779481 h 3233888"/>
              <a:gd name="connsiteX28" fmla="*/ 1096878 w 2326422"/>
              <a:gd name="connsiteY28" fmla="*/ 2733311 h 3233888"/>
              <a:gd name="connsiteX29" fmla="*/ 1058779 w 2326422"/>
              <a:gd name="connsiteY29" fmla="*/ 2685686 h 3233888"/>
              <a:gd name="connsiteX30" fmla="*/ 1032678 w 2326422"/>
              <a:gd name="connsiteY30" fmla="*/ 2585814 h 3233888"/>
              <a:gd name="connsiteX31" fmla="*/ 1054016 w 2326422"/>
              <a:gd name="connsiteY31" fmla="*/ 2488042 h 3233888"/>
              <a:gd name="connsiteX32" fmla="*/ 1042438 w 2326422"/>
              <a:gd name="connsiteY32" fmla="*/ 2448801 h 3233888"/>
              <a:gd name="connsiteX33" fmla="*/ 1075448 w 2326422"/>
              <a:gd name="connsiteY33" fmla="*/ 2390411 h 3233888"/>
              <a:gd name="connsiteX34" fmla="*/ 1061880 w 2326422"/>
              <a:gd name="connsiteY34" fmla="*/ 2311814 h 3233888"/>
              <a:gd name="connsiteX35" fmla="*/ 1051635 w 2326422"/>
              <a:gd name="connsiteY35" fmla="*/ 2280873 h 3233888"/>
              <a:gd name="connsiteX36" fmla="*/ 1034966 w 2326422"/>
              <a:gd name="connsiteY36" fmla="*/ 2271348 h 3233888"/>
              <a:gd name="connsiteX37" fmla="*/ 989109 w 2326422"/>
              <a:gd name="connsiteY37" fmla="*/ 2278555 h 3233888"/>
              <a:gd name="connsiteX38" fmla="*/ 977816 w 2326422"/>
              <a:gd name="connsiteY38" fmla="*/ 2240392 h 3233888"/>
              <a:gd name="connsiteX39" fmla="*/ 997011 w 2326422"/>
              <a:gd name="connsiteY39" fmla="*/ 2184142 h 3233888"/>
              <a:gd name="connsiteX40" fmla="*/ 975434 w 2326422"/>
              <a:gd name="connsiteY40" fmla="*/ 2149905 h 3233888"/>
              <a:gd name="connsiteX41" fmla="*/ 931383 w 2326422"/>
              <a:gd name="connsiteY41" fmla="*/ 2119874 h 3233888"/>
              <a:gd name="connsiteX42" fmla="*/ 908041 w 2326422"/>
              <a:gd name="connsiteY42" fmla="*/ 2098469 h 3233888"/>
              <a:gd name="connsiteX43" fmla="*/ 903017 w 2326422"/>
              <a:gd name="connsiteY43" fmla="*/ 2048227 h 3233888"/>
              <a:gd name="connsiteX44" fmla="*/ 892969 w 2326422"/>
              <a:gd name="connsiteY44" fmla="*/ 2013058 h 3233888"/>
              <a:gd name="connsiteX45" fmla="*/ 892105 w 2326422"/>
              <a:gd name="connsiteY45" fmla="*/ 1995133 h 3233888"/>
              <a:gd name="connsiteX46" fmla="*/ 855156 w 2326422"/>
              <a:gd name="connsiteY46" fmla="*/ 1958578 h 3233888"/>
              <a:gd name="connsiteX47" fmla="*/ 832679 w 2326422"/>
              <a:gd name="connsiteY47" fmla="*/ 1957792 h 3233888"/>
              <a:gd name="connsiteX48" fmla="*/ 787461 w 2326422"/>
              <a:gd name="connsiteY48" fmla="*/ 1907550 h 3233888"/>
              <a:gd name="connsiteX49" fmla="*/ 757316 w 2326422"/>
              <a:gd name="connsiteY49" fmla="*/ 1877405 h 3233888"/>
              <a:gd name="connsiteX50" fmla="*/ 732195 w 2326422"/>
              <a:gd name="connsiteY50" fmla="*/ 1872381 h 3233888"/>
              <a:gd name="connsiteX51" fmla="*/ 682555 w 2326422"/>
              <a:gd name="connsiteY51" fmla="*/ 1792727 h 3233888"/>
              <a:gd name="connsiteX52" fmla="*/ 661857 w 2326422"/>
              <a:gd name="connsiteY52" fmla="*/ 1721656 h 3233888"/>
              <a:gd name="connsiteX53" fmla="*/ 630168 w 2326422"/>
              <a:gd name="connsiteY53" fmla="*/ 1683190 h 3233888"/>
              <a:gd name="connsiteX54" fmla="*/ 623024 w 2326422"/>
              <a:gd name="connsiteY54" fmla="*/ 1645090 h 3233888"/>
              <a:gd name="connsiteX55" fmla="*/ 601567 w 2326422"/>
              <a:gd name="connsiteY55" fmla="*/ 1616148 h 3233888"/>
              <a:gd name="connsiteX56" fmla="*/ 601593 w 2326422"/>
              <a:gd name="connsiteY56" fmla="*/ 1597465 h 3233888"/>
              <a:gd name="connsiteX57" fmla="*/ 566397 w 2326422"/>
              <a:gd name="connsiteY57" fmla="*/ 1545810 h 3233888"/>
              <a:gd name="connsiteX58" fmla="*/ 501083 w 2326422"/>
              <a:gd name="connsiteY58" fmla="*/ 1475471 h 3233888"/>
              <a:gd name="connsiteX59" fmla="*/ 470938 w 2326422"/>
              <a:gd name="connsiteY59" fmla="*/ 1440302 h 3233888"/>
              <a:gd name="connsiteX60" fmla="*/ 435769 w 2326422"/>
              <a:gd name="connsiteY60" fmla="*/ 1400109 h 3233888"/>
              <a:gd name="connsiteX61" fmla="*/ 425380 w 2326422"/>
              <a:gd name="connsiteY61" fmla="*/ 1335527 h 3233888"/>
              <a:gd name="connsiteX62" fmla="*/ 430745 w 2326422"/>
              <a:gd name="connsiteY62" fmla="*/ 1309673 h 3233888"/>
              <a:gd name="connsiteX63" fmla="*/ 387281 w 2326422"/>
              <a:gd name="connsiteY63" fmla="*/ 1287902 h 3233888"/>
              <a:gd name="connsiteX64" fmla="*/ 360406 w 2326422"/>
              <a:gd name="connsiteY64" fmla="*/ 1289577 h 3233888"/>
              <a:gd name="connsiteX65" fmla="*/ 350881 w 2326422"/>
              <a:gd name="connsiteY65" fmla="*/ 1249933 h 3233888"/>
              <a:gd name="connsiteX66" fmla="*/ 353944 w 2326422"/>
              <a:gd name="connsiteY66" fmla="*/ 1175983 h 3233888"/>
              <a:gd name="connsiteX67" fmla="*/ 335285 w 2326422"/>
              <a:gd name="connsiteY67" fmla="*/ 1148900 h 3233888"/>
              <a:gd name="connsiteX68" fmla="*/ 305140 w 2326422"/>
              <a:gd name="connsiteY68" fmla="*/ 1103682 h 3233888"/>
              <a:gd name="connsiteX69" fmla="*/ 249874 w 2326422"/>
              <a:gd name="connsiteY69" fmla="*/ 1050275 h 3233888"/>
              <a:gd name="connsiteX70" fmla="*/ 219729 w 2326422"/>
              <a:gd name="connsiteY70" fmla="*/ 1008223 h 3233888"/>
              <a:gd name="connsiteX71" fmla="*/ 184560 w 2326422"/>
              <a:gd name="connsiteY71" fmla="*/ 993150 h 3233888"/>
              <a:gd name="connsiteX72" fmla="*/ 163443 w 2326422"/>
              <a:gd name="connsiteY72" fmla="*/ 980721 h 3233888"/>
              <a:gd name="connsiteX73" fmla="*/ 139342 w 2326422"/>
              <a:gd name="connsiteY73" fmla="*/ 973054 h 3233888"/>
              <a:gd name="connsiteX74" fmla="*/ 111055 w 2326422"/>
              <a:gd name="connsiteY74" fmla="*/ 954527 h 3233888"/>
              <a:gd name="connsiteX75" fmla="*/ 74028 w 2326422"/>
              <a:gd name="connsiteY75" fmla="*/ 947933 h 3233888"/>
              <a:gd name="connsiteX76" fmla="*/ 39618 w 2326422"/>
              <a:gd name="connsiteY76" fmla="*/ 923571 h 3233888"/>
              <a:gd name="connsiteX77" fmla="*/ 1 w 2326422"/>
              <a:gd name="connsiteY77" fmla="*/ 905620 h 3233888"/>
              <a:gd name="connsiteX78" fmla="*/ 38859 w 2326422"/>
              <a:gd name="connsiteY78" fmla="*/ 782135 h 3233888"/>
              <a:gd name="connsiteX79" fmla="*/ 69004 w 2326422"/>
              <a:gd name="connsiteY79" fmla="*/ 711797 h 3233888"/>
              <a:gd name="connsiteX80" fmla="*/ 164463 w 2326422"/>
              <a:gd name="connsiteY80" fmla="*/ 591216 h 3233888"/>
              <a:gd name="connsiteX81" fmla="*/ 201229 w 2326422"/>
              <a:gd name="connsiteY81" fmla="*/ 535950 h 3233888"/>
              <a:gd name="connsiteX82" fmla="*/ 254898 w 2326422"/>
              <a:gd name="connsiteY82" fmla="*/ 510829 h 3233888"/>
              <a:gd name="connsiteX83" fmla="*/ 325237 w 2326422"/>
              <a:gd name="connsiteY83" fmla="*/ 470636 h 3233888"/>
              <a:gd name="connsiteX84" fmla="*/ 435769 w 2326422"/>
              <a:gd name="connsiteY84" fmla="*/ 440491 h 3233888"/>
              <a:gd name="connsiteX85" fmla="*/ 480986 w 2326422"/>
              <a:gd name="connsiteY85" fmla="*/ 420394 h 3233888"/>
              <a:gd name="connsiteX86" fmla="*/ 516156 w 2326422"/>
              <a:gd name="connsiteY86" fmla="*/ 380201 h 3233888"/>
              <a:gd name="connsiteX87" fmla="*/ 536252 w 2326422"/>
              <a:gd name="connsiteY87" fmla="*/ 294790 h 3233888"/>
              <a:gd name="connsiteX88" fmla="*/ 569041 w 2326422"/>
              <a:gd name="connsiteY88" fmla="*/ 207782 h 3233888"/>
              <a:gd name="connsiteX89" fmla="*/ 636736 w 2326422"/>
              <a:gd name="connsiteY89" fmla="*/ 118944 h 3233888"/>
              <a:gd name="connsiteX90" fmla="*/ 752292 w 2326422"/>
              <a:gd name="connsiteY90" fmla="*/ 18460 h 3233888"/>
              <a:gd name="connsiteX91" fmla="*/ 780893 w 2326422"/>
              <a:gd name="connsiteY91" fmla="*/ 4984 h 3233888"/>
              <a:gd name="connsiteX92" fmla="*/ 1139742 w 2326422"/>
              <a:gd name="connsiteY92" fmla="*/ 75837 h 3233888"/>
              <a:gd name="connsiteX93" fmla="*/ 980212 w 2326422"/>
              <a:gd name="connsiteY93" fmla="*/ 49652 h 3233888"/>
              <a:gd name="connsiteX94" fmla="*/ 812110 w 2326422"/>
              <a:gd name="connsiteY94" fmla="*/ 11997 h 3233888"/>
              <a:gd name="connsiteX95" fmla="*/ 1203456 w 2326422"/>
              <a:gd name="connsiteY95" fmla="*/ 101899 h 3233888"/>
              <a:gd name="connsiteX96" fmla="*/ 1278295 w 2326422"/>
              <a:gd name="connsiteY96" fmla="*/ 222079 h 3233888"/>
              <a:gd name="connsiteX97" fmla="*/ 1366218 w 2326422"/>
              <a:gd name="connsiteY97" fmla="*/ 387109 h 3233888"/>
              <a:gd name="connsiteX98" fmla="*/ 1409412 w 2326422"/>
              <a:gd name="connsiteY98" fmla="*/ 529670 h 3233888"/>
              <a:gd name="connsiteX99" fmla="*/ 1488264 w 2326422"/>
              <a:gd name="connsiteY99" fmla="*/ 651716 h 3233888"/>
              <a:gd name="connsiteX0" fmla="*/ 1488264 w 2326422"/>
              <a:gd name="connsiteY0" fmla="*/ 651716 h 3233888"/>
              <a:gd name="connsiteX1" fmla="*/ 1870031 w 2326422"/>
              <a:gd name="connsiteY1" fmla="*/ 911159 h 3233888"/>
              <a:gd name="connsiteX2" fmla="*/ 2091444 w 2326422"/>
              <a:gd name="connsiteY2" fmla="*/ 1230403 h 3233888"/>
              <a:gd name="connsiteX3" fmla="*/ 2155712 w 2326422"/>
              <a:gd name="connsiteY3" fmla="*/ 1597796 h 3233888"/>
              <a:gd name="connsiteX4" fmla="*/ 2173203 w 2326422"/>
              <a:gd name="connsiteY4" fmla="*/ 1795098 h 3233888"/>
              <a:gd name="connsiteX5" fmla="*/ 2145384 w 2326422"/>
              <a:gd name="connsiteY5" fmla="*/ 1954233 h 3233888"/>
              <a:gd name="connsiteX6" fmla="*/ 2207532 w 2326422"/>
              <a:gd name="connsiteY6" fmla="*/ 2188268 h 3233888"/>
              <a:gd name="connsiteX7" fmla="*/ 2285931 w 2326422"/>
              <a:gd name="connsiteY7" fmla="*/ 2449952 h 3233888"/>
              <a:gd name="connsiteX8" fmla="*/ 2320840 w 2326422"/>
              <a:gd name="connsiteY8" fmla="*/ 2595198 h 3233888"/>
              <a:gd name="connsiteX9" fmla="*/ 2326413 w 2326422"/>
              <a:gd name="connsiteY9" fmla="*/ 2753958 h 3233888"/>
              <a:gd name="connsiteX10" fmla="*/ 2308934 w 2326422"/>
              <a:gd name="connsiteY10" fmla="*/ 2780936 h 3233888"/>
              <a:gd name="connsiteX11" fmla="*/ 2313698 w 2326422"/>
              <a:gd name="connsiteY11" fmla="*/ 2909524 h 3233888"/>
              <a:gd name="connsiteX12" fmla="*/ 2280504 w 2326422"/>
              <a:gd name="connsiteY12" fmla="*/ 2966640 h 3233888"/>
              <a:gd name="connsiteX13" fmla="*/ 2229748 w 2326422"/>
              <a:gd name="connsiteY13" fmla="*/ 3030523 h 3233888"/>
              <a:gd name="connsiteX14" fmla="*/ 2141965 w 2326422"/>
              <a:gd name="connsiteY14" fmla="*/ 3082719 h 3233888"/>
              <a:gd name="connsiteX15" fmla="*/ 2066047 w 2326422"/>
              <a:gd name="connsiteY15" fmla="*/ 3185748 h 3233888"/>
              <a:gd name="connsiteX16" fmla="*/ 2005849 w 2326422"/>
              <a:gd name="connsiteY16" fmla="*/ 3217882 h 3233888"/>
              <a:gd name="connsiteX17" fmla="*/ 1932697 w 2326422"/>
              <a:gd name="connsiteY17" fmla="*/ 3233373 h 3233888"/>
              <a:gd name="connsiteX18" fmla="*/ 1718400 w 2326422"/>
              <a:gd name="connsiteY18" fmla="*/ 3192902 h 3233888"/>
              <a:gd name="connsiteX19" fmla="*/ 1620754 w 2326422"/>
              <a:gd name="connsiteY19" fmla="*/ 3161936 h 3233888"/>
              <a:gd name="connsiteX20" fmla="*/ 1531073 w 2326422"/>
              <a:gd name="connsiteY20" fmla="*/ 3119876 h 3233888"/>
              <a:gd name="connsiteX21" fmla="*/ 1492166 w 2326422"/>
              <a:gd name="connsiteY21" fmla="*/ 3066686 h 3233888"/>
              <a:gd name="connsiteX22" fmla="*/ 1444032 w 2326422"/>
              <a:gd name="connsiteY22" fmla="*/ 3041916 h 3233888"/>
              <a:gd name="connsiteX23" fmla="*/ 1336038 w 2326422"/>
              <a:gd name="connsiteY23" fmla="*/ 2919974 h 3233888"/>
              <a:gd name="connsiteX24" fmla="*/ 1301666 w 2326422"/>
              <a:gd name="connsiteY24" fmla="*/ 2902380 h 3233888"/>
              <a:gd name="connsiteX25" fmla="*/ 1265098 w 2326422"/>
              <a:gd name="connsiteY25" fmla="*/ 2877138 h 3233888"/>
              <a:gd name="connsiteX26" fmla="*/ 1206431 w 2326422"/>
              <a:gd name="connsiteY26" fmla="*/ 2807140 h 3233888"/>
              <a:gd name="connsiteX27" fmla="*/ 1127692 w 2326422"/>
              <a:gd name="connsiteY27" fmla="*/ 2779481 h 3233888"/>
              <a:gd name="connsiteX28" fmla="*/ 1096878 w 2326422"/>
              <a:gd name="connsiteY28" fmla="*/ 2733311 h 3233888"/>
              <a:gd name="connsiteX29" fmla="*/ 1058779 w 2326422"/>
              <a:gd name="connsiteY29" fmla="*/ 2685686 h 3233888"/>
              <a:gd name="connsiteX30" fmla="*/ 1032678 w 2326422"/>
              <a:gd name="connsiteY30" fmla="*/ 2585814 h 3233888"/>
              <a:gd name="connsiteX31" fmla="*/ 1054016 w 2326422"/>
              <a:gd name="connsiteY31" fmla="*/ 2488042 h 3233888"/>
              <a:gd name="connsiteX32" fmla="*/ 1042438 w 2326422"/>
              <a:gd name="connsiteY32" fmla="*/ 2448801 h 3233888"/>
              <a:gd name="connsiteX33" fmla="*/ 1075448 w 2326422"/>
              <a:gd name="connsiteY33" fmla="*/ 2390411 h 3233888"/>
              <a:gd name="connsiteX34" fmla="*/ 1061880 w 2326422"/>
              <a:gd name="connsiteY34" fmla="*/ 2311814 h 3233888"/>
              <a:gd name="connsiteX35" fmla="*/ 1051635 w 2326422"/>
              <a:gd name="connsiteY35" fmla="*/ 2280873 h 3233888"/>
              <a:gd name="connsiteX36" fmla="*/ 1034966 w 2326422"/>
              <a:gd name="connsiteY36" fmla="*/ 2271348 h 3233888"/>
              <a:gd name="connsiteX37" fmla="*/ 989109 w 2326422"/>
              <a:gd name="connsiteY37" fmla="*/ 2278555 h 3233888"/>
              <a:gd name="connsiteX38" fmla="*/ 977816 w 2326422"/>
              <a:gd name="connsiteY38" fmla="*/ 2240392 h 3233888"/>
              <a:gd name="connsiteX39" fmla="*/ 997011 w 2326422"/>
              <a:gd name="connsiteY39" fmla="*/ 2184142 h 3233888"/>
              <a:gd name="connsiteX40" fmla="*/ 975434 w 2326422"/>
              <a:gd name="connsiteY40" fmla="*/ 2149905 h 3233888"/>
              <a:gd name="connsiteX41" fmla="*/ 931383 w 2326422"/>
              <a:gd name="connsiteY41" fmla="*/ 2119874 h 3233888"/>
              <a:gd name="connsiteX42" fmla="*/ 908041 w 2326422"/>
              <a:gd name="connsiteY42" fmla="*/ 2098469 h 3233888"/>
              <a:gd name="connsiteX43" fmla="*/ 903017 w 2326422"/>
              <a:gd name="connsiteY43" fmla="*/ 2048227 h 3233888"/>
              <a:gd name="connsiteX44" fmla="*/ 892969 w 2326422"/>
              <a:gd name="connsiteY44" fmla="*/ 2013058 h 3233888"/>
              <a:gd name="connsiteX45" fmla="*/ 892105 w 2326422"/>
              <a:gd name="connsiteY45" fmla="*/ 1995133 h 3233888"/>
              <a:gd name="connsiteX46" fmla="*/ 855156 w 2326422"/>
              <a:gd name="connsiteY46" fmla="*/ 1958578 h 3233888"/>
              <a:gd name="connsiteX47" fmla="*/ 832679 w 2326422"/>
              <a:gd name="connsiteY47" fmla="*/ 1957792 h 3233888"/>
              <a:gd name="connsiteX48" fmla="*/ 787461 w 2326422"/>
              <a:gd name="connsiteY48" fmla="*/ 1907550 h 3233888"/>
              <a:gd name="connsiteX49" fmla="*/ 757316 w 2326422"/>
              <a:gd name="connsiteY49" fmla="*/ 1877405 h 3233888"/>
              <a:gd name="connsiteX50" fmla="*/ 732195 w 2326422"/>
              <a:gd name="connsiteY50" fmla="*/ 1872381 h 3233888"/>
              <a:gd name="connsiteX51" fmla="*/ 682555 w 2326422"/>
              <a:gd name="connsiteY51" fmla="*/ 1792727 h 3233888"/>
              <a:gd name="connsiteX52" fmla="*/ 661857 w 2326422"/>
              <a:gd name="connsiteY52" fmla="*/ 1721656 h 3233888"/>
              <a:gd name="connsiteX53" fmla="*/ 630168 w 2326422"/>
              <a:gd name="connsiteY53" fmla="*/ 1683190 h 3233888"/>
              <a:gd name="connsiteX54" fmla="*/ 623024 w 2326422"/>
              <a:gd name="connsiteY54" fmla="*/ 1645090 h 3233888"/>
              <a:gd name="connsiteX55" fmla="*/ 601567 w 2326422"/>
              <a:gd name="connsiteY55" fmla="*/ 1616148 h 3233888"/>
              <a:gd name="connsiteX56" fmla="*/ 601593 w 2326422"/>
              <a:gd name="connsiteY56" fmla="*/ 1597465 h 3233888"/>
              <a:gd name="connsiteX57" fmla="*/ 566397 w 2326422"/>
              <a:gd name="connsiteY57" fmla="*/ 1545810 h 3233888"/>
              <a:gd name="connsiteX58" fmla="*/ 501083 w 2326422"/>
              <a:gd name="connsiteY58" fmla="*/ 1475471 h 3233888"/>
              <a:gd name="connsiteX59" fmla="*/ 470938 w 2326422"/>
              <a:gd name="connsiteY59" fmla="*/ 1440302 h 3233888"/>
              <a:gd name="connsiteX60" fmla="*/ 435769 w 2326422"/>
              <a:gd name="connsiteY60" fmla="*/ 1400109 h 3233888"/>
              <a:gd name="connsiteX61" fmla="*/ 425380 w 2326422"/>
              <a:gd name="connsiteY61" fmla="*/ 1335527 h 3233888"/>
              <a:gd name="connsiteX62" fmla="*/ 430745 w 2326422"/>
              <a:gd name="connsiteY62" fmla="*/ 1309673 h 3233888"/>
              <a:gd name="connsiteX63" fmla="*/ 387281 w 2326422"/>
              <a:gd name="connsiteY63" fmla="*/ 1287902 h 3233888"/>
              <a:gd name="connsiteX64" fmla="*/ 360406 w 2326422"/>
              <a:gd name="connsiteY64" fmla="*/ 1289577 h 3233888"/>
              <a:gd name="connsiteX65" fmla="*/ 350881 w 2326422"/>
              <a:gd name="connsiteY65" fmla="*/ 1249933 h 3233888"/>
              <a:gd name="connsiteX66" fmla="*/ 353944 w 2326422"/>
              <a:gd name="connsiteY66" fmla="*/ 1175983 h 3233888"/>
              <a:gd name="connsiteX67" fmla="*/ 335285 w 2326422"/>
              <a:gd name="connsiteY67" fmla="*/ 1148900 h 3233888"/>
              <a:gd name="connsiteX68" fmla="*/ 305140 w 2326422"/>
              <a:gd name="connsiteY68" fmla="*/ 1103682 h 3233888"/>
              <a:gd name="connsiteX69" fmla="*/ 249874 w 2326422"/>
              <a:gd name="connsiteY69" fmla="*/ 1050275 h 3233888"/>
              <a:gd name="connsiteX70" fmla="*/ 219729 w 2326422"/>
              <a:gd name="connsiteY70" fmla="*/ 1008223 h 3233888"/>
              <a:gd name="connsiteX71" fmla="*/ 184560 w 2326422"/>
              <a:gd name="connsiteY71" fmla="*/ 993150 h 3233888"/>
              <a:gd name="connsiteX72" fmla="*/ 163443 w 2326422"/>
              <a:gd name="connsiteY72" fmla="*/ 980721 h 3233888"/>
              <a:gd name="connsiteX73" fmla="*/ 139342 w 2326422"/>
              <a:gd name="connsiteY73" fmla="*/ 973054 h 3233888"/>
              <a:gd name="connsiteX74" fmla="*/ 111055 w 2326422"/>
              <a:gd name="connsiteY74" fmla="*/ 954527 h 3233888"/>
              <a:gd name="connsiteX75" fmla="*/ 74028 w 2326422"/>
              <a:gd name="connsiteY75" fmla="*/ 947933 h 3233888"/>
              <a:gd name="connsiteX76" fmla="*/ 39618 w 2326422"/>
              <a:gd name="connsiteY76" fmla="*/ 923571 h 3233888"/>
              <a:gd name="connsiteX77" fmla="*/ 1 w 2326422"/>
              <a:gd name="connsiteY77" fmla="*/ 905620 h 3233888"/>
              <a:gd name="connsiteX78" fmla="*/ 38859 w 2326422"/>
              <a:gd name="connsiteY78" fmla="*/ 782135 h 3233888"/>
              <a:gd name="connsiteX79" fmla="*/ 69004 w 2326422"/>
              <a:gd name="connsiteY79" fmla="*/ 711797 h 3233888"/>
              <a:gd name="connsiteX80" fmla="*/ 164463 w 2326422"/>
              <a:gd name="connsiteY80" fmla="*/ 591216 h 3233888"/>
              <a:gd name="connsiteX81" fmla="*/ 201229 w 2326422"/>
              <a:gd name="connsiteY81" fmla="*/ 535950 h 3233888"/>
              <a:gd name="connsiteX82" fmla="*/ 254898 w 2326422"/>
              <a:gd name="connsiteY82" fmla="*/ 510829 h 3233888"/>
              <a:gd name="connsiteX83" fmla="*/ 325237 w 2326422"/>
              <a:gd name="connsiteY83" fmla="*/ 470636 h 3233888"/>
              <a:gd name="connsiteX84" fmla="*/ 435769 w 2326422"/>
              <a:gd name="connsiteY84" fmla="*/ 440491 h 3233888"/>
              <a:gd name="connsiteX85" fmla="*/ 480986 w 2326422"/>
              <a:gd name="connsiteY85" fmla="*/ 420394 h 3233888"/>
              <a:gd name="connsiteX86" fmla="*/ 516156 w 2326422"/>
              <a:gd name="connsiteY86" fmla="*/ 380201 h 3233888"/>
              <a:gd name="connsiteX87" fmla="*/ 536252 w 2326422"/>
              <a:gd name="connsiteY87" fmla="*/ 294790 h 3233888"/>
              <a:gd name="connsiteX88" fmla="*/ 569041 w 2326422"/>
              <a:gd name="connsiteY88" fmla="*/ 207782 h 3233888"/>
              <a:gd name="connsiteX89" fmla="*/ 636736 w 2326422"/>
              <a:gd name="connsiteY89" fmla="*/ 118944 h 3233888"/>
              <a:gd name="connsiteX90" fmla="*/ 752292 w 2326422"/>
              <a:gd name="connsiteY90" fmla="*/ 18460 h 3233888"/>
              <a:gd name="connsiteX91" fmla="*/ 780893 w 2326422"/>
              <a:gd name="connsiteY91" fmla="*/ 4984 h 3233888"/>
              <a:gd name="connsiteX92" fmla="*/ 1139742 w 2326422"/>
              <a:gd name="connsiteY92" fmla="*/ 75837 h 3233888"/>
              <a:gd name="connsiteX93" fmla="*/ 980212 w 2326422"/>
              <a:gd name="connsiteY93" fmla="*/ 49652 h 3233888"/>
              <a:gd name="connsiteX94" fmla="*/ 812110 w 2326422"/>
              <a:gd name="connsiteY94" fmla="*/ 11997 h 3233888"/>
              <a:gd name="connsiteX95" fmla="*/ 1203456 w 2326422"/>
              <a:gd name="connsiteY95" fmla="*/ 101899 h 3233888"/>
              <a:gd name="connsiteX96" fmla="*/ 1278295 w 2326422"/>
              <a:gd name="connsiteY96" fmla="*/ 222079 h 3233888"/>
              <a:gd name="connsiteX97" fmla="*/ 1366218 w 2326422"/>
              <a:gd name="connsiteY97" fmla="*/ 387109 h 3233888"/>
              <a:gd name="connsiteX98" fmla="*/ 1457037 w 2326422"/>
              <a:gd name="connsiteY98" fmla="*/ 522526 h 3233888"/>
              <a:gd name="connsiteX99" fmla="*/ 1488264 w 2326422"/>
              <a:gd name="connsiteY99" fmla="*/ 651716 h 3233888"/>
              <a:gd name="connsiteX0" fmla="*/ 1488264 w 2326422"/>
              <a:gd name="connsiteY0" fmla="*/ 651716 h 3233888"/>
              <a:gd name="connsiteX1" fmla="*/ 1846972 w 2326422"/>
              <a:gd name="connsiteY1" fmla="*/ 690197 h 3233888"/>
              <a:gd name="connsiteX2" fmla="*/ 1870031 w 2326422"/>
              <a:gd name="connsiteY2" fmla="*/ 911159 h 3233888"/>
              <a:gd name="connsiteX3" fmla="*/ 2091444 w 2326422"/>
              <a:gd name="connsiteY3" fmla="*/ 1230403 h 3233888"/>
              <a:gd name="connsiteX4" fmla="*/ 2155712 w 2326422"/>
              <a:gd name="connsiteY4" fmla="*/ 1597796 h 3233888"/>
              <a:gd name="connsiteX5" fmla="*/ 2173203 w 2326422"/>
              <a:gd name="connsiteY5" fmla="*/ 1795098 h 3233888"/>
              <a:gd name="connsiteX6" fmla="*/ 2145384 w 2326422"/>
              <a:gd name="connsiteY6" fmla="*/ 1954233 h 3233888"/>
              <a:gd name="connsiteX7" fmla="*/ 2207532 w 2326422"/>
              <a:gd name="connsiteY7" fmla="*/ 2188268 h 3233888"/>
              <a:gd name="connsiteX8" fmla="*/ 2285931 w 2326422"/>
              <a:gd name="connsiteY8" fmla="*/ 2449952 h 3233888"/>
              <a:gd name="connsiteX9" fmla="*/ 2320840 w 2326422"/>
              <a:gd name="connsiteY9" fmla="*/ 2595198 h 3233888"/>
              <a:gd name="connsiteX10" fmla="*/ 2326413 w 2326422"/>
              <a:gd name="connsiteY10" fmla="*/ 2753958 h 3233888"/>
              <a:gd name="connsiteX11" fmla="*/ 2308934 w 2326422"/>
              <a:gd name="connsiteY11" fmla="*/ 2780936 h 3233888"/>
              <a:gd name="connsiteX12" fmla="*/ 2313698 w 2326422"/>
              <a:gd name="connsiteY12" fmla="*/ 2909524 h 3233888"/>
              <a:gd name="connsiteX13" fmla="*/ 2280504 w 2326422"/>
              <a:gd name="connsiteY13" fmla="*/ 2966640 h 3233888"/>
              <a:gd name="connsiteX14" fmla="*/ 2229748 w 2326422"/>
              <a:gd name="connsiteY14" fmla="*/ 3030523 h 3233888"/>
              <a:gd name="connsiteX15" fmla="*/ 2141965 w 2326422"/>
              <a:gd name="connsiteY15" fmla="*/ 3082719 h 3233888"/>
              <a:gd name="connsiteX16" fmla="*/ 2066047 w 2326422"/>
              <a:gd name="connsiteY16" fmla="*/ 3185748 h 3233888"/>
              <a:gd name="connsiteX17" fmla="*/ 2005849 w 2326422"/>
              <a:gd name="connsiteY17" fmla="*/ 3217882 h 3233888"/>
              <a:gd name="connsiteX18" fmla="*/ 1932697 w 2326422"/>
              <a:gd name="connsiteY18" fmla="*/ 3233373 h 3233888"/>
              <a:gd name="connsiteX19" fmla="*/ 1718400 w 2326422"/>
              <a:gd name="connsiteY19" fmla="*/ 3192902 h 3233888"/>
              <a:gd name="connsiteX20" fmla="*/ 1620754 w 2326422"/>
              <a:gd name="connsiteY20" fmla="*/ 3161936 h 3233888"/>
              <a:gd name="connsiteX21" fmla="*/ 1531073 w 2326422"/>
              <a:gd name="connsiteY21" fmla="*/ 3119876 h 3233888"/>
              <a:gd name="connsiteX22" fmla="*/ 1492166 w 2326422"/>
              <a:gd name="connsiteY22" fmla="*/ 3066686 h 3233888"/>
              <a:gd name="connsiteX23" fmla="*/ 1444032 w 2326422"/>
              <a:gd name="connsiteY23" fmla="*/ 3041916 h 3233888"/>
              <a:gd name="connsiteX24" fmla="*/ 1336038 w 2326422"/>
              <a:gd name="connsiteY24" fmla="*/ 2919974 h 3233888"/>
              <a:gd name="connsiteX25" fmla="*/ 1301666 w 2326422"/>
              <a:gd name="connsiteY25" fmla="*/ 2902380 h 3233888"/>
              <a:gd name="connsiteX26" fmla="*/ 1265098 w 2326422"/>
              <a:gd name="connsiteY26" fmla="*/ 2877138 h 3233888"/>
              <a:gd name="connsiteX27" fmla="*/ 1206431 w 2326422"/>
              <a:gd name="connsiteY27" fmla="*/ 2807140 h 3233888"/>
              <a:gd name="connsiteX28" fmla="*/ 1127692 w 2326422"/>
              <a:gd name="connsiteY28" fmla="*/ 2779481 h 3233888"/>
              <a:gd name="connsiteX29" fmla="*/ 1096878 w 2326422"/>
              <a:gd name="connsiteY29" fmla="*/ 2733311 h 3233888"/>
              <a:gd name="connsiteX30" fmla="*/ 1058779 w 2326422"/>
              <a:gd name="connsiteY30" fmla="*/ 2685686 h 3233888"/>
              <a:gd name="connsiteX31" fmla="*/ 1032678 w 2326422"/>
              <a:gd name="connsiteY31" fmla="*/ 2585814 h 3233888"/>
              <a:gd name="connsiteX32" fmla="*/ 1054016 w 2326422"/>
              <a:gd name="connsiteY32" fmla="*/ 2488042 h 3233888"/>
              <a:gd name="connsiteX33" fmla="*/ 1042438 w 2326422"/>
              <a:gd name="connsiteY33" fmla="*/ 2448801 h 3233888"/>
              <a:gd name="connsiteX34" fmla="*/ 1075448 w 2326422"/>
              <a:gd name="connsiteY34" fmla="*/ 2390411 h 3233888"/>
              <a:gd name="connsiteX35" fmla="*/ 1061880 w 2326422"/>
              <a:gd name="connsiteY35" fmla="*/ 2311814 h 3233888"/>
              <a:gd name="connsiteX36" fmla="*/ 1051635 w 2326422"/>
              <a:gd name="connsiteY36" fmla="*/ 2280873 h 3233888"/>
              <a:gd name="connsiteX37" fmla="*/ 1034966 w 2326422"/>
              <a:gd name="connsiteY37" fmla="*/ 2271348 h 3233888"/>
              <a:gd name="connsiteX38" fmla="*/ 989109 w 2326422"/>
              <a:gd name="connsiteY38" fmla="*/ 2278555 h 3233888"/>
              <a:gd name="connsiteX39" fmla="*/ 977816 w 2326422"/>
              <a:gd name="connsiteY39" fmla="*/ 2240392 h 3233888"/>
              <a:gd name="connsiteX40" fmla="*/ 997011 w 2326422"/>
              <a:gd name="connsiteY40" fmla="*/ 2184142 h 3233888"/>
              <a:gd name="connsiteX41" fmla="*/ 975434 w 2326422"/>
              <a:gd name="connsiteY41" fmla="*/ 2149905 h 3233888"/>
              <a:gd name="connsiteX42" fmla="*/ 931383 w 2326422"/>
              <a:gd name="connsiteY42" fmla="*/ 2119874 h 3233888"/>
              <a:gd name="connsiteX43" fmla="*/ 908041 w 2326422"/>
              <a:gd name="connsiteY43" fmla="*/ 2098469 h 3233888"/>
              <a:gd name="connsiteX44" fmla="*/ 903017 w 2326422"/>
              <a:gd name="connsiteY44" fmla="*/ 2048227 h 3233888"/>
              <a:gd name="connsiteX45" fmla="*/ 892969 w 2326422"/>
              <a:gd name="connsiteY45" fmla="*/ 2013058 h 3233888"/>
              <a:gd name="connsiteX46" fmla="*/ 892105 w 2326422"/>
              <a:gd name="connsiteY46" fmla="*/ 1995133 h 3233888"/>
              <a:gd name="connsiteX47" fmla="*/ 855156 w 2326422"/>
              <a:gd name="connsiteY47" fmla="*/ 1958578 h 3233888"/>
              <a:gd name="connsiteX48" fmla="*/ 832679 w 2326422"/>
              <a:gd name="connsiteY48" fmla="*/ 1957792 h 3233888"/>
              <a:gd name="connsiteX49" fmla="*/ 787461 w 2326422"/>
              <a:gd name="connsiteY49" fmla="*/ 1907550 h 3233888"/>
              <a:gd name="connsiteX50" fmla="*/ 757316 w 2326422"/>
              <a:gd name="connsiteY50" fmla="*/ 1877405 h 3233888"/>
              <a:gd name="connsiteX51" fmla="*/ 732195 w 2326422"/>
              <a:gd name="connsiteY51" fmla="*/ 1872381 h 3233888"/>
              <a:gd name="connsiteX52" fmla="*/ 682555 w 2326422"/>
              <a:gd name="connsiteY52" fmla="*/ 1792727 h 3233888"/>
              <a:gd name="connsiteX53" fmla="*/ 661857 w 2326422"/>
              <a:gd name="connsiteY53" fmla="*/ 1721656 h 3233888"/>
              <a:gd name="connsiteX54" fmla="*/ 630168 w 2326422"/>
              <a:gd name="connsiteY54" fmla="*/ 1683190 h 3233888"/>
              <a:gd name="connsiteX55" fmla="*/ 623024 w 2326422"/>
              <a:gd name="connsiteY55" fmla="*/ 1645090 h 3233888"/>
              <a:gd name="connsiteX56" fmla="*/ 601567 w 2326422"/>
              <a:gd name="connsiteY56" fmla="*/ 1616148 h 3233888"/>
              <a:gd name="connsiteX57" fmla="*/ 601593 w 2326422"/>
              <a:gd name="connsiteY57" fmla="*/ 1597465 h 3233888"/>
              <a:gd name="connsiteX58" fmla="*/ 566397 w 2326422"/>
              <a:gd name="connsiteY58" fmla="*/ 1545810 h 3233888"/>
              <a:gd name="connsiteX59" fmla="*/ 501083 w 2326422"/>
              <a:gd name="connsiteY59" fmla="*/ 1475471 h 3233888"/>
              <a:gd name="connsiteX60" fmla="*/ 470938 w 2326422"/>
              <a:gd name="connsiteY60" fmla="*/ 1440302 h 3233888"/>
              <a:gd name="connsiteX61" fmla="*/ 435769 w 2326422"/>
              <a:gd name="connsiteY61" fmla="*/ 1400109 h 3233888"/>
              <a:gd name="connsiteX62" fmla="*/ 425380 w 2326422"/>
              <a:gd name="connsiteY62" fmla="*/ 1335527 h 3233888"/>
              <a:gd name="connsiteX63" fmla="*/ 430745 w 2326422"/>
              <a:gd name="connsiteY63" fmla="*/ 1309673 h 3233888"/>
              <a:gd name="connsiteX64" fmla="*/ 387281 w 2326422"/>
              <a:gd name="connsiteY64" fmla="*/ 1287902 h 3233888"/>
              <a:gd name="connsiteX65" fmla="*/ 360406 w 2326422"/>
              <a:gd name="connsiteY65" fmla="*/ 1289577 h 3233888"/>
              <a:gd name="connsiteX66" fmla="*/ 350881 w 2326422"/>
              <a:gd name="connsiteY66" fmla="*/ 1249933 h 3233888"/>
              <a:gd name="connsiteX67" fmla="*/ 353944 w 2326422"/>
              <a:gd name="connsiteY67" fmla="*/ 1175983 h 3233888"/>
              <a:gd name="connsiteX68" fmla="*/ 335285 w 2326422"/>
              <a:gd name="connsiteY68" fmla="*/ 1148900 h 3233888"/>
              <a:gd name="connsiteX69" fmla="*/ 305140 w 2326422"/>
              <a:gd name="connsiteY69" fmla="*/ 1103682 h 3233888"/>
              <a:gd name="connsiteX70" fmla="*/ 249874 w 2326422"/>
              <a:gd name="connsiteY70" fmla="*/ 1050275 h 3233888"/>
              <a:gd name="connsiteX71" fmla="*/ 219729 w 2326422"/>
              <a:gd name="connsiteY71" fmla="*/ 1008223 h 3233888"/>
              <a:gd name="connsiteX72" fmla="*/ 184560 w 2326422"/>
              <a:gd name="connsiteY72" fmla="*/ 993150 h 3233888"/>
              <a:gd name="connsiteX73" fmla="*/ 163443 w 2326422"/>
              <a:gd name="connsiteY73" fmla="*/ 980721 h 3233888"/>
              <a:gd name="connsiteX74" fmla="*/ 139342 w 2326422"/>
              <a:gd name="connsiteY74" fmla="*/ 973054 h 3233888"/>
              <a:gd name="connsiteX75" fmla="*/ 111055 w 2326422"/>
              <a:gd name="connsiteY75" fmla="*/ 954527 h 3233888"/>
              <a:gd name="connsiteX76" fmla="*/ 74028 w 2326422"/>
              <a:gd name="connsiteY76" fmla="*/ 947933 h 3233888"/>
              <a:gd name="connsiteX77" fmla="*/ 39618 w 2326422"/>
              <a:gd name="connsiteY77" fmla="*/ 923571 h 3233888"/>
              <a:gd name="connsiteX78" fmla="*/ 1 w 2326422"/>
              <a:gd name="connsiteY78" fmla="*/ 905620 h 3233888"/>
              <a:gd name="connsiteX79" fmla="*/ 38859 w 2326422"/>
              <a:gd name="connsiteY79" fmla="*/ 782135 h 3233888"/>
              <a:gd name="connsiteX80" fmla="*/ 69004 w 2326422"/>
              <a:gd name="connsiteY80" fmla="*/ 711797 h 3233888"/>
              <a:gd name="connsiteX81" fmla="*/ 164463 w 2326422"/>
              <a:gd name="connsiteY81" fmla="*/ 591216 h 3233888"/>
              <a:gd name="connsiteX82" fmla="*/ 201229 w 2326422"/>
              <a:gd name="connsiteY82" fmla="*/ 535950 h 3233888"/>
              <a:gd name="connsiteX83" fmla="*/ 254898 w 2326422"/>
              <a:gd name="connsiteY83" fmla="*/ 510829 h 3233888"/>
              <a:gd name="connsiteX84" fmla="*/ 325237 w 2326422"/>
              <a:gd name="connsiteY84" fmla="*/ 470636 h 3233888"/>
              <a:gd name="connsiteX85" fmla="*/ 435769 w 2326422"/>
              <a:gd name="connsiteY85" fmla="*/ 440491 h 3233888"/>
              <a:gd name="connsiteX86" fmla="*/ 480986 w 2326422"/>
              <a:gd name="connsiteY86" fmla="*/ 420394 h 3233888"/>
              <a:gd name="connsiteX87" fmla="*/ 516156 w 2326422"/>
              <a:gd name="connsiteY87" fmla="*/ 380201 h 3233888"/>
              <a:gd name="connsiteX88" fmla="*/ 536252 w 2326422"/>
              <a:gd name="connsiteY88" fmla="*/ 294790 h 3233888"/>
              <a:gd name="connsiteX89" fmla="*/ 569041 w 2326422"/>
              <a:gd name="connsiteY89" fmla="*/ 207782 h 3233888"/>
              <a:gd name="connsiteX90" fmla="*/ 636736 w 2326422"/>
              <a:gd name="connsiteY90" fmla="*/ 118944 h 3233888"/>
              <a:gd name="connsiteX91" fmla="*/ 752292 w 2326422"/>
              <a:gd name="connsiteY91" fmla="*/ 18460 h 3233888"/>
              <a:gd name="connsiteX92" fmla="*/ 780893 w 2326422"/>
              <a:gd name="connsiteY92" fmla="*/ 4984 h 3233888"/>
              <a:gd name="connsiteX93" fmla="*/ 1139742 w 2326422"/>
              <a:gd name="connsiteY93" fmla="*/ 75837 h 3233888"/>
              <a:gd name="connsiteX94" fmla="*/ 980212 w 2326422"/>
              <a:gd name="connsiteY94" fmla="*/ 49652 h 3233888"/>
              <a:gd name="connsiteX95" fmla="*/ 812110 w 2326422"/>
              <a:gd name="connsiteY95" fmla="*/ 11997 h 3233888"/>
              <a:gd name="connsiteX96" fmla="*/ 1203456 w 2326422"/>
              <a:gd name="connsiteY96" fmla="*/ 101899 h 3233888"/>
              <a:gd name="connsiteX97" fmla="*/ 1278295 w 2326422"/>
              <a:gd name="connsiteY97" fmla="*/ 222079 h 3233888"/>
              <a:gd name="connsiteX98" fmla="*/ 1366218 w 2326422"/>
              <a:gd name="connsiteY98" fmla="*/ 387109 h 3233888"/>
              <a:gd name="connsiteX99" fmla="*/ 1457037 w 2326422"/>
              <a:gd name="connsiteY99" fmla="*/ 522526 h 3233888"/>
              <a:gd name="connsiteX100" fmla="*/ 1488264 w 2326422"/>
              <a:gd name="connsiteY100" fmla="*/ 651716 h 3233888"/>
              <a:gd name="connsiteX0" fmla="*/ 1488264 w 2326422"/>
              <a:gd name="connsiteY0" fmla="*/ 651716 h 3233888"/>
              <a:gd name="connsiteX1" fmla="*/ 1846972 w 2326422"/>
              <a:gd name="connsiteY1" fmla="*/ 690197 h 3233888"/>
              <a:gd name="connsiteX2" fmla="*/ 1870031 w 2326422"/>
              <a:gd name="connsiteY2" fmla="*/ 911159 h 3233888"/>
              <a:gd name="connsiteX3" fmla="*/ 2091444 w 2326422"/>
              <a:gd name="connsiteY3" fmla="*/ 1230403 h 3233888"/>
              <a:gd name="connsiteX4" fmla="*/ 2155712 w 2326422"/>
              <a:gd name="connsiteY4" fmla="*/ 1597796 h 3233888"/>
              <a:gd name="connsiteX5" fmla="*/ 2173203 w 2326422"/>
              <a:gd name="connsiteY5" fmla="*/ 1795098 h 3233888"/>
              <a:gd name="connsiteX6" fmla="*/ 2145384 w 2326422"/>
              <a:gd name="connsiteY6" fmla="*/ 1954233 h 3233888"/>
              <a:gd name="connsiteX7" fmla="*/ 2207532 w 2326422"/>
              <a:gd name="connsiteY7" fmla="*/ 2188268 h 3233888"/>
              <a:gd name="connsiteX8" fmla="*/ 2285931 w 2326422"/>
              <a:gd name="connsiteY8" fmla="*/ 2449952 h 3233888"/>
              <a:gd name="connsiteX9" fmla="*/ 2320840 w 2326422"/>
              <a:gd name="connsiteY9" fmla="*/ 2595198 h 3233888"/>
              <a:gd name="connsiteX10" fmla="*/ 2326413 w 2326422"/>
              <a:gd name="connsiteY10" fmla="*/ 2753958 h 3233888"/>
              <a:gd name="connsiteX11" fmla="*/ 2308934 w 2326422"/>
              <a:gd name="connsiteY11" fmla="*/ 2780936 h 3233888"/>
              <a:gd name="connsiteX12" fmla="*/ 2313698 w 2326422"/>
              <a:gd name="connsiteY12" fmla="*/ 2909524 h 3233888"/>
              <a:gd name="connsiteX13" fmla="*/ 2280504 w 2326422"/>
              <a:gd name="connsiteY13" fmla="*/ 2966640 h 3233888"/>
              <a:gd name="connsiteX14" fmla="*/ 2229748 w 2326422"/>
              <a:gd name="connsiteY14" fmla="*/ 3030523 h 3233888"/>
              <a:gd name="connsiteX15" fmla="*/ 2141965 w 2326422"/>
              <a:gd name="connsiteY15" fmla="*/ 3082719 h 3233888"/>
              <a:gd name="connsiteX16" fmla="*/ 2066047 w 2326422"/>
              <a:gd name="connsiteY16" fmla="*/ 3185748 h 3233888"/>
              <a:gd name="connsiteX17" fmla="*/ 2005849 w 2326422"/>
              <a:gd name="connsiteY17" fmla="*/ 3217882 h 3233888"/>
              <a:gd name="connsiteX18" fmla="*/ 1932697 w 2326422"/>
              <a:gd name="connsiteY18" fmla="*/ 3233373 h 3233888"/>
              <a:gd name="connsiteX19" fmla="*/ 1718400 w 2326422"/>
              <a:gd name="connsiteY19" fmla="*/ 3192902 h 3233888"/>
              <a:gd name="connsiteX20" fmla="*/ 1620754 w 2326422"/>
              <a:gd name="connsiteY20" fmla="*/ 3161936 h 3233888"/>
              <a:gd name="connsiteX21" fmla="*/ 1531073 w 2326422"/>
              <a:gd name="connsiteY21" fmla="*/ 3119876 h 3233888"/>
              <a:gd name="connsiteX22" fmla="*/ 1492166 w 2326422"/>
              <a:gd name="connsiteY22" fmla="*/ 3066686 h 3233888"/>
              <a:gd name="connsiteX23" fmla="*/ 1444032 w 2326422"/>
              <a:gd name="connsiteY23" fmla="*/ 3041916 h 3233888"/>
              <a:gd name="connsiteX24" fmla="*/ 1336038 w 2326422"/>
              <a:gd name="connsiteY24" fmla="*/ 2919974 h 3233888"/>
              <a:gd name="connsiteX25" fmla="*/ 1301666 w 2326422"/>
              <a:gd name="connsiteY25" fmla="*/ 2902380 h 3233888"/>
              <a:gd name="connsiteX26" fmla="*/ 1265098 w 2326422"/>
              <a:gd name="connsiteY26" fmla="*/ 2877138 h 3233888"/>
              <a:gd name="connsiteX27" fmla="*/ 1206431 w 2326422"/>
              <a:gd name="connsiteY27" fmla="*/ 2807140 h 3233888"/>
              <a:gd name="connsiteX28" fmla="*/ 1127692 w 2326422"/>
              <a:gd name="connsiteY28" fmla="*/ 2779481 h 3233888"/>
              <a:gd name="connsiteX29" fmla="*/ 1096878 w 2326422"/>
              <a:gd name="connsiteY29" fmla="*/ 2733311 h 3233888"/>
              <a:gd name="connsiteX30" fmla="*/ 1058779 w 2326422"/>
              <a:gd name="connsiteY30" fmla="*/ 2685686 h 3233888"/>
              <a:gd name="connsiteX31" fmla="*/ 1032678 w 2326422"/>
              <a:gd name="connsiteY31" fmla="*/ 2585814 h 3233888"/>
              <a:gd name="connsiteX32" fmla="*/ 1054016 w 2326422"/>
              <a:gd name="connsiteY32" fmla="*/ 2488042 h 3233888"/>
              <a:gd name="connsiteX33" fmla="*/ 1042438 w 2326422"/>
              <a:gd name="connsiteY33" fmla="*/ 2448801 h 3233888"/>
              <a:gd name="connsiteX34" fmla="*/ 1075448 w 2326422"/>
              <a:gd name="connsiteY34" fmla="*/ 2390411 h 3233888"/>
              <a:gd name="connsiteX35" fmla="*/ 1061880 w 2326422"/>
              <a:gd name="connsiteY35" fmla="*/ 2311814 h 3233888"/>
              <a:gd name="connsiteX36" fmla="*/ 1051635 w 2326422"/>
              <a:gd name="connsiteY36" fmla="*/ 2280873 h 3233888"/>
              <a:gd name="connsiteX37" fmla="*/ 1034966 w 2326422"/>
              <a:gd name="connsiteY37" fmla="*/ 2271348 h 3233888"/>
              <a:gd name="connsiteX38" fmla="*/ 989109 w 2326422"/>
              <a:gd name="connsiteY38" fmla="*/ 2278555 h 3233888"/>
              <a:gd name="connsiteX39" fmla="*/ 977816 w 2326422"/>
              <a:gd name="connsiteY39" fmla="*/ 2240392 h 3233888"/>
              <a:gd name="connsiteX40" fmla="*/ 997011 w 2326422"/>
              <a:gd name="connsiteY40" fmla="*/ 2184142 h 3233888"/>
              <a:gd name="connsiteX41" fmla="*/ 975434 w 2326422"/>
              <a:gd name="connsiteY41" fmla="*/ 2149905 h 3233888"/>
              <a:gd name="connsiteX42" fmla="*/ 931383 w 2326422"/>
              <a:gd name="connsiteY42" fmla="*/ 2119874 h 3233888"/>
              <a:gd name="connsiteX43" fmla="*/ 908041 w 2326422"/>
              <a:gd name="connsiteY43" fmla="*/ 2098469 h 3233888"/>
              <a:gd name="connsiteX44" fmla="*/ 903017 w 2326422"/>
              <a:gd name="connsiteY44" fmla="*/ 2048227 h 3233888"/>
              <a:gd name="connsiteX45" fmla="*/ 892969 w 2326422"/>
              <a:gd name="connsiteY45" fmla="*/ 2013058 h 3233888"/>
              <a:gd name="connsiteX46" fmla="*/ 892105 w 2326422"/>
              <a:gd name="connsiteY46" fmla="*/ 1995133 h 3233888"/>
              <a:gd name="connsiteX47" fmla="*/ 855156 w 2326422"/>
              <a:gd name="connsiteY47" fmla="*/ 1958578 h 3233888"/>
              <a:gd name="connsiteX48" fmla="*/ 832679 w 2326422"/>
              <a:gd name="connsiteY48" fmla="*/ 1957792 h 3233888"/>
              <a:gd name="connsiteX49" fmla="*/ 787461 w 2326422"/>
              <a:gd name="connsiteY49" fmla="*/ 1907550 h 3233888"/>
              <a:gd name="connsiteX50" fmla="*/ 757316 w 2326422"/>
              <a:gd name="connsiteY50" fmla="*/ 1877405 h 3233888"/>
              <a:gd name="connsiteX51" fmla="*/ 732195 w 2326422"/>
              <a:gd name="connsiteY51" fmla="*/ 1872381 h 3233888"/>
              <a:gd name="connsiteX52" fmla="*/ 682555 w 2326422"/>
              <a:gd name="connsiteY52" fmla="*/ 1792727 h 3233888"/>
              <a:gd name="connsiteX53" fmla="*/ 661857 w 2326422"/>
              <a:gd name="connsiteY53" fmla="*/ 1721656 h 3233888"/>
              <a:gd name="connsiteX54" fmla="*/ 630168 w 2326422"/>
              <a:gd name="connsiteY54" fmla="*/ 1683190 h 3233888"/>
              <a:gd name="connsiteX55" fmla="*/ 623024 w 2326422"/>
              <a:gd name="connsiteY55" fmla="*/ 1645090 h 3233888"/>
              <a:gd name="connsiteX56" fmla="*/ 601567 w 2326422"/>
              <a:gd name="connsiteY56" fmla="*/ 1616148 h 3233888"/>
              <a:gd name="connsiteX57" fmla="*/ 601593 w 2326422"/>
              <a:gd name="connsiteY57" fmla="*/ 1597465 h 3233888"/>
              <a:gd name="connsiteX58" fmla="*/ 566397 w 2326422"/>
              <a:gd name="connsiteY58" fmla="*/ 1545810 h 3233888"/>
              <a:gd name="connsiteX59" fmla="*/ 501083 w 2326422"/>
              <a:gd name="connsiteY59" fmla="*/ 1475471 h 3233888"/>
              <a:gd name="connsiteX60" fmla="*/ 470938 w 2326422"/>
              <a:gd name="connsiteY60" fmla="*/ 1440302 h 3233888"/>
              <a:gd name="connsiteX61" fmla="*/ 435769 w 2326422"/>
              <a:gd name="connsiteY61" fmla="*/ 1400109 h 3233888"/>
              <a:gd name="connsiteX62" fmla="*/ 425380 w 2326422"/>
              <a:gd name="connsiteY62" fmla="*/ 1335527 h 3233888"/>
              <a:gd name="connsiteX63" fmla="*/ 430745 w 2326422"/>
              <a:gd name="connsiteY63" fmla="*/ 1309673 h 3233888"/>
              <a:gd name="connsiteX64" fmla="*/ 387281 w 2326422"/>
              <a:gd name="connsiteY64" fmla="*/ 1287902 h 3233888"/>
              <a:gd name="connsiteX65" fmla="*/ 360406 w 2326422"/>
              <a:gd name="connsiteY65" fmla="*/ 1289577 h 3233888"/>
              <a:gd name="connsiteX66" fmla="*/ 350881 w 2326422"/>
              <a:gd name="connsiteY66" fmla="*/ 1249933 h 3233888"/>
              <a:gd name="connsiteX67" fmla="*/ 353944 w 2326422"/>
              <a:gd name="connsiteY67" fmla="*/ 1175983 h 3233888"/>
              <a:gd name="connsiteX68" fmla="*/ 335285 w 2326422"/>
              <a:gd name="connsiteY68" fmla="*/ 1148900 h 3233888"/>
              <a:gd name="connsiteX69" fmla="*/ 305140 w 2326422"/>
              <a:gd name="connsiteY69" fmla="*/ 1103682 h 3233888"/>
              <a:gd name="connsiteX70" fmla="*/ 249874 w 2326422"/>
              <a:gd name="connsiteY70" fmla="*/ 1050275 h 3233888"/>
              <a:gd name="connsiteX71" fmla="*/ 219729 w 2326422"/>
              <a:gd name="connsiteY71" fmla="*/ 1008223 h 3233888"/>
              <a:gd name="connsiteX72" fmla="*/ 184560 w 2326422"/>
              <a:gd name="connsiteY72" fmla="*/ 993150 h 3233888"/>
              <a:gd name="connsiteX73" fmla="*/ 163443 w 2326422"/>
              <a:gd name="connsiteY73" fmla="*/ 980721 h 3233888"/>
              <a:gd name="connsiteX74" fmla="*/ 139342 w 2326422"/>
              <a:gd name="connsiteY74" fmla="*/ 973054 h 3233888"/>
              <a:gd name="connsiteX75" fmla="*/ 111055 w 2326422"/>
              <a:gd name="connsiteY75" fmla="*/ 954527 h 3233888"/>
              <a:gd name="connsiteX76" fmla="*/ 74028 w 2326422"/>
              <a:gd name="connsiteY76" fmla="*/ 947933 h 3233888"/>
              <a:gd name="connsiteX77" fmla="*/ 39618 w 2326422"/>
              <a:gd name="connsiteY77" fmla="*/ 923571 h 3233888"/>
              <a:gd name="connsiteX78" fmla="*/ 1 w 2326422"/>
              <a:gd name="connsiteY78" fmla="*/ 905620 h 3233888"/>
              <a:gd name="connsiteX79" fmla="*/ 38859 w 2326422"/>
              <a:gd name="connsiteY79" fmla="*/ 782135 h 3233888"/>
              <a:gd name="connsiteX80" fmla="*/ 69004 w 2326422"/>
              <a:gd name="connsiteY80" fmla="*/ 711797 h 3233888"/>
              <a:gd name="connsiteX81" fmla="*/ 164463 w 2326422"/>
              <a:gd name="connsiteY81" fmla="*/ 591216 h 3233888"/>
              <a:gd name="connsiteX82" fmla="*/ 201229 w 2326422"/>
              <a:gd name="connsiteY82" fmla="*/ 535950 h 3233888"/>
              <a:gd name="connsiteX83" fmla="*/ 254898 w 2326422"/>
              <a:gd name="connsiteY83" fmla="*/ 510829 h 3233888"/>
              <a:gd name="connsiteX84" fmla="*/ 325237 w 2326422"/>
              <a:gd name="connsiteY84" fmla="*/ 470636 h 3233888"/>
              <a:gd name="connsiteX85" fmla="*/ 435769 w 2326422"/>
              <a:gd name="connsiteY85" fmla="*/ 440491 h 3233888"/>
              <a:gd name="connsiteX86" fmla="*/ 480986 w 2326422"/>
              <a:gd name="connsiteY86" fmla="*/ 420394 h 3233888"/>
              <a:gd name="connsiteX87" fmla="*/ 516156 w 2326422"/>
              <a:gd name="connsiteY87" fmla="*/ 380201 h 3233888"/>
              <a:gd name="connsiteX88" fmla="*/ 536252 w 2326422"/>
              <a:gd name="connsiteY88" fmla="*/ 294790 h 3233888"/>
              <a:gd name="connsiteX89" fmla="*/ 569041 w 2326422"/>
              <a:gd name="connsiteY89" fmla="*/ 207782 h 3233888"/>
              <a:gd name="connsiteX90" fmla="*/ 636736 w 2326422"/>
              <a:gd name="connsiteY90" fmla="*/ 118944 h 3233888"/>
              <a:gd name="connsiteX91" fmla="*/ 752292 w 2326422"/>
              <a:gd name="connsiteY91" fmla="*/ 18460 h 3233888"/>
              <a:gd name="connsiteX92" fmla="*/ 780893 w 2326422"/>
              <a:gd name="connsiteY92" fmla="*/ 4984 h 3233888"/>
              <a:gd name="connsiteX93" fmla="*/ 1139742 w 2326422"/>
              <a:gd name="connsiteY93" fmla="*/ 75837 h 3233888"/>
              <a:gd name="connsiteX94" fmla="*/ 980212 w 2326422"/>
              <a:gd name="connsiteY94" fmla="*/ 49652 h 3233888"/>
              <a:gd name="connsiteX95" fmla="*/ 812110 w 2326422"/>
              <a:gd name="connsiteY95" fmla="*/ 11997 h 3233888"/>
              <a:gd name="connsiteX96" fmla="*/ 1203456 w 2326422"/>
              <a:gd name="connsiteY96" fmla="*/ 101899 h 3233888"/>
              <a:gd name="connsiteX97" fmla="*/ 1278295 w 2326422"/>
              <a:gd name="connsiteY97" fmla="*/ 222079 h 3233888"/>
              <a:gd name="connsiteX98" fmla="*/ 1332622 w 2326422"/>
              <a:gd name="connsiteY98" fmla="*/ 299672 h 3233888"/>
              <a:gd name="connsiteX99" fmla="*/ 1366218 w 2326422"/>
              <a:gd name="connsiteY99" fmla="*/ 387109 h 3233888"/>
              <a:gd name="connsiteX100" fmla="*/ 1457037 w 2326422"/>
              <a:gd name="connsiteY100" fmla="*/ 522526 h 3233888"/>
              <a:gd name="connsiteX101" fmla="*/ 1488264 w 2326422"/>
              <a:gd name="connsiteY101" fmla="*/ 651716 h 3233888"/>
              <a:gd name="connsiteX0" fmla="*/ 1528746 w 2326422"/>
              <a:gd name="connsiteY0" fmla="*/ 654097 h 3233888"/>
              <a:gd name="connsiteX1" fmla="*/ 1846972 w 2326422"/>
              <a:gd name="connsiteY1" fmla="*/ 690197 h 3233888"/>
              <a:gd name="connsiteX2" fmla="*/ 1870031 w 2326422"/>
              <a:gd name="connsiteY2" fmla="*/ 911159 h 3233888"/>
              <a:gd name="connsiteX3" fmla="*/ 2091444 w 2326422"/>
              <a:gd name="connsiteY3" fmla="*/ 1230403 h 3233888"/>
              <a:gd name="connsiteX4" fmla="*/ 2155712 w 2326422"/>
              <a:gd name="connsiteY4" fmla="*/ 1597796 h 3233888"/>
              <a:gd name="connsiteX5" fmla="*/ 2173203 w 2326422"/>
              <a:gd name="connsiteY5" fmla="*/ 1795098 h 3233888"/>
              <a:gd name="connsiteX6" fmla="*/ 2145384 w 2326422"/>
              <a:gd name="connsiteY6" fmla="*/ 1954233 h 3233888"/>
              <a:gd name="connsiteX7" fmla="*/ 2207532 w 2326422"/>
              <a:gd name="connsiteY7" fmla="*/ 2188268 h 3233888"/>
              <a:gd name="connsiteX8" fmla="*/ 2285931 w 2326422"/>
              <a:gd name="connsiteY8" fmla="*/ 2449952 h 3233888"/>
              <a:gd name="connsiteX9" fmla="*/ 2320840 w 2326422"/>
              <a:gd name="connsiteY9" fmla="*/ 2595198 h 3233888"/>
              <a:gd name="connsiteX10" fmla="*/ 2326413 w 2326422"/>
              <a:gd name="connsiteY10" fmla="*/ 2753958 h 3233888"/>
              <a:gd name="connsiteX11" fmla="*/ 2308934 w 2326422"/>
              <a:gd name="connsiteY11" fmla="*/ 2780936 h 3233888"/>
              <a:gd name="connsiteX12" fmla="*/ 2313698 w 2326422"/>
              <a:gd name="connsiteY12" fmla="*/ 2909524 h 3233888"/>
              <a:gd name="connsiteX13" fmla="*/ 2280504 w 2326422"/>
              <a:gd name="connsiteY13" fmla="*/ 2966640 h 3233888"/>
              <a:gd name="connsiteX14" fmla="*/ 2229748 w 2326422"/>
              <a:gd name="connsiteY14" fmla="*/ 3030523 h 3233888"/>
              <a:gd name="connsiteX15" fmla="*/ 2141965 w 2326422"/>
              <a:gd name="connsiteY15" fmla="*/ 3082719 h 3233888"/>
              <a:gd name="connsiteX16" fmla="*/ 2066047 w 2326422"/>
              <a:gd name="connsiteY16" fmla="*/ 3185748 h 3233888"/>
              <a:gd name="connsiteX17" fmla="*/ 2005849 w 2326422"/>
              <a:gd name="connsiteY17" fmla="*/ 3217882 h 3233888"/>
              <a:gd name="connsiteX18" fmla="*/ 1932697 w 2326422"/>
              <a:gd name="connsiteY18" fmla="*/ 3233373 h 3233888"/>
              <a:gd name="connsiteX19" fmla="*/ 1718400 w 2326422"/>
              <a:gd name="connsiteY19" fmla="*/ 3192902 h 3233888"/>
              <a:gd name="connsiteX20" fmla="*/ 1620754 w 2326422"/>
              <a:gd name="connsiteY20" fmla="*/ 3161936 h 3233888"/>
              <a:gd name="connsiteX21" fmla="*/ 1531073 w 2326422"/>
              <a:gd name="connsiteY21" fmla="*/ 3119876 h 3233888"/>
              <a:gd name="connsiteX22" fmla="*/ 1492166 w 2326422"/>
              <a:gd name="connsiteY22" fmla="*/ 3066686 h 3233888"/>
              <a:gd name="connsiteX23" fmla="*/ 1444032 w 2326422"/>
              <a:gd name="connsiteY23" fmla="*/ 3041916 h 3233888"/>
              <a:gd name="connsiteX24" fmla="*/ 1336038 w 2326422"/>
              <a:gd name="connsiteY24" fmla="*/ 2919974 h 3233888"/>
              <a:gd name="connsiteX25" fmla="*/ 1301666 w 2326422"/>
              <a:gd name="connsiteY25" fmla="*/ 2902380 h 3233888"/>
              <a:gd name="connsiteX26" fmla="*/ 1265098 w 2326422"/>
              <a:gd name="connsiteY26" fmla="*/ 2877138 h 3233888"/>
              <a:gd name="connsiteX27" fmla="*/ 1206431 w 2326422"/>
              <a:gd name="connsiteY27" fmla="*/ 2807140 h 3233888"/>
              <a:gd name="connsiteX28" fmla="*/ 1127692 w 2326422"/>
              <a:gd name="connsiteY28" fmla="*/ 2779481 h 3233888"/>
              <a:gd name="connsiteX29" fmla="*/ 1096878 w 2326422"/>
              <a:gd name="connsiteY29" fmla="*/ 2733311 h 3233888"/>
              <a:gd name="connsiteX30" fmla="*/ 1058779 w 2326422"/>
              <a:gd name="connsiteY30" fmla="*/ 2685686 h 3233888"/>
              <a:gd name="connsiteX31" fmla="*/ 1032678 w 2326422"/>
              <a:gd name="connsiteY31" fmla="*/ 2585814 h 3233888"/>
              <a:gd name="connsiteX32" fmla="*/ 1054016 w 2326422"/>
              <a:gd name="connsiteY32" fmla="*/ 2488042 h 3233888"/>
              <a:gd name="connsiteX33" fmla="*/ 1042438 w 2326422"/>
              <a:gd name="connsiteY33" fmla="*/ 2448801 h 3233888"/>
              <a:gd name="connsiteX34" fmla="*/ 1075448 w 2326422"/>
              <a:gd name="connsiteY34" fmla="*/ 2390411 h 3233888"/>
              <a:gd name="connsiteX35" fmla="*/ 1061880 w 2326422"/>
              <a:gd name="connsiteY35" fmla="*/ 2311814 h 3233888"/>
              <a:gd name="connsiteX36" fmla="*/ 1051635 w 2326422"/>
              <a:gd name="connsiteY36" fmla="*/ 2280873 h 3233888"/>
              <a:gd name="connsiteX37" fmla="*/ 1034966 w 2326422"/>
              <a:gd name="connsiteY37" fmla="*/ 2271348 h 3233888"/>
              <a:gd name="connsiteX38" fmla="*/ 989109 w 2326422"/>
              <a:gd name="connsiteY38" fmla="*/ 2278555 h 3233888"/>
              <a:gd name="connsiteX39" fmla="*/ 977816 w 2326422"/>
              <a:gd name="connsiteY39" fmla="*/ 2240392 h 3233888"/>
              <a:gd name="connsiteX40" fmla="*/ 997011 w 2326422"/>
              <a:gd name="connsiteY40" fmla="*/ 2184142 h 3233888"/>
              <a:gd name="connsiteX41" fmla="*/ 975434 w 2326422"/>
              <a:gd name="connsiteY41" fmla="*/ 2149905 h 3233888"/>
              <a:gd name="connsiteX42" fmla="*/ 931383 w 2326422"/>
              <a:gd name="connsiteY42" fmla="*/ 2119874 h 3233888"/>
              <a:gd name="connsiteX43" fmla="*/ 908041 w 2326422"/>
              <a:gd name="connsiteY43" fmla="*/ 2098469 h 3233888"/>
              <a:gd name="connsiteX44" fmla="*/ 903017 w 2326422"/>
              <a:gd name="connsiteY44" fmla="*/ 2048227 h 3233888"/>
              <a:gd name="connsiteX45" fmla="*/ 892969 w 2326422"/>
              <a:gd name="connsiteY45" fmla="*/ 2013058 h 3233888"/>
              <a:gd name="connsiteX46" fmla="*/ 892105 w 2326422"/>
              <a:gd name="connsiteY46" fmla="*/ 1995133 h 3233888"/>
              <a:gd name="connsiteX47" fmla="*/ 855156 w 2326422"/>
              <a:gd name="connsiteY47" fmla="*/ 1958578 h 3233888"/>
              <a:gd name="connsiteX48" fmla="*/ 832679 w 2326422"/>
              <a:gd name="connsiteY48" fmla="*/ 1957792 h 3233888"/>
              <a:gd name="connsiteX49" fmla="*/ 787461 w 2326422"/>
              <a:gd name="connsiteY49" fmla="*/ 1907550 h 3233888"/>
              <a:gd name="connsiteX50" fmla="*/ 757316 w 2326422"/>
              <a:gd name="connsiteY50" fmla="*/ 1877405 h 3233888"/>
              <a:gd name="connsiteX51" fmla="*/ 732195 w 2326422"/>
              <a:gd name="connsiteY51" fmla="*/ 1872381 h 3233888"/>
              <a:gd name="connsiteX52" fmla="*/ 682555 w 2326422"/>
              <a:gd name="connsiteY52" fmla="*/ 1792727 h 3233888"/>
              <a:gd name="connsiteX53" fmla="*/ 661857 w 2326422"/>
              <a:gd name="connsiteY53" fmla="*/ 1721656 h 3233888"/>
              <a:gd name="connsiteX54" fmla="*/ 630168 w 2326422"/>
              <a:gd name="connsiteY54" fmla="*/ 1683190 h 3233888"/>
              <a:gd name="connsiteX55" fmla="*/ 623024 w 2326422"/>
              <a:gd name="connsiteY55" fmla="*/ 1645090 h 3233888"/>
              <a:gd name="connsiteX56" fmla="*/ 601567 w 2326422"/>
              <a:gd name="connsiteY56" fmla="*/ 1616148 h 3233888"/>
              <a:gd name="connsiteX57" fmla="*/ 601593 w 2326422"/>
              <a:gd name="connsiteY57" fmla="*/ 1597465 h 3233888"/>
              <a:gd name="connsiteX58" fmla="*/ 566397 w 2326422"/>
              <a:gd name="connsiteY58" fmla="*/ 1545810 h 3233888"/>
              <a:gd name="connsiteX59" fmla="*/ 501083 w 2326422"/>
              <a:gd name="connsiteY59" fmla="*/ 1475471 h 3233888"/>
              <a:gd name="connsiteX60" fmla="*/ 470938 w 2326422"/>
              <a:gd name="connsiteY60" fmla="*/ 1440302 h 3233888"/>
              <a:gd name="connsiteX61" fmla="*/ 435769 w 2326422"/>
              <a:gd name="connsiteY61" fmla="*/ 1400109 h 3233888"/>
              <a:gd name="connsiteX62" fmla="*/ 425380 w 2326422"/>
              <a:gd name="connsiteY62" fmla="*/ 1335527 h 3233888"/>
              <a:gd name="connsiteX63" fmla="*/ 430745 w 2326422"/>
              <a:gd name="connsiteY63" fmla="*/ 1309673 h 3233888"/>
              <a:gd name="connsiteX64" fmla="*/ 387281 w 2326422"/>
              <a:gd name="connsiteY64" fmla="*/ 1287902 h 3233888"/>
              <a:gd name="connsiteX65" fmla="*/ 360406 w 2326422"/>
              <a:gd name="connsiteY65" fmla="*/ 1289577 h 3233888"/>
              <a:gd name="connsiteX66" fmla="*/ 350881 w 2326422"/>
              <a:gd name="connsiteY66" fmla="*/ 1249933 h 3233888"/>
              <a:gd name="connsiteX67" fmla="*/ 353944 w 2326422"/>
              <a:gd name="connsiteY67" fmla="*/ 1175983 h 3233888"/>
              <a:gd name="connsiteX68" fmla="*/ 335285 w 2326422"/>
              <a:gd name="connsiteY68" fmla="*/ 1148900 h 3233888"/>
              <a:gd name="connsiteX69" fmla="*/ 305140 w 2326422"/>
              <a:gd name="connsiteY69" fmla="*/ 1103682 h 3233888"/>
              <a:gd name="connsiteX70" fmla="*/ 249874 w 2326422"/>
              <a:gd name="connsiteY70" fmla="*/ 1050275 h 3233888"/>
              <a:gd name="connsiteX71" fmla="*/ 219729 w 2326422"/>
              <a:gd name="connsiteY71" fmla="*/ 1008223 h 3233888"/>
              <a:gd name="connsiteX72" fmla="*/ 184560 w 2326422"/>
              <a:gd name="connsiteY72" fmla="*/ 993150 h 3233888"/>
              <a:gd name="connsiteX73" fmla="*/ 163443 w 2326422"/>
              <a:gd name="connsiteY73" fmla="*/ 980721 h 3233888"/>
              <a:gd name="connsiteX74" fmla="*/ 139342 w 2326422"/>
              <a:gd name="connsiteY74" fmla="*/ 973054 h 3233888"/>
              <a:gd name="connsiteX75" fmla="*/ 111055 w 2326422"/>
              <a:gd name="connsiteY75" fmla="*/ 954527 h 3233888"/>
              <a:gd name="connsiteX76" fmla="*/ 74028 w 2326422"/>
              <a:gd name="connsiteY76" fmla="*/ 947933 h 3233888"/>
              <a:gd name="connsiteX77" fmla="*/ 39618 w 2326422"/>
              <a:gd name="connsiteY77" fmla="*/ 923571 h 3233888"/>
              <a:gd name="connsiteX78" fmla="*/ 1 w 2326422"/>
              <a:gd name="connsiteY78" fmla="*/ 905620 h 3233888"/>
              <a:gd name="connsiteX79" fmla="*/ 38859 w 2326422"/>
              <a:gd name="connsiteY79" fmla="*/ 782135 h 3233888"/>
              <a:gd name="connsiteX80" fmla="*/ 69004 w 2326422"/>
              <a:gd name="connsiteY80" fmla="*/ 711797 h 3233888"/>
              <a:gd name="connsiteX81" fmla="*/ 164463 w 2326422"/>
              <a:gd name="connsiteY81" fmla="*/ 591216 h 3233888"/>
              <a:gd name="connsiteX82" fmla="*/ 201229 w 2326422"/>
              <a:gd name="connsiteY82" fmla="*/ 535950 h 3233888"/>
              <a:gd name="connsiteX83" fmla="*/ 254898 w 2326422"/>
              <a:gd name="connsiteY83" fmla="*/ 510829 h 3233888"/>
              <a:gd name="connsiteX84" fmla="*/ 325237 w 2326422"/>
              <a:gd name="connsiteY84" fmla="*/ 470636 h 3233888"/>
              <a:gd name="connsiteX85" fmla="*/ 435769 w 2326422"/>
              <a:gd name="connsiteY85" fmla="*/ 440491 h 3233888"/>
              <a:gd name="connsiteX86" fmla="*/ 480986 w 2326422"/>
              <a:gd name="connsiteY86" fmla="*/ 420394 h 3233888"/>
              <a:gd name="connsiteX87" fmla="*/ 516156 w 2326422"/>
              <a:gd name="connsiteY87" fmla="*/ 380201 h 3233888"/>
              <a:gd name="connsiteX88" fmla="*/ 536252 w 2326422"/>
              <a:gd name="connsiteY88" fmla="*/ 294790 h 3233888"/>
              <a:gd name="connsiteX89" fmla="*/ 569041 w 2326422"/>
              <a:gd name="connsiteY89" fmla="*/ 207782 h 3233888"/>
              <a:gd name="connsiteX90" fmla="*/ 636736 w 2326422"/>
              <a:gd name="connsiteY90" fmla="*/ 118944 h 3233888"/>
              <a:gd name="connsiteX91" fmla="*/ 752292 w 2326422"/>
              <a:gd name="connsiteY91" fmla="*/ 18460 h 3233888"/>
              <a:gd name="connsiteX92" fmla="*/ 780893 w 2326422"/>
              <a:gd name="connsiteY92" fmla="*/ 4984 h 3233888"/>
              <a:gd name="connsiteX93" fmla="*/ 1139742 w 2326422"/>
              <a:gd name="connsiteY93" fmla="*/ 75837 h 3233888"/>
              <a:gd name="connsiteX94" fmla="*/ 980212 w 2326422"/>
              <a:gd name="connsiteY94" fmla="*/ 49652 h 3233888"/>
              <a:gd name="connsiteX95" fmla="*/ 812110 w 2326422"/>
              <a:gd name="connsiteY95" fmla="*/ 11997 h 3233888"/>
              <a:gd name="connsiteX96" fmla="*/ 1203456 w 2326422"/>
              <a:gd name="connsiteY96" fmla="*/ 101899 h 3233888"/>
              <a:gd name="connsiteX97" fmla="*/ 1278295 w 2326422"/>
              <a:gd name="connsiteY97" fmla="*/ 222079 h 3233888"/>
              <a:gd name="connsiteX98" fmla="*/ 1332622 w 2326422"/>
              <a:gd name="connsiteY98" fmla="*/ 299672 h 3233888"/>
              <a:gd name="connsiteX99" fmla="*/ 1366218 w 2326422"/>
              <a:gd name="connsiteY99" fmla="*/ 387109 h 3233888"/>
              <a:gd name="connsiteX100" fmla="*/ 1457037 w 2326422"/>
              <a:gd name="connsiteY100" fmla="*/ 522526 h 3233888"/>
              <a:gd name="connsiteX101" fmla="*/ 1528746 w 2326422"/>
              <a:gd name="connsiteY101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846972 w 2326422"/>
              <a:gd name="connsiteY2" fmla="*/ 690197 h 3233888"/>
              <a:gd name="connsiteX3" fmla="*/ 1870031 w 2326422"/>
              <a:gd name="connsiteY3" fmla="*/ 911159 h 3233888"/>
              <a:gd name="connsiteX4" fmla="*/ 2091444 w 2326422"/>
              <a:gd name="connsiteY4" fmla="*/ 1230403 h 3233888"/>
              <a:gd name="connsiteX5" fmla="*/ 2155712 w 2326422"/>
              <a:gd name="connsiteY5" fmla="*/ 1597796 h 3233888"/>
              <a:gd name="connsiteX6" fmla="*/ 2173203 w 2326422"/>
              <a:gd name="connsiteY6" fmla="*/ 1795098 h 3233888"/>
              <a:gd name="connsiteX7" fmla="*/ 2145384 w 2326422"/>
              <a:gd name="connsiteY7" fmla="*/ 1954233 h 3233888"/>
              <a:gd name="connsiteX8" fmla="*/ 2207532 w 2326422"/>
              <a:gd name="connsiteY8" fmla="*/ 2188268 h 3233888"/>
              <a:gd name="connsiteX9" fmla="*/ 2285931 w 2326422"/>
              <a:gd name="connsiteY9" fmla="*/ 2449952 h 3233888"/>
              <a:gd name="connsiteX10" fmla="*/ 2320840 w 2326422"/>
              <a:gd name="connsiteY10" fmla="*/ 2595198 h 3233888"/>
              <a:gd name="connsiteX11" fmla="*/ 2326413 w 2326422"/>
              <a:gd name="connsiteY11" fmla="*/ 2753958 h 3233888"/>
              <a:gd name="connsiteX12" fmla="*/ 2308934 w 2326422"/>
              <a:gd name="connsiteY12" fmla="*/ 2780936 h 3233888"/>
              <a:gd name="connsiteX13" fmla="*/ 2313698 w 2326422"/>
              <a:gd name="connsiteY13" fmla="*/ 2909524 h 3233888"/>
              <a:gd name="connsiteX14" fmla="*/ 2280504 w 2326422"/>
              <a:gd name="connsiteY14" fmla="*/ 2966640 h 3233888"/>
              <a:gd name="connsiteX15" fmla="*/ 2229748 w 2326422"/>
              <a:gd name="connsiteY15" fmla="*/ 3030523 h 3233888"/>
              <a:gd name="connsiteX16" fmla="*/ 2141965 w 2326422"/>
              <a:gd name="connsiteY16" fmla="*/ 3082719 h 3233888"/>
              <a:gd name="connsiteX17" fmla="*/ 2066047 w 2326422"/>
              <a:gd name="connsiteY17" fmla="*/ 3185748 h 3233888"/>
              <a:gd name="connsiteX18" fmla="*/ 2005849 w 2326422"/>
              <a:gd name="connsiteY18" fmla="*/ 3217882 h 3233888"/>
              <a:gd name="connsiteX19" fmla="*/ 1932697 w 2326422"/>
              <a:gd name="connsiteY19" fmla="*/ 3233373 h 3233888"/>
              <a:gd name="connsiteX20" fmla="*/ 1718400 w 2326422"/>
              <a:gd name="connsiteY20" fmla="*/ 3192902 h 3233888"/>
              <a:gd name="connsiteX21" fmla="*/ 1620754 w 2326422"/>
              <a:gd name="connsiteY21" fmla="*/ 3161936 h 3233888"/>
              <a:gd name="connsiteX22" fmla="*/ 1531073 w 2326422"/>
              <a:gd name="connsiteY22" fmla="*/ 3119876 h 3233888"/>
              <a:gd name="connsiteX23" fmla="*/ 1492166 w 2326422"/>
              <a:gd name="connsiteY23" fmla="*/ 3066686 h 3233888"/>
              <a:gd name="connsiteX24" fmla="*/ 1444032 w 2326422"/>
              <a:gd name="connsiteY24" fmla="*/ 3041916 h 3233888"/>
              <a:gd name="connsiteX25" fmla="*/ 1336038 w 2326422"/>
              <a:gd name="connsiteY25" fmla="*/ 2919974 h 3233888"/>
              <a:gd name="connsiteX26" fmla="*/ 1301666 w 2326422"/>
              <a:gd name="connsiteY26" fmla="*/ 2902380 h 3233888"/>
              <a:gd name="connsiteX27" fmla="*/ 1265098 w 2326422"/>
              <a:gd name="connsiteY27" fmla="*/ 2877138 h 3233888"/>
              <a:gd name="connsiteX28" fmla="*/ 1206431 w 2326422"/>
              <a:gd name="connsiteY28" fmla="*/ 2807140 h 3233888"/>
              <a:gd name="connsiteX29" fmla="*/ 1127692 w 2326422"/>
              <a:gd name="connsiteY29" fmla="*/ 2779481 h 3233888"/>
              <a:gd name="connsiteX30" fmla="*/ 1096878 w 2326422"/>
              <a:gd name="connsiteY30" fmla="*/ 2733311 h 3233888"/>
              <a:gd name="connsiteX31" fmla="*/ 1058779 w 2326422"/>
              <a:gd name="connsiteY31" fmla="*/ 2685686 h 3233888"/>
              <a:gd name="connsiteX32" fmla="*/ 1032678 w 2326422"/>
              <a:gd name="connsiteY32" fmla="*/ 2585814 h 3233888"/>
              <a:gd name="connsiteX33" fmla="*/ 1054016 w 2326422"/>
              <a:gd name="connsiteY33" fmla="*/ 2488042 h 3233888"/>
              <a:gd name="connsiteX34" fmla="*/ 1042438 w 2326422"/>
              <a:gd name="connsiteY34" fmla="*/ 2448801 h 3233888"/>
              <a:gd name="connsiteX35" fmla="*/ 1075448 w 2326422"/>
              <a:gd name="connsiteY35" fmla="*/ 2390411 h 3233888"/>
              <a:gd name="connsiteX36" fmla="*/ 1061880 w 2326422"/>
              <a:gd name="connsiteY36" fmla="*/ 2311814 h 3233888"/>
              <a:gd name="connsiteX37" fmla="*/ 1051635 w 2326422"/>
              <a:gd name="connsiteY37" fmla="*/ 2280873 h 3233888"/>
              <a:gd name="connsiteX38" fmla="*/ 1034966 w 2326422"/>
              <a:gd name="connsiteY38" fmla="*/ 2271348 h 3233888"/>
              <a:gd name="connsiteX39" fmla="*/ 989109 w 2326422"/>
              <a:gd name="connsiteY39" fmla="*/ 2278555 h 3233888"/>
              <a:gd name="connsiteX40" fmla="*/ 977816 w 2326422"/>
              <a:gd name="connsiteY40" fmla="*/ 2240392 h 3233888"/>
              <a:gd name="connsiteX41" fmla="*/ 997011 w 2326422"/>
              <a:gd name="connsiteY41" fmla="*/ 2184142 h 3233888"/>
              <a:gd name="connsiteX42" fmla="*/ 975434 w 2326422"/>
              <a:gd name="connsiteY42" fmla="*/ 2149905 h 3233888"/>
              <a:gd name="connsiteX43" fmla="*/ 931383 w 2326422"/>
              <a:gd name="connsiteY43" fmla="*/ 2119874 h 3233888"/>
              <a:gd name="connsiteX44" fmla="*/ 908041 w 2326422"/>
              <a:gd name="connsiteY44" fmla="*/ 2098469 h 3233888"/>
              <a:gd name="connsiteX45" fmla="*/ 903017 w 2326422"/>
              <a:gd name="connsiteY45" fmla="*/ 2048227 h 3233888"/>
              <a:gd name="connsiteX46" fmla="*/ 892969 w 2326422"/>
              <a:gd name="connsiteY46" fmla="*/ 2013058 h 3233888"/>
              <a:gd name="connsiteX47" fmla="*/ 892105 w 2326422"/>
              <a:gd name="connsiteY47" fmla="*/ 1995133 h 3233888"/>
              <a:gd name="connsiteX48" fmla="*/ 855156 w 2326422"/>
              <a:gd name="connsiteY48" fmla="*/ 1958578 h 3233888"/>
              <a:gd name="connsiteX49" fmla="*/ 832679 w 2326422"/>
              <a:gd name="connsiteY49" fmla="*/ 1957792 h 3233888"/>
              <a:gd name="connsiteX50" fmla="*/ 787461 w 2326422"/>
              <a:gd name="connsiteY50" fmla="*/ 1907550 h 3233888"/>
              <a:gd name="connsiteX51" fmla="*/ 757316 w 2326422"/>
              <a:gd name="connsiteY51" fmla="*/ 1877405 h 3233888"/>
              <a:gd name="connsiteX52" fmla="*/ 732195 w 2326422"/>
              <a:gd name="connsiteY52" fmla="*/ 1872381 h 3233888"/>
              <a:gd name="connsiteX53" fmla="*/ 682555 w 2326422"/>
              <a:gd name="connsiteY53" fmla="*/ 1792727 h 3233888"/>
              <a:gd name="connsiteX54" fmla="*/ 661857 w 2326422"/>
              <a:gd name="connsiteY54" fmla="*/ 1721656 h 3233888"/>
              <a:gd name="connsiteX55" fmla="*/ 630168 w 2326422"/>
              <a:gd name="connsiteY55" fmla="*/ 1683190 h 3233888"/>
              <a:gd name="connsiteX56" fmla="*/ 623024 w 2326422"/>
              <a:gd name="connsiteY56" fmla="*/ 1645090 h 3233888"/>
              <a:gd name="connsiteX57" fmla="*/ 601567 w 2326422"/>
              <a:gd name="connsiteY57" fmla="*/ 1616148 h 3233888"/>
              <a:gd name="connsiteX58" fmla="*/ 601593 w 2326422"/>
              <a:gd name="connsiteY58" fmla="*/ 1597465 h 3233888"/>
              <a:gd name="connsiteX59" fmla="*/ 566397 w 2326422"/>
              <a:gd name="connsiteY59" fmla="*/ 1545810 h 3233888"/>
              <a:gd name="connsiteX60" fmla="*/ 501083 w 2326422"/>
              <a:gd name="connsiteY60" fmla="*/ 1475471 h 3233888"/>
              <a:gd name="connsiteX61" fmla="*/ 470938 w 2326422"/>
              <a:gd name="connsiteY61" fmla="*/ 1440302 h 3233888"/>
              <a:gd name="connsiteX62" fmla="*/ 435769 w 2326422"/>
              <a:gd name="connsiteY62" fmla="*/ 1400109 h 3233888"/>
              <a:gd name="connsiteX63" fmla="*/ 425380 w 2326422"/>
              <a:gd name="connsiteY63" fmla="*/ 1335527 h 3233888"/>
              <a:gd name="connsiteX64" fmla="*/ 430745 w 2326422"/>
              <a:gd name="connsiteY64" fmla="*/ 1309673 h 3233888"/>
              <a:gd name="connsiteX65" fmla="*/ 387281 w 2326422"/>
              <a:gd name="connsiteY65" fmla="*/ 1287902 h 3233888"/>
              <a:gd name="connsiteX66" fmla="*/ 360406 w 2326422"/>
              <a:gd name="connsiteY66" fmla="*/ 1289577 h 3233888"/>
              <a:gd name="connsiteX67" fmla="*/ 350881 w 2326422"/>
              <a:gd name="connsiteY67" fmla="*/ 1249933 h 3233888"/>
              <a:gd name="connsiteX68" fmla="*/ 353944 w 2326422"/>
              <a:gd name="connsiteY68" fmla="*/ 1175983 h 3233888"/>
              <a:gd name="connsiteX69" fmla="*/ 335285 w 2326422"/>
              <a:gd name="connsiteY69" fmla="*/ 1148900 h 3233888"/>
              <a:gd name="connsiteX70" fmla="*/ 305140 w 2326422"/>
              <a:gd name="connsiteY70" fmla="*/ 1103682 h 3233888"/>
              <a:gd name="connsiteX71" fmla="*/ 249874 w 2326422"/>
              <a:gd name="connsiteY71" fmla="*/ 1050275 h 3233888"/>
              <a:gd name="connsiteX72" fmla="*/ 219729 w 2326422"/>
              <a:gd name="connsiteY72" fmla="*/ 1008223 h 3233888"/>
              <a:gd name="connsiteX73" fmla="*/ 184560 w 2326422"/>
              <a:gd name="connsiteY73" fmla="*/ 993150 h 3233888"/>
              <a:gd name="connsiteX74" fmla="*/ 163443 w 2326422"/>
              <a:gd name="connsiteY74" fmla="*/ 980721 h 3233888"/>
              <a:gd name="connsiteX75" fmla="*/ 139342 w 2326422"/>
              <a:gd name="connsiteY75" fmla="*/ 973054 h 3233888"/>
              <a:gd name="connsiteX76" fmla="*/ 111055 w 2326422"/>
              <a:gd name="connsiteY76" fmla="*/ 954527 h 3233888"/>
              <a:gd name="connsiteX77" fmla="*/ 74028 w 2326422"/>
              <a:gd name="connsiteY77" fmla="*/ 947933 h 3233888"/>
              <a:gd name="connsiteX78" fmla="*/ 39618 w 2326422"/>
              <a:gd name="connsiteY78" fmla="*/ 923571 h 3233888"/>
              <a:gd name="connsiteX79" fmla="*/ 1 w 2326422"/>
              <a:gd name="connsiteY79" fmla="*/ 905620 h 3233888"/>
              <a:gd name="connsiteX80" fmla="*/ 38859 w 2326422"/>
              <a:gd name="connsiteY80" fmla="*/ 782135 h 3233888"/>
              <a:gd name="connsiteX81" fmla="*/ 69004 w 2326422"/>
              <a:gd name="connsiteY81" fmla="*/ 711797 h 3233888"/>
              <a:gd name="connsiteX82" fmla="*/ 164463 w 2326422"/>
              <a:gd name="connsiteY82" fmla="*/ 591216 h 3233888"/>
              <a:gd name="connsiteX83" fmla="*/ 201229 w 2326422"/>
              <a:gd name="connsiteY83" fmla="*/ 535950 h 3233888"/>
              <a:gd name="connsiteX84" fmla="*/ 254898 w 2326422"/>
              <a:gd name="connsiteY84" fmla="*/ 510829 h 3233888"/>
              <a:gd name="connsiteX85" fmla="*/ 325237 w 2326422"/>
              <a:gd name="connsiteY85" fmla="*/ 470636 h 3233888"/>
              <a:gd name="connsiteX86" fmla="*/ 435769 w 2326422"/>
              <a:gd name="connsiteY86" fmla="*/ 440491 h 3233888"/>
              <a:gd name="connsiteX87" fmla="*/ 480986 w 2326422"/>
              <a:gd name="connsiteY87" fmla="*/ 420394 h 3233888"/>
              <a:gd name="connsiteX88" fmla="*/ 516156 w 2326422"/>
              <a:gd name="connsiteY88" fmla="*/ 380201 h 3233888"/>
              <a:gd name="connsiteX89" fmla="*/ 536252 w 2326422"/>
              <a:gd name="connsiteY89" fmla="*/ 294790 h 3233888"/>
              <a:gd name="connsiteX90" fmla="*/ 569041 w 2326422"/>
              <a:gd name="connsiteY90" fmla="*/ 207782 h 3233888"/>
              <a:gd name="connsiteX91" fmla="*/ 636736 w 2326422"/>
              <a:gd name="connsiteY91" fmla="*/ 118944 h 3233888"/>
              <a:gd name="connsiteX92" fmla="*/ 752292 w 2326422"/>
              <a:gd name="connsiteY92" fmla="*/ 18460 h 3233888"/>
              <a:gd name="connsiteX93" fmla="*/ 780893 w 2326422"/>
              <a:gd name="connsiteY93" fmla="*/ 4984 h 3233888"/>
              <a:gd name="connsiteX94" fmla="*/ 1139742 w 2326422"/>
              <a:gd name="connsiteY94" fmla="*/ 75837 h 3233888"/>
              <a:gd name="connsiteX95" fmla="*/ 980212 w 2326422"/>
              <a:gd name="connsiteY95" fmla="*/ 49652 h 3233888"/>
              <a:gd name="connsiteX96" fmla="*/ 812110 w 2326422"/>
              <a:gd name="connsiteY96" fmla="*/ 11997 h 3233888"/>
              <a:gd name="connsiteX97" fmla="*/ 1203456 w 2326422"/>
              <a:gd name="connsiteY97" fmla="*/ 101899 h 3233888"/>
              <a:gd name="connsiteX98" fmla="*/ 1278295 w 2326422"/>
              <a:gd name="connsiteY98" fmla="*/ 222079 h 3233888"/>
              <a:gd name="connsiteX99" fmla="*/ 1332622 w 2326422"/>
              <a:gd name="connsiteY99" fmla="*/ 299672 h 3233888"/>
              <a:gd name="connsiteX100" fmla="*/ 1366218 w 2326422"/>
              <a:gd name="connsiteY100" fmla="*/ 387109 h 3233888"/>
              <a:gd name="connsiteX101" fmla="*/ 1457037 w 2326422"/>
              <a:gd name="connsiteY101" fmla="*/ 522526 h 3233888"/>
              <a:gd name="connsiteX102" fmla="*/ 1528746 w 2326422"/>
              <a:gd name="connsiteY102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46972 w 2326422"/>
              <a:gd name="connsiteY3" fmla="*/ 690197 h 3233888"/>
              <a:gd name="connsiteX4" fmla="*/ 1870031 w 2326422"/>
              <a:gd name="connsiteY4" fmla="*/ 911159 h 3233888"/>
              <a:gd name="connsiteX5" fmla="*/ 2091444 w 2326422"/>
              <a:gd name="connsiteY5" fmla="*/ 1230403 h 3233888"/>
              <a:gd name="connsiteX6" fmla="*/ 2155712 w 2326422"/>
              <a:gd name="connsiteY6" fmla="*/ 1597796 h 3233888"/>
              <a:gd name="connsiteX7" fmla="*/ 2173203 w 2326422"/>
              <a:gd name="connsiteY7" fmla="*/ 1795098 h 3233888"/>
              <a:gd name="connsiteX8" fmla="*/ 2145384 w 2326422"/>
              <a:gd name="connsiteY8" fmla="*/ 1954233 h 3233888"/>
              <a:gd name="connsiteX9" fmla="*/ 2207532 w 2326422"/>
              <a:gd name="connsiteY9" fmla="*/ 2188268 h 3233888"/>
              <a:gd name="connsiteX10" fmla="*/ 2285931 w 2326422"/>
              <a:gd name="connsiteY10" fmla="*/ 2449952 h 3233888"/>
              <a:gd name="connsiteX11" fmla="*/ 2320840 w 2326422"/>
              <a:gd name="connsiteY11" fmla="*/ 2595198 h 3233888"/>
              <a:gd name="connsiteX12" fmla="*/ 2326413 w 2326422"/>
              <a:gd name="connsiteY12" fmla="*/ 2753958 h 3233888"/>
              <a:gd name="connsiteX13" fmla="*/ 2308934 w 2326422"/>
              <a:gd name="connsiteY13" fmla="*/ 2780936 h 3233888"/>
              <a:gd name="connsiteX14" fmla="*/ 2313698 w 2326422"/>
              <a:gd name="connsiteY14" fmla="*/ 2909524 h 3233888"/>
              <a:gd name="connsiteX15" fmla="*/ 2280504 w 2326422"/>
              <a:gd name="connsiteY15" fmla="*/ 2966640 h 3233888"/>
              <a:gd name="connsiteX16" fmla="*/ 2229748 w 2326422"/>
              <a:gd name="connsiteY16" fmla="*/ 3030523 h 3233888"/>
              <a:gd name="connsiteX17" fmla="*/ 2141965 w 2326422"/>
              <a:gd name="connsiteY17" fmla="*/ 3082719 h 3233888"/>
              <a:gd name="connsiteX18" fmla="*/ 2066047 w 2326422"/>
              <a:gd name="connsiteY18" fmla="*/ 3185748 h 3233888"/>
              <a:gd name="connsiteX19" fmla="*/ 2005849 w 2326422"/>
              <a:gd name="connsiteY19" fmla="*/ 3217882 h 3233888"/>
              <a:gd name="connsiteX20" fmla="*/ 1932697 w 2326422"/>
              <a:gd name="connsiteY20" fmla="*/ 3233373 h 3233888"/>
              <a:gd name="connsiteX21" fmla="*/ 1718400 w 2326422"/>
              <a:gd name="connsiteY21" fmla="*/ 3192902 h 3233888"/>
              <a:gd name="connsiteX22" fmla="*/ 1620754 w 2326422"/>
              <a:gd name="connsiteY22" fmla="*/ 3161936 h 3233888"/>
              <a:gd name="connsiteX23" fmla="*/ 1531073 w 2326422"/>
              <a:gd name="connsiteY23" fmla="*/ 3119876 h 3233888"/>
              <a:gd name="connsiteX24" fmla="*/ 1492166 w 2326422"/>
              <a:gd name="connsiteY24" fmla="*/ 3066686 h 3233888"/>
              <a:gd name="connsiteX25" fmla="*/ 1444032 w 2326422"/>
              <a:gd name="connsiteY25" fmla="*/ 3041916 h 3233888"/>
              <a:gd name="connsiteX26" fmla="*/ 1336038 w 2326422"/>
              <a:gd name="connsiteY26" fmla="*/ 2919974 h 3233888"/>
              <a:gd name="connsiteX27" fmla="*/ 1301666 w 2326422"/>
              <a:gd name="connsiteY27" fmla="*/ 2902380 h 3233888"/>
              <a:gd name="connsiteX28" fmla="*/ 1265098 w 2326422"/>
              <a:gd name="connsiteY28" fmla="*/ 2877138 h 3233888"/>
              <a:gd name="connsiteX29" fmla="*/ 1206431 w 2326422"/>
              <a:gd name="connsiteY29" fmla="*/ 2807140 h 3233888"/>
              <a:gd name="connsiteX30" fmla="*/ 1127692 w 2326422"/>
              <a:gd name="connsiteY30" fmla="*/ 2779481 h 3233888"/>
              <a:gd name="connsiteX31" fmla="*/ 1096878 w 2326422"/>
              <a:gd name="connsiteY31" fmla="*/ 2733311 h 3233888"/>
              <a:gd name="connsiteX32" fmla="*/ 1058779 w 2326422"/>
              <a:gd name="connsiteY32" fmla="*/ 2685686 h 3233888"/>
              <a:gd name="connsiteX33" fmla="*/ 1032678 w 2326422"/>
              <a:gd name="connsiteY33" fmla="*/ 2585814 h 3233888"/>
              <a:gd name="connsiteX34" fmla="*/ 1054016 w 2326422"/>
              <a:gd name="connsiteY34" fmla="*/ 2488042 h 3233888"/>
              <a:gd name="connsiteX35" fmla="*/ 1042438 w 2326422"/>
              <a:gd name="connsiteY35" fmla="*/ 2448801 h 3233888"/>
              <a:gd name="connsiteX36" fmla="*/ 1075448 w 2326422"/>
              <a:gd name="connsiteY36" fmla="*/ 2390411 h 3233888"/>
              <a:gd name="connsiteX37" fmla="*/ 1061880 w 2326422"/>
              <a:gd name="connsiteY37" fmla="*/ 2311814 h 3233888"/>
              <a:gd name="connsiteX38" fmla="*/ 1051635 w 2326422"/>
              <a:gd name="connsiteY38" fmla="*/ 2280873 h 3233888"/>
              <a:gd name="connsiteX39" fmla="*/ 1034966 w 2326422"/>
              <a:gd name="connsiteY39" fmla="*/ 2271348 h 3233888"/>
              <a:gd name="connsiteX40" fmla="*/ 989109 w 2326422"/>
              <a:gd name="connsiteY40" fmla="*/ 2278555 h 3233888"/>
              <a:gd name="connsiteX41" fmla="*/ 977816 w 2326422"/>
              <a:gd name="connsiteY41" fmla="*/ 2240392 h 3233888"/>
              <a:gd name="connsiteX42" fmla="*/ 997011 w 2326422"/>
              <a:gd name="connsiteY42" fmla="*/ 2184142 h 3233888"/>
              <a:gd name="connsiteX43" fmla="*/ 975434 w 2326422"/>
              <a:gd name="connsiteY43" fmla="*/ 2149905 h 3233888"/>
              <a:gd name="connsiteX44" fmla="*/ 931383 w 2326422"/>
              <a:gd name="connsiteY44" fmla="*/ 2119874 h 3233888"/>
              <a:gd name="connsiteX45" fmla="*/ 908041 w 2326422"/>
              <a:gd name="connsiteY45" fmla="*/ 2098469 h 3233888"/>
              <a:gd name="connsiteX46" fmla="*/ 903017 w 2326422"/>
              <a:gd name="connsiteY46" fmla="*/ 2048227 h 3233888"/>
              <a:gd name="connsiteX47" fmla="*/ 892969 w 2326422"/>
              <a:gd name="connsiteY47" fmla="*/ 2013058 h 3233888"/>
              <a:gd name="connsiteX48" fmla="*/ 892105 w 2326422"/>
              <a:gd name="connsiteY48" fmla="*/ 1995133 h 3233888"/>
              <a:gd name="connsiteX49" fmla="*/ 855156 w 2326422"/>
              <a:gd name="connsiteY49" fmla="*/ 1958578 h 3233888"/>
              <a:gd name="connsiteX50" fmla="*/ 832679 w 2326422"/>
              <a:gd name="connsiteY50" fmla="*/ 1957792 h 3233888"/>
              <a:gd name="connsiteX51" fmla="*/ 787461 w 2326422"/>
              <a:gd name="connsiteY51" fmla="*/ 1907550 h 3233888"/>
              <a:gd name="connsiteX52" fmla="*/ 757316 w 2326422"/>
              <a:gd name="connsiteY52" fmla="*/ 1877405 h 3233888"/>
              <a:gd name="connsiteX53" fmla="*/ 732195 w 2326422"/>
              <a:gd name="connsiteY53" fmla="*/ 1872381 h 3233888"/>
              <a:gd name="connsiteX54" fmla="*/ 682555 w 2326422"/>
              <a:gd name="connsiteY54" fmla="*/ 1792727 h 3233888"/>
              <a:gd name="connsiteX55" fmla="*/ 661857 w 2326422"/>
              <a:gd name="connsiteY55" fmla="*/ 1721656 h 3233888"/>
              <a:gd name="connsiteX56" fmla="*/ 630168 w 2326422"/>
              <a:gd name="connsiteY56" fmla="*/ 1683190 h 3233888"/>
              <a:gd name="connsiteX57" fmla="*/ 623024 w 2326422"/>
              <a:gd name="connsiteY57" fmla="*/ 1645090 h 3233888"/>
              <a:gd name="connsiteX58" fmla="*/ 601567 w 2326422"/>
              <a:gd name="connsiteY58" fmla="*/ 1616148 h 3233888"/>
              <a:gd name="connsiteX59" fmla="*/ 601593 w 2326422"/>
              <a:gd name="connsiteY59" fmla="*/ 1597465 h 3233888"/>
              <a:gd name="connsiteX60" fmla="*/ 566397 w 2326422"/>
              <a:gd name="connsiteY60" fmla="*/ 1545810 h 3233888"/>
              <a:gd name="connsiteX61" fmla="*/ 501083 w 2326422"/>
              <a:gd name="connsiteY61" fmla="*/ 1475471 h 3233888"/>
              <a:gd name="connsiteX62" fmla="*/ 470938 w 2326422"/>
              <a:gd name="connsiteY62" fmla="*/ 1440302 h 3233888"/>
              <a:gd name="connsiteX63" fmla="*/ 435769 w 2326422"/>
              <a:gd name="connsiteY63" fmla="*/ 1400109 h 3233888"/>
              <a:gd name="connsiteX64" fmla="*/ 425380 w 2326422"/>
              <a:gd name="connsiteY64" fmla="*/ 1335527 h 3233888"/>
              <a:gd name="connsiteX65" fmla="*/ 430745 w 2326422"/>
              <a:gd name="connsiteY65" fmla="*/ 1309673 h 3233888"/>
              <a:gd name="connsiteX66" fmla="*/ 387281 w 2326422"/>
              <a:gd name="connsiteY66" fmla="*/ 1287902 h 3233888"/>
              <a:gd name="connsiteX67" fmla="*/ 360406 w 2326422"/>
              <a:gd name="connsiteY67" fmla="*/ 1289577 h 3233888"/>
              <a:gd name="connsiteX68" fmla="*/ 350881 w 2326422"/>
              <a:gd name="connsiteY68" fmla="*/ 1249933 h 3233888"/>
              <a:gd name="connsiteX69" fmla="*/ 353944 w 2326422"/>
              <a:gd name="connsiteY69" fmla="*/ 1175983 h 3233888"/>
              <a:gd name="connsiteX70" fmla="*/ 335285 w 2326422"/>
              <a:gd name="connsiteY70" fmla="*/ 1148900 h 3233888"/>
              <a:gd name="connsiteX71" fmla="*/ 305140 w 2326422"/>
              <a:gd name="connsiteY71" fmla="*/ 1103682 h 3233888"/>
              <a:gd name="connsiteX72" fmla="*/ 249874 w 2326422"/>
              <a:gd name="connsiteY72" fmla="*/ 1050275 h 3233888"/>
              <a:gd name="connsiteX73" fmla="*/ 219729 w 2326422"/>
              <a:gd name="connsiteY73" fmla="*/ 1008223 h 3233888"/>
              <a:gd name="connsiteX74" fmla="*/ 184560 w 2326422"/>
              <a:gd name="connsiteY74" fmla="*/ 993150 h 3233888"/>
              <a:gd name="connsiteX75" fmla="*/ 163443 w 2326422"/>
              <a:gd name="connsiteY75" fmla="*/ 980721 h 3233888"/>
              <a:gd name="connsiteX76" fmla="*/ 139342 w 2326422"/>
              <a:gd name="connsiteY76" fmla="*/ 973054 h 3233888"/>
              <a:gd name="connsiteX77" fmla="*/ 111055 w 2326422"/>
              <a:gd name="connsiteY77" fmla="*/ 954527 h 3233888"/>
              <a:gd name="connsiteX78" fmla="*/ 74028 w 2326422"/>
              <a:gd name="connsiteY78" fmla="*/ 947933 h 3233888"/>
              <a:gd name="connsiteX79" fmla="*/ 39618 w 2326422"/>
              <a:gd name="connsiteY79" fmla="*/ 923571 h 3233888"/>
              <a:gd name="connsiteX80" fmla="*/ 1 w 2326422"/>
              <a:gd name="connsiteY80" fmla="*/ 905620 h 3233888"/>
              <a:gd name="connsiteX81" fmla="*/ 38859 w 2326422"/>
              <a:gd name="connsiteY81" fmla="*/ 782135 h 3233888"/>
              <a:gd name="connsiteX82" fmla="*/ 69004 w 2326422"/>
              <a:gd name="connsiteY82" fmla="*/ 711797 h 3233888"/>
              <a:gd name="connsiteX83" fmla="*/ 164463 w 2326422"/>
              <a:gd name="connsiteY83" fmla="*/ 591216 h 3233888"/>
              <a:gd name="connsiteX84" fmla="*/ 201229 w 2326422"/>
              <a:gd name="connsiteY84" fmla="*/ 535950 h 3233888"/>
              <a:gd name="connsiteX85" fmla="*/ 254898 w 2326422"/>
              <a:gd name="connsiteY85" fmla="*/ 510829 h 3233888"/>
              <a:gd name="connsiteX86" fmla="*/ 325237 w 2326422"/>
              <a:gd name="connsiteY86" fmla="*/ 470636 h 3233888"/>
              <a:gd name="connsiteX87" fmla="*/ 435769 w 2326422"/>
              <a:gd name="connsiteY87" fmla="*/ 440491 h 3233888"/>
              <a:gd name="connsiteX88" fmla="*/ 480986 w 2326422"/>
              <a:gd name="connsiteY88" fmla="*/ 420394 h 3233888"/>
              <a:gd name="connsiteX89" fmla="*/ 516156 w 2326422"/>
              <a:gd name="connsiteY89" fmla="*/ 380201 h 3233888"/>
              <a:gd name="connsiteX90" fmla="*/ 536252 w 2326422"/>
              <a:gd name="connsiteY90" fmla="*/ 294790 h 3233888"/>
              <a:gd name="connsiteX91" fmla="*/ 569041 w 2326422"/>
              <a:gd name="connsiteY91" fmla="*/ 207782 h 3233888"/>
              <a:gd name="connsiteX92" fmla="*/ 636736 w 2326422"/>
              <a:gd name="connsiteY92" fmla="*/ 118944 h 3233888"/>
              <a:gd name="connsiteX93" fmla="*/ 752292 w 2326422"/>
              <a:gd name="connsiteY93" fmla="*/ 18460 h 3233888"/>
              <a:gd name="connsiteX94" fmla="*/ 780893 w 2326422"/>
              <a:gd name="connsiteY94" fmla="*/ 4984 h 3233888"/>
              <a:gd name="connsiteX95" fmla="*/ 1139742 w 2326422"/>
              <a:gd name="connsiteY95" fmla="*/ 75837 h 3233888"/>
              <a:gd name="connsiteX96" fmla="*/ 980212 w 2326422"/>
              <a:gd name="connsiteY96" fmla="*/ 49652 h 3233888"/>
              <a:gd name="connsiteX97" fmla="*/ 812110 w 2326422"/>
              <a:gd name="connsiteY97" fmla="*/ 11997 h 3233888"/>
              <a:gd name="connsiteX98" fmla="*/ 1203456 w 2326422"/>
              <a:gd name="connsiteY98" fmla="*/ 101899 h 3233888"/>
              <a:gd name="connsiteX99" fmla="*/ 1278295 w 2326422"/>
              <a:gd name="connsiteY99" fmla="*/ 222079 h 3233888"/>
              <a:gd name="connsiteX100" fmla="*/ 1332622 w 2326422"/>
              <a:gd name="connsiteY100" fmla="*/ 299672 h 3233888"/>
              <a:gd name="connsiteX101" fmla="*/ 1366218 w 2326422"/>
              <a:gd name="connsiteY101" fmla="*/ 387109 h 3233888"/>
              <a:gd name="connsiteX102" fmla="*/ 1457037 w 2326422"/>
              <a:gd name="connsiteY102" fmla="*/ 522526 h 3233888"/>
              <a:gd name="connsiteX103" fmla="*/ 1528746 w 2326422"/>
              <a:gd name="connsiteY103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0031 w 2326422"/>
              <a:gd name="connsiteY5" fmla="*/ 911159 h 3233888"/>
              <a:gd name="connsiteX6" fmla="*/ 2091444 w 2326422"/>
              <a:gd name="connsiteY6" fmla="*/ 1230403 h 3233888"/>
              <a:gd name="connsiteX7" fmla="*/ 2155712 w 2326422"/>
              <a:gd name="connsiteY7" fmla="*/ 1597796 h 3233888"/>
              <a:gd name="connsiteX8" fmla="*/ 2173203 w 2326422"/>
              <a:gd name="connsiteY8" fmla="*/ 1795098 h 3233888"/>
              <a:gd name="connsiteX9" fmla="*/ 2145384 w 2326422"/>
              <a:gd name="connsiteY9" fmla="*/ 1954233 h 3233888"/>
              <a:gd name="connsiteX10" fmla="*/ 2207532 w 2326422"/>
              <a:gd name="connsiteY10" fmla="*/ 2188268 h 3233888"/>
              <a:gd name="connsiteX11" fmla="*/ 2285931 w 2326422"/>
              <a:gd name="connsiteY11" fmla="*/ 2449952 h 3233888"/>
              <a:gd name="connsiteX12" fmla="*/ 2320840 w 2326422"/>
              <a:gd name="connsiteY12" fmla="*/ 2595198 h 3233888"/>
              <a:gd name="connsiteX13" fmla="*/ 2326413 w 2326422"/>
              <a:gd name="connsiteY13" fmla="*/ 2753958 h 3233888"/>
              <a:gd name="connsiteX14" fmla="*/ 2308934 w 2326422"/>
              <a:gd name="connsiteY14" fmla="*/ 2780936 h 3233888"/>
              <a:gd name="connsiteX15" fmla="*/ 2313698 w 2326422"/>
              <a:gd name="connsiteY15" fmla="*/ 2909524 h 3233888"/>
              <a:gd name="connsiteX16" fmla="*/ 2280504 w 2326422"/>
              <a:gd name="connsiteY16" fmla="*/ 2966640 h 3233888"/>
              <a:gd name="connsiteX17" fmla="*/ 2229748 w 2326422"/>
              <a:gd name="connsiteY17" fmla="*/ 3030523 h 3233888"/>
              <a:gd name="connsiteX18" fmla="*/ 2141965 w 2326422"/>
              <a:gd name="connsiteY18" fmla="*/ 3082719 h 3233888"/>
              <a:gd name="connsiteX19" fmla="*/ 2066047 w 2326422"/>
              <a:gd name="connsiteY19" fmla="*/ 3185748 h 3233888"/>
              <a:gd name="connsiteX20" fmla="*/ 2005849 w 2326422"/>
              <a:gd name="connsiteY20" fmla="*/ 3217882 h 3233888"/>
              <a:gd name="connsiteX21" fmla="*/ 1932697 w 2326422"/>
              <a:gd name="connsiteY21" fmla="*/ 3233373 h 3233888"/>
              <a:gd name="connsiteX22" fmla="*/ 1718400 w 2326422"/>
              <a:gd name="connsiteY22" fmla="*/ 3192902 h 3233888"/>
              <a:gd name="connsiteX23" fmla="*/ 1620754 w 2326422"/>
              <a:gd name="connsiteY23" fmla="*/ 3161936 h 3233888"/>
              <a:gd name="connsiteX24" fmla="*/ 1531073 w 2326422"/>
              <a:gd name="connsiteY24" fmla="*/ 3119876 h 3233888"/>
              <a:gd name="connsiteX25" fmla="*/ 1492166 w 2326422"/>
              <a:gd name="connsiteY25" fmla="*/ 3066686 h 3233888"/>
              <a:gd name="connsiteX26" fmla="*/ 1444032 w 2326422"/>
              <a:gd name="connsiteY26" fmla="*/ 3041916 h 3233888"/>
              <a:gd name="connsiteX27" fmla="*/ 1336038 w 2326422"/>
              <a:gd name="connsiteY27" fmla="*/ 2919974 h 3233888"/>
              <a:gd name="connsiteX28" fmla="*/ 1301666 w 2326422"/>
              <a:gd name="connsiteY28" fmla="*/ 2902380 h 3233888"/>
              <a:gd name="connsiteX29" fmla="*/ 1265098 w 2326422"/>
              <a:gd name="connsiteY29" fmla="*/ 2877138 h 3233888"/>
              <a:gd name="connsiteX30" fmla="*/ 1206431 w 2326422"/>
              <a:gd name="connsiteY30" fmla="*/ 2807140 h 3233888"/>
              <a:gd name="connsiteX31" fmla="*/ 1127692 w 2326422"/>
              <a:gd name="connsiteY31" fmla="*/ 2779481 h 3233888"/>
              <a:gd name="connsiteX32" fmla="*/ 1096878 w 2326422"/>
              <a:gd name="connsiteY32" fmla="*/ 2733311 h 3233888"/>
              <a:gd name="connsiteX33" fmla="*/ 1058779 w 2326422"/>
              <a:gd name="connsiteY33" fmla="*/ 2685686 h 3233888"/>
              <a:gd name="connsiteX34" fmla="*/ 1032678 w 2326422"/>
              <a:gd name="connsiteY34" fmla="*/ 2585814 h 3233888"/>
              <a:gd name="connsiteX35" fmla="*/ 1054016 w 2326422"/>
              <a:gd name="connsiteY35" fmla="*/ 2488042 h 3233888"/>
              <a:gd name="connsiteX36" fmla="*/ 1042438 w 2326422"/>
              <a:gd name="connsiteY36" fmla="*/ 2448801 h 3233888"/>
              <a:gd name="connsiteX37" fmla="*/ 1075448 w 2326422"/>
              <a:gd name="connsiteY37" fmla="*/ 2390411 h 3233888"/>
              <a:gd name="connsiteX38" fmla="*/ 1061880 w 2326422"/>
              <a:gd name="connsiteY38" fmla="*/ 2311814 h 3233888"/>
              <a:gd name="connsiteX39" fmla="*/ 1051635 w 2326422"/>
              <a:gd name="connsiteY39" fmla="*/ 2280873 h 3233888"/>
              <a:gd name="connsiteX40" fmla="*/ 1034966 w 2326422"/>
              <a:gd name="connsiteY40" fmla="*/ 2271348 h 3233888"/>
              <a:gd name="connsiteX41" fmla="*/ 989109 w 2326422"/>
              <a:gd name="connsiteY41" fmla="*/ 2278555 h 3233888"/>
              <a:gd name="connsiteX42" fmla="*/ 977816 w 2326422"/>
              <a:gd name="connsiteY42" fmla="*/ 2240392 h 3233888"/>
              <a:gd name="connsiteX43" fmla="*/ 997011 w 2326422"/>
              <a:gd name="connsiteY43" fmla="*/ 2184142 h 3233888"/>
              <a:gd name="connsiteX44" fmla="*/ 975434 w 2326422"/>
              <a:gd name="connsiteY44" fmla="*/ 2149905 h 3233888"/>
              <a:gd name="connsiteX45" fmla="*/ 931383 w 2326422"/>
              <a:gd name="connsiteY45" fmla="*/ 2119874 h 3233888"/>
              <a:gd name="connsiteX46" fmla="*/ 908041 w 2326422"/>
              <a:gd name="connsiteY46" fmla="*/ 2098469 h 3233888"/>
              <a:gd name="connsiteX47" fmla="*/ 903017 w 2326422"/>
              <a:gd name="connsiteY47" fmla="*/ 2048227 h 3233888"/>
              <a:gd name="connsiteX48" fmla="*/ 892969 w 2326422"/>
              <a:gd name="connsiteY48" fmla="*/ 2013058 h 3233888"/>
              <a:gd name="connsiteX49" fmla="*/ 892105 w 2326422"/>
              <a:gd name="connsiteY49" fmla="*/ 1995133 h 3233888"/>
              <a:gd name="connsiteX50" fmla="*/ 855156 w 2326422"/>
              <a:gd name="connsiteY50" fmla="*/ 1958578 h 3233888"/>
              <a:gd name="connsiteX51" fmla="*/ 832679 w 2326422"/>
              <a:gd name="connsiteY51" fmla="*/ 1957792 h 3233888"/>
              <a:gd name="connsiteX52" fmla="*/ 787461 w 2326422"/>
              <a:gd name="connsiteY52" fmla="*/ 1907550 h 3233888"/>
              <a:gd name="connsiteX53" fmla="*/ 757316 w 2326422"/>
              <a:gd name="connsiteY53" fmla="*/ 1877405 h 3233888"/>
              <a:gd name="connsiteX54" fmla="*/ 732195 w 2326422"/>
              <a:gd name="connsiteY54" fmla="*/ 1872381 h 3233888"/>
              <a:gd name="connsiteX55" fmla="*/ 682555 w 2326422"/>
              <a:gd name="connsiteY55" fmla="*/ 1792727 h 3233888"/>
              <a:gd name="connsiteX56" fmla="*/ 661857 w 2326422"/>
              <a:gd name="connsiteY56" fmla="*/ 1721656 h 3233888"/>
              <a:gd name="connsiteX57" fmla="*/ 630168 w 2326422"/>
              <a:gd name="connsiteY57" fmla="*/ 1683190 h 3233888"/>
              <a:gd name="connsiteX58" fmla="*/ 623024 w 2326422"/>
              <a:gd name="connsiteY58" fmla="*/ 1645090 h 3233888"/>
              <a:gd name="connsiteX59" fmla="*/ 601567 w 2326422"/>
              <a:gd name="connsiteY59" fmla="*/ 1616148 h 3233888"/>
              <a:gd name="connsiteX60" fmla="*/ 601593 w 2326422"/>
              <a:gd name="connsiteY60" fmla="*/ 1597465 h 3233888"/>
              <a:gd name="connsiteX61" fmla="*/ 566397 w 2326422"/>
              <a:gd name="connsiteY61" fmla="*/ 1545810 h 3233888"/>
              <a:gd name="connsiteX62" fmla="*/ 501083 w 2326422"/>
              <a:gd name="connsiteY62" fmla="*/ 1475471 h 3233888"/>
              <a:gd name="connsiteX63" fmla="*/ 470938 w 2326422"/>
              <a:gd name="connsiteY63" fmla="*/ 1440302 h 3233888"/>
              <a:gd name="connsiteX64" fmla="*/ 435769 w 2326422"/>
              <a:gd name="connsiteY64" fmla="*/ 1400109 h 3233888"/>
              <a:gd name="connsiteX65" fmla="*/ 425380 w 2326422"/>
              <a:gd name="connsiteY65" fmla="*/ 1335527 h 3233888"/>
              <a:gd name="connsiteX66" fmla="*/ 430745 w 2326422"/>
              <a:gd name="connsiteY66" fmla="*/ 1309673 h 3233888"/>
              <a:gd name="connsiteX67" fmla="*/ 387281 w 2326422"/>
              <a:gd name="connsiteY67" fmla="*/ 1287902 h 3233888"/>
              <a:gd name="connsiteX68" fmla="*/ 360406 w 2326422"/>
              <a:gd name="connsiteY68" fmla="*/ 1289577 h 3233888"/>
              <a:gd name="connsiteX69" fmla="*/ 350881 w 2326422"/>
              <a:gd name="connsiteY69" fmla="*/ 1249933 h 3233888"/>
              <a:gd name="connsiteX70" fmla="*/ 353944 w 2326422"/>
              <a:gd name="connsiteY70" fmla="*/ 1175983 h 3233888"/>
              <a:gd name="connsiteX71" fmla="*/ 335285 w 2326422"/>
              <a:gd name="connsiteY71" fmla="*/ 1148900 h 3233888"/>
              <a:gd name="connsiteX72" fmla="*/ 305140 w 2326422"/>
              <a:gd name="connsiteY72" fmla="*/ 1103682 h 3233888"/>
              <a:gd name="connsiteX73" fmla="*/ 249874 w 2326422"/>
              <a:gd name="connsiteY73" fmla="*/ 1050275 h 3233888"/>
              <a:gd name="connsiteX74" fmla="*/ 219729 w 2326422"/>
              <a:gd name="connsiteY74" fmla="*/ 1008223 h 3233888"/>
              <a:gd name="connsiteX75" fmla="*/ 184560 w 2326422"/>
              <a:gd name="connsiteY75" fmla="*/ 993150 h 3233888"/>
              <a:gd name="connsiteX76" fmla="*/ 163443 w 2326422"/>
              <a:gd name="connsiteY76" fmla="*/ 980721 h 3233888"/>
              <a:gd name="connsiteX77" fmla="*/ 139342 w 2326422"/>
              <a:gd name="connsiteY77" fmla="*/ 973054 h 3233888"/>
              <a:gd name="connsiteX78" fmla="*/ 111055 w 2326422"/>
              <a:gd name="connsiteY78" fmla="*/ 954527 h 3233888"/>
              <a:gd name="connsiteX79" fmla="*/ 74028 w 2326422"/>
              <a:gd name="connsiteY79" fmla="*/ 947933 h 3233888"/>
              <a:gd name="connsiteX80" fmla="*/ 39618 w 2326422"/>
              <a:gd name="connsiteY80" fmla="*/ 923571 h 3233888"/>
              <a:gd name="connsiteX81" fmla="*/ 1 w 2326422"/>
              <a:gd name="connsiteY81" fmla="*/ 905620 h 3233888"/>
              <a:gd name="connsiteX82" fmla="*/ 38859 w 2326422"/>
              <a:gd name="connsiteY82" fmla="*/ 782135 h 3233888"/>
              <a:gd name="connsiteX83" fmla="*/ 69004 w 2326422"/>
              <a:gd name="connsiteY83" fmla="*/ 711797 h 3233888"/>
              <a:gd name="connsiteX84" fmla="*/ 164463 w 2326422"/>
              <a:gd name="connsiteY84" fmla="*/ 591216 h 3233888"/>
              <a:gd name="connsiteX85" fmla="*/ 201229 w 2326422"/>
              <a:gd name="connsiteY85" fmla="*/ 535950 h 3233888"/>
              <a:gd name="connsiteX86" fmla="*/ 254898 w 2326422"/>
              <a:gd name="connsiteY86" fmla="*/ 510829 h 3233888"/>
              <a:gd name="connsiteX87" fmla="*/ 325237 w 2326422"/>
              <a:gd name="connsiteY87" fmla="*/ 470636 h 3233888"/>
              <a:gd name="connsiteX88" fmla="*/ 435769 w 2326422"/>
              <a:gd name="connsiteY88" fmla="*/ 440491 h 3233888"/>
              <a:gd name="connsiteX89" fmla="*/ 480986 w 2326422"/>
              <a:gd name="connsiteY89" fmla="*/ 420394 h 3233888"/>
              <a:gd name="connsiteX90" fmla="*/ 516156 w 2326422"/>
              <a:gd name="connsiteY90" fmla="*/ 380201 h 3233888"/>
              <a:gd name="connsiteX91" fmla="*/ 536252 w 2326422"/>
              <a:gd name="connsiteY91" fmla="*/ 294790 h 3233888"/>
              <a:gd name="connsiteX92" fmla="*/ 569041 w 2326422"/>
              <a:gd name="connsiteY92" fmla="*/ 207782 h 3233888"/>
              <a:gd name="connsiteX93" fmla="*/ 636736 w 2326422"/>
              <a:gd name="connsiteY93" fmla="*/ 118944 h 3233888"/>
              <a:gd name="connsiteX94" fmla="*/ 752292 w 2326422"/>
              <a:gd name="connsiteY94" fmla="*/ 18460 h 3233888"/>
              <a:gd name="connsiteX95" fmla="*/ 780893 w 2326422"/>
              <a:gd name="connsiteY95" fmla="*/ 4984 h 3233888"/>
              <a:gd name="connsiteX96" fmla="*/ 1139742 w 2326422"/>
              <a:gd name="connsiteY96" fmla="*/ 75837 h 3233888"/>
              <a:gd name="connsiteX97" fmla="*/ 980212 w 2326422"/>
              <a:gd name="connsiteY97" fmla="*/ 49652 h 3233888"/>
              <a:gd name="connsiteX98" fmla="*/ 812110 w 2326422"/>
              <a:gd name="connsiteY98" fmla="*/ 11997 h 3233888"/>
              <a:gd name="connsiteX99" fmla="*/ 1203456 w 2326422"/>
              <a:gd name="connsiteY99" fmla="*/ 101899 h 3233888"/>
              <a:gd name="connsiteX100" fmla="*/ 1278295 w 2326422"/>
              <a:gd name="connsiteY100" fmla="*/ 222079 h 3233888"/>
              <a:gd name="connsiteX101" fmla="*/ 1332622 w 2326422"/>
              <a:gd name="connsiteY101" fmla="*/ 299672 h 3233888"/>
              <a:gd name="connsiteX102" fmla="*/ 1366218 w 2326422"/>
              <a:gd name="connsiteY102" fmla="*/ 387109 h 3233888"/>
              <a:gd name="connsiteX103" fmla="*/ 1457037 w 2326422"/>
              <a:gd name="connsiteY103" fmla="*/ 522526 h 3233888"/>
              <a:gd name="connsiteX104" fmla="*/ 1528746 w 2326422"/>
              <a:gd name="connsiteY104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2091444 w 2326422"/>
              <a:gd name="connsiteY7" fmla="*/ 1230403 h 3233888"/>
              <a:gd name="connsiteX8" fmla="*/ 2155712 w 2326422"/>
              <a:gd name="connsiteY8" fmla="*/ 1597796 h 3233888"/>
              <a:gd name="connsiteX9" fmla="*/ 2173203 w 2326422"/>
              <a:gd name="connsiteY9" fmla="*/ 1795098 h 3233888"/>
              <a:gd name="connsiteX10" fmla="*/ 2145384 w 2326422"/>
              <a:gd name="connsiteY10" fmla="*/ 1954233 h 3233888"/>
              <a:gd name="connsiteX11" fmla="*/ 2207532 w 2326422"/>
              <a:gd name="connsiteY11" fmla="*/ 2188268 h 3233888"/>
              <a:gd name="connsiteX12" fmla="*/ 2285931 w 2326422"/>
              <a:gd name="connsiteY12" fmla="*/ 2449952 h 3233888"/>
              <a:gd name="connsiteX13" fmla="*/ 2320840 w 2326422"/>
              <a:gd name="connsiteY13" fmla="*/ 2595198 h 3233888"/>
              <a:gd name="connsiteX14" fmla="*/ 2326413 w 2326422"/>
              <a:gd name="connsiteY14" fmla="*/ 2753958 h 3233888"/>
              <a:gd name="connsiteX15" fmla="*/ 2308934 w 2326422"/>
              <a:gd name="connsiteY15" fmla="*/ 2780936 h 3233888"/>
              <a:gd name="connsiteX16" fmla="*/ 2313698 w 2326422"/>
              <a:gd name="connsiteY16" fmla="*/ 2909524 h 3233888"/>
              <a:gd name="connsiteX17" fmla="*/ 2280504 w 2326422"/>
              <a:gd name="connsiteY17" fmla="*/ 2966640 h 3233888"/>
              <a:gd name="connsiteX18" fmla="*/ 2229748 w 2326422"/>
              <a:gd name="connsiteY18" fmla="*/ 3030523 h 3233888"/>
              <a:gd name="connsiteX19" fmla="*/ 2141965 w 2326422"/>
              <a:gd name="connsiteY19" fmla="*/ 3082719 h 3233888"/>
              <a:gd name="connsiteX20" fmla="*/ 2066047 w 2326422"/>
              <a:gd name="connsiteY20" fmla="*/ 3185748 h 3233888"/>
              <a:gd name="connsiteX21" fmla="*/ 2005849 w 2326422"/>
              <a:gd name="connsiteY21" fmla="*/ 3217882 h 3233888"/>
              <a:gd name="connsiteX22" fmla="*/ 1932697 w 2326422"/>
              <a:gd name="connsiteY22" fmla="*/ 3233373 h 3233888"/>
              <a:gd name="connsiteX23" fmla="*/ 1718400 w 2326422"/>
              <a:gd name="connsiteY23" fmla="*/ 3192902 h 3233888"/>
              <a:gd name="connsiteX24" fmla="*/ 1620754 w 2326422"/>
              <a:gd name="connsiteY24" fmla="*/ 3161936 h 3233888"/>
              <a:gd name="connsiteX25" fmla="*/ 1531073 w 2326422"/>
              <a:gd name="connsiteY25" fmla="*/ 3119876 h 3233888"/>
              <a:gd name="connsiteX26" fmla="*/ 1492166 w 2326422"/>
              <a:gd name="connsiteY26" fmla="*/ 3066686 h 3233888"/>
              <a:gd name="connsiteX27" fmla="*/ 1444032 w 2326422"/>
              <a:gd name="connsiteY27" fmla="*/ 3041916 h 3233888"/>
              <a:gd name="connsiteX28" fmla="*/ 1336038 w 2326422"/>
              <a:gd name="connsiteY28" fmla="*/ 2919974 h 3233888"/>
              <a:gd name="connsiteX29" fmla="*/ 1301666 w 2326422"/>
              <a:gd name="connsiteY29" fmla="*/ 2902380 h 3233888"/>
              <a:gd name="connsiteX30" fmla="*/ 1265098 w 2326422"/>
              <a:gd name="connsiteY30" fmla="*/ 2877138 h 3233888"/>
              <a:gd name="connsiteX31" fmla="*/ 1206431 w 2326422"/>
              <a:gd name="connsiteY31" fmla="*/ 2807140 h 3233888"/>
              <a:gd name="connsiteX32" fmla="*/ 1127692 w 2326422"/>
              <a:gd name="connsiteY32" fmla="*/ 2779481 h 3233888"/>
              <a:gd name="connsiteX33" fmla="*/ 1096878 w 2326422"/>
              <a:gd name="connsiteY33" fmla="*/ 2733311 h 3233888"/>
              <a:gd name="connsiteX34" fmla="*/ 1058779 w 2326422"/>
              <a:gd name="connsiteY34" fmla="*/ 2685686 h 3233888"/>
              <a:gd name="connsiteX35" fmla="*/ 1032678 w 2326422"/>
              <a:gd name="connsiteY35" fmla="*/ 2585814 h 3233888"/>
              <a:gd name="connsiteX36" fmla="*/ 1054016 w 2326422"/>
              <a:gd name="connsiteY36" fmla="*/ 2488042 h 3233888"/>
              <a:gd name="connsiteX37" fmla="*/ 1042438 w 2326422"/>
              <a:gd name="connsiteY37" fmla="*/ 2448801 h 3233888"/>
              <a:gd name="connsiteX38" fmla="*/ 1075448 w 2326422"/>
              <a:gd name="connsiteY38" fmla="*/ 2390411 h 3233888"/>
              <a:gd name="connsiteX39" fmla="*/ 1061880 w 2326422"/>
              <a:gd name="connsiteY39" fmla="*/ 2311814 h 3233888"/>
              <a:gd name="connsiteX40" fmla="*/ 1051635 w 2326422"/>
              <a:gd name="connsiteY40" fmla="*/ 2280873 h 3233888"/>
              <a:gd name="connsiteX41" fmla="*/ 1034966 w 2326422"/>
              <a:gd name="connsiteY41" fmla="*/ 2271348 h 3233888"/>
              <a:gd name="connsiteX42" fmla="*/ 989109 w 2326422"/>
              <a:gd name="connsiteY42" fmla="*/ 2278555 h 3233888"/>
              <a:gd name="connsiteX43" fmla="*/ 977816 w 2326422"/>
              <a:gd name="connsiteY43" fmla="*/ 2240392 h 3233888"/>
              <a:gd name="connsiteX44" fmla="*/ 997011 w 2326422"/>
              <a:gd name="connsiteY44" fmla="*/ 2184142 h 3233888"/>
              <a:gd name="connsiteX45" fmla="*/ 975434 w 2326422"/>
              <a:gd name="connsiteY45" fmla="*/ 2149905 h 3233888"/>
              <a:gd name="connsiteX46" fmla="*/ 931383 w 2326422"/>
              <a:gd name="connsiteY46" fmla="*/ 2119874 h 3233888"/>
              <a:gd name="connsiteX47" fmla="*/ 908041 w 2326422"/>
              <a:gd name="connsiteY47" fmla="*/ 2098469 h 3233888"/>
              <a:gd name="connsiteX48" fmla="*/ 903017 w 2326422"/>
              <a:gd name="connsiteY48" fmla="*/ 2048227 h 3233888"/>
              <a:gd name="connsiteX49" fmla="*/ 892969 w 2326422"/>
              <a:gd name="connsiteY49" fmla="*/ 2013058 h 3233888"/>
              <a:gd name="connsiteX50" fmla="*/ 892105 w 2326422"/>
              <a:gd name="connsiteY50" fmla="*/ 1995133 h 3233888"/>
              <a:gd name="connsiteX51" fmla="*/ 855156 w 2326422"/>
              <a:gd name="connsiteY51" fmla="*/ 1958578 h 3233888"/>
              <a:gd name="connsiteX52" fmla="*/ 832679 w 2326422"/>
              <a:gd name="connsiteY52" fmla="*/ 1957792 h 3233888"/>
              <a:gd name="connsiteX53" fmla="*/ 787461 w 2326422"/>
              <a:gd name="connsiteY53" fmla="*/ 1907550 h 3233888"/>
              <a:gd name="connsiteX54" fmla="*/ 757316 w 2326422"/>
              <a:gd name="connsiteY54" fmla="*/ 1877405 h 3233888"/>
              <a:gd name="connsiteX55" fmla="*/ 732195 w 2326422"/>
              <a:gd name="connsiteY55" fmla="*/ 1872381 h 3233888"/>
              <a:gd name="connsiteX56" fmla="*/ 682555 w 2326422"/>
              <a:gd name="connsiteY56" fmla="*/ 1792727 h 3233888"/>
              <a:gd name="connsiteX57" fmla="*/ 661857 w 2326422"/>
              <a:gd name="connsiteY57" fmla="*/ 1721656 h 3233888"/>
              <a:gd name="connsiteX58" fmla="*/ 630168 w 2326422"/>
              <a:gd name="connsiteY58" fmla="*/ 1683190 h 3233888"/>
              <a:gd name="connsiteX59" fmla="*/ 623024 w 2326422"/>
              <a:gd name="connsiteY59" fmla="*/ 1645090 h 3233888"/>
              <a:gd name="connsiteX60" fmla="*/ 601567 w 2326422"/>
              <a:gd name="connsiteY60" fmla="*/ 1616148 h 3233888"/>
              <a:gd name="connsiteX61" fmla="*/ 601593 w 2326422"/>
              <a:gd name="connsiteY61" fmla="*/ 1597465 h 3233888"/>
              <a:gd name="connsiteX62" fmla="*/ 566397 w 2326422"/>
              <a:gd name="connsiteY62" fmla="*/ 1545810 h 3233888"/>
              <a:gd name="connsiteX63" fmla="*/ 501083 w 2326422"/>
              <a:gd name="connsiteY63" fmla="*/ 1475471 h 3233888"/>
              <a:gd name="connsiteX64" fmla="*/ 470938 w 2326422"/>
              <a:gd name="connsiteY64" fmla="*/ 1440302 h 3233888"/>
              <a:gd name="connsiteX65" fmla="*/ 435769 w 2326422"/>
              <a:gd name="connsiteY65" fmla="*/ 1400109 h 3233888"/>
              <a:gd name="connsiteX66" fmla="*/ 425380 w 2326422"/>
              <a:gd name="connsiteY66" fmla="*/ 1335527 h 3233888"/>
              <a:gd name="connsiteX67" fmla="*/ 430745 w 2326422"/>
              <a:gd name="connsiteY67" fmla="*/ 1309673 h 3233888"/>
              <a:gd name="connsiteX68" fmla="*/ 387281 w 2326422"/>
              <a:gd name="connsiteY68" fmla="*/ 1287902 h 3233888"/>
              <a:gd name="connsiteX69" fmla="*/ 360406 w 2326422"/>
              <a:gd name="connsiteY69" fmla="*/ 1289577 h 3233888"/>
              <a:gd name="connsiteX70" fmla="*/ 350881 w 2326422"/>
              <a:gd name="connsiteY70" fmla="*/ 1249933 h 3233888"/>
              <a:gd name="connsiteX71" fmla="*/ 353944 w 2326422"/>
              <a:gd name="connsiteY71" fmla="*/ 1175983 h 3233888"/>
              <a:gd name="connsiteX72" fmla="*/ 335285 w 2326422"/>
              <a:gd name="connsiteY72" fmla="*/ 1148900 h 3233888"/>
              <a:gd name="connsiteX73" fmla="*/ 305140 w 2326422"/>
              <a:gd name="connsiteY73" fmla="*/ 1103682 h 3233888"/>
              <a:gd name="connsiteX74" fmla="*/ 249874 w 2326422"/>
              <a:gd name="connsiteY74" fmla="*/ 1050275 h 3233888"/>
              <a:gd name="connsiteX75" fmla="*/ 219729 w 2326422"/>
              <a:gd name="connsiteY75" fmla="*/ 1008223 h 3233888"/>
              <a:gd name="connsiteX76" fmla="*/ 184560 w 2326422"/>
              <a:gd name="connsiteY76" fmla="*/ 993150 h 3233888"/>
              <a:gd name="connsiteX77" fmla="*/ 163443 w 2326422"/>
              <a:gd name="connsiteY77" fmla="*/ 980721 h 3233888"/>
              <a:gd name="connsiteX78" fmla="*/ 139342 w 2326422"/>
              <a:gd name="connsiteY78" fmla="*/ 973054 h 3233888"/>
              <a:gd name="connsiteX79" fmla="*/ 111055 w 2326422"/>
              <a:gd name="connsiteY79" fmla="*/ 954527 h 3233888"/>
              <a:gd name="connsiteX80" fmla="*/ 74028 w 2326422"/>
              <a:gd name="connsiteY80" fmla="*/ 947933 h 3233888"/>
              <a:gd name="connsiteX81" fmla="*/ 39618 w 2326422"/>
              <a:gd name="connsiteY81" fmla="*/ 923571 h 3233888"/>
              <a:gd name="connsiteX82" fmla="*/ 1 w 2326422"/>
              <a:gd name="connsiteY82" fmla="*/ 905620 h 3233888"/>
              <a:gd name="connsiteX83" fmla="*/ 38859 w 2326422"/>
              <a:gd name="connsiteY83" fmla="*/ 782135 h 3233888"/>
              <a:gd name="connsiteX84" fmla="*/ 69004 w 2326422"/>
              <a:gd name="connsiteY84" fmla="*/ 711797 h 3233888"/>
              <a:gd name="connsiteX85" fmla="*/ 164463 w 2326422"/>
              <a:gd name="connsiteY85" fmla="*/ 591216 h 3233888"/>
              <a:gd name="connsiteX86" fmla="*/ 201229 w 2326422"/>
              <a:gd name="connsiteY86" fmla="*/ 535950 h 3233888"/>
              <a:gd name="connsiteX87" fmla="*/ 254898 w 2326422"/>
              <a:gd name="connsiteY87" fmla="*/ 510829 h 3233888"/>
              <a:gd name="connsiteX88" fmla="*/ 325237 w 2326422"/>
              <a:gd name="connsiteY88" fmla="*/ 470636 h 3233888"/>
              <a:gd name="connsiteX89" fmla="*/ 435769 w 2326422"/>
              <a:gd name="connsiteY89" fmla="*/ 440491 h 3233888"/>
              <a:gd name="connsiteX90" fmla="*/ 480986 w 2326422"/>
              <a:gd name="connsiteY90" fmla="*/ 420394 h 3233888"/>
              <a:gd name="connsiteX91" fmla="*/ 516156 w 2326422"/>
              <a:gd name="connsiteY91" fmla="*/ 380201 h 3233888"/>
              <a:gd name="connsiteX92" fmla="*/ 536252 w 2326422"/>
              <a:gd name="connsiteY92" fmla="*/ 294790 h 3233888"/>
              <a:gd name="connsiteX93" fmla="*/ 569041 w 2326422"/>
              <a:gd name="connsiteY93" fmla="*/ 207782 h 3233888"/>
              <a:gd name="connsiteX94" fmla="*/ 636736 w 2326422"/>
              <a:gd name="connsiteY94" fmla="*/ 118944 h 3233888"/>
              <a:gd name="connsiteX95" fmla="*/ 752292 w 2326422"/>
              <a:gd name="connsiteY95" fmla="*/ 18460 h 3233888"/>
              <a:gd name="connsiteX96" fmla="*/ 780893 w 2326422"/>
              <a:gd name="connsiteY96" fmla="*/ 4984 h 3233888"/>
              <a:gd name="connsiteX97" fmla="*/ 1139742 w 2326422"/>
              <a:gd name="connsiteY97" fmla="*/ 75837 h 3233888"/>
              <a:gd name="connsiteX98" fmla="*/ 980212 w 2326422"/>
              <a:gd name="connsiteY98" fmla="*/ 49652 h 3233888"/>
              <a:gd name="connsiteX99" fmla="*/ 812110 w 2326422"/>
              <a:gd name="connsiteY99" fmla="*/ 11997 h 3233888"/>
              <a:gd name="connsiteX100" fmla="*/ 1203456 w 2326422"/>
              <a:gd name="connsiteY100" fmla="*/ 101899 h 3233888"/>
              <a:gd name="connsiteX101" fmla="*/ 1278295 w 2326422"/>
              <a:gd name="connsiteY101" fmla="*/ 222079 h 3233888"/>
              <a:gd name="connsiteX102" fmla="*/ 1332622 w 2326422"/>
              <a:gd name="connsiteY102" fmla="*/ 299672 h 3233888"/>
              <a:gd name="connsiteX103" fmla="*/ 1366218 w 2326422"/>
              <a:gd name="connsiteY103" fmla="*/ 387109 h 3233888"/>
              <a:gd name="connsiteX104" fmla="*/ 1457037 w 2326422"/>
              <a:gd name="connsiteY104" fmla="*/ 522526 h 3233888"/>
              <a:gd name="connsiteX105" fmla="*/ 1528746 w 2326422"/>
              <a:gd name="connsiteY105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2001753 w 2326422"/>
              <a:gd name="connsiteY7" fmla="*/ 1128347 h 3233888"/>
              <a:gd name="connsiteX8" fmla="*/ 2091444 w 2326422"/>
              <a:gd name="connsiteY8" fmla="*/ 1230403 h 3233888"/>
              <a:gd name="connsiteX9" fmla="*/ 2155712 w 2326422"/>
              <a:gd name="connsiteY9" fmla="*/ 1597796 h 3233888"/>
              <a:gd name="connsiteX10" fmla="*/ 2173203 w 2326422"/>
              <a:gd name="connsiteY10" fmla="*/ 1795098 h 3233888"/>
              <a:gd name="connsiteX11" fmla="*/ 2145384 w 2326422"/>
              <a:gd name="connsiteY11" fmla="*/ 1954233 h 3233888"/>
              <a:gd name="connsiteX12" fmla="*/ 2207532 w 2326422"/>
              <a:gd name="connsiteY12" fmla="*/ 2188268 h 3233888"/>
              <a:gd name="connsiteX13" fmla="*/ 2285931 w 2326422"/>
              <a:gd name="connsiteY13" fmla="*/ 2449952 h 3233888"/>
              <a:gd name="connsiteX14" fmla="*/ 2320840 w 2326422"/>
              <a:gd name="connsiteY14" fmla="*/ 2595198 h 3233888"/>
              <a:gd name="connsiteX15" fmla="*/ 2326413 w 2326422"/>
              <a:gd name="connsiteY15" fmla="*/ 2753958 h 3233888"/>
              <a:gd name="connsiteX16" fmla="*/ 2308934 w 2326422"/>
              <a:gd name="connsiteY16" fmla="*/ 2780936 h 3233888"/>
              <a:gd name="connsiteX17" fmla="*/ 2313698 w 2326422"/>
              <a:gd name="connsiteY17" fmla="*/ 2909524 h 3233888"/>
              <a:gd name="connsiteX18" fmla="*/ 2280504 w 2326422"/>
              <a:gd name="connsiteY18" fmla="*/ 2966640 h 3233888"/>
              <a:gd name="connsiteX19" fmla="*/ 2229748 w 2326422"/>
              <a:gd name="connsiteY19" fmla="*/ 3030523 h 3233888"/>
              <a:gd name="connsiteX20" fmla="*/ 2141965 w 2326422"/>
              <a:gd name="connsiteY20" fmla="*/ 3082719 h 3233888"/>
              <a:gd name="connsiteX21" fmla="*/ 2066047 w 2326422"/>
              <a:gd name="connsiteY21" fmla="*/ 3185748 h 3233888"/>
              <a:gd name="connsiteX22" fmla="*/ 2005849 w 2326422"/>
              <a:gd name="connsiteY22" fmla="*/ 3217882 h 3233888"/>
              <a:gd name="connsiteX23" fmla="*/ 1932697 w 2326422"/>
              <a:gd name="connsiteY23" fmla="*/ 3233373 h 3233888"/>
              <a:gd name="connsiteX24" fmla="*/ 1718400 w 2326422"/>
              <a:gd name="connsiteY24" fmla="*/ 3192902 h 3233888"/>
              <a:gd name="connsiteX25" fmla="*/ 1620754 w 2326422"/>
              <a:gd name="connsiteY25" fmla="*/ 3161936 h 3233888"/>
              <a:gd name="connsiteX26" fmla="*/ 1531073 w 2326422"/>
              <a:gd name="connsiteY26" fmla="*/ 3119876 h 3233888"/>
              <a:gd name="connsiteX27" fmla="*/ 1492166 w 2326422"/>
              <a:gd name="connsiteY27" fmla="*/ 3066686 h 3233888"/>
              <a:gd name="connsiteX28" fmla="*/ 1444032 w 2326422"/>
              <a:gd name="connsiteY28" fmla="*/ 3041916 h 3233888"/>
              <a:gd name="connsiteX29" fmla="*/ 1336038 w 2326422"/>
              <a:gd name="connsiteY29" fmla="*/ 2919974 h 3233888"/>
              <a:gd name="connsiteX30" fmla="*/ 1301666 w 2326422"/>
              <a:gd name="connsiteY30" fmla="*/ 2902380 h 3233888"/>
              <a:gd name="connsiteX31" fmla="*/ 1265098 w 2326422"/>
              <a:gd name="connsiteY31" fmla="*/ 2877138 h 3233888"/>
              <a:gd name="connsiteX32" fmla="*/ 1206431 w 2326422"/>
              <a:gd name="connsiteY32" fmla="*/ 2807140 h 3233888"/>
              <a:gd name="connsiteX33" fmla="*/ 1127692 w 2326422"/>
              <a:gd name="connsiteY33" fmla="*/ 2779481 h 3233888"/>
              <a:gd name="connsiteX34" fmla="*/ 1096878 w 2326422"/>
              <a:gd name="connsiteY34" fmla="*/ 2733311 h 3233888"/>
              <a:gd name="connsiteX35" fmla="*/ 1058779 w 2326422"/>
              <a:gd name="connsiteY35" fmla="*/ 2685686 h 3233888"/>
              <a:gd name="connsiteX36" fmla="*/ 1032678 w 2326422"/>
              <a:gd name="connsiteY36" fmla="*/ 2585814 h 3233888"/>
              <a:gd name="connsiteX37" fmla="*/ 1054016 w 2326422"/>
              <a:gd name="connsiteY37" fmla="*/ 2488042 h 3233888"/>
              <a:gd name="connsiteX38" fmla="*/ 1042438 w 2326422"/>
              <a:gd name="connsiteY38" fmla="*/ 2448801 h 3233888"/>
              <a:gd name="connsiteX39" fmla="*/ 1075448 w 2326422"/>
              <a:gd name="connsiteY39" fmla="*/ 2390411 h 3233888"/>
              <a:gd name="connsiteX40" fmla="*/ 1061880 w 2326422"/>
              <a:gd name="connsiteY40" fmla="*/ 2311814 h 3233888"/>
              <a:gd name="connsiteX41" fmla="*/ 1051635 w 2326422"/>
              <a:gd name="connsiteY41" fmla="*/ 2280873 h 3233888"/>
              <a:gd name="connsiteX42" fmla="*/ 1034966 w 2326422"/>
              <a:gd name="connsiteY42" fmla="*/ 2271348 h 3233888"/>
              <a:gd name="connsiteX43" fmla="*/ 989109 w 2326422"/>
              <a:gd name="connsiteY43" fmla="*/ 2278555 h 3233888"/>
              <a:gd name="connsiteX44" fmla="*/ 977816 w 2326422"/>
              <a:gd name="connsiteY44" fmla="*/ 2240392 h 3233888"/>
              <a:gd name="connsiteX45" fmla="*/ 997011 w 2326422"/>
              <a:gd name="connsiteY45" fmla="*/ 2184142 h 3233888"/>
              <a:gd name="connsiteX46" fmla="*/ 975434 w 2326422"/>
              <a:gd name="connsiteY46" fmla="*/ 2149905 h 3233888"/>
              <a:gd name="connsiteX47" fmla="*/ 931383 w 2326422"/>
              <a:gd name="connsiteY47" fmla="*/ 2119874 h 3233888"/>
              <a:gd name="connsiteX48" fmla="*/ 908041 w 2326422"/>
              <a:gd name="connsiteY48" fmla="*/ 2098469 h 3233888"/>
              <a:gd name="connsiteX49" fmla="*/ 903017 w 2326422"/>
              <a:gd name="connsiteY49" fmla="*/ 2048227 h 3233888"/>
              <a:gd name="connsiteX50" fmla="*/ 892969 w 2326422"/>
              <a:gd name="connsiteY50" fmla="*/ 2013058 h 3233888"/>
              <a:gd name="connsiteX51" fmla="*/ 892105 w 2326422"/>
              <a:gd name="connsiteY51" fmla="*/ 1995133 h 3233888"/>
              <a:gd name="connsiteX52" fmla="*/ 855156 w 2326422"/>
              <a:gd name="connsiteY52" fmla="*/ 1958578 h 3233888"/>
              <a:gd name="connsiteX53" fmla="*/ 832679 w 2326422"/>
              <a:gd name="connsiteY53" fmla="*/ 1957792 h 3233888"/>
              <a:gd name="connsiteX54" fmla="*/ 787461 w 2326422"/>
              <a:gd name="connsiteY54" fmla="*/ 1907550 h 3233888"/>
              <a:gd name="connsiteX55" fmla="*/ 757316 w 2326422"/>
              <a:gd name="connsiteY55" fmla="*/ 1877405 h 3233888"/>
              <a:gd name="connsiteX56" fmla="*/ 732195 w 2326422"/>
              <a:gd name="connsiteY56" fmla="*/ 1872381 h 3233888"/>
              <a:gd name="connsiteX57" fmla="*/ 682555 w 2326422"/>
              <a:gd name="connsiteY57" fmla="*/ 1792727 h 3233888"/>
              <a:gd name="connsiteX58" fmla="*/ 661857 w 2326422"/>
              <a:gd name="connsiteY58" fmla="*/ 1721656 h 3233888"/>
              <a:gd name="connsiteX59" fmla="*/ 630168 w 2326422"/>
              <a:gd name="connsiteY59" fmla="*/ 1683190 h 3233888"/>
              <a:gd name="connsiteX60" fmla="*/ 623024 w 2326422"/>
              <a:gd name="connsiteY60" fmla="*/ 1645090 h 3233888"/>
              <a:gd name="connsiteX61" fmla="*/ 601567 w 2326422"/>
              <a:gd name="connsiteY61" fmla="*/ 1616148 h 3233888"/>
              <a:gd name="connsiteX62" fmla="*/ 601593 w 2326422"/>
              <a:gd name="connsiteY62" fmla="*/ 1597465 h 3233888"/>
              <a:gd name="connsiteX63" fmla="*/ 566397 w 2326422"/>
              <a:gd name="connsiteY63" fmla="*/ 1545810 h 3233888"/>
              <a:gd name="connsiteX64" fmla="*/ 501083 w 2326422"/>
              <a:gd name="connsiteY64" fmla="*/ 1475471 h 3233888"/>
              <a:gd name="connsiteX65" fmla="*/ 470938 w 2326422"/>
              <a:gd name="connsiteY65" fmla="*/ 1440302 h 3233888"/>
              <a:gd name="connsiteX66" fmla="*/ 435769 w 2326422"/>
              <a:gd name="connsiteY66" fmla="*/ 1400109 h 3233888"/>
              <a:gd name="connsiteX67" fmla="*/ 425380 w 2326422"/>
              <a:gd name="connsiteY67" fmla="*/ 1335527 h 3233888"/>
              <a:gd name="connsiteX68" fmla="*/ 430745 w 2326422"/>
              <a:gd name="connsiteY68" fmla="*/ 1309673 h 3233888"/>
              <a:gd name="connsiteX69" fmla="*/ 387281 w 2326422"/>
              <a:gd name="connsiteY69" fmla="*/ 1287902 h 3233888"/>
              <a:gd name="connsiteX70" fmla="*/ 360406 w 2326422"/>
              <a:gd name="connsiteY70" fmla="*/ 1289577 h 3233888"/>
              <a:gd name="connsiteX71" fmla="*/ 350881 w 2326422"/>
              <a:gd name="connsiteY71" fmla="*/ 1249933 h 3233888"/>
              <a:gd name="connsiteX72" fmla="*/ 353944 w 2326422"/>
              <a:gd name="connsiteY72" fmla="*/ 1175983 h 3233888"/>
              <a:gd name="connsiteX73" fmla="*/ 335285 w 2326422"/>
              <a:gd name="connsiteY73" fmla="*/ 1148900 h 3233888"/>
              <a:gd name="connsiteX74" fmla="*/ 305140 w 2326422"/>
              <a:gd name="connsiteY74" fmla="*/ 1103682 h 3233888"/>
              <a:gd name="connsiteX75" fmla="*/ 249874 w 2326422"/>
              <a:gd name="connsiteY75" fmla="*/ 1050275 h 3233888"/>
              <a:gd name="connsiteX76" fmla="*/ 219729 w 2326422"/>
              <a:gd name="connsiteY76" fmla="*/ 1008223 h 3233888"/>
              <a:gd name="connsiteX77" fmla="*/ 184560 w 2326422"/>
              <a:gd name="connsiteY77" fmla="*/ 993150 h 3233888"/>
              <a:gd name="connsiteX78" fmla="*/ 163443 w 2326422"/>
              <a:gd name="connsiteY78" fmla="*/ 980721 h 3233888"/>
              <a:gd name="connsiteX79" fmla="*/ 139342 w 2326422"/>
              <a:gd name="connsiteY79" fmla="*/ 973054 h 3233888"/>
              <a:gd name="connsiteX80" fmla="*/ 111055 w 2326422"/>
              <a:gd name="connsiteY80" fmla="*/ 954527 h 3233888"/>
              <a:gd name="connsiteX81" fmla="*/ 74028 w 2326422"/>
              <a:gd name="connsiteY81" fmla="*/ 947933 h 3233888"/>
              <a:gd name="connsiteX82" fmla="*/ 39618 w 2326422"/>
              <a:gd name="connsiteY82" fmla="*/ 923571 h 3233888"/>
              <a:gd name="connsiteX83" fmla="*/ 1 w 2326422"/>
              <a:gd name="connsiteY83" fmla="*/ 905620 h 3233888"/>
              <a:gd name="connsiteX84" fmla="*/ 38859 w 2326422"/>
              <a:gd name="connsiteY84" fmla="*/ 782135 h 3233888"/>
              <a:gd name="connsiteX85" fmla="*/ 69004 w 2326422"/>
              <a:gd name="connsiteY85" fmla="*/ 711797 h 3233888"/>
              <a:gd name="connsiteX86" fmla="*/ 164463 w 2326422"/>
              <a:gd name="connsiteY86" fmla="*/ 591216 h 3233888"/>
              <a:gd name="connsiteX87" fmla="*/ 201229 w 2326422"/>
              <a:gd name="connsiteY87" fmla="*/ 535950 h 3233888"/>
              <a:gd name="connsiteX88" fmla="*/ 254898 w 2326422"/>
              <a:gd name="connsiteY88" fmla="*/ 510829 h 3233888"/>
              <a:gd name="connsiteX89" fmla="*/ 325237 w 2326422"/>
              <a:gd name="connsiteY89" fmla="*/ 470636 h 3233888"/>
              <a:gd name="connsiteX90" fmla="*/ 435769 w 2326422"/>
              <a:gd name="connsiteY90" fmla="*/ 440491 h 3233888"/>
              <a:gd name="connsiteX91" fmla="*/ 480986 w 2326422"/>
              <a:gd name="connsiteY91" fmla="*/ 420394 h 3233888"/>
              <a:gd name="connsiteX92" fmla="*/ 516156 w 2326422"/>
              <a:gd name="connsiteY92" fmla="*/ 380201 h 3233888"/>
              <a:gd name="connsiteX93" fmla="*/ 536252 w 2326422"/>
              <a:gd name="connsiteY93" fmla="*/ 294790 h 3233888"/>
              <a:gd name="connsiteX94" fmla="*/ 569041 w 2326422"/>
              <a:gd name="connsiteY94" fmla="*/ 207782 h 3233888"/>
              <a:gd name="connsiteX95" fmla="*/ 636736 w 2326422"/>
              <a:gd name="connsiteY95" fmla="*/ 118944 h 3233888"/>
              <a:gd name="connsiteX96" fmla="*/ 752292 w 2326422"/>
              <a:gd name="connsiteY96" fmla="*/ 18460 h 3233888"/>
              <a:gd name="connsiteX97" fmla="*/ 780893 w 2326422"/>
              <a:gd name="connsiteY97" fmla="*/ 4984 h 3233888"/>
              <a:gd name="connsiteX98" fmla="*/ 1139742 w 2326422"/>
              <a:gd name="connsiteY98" fmla="*/ 75837 h 3233888"/>
              <a:gd name="connsiteX99" fmla="*/ 980212 w 2326422"/>
              <a:gd name="connsiteY99" fmla="*/ 49652 h 3233888"/>
              <a:gd name="connsiteX100" fmla="*/ 812110 w 2326422"/>
              <a:gd name="connsiteY100" fmla="*/ 11997 h 3233888"/>
              <a:gd name="connsiteX101" fmla="*/ 1203456 w 2326422"/>
              <a:gd name="connsiteY101" fmla="*/ 101899 h 3233888"/>
              <a:gd name="connsiteX102" fmla="*/ 1278295 w 2326422"/>
              <a:gd name="connsiteY102" fmla="*/ 222079 h 3233888"/>
              <a:gd name="connsiteX103" fmla="*/ 1332622 w 2326422"/>
              <a:gd name="connsiteY103" fmla="*/ 299672 h 3233888"/>
              <a:gd name="connsiteX104" fmla="*/ 1366218 w 2326422"/>
              <a:gd name="connsiteY104" fmla="*/ 387109 h 3233888"/>
              <a:gd name="connsiteX105" fmla="*/ 1457037 w 2326422"/>
              <a:gd name="connsiteY105" fmla="*/ 522526 h 3233888"/>
              <a:gd name="connsiteX106" fmla="*/ 1528746 w 2326422"/>
              <a:gd name="connsiteY106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91444 w 2326422"/>
              <a:gd name="connsiteY9" fmla="*/ 1230403 h 3233888"/>
              <a:gd name="connsiteX10" fmla="*/ 2155712 w 2326422"/>
              <a:gd name="connsiteY10" fmla="*/ 1597796 h 3233888"/>
              <a:gd name="connsiteX11" fmla="*/ 2173203 w 2326422"/>
              <a:gd name="connsiteY11" fmla="*/ 1795098 h 3233888"/>
              <a:gd name="connsiteX12" fmla="*/ 2145384 w 2326422"/>
              <a:gd name="connsiteY12" fmla="*/ 1954233 h 3233888"/>
              <a:gd name="connsiteX13" fmla="*/ 2207532 w 2326422"/>
              <a:gd name="connsiteY13" fmla="*/ 2188268 h 3233888"/>
              <a:gd name="connsiteX14" fmla="*/ 2285931 w 2326422"/>
              <a:gd name="connsiteY14" fmla="*/ 2449952 h 3233888"/>
              <a:gd name="connsiteX15" fmla="*/ 2320840 w 2326422"/>
              <a:gd name="connsiteY15" fmla="*/ 2595198 h 3233888"/>
              <a:gd name="connsiteX16" fmla="*/ 2326413 w 2326422"/>
              <a:gd name="connsiteY16" fmla="*/ 2753958 h 3233888"/>
              <a:gd name="connsiteX17" fmla="*/ 2308934 w 2326422"/>
              <a:gd name="connsiteY17" fmla="*/ 2780936 h 3233888"/>
              <a:gd name="connsiteX18" fmla="*/ 2313698 w 2326422"/>
              <a:gd name="connsiteY18" fmla="*/ 2909524 h 3233888"/>
              <a:gd name="connsiteX19" fmla="*/ 2280504 w 2326422"/>
              <a:gd name="connsiteY19" fmla="*/ 2966640 h 3233888"/>
              <a:gd name="connsiteX20" fmla="*/ 2229748 w 2326422"/>
              <a:gd name="connsiteY20" fmla="*/ 3030523 h 3233888"/>
              <a:gd name="connsiteX21" fmla="*/ 2141965 w 2326422"/>
              <a:gd name="connsiteY21" fmla="*/ 3082719 h 3233888"/>
              <a:gd name="connsiteX22" fmla="*/ 2066047 w 2326422"/>
              <a:gd name="connsiteY22" fmla="*/ 3185748 h 3233888"/>
              <a:gd name="connsiteX23" fmla="*/ 2005849 w 2326422"/>
              <a:gd name="connsiteY23" fmla="*/ 3217882 h 3233888"/>
              <a:gd name="connsiteX24" fmla="*/ 1932697 w 2326422"/>
              <a:gd name="connsiteY24" fmla="*/ 3233373 h 3233888"/>
              <a:gd name="connsiteX25" fmla="*/ 1718400 w 2326422"/>
              <a:gd name="connsiteY25" fmla="*/ 3192902 h 3233888"/>
              <a:gd name="connsiteX26" fmla="*/ 1620754 w 2326422"/>
              <a:gd name="connsiteY26" fmla="*/ 3161936 h 3233888"/>
              <a:gd name="connsiteX27" fmla="*/ 1531073 w 2326422"/>
              <a:gd name="connsiteY27" fmla="*/ 3119876 h 3233888"/>
              <a:gd name="connsiteX28" fmla="*/ 1492166 w 2326422"/>
              <a:gd name="connsiteY28" fmla="*/ 3066686 h 3233888"/>
              <a:gd name="connsiteX29" fmla="*/ 1444032 w 2326422"/>
              <a:gd name="connsiteY29" fmla="*/ 3041916 h 3233888"/>
              <a:gd name="connsiteX30" fmla="*/ 1336038 w 2326422"/>
              <a:gd name="connsiteY30" fmla="*/ 2919974 h 3233888"/>
              <a:gd name="connsiteX31" fmla="*/ 1301666 w 2326422"/>
              <a:gd name="connsiteY31" fmla="*/ 2902380 h 3233888"/>
              <a:gd name="connsiteX32" fmla="*/ 1265098 w 2326422"/>
              <a:gd name="connsiteY32" fmla="*/ 2877138 h 3233888"/>
              <a:gd name="connsiteX33" fmla="*/ 1206431 w 2326422"/>
              <a:gd name="connsiteY33" fmla="*/ 2807140 h 3233888"/>
              <a:gd name="connsiteX34" fmla="*/ 1127692 w 2326422"/>
              <a:gd name="connsiteY34" fmla="*/ 2779481 h 3233888"/>
              <a:gd name="connsiteX35" fmla="*/ 1096878 w 2326422"/>
              <a:gd name="connsiteY35" fmla="*/ 2733311 h 3233888"/>
              <a:gd name="connsiteX36" fmla="*/ 1058779 w 2326422"/>
              <a:gd name="connsiteY36" fmla="*/ 2685686 h 3233888"/>
              <a:gd name="connsiteX37" fmla="*/ 1032678 w 2326422"/>
              <a:gd name="connsiteY37" fmla="*/ 2585814 h 3233888"/>
              <a:gd name="connsiteX38" fmla="*/ 1054016 w 2326422"/>
              <a:gd name="connsiteY38" fmla="*/ 2488042 h 3233888"/>
              <a:gd name="connsiteX39" fmla="*/ 1042438 w 2326422"/>
              <a:gd name="connsiteY39" fmla="*/ 2448801 h 3233888"/>
              <a:gd name="connsiteX40" fmla="*/ 1075448 w 2326422"/>
              <a:gd name="connsiteY40" fmla="*/ 2390411 h 3233888"/>
              <a:gd name="connsiteX41" fmla="*/ 1061880 w 2326422"/>
              <a:gd name="connsiteY41" fmla="*/ 2311814 h 3233888"/>
              <a:gd name="connsiteX42" fmla="*/ 1051635 w 2326422"/>
              <a:gd name="connsiteY42" fmla="*/ 2280873 h 3233888"/>
              <a:gd name="connsiteX43" fmla="*/ 1034966 w 2326422"/>
              <a:gd name="connsiteY43" fmla="*/ 2271348 h 3233888"/>
              <a:gd name="connsiteX44" fmla="*/ 989109 w 2326422"/>
              <a:gd name="connsiteY44" fmla="*/ 2278555 h 3233888"/>
              <a:gd name="connsiteX45" fmla="*/ 977816 w 2326422"/>
              <a:gd name="connsiteY45" fmla="*/ 2240392 h 3233888"/>
              <a:gd name="connsiteX46" fmla="*/ 997011 w 2326422"/>
              <a:gd name="connsiteY46" fmla="*/ 2184142 h 3233888"/>
              <a:gd name="connsiteX47" fmla="*/ 975434 w 2326422"/>
              <a:gd name="connsiteY47" fmla="*/ 2149905 h 3233888"/>
              <a:gd name="connsiteX48" fmla="*/ 931383 w 2326422"/>
              <a:gd name="connsiteY48" fmla="*/ 2119874 h 3233888"/>
              <a:gd name="connsiteX49" fmla="*/ 908041 w 2326422"/>
              <a:gd name="connsiteY49" fmla="*/ 2098469 h 3233888"/>
              <a:gd name="connsiteX50" fmla="*/ 903017 w 2326422"/>
              <a:gd name="connsiteY50" fmla="*/ 2048227 h 3233888"/>
              <a:gd name="connsiteX51" fmla="*/ 892969 w 2326422"/>
              <a:gd name="connsiteY51" fmla="*/ 2013058 h 3233888"/>
              <a:gd name="connsiteX52" fmla="*/ 892105 w 2326422"/>
              <a:gd name="connsiteY52" fmla="*/ 1995133 h 3233888"/>
              <a:gd name="connsiteX53" fmla="*/ 855156 w 2326422"/>
              <a:gd name="connsiteY53" fmla="*/ 1958578 h 3233888"/>
              <a:gd name="connsiteX54" fmla="*/ 832679 w 2326422"/>
              <a:gd name="connsiteY54" fmla="*/ 1957792 h 3233888"/>
              <a:gd name="connsiteX55" fmla="*/ 787461 w 2326422"/>
              <a:gd name="connsiteY55" fmla="*/ 1907550 h 3233888"/>
              <a:gd name="connsiteX56" fmla="*/ 757316 w 2326422"/>
              <a:gd name="connsiteY56" fmla="*/ 1877405 h 3233888"/>
              <a:gd name="connsiteX57" fmla="*/ 732195 w 2326422"/>
              <a:gd name="connsiteY57" fmla="*/ 1872381 h 3233888"/>
              <a:gd name="connsiteX58" fmla="*/ 682555 w 2326422"/>
              <a:gd name="connsiteY58" fmla="*/ 1792727 h 3233888"/>
              <a:gd name="connsiteX59" fmla="*/ 661857 w 2326422"/>
              <a:gd name="connsiteY59" fmla="*/ 1721656 h 3233888"/>
              <a:gd name="connsiteX60" fmla="*/ 630168 w 2326422"/>
              <a:gd name="connsiteY60" fmla="*/ 1683190 h 3233888"/>
              <a:gd name="connsiteX61" fmla="*/ 623024 w 2326422"/>
              <a:gd name="connsiteY61" fmla="*/ 1645090 h 3233888"/>
              <a:gd name="connsiteX62" fmla="*/ 601567 w 2326422"/>
              <a:gd name="connsiteY62" fmla="*/ 1616148 h 3233888"/>
              <a:gd name="connsiteX63" fmla="*/ 601593 w 2326422"/>
              <a:gd name="connsiteY63" fmla="*/ 1597465 h 3233888"/>
              <a:gd name="connsiteX64" fmla="*/ 566397 w 2326422"/>
              <a:gd name="connsiteY64" fmla="*/ 1545810 h 3233888"/>
              <a:gd name="connsiteX65" fmla="*/ 501083 w 2326422"/>
              <a:gd name="connsiteY65" fmla="*/ 1475471 h 3233888"/>
              <a:gd name="connsiteX66" fmla="*/ 470938 w 2326422"/>
              <a:gd name="connsiteY66" fmla="*/ 1440302 h 3233888"/>
              <a:gd name="connsiteX67" fmla="*/ 435769 w 2326422"/>
              <a:gd name="connsiteY67" fmla="*/ 1400109 h 3233888"/>
              <a:gd name="connsiteX68" fmla="*/ 425380 w 2326422"/>
              <a:gd name="connsiteY68" fmla="*/ 1335527 h 3233888"/>
              <a:gd name="connsiteX69" fmla="*/ 430745 w 2326422"/>
              <a:gd name="connsiteY69" fmla="*/ 1309673 h 3233888"/>
              <a:gd name="connsiteX70" fmla="*/ 387281 w 2326422"/>
              <a:gd name="connsiteY70" fmla="*/ 1287902 h 3233888"/>
              <a:gd name="connsiteX71" fmla="*/ 360406 w 2326422"/>
              <a:gd name="connsiteY71" fmla="*/ 1289577 h 3233888"/>
              <a:gd name="connsiteX72" fmla="*/ 350881 w 2326422"/>
              <a:gd name="connsiteY72" fmla="*/ 1249933 h 3233888"/>
              <a:gd name="connsiteX73" fmla="*/ 353944 w 2326422"/>
              <a:gd name="connsiteY73" fmla="*/ 1175983 h 3233888"/>
              <a:gd name="connsiteX74" fmla="*/ 335285 w 2326422"/>
              <a:gd name="connsiteY74" fmla="*/ 1148900 h 3233888"/>
              <a:gd name="connsiteX75" fmla="*/ 305140 w 2326422"/>
              <a:gd name="connsiteY75" fmla="*/ 1103682 h 3233888"/>
              <a:gd name="connsiteX76" fmla="*/ 249874 w 2326422"/>
              <a:gd name="connsiteY76" fmla="*/ 1050275 h 3233888"/>
              <a:gd name="connsiteX77" fmla="*/ 219729 w 2326422"/>
              <a:gd name="connsiteY77" fmla="*/ 1008223 h 3233888"/>
              <a:gd name="connsiteX78" fmla="*/ 184560 w 2326422"/>
              <a:gd name="connsiteY78" fmla="*/ 993150 h 3233888"/>
              <a:gd name="connsiteX79" fmla="*/ 163443 w 2326422"/>
              <a:gd name="connsiteY79" fmla="*/ 980721 h 3233888"/>
              <a:gd name="connsiteX80" fmla="*/ 139342 w 2326422"/>
              <a:gd name="connsiteY80" fmla="*/ 973054 h 3233888"/>
              <a:gd name="connsiteX81" fmla="*/ 111055 w 2326422"/>
              <a:gd name="connsiteY81" fmla="*/ 954527 h 3233888"/>
              <a:gd name="connsiteX82" fmla="*/ 74028 w 2326422"/>
              <a:gd name="connsiteY82" fmla="*/ 947933 h 3233888"/>
              <a:gd name="connsiteX83" fmla="*/ 39618 w 2326422"/>
              <a:gd name="connsiteY83" fmla="*/ 923571 h 3233888"/>
              <a:gd name="connsiteX84" fmla="*/ 1 w 2326422"/>
              <a:gd name="connsiteY84" fmla="*/ 905620 h 3233888"/>
              <a:gd name="connsiteX85" fmla="*/ 38859 w 2326422"/>
              <a:gd name="connsiteY85" fmla="*/ 782135 h 3233888"/>
              <a:gd name="connsiteX86" fmla="*/ 69004 w 2326422"/>
              <a:gd name="connsiteY86" fmla="*/ 711797 h 3233888"/>
              <a:gd name="connsiteX87" fmla="*/ 164463 w 2326422"/>
              <a:gd name="connsiteY87" fmla="*/ 591216 h 3233888"/>
              <a:gd name="connsiteX88" fmla="*/ 201229 w 2326422"/>
              <a:gd name="connsiteY88" fmla="*/ 535950 h 3233888"/>
              <a:gd name="connsiteX89" fmla="*/ 254898 w 2326422"/>
              <a:gd name="connsiteY89" fmla="*/ 510829 h 3233888"/>
              <a:gd name="connsiteX90" fmla="*/ 325237 w 2326422"/>
              <a:gd name="connsiteY90" fmla="*/ 470636 h 3233888"/>
              <a:gd name="connsiteX91" fmla="*/ 435769 w 2326422"/>
              <a:gd name="connsiteY91" fmla="*/ 440491 h 3233888"/>
              <a:gd name="connsiteX92" fmla="*/ 480986 w 2326422"/>
              <a:gd name="connsiteY92" fmla="*/ 420394 h 3233888"/>
              <a:gd name="connsiteX93" fmla="*/ 516156 w 2326422"/>
              <a:gd name="connsiteY93" fmla="*/ 380201 h 3233888"/>
              <a:gd name="connsiteX94" fmla="*/ 536252 w 2326422"/>
              <a:gd name="connsiteY94" fmla="*/ 294790 h 3233888"/>
              <a:gd name="connsiteX95" fmla="*/ 569041 w 2326422"/>
              <a:gd name="connsiteY95" fmla="*/ 207782 h 3233888"/>
              <a:gd name="connsiteX96" fmla="*/ 636736 w 2326422"/>
              <a:gd name="connsiteY96" fmla="*/ 118944 h 3233888"/>
              <a:gd name="connsiteX97" fmla="*/ 752292 w 2326422"/>
              <a:gd name="connsiteY97" fmla="*/ 18460 h 3233888"/>
              <a:gd name="connsiteX98" fmla="*/ 780893 w 2326422"/>
              <a:gd name="connsiteY98" fmla="*/ 4984 h 3233888"/>
              <a:gd name="connsiteX99" fmla="*/ 1139742 w 2326422"/>
              <a:gd name="connsiteY99" fmla="*/ 75837 h 3233888"/>
              <a:gd name="connsiteX100" fmla="*/ 980212 w 2326422"/>
              <a:gd name="connsiteY100" fmla="*/ 49652 h 3233888"/>
              <a:gd name="connsiteX101" fmla="*/ 812110 w 2326422"/>
              <a:gd name="connsiteY101" fmla="*/ 11997 h 3233888"/>
              <a:gd name="connsiteX102" fmla="*/ 1203456 w 2326422"/>
              <a:gd name="connsiteY102" fmla="*/ 101899 h 3233888"/>
              <a:gd name="connsiteX103" fmla="*/ 1278295 w 2326422"/>
              <a:gd name="connsiteY103" fmla="*/ 222079 h 3233888"/>
              <a:gd name="connsiteX104" fmla="*/ 1332622 w 2326422"/>
              <a:gd name="connsiteY104" fmla="*/ 299672 h 3233888"/>
              <a:gd name="connsiteX105" fmla="*/ 1366218 w 2326422"/>
              <a:gd name="connsiteY105" fmla="*/ 387109 h 3233888"/>
              <a:gd name="connsiteX106" fmla="*/ 1457037 w 2326422"/>
              <a:gd name="connsiteY106" fmla="*/ 522526 h 3233888"/>
              <a:gd name="connsiteX107" fmla="*/ 1528746 w 2326422"/>
              <a:gd name="connsiteY107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91444 w 2326422"/>
              <a:gd name="connsiteY9" fmla="*/ 1230403 h 3233888"/>
              <a:gd name="connsiteX10" fmla="*/ 2156534 w 2326422"/>
              <a:gd name="connsiteY10" fmla="*/ 1440291 h 3233888"/>
              <a:gd name="connsiteX11" fmla="*/ 2155712 w 2326422"/>
              <a:gd name="connsiteY11" fmla="*/ 1597796 h 3233888"/>
              <a:gd name="connsiteX12" fmla="*/ 2173203 w 2326422"/>
              <a:gd name="connsiteY12" fmla="*/ 1795098 h 3233888"/>
              <a:gd name="connsiteX13" fmla="*/ 2145384 w 2326422"/>
              <a:gd name="connsiteY13" fmla="*/ 1954233 h 3233888"/>
              <a:gd name="connsiteX14" fmla="*/ 2207532 w 2326422"/>
              <a:gd name="connsiteY14" fmla="*/ 2188268 h 3233888"/>
              <a:gd name="connsiteX15" fmla="*/ 2285931 w 2326422"/>
              <a:gd name="connsiteY15" fmla="*/ 2449952 h 3233888"/>
              <a:gd name="connsiteX16" fmla="*/ 2320840 w 2326422"/>
              <a:gd name="connsiteY16" fmla="*/ 2595198 h 3233888"/>
              <a:gd name="connsiteX17" fmla="*/ 2326413 w 2326422"/>
              <a:gd name="connsiteY17" fmla="*/ 2753958 h 3233888"/>
              <a:gd name="connsiteX18" fmla="*/ 2308934 w 2326422"/>
              <a:gd name="connsiteY18" fmla="*/ 2780936 h 3233888"/>
              <a:gd name="connsiteX19" fmla="*/ 2313698 w 2326422"/>
              <a:gd name="connsiteY19" fmla="*/ 2909524 h 3233888"/>
              <a:gd name="connsiteX20" fmla="*/ 2280504 w 2326422"/>
              <a:gd name="connsiteY20" fmla="*/ 2966640 h 3233888"/>
              <a:gd name="connsiteX21" fmla="*/ 2229748 w 2326422"/>
              <a:gd name="connsiteY21" fmla="*/ 3030523 h 3233888"/>
              <a:gd name="connsiteX22" fmla="*/ 2141965 w 2326422"/>
              <a:gd name="connsiteY22" fmla="*/ 3082719 h 3233888"/>
              <a:gd name="connsiteX23" fmla="*/ 2066047 w 2326422"/>
              <a:gd name="connsiteY23" fmla="*/ 3185748 h 3233888"/>
              <a:gd name="connsiteX24" fmla="*/ 2005849 w 2326422"/>
              <a:gd name="connsiteY24" fmla="*/ 3217882 h 3233888"/>
              <a:gd name="connsiteX25" fmla="*/ 1932697 w 2326422"/>
              <a:gd name="connsiteY25" fmla="*/ 3233373 h 3233888"/>
              <a:gd name="connsiteX26" fmla="*/ 1718400 w 2326422"/>
              <a:gd name="connsiteY26" fmla="*/ 3192902 h 3233888"/>
              <a:gd name="connsiteX27" fmla="*/ 1620754 w 2326422"/>
              <a:gd name="connsiteY27" fmla="*/ 3161936 h 3233888"/>
              <a:gd name="connsiteX28" fmla="*/ 1531073 w 2326422"/>
              <a:gd name="connsiteY28" fmla="*/ 3119876 h 3233888"/>
              <a:gd name="connsiteX29" fmla="*/ 1492166 w 2326422"/>
              <a:gd name="connsiteY29" fmla="*/ 3066686 h 3233888"/>
              <a:gd name="connsiteX30" fmla="*/ 1444032 w 2326422"/>
              <a:gd name="connsiteY30" fmla="*/ 3041916 h 3233888"/>
              <a:gd name="connsiteX31" fmla="*/ 1336038 w 2326422"/>
              <a:gd name="connsiteY31" fmla="*/ 2919974 h 3233888"/>
              <a:gd name="connsiteX32" fmla="*/ 1301666 w 2326422"/>
              <a:gd name="connsiteY32" fmla="*/ 2902380 h 3233888"/>
              <a:gd name="connsiteX33" fmla="*/ 1265098 w 2326422"/>
              <a:gd name="connsiteY33" fmla="*/ 2877138 h 3233888"/>
              <a:gd name="connsiteX34" fmla="*/ 1206431 w 2326422"/>
              <a:gd name="connsiteY34" fmla="*/ 2807140 h 3233888"/>
              <a:gd name="connsiteX35" fmla="*/ 1127692 w 2326422"/>
              <a:gd name="connsiteY35" fmla="*/ 2779481 h 3233888"/>
              <a:gd name="connsiteX36" fmla="*/ 1096878 w 2326422"/>
              <a:gd name="connsiteY36" fmla="*/ 2733311 h 3233888"/>
              <a:gd name="connsiteX37" fmla="*/ 1058779 w 2326422"/>
              <a:gd name="connsiteY37" fmla="*/ 2685686 h 3233888"/>
              <a:gd name="connsiteX38" fmla="*/ 1032678 w 2326422"/>
              <a:gd name="connsiteY38" fmla="*/ 2585814 h 3233888"/>
              <a:gd name="connsiteX39" fmla="*/ 1054016 w 2326422"/>
              <a:gd name="connsiteY39" fmla="*/ 2488042 h 3233888"/>
              <a:gd name="connsiteX40" fmla="*/ 1042438 w 2326422"/>
              <a:gd name="connsiteY40" fmla="*/ 2448801 h 3233888"/>
              <a:gd name="connsiteX41" fmla="*/ 1075448 w 2326422"/>
              <a:gd name="connsiteY41" fmla="*/ 2390411 h 3233888"/>
              <a:gd name="connsiteX42" fmla="*/ 1061880 w 2326422"/>
              <a:gd name="connsiteY42" fmla="*/ 2311814 h 3233888"/>
              <a:gd name="connsiteX43" fmla="*/ 1051635 w 2326422"/>
              <a:gd name="connsiteY43" fmla="*/ 2280873 h 3233888"/>
              <a:gd name="connsiteX44" fmla="*/ 1034966 w 2326422"/>
              <a:gd name="connsiteY44" fmla="*/ 2271348 h 3233888"/>
              <a:gd name="connsiteX45" fmla="*/ 989109 w 2326422"/>
              <a:gd name="connsiteY45" fmla="*/ 2278555 h 3233888"/>
              <a:gd name="connsiteX46" fmla="*/ 977816 w 2326422"/>
              <a:gd name="connsiteY46" fmla="*/ 2240392 h 3233888"/>
              <a:gd name="connsiteX47" fmla="*/ 997011 w 2326422"/>
              <a:gd name="connsiteY47" fmla="*/ 2184142 h 3233888"/>
              <a:gd name="connsiteX48" fmla="*/ 975434 w 2326422"/>
              <a:gd name="connsiteY48" fmla="*/ 2149905 h 3233888"/>
              <a:gd name="connsiteX49" fmla="*/ 931383 w 2326422"/>
              <a:gd name="connsiteY49" fmla="*/ 2119874 h 3233888"/>
              <a:gd name="connsiteX50" fmla="*/ 908041 w 2326422"/>
              <a:gd name="connsiteY50" fmla="*/ 2098469 h 3233888"/>
              <a:gd name="connsiteX51" fmla="*/ 903017 w 2326422"/>
              <a:gd name="connsiteY51" fmla="*/ 2048227 h 3233888"/>
              <a:gd name="connsiteX52" fmla="*/ 892969 w 2326422"/>
              <a:gd name="connsiteY52" fmla="*/ 2013058 h 3233888"/>
              <a:gd name="connsiteX53" fmla="*/ 892105 w 2326422"/>
              <a:gd name="connsiteY53" fmla="*/ 1995133 h 3233888"/>
              <a:gd name="connsiteX54" fmla="*/ 855156 w 2326422"/>
              <a:gd name="connsiteY54" fmla="*/ 1958578 h 3233888"/>
              <a:gd name="connsiteX55" fmla="*/ 832679 w 2326422"/>
              <a:gd name="connsiteY55" fmla="*/ 1957792 h 3233888"/>
              <a:gd name="connsiteX56" fmla="*/ 787461 w 2326422"/>
              <a:gd name="connsiteY56" fmla="*/ 1907550 h 3233888"/>
              <a:gd name="connsiteX57" fmla="*/ 757316 w 2326422"/>
              <a:gd name="connsiteY57" fmla="*/ 1877405 h 3233888"/>
              <a:gd name="connsiteX58" fmla="*/ 732195 w 2326422"/>
              <a:gd name="connsiteY58" fmla="*/ 1872381 h 3233888"/>
              <a:gd name="connsiteX59" fmla="*/ 682555 w 2326422"/>
              <a:gd name="connsiteY59" fmla="*/ 1792727 h 3233888"/>
              <a:gd name="connsiteX60" fmla="*/ 661857 w 2326422"/>
              <a:gd name="connsiteY60" fmla="*/ 1721656 h 3233888"/>
              <a:gd name="connsiteX61" fmla="*/ 630168 w 2326422"/>
              <a:gd name="connsiteY61" fmla="*/ 1683190 h 3233888"/>
              <a:gd name="connsiteX62" fmla="*/ 623024 w 2326422"/>
              <a:gd name="connsiteY62" fmla="*/ 1645090 h 3233888"/>
              <a:gd name="connsiteX63" fmla="*/ 601567 w 2326422"/>
              <a:gd name="connsiteY63" fmla="*/ 1616148 h 3233888"/>
              <a:gd name="connsiteX64" fmla="*/ 601593 w 2326422"/>
              <a:gd name="connsiteY64" fmla="*/ 1597465 h 3233888"/>
              <a:gd name="connsiteX65" fmla="*/ 566397 w 2326422"/>
              <a:gd name="connsiteY65" fmla="*/ 1545810 h 3233888"/>
              <a:gd name="connsiteX66" fmla="*/ 501083 w 2326422"/>
              <a:gd name="connsiteY66" fmla="*/ 1475471 h 3233888"/>
              <a:gd name="connsiteX67" fmla="*/ 470938 w 2326422"/>
              <a:gd name="connsiteY67" fmla="*/ 1440302 h 3233888"/>
              <a:gd name="connsiteX68" fmla="*/ 435769 w 2326422"/>
              <a:gd name="connsiteY68" fmla="*/ 1400109 h 3233888"/>
              <a:gd name="connsiteX69" fmla="*/ 425380 w 2326422"/>
              <a:gd name="connsiteY69" fmla="*/ 1335527 h 3233888"/>
              <a:gd name="connsiteX70" fmla="*/ 430745 w 2326422"/>
              <a:gd name="connsiteY70" fmla="*/ 1309673 h 3233888"/>
              <a:gd name="connsiteX71" fmla="*/ 387281 w 2326422"/>
              <a:gd name="connsiteY71" fmla="*/ 1287902 h 3233888"/>
              <a:gd name="connsiteX72" fmla="*/ 360406 w 2326422"/>
              <a:gd name="connsiteY72" fmla="*/ 1289577 h 3233888"/>
              <a:gd name="connsiteX73" fmla="*/ 350881 w 2326422"/>
              <a:gd name="connsiteY73" fmla="*/ 1249933 h 3233888"/>
              <a:gd name="connsiteX74" fmla="*/ 353944 w 2326422"/>
              <a:gd name="connsiteY74" fmla="*/ 1175983 h 3233888"/>
              <a:gd name="connsiteX75" fmla="*/ 335285 w 2326422"/>
              <a:gd name="connsiteY75" fmla="*/ 1148900 h 3233888"/>
              <a:gd name="connsiteX76" fmla="*/ 305140 w 2326422"/>
              <a:gd name="connsiteY76" fmla="*/ 1103682 h 3233888"/>
              <a:gd name="connsiteX77" fmla="*/ 249874 w 2326422"/>
              <a:gd name="connsiteY77" fmla="*/ 1050275 h 3233888"/>
              <a:gd name="connsiteX78" fmla="*/ 219729 w 2326422"/>
              <a:gd name="connsiteY78" fmla="*/ 1008223 h 3233888"/>
              <a:gd name="connsiteX79" fmla="*/ 184560 w 2326422"/>
              <a:gd name="connsiteY79" fmla="*/ 993150 h 3233888"/>
              <a:gd name="connsiteX80" fmla="*/ 163443 w 2326422"/>
              <a:gd name="connsiteY80" fmla="*/ 980721 h 3233888"/>
              <a:gd name="connsiteX81" fmla="*/ 139342 w 2326422"/>
              <a:gd name="connsiteY81" fmla="*/ 973054 h 3233888"/>
              <a:gd name="connsiteX82" fmla="*/ 111055 w 2326422"/>
              <a:gd name="connsiteY82" fmla="*/ 954527 h 3233888"/>
              <a:gd name="connsiteX83" fmla="*/ 74028 w 2326422"/>
              <a:gd name="connsiteY83" fmla="*/ 947933 h 3233888"/>
              <a:gd name="connsiteX84" fmla="*/ 39618 w 2326422"/>
              <a:gd name="connsiteY84" fmla="*/ 923571 h 3233888"/>
              <a:gd name="connsiteX85" fmla="*/ 1 w 2326422"/>
              <a:gd name="connsiteY85" fmla="*/ 905620 h 3233888"/>
              <a:gd name="connsiteX86" fmla="*/ 38859 w 2326422"/>
              <a:gd name="connsiteY86" fmla="*/ 782135 h 3233888"/>
              <a:gd name="connsiteX87" fmla="*/ 69004 w 2326422"/>
              <a:gd name="connsiteY87" fmla="*/ 711797 h 3233888"/>
              <a:gd name="connsiteX88" fmla="*/ 164463 w 2326422"/>
              <a:gd name="connsiteY88" fmla="*/ 591216 h 3233888"/>
              <a:gd name="connsiteX89" fmla="*/ 201229 w 2326422"/>
              <a:gd name="connsiteY89" fmla="*/ 535950 h 3233888"/>
              <a:gd name="connsiteX90" fmla="*/ 254898 w 2326422"/>
              <a:gd name="connsiteY90" fmla="*/ 510829 h 3233888"/>
              <a:gd name="connsiteX91" fmla="*/ 325237 w 2326422"/>
              <a:gd name="connsiteY91" fmla="*/ 470636 h 3233888"/>
              <a:gd name="connsiteX92" fmla="*/ 435769 w 2326422"/>
              <a:gd name="connsiteY92" fmla="*/ 440491 h 3233888"/>
              <a:gd name="connsiteX93" fmla="*/ 480986 w 2326422"/>
              <a:gd name="connsiteY93" fmla="*/ 420394 h 3233888"/>
              <a:gd name="connsiteX94" fmla="*/ 516156 w 2326422"/>
              <a:gd name="connsiteY94" fmla="*/ 380201 h 3233888"/>
              <a:gd name="connsiteX95" fmla="*/ 536252 w 2326422"/>
              <a:gd name="connsiteY95" fmla="*/ 294790 h 3233888"/>
              <a:gd name="connsiteX96" fmla="*/ 569041 w 2326422"/>
              <a:gd name="connsiteY96" fmla="*/ 207782 h 3233888"/>
              <a:gd name="connsiteX97" fmla="*/ 636736 w 2326422"/>
              <a:gd name="connsiteY97" fmla="*/ 118944 h 3233888"/>
              <a:gd name="connsiteX98" fmla="*/ 752292 w 2326422"/>
              <a:gd name="connsiteY98" fmla="*/ 18460 h 3233888"/>
              <a:gd name="connsiteX99" fmla="*/ 780893 w 2326422"/>
              <a:gd name="connsiteY99" fmla="*/ 4984 h 3233888"/>
              <a:gd name="connsiteX100" fmla="*/ 1139742 w 2326422"/>
              <a:gd name="connsiteY100" fmla="*/ 75837 h 3233888"/>
              <a:gd name="connsiteX101" fmla="*/ 980212 w 2326422"/>
              <a:gd name="connsiteY101" fmla="*/ 49652 h 3233888"/>
              <a:gd name="connsiteX102" fmla="*/ 812110 w 2326422"/>
              <a:gd name="connsiteY102" fmla="*/ 11997 h 3233888"/>
              <a:gd name="connsiteX103" fmla="*/ 1203456 w 2326422"/>
              <a:gd name="connsiteY103" fmla="*/ 101899 h 3233888"/>
              <a:gd name="connsiteX104" fmla="*/ 1278295 w 2326422"/>
              <a:gd name="connsiteY104" fmla="*/ 222079 h 3233888"/>
              <a:gd name="connsiteX105" fmla="*/ 1332622 w 2326422"/>
              <a:gd name="connsiteY105" fmla="*/ 299672 h 3233888"/>
              <a:gd name="connsiteX106" fmla="*/ 1366218 w 2326422"/>
              <a:gd name="connsiteY106" fmla="*/ 387109 h 3233888"/>
              <a:gd name="connsiteX107" fmla="*/ 1457037 w 2326422"/>
              <a:gd name="connsiteY107" fmla="*/ 522526 h 3233888"/>
              <a:gd name="connsiteX108" fmla="*/ 1528746 w 2326422"/>
              <a:gd name="connsiteY108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56534 w 2326422"/>
              <a:gd name="connsiteY10" fmla="*/ 1440291 h 3233888"/>
              <a:gd name="connsiteX11" fmla="*/ 2155712 w 2326422"/>
              <a:gd name="connsiteY11" fmla="*/ 1597796 h 3233888"/>
              <a:gd name="connsiteX12" fmla="*/ 2173203 w 2326422"/>
              <a:gd name="connsiteY12" fmla="*/ 1795098 h 3233888"/>
              <a:gd name="connsiteX13" fmla="*/ 2145384 w 2326422"/>
              <a:gd name="connsiteY13" fmla="*/ 1954233 h 3233888"/>
              <a:gd name="connsiteX14" fmla="*/ 2207532 w 2326422"/>
              <a:gd name="connsiteY14" fmla="*/ 2188268 h 3233888"/>
              <a:gd name="connsiteX15" fmla="*/ 2285931 w 2326422"/>
              <a:gd name="connsiteY15" fmla="*/ 2449952 h 3233888"/>
              <a:gd name="connsiteX16" fmla="*/ 2320840 w 2326422"/>
              <a:gd name="connsiteY16" fmla="*/ 2595198 h 3233888"/>
              <a:gd name="connsiteX17" fmla="*/ 2326413 w 2326422"/>
              <a:gd name="connsiteY17" fmla="*/ 2753958 h 3233888"/>
              <a:gd name="connsiteX18" fmla="*/ 2308934 w 2326422"/>
              <a:gd name="connsiteY18" fmla="*/ 2780936 h 3233888"/>
              <a:gd name="connsiteX19" fmla="*/ 2313698 w 2326422"/>
              <a:gd name="connsiteY19" fmla="*/ 2909524 h 3233888"/>
              <a:gd name="connsiteX20" fmla="*/ 2280504 w 2326422"/>
              <a:gd name="connsiteY20" fmla="*/ 2966640 h 3233888"/>
              <a:gd name="connsiteX21" fmla="*/ 2229748 w 2326422"/>
              <a:gd name="connsiteY21" fmla="*/ 3030523 h 3233888"/>
              <a:gd name="connsiteX22" fmla="*/ 2141965 w 2326422"/>
              <a:gd name="connsiteY22" fmla="*/ 3082719 h 3233888"/>
              <a:gd name="connsiteX23" fmla="*/ 2066047 w 2326422"/>
              <a:gd name="connsiteY23" fmla="*/ 3185748 h 3233888"/>
              <a:gd name="connsiteX24" fmla="*/ 2005849 w 2326422"/>
              <a:gd name="connsiteY24" fmla="*/ 3217882 h 3233888"/>
              <a:gd name="connsiteX25" fmla="*/ 1932697 w 2326422"/>
              <a:gd name="connsiteY25" fmla="*/ 3233373 h 3233888"/>
              <a:gd name="connsiteX26" fmla="*/ 1718400 w 2326422"/>
              <a:gd name="connsiteY26" fmla="*/ 3192902 h 3233888"/>
              <a:gd name="connsiteX27" fmla="*/ 1620754 w 2326422"/>
              <a:gd name="connsiteY27" fmla="*/ 3161936 h 3233888"/>
              <a:gd name="connsiteX28" fmla="*/ 1531073 w 2326422"/>
              <a:gd name="connsiteY28" fmla="*/ 3119876 h 3233888"/>
              <a:gd name="connsiteX29" fmla="*/ 1492166 w 2326422"/>
              <a:gd name="connsiteY29" fmla="*/ 3066686 h 3233888"/>
              <a:gd name="connsiteX30" fmla="*/ 1444032 w 2326422"/>
              <a:gd name="connsiteY30" fmla="*/ 3041916 h 3233888"/>
              <a:gd name="connsiteX31" fmla="*/ 1336038 w 2326422"/>
              <a:gd name="connsiteY31" fmla="*/ 2919974 h 3233888"/>
              <a:gd name="connsiteX32" fmla="*/ 1301666 w 2326422"/>
              <a:gd name="connsiteY32" fmla="*/ 2902380 h 3233888"/>
              <a:gd name="connsiteX33" fmla="*/ 1265098 w 2326422"/>
              <a:gd name="connsiteY33" fmla="*/ 2877138 h 3233888"/>
              <a:gd name="connsiteX34" fmla="*/ 1206431 w 2326422"/>
              <a:gd name="connsiteY34" fmla="*/ 2807140 h 3233888"/>
              <a:gd name="connsiteX35" fmla="*/ 1127692 w 2326422"/>
              <a:gd name="connsiteY35" fmla="*/ 2779481 h 3233888"/>
              <a:gd name="connsiteX36" fmla="*/ 1096878 w 2326422"/>
              <a:gd name="connsiteY36" fmla="*/ 2733311 h 3233888"/>
              <a:gd name="connsiteX37" fmla="*/ 1058779 w 2326422"/>
              <a:gd name="connsiteY37" fmla="*/ 2685686 h 3233888"/>
              <a:gd name="connsiteX38" fmla="*/ 1032678 w 2326422"/>
              <a:gd name="connsiteY38" fmla="*/ 2585814 h 3233888"/>
              <a:gd name="connsiteX39" fmla="*/ 1054016 w 2326422"/>
              <a:gd name="connsiteY39" fmla="*/ 2488042 h 3233888"/>
              <a:gd name="connsiteX40" fmla="*/ 1042438 w 2326422"/>
              <a:gd name="connsiteY40" fmla="*/ 2448801 h 3233888"/>
              <a:gd name="connsiteX41" fmla="*/ 1075448 w 2326422"/>
              <a:gd name="connsiteY41" fmla="*/ 2390411 h 3233888"/>
              <a:gd name="connsiteX42" fmla="*/ 1061880 w 2326422"/>
              <a:gd name="connsiteY42" fmla="*/ 2311814 h 3233888"/>
              <a:gd name="connsiteX43" fmla="*/ 1051635 w 2326422"/>
              <a:gd name="connsiteY43" fmla="*/ 2280873 h 3233888"/>
              <a:gd name="connsiteX44" fmla="*/ 1034966 w 2326422"/>
              <a:gd name="connsiteY44" fmla="*/ 2271348 h 3233888"/>
              <a:gd name="connsiteX45" fmla="*/ 989109 w 2326422"/>
              <a:gd name="connsiteY45" fmla="*/ 2278555 h 3233888"/>
              <a:gd name="connsiteX46" fmla="*/ 977816 w 2326422"/>
              <a:gd name="connsiteY46" fmla="*/ 2240392 h 3233888"/>
              <a:gd name="connsiteX47" fmla="*/ 997011 w 2326422"/>
              <a:gd name="connsiteY47" fmla="*/ 2184142 h 3233888"/>
              <a:gd name="connsiteX48" fmla="*/ 975434 w 2326422"/>
              <a:gd name="connsiteY48" fmla="*/ 2149905 h 3233888"/>
              <a:gd name="connsiteX49" fmla="*/ 931383 w 2326422"/>
              <a:gd name="connsiteY49" fmla="*/ 2119874 h 3233888"/>
              <a:gd name="connsiteX50" fmla="*/ 908041 w 2326422"/>
              <a:gd name="connsiteY50" fmla="*/ 2098469 h 3233888"/>
              <a:gd name="connsiteX51" fmla="*/ 903017 w 2326422"/>
              <a:gd name="connsiteY51" fmla="*/ 2048227 h 3233888"/>
              <a:gd name="connsiteX52" fmla="*/ 892969 w 2326422"/>
              <a:gd name="connsiteY52" fmla="*/ 2013058 h 3233888"/>
              <a:gd name="connsiteX53" fmla="*/ 892105 w 2326422"/>
              <a:gd name="connsiteY53" fmla="*/ 1995133 h 3233888"/>
              <a:gd name="connsiteX54" fmla="*/ 855156 w 2326422"/>
              <a:gd name="connsiteY54" fmla="*/ 1958578 h 3233888"/>
              <a:gd name="connsiteX55" fmla="*/ 832679 w 2326422"/>
              <a:gd name="connsiteY55" fmla="*/ 1957792 h 3233888"/>
              <a:gd name="connsiteX56" fmla="*/ 787461 w 2326422"/>
              <a:gd name="connsiteY56" fmla="*/ 1907550 h 3233888"/>
              <a:gd name="connsiteX57" fmla="*/ 757316 w 2326422"/>
              <a:gd name="connsiteY57" fmla="*/ 1877405 h 3233888"/>
              <a:gd name="connsiteX58" fmla="*/ 732195 w 2326422"/>
              <a:gd name="connsiteY58" fmla="*/ 1872381 h 3233888"/>
              <a:gd name="connsiteX59" fmla="*/ 682555 w 2326422"/>
              <a:gd name="connsiteY59" fmla="*/ 1792727 h 3233888"/>
              <a:gd name="connsiteX60" fmla="*/ 661857 w 2326422"/>
              <a:gd name="connsiteY60" fmla="*/ 1721656 h 3233888"/>
              <a:gd name="connsiteX61" fmla="*/ 630168 w 2326422"/>
              <a:gd name="connsiteY61" fmla="*/ 1683190 h 3233888"/>
              <a:gd name="connsiteX62" fmla="*/ 623024 w 2326422"/>
              <a:gd name="connsiteY62" fmla="*/ 1645090 h 3233888"/>
              <a:gd name="connsiteX63" fmla="*/ 601567 w 2326422"/>
              <a:gd name="connsiteY63" fmla="*/ 1616148 h 3233888"/>
              <a:gd name="connsiteX64" fmla="*/ 601593 w 2326422"/>
              <a:gd name="connsiteY64" fmla="*/ 1597465 h 3233888"/>
              <a:gd name="connsiteX65" fmla="*/ 566397 w 2326422"/>
              <a:gd name="connsiteY65" fmla="*/ 1545810 h 3233888"/>
              <a:gd name="connsiteX66" fmla="*/ 501083 w 2326422"/>
              <a:gd name="connsiteY66" fmla="*/ 1475471 h 3233888"/>
              <a:gd name="connsiteX67" fmla="*/ 470938 w 2326422"/>
              <a:gd name="connsiteY67" fmla="*/ 1440302 h 3233888"/>
              <a:gd name="connsiteX68" fmla="*/ 435769 w 2326422"/>
              <a:gd name="connsiteY68" fmla="*/ 1400109 h 3233888"/>
              <a:gd name="connsiteX69" fmla="*/ 425380 w 2326422"/>
              <a:gd name="connsiteY69" fmla="*/ 1335527 h 3233888"/>
              <a:gd name="connsiteX70" fmla="*/ 430745 w 2326422"/>
              <a:gd name="connsiteY70" fmla="*/ 1309673 h 3233888"/>
              <a:gd name="connsiteX71" fmla="*/ 387281 w 2326422"/>
              <a:gd name="connsiteY71" fmla="*/ 1287902 h 3233888"/>
              <a:gd name="connsiteX72" fmla="*/ 360406 w 2326422"/>
              <a:gd name="connsiteY72" fmla="*/ 1289577 h 3233888"/>
              <a:gd name="connsiteX73" fmla="*/ 350881 w 2326422"/>
              <a:gd name="connsiteY73" fmla="*/ 1249933 h 3233888"/>
              <a:gd name="connsiteX74" fmla="*/ 353944 w 2326422"/>
              <a:gd name="connsiteY74" fmla="*/ 1175983 h 3233888"/>
              <a:gd name="connsiteX75" fmla="*/ 335285 w 2326422"/>
              <a:gd name="connsiteY75" fmla="*/ 1148900 h 3233888"/>
              <a:gd name="connsiteX76" fmla="*/ 305140 w 2326422"/>
              <a:gd name="connsiteY76" fmla="*/ 1103682 h 3233888"/>
              <a:gd name="connsiteX77" fmla="*/ 249874 w 2326422"/>
              <a:gd name="connsiteY77" fmla="*/ 1050275 h 3233888"/>
              <a:gd name="connsiteX78" fmla="*/ 219729 w 2326422"/>
              <a:gd name="connsiteY78" fmla="*/ 1008223 h 3233888"/>
              <a:gd name="connsiteX79" fmla="*/ 184560 w 2326422"/>
              <a:gd name="connsiteY79" fmla="*/ 993150 h 3233888"/>
              <a:gd name="connsiteX80" fmla="*/ 163443 w 2326422"/>
              <a:gd name="connsiteY80" fmla="*/ 980721 h 3233888"/>
              <a:gd name="connsiteX81" fmla="*/ 139342 w 2326422"/>
              <a:gd name="connsiteY81" fmla="*/ 973054 h 3233888"/>
              <a:gd name="connsiteX82" fmla="*/ 111055 w 2326422"/>
              <a:gd name="connsiteY82" fmla="*/ 954527 h 3233888"/>
              <a:gd name="connsiteX83" fmla="*/ 74028 w 2326422"/>
              <a:gd name="connsiteY83" fmla="*/ 947933 h 3233888"/>
              <a:gd name="connsiteX84" fmla="*/ 39618 w 2326422"/>
              <a:gd name="connsiteY84" fmla="*/ 923571 h 3233888"/>
              <a:gd name="connsiteX85" fmla="*/ 1 w 2326422"/>
              <a:gd name="connsiteY85" fmla="*/ 905620 h 3233888"/>
              <a:gd name="connsiteX86" fmla="*/ 38859 w 2326422"/>
              <a:gd name="connsiteY86" fmla="*/ 782135 h 3233888"/>
              <a:gd name="connsiteX87" fmla="*/ 69004 w 2326422"/>
              <a:gd name="connsiteY87" fmla="*/ 711797 h 3233888"/>
              <a:gd name="connsiteX88" fmla="*/ 164463 w 2326422"/>
              <a:gd name="connsiteY88" fmla="*/ 591216 h 3233888"/>
              <a:gd name="connsiteX89" fmla="*/ 201229 w 2326422"/>
              <a:gd name="connsiteY89" fmla="*/ 535950 h 3233888"/>
              <a:gd name="connsiteX90" fmla="*/ 254898 w 2326422"/>
              <a:gd name="connsiteY90" fmla="*/ 510829 h 3233888"/>
              <a:gd name="connsiteX91" fmla="*/ 325237 w 2326422"/>
              <a:gd name="connsiteY91" fmla="*/ 470636 h 3233888"/>
              <a:gd name="connsiteX92" fmla="*/ 435769 w 2326422"/>
              <a:gd name="connsiteY92" fmla="*/ 440491 h 3233888"/>
              <a:gd name="connsiteX93" fmla="*/ 480986 w 2326422"/>
              <a:gd name="connsiteY93" fmla="*/ 420394 h 3233888"/>
              <a:gd name="connsiteX94" fmla="*/ 516156 w 2326422"/>
              <a:gd name="connsiteY94" fmla="*/ 380201 h 3233888"/>
              <a:gd name="connsiteX95" fmla="*/ 536252 w 2326422"/>
              <a:gd name="connsiteY95" fmla="*/ 294790 h 3233888"/>
              <a:gd name="connsiteX96" fmla="*/ 569041 w 2326422"/>
              <a:gd name="connsiteY96" fmla="*/ 207782 h 3233888"/>
              <a:gd name="connsiteX97" fmla="*/ 636736 w 2326422"/>
              <a:gd name="connsiteY97" fmla="*/ 118944 h 3233888"/>
              <a:gd name="connsiteX98" fmla="*/ 752292 w 2326422"/>
              <a:gd name="connsiteY98" fmla="*/ 18460 h 3233888"/>
              <a:gd name="connsiteX99" fmla="*/ 780893 w 2326422"/>
              <a:gd name="connsiteY99" fmla="*/ 4984 h 3233888"/>
              <a:gd name="connsiteX100" fmla="*/ 1139742 w 2326422"/>
              <a:gd name="connsiteY100" fmla="*/ 75837 h 3233888"/>
              <a:gd name="connsiteX101" fmla="*/ 980212 w 2326422"/>
              <a:gd name="connsiteY101" fmla="*/ 49652 h 3233888"/>
              <a:gd name="connsiteX102" fmla="*/ 812110 w 2326422"/>
              <a:gd name="connsiteY102" fmla="*/ 11997 h 3233888"/>
              <a:gd name="connsiteX103" fmla="*/ 1203456 w 2326422"/>
              <a:gd name="connsiteY103" fmla="*/ 101899 h 3233888"/>
              <a:gd name="connsiteX104" fmla="*/ 1278295 w 2326422"/>
              <a:gd name="connsiteY104" fmla="*/ 222079 h 3233888"/>
              <a:gd name="connsiteX105" fmla="*/ 1332622 w 2326422"/>
              <a:gd name="connsiteY105" fmla="*/ 299672 h 3233888"/>
              <a:gd name="connsiteX106" fmla="*/ 1366218 w 2326422"/>
              <a:gd name="connsiteY106" fmla="*/ 387109 h 3233888"/>
              <a:gd name="connsiteX107" fmla="*/ 1457037 w 2326422"/>
              <a:gd name="connsiteY107" fmla="*/ 522526 h 3233888"/>
              <a:gd name="connsiteX108" fmla="*/ 1528746 w 2326422"/>
              <a:gd name="connsiteY108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56534 w 2326422"/>
              <a:gd name="connsiteY10" fmla="*/ 1440291 h 3233888"/>
              <a:gd name="connsiteX11" fmla="*/ 2154153 w 2326422"/>
              <a:gd name="connsiteY11" fmla="*/ 1478391 h 3233888"/>
              <a:gd name="connsiteX12" fmla="*/ 2155712 w 2326422"/>
              <a:gd name="connsiteY12" fmla="*/ 1597796 h 3233888"/>
              <a:gd name="connsiteX13" fmla="*/ 2173203 w 2326422"/>
              <a:gd name="connsiteY13" fmla="*/ 1795098 h 3233888"/>
              <a:gd name="connsiteX14" fmla="*/ 2145384 w 2326422"/>
              <a:gd name="connsiteY14" fmla="*/ 1954233 h 3233888"/>
              <a:gd name="connsiteX15" fmla="*/ 2207532 w 2326422"/>
              <a:gd name="connsiteY15" fmla="*/ 2188268 h 3233888"/>
              <a:gd name="connsiteX16" fmla="*/ 2285931 w 2326422"/>
              <a:gd name="connsiteY16" fmla="*/ 2449952 h 3233888"/>
              <a:gd name="connsiteX17" fmla="*/ 2320840 w 2326422"/>
              <a:gd name="connsiteY17" fmla="*/ 2595198 h 3233888"/>
              <a:gd name="connsiteX18" fmla="*/ 2326413 w 2326422"/>
              <a:gd name="connsiteY18" fmla="*/ 2753958 h 3233888"/>
              <a:gd name="connsiteX19" fmla="*/ 2308934 w 2326422"/>
              <a:gd name="connsiteY19" fmla="*/ 2780936 h 3233888"/>
              <a:gd name="connsiteX20" fmla="*/ 2313698 w 2326422"/>
              <a:gd name="connsiteY20" fmla="*/ 2909524 h 3233888"/>
              <a:gd name="connsiteX21" fmla="*/ 2280504 w 2326422"/>
              <a:gd name="connsiteY21" fmla="*/ 2966640 h 3233888"/>
              <a:gd name="connsiteX22" fmla="*/ 2229748 w 2326422"/>
              <a:gd name="connsiteY22" fmla="*/ 3030523 h 3233888"/>
              <a:gd name="connsiteX23" fmla="*/ 2141965 w 2326422"/>
              <a:gd name="connsiteY23" fmla="*/ 3082719 h 3233888"/>
              <a:gd name="connsiteX24" fmla="*/ 2066047 w 2326422"/>
              <a:gd name="connsiteY24" fmla="*/ 3185748 h 3233888"/>
              <a:gd name="connsiteX25" fmla="*/ 2005849 w 2326422"/>
              <a:gd name="connsiteY25" fmla="*/ 3217882 h 3233888"/>
              <a:gd name="connsiteX26" fmla="*/ 1932697 w 2326422"/>
              <a:gd name="connsiteY26" fmla="*/ 3233373 h 3233888"/>
              <a:gd name="connsiteX27" fmla="*/ 1718400 w 2326422"/>
              <a:gd name="connsiteY27" fmla="*/ 3192902 h 3233888"/>
              <a:gd name="connsiteX28" fmla="*/ 1620754 w 2326422"/>
              <a:gd name="connsiteY28" fmla="*/ 3161936 h 3233888"/>
              <a:gd name="connsiteX29" fmla="*/ 1531073 w 2326422"/>
              <a:gd name="connsiteY29" fmla="*/ 3119876 h 3233888"/>
              <a:gd name="connsiteX30" fmla="*/ 1492166 w 2326422"/>
              <a:gd name="connsiteY30" fmla="*/ 3066686 h 3233888"/>
              <a:gd name="connsiteX31" fmla="*/ 1444032 w 2326422"/>
              <a:gd name="connsiteY31" fmla="*/ 3041916 h 3233888"/>
              <a:gd name="connsiteX32" fmla="*/ 1336038 w 2326422"/>
              <a:gd name="connsiteY32" fmla="*/ 2919974 h 3233888"/>
              <a:gd name="connsiteX33" fmla="*/ 1301666 w 2326422"/>
              <a:gd name="connsiteY33" fmla="*/ 2902380 h 3233888"/>
              <a:gd name="connsiteX34" fmla="*/ 1265098 w 2326422"/>
              <a:gd name="connsiteY34" fmla="*/ 2877138 h 3233888"/>
              <a:gd name="connsiteX35" fmla="*/ 1206431 w 2326422"/>
              <a:gd name="connsiteY35" fmla="*/ 2807140 h 3233888"/>
              <a:gd name="connsiteX36" fmla="*/ 1127692 w 2326422"/>
              <a:gd name="connsiteY36" fmla="*/ 2779481 h 3233888"/>
              <a:gd name="connsiteX37" fmla="*/ 1096878 w 2326422"/>
              <a:gd name="connsiteY37" fmla="*/ 2733311 h 3233888"/>
              <a:gd name="connsiteX38" fmla="*/ 1058779 w 2326422"/>
              <a:gd name="connsiteY38" fmla="*/ 2685686 h 3233888"/>
              <a:gd name="connsiteX39" fmla="*/ 1032678 w 2326422"/>
              <a:gd name="connsiteY39" fmla="*/ 2585814 h 3233888"/>
              <a:gd name="connsiteX40" fmla="*/ 1054016 w 2326422"/>
              <a:gd name="connsiteY40" fmla="*/ 2488042 h 3233888"/>
              <a:gd name="connsiteX41" fmla="*/ 1042438 w 2326422"/>
              <a:gd name="connsiteY41" fmla="*/ 2448801 h 3233888"/>
              <a:gd name="connsiteX42" fmla="*/ 1075448 w 2326422"/>
              <a:gd name="connsiteY42" fmla="*/ 2390411 h 3233888"/>
              <a:gd name="connsiteX43" fmla="*/ 1061880 w 2326422"/>
              <a:gd name="connsiteY43" fmla="*/ 2311814 h 3233888"/>
              <a:gd name="connsiteX44" fmla="*/ 1051635 w 2326422"/>
              <a:gd name="connsiteY44" fmla="*/ 2280873 h 3233888"/>
              <a:gd name="connsiteX45" fmla="*/ 1034966 w 2326422"/>
              <a:gd name="connsiteY45" fmla="*/ 2271348 h 3233888"/>
              <a:gd name="connsiteX46" fmla="*/ 989109 w 2326422"/>
              <a:gd name="connsiteY46" fmla="*/ 2278555 h 3233888"/>
              <a:gd name="connsiteX47" fmla="*/ 977816 w 2326422"/>
              <a:gd name="connsiteY47" fmla="*/ 2240392 h 3233888"/>
              <a:gd name="connsiteX48" fmla="*/ 997011 w 2326422"/>
              <a:gd name="connsiteY48" fmla="*/ 2184142 h 3233888"/>
              <a:gd name="connsiteX49" fmla="*/ 975434 w 2326422"/>
              <a:gd name="connsiteY49" fmla="*/ 2149905 h 3233888"/>
              <a:gd name="connsiteX50" fmla="*/ 931383 w 2326422"/>
              <a:gd name="connsiteY50" fmla="*/ 2119874 h 3233888"/>
              <a:gd name="connsiteX51" fmla="*/ 908041 w 2326422"/>
              <a:gd name="connsiteY51" fmla="*/ 2098469 h 3233888"/>
              <a:gd name="connsiteX52" fmla="*/ 903017 w 2326422"/>
              <a:gd name="connsiteY52" fmla="*/ 2048227 h 3233888"/>
              <a:gd name="connsiteX53" fmla="*/ 892969 w 2326422"/>
              <a:gd name="connsiteY53" fmla="*/ 2013058 h 3233888"/>
              <a:gd name="connsiteX54" fmla="*/ 892105 w 2326422"/>
              <a:gd name="connsiteY54" fmla="*/ 1995133 h 3233888"/>
              <a:gd name="connsiteX55" fmla="*/ 855156 w 2326422"/>
              <a:gd name="connsiteY55" fmla="*/ 1958578 h 3233888"/>
              <a:gd name="connsiteX56" fmla="*/ 832679 w 2326422"/>
              <a:gd name="connsiteY56" fmla="*/ 1957792 h 3233888"/>
              <a:gd name="connsiteX57" fmla="*/ 787461 w 2326422"/>
              <a:gd name="connsiteY57" fmla="*/ 1907550 h 3233888"/>
              <a:gd name="connsiteX58" fmla="*/ 757316 w 2326422"/>
              <a:gd name="connsiteY58" fmla="*/ 1877405 h 3233888"/>
              <a:gd name="connsiteX59" fmla="*/ 732195 w 2326422"/>
              <a:gd name="connsiteY59" fmla="*/ 1872381 h 3233888"/>
              <a:gd name="connsiteX60" fmla="*/ 682555 w 2326422"/>
              <a:gd name="connsiteY60" fmla="*/ 1792727 h 3233888"/>
              <a:gd name="connsiteX61" fmla="*/ 661857 w 2326422"/>
              <a:gd name="connsiteY61" fmla="*/ 1721656 h 3233888"/>
              <a:gd name="connsiteX62" fmla="*/ 630168 w 2326422"/>
              <a:gd name="connsiteY62" fmla="*/ 1683190 h 3233888"/>
              <a:gd name="connsiteX63" fmla="*/ 623024 w 2326422"/>
              <a:gd name="connsiteY63" fmla="*/ 1645090 h 3233888"/>
              <a:gd name="connsiteX64" fmla="*/ 601567 w 2326422"/>
              <a:gd name="connsiteY64" fmla="*/ 1616148 h 3233888"/>
              <a:gd name="connsiteX65" fmla="*/ 601593 w 2326422"/>
              <a:gd name="connsiteY65" fmla="*/ 1597465 h 3233888"/>
              <a:gd name="connsiteX66" fmla="*/ 566397 w 2326422"/>
              <a:gd name="connsiteY66" fmla="*/ 1545810 h 3233888"/>
              <a:gd name="connsiteX67" fmla="*/ 501083 w 2326422"/>
              <a:gd name="connsiteY67" fmla="*/ 1475471 h 3233888"/>
              <a:gd name="connsiteX68" fmla="*/ 470938 w 2326422"/>
              <a:gd name="connsiteY68" fmla="*/ 1440302 h 3233888"/>
              <a:gd name="connsiteX69" fmla="*/ 435769 w 2326422"/>
              <a:gd name="connsiteY69" fmla="*/ 1400109 h 3233888"/>
              <a:gd name="connsiteX70" fmla="*/ 425380 w 2326422"/>
              <a:gd name="connsiteY70" fmla="*/ 1335527 h 3233888"/>
              <a:gd name="connsiteX71" fmla="*/ 430745 w 2326422"/>
              <a:gd name="connsiteY71" fmla="*/ 1309673 h 3233888"/>
              <a:gd name="connsiteX72" fmla="*/ 387281 w 2326422"/>
              <a:gd name="connsiteY72" fmla="*/ 1287902 h 3233888"/>
              <a:gd name="connsiteX73" fmla="*/ 360406 w 2326422"/>
              <a:gd name="connsiteY73" fmla="*/ 1289577 h 3233888"/>
              <a:gd name="connsiteX74" fmla="*/ 350881 w 2326422"/>
              <a:gd name="connsiteY74" fmla="*/ 1249933 h 3233888"/>
              <a:gd name="connsiteX75" fmla="*/ 353944 w 2326422"/>
              <a:gd name="connsiteY75" fmla="*/ 1175983 h 3233888"/>
              <a:gd name="connsiteX76" fmla="*/ 335285 w 2326422"/>
              <a:gd name="connsiteY76" fmla="*/ 1148900 h 3233888"/>
              <a:gd name="connsiteX77" fmla="*/ 305140 w 2326422"/>
              <a:gd name="connsiteY77" fmla="*/ 1103682 h 3233888"/>
              <a:gd name="connsiteX78" fmla="*/ 249874 w 2326422"/>
              <a:gd name="connsiteY78" fmla="*/ 1050275 h 3233888"/>
              <a:gd name="connsiteX79" fmla="*/ 219729 w 2326422"/>
              <a:gd name="connsiteY79" fmla="*/ 1008223 h 3233888"/>
              <a:gd name="connsiteX80" fmla="*/ 184560 w 2326422"/>
              <a:gd name="connsiteY80" fmla="*/ 993150 h 3233888"/>
              <a:gd name="connsiteX81" fmla="*/ 163443 w 2326422"/>
              <a:gd name="connsiteY81" fmla="*/ 980721 h 3233888"/>
              <a:gd name="connsiteX82" fmla="*/ 139342 w 2326422"/>
              <a:gd name="connsiteY82" fmla="*/ 973054 h 3233888"/>
              <a:gd name="connsiteX83" fmla="*/ 111055 w 2326422"/>
              <a:gd name="connsiteY83" fmla="*/ 954527 h 3233888"/>
              <a:gd name="connsiteX84" fmla="*/ 74028 w 2326422"/>
              <a:gd name="connsiteY84" fmla="*/ 947933 h 3233888"/>
              <a:gd name="connsiteX85" fmla="*/ 39618 w 2326422"/>
              <a:gd name="connsiteY85" fmla="*/ 923571 h 3233888"/>
              <a:gd name="connsiteX86" fmla="*/ 1 w 2326422"/>
              <a:gd name="connsiteY86" fmla="*/ 905620 h 3233888"/>
              <a:gd name="connsiteX87" fmla="*/ 38859 w 2326422"/>
              <a:gd name="connsiteY87" fmla="*/ 782135 h 3233888"/>
              <a:gd name="connsiteX88" fmla="*/ 69004 w 2326422"/>
              <a:gd name="connsiteY88" fmla="*/ 711797 h 3233888"/>
              <a:gd name="connsiteX89" fmla="*/ 164463 w 2326422"/>
              <a:gd name="connsiteY89" fmla="*/ 591216 h 3233888"/>
              <a:gd name="connsiteX90" fmla="*/ 201229 w 2326422"/>
              <a:gd name="connsiteY90" fmla="*/ 535950 h 3233888"/>
              <a:gd name="connsiteX91" fmla="*/ 254898 w 2326422"/>
              <a:gd name="connsiteY91" fmla="*/ 510829 h 3233888"/>
              <a:gd name="connsiteX92" fmla="*/ 325237 w 2326422"/>
              <a:gd name="connsiteY92" fmla="*/ 470636 h 3233888"/>
              <a:gd name="connsiteX93" fmla="*/ 435769 w 2326422"/>
              <a:gd name="connsiteY93" fmla="*/ 440491 h 3233888"/>
              <a:gd name="connsiteX94" fmla="*/ 480986 w 2326422"/>
              <a:gd name="connsiteY94" fmla="*/ 420394 h 3233888"/>
              <a:gd name="connsiteX95" fmla="*/ 516156 w 2326422"/>
              <a:gd name="connsiteY95" fmla="*/ 380201 h 3233888"/>
              <a:gd name="connsiteX96" fmla="*/ 536252 w 2326422"/>
              <a:gd name="connsiteY96" fmla="*/ 294790 h 3233888"/>
              <a:gd name="connsiteX97" fmla="*/ 569041 w 2326422"/>
              <a:gd name="connsiteY97" fmla="*/ 207782 h 3233888"/>
              <a:gd name="connsiteX98" fmla="*/ 636736 w 2326422"/>
              <a:gd name="connsiteY98" fmla="*/ 118944 h 3233888"/>
              <a:gd name="connsiteX99" fmla="*/ 752292 w 2326422"/>
              <a:gd name="connsiteY99" fmla="*/ 18460 h 3233888"/>
              <a:gd name="connsiteX100" fmla="*/ 780893 w 2326422"/>
              <a:gd name="connsiteY100" fmla="*/ 4984 h 3233888"/>
              <a:gd name="connsiteX101" fmla="*/ 1139742 w 2326422"/>
              <a:gd name="connsiteY101" fmla="*/ 75837 h 3233888"/>
              <a:gd name="connsiteX102" fmla="*/ 980212 w 2326422"/>
              <a:gd name="connsiteY102" fmla="*/ 49652 h 3233888"/>
              <a:gd name="connsiteX103" fmla="*/ 812110 w 2326422"/>
              <a:gd name="connsiteY103" fmla="*/ 11997 h 3233888"/>
              <a:gd name="connsiteX104" fmla="*/ 1203456 w 2326422"/>
              <a:gd name="connsiteY104" fmla="*/ 101899 h 3233888"/>
              <a:gd name="connsiteX105" fmla="*/ 1278295 w 2326422"/>
              <a:gd name="connsiteY105" fmla="*/ 222079 h 3233888"/>
              <a:gd name="connsiteX106" fmla="*/ 1332622 w 2326422"/>
              <a:gd name="connsiteY106" fmla="*/ 299672 h 3233888"/>
              <a:gd name="connsiteX107" fmla="*/ 1366218 w 2326422"/>
              <a:gd name="connsiteY107" fmla="*/ 387109 h 3233888"/>
              <a:gd name="connsiteX108" fmla="*/ 1457037 w 2326422"/>
              <a:gd name="connsiteY108" fmla="*/ 522526 h 3233888"/>
              <a:gd name="connsiteX109" fmla="*/ 1528746 w 2326422"/>
              <a:gd name="connsiteY109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56534 w 2326422"/>
              <a:gd name="connsiteY10" fmla="*/ 1440291 h 3233888"/>
              <a:gd name="connsiteX11" fmla="*/ 2154153 w 2326422"/>
              <a:gd name="connsiteY11" fmla="*/ 1478391 h 3233888"/>
              <a:gd name="connsiteX12" fmla="*/ 2172381 w 2326422"/>
              <a:gd name="connsiteY12" fmla="*/ 1597796 h 3233888"/>
              <a:gd name="connsiteX13" fmla="*/ 2173203 w 2326422"/>
              <a:gd name="connsiteY13" fmla="*/ 1795098 h 3233888"/>
              <a:gd name="connsiteX14" fmla="*/ 2145384 w 2326422"/>
              <a:gd name="connsiteY14" fmla="*/ 1954233 h 3233888"/>
              <a:gd name="connsiteX15" fmla="*/ 2207532 w 2326422"/>
              <a:gd name="connsiteY15" fmla="*/ 2188268 h 3233888"/>
              <a:gd name="connsiteX16" fmla="*/ 2285931 w 2326422"/>
              <a:gd name="connsiteY16" fmla="*/ 2449952 h 3233888"/>
              <a:gd name="connsiteX17" fmla="*/ 2320840 w 2326422"/>
              <a:gd name="connsiteY17" fmla="*/ 2595198 h 3233888"/>
              <a:gd name="connsiteX18" fmla="*/ 2326413 w 2326422"/>
              <a:gd name="connsiteY18" fmla="*/ 2753958 h 3233888"/>
              <a:gd name="connsiteX19" fmla="*/ 2308934 w 2326422"/>
              <a:gd name="connsiteY19" fmla="*/ 2780936 h 3233888"/>
              <a:gd name="connsiteX20" fmla="*/ 2313698 w 2326422"/>
              <a:gd name="connsiteY20" fmla="*/ 2909524 h 3233888"/>
              <a:gd name="connsiteX21" fmla="*/ 2280504 w 2326422"/>
              <a:gd name="connsiteY21" fmla="*/ 2966640 h 3233888"/>
              <a:gd name="connsiteX22" fmla="*/ 2229748 w 2326422"/>
              <a:gd name="connsiteY22" fmla="*/ 3030523 h 3233888"/>
              <a:gd name="connsiteX23" fmla="*/ 2141965 w 2326422"/>
              <a:gd name="connsiteY23" fmla="*/ 3082719 h 3233888"/>
              <a:gd name="connsiteX24" fmla="*/ 2066047 w 2326422"/>
              <a:gd name="connsiteY24" fmla="*/ 3185748 h 3233888"/>
              <a:gd name="connsiteX25" fmla="*/ 2005849 w 2326422"/>
              <a:gd name="connsiteY25" fmla="*/ 3217882 h 3233888"/>
              <a:gd name="connsiteX26" fmla="*/ 1932697 w 2326422"/>
              <a:gd name="connsiteY26" fmla="*/ 3233373 h 3233888"/>
              <a:gd name="connsiteX27" fmla="*/ 1718400 w 2326422"/>
              <a:gd name="connsiteY27" fmla="*/ 3192902 h 3233888"/>
              <a:gd name="connsiteX28" fmla="*/ 1620754 w 2326422"/>
              <a:gd name="connsiteY28" fmla="*/ 3161936 h 3233888"/>
              <a:gd name="connsiteX29" fmla="*/ 1531073 w 2326422"/>
              <a:gd name="connsiteY29" fmla="*/ 3119876 h 3233888"/>
              <a:gd name="connsiteX30" fmla="*/ 1492166 w 2326422"/>
              <a:gd name="connsiteY30" fmla="*/ 3066686 h 3233888"/>
              <a:gd name="connsiteX31" fmla="*/ 1444032 w 2326422"/>
              <a:gd name="connsiteY31" fmla="*/ 3041916 h 3233888"/>
              <a:gd name="connsiteX32" fmla="*/ 1336038 w 2326422"/>
              <a:gd name="connsiteY32" fmla="*/ 2919974 h 3233888"/>
              <a:gd name="connsiteX33" fmla="*/ 1301666 w 2326422"/>
              <a:gd name="connsiteY33" fmla="*/ 2902380 h 3233888"/>
              <a:gd name="connsiteX34" fmla="*/ 1265098 w 2326422"/>
              <a:gd name="connsiteY34" fmla="*/ 2877138 h 3233888"/>
              <a:gd name="connsiteX35" fmla="*/ 1206431 w 2326422"/>
              <a:gd name="connsiteY35" fmla="*/ 2807140 h 3233888"/>
              <a:gd name="connsiteX36" fmla="*/ 1127692 w 2326422"/>
              <a:gd name="connsiteY36" fmla="*/ 2779481 h 3233888"/>
              <a:gd name="connsiteX37" fmla="*/ 1096878 w 2326422"/>
              <a:gd name="connsiteY37" fmla="*/ 2733311 h 3233888"/>
              <a:gd name="connsiteX38" fmla="*/ 1058779 w 2326422"/>
              <a:gd name="connsiteY38" fmla="*/ 2685686 h 3233888"/>
              <a:gd name="connsiteX39" fmla="*/ 1032678 w 2326422"/>
              <a:gd name="connsiteY39" fmla="*/ 2585814 h 3233888"/>
              <a:gd name="connsiteX40" fmla="*/ 1054016 w 2326422"/>
              <a:gd name="connsiteY40" fmla="*/ 2488042 h 3233888"/>
              <a:gd name="connsiteX41" fmla="*/ 1042438 w 2326422"/>
              <a:gd name="connsiteY41" fmla="*/ 2448801 h 3233888"/>
              <a:gd name="connsiteX42" fmla="*/ 1075448 w 2326422"/>
              <a:gd name="connsiteY42" fmla="*/ 2390411 h 3233888"/>
              <a:gd name="connsiteX43" fmla="*/ 1061880 w 2326422"/>
              <a:gd name="connsiteY43" fmla="*/ 2311814 h 3233888"/>
              <a:gd name="connsiteX44" fmla="*/ 1051635 w 2326422"/>
              <a:gd name="connsiteY44" fmla="*/ 2280873 h 3233888"/>
              <a:gd name="connsiteX45" fmla="*/ 1034966 w 2326422"/>
              <a:gd name="connsiteY45" fmla="*/ 2271348 h 3233888"/>
              <a:gd name="connsiteX46" fmla="*/ 989109 w 2326422"/>
              <a:gd name="connsiteY46" fmla="*/ 2278555 h 3233888"/>
              <a:gd name="connsiteX47" fmla="*/ 977816 w 2326422"/>
              <a:gd name="connsiteY47" fmla="*/ 2240392 h 3233888"/>
              <a:gd name="connsiteX48" fmla="*/ 997011 w 2326422"/>
              <a:gd name="connsiteY48" fmla="*/ 2184142 h 3233888"/>
              <a:gd name="connsiteX49" fmla="*/ 975434 w 2326422"/>
              <a:gd name="connsiteY49" fmla="*/ 2149905 h 3233888"/>
              <a:gd name="connsiteX50" fmla="*/ 931383 w 2326422"/>
              <a:gd name="connsiteY50" fmla="*/ 2119874 h 3233888"/>
              <a:gd name="connsiteX51" fmla="*/ 908041 w 2326422"/>
              <a:gd name="connsiteY51" fmla="*/ 2098469 h 3233888"/>
              <a:gd name="connsiteX52" fmla="*/ 903017 w 2326422"/>
              <a:gd name="connsiteY52" fmla="*/ 2048227 h 3233888"/>
              <a:gd name="connsiteX53" fmla="*/ 892969 w 2326422"/>
              <a:gd name="connsiteY53" fmla="*/ 2013058 h 3233888"/>
              <a:gd name="connsiteX54" fmla="*/ 892105 w 2326422"/>
              <a:gd name="connsiteY54" fmla="*/ 1995133 h 3233888"/>
              <a:gd name="connsiteX55" fmla="*/ 855156 w 2326422"/>
              <a:gd name="connsiteY55" fmla="*/ 1958578 h 3233888"/>
              <a:gd name="connsiteX56" fmla="*/ 832679 w 2326422"/>
              <a:gd name="connsiteY56" fmla="*/ 1957792 h 3233888"/>
              <a:gd name="connsiteX57" fmla="*/ 787461 w 2326422"/>
              <a:gd name="connsiteY57" fmla="*/ 1907550 h 3233888"/>
              <a:gd name="connsiteX58" fmla="*/ 757316 w 2326422"/>
              <a:gd name="connsiteY58" fmla="*/ 1877405 h 3233888"/>
              <a:gd name="connsiteX59" fmla="*/ 732195 w 2326422"/>
              <a:gd name="connsiteY59" fmla="*/ 1872381 h 3233888"/>
              <a:gd name="connsiteX60" fmla="*/ 682555 w 2326422"/>
              <a:gd name="connsiteY60" fmla="*/ 1792727 h 3233888"/>
              <a:gd name="connsiteX61" fmla="*/ 661857 w 2326422"/>
              <a:gd name="connsiteY61" fmla="*/ 1721656 h 3233888"/>
              <a:gd name="connsiteX62" fmla="*/ 630168 w 2326422"/>
              <a:gd name="connsiteY62" fmla="*/ 1683190 h 3233888"/>
              <a:gd name="connsiteX63" fmla="*/ 623024 w 2326422"/>
              <a:gd name="connsiteY63" fmla="*/ 1645090 h 3233888"/>
              <a:gd name="connsiteX64" fmla="*/ 601567 w 2326422"/>
              <a:gd name="connsiteY64" fmla="*/ 1616148 h 3233888"/>
              <a:gd name="connsiteX65" fmla="*/ 601593 w 2326422"/>
              <a:gd name="connsiteY65" fmla="*/ 1597465 h 3233888"/>
              <a:gd name="connsiteX66" fmla="*/ 566397 w 2326422"/>
              <a:gd name="connsiteY66" fmla="*/ 1545810 h 3233888"/>
              <a:gd name="connsiteX67" fmla="*/ 501083 w 2326422"/>
              <a:gd name="connsiteY67" fmla="*/ 1475471 h 3233888"/>
              <a:gd name="connsiteX68" fmla="*/ 470938 w 2326422"/>
              <a:gd name="connsiteY68" fmla="*/ 1440302 h 3233888"/>
              <a:gd name="connsiteX69" fmla="*/ 435769 w 2326422"/>
              <a:gd name="connsiteY69" fmla="*/ 1400109 h 3233888"/>
              <a:gd name="connsiteX70" fmla="*/ 425380 w 2326422"/>
              <a:gd name="connsiteY70" fmla="*/ 1335527 h 3233888"/>
              <a:gd name="connsiteX71" fmla="*/ 430745 w 2326422"/>
              <a:gd name="connsiteY71" fmla="*/ 1309673 h 3233888"/>
              <a:gd name="connsiteX72" fmla="*/ 387281 w 2326422"/>
              <a:gd name="connsiteY72" fmla="*/ 1287902 h 3233888"/>
              <a:gd name="connsiteX73" fmla="*/ 360406 w 2326422"/>
              <a:gd name="connsiteY73" fmla="*/ 1289577 h 3233888"/>
              <a:gd name="connsiteX74" fmla="*/ 350881 w 2326422"/>
              <a:gd name="connsiteY74" fmla="*/ 1249933 h 3233888"/>
              <a:gd name="connsiteX75" fmla="*/ 353944 w 2326422"/>
              <a:gd name="connsiteY75" fmla="*/ 1175983 h 3233888"/>
              <a:gd name="connsiteX76" fmla="*/ 335285 w 2326422"/>
              <a:gd name="connsiteY76" fmla="*/ 1148900 h 3233888"/>
              <a:gd name="connsiteX77" fmla="*/ 305140 w 2326422"/>
              <a:gd name="connsiteY77" fmla="*/ 1103682 h 3233888"/>
              <a:gd name="connsiteX78" fmla="*/ 249874 w 2326422"/>
              <a:gd name="connsiteY78" fmla="*/ 1050275 h 3233888"/>
              <a:gd name="connsiteX79" fmla="*/ 219729 w 2326422"/>
              <a:gd name="connsiteY79" fmla="*/ 1008223 h 3233888"/>
              <a:gd name="connsiteX80" fmla="*/ 184560 w 2326422"/>
              <a:gd name="connsiteY80" fmla="*/ 993150 h 3233888"/>
              <a:gd name="connsiteX81" fmla="*/ 163443 w 2326422"/>
              <a:gd name="connsiteY81" fmla="*/ 980721 h 3233888"/>
              <a:gd name="connsiteX82" fmla="*/ 139342 w 2326422"/>
              <a:gd name="connsiteY82" fmla="*/ 973054 h 3233888"/>
              <a:gd name="connsiteX83" fmla="*/ 111055 w 2326422"/>
              <a:gd name="connsiteY83" fmla="*/ 954527 h 3233888"/>
              <a:gd name="connsiteX84" fmla="*/ 74028 w 2326422"/>
              <a:gd name="connsiteY84" fmla="*/ 947933 h 3233888"/>
              <a:gd name="connsiteX85" fmla="*/ 39618 w 2326422"/>
              <a:gd name="connsiteY85" fmla="*/ 923571 h 3233888"/>
              <a:gd name="connsiteX86" fmla="*/ 1 w 2326422"/>
              <a:gd name="connsiteY86" fmla="*/ 905620 h 3233888"/>
              <a:gd name="connsiteX87" fmla="*/ 38859 w 2326422"/>
              <a:gd name="connsiteY87" fmla="*/ 782135 h 3233888"/>
              <a:gd name="connsiteX88" fmla="*/ 69004 w 2326422"/>
              <a:gd name="connsiteY88" fmla="*/ 711797 h 3233888"/>
              <a:gd name="connsiteX89" fmla="*/ 164463 w 2326422"/>
              <a:gd name="connsiteY89" fmla="*/ 591216 h 3233888"/>
              <a:gd name="connsiteX90" fmla="*/ 201229 w 2326422"/>
              <a:gd name="connsiteY90" fmla="*/ 535950 h 3233888"/>
              <a:gd name="connsiteX91" fmla="*/ 254898 w 2326422"/>
              <a:gd name="connsiteY91" fmla="*/ 510829 h 3233888"/>
              <a:gd name="connsiteX92" fmla="*/ 325237 w 2326422"/>
              <a:gd name="connsiteY92" fmla="*/ 470636 h 3233888"/>
              <a:gd name="connsiteX93" fmla="*/ 435769 w 2326422"/>
              <a:gd name="connsiteY93" fmla="*/ 440491 h 3233888"/>
              <a:gd name="connsiteX94" fmla="*/ 480986 w 2326422"/>
              <a:gd name="connsiteY94" fmla="*/ 420394 h 3233888"/>
              <a:gd name="connsiteX95" fmla="*/ 516156 w 2326422"/>
              <a:gd name="connsiteY95" fmla="*/ 380201 h 3233888"/>
              <a:gd name="connsiteX96" fmla="*/ 536252 w 2326422"/>
              <a:gd name="connsiteY96" fmla="*/ 294790 h 3233888"/>
              <a:gd name="connsiteX97" fmla="*/ 569041 w 2326422"/>
              <a:gd name="connsiteY97" fmla="*/ 207782 h 3233888"/>
              <a:gd name="connsiteX98" fmla="*/ 636736 w 2326422"/>
              <a:gd name="connsiteY98" fmla="*/ 118944 h 3233888"/>
              <a:gd name="connsiteX99" fmla="*/ 752292 w 2326422"/>
              <a:gd name="connsiteY99" fmla="*/ 18460 h 3233888"/>
              <a:gd name="connsiteX100" fmla="*/ 780893 w 2326422"/>
              <a:gd name="connsiteY100" fmla="*/ 4984 h 3233888"/>
              <a:gd name="connsiteX101" fmla="*/ 1139742 w 2326422"/>
              <a:gd name="connsiteY101" fmla="*/ 75837 h 3233888"/>
              <a:gd name="connsiteX102" fmla="*/ 980212 w 2326422"/>
              <a:gd name="connsiteY102" fmla="*/ 49652 h 3233888"/>
              <a:gd name="connsiteX103" fmla="*/ 812110 w 2326422"/>
              <a:gd name="connsiteY103" fmla="*/ 11997 h 3233888"/>
              <a:gd name="connsiteX104" fmla="*/ 1203456 w 2326422"/>
              <a:gd name="connsiteY104" fmla="*/ 101899 h 3233888"/>
              <a:gd name="connsiteX105" fmla="*/ 1278295 w 2326422"/>
              <a:gd name="connsiteY105" fmla="*/ 222079 h 3233888"/>
              <a:gd name="connsiteX106" fmla="*/ 1332622 w 2326422"/>
              <a:gd name="connsiteY106" fmla="*/ 299672 h 3233888"/>
              <a:gd name="connsiteX107" fmla="*/ 1366218 w 2326422"/>
              <a:gd name="connsiteY107" fmla="*/ 387109 h 3233888"/>
              <a:gd name="connsiteX108" fmla="*/ 1457037 w 2326422"/>
              <a:gd name="connsiteY108" fmla="*/ 522526 h 3233888"/>
              <a:gd name="connsiteX109" fmla="*/ 1528746 w 2326422"/>
              <a:gd name="connsiteY109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56534 w 2326422"/>
              <a:gd name="connsiteY10" fmla="*/ 1440291 h 3233888"/>
              <a:gd name="connsiteX11" fmla="*/ 2154153 w 2326422"/>
              <a:gd name="connsiteY11" fmla="*/ 1478391 h 3233888"/>
              <a:gd name="connsiteX12" fmla="*/ 2172381 w 2326422"/>
              <a:gd name="connsiteY12" fmla="*/ 1597796 h 3233888"/>
              <a:gd name="connsiteX13" fmla="*/ 2158915 w 2326422"/>
              <a:gd name="connsiteY13" fmla="*/ 1740329 h 3233888"/>
              <a:gd name="connsiteX14" fmla="*/ 2173203 w 2326422"/>
              <a:gd name="connsiteY14" fmla="*/ 1795098 h 3233888"/>
              <a:gd name="connsiteX15" fmla="*/ 2145384 w 2326422"/>
              <a:gd name="connsiteY15" fmla="*/ 1954233 h 3233888"/>
              <a:gd name="connsiteX16" fmla="*/ 2207532 w 2326422"/>
              <a:gd name="connsiteY16" fmla="*/ 2188268 h 3233888"/>
              <a:gd name="connsiteX17" fmla="*/ 2285931 w 2326422"/>
              <a:gd name="connsiteY17" fmla="*/ 2449952 h 3233888"/>
              <a:gd name="connsiteX18" fmla="*/ 2320840 w 2326422"/>
              <a:gd name="connsiteY18" fmla="*/ 2595198 h 3233888"/>
              <a:gd name="connsiteX19" fmla="*/ 2326413 w 2326422"/>
              <a:gd name="connsiteY19" fmla="*/ 2753958 h 3233888"/>
              <a:gd name="connsiteX20" fmla="*/ 2308934 w 2326422"/>
              <a:gd name="connsiteY20" fmla="*/ 2780936 h 3233888"/>
              <a:gd name="connsiteX21" fmla="*/ 2313698 w 2326422"/>
              <a:gd name="connsiteY21" fmla="*/ 2909524 h 3233888"/>
              <a:gd name="connsiteX22" fmla="*/ 2280504 w 2326422"/>
              <a:gd name="connsiteY22" fmla="*/ 2966640 h 3233888"/>
              <a:gd name="connsiteX23" fmla="*/ 2229748 w 2326422"/>
              <a:gd name="connsiteY23" fmla="*/ 3030523 h 3233888"/>
              <a:gd name="connsiteX24" fmla="*/ 2141965 w 2326422"/>
              <a:gd name="connsiteY24" fmla="*/ 3082719 h 3233888"/>
              <a:gd name="connsiteX25" fmla="*/ 2066047 w 2326422"/>
              <a:gd name="connsiteY25" fmla="*/ 3185748 h 3233888"/>
              <a:gd name="connsiteX26" fmla="*/ 2005849 w 2326422"/>
              <a:gd name="connsiteY26" fmla="*/ 3217882 h 3233888"/>
              <a:gd name="connsiteX27" fmla="*/ 1932697 w 2326422"/>
              <a:gd name="connsiteY27" fmla="*/ 3233373 h 3233888"/>
              <a:gd name="connsiteX28" fmla="*/ 1718400 w 2326422"/>
              <a:gd name="connsiteY28" fmla="*/ 3192902 h 3233888"/>
              <a:gd name="connsiteX29" fmla="*/ 1620754 w 2326422"/>
              <a:gd name="connsiteY29" fmla="*/ 3161936 h 3233888"/>
              <a:gd name="connsiteX30" fmla="*/ 1531073 w 2326422"/>
              <a:gd name="connsiteY30" fmla="*/ 3119876 h 3233888"/>
              <a:gd name="connsiteX31" fmla="*/ 1492166 w 2326422"/>
              <a:gd name="connsiteY31" fmla="*/ 3066686 h 3233888"/>
              <a:gd name="connsiteX32" fmla="*/ 1444032 w 2326422"/>
              <a:gd name="connsiteY32" fmla="*/ 3041916 h 3233888"/>
              <a:gd name="connsiteX33" fmla="*/ 1336038 w 2326422"/>
              <a:gd name="connsiteY33" fmla="*/ 2919974 h 3233888"/>
              <a:gd name="connsiteX34" fmla="*/ 1301666 w 2326422"/>
              <a:gd name="connsiteY34" fmla="*/ 2902380 h 3233888"/>
              <a:gd name="connsiteX35" fmla="*/ 1265098 w 2326422"/>
              <a:gd name="connsiteY35" fmla="*/ 2877138 h 3233888"/>
              <a:gd name="connsiteX36" fmla="*/ 1206431 w 2326422"/>
              <a:gd name="connsiteY36" fmla="*/ 2807140 h 3233888"/>
              <a:gd name="connsiteX37" fmla="*/ 1127692 w 2326422"/>
              <a:gd name="connsiteY37" fmla="*/ 2779481 h 3233888"/>
              <a:gd name="connsiteX38" fmla="*/ 1096878 w 2326422"/>
              <a:gd name="connsiteY38" fmla="*/ 2733311 h 3233888"/>
              <a:gd name="connsiteX39" fmla="*/ 1058779 w 2326422"/>
              <a:gd name="connsiteY39" fmla="*/ 2685686 h 3233888"/>
              <a:gd name="connsiteX40" fmla="*/ 1032678 w 2326422"/>
              <a:gd name="connsiteY40" fmla="*/ 2585814 h 3233888"/>
              <a:gd name="connsiteX41" fmla="*/ 1054016 w 2326422"/>
              <a:gd name="connsiteY41" fmla="*/ 2488042 h 3233888"/>
              <a:gd name="connsiteX42" fmla="*/ 1042438 w 2326422"/>
              <a:gd name="connsiteY42" fmla="*/ 2448801 h 3233888"/>
              <a:gd name="connsiteX43" fmla="*/ 1075448 w 2326422"/>
              <a:gd name="connsiteY43" fmla="*/ 2390411 h 3233888"/>
              <a:gd name="connsiteX44" fmla="*/ 1061880 w 2326422"/>
              <a:gd name="connsiteY44" fmla="*/ 2311814 h 3233888"/>
              <a:gd name="connsiteX45" fmla="*/ 1051635 w 2326422"/>
              <a:gd name="connsiteY45" fmla="*/ 2280873 h 3233888"/>
              <a:gd name="connsiteX46" fmla="*/ 1034966 w 2326422"/>
              <a:gd name="connsiteY46" fmla="*/ 2271348 h 3233888"/>
              <a:gd name="connsiteX47" fmla="*/ 989109 w 2326422"/>
              <a:gd name="connsiteY47" fmla="*/ 2278555 h 3233888"/>
              <a:gd name="connsiteX48" fmla="*/ 977816 w 2326422"/>
              <a:gd name="connsiteY48" fmla="*/ 2240392 h 3233888"/>
              <a:gd name="connsiteX49" fmla="*/ 997011 w 2326422"/>
              <a:gd name="connsiteY49" fmla="*/ 2184142 h 3233888"/>
              <a:gd name="connsiteX50" fmla="*/ 975434 w 2326422"/>
              <a:gd name="connsiteY50" fmla="*/ 2149905 h 3233888"/>
              <a:gd name="connsiteX51" fmla="*/ 931383 w 2326422"/>
              <a:gd name="connsiteY51" fmla="*/ 2119874 h 3233888"/>
              <a:gd name="connsiteX52" fmla="*/ 908041 w 2326422"/>
              <a:gd name="connsiteY52" fmla="*/ 2098469 h 3233888"/>
              <a:gd name="connsiteX53" fmla="*/ 903017 w 2326422"/>
              <a:gd name="connsiteY53" fmla="*/ 2048227 h 3233888"/>
              <a:gd name="connsiteX54" fmla="*/ 892969 w 2326422"/>
              <a:gd name="connsiteY54" fmla="*/ 2013058 h 3233888"/>
              <a:gd name="connsiteX55" fmla="*/ 892105 w 2326422"/>
              <a:gd name="connsiteY55" fmla="*/ 1995133 h 3233888"/>
              <a:gd name="connsiteX56" fmla="*/ 855156 w 2326422"/>
              <a:gd name="connsiteY56" fmla="*/ 1958578 h 3233888"/>
              <a:gd name="connsiteX57" fmla="*/ 832679 w 2326422"/>
              <a:gd name="connsiteY57" fmla="*/ 1957792 h 3233888"/>
              <a:gd name="connsiteX58" fmla="*/ 787461 w 2326422"/>
              <a:gd name="connsiteY58" fmla="*/ 1907550 h 3233888"/>
              <a:gd name="connsiteX59" fmla="*/ 757316 w 2326422"/>
              <a:gd name="connsiteY59" fmla="*/ 1877405 h 3233888"/>
              <a:gd name="connsiteX60" fmla="*/ 732195 w 2326422"/>
              <a:gd name="connsiteY60" fmla="*/ 1872381 h 3233888"/>
              <a:gd name="connsiteX61" fmla="*/ 682555 w 2326422"/>
              <a:gd name="connsiteY61" fmla="*/ 1792727 h 3233888"/>
              <a:gd name="connsiteX62" fmla="*/ 661857 w 2326422"/>
              <a:gd name="connsiteY62" fmla="*/ 1721656 h 3233888"/>
              <a:gd name="connsiteX63" fmla="*/ 630168 w 2326422"/>
              <a:gd name="connsiteY63" fmla="*/ 1683190 h 3233888"/>
              <a:gd name="connsiteX64" fmla="*/ 623024 w 2326422"/>
              <a:gd name="connsiteY64" fmla="*/ 1645090 h 3233888"/>
              <a:gd name="connsiteX65" fmla="*/ 601567 w 2326422"/>
              <a:gd name="connsiteY65" fmla="*/ 1616148 h 3233888"/>
              <a:gd name="connsiteX66" fmla="*/ 601593 w 2326422"/>
              <a:gd name="connsiteY66" fmla="*/ 1597465 h 3233888"/>
              <a:gd name="connsiteX67" fmla="*/ 566397 w 2326422"/>
              <a:gd name="connsiteY67" fmla="*/ 1545810 h 3233888"/>
              <a:gd name="connsiteX68" fmla="*/ 501083 w 2326422"/>
              <a:gd name="connsiteY68" fmla="*/ 1475471 h 3233888"/>
              <a:gd name="connsiteX69" fmla="*/ 470938 w 2326422"/>
              <a:gd name="connsiteY69" fmla="*/ 1440302 h 3233888"/>
              <a:gd name="connsiteX70" fmla="*/ 435769 w 2326422"/>
              <a:gd name="connsiteY70" fmla="*/ 1400109 h 3233888"/>
              <a:gd name="connsiteX71" fmla="*/ 425380 w 2326422"/>
              <a:gd name="connsiteY71" fmla="*/ 1335527 h 3233888"/>
              <a:gd name="connsiteX72" fmla="*/ 430745 w 2326422"/>
              <a:gd name="connsiteY72" fmla="*/ 1309673 h 3233888"/>
              <a:gd name="connsiteX73" fmla="*/ 387281 w 2326422"/>
              <a:gd name="connsiteY73" fmla="*/ 1287902 h 3233888"/>
              <a:gd name="connsiteX74" fmla="*/ 360406 w 2326422"/>
              <a:gd name="connsiteY74" fmla="*/ 1289577 h 3233888"/>
              <a:gd name="connsiteX75" fmla="*/ 350881 w 2326422"/>
              <a:gd name="connsiteY75" fmla="*/ 1249933 h 3233888"/>
              <a:gd name="connsiteX76" fmla="*/ 353944 w 2326422"/>
              <a:gd name="connsiteY76" fmla="*/ 1175983 h 3233888"/>
              <a:gd name="connsiteX77" fmla="*/ 335285 w 2326422"/>
              <a:gd name="connsiteY77" fmla="*/ 1148900 h 3233888"/>
              <a:gd name="connsiteX78" fmla="*/ 305140 w 2326422"/>
              <a:gd name="connsiteY78" fmla="*/ 1103682 h 3233888"/>
              <a:gd name="connsiteX79" fmla="*/ 249874 w 2326422"/>
              <a:gd name="connsiteY79" fmla="*/ 1050275 h 3233888"/>
              <a:gd name="connsiteX80" fmla="*/ 219729 w 2326422"/>
              <a:gd name="connsiteY80" fmla="*/ 1008223 h 3233888"/>
              <a:gd name="connsiteX81" fmla="*/ 184560 w 2326422"/>
              <a:gd name="connsiteY81" fmla="*/ 993150 h 3233888"/>
              <a:gd name="connsiteX82" fmla="*/ 163443 w 2326422"/>
              <a:gd name="connsiteY82" fmla="*/ 980721 h 3233888"/>
              <a:gd name="connsiteX83" fmla="*/ 139342 w 2326422"/>
              <a:gd name="connsiteY83" fmla="*/ 973054 h 3233888"/>
              <a:gd name="connsiteX84" fmla="*/ 111055 w 2326422"/>
              <a:gd name="connsiteY84" fmla="*/ 954527 h 3233888"/>
              <a:gd name="connsiteX85" fmla="*/ 74028 w 2326422"/>
              <a:gd name="connsiteY85" fmla="*/ 947933 h 3233888"/>
              <a:gd name="connsiteX86" fmla="*/ 39618 w 2326422"/>
              <a:gd name="connsiteY86" fmla="*/ 923571 h 3233888"/>
              <a:gd name="connsiteX87" fmla="*/ 1 w 2326422"/>
              <a:gd name="connsiteY87" fmla="*/ 905620 h 3233888"/>
              <a:gd name="connsiteX88" fmla="*/ 38859 w 2326422"/>
              <a:gd name="connsiteY88" fmla="*/ 782135 h 3233888"/>
              <a:gd name="connsiteX89" fmla="*/ 69004 w 2326422"/>
              <a:gd name="connsiteY89" fmla="*/ 711797 h 3233888"/>
              <a:gd name="connsiteX90" fmla="*/ 164463 w 2326422"/>
              <a:gd name="connsiteY90" fmla="*/ 591216 h 3233888"/>
              <a:gd name="connsiteX91" fmla="*/ 201229 w 2326422"/>
              <a:gd name="connsiteY91" fmla="*/ 535950 h 3233888"/>
              <a:gd name="connsiteX92" fmla="*/ 254898 w 2326422"/>
              <a:gd name="connsiteY92" fmla="*/ 510829 h 3233888"/>
              <a:gd name="connsiteX93" fmla="*/ 325237 w 2326422"/>
              <a:gd name="connsiteY93" fmla="*/ 470636 h 3233888"/>
              <a:gd name="connsiteX94" fmla="*/ 435769 w 2326422"/>
              <a:gd name="connsiteY94" fmla="*/ 440491 h 3233888"/>
              <a:gd name="connsiteX95" fmla="*/ 480986 w 2326422"/>
              <a:gd name="connsiteY95" fmla="*/ 420394 h 3233888"/>
              <a:gd name="connsiteX96" fmla="*/ 516156 w 2326422"/>
              <a:gd name="connsiteY96" fmla="*/ 380201 h 3233888"/>
              <a:gd name="connsiteX97" fmla="*/ 536252 w 2326422"/>
              <a:gd name="connsiteY97" fmla="*/ 294790 h 3233888"/>
              <a:gd name="connsiteX98" fmla="*/ 569041 w 2326422"/>
              <a:gd name="connsiteY98" fmla="*/ 207782 h 3233888"/>
              <a:gd name="connsiteX99" fmla="*/ 636736 w 2326422"/>
              <a:gd name="connsiteY99" fmla="*/ 118944 h 3233888"/>
              <a:gd name="connsiteX100" fmla="*/ 752292 w 2326422"/>
              <a:gd name="connsiteY100" fmla="*/ 18460 h 3233888"/>
              <a:gd name="connsiteX101" fmla="*/ 780893 w 2326422"/>
              <a:gd name="connsiteY101" fmla="*/ 4984 h 3233888"/>
              <a:gd name="connsiteX102" fmla="*/ 1139742 w 2326422"/>
              <a:gd name="connsiteY102" fmla="*/ 75837 h 3233888"/>
              <a:gd name="connsiteX103" fmla="*/ 980212 w 2326422"/>
              <a:gd name="connsiteY103" fmla="*/ 49652 h 3233888"/>
              <a:gd name="connsiteX104" fmla="*/ 812110 w 2326422"/>
              <a:gd name="connsiteY104" fmla="*/ 11997 h 3233888"/>
              <a:gd name="connsiteX105" fmla="*/ 1203456 w 2326422"/>
              <a:gd name="connsiteY105" fmla="*/ 101899 h 3233888"/>
              <a:gd name="connsiteX106" fmla="*/ 1278295 w 2326422"/>
              <a:gd name="connsiteY106" fmla="*/ 222079 h 3233888"/>
              <a:gd name="connsiteX107" fmla="*/ 1332622 w 2326422"/>
              <a:gd name="connsiteY107" fmla="*/ 299672 h 3233888"/>
              <a:gd name="connsiteX108" fmla="*/ 1366218 w 2326422"/>
              <a:gd name="connsiteY108" fmla="*/ 387109 h 3233888"/>
              <a:gd name="connsiteX109" fmla="*/ 1457037 w 2326422"/>
              <a:gd name="connsiteY109" fmla="*/ 522526 h 3233888"/>
              <a:gd name="connsiteX110" fmla="*/ 1528746 w 2326422"/>
              <a:gd name="connsiteY110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56534 w 2326422"/>
              <a:gd name="connsiteY10" fmla="*/ 1440291 h 3233888"/>
              <a:gd name="connsiteX11" fmla="*/ 2154153 w 2326422"/>
              <a:gd name="connsiteY11" fmla="*/ 1478391 h 3233888"/>
              <a:gd name="connsiteX12" fmla="*/ 2172381 w 2326422"/>
              <a:gd name="connsiteY12" fmla="*/ 1597796 h 3233888"/>
              <a:gd name="connsiteX13" fmla="*/ 2187490 w 2326422"/>
              <a:gd name="connsiteY13" fmla="*/ 1690322 h 3233888"/>
              <a:gd name="connsiteX14" fmla="*/ 2158915 w 2326422"/>
              <a:gd name="connsiteY14" fmla="*/ 1740329 h 3233888"/>
              <a:gd name="connsiteX15" fmla="*/ 2173203 w 2326422"/>
              <a:gd name="connsiteY15" fmla="*/ 1795098 h 3233888"/>
              <a:gd name="connsiteX16" fmla="*/ 2145384 w 2326422"/>
              <a:gd name="connsiteY16" fmla="*/ 1954233 h 3233888"/>
              <a:gd name="connsiteX17" fmla="*/ 2207532 w 2326422"/>
              <a:gd name="connsiteY17" fmla="*/ 2188268 h 3233888"/>
              <a:gd name="connsiteX18" fmla="*/ 2285931 w 2326422"/>
              <a:gd name="connsiteY18" fmla="*/ 2449952 h 3233888"/>
              <a:gd name="connsiteX19" fmla="*/ 2320840 w 2326422"/>
              <a:gd name="connsiteY19" fmla="*/ 2595198 h 3233888"/>
              <a:gd name="connsiteX20" fmla="*/ 2326413 w 2326422"/>
              <a:gd name="connsiteY20" fmla="*/ 2753958 h 3233888"/>
              <a:gd name="connsiteX21" fmla="*/ 2308934 w 2326422"/>
              <a:gd name="connsiteY21" fmla="*/ 2780936 h 3233888"/>
              <a:gd name="connsiteX22" fmla="*/ 2313698 w 2326422"/>
              <a:gd name="connsiteY22" fmla="*/ 2909524 h 3233888"/>
              <a:gd name="connsiteX23" fmla="*/ 2280504 w 2326422"/>
              <a:gd name="connsiteY23" fmla="*/ 2966640 h 3233888"/>
              <a:gd name="connsiteX24" fmla="*/ 2229748 w 2326422"/>
              <a:gd name="connsiteY24" fmla="*/ 3030523 h 3233888"/>
              <a:gd name="connsiteX25" fmla="*/ 2141965 w 2326422"/>
              <a:gd name="connsiteY25" fmla="*/ 3082719 h 3233888"/>
              <a:gd name="connsiteX26" fmla="*/ 2066047 w 2326422"/>
              <a:gd name="connsiteY26" fmla="*/ 3185748 h 3233888"/>
              <a:gd name="connsiteX27" fmla="*/ 2005849 w 2326422"/>
              <a:gd name="connsiteY27" fmla="*/ 3217882 h 3233888"/>
              <a:gd name="connsiteX28" fmla="*/ 1932697 w 2326422"/>
              <a:gd name="connsiteY28" fmla="*/ 3233373 h 3233888"/>
              <a:gd name="connsiteX29" fmla="*/ 1718400 w 2326422"/>
              <a:gd name="connsiteY29" fmla="*/ 3192902 h 3233888"/>
              <a:gd name="connsiteX30" fmla="*/ 1620754 w 2326422"/>
              <a:gd name="connsiteY30" fmla="*/ 3161936 h 3233888"/>
              <a:gd name="connsiteX31" fmla="*/ 1531073 w 2326422"/>
              <a:gd name="connsiteY31" fmla="*/ 3119876 h 3233888"/>
              <a:gd name="connsiteX32" fmla="*/ 1492166 w 2326422"/>
              <a:gd name="connsiteY32" fmla="*/ 3066686 h 3233888"/>
              <a:gd name="connsiteX33" fmla="*/ 1444032 w 2326422"/>
              <a:gd name="connsiteY33" fmla="*/ 3041916 h 3233888"/>
              <a:gd name="connsiteX34" fmla="*/ 1336038 w 2326422"/>
              <a:gd name="connsiteY34" fmla="*/ 2919974 h 3233888"/>
              <a:gd name="connsiteX35" fmla="*/ 1301666 w 2326422"/>
              <a:gd name="connsiteY35" fmla="*/ 2902380 h 3233888"/>
              <a:gd name="connsiteX36" fmla="*/ 1265098 w 2326422"/>
              <a:gd name="connsiteY36" fmla="*/ 2877138 h 3233888"/>
              <a:gd name="connsiteX37" fmla="*/ 1206431 w 2326422"/>
              <a:gd name="connsiteY37" fmla="*/ 2807140 h 3233888"/>
              <a:gd name="connsiteX38" fmla="*/ 1127692 w 2326422"/>
              <a:gd name="connsiteY38" fmla="*/ 2779481 h 3233888"/>
              <a:gd name="connsiteX39" fmla="*/ 1096878 w 2326422"/>
              <a:gd name="connsiteY39" fmla="*/ 2733311 h 3233888"/>
              <a:gd name="connsiteX40" fmla="*/ 1058779 w 2326422"/>
              <a:gd name="connsiteY40" fmla="*/ 2685686 h 3233888"/>
              <a:gd name="connsiteX41" fmla="*/ 1032678 w 2326422"/>
              <a:gd name="connsiteY41" fmla="*/ 2585814 h 3233888"/>
              <a:gd name="connsiteX42" fmla="*/ 1054016 w 2326422"/>
              <a:gd name="connsiteY42" fmla="*/ 2488042 h 3233888"/>
              <a:gd name="connsiteX43" fmla="*/ 1042438 w 2326422"/>
              <a:gd name="connsiteY43" fmla="*/ 2448801 h 3233888"/>
              <a:gd name="connsiteX44" fmla="*/ 1075448 w 2326422"/>
              <a:gd name="connsiteY44" fmla="*/ 2390411 h 3233888"/>
              <a:gd name="connsiteX45" fmla="*/ 1061880 w 2326422"/>
              <a:gd name="connsiteY45" fmla="*/ 2311814 h 3233888"/>
              <a:gd name="connsiteX46" fmla="*/ 1051635 w 2326422"/>
              <a:gd name="connsiteY46" fmla="*/ 2280873 h 3233888"/>
              <a:gd name="connsiteX47" fmla="*/ 1034966 w 2326422"/>
              <a:gd name="connsiteY47" fmla="*/ 2271348 h 3233888"/>
              <a:gd name="connsiteX48" fmla="*/ 989109 w 2326422"/>
              <a:gd name="connsiteY48" fmla="*/ 2278555 h 3233888"/>
              <a:gd name="connsiteX49" fmla="*/ 977816 w 2326422"/>
              <a:gd name="connsiteY49" fmla="*/ 2240392 h 3233888"/>
              <a:gd name="connsiteX50" fmla="*/ 997011 w 2326422"/>
              <a:gd name="connsiteY50" fmla="*/ 2184142 h 3233888"/>
              <a:gd name="connsiteX51" fmla="*/ 975434 w 2326422"/>
              <a:gd name="connsiteY51" fmla="*/ 2149905 h 3233888"/>
              <a:gd name="connsiteX52" fmla="*/ 931383 w 2326422"/>
              <a:gd name="connsiteY52" fmla="*/ 2119874 h 3233888"/>
              <a:gd name="connsiteX53" fmla="*/ 908041 w 2326422"/>
              <a:gd name="connsiteY53" fmla="*/ 2098469 h 3233888"/>
              <a:gd name="connsiteX54" fmla="*/ 903017 w 2326422"/>
              <a:gd name="connsiteY54" fmla="*/ 2048227 h 3233888"/>
              <a:gd name="connsiteX55" fmla="*/ 892969 w 2326422"/>
              <a:gd name="connsiteY55" fmla="*/ 2013058 h 3233888"/>
              <a:gd name="connsiteX56" fmla="*/ 892105 w 2326422"/>
              <a:gd name="connsiteY56" fmla="*/ 1995133 h 3233888"/>
              <a:gd name="connsiteX57" fmla="*/ 855156 w 2326422"/>
              <a:gd name="connsiteY57" fmla="*/ 1958578 h 3233888"/>
              <a:gd name="connsiteX58" fmla="*/ 832679 w 2326422"/>
              <a:gd name="connsiteY58" fmla="*/ 1957792 h 3233888"/>
              <a:gd name="connsiteX59" fmla="*/ 787461 w 2326422"/>
              <a:gd name="connsiteY59" fmla="*/ 1907550 h 3233888"/>
              <a:gd name="connsiteX60" fmla="*/ 757316 w 2326422"/>
              <a:gd name="connsiteY60" fmla="*/ 1877405 h 3233888"/>
              <a:gd name="connsiteX61" fmla="*/ 732195 w 2326422"/>
              <a:gd name="connsiteY61" fmla="*/ 1872381 h 3233888"/>
              <a:gd name="connsiteX62" fmla="*/ 682555 w 2326422"/>
              <a:gd name="connsiteY62" fmla="*/ 1792727 h 3233888"/>
              <a:gd name="connsiteX63" fmla="*/ 661857 w 2326422"/>
              <a:gd name="connsiteY63" fmla="*/ 1721656 h 3233888"/>
              <a:gd name="connsiteX64" fmla="*/ 630168 w 2326422"/>
              <a:gd name="connsiteY64" fmla="*/ 1683190 h 3233888"/>
              <a:gd name="connsiteX65" fmla="*/ 623024 w 2326422"/>
              <a:gd name="connsiteY65" fmla="*/ 1645090 h 3233888"/>
              <a:gd name="connsiteX66" fmla="*/ 601567 w 2326422"/>
              <a:gd name="connsiteY66" fmla="*/ 1616148 h 3233888"/>
              <a:gd name="connsiteX67" fmla="*/ 601593 w 2326422"/>
              <a:gd name="connsiteY67" fmla="*/ 1597465 h 3233888"/>
              <a:gd name="connsiteX68" fmla="*/ 566397 w 2326422"/>
              <a:gd name="connsiteY68" fmla="*/ 1545810 h 3233888"/>
              <a:gd name="connsiteX69" fmla="*/ 501083 w 2326422"/>
              <a:gd name="connsiteY69" fmla="*/ 1475471 h 3233888"/>
              <a:gd name="connsiteX70" fmla="*/ 470938 w 2326422"/>
              <a:gd name="connsiteY70" fmla="*/ 1440302 h 3233888"/>
              <a:gd name="connsiteX71" fmla="*/ 435769 w 2326422"/>
              <a:gd name="connsiteY71" fmla="*/ 1400109 h 3233888"/>
              <a:gd name="connsiteX72" fmla="*/ 425380 w 2326422"/>
              <a:gd name="connsiteY72" fmla="*/ 1335527 h 3233888"/>
              <a:gd name="connsiteX73" fmla="*/ 430745 w 2326422"/>
              <a:gd name="connsiteY73" fmla="*/ 1309673 h 3233888"/>
              <a:gd name="connsiteX74" fmla="*/ 387281 w 2326422"/>
              <a:gd name="connsiteY74" fmla="*/ 1287902 h 3233888"/>
              <a:gd name="connsiteX75" fmla="*/ 360406 w 2326422"/>
              <a:gd name="connsiteY75" fmla="*/ 1289577 h 3233888"/>
              <a:gd name="connsiteX76" fmla="*/ 350881 w 2326422"/>
              <a:gd name="connsiteY76" fmla="*/ 1249933 h 3233888"/>
              <a:gd name="connsiteX77" fmla="*/ 353944 w 2326422"/>
              <a:gd name="connsiteY77" fmla="*/ 1175983 h 3233888"/>
              <a:gd name="connsiteX78" fmla="*/ 335285 w 2326422"/>
              <a:gd name="connsiteY78" fmla="*/ 1148900 h 3233888"/>
              <a:gd name="connsiteX79" fmla="*/ 305140 w 2326422"/>
              <a:gd name="connsiteY79" fmla="*/ 1103682 h 3233888"/>
              <a:gd name="connsiteX80" fmla="*/ 249874 w 2326422"/>
              <a:gd name="connsiteY80" fmla="*/ 1050275 h 3233888"/>
              <a:gd name="connsiteX81" fmla="*/ 219729 w 2326422"/>
              <a:gd name="connsiteY81" fmla="*/ 1008223 h 3233888"/>
              <a:gd name="connsiteX82" fmla="*/ 184560 w 2326422"/>
              <a:gd name="connsiteY82" fmla="*/ 993150 h 3233888"/>
              <a:gd name="connsiteX83" fmla="*/ 163443 w 2326422"/>
              <a:gd name="connsiteY83" fmla="*/ 980721 h 3233888"/>
              <a:gd name="connsiteX84" fmla="*/ 139342 w 2326422"/>
              <a:gd name="connsiteY84" fmla="*/ 973054 h 3233888"/>
              <a:gd name="connsiteX85" fmla="*/ 111055 w 2326422"/>
              <a:gd name="connsiteY85" fmla="*/ 954527 h 3233888"/>
              <a:gd name="connsiteX86" fmla="*/ 74028 w 2326422"/>
              <a:gd name="connsiteY86" fmla="*/ 947933 h 3233888"/>
              <a:gd name="connsiteX87" fmla="*/ 39618 w 2326422"/>
              <a:gd name="connsiteY87" fmla="*/ 923571 h 3233888"/>
              <a:gd name="connsiteX88" fmla="*/ 1 w 2326422"/>
              <a:gd name="connsiteY88" fmla="*/ 905620 h 3233888"/>
              <a:gd name="connsiteX89" fmla="*/ 38859 w 2326422"/>
              <a:gd name="connsiteY89" fmla="*/ 782135 h 3233888"/>
              <a:gd name="connsiteX90" fmla="*/ 69004 w 2326422"/>
              <a:gd name="connsiteY90" fmla="*/ 711797 h 3233888"/>
              <a:gd name="connsiteX91" fmla="*/ 164463 w 2326422"/>
              <a:gd name="connsiteY91" fmla="*/ 591216 h 3233888"/>
              <a:gd name="connsiteX92" fmla="*/ 201229 w 2326422"/>
              <a:gd name="connsiteY92" fmla="*/ 535950 h 3233888"/>
              <a:gd name="connsiteX93" fmla="*/ 254898 w 2326422"/>
              <a:gd name="connsiteY93" fmla="*/ 510829 h 3233888"/>
              <a:gd name="connsiteX94" fmla="*/ 325237 w 2326422"/>
              <a:gd name="connsiteY94" fmla="*/ 470636 h 3233888"/>
              <a:gd name="connsiteX95" fmla="*/ 435769 w 2326422"/>
              <a:gd name="connsiteY95" fmla="*/ 440491 h 3233888"/>
              <a:gd name="connsiteX96" fmla="*/ 480986 w 2326422"/>
              <a:gd name="connsiteY96" fmla="*/ 420394 h 3233888"/>
              <a:gd name="connsiteX97" fmla="*/ 516156 w 2326422"/>
              <a:gd name="connsiteY97" fmla="*/ 380201 h 3233888"/>
              <a:gd name="connsiteX98" fmla="*/ 536252 w 2326422"/>
              <a:gd name="connsiteY98" fmla="*/ 294790 h 3233888"/>
              <a:gd name="connsiteX99" fmla="*/ 569041 w 2326422"/>
              <a:gd name="connsiteY99" fmla="*/ 207782 h 3233888"/>
              <a:gd name="connsiteX100" fmla="*/ 636736 w 2326422"/>
              <a:gd name="connsiteY100" fmla="*/ 118944 h 3233888"/>
              <a:gd name="connsiteX101" fmla="*/ 752292 w 2326422"/>
              <a:gd name="connsiteY101" fmla="*/ 18460 h 3233888"/>
              <a:gd name="connsiteX102" fmla="*/ 780893 w 2326422"/>
              <a:gd name="connsiteY102" fmla="*/ 4984 h 3233888"/>
              <a:gd name="connsiteX103" fmla="*/ 1139742 w 2326422"/>
              <a:gd name="connsiteY103" fmla="*/ 75837 h 3233888"/>
              <a:gd name="connsiteX104" fmla="*/ 980212 w 2326422"/>
              <a:gd name="connsiteY104" fmla="*/ 49652 h 3233888"/>
              <a:gd name="connsiteX105" fmla="*/ 812110 w 2326422"/>
              <a:gd name="connsiteY105" fmla="*/ 11997 h 3233888"/>
              <a:gd name="connsiteX106" fmla="*/ 1203456 w 2326422"/>
              <a:gd name="connsiteY106" fmla="*/ 101899 h 3233888"/>
              <a:gd name="connsiteX107" fmla="*/ 1278295 w 2326422"/>
              <a:gd name="connsiteY107" fmla="*/ 222079 h 3233888"/>
              <a:gd name="connsiteX108" fmla="*/ 1332622 w 2326422"/>
              <a:gd name="connsiteY108" fmla="*/ 299672 h 3233888"/>
              <a:gd name="connsiteX109" fmla="*/ 1366218 w 2326422"/>
              <a:gd name="connsiteY109" fmla="*/ 387109 h 3233888"/>
              <a:gd name="connsiteX110" fmla="*/ 1457037 w 2326422"/>
              <a:gd name="connsiteY110" fmla="*/ 522526 h 3233888"/>
              <a:gd name="connsiteX111" fmla="*/ 1528746 w 2326422"/>
              <a:gd name="connsiteY111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56534 w 2326422"/>
              <a:gd name="connsiteY10" fmla="*/ 1440291 h 3233888"/>
              <a:gd name="connsiteX11" fmla="*/ 2154153 w 2326422"/>
              <a:gd name="connsiteY11" fmla="*/ 1478391 h 3233888"/>
              <a:gd name="connsiteX12" fmla="*/ 2172381 w 2326422"/>
              <a:gd name="connsiteY12" fmla="*/ 1597796 h 3233888"/>
              <a:gd name="connsiteX13" fmla="*/ 2187490 w 2326422"/>
              <a:gd name="connsiteY13" fmla="*/ 1690322 h 3233888"/>
              <a:gd name="connsiteX14" fmla="*/ 2158915 w 2326422"/>
              <a:gd name="connsiteY14" fmla="*/ 1740329 h 3233888"/>
              <a:gd name="connsiteX15" fmla="*/ 2161297 w 2326422"/>
              <a:gd name="connsiteY15" fmla="*/ 1799861 h 3233888"/>
              <a:gd name="connsiteX16" fmla="*/ 2145384 w 2326422"/>
              <a:gd name="connsiteY16" fmla="*/ 1954233 h 3233888"/>
              <a:gd name="connsiteX17" fmla="*/ 2207532 w 2326422"/>
              <a:gd name="connsiteY17" fmla="*/ 2188268 h 3233888"/>
              <a:gd name="connsiteX18" fmla="*/ 2285931 w 2326422"/>
              <a:gd name="connsiteY18" fmla="*/ 2449952 h 3233888"/>
              <a:gd name="connsiteX19" fmla="*/ 2320840 w 2326422"/>
              <a:gd name="connsiteY19" fmla="*/ 2595198 h 3233888"/>
              <a:gd name="connsiteX20" fmla="*/ 2326413 w 2326422"/>
              <a:gd name="connsiteY20" fmla="*/ 2753958 h 3233888"/>
              <a:gd name="connsiteX21" fmla="*/ 2308934 w 2326422"/>
              <a:gd name="connsiteY21" fmla="*/ 2780936 h 3233888"/>
              <a:gd name="connsiteX22" fmla="*/ 2313698 w 2326422"/>
              <a:gd name="connsiteY22" fmla="*/ 2909524 h 3233888"/>
              <a:gd name="connsiteX23" fmla="*/ 2280504 w 2326422"/>
              <a:gd name="connsiteY23" fmla="*/ 2966640 h 3233888"/>
              <a:gd name="connsiteX24" fmla="*/ 2229748 w 2326422"/>
              <a:gd name="connsiteY24" fmla="*/ 3030523 h 3233888"/>
              <a:gd name="connsiteX25" fmla="*/ 2141965 w 2326422"/>
              <a:gd name="connsiteY25" fmla="*/ 3082719 h 3233888"/>
              <a:gd name="connsiteX26" fmla="*/ 2066047 w 2326422"/>
              <a:gd name="connsiteY26" fmla="*/ 3185748 h 3233888"/>
              <a:gd name="connsiteX27" fmla="*/ 2005849 w 2326422"/>
              <a:gd name="connsiteY27" fmla="*/ 3217882 h 3233888"/>
              <a:gd name="connsiteX28" fmla="*/ 1932697 w 2326422"/>
              <a:gd name="connsiteY28" fmla="*/ 3233373 h 3233888"/>
              <a:gd name="connsiteX29" fmla="*/ 1718400 w 2326422"/>
              <a:gd name="connsiteY29" fmla="*/ 3192902 h 3233888"/>
              <a:gd name="connsiteX30" fmla="*/ 1620754 w 2326422"/>
              <a:gd name="connsiteY30" fmla="*/ 3161936 h 3233888"/>
              <a:gd name="connsiteX31" fmla="*/ 1531073 w 2326422"/>
              <a:gd name="connsiteY31" fmla="*/ 3119876 h 3233888"/>
              <a:gd name="connsiteX32" fmla="*/ 1492166 w 2326422"/>
              <a:gd name="connsiteY32" fmla="*/ 3066686 h 3233888"/>
              <a:gd name="connsiteX33" fmla="*/ 1444032 w 2326422"/>
              <a:gd name="connsiteY33" fmla="*/ 3041916 h 3233888"/>
              <a:gd name="connsiteX34" fmla="*/ 1336038 w 2326422"/>
              <a:gd name="connsiteY34" fmla="*/ 2919974 h 3233888"/>
              <a:gd name="connsiteX35" fmla="*/ 1301666 w 2326422"/>
              <a:gd name="connsiteY35" fmla="*/ 2902380 h 3233888"/>
              <a:gd name="connsiteX36" fmla="*/ 1265098 w 2326422"/>
              <a:gd name="connsiteY36" fmla="*/ 2877138 h 3233888"/>
              <a:gd name="connsiteX37" fmla="*/ 1206431 w 2326422"/>
              <a:gd name="connsiteY37" fmla="*/ 2807140 h 3233888"/>
              <a:gd name="connsiteX38" fmla="*/ 1127692 w 2326422"/>
              <a:gd name="connsiteY38" fmla="*/ 2779481 h 3233888"/>
              <a:gd name="connsiteX39" fmla="*/ 1096878 w 2326422"/>
              <a:gd name="connsiteY39" fmla="*/ 2733311 h 3233888"/>
              <a:gd name="connsiteX40" fmla="*/ 1058779 w 2326422"/>
              <a:gd name="connsiteY40" fmla="*/ 2685686 h 3233888"/>
              <a:gd name="connsiteX41" fmla="*/ 1032678 w 2326422"/>
              <a:gd name="connsiteY41" fmla="*/ 2585814 h 3233888"/>
              <a:gd name="connsiteX42" fmla="*/ 1054016 w 2326422"/>
              <a:gd name="connsiteY42" fmla="*/ 2488042 h 3233888"/>
              <a:gd name="connsiteX43" fmla="*/ 1042438 w 2326422"/>
              <a:gd name="connsiteY43" fmla="*/ 2448801 h 3233888"/>
              <a:gd name="connsiteX44" fmla="*/ 1075448 w 2326422"/>
              <a:gd name="connsiteY44" fmla="*/ 2390411 h 3233888"/>
              <a:gd name="connsiteX45" fmla="*/ 1061880 w 2326422"/>
              <a:gd name="connsiteY45" fmla="*/ 2311814 h 3233888"/>
              <a:gd name="connsiteX46" fmla="*/ 1051635 w 2326422"/>
              <a:gd name="connsiteY46" fmla="*/ 2280873 h 3233888"/>
              <a:gd name="connsiteX47" fmla="*/ 1034966 w 2326422"/>
              <a:gd name="connsiteY47" fmla="*/ 2271348 h 3233888"/>
              <a:gd name="connsiteX48" fmla="*/ 989109 w 2326422"/>
              <a:gd name="connsiteY48" fmla="*/ 2278555 h 3233888"/>
              <a:gd name="connsiteX49" fmla="*/ 977816 w 2326422"/>
              <a:gd name="connsiteY49" fmla="*/ 2240392 h 3233888"/>
              <a:gd name="connsiteX50" fmla="*/ 997011 w 2326422"/>
              <a:gd name="connsiteY50" fmla="*/ 2184142 h 3233888"/>
              <a:gd name="connsiteX51" fmla="*/ 975434 w 2326422"/>
              <a:gd name="connsiteY51" fmla="*/ 2149905 h 3233888"/>
              <a:gd name="connsiteX52" fmla="*/ 931383 w 2326422"/>
              <a:gd name="connsiteY52" fmla="*/ 2119874 h 3233888"/>
              <a:gd name="connsiteX53" fmla="*/ 908041 w 2326422"/>
              <a:gd name="connsiteY53" fmla="*/ 2098469 h 3233888"/>
              <a:gd name="connsiteX54" fmla="*/ 903017 w 2326422"/>
              <a:gd name="connsiteY54" fmla="*/ 2048227 h 3233888"/>
              <a:gd name="connsiteX55" fmla="*/ 892969 w 2326422"/>
              <a:gd name="connsiteY55" fmla="*/ 2013058 h 3233888"/>
              <a:gd name="connsiteX56" fmla="*/ 892105 w 2326422"/>
              <a:gd name="connsiteY56" fmla="*/ 1995133 h 3233888"/>
              <a:gd name="connsiteX57" fmla="*/ 855156 w 2326422"/>
              <a:gd name="connsiteY57" fmla="*/ 1958578 h 3233888"/>
              <a:gd name="connsiteX58" fmla="*/ 832679 w 2326422"/>
              <a:gd name="connsiteY58" fmla="*/ 1957792 h 3233888"/>
              <a:gd name="connsiteX59" fmla="*/ 787461 w 2326422"/>
              <a:gd name="connsiteY59" fmla="*/ 1907550 h 3233888"/>
              <a:gd name="connsiteX60" fmla="*/ 757316 w 2326422"/>
              <a:gd name="connsiteY60" fmla="*/ 1877405 h 3233888"/>
              <a:gd name="connsiteX61" fmla="*/ 732195 w 2326422"/>
              <a:gd name="connsiteY61" fmla="*/ 1872381 h 3233888"/>
              <a:gd name="connsiteX62" fmla="*/ 682555 w 2326422"/>
              <a:gd name="connsiteY62" fmla="*/ 1792727 h 3233888"/>
              <a:gd name="connsiteX63" fmla="*/ 661857 w 2326422"/>
              <a:gd name="connsiteY63" fmla="*/ 1721656 h 3233888"/>
              <a:gd name="connsiteX64" fmla="*/ 630168 w 2326422"/>
              <a:gd name="connsiteY64" fmla="*/ 1683190 h 3233888"/>
              <a:gd name="connsiteX65" fmla="*/ 623024 w 2326422"/>
              <a:gd name="connsiteY65" fmla="*/ 1645090 h 3233888"/>
              <a:gd name="connsiteX66" fmla="*/ 601567 w 2326422"/>
              <a:gd name="connsiteY66" fmla="*/ 1616148 h 3233888"/>
              <a:gd name="connsiteX67" fmla="*/ 601593 w 2326422"/>
              <a:gd name="connsiteY67" fmla="*/ 1597465 h 3233888"/>
              <a:gd name="connsiteX68" fmla="*/ 566397 w 2326422"/>
              <a:gd name="connsiteY68" fmla="*/ 1545810 h 3233888"/>
              <a:gd name="connsiteX69" fmla="*/ 501083 w 2326422"/>
              <a:gd name="connsiteY69" fmla="*/ 1475471 h 3233888"/>
              <a:gd name="connsiteX70" fmla="*/ 470938 w 2326422"/>
              <a:gd name="connsiteY70" fmla="*/ 1440302 h 3233888"/>
              <a:gd name="connsiteX71" fmla="*/ 435769 w 2326422"/>
              <a:gd name="connsiteY71" fmla="*/ 1400109 h 3233888"/>
              <a:gd name="connsiteX72" fmla="*/ 425380 w 2326422"/>
              <a:gd name="connsiteY72" fmla="*/ 1335527 h 3233888"/>
              <a:gd name="connsiteX73" fmla="*/ 430745 w 2326422"/>
              <a:gd name="connsiteY73" fmla="*/ 1309673 h 3233888"/>
              <a:gd name="connsiteX74" fmla="*/ 387281 w 2326422"/>
              <a:gd name="connsiteY74" fmla="*/ 1287902 h 3233888"/>
              <a:gd name="connsiteX75" fmla="*/ 360406 w 2326422"/>
              <a:gd name="connsiteY75" fmla="*/ 1289577 h 3233888"/>
              <a:gd name="connsiteX76" fmla="*/ 350881 w 2326422"/>
              <a:gd name="connsiteY76" fmla="*/ 1249933 h 3233888"/>
              <a:gd name="connsiteX77" fmla="*/ 353944 w 2326422"/>
              <a:gd name="connsiteY77" fmla="*/ 1175983 h 3233888"/>
              <a:gd name="connsiteX78" fmla="*/ 335285 w 2326422"/>
              <a:gd name="connsiteY78" fmla="*/ 1148900 h 3233888"/>
              <a:gd name="connsiteX79" fmla="*/ 305140 w 2326422"/>
              <a:gd name="connsiteY79" fmla="*/ 1103682 h 3233888"/>
              <a:gd name="connsiteX80" fmla="*/ 249874 w 2326422"/>
              <a:gd name="connsiteY80" fmla="*/ 1050275 h 3233888"/>
              <a:gd name="connsiteX81" fmla="*/ 219729 w 2326422"/>
              <a:gd name="connsiteY81" fmla="*/ 1008223 h 3233888"/>
              <a:gd name="connsiteX82" fmla="*/ 184560 w 2326422"/>
              <a:gd name="connsiteY82" fmla="*/ 993150 h 3233888"/>
              <a:gd name="connsiteX83" fmla="*/ 163443 w 2326422"/>
              <a:gd name="connsiteY83" fmla="*/ 980721 h 3233888"/>
              <a:gd name="connsiteX84" fmla="*/ 139342 w 2326422"/>
              <a:gd name="connsiteY84" fmla="*/ 973054 h 3233888"/>
              <a:gd name="connsiteX85" fmla="*/ 111055 w 2326422"/>
              <a:gd name="connsiteY85" fmla="*/ 954527 h 3233888"/>
              <a:gd name="connsiteX86" fmla="*/ 74028 w 2326422"/>
              <a:gd name="connsiteY86" fmla="*/ 947933 h 3233888"/>
              <a:gd name="connsiteX87" fmla="*/ 39618 w 2326422"/>
              <a:gd name="connsiteY87" fmla="*/ 923571 h 3233888"/>
              <a:gd name="connsiteX88" fmla="*/ 1 w 2326422"/>
              <a:gd name="connsiteY88" fmla="*/ 905620 h 3233888"/>
              <a:gd name="connsiteX89" fmla="*/ 38859 w 2326422"/>
              <a:gd name="connsiteY89" fmla="*/ 782135 h 3233888"/>
              <a:gd name="connsiteX90" fmla="*/ 69004 w 2326422"/>
              <a:gd name="connsiteY90" fmla="*/ 711797 h 3233888"/>
              <a:gd name="connsiteX91" fmla="*/ 164463 w 2326422"/>
              <a:gd name="connsiteY91" fmla="*/ 591216 h 3233888"/>
              <a:gd name="connsiteX92" fmla="*/ 201229 w 2326422"/>
              <a:gd name="connsiteY92" fmla="*/ 535950 h 3233888"/>
              <a:gd name="connsiteX93" fmla="*/ 254898 w 2326422"/>
              <a:gd name="connsiteY93" fmla="*/ 510829 h 3233888"/>
              <a:gd name="connsiteX94" fmla="*/ 325237 w 2326422"/>
              <a:gd name="connsiteY94" fmla="*/ 470636 h 3233888"/>
              <a:gd name="connsiteX95" fmla="*/ 435769 w 2326422"/>
              <a:gd name="connsiteY95" fmla="*/ 440491 h 3233888"/>
              <a:gd name="connsiteX96" fmla="*/ 480986 w 2326422"/>
              <a:gd name="connsiteY96" fmla="*/ 420394 h 3233888"/>
              <a:gd name="connsiteX97" fmla="*/ 516156 w 2326422"/>
              <a:gd name="connsiteY97" fmla="*/ 380201 h 3233888"/>
              <a:gd name="connsiteX98" fmla="*/ 536252 w 2326422"/>
              <a:gd name="connsiteY98" fmla="*/ 294790 h 3233888"/>
              <a:gd name="connsiteX99" fmla="*/ 569041 w 2326422"/>
              <a:gd name="connsiteY99" fmla="*/ 207782 h 3233888"/>
              <a:gd name="connsiteX100" fmla="*/ 636736 w 2326422"/>
              <a:gd name="connsiteY100" fmla="*/ 118944 h 3233888"/>
              <a:gd name="connsiteX101" fmla="*/ 752292 w 2326422"/>
              <a:gd name="connsiteY101" fmla="*/ 18460 h 3233888"/>
              <a:gd name="connsiteX102" fmla="*/ 780893 w 2326422"/>
              <a:gd name="connsiteY102" fmla="*/ 4984 h 3233888"/>
              <a:gd name="connsiteX103" fmla="*/ 1139742 w 2326422"/>
              <a:gd name="connsiteY103" fmla="*/ 75837 h 3233888"/>
              <a:gd name="connsiteX104" fmla="*/ 980212 w 2326422"/>
              <a:gd name="connsiteY104" fmla="*/ 49652 h 3233888"/>
              <a:gd name="connsiteX105" fmla="*/ 812110 w 2326422"/>
              <a:gd name="connsiteY105" fmla="*/ 11997 h 3233888"/>
              <a:gd name="connsiteX106" fmla="*/ 1203456 w 2326422"/>
              <a:gd name="connsiteY106" fmla="*/ 101899 h 3233888"/>
              <a:gd name="connsiteX107" fmla="*/ 1278295 w 2326422"/>
              <a:gd name="connsiteY107" fmla="*/ 222079 h 3233888"/>
              <a:gd name="connsiteX108" fmla="*/ 1332622 w 2326422"/>
              <a:gd name="connsiteY108" fmla="*/ 299672 h 3233888"/>
              <a:gd name="connsiteX109" fmla="*/ 1366218 w 2326422"/>
              <a:gd name="connsiteY109" fmla="*/ 387109 h 3233888"/>
              <a:gd name="connsiteX110" fmla="*/ 1457037 w 2326422"/>
              <a:gd name="connsiteY110" fmla="*/ 522526 h 3233888"/>
              <a:gd name="connsiteX111" fmla="*/ 1528746 w 2326422"/>
              <a:gd name="connsiteY111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56534 w 2326422"/>
              <a:gd name="connsiteY10" fmla="*/ 1440291 h 3233888"/>
              <a:gd name="connsiteX11" fmla="*/ 2154153 w 2326422"/>
              <a:gd name="connsiteY11" fmla="*/ 1478391 h 3233888"/>
              <a:gd name="connsiteX12" fmla="*/ 2172381 w 2326422"/>
              <a:gd name="connsiteY12" fmla="*/ 1597796 h 3233888"/>
              <a:gd name="connsiteX13" fmla="*/ 2187490 w 2326422"/>
              <a:gd name="connsiteY13" fmla="*/ 1690322 h 3233888"/>
              <a:gd name="connsiteX14" fmla="*/ 2158915 w 2326422"/>
              <a:gd name="connsiteY14" fmla="*/ 1740329 h 3233888"/>
              <a:gd name="connsiteX15" fmla="*/ 2161297 w 2326422"/>
              <a:gd name="connsiteY15" fmla="*/ 1799861 h 3233888"/>
              <a:gd name="connsiteX16" fmla="*/ 2163678 w 2326422"/>
              <a:gd name="connsiteY16" fmla="*/ 1876060 h 3233888"/>
              <a:gd name="connsiteX17" fmla="*/ 2145384 w 2326422"/>
              <a:gd name="connsiteY17" fmla="*/ 1954233 h 3233888"/>
              <a:gd name="connsiteX18" fmla="*/ 2207532 w 2326422"/>
              <a:gd name="connsiteY18" fmla="*/ 2188268 h 3233888"/>
              <a:gd name="connsiteX19" fmla="*/ 2285931 w 2326422"/>
              <a:gd name="connsiteY19" fmla="*/ 2449952 h 3233888"/>
              <a:gd name="connsiteX20" fmla="*/ 2320840 w 2326422"/>
              <a:gd name="connsiteY20" fmla="*/ 2595198 h 3233888"/>
              <a:gd name="connsiteX21" fmla="*/ 2326413 w 2326422"/>
              <a:gd name="connsiteY21" fmla="*/ 2753958 h 3233888"/>
              <a:gd name="connsiteX22" fmla="*/ 2308934 w 2326422"/>
              <a:gd name="connsiteY22" fmla="*/ 2780936 h 3233888"/>
              <a:gd name="connsiteX23" fmla="*/ 2313698 w 2326422"/>
              <a:gd name="connsiteY23" fmla="*/ 2909524 h 3233888"/>
              <a:gd name="connsiteX24" fmla="*/ 2280504 w 2326422"/>
              <a:gd name="connsiteY24" fmla="*/ 2966640 h 3233888"/>
              <a:gd name="connsiteX25" fmla="*/ 2229748 w 2326422"/>
              <a:gd name="connsiteY25" fmla="*/ 3030523 h 3233888"/>
              <a:gd name="connsiteX26" fmla="*/ 2141965 w 2326422"/>
              <a:gd name="connsiteY26" fmla="*/ 3082719 h 3233888"/>
              <a:gd name="connsiteX27" fmla="*/ 2066047 w 2326422"/>
              <a:gd name="connsiteY27" fmla="*/ 3185748 h 3233888"/>
              <a:gd name="connsiteX28" fmla="*/ 2005849 w 2326422"/>
              <a:gd name="connsiteY28" fmla="*/ 3217882 h 3233888"/>
              <a:gd name="connsiteX29" fmla="*/ 1932697 w 2326422"/>
              <a:gd name="connsiteY29" fmla="*/ 3233373 h 3233888"/>
              <a:gd name="connsiteX30" fmla="*/ 1718400 w 2326422"/>
              <a:gd name="connsiteY30" fmla="*/ 3192902 h 3233888"/>
              <a:gd name="connsiteX31" fmla="*/ 1620754 w 2326422"/>
              <a:gd name="connsiteY31" fmla="*/ 3161936 h 3233888"/>
              <a:gd name="connsiteX32" fmla="*/ 1531073 w 2326422"/>
              <a:gd name="connsiteY32" fmla="*/ 3119876 h 3233888"/>
              <a:gd name="connsiteX33" fmla="*/ 1492166 w 2326422"/>
              <a:gd name="connsiteY33" fmla="*/ 3066686 h 3233888"/>
              <a:gd name="connsiteX34" fmla="*/ 1444032 w 2326422"/>
              <a:gd name="connsiteY34" fmla="*/ 3041916 h 3233888"/>
              <a:gd name="connsiteX35" fmla="*/ 1336038 w 2326422"/>
              <a:gd name="connsiteY35" fmla="*/ 2919974 h 3233888"/>
              <a:gd name="connsiteX36" fmla="*/ 1301666 w 2326422"/>
              <a:gd name="connsiteY36" fmla="*/ 2902380 h 3233888"/>
              <a:gd name="connsiteX37" fmla="*/ 1265098 w 2326422"/>
              <a:gd name="connsiteY37" fmla="*/ 2877138 h 3233888"/>
              <a:gd name="connsiteX38" fmla="*/ 1206431 w 2326422"/>
              <a:gd name="connsiteY38" fmla="*/ 2807140 h 3233888"/>
              <a:gd name="connsiteX39" fmla="*/ 1127692 w 2326422"/>
              <a:gd name="connsiteY39" fmla="*/ 2779481 h 3233888"/>
              <a:gd name="connsiteX40" fmla="*/ 1096878 w 2326422"/>
              <a:gd name="connsiteY40" fmla="*/ 2733311 h 3233888"/>
              <a:gd name="connsiteX41" fmla="*/ 1058779 w 2326422"/>
              <a:gd name="connsiteY41" fmla="*/ 2685686 h 3233888"/>
              <a:gd name="connsiteX42" fmla="*/ 1032678 w 2326422"/>
              <a:gd name="connsiteY42" fmla="*/ 2585814 h 3233888"/>
              <a:gd name="connsiteX43" fmla="*/ 1054016 w 2326422"/>
              <a:gd name="connsiteY43" fmla="*/ 2488042 h 3233888"/>
              <a:gd name="connsiteX44" fmla="*/ 1042438 w 2326422"/>
              <a:gd name="connsiteY44" fmla="*/ 2448801 h 3233888"/>
              <a:gd name="connsiteX45" fmla="*/ 1075448 w 2326422"/>
              <a:gd name="connsiteY45" fmla="*/ 2390411 h 3233888"/>
              <a:gd name="connsiteX46" fmla="*/ 1061880 w 2326422"/>
              <a:gd name="connsiteY46" fmla="*/ 2311814 h 3233888"/>
              <a:gd name="connsiteX47" fmla="*/ 1051635 w 2326422"/>
              <a:gd name="connsiteY47" fmla="*/ 2280873 h 3233888"/>
              <a:gd name="connsiteX48" fmla="*/ 1034966 w 2326422"/>
              <a:gd name="connsiteY48" fmla="*/ 2271348 h 3233888"/>
              <a:gd name="connsiteX49" fmla="*/ 989109 w 2326422"/>
              <a:gd name="connsiteY49" fmla="*/ 2278555 h 3233888"/>
              <a:gd name="connsiteX50" fmla="*/ 977816 w 2326422"/>
              <a:gd name="connsiteY50" fmla="*/ 2240392 h 3233888"/>
              <a:gd name="connsiteX51" fmla="*/ 997011 w 2326422"/>
              <a:gd name="connsiteY51" fmla="*/ 2184142 h 3233888"/>
              <a:gd name="connsiteX52" fmla="*/ 975434 w 2326422"/>
              <a:gd name="connsiteY52" fmla="*/ 2149905 h 3233888"/>
              <a:gd name="connsiteX53" fmla="*/ 931383 w 2326422"/>
              <a:gd name="connsiteY53" fmla="*/ 2119874 h 3233888"/>
              <a:gd name="connsiteX54" fmla="*/ 908041 w 2326422"/>
              <a:gd name="connsiteY54" fmla="*/ 2098469 h 3233888"/>
              <a:gd name="connsiteX55" fmla="*/ 903017 w 2326422"/>
              <a:gd name="connsiteY55" fmla="*/ 2048227 h 3233888"/>
              <a:gd name="connsiteX56" fmla="*/ 892969 w 2326422"/>
              <a:gd name="connsiteY56" fmla="*/ 2013058 h 3233888"/>
              <a:gd name="connsiteX57" fmla="*/ 892105 w 2326422"/>
              <a:gd name="connsiteY57" fmla="*/ 1995133 h 3233888"/>
              <a:gd name="connsiteX58" fmla="*/ 855156 w 2326422"/>
              <a:gd name="connsiteY58" fmla="*/ 1958578 h 3233888"/>
              <a:gd name="connsiteX59" fmla="*/ 832679 w 2326422"/>
              <a:gd name="connsiteY59" fmla="*/ 1957792 h 3233888"/>
              <a:gd name="connsiteX60" fmla="*/ 787461 w 2326422"/>
              <a:gd name="connsiteY60" fmla="*/ 1907550 h 3233888"/>
              <a:gd name="connsiteX61" fmla="*/ 757316 w 2326422"/>
              <a:gd name="connsiteY61" fmla="*/ 1877405 h 3233888"/>
              <a:gd name="connsiteX62" fmla="*/ 732195 w 2326422"/>
              <a:gd name="connsiteY62" fmla="*/ 1872381 h 3233888"/>
              <a:gd name="connsiteX63" fmla="*/ 682555 w 2326422"/>
              <a:gd name="connsiteY63" fmla="*/ 1792727 h 3233888"/>
              <a:gd name="connsiteX64" fmla="*/ 661857 w 2326422"/>
              <a:gd name="connsiteY64" fmla="*/ 1721656 h 3233888"/>
              <a:gd name="connsiteX65" fmla="*/ 630168 w 2326422"/>
              <a:gd name="connsiteY65" fmla="*/ 1683190 h 3233888"/>
              <a:gd name="connsiteX66" fmla="*/ 623024 w 2326422"/>
              <a:gd name="connsiteY66" fmla="*/ 1645090 h 3233888"/>
              <a:gd name="connsiteX67" fmla="*/ 601567 w 2326422"/>
              <a:gd name="connsiteY67" fmla="*/ 1616148 h 3233888"/>
              <a:gd name="connsiteX68" fmla="*/ 601593 w 2326422"/>
              <a:gd name="connsiteY68" fmla="*/ 1597465 h 3233888"/>
              <a:gd name="connsiteX69" fmla="*/ 566397 w 2326422"/>
              <a:gd name="connsiteY69" fmla="*/ 1545810 h 3233888"/>
              <a:gd name="connsiteX70" fmla="*/ 501083 w 2326422"/>
              <a:gd name="connsiteY70" fmla="*/ 1475471 h 3233888"/>
              <a:gd name="connsiteX71" fmla="*/ 470938 w 2326422"/>
              <a:gd name="connsiteY71" fmla="*/ 1440302 h 3233888"/>
              <a:gd name="connsiteX72" fmla="*/ 435769 w 2326422"/>
              <a:gd name="connsiteY72" fmla="*/ 1400109 h 3233888"/>
              <a:gd name="connsiteX73" fmla="*/ 425380 w 2326422"/>
              <a:gd name="connsiteY73" fmla="*/ 1335527 h 3233888"/>
              <a:gd name="connsiteX74" fmla="*/ 430745 w 2326422"/>
              <a:gd name="connsiteY74" fmla="*/ 1309673 h 3233888"/>
              <a:gd name="connsiteX75" fmla="*/ 387281 w 2326422"/>
              <a:gd name="connsiteY75" fmla="*/ 1287902 h 3233888"/>
              <a:gd name="connsiteX76" fmla="*/ 360406 w 2326422"/>
              <a:gd name="connsiteY76" fmla="*/ 1289577 h 3233888"/>
              <a:gd name="connsiteX77" fmla="*/ 350881 w 2326422"/>
              <a:gd name="connsiteY77" fmla="*/ 1249933 h 3233888"/>
              <a:gd name="connsiteX78" fmla="*/ 353944 w 2326422"/>
              <a:gd name="connsiteY78" fmla="*/ 1175983 h 3233888"/>
              <a:gd name="connsiteX79" fmla="*/ 335285 w 2326422"/>
              <a:gd name="connsiteY79" fmla="*/ 1148900 h 3233888"/>
              <a:gd name="connsiteX80" fmla="*/ 305140 w 2326422"/>
              <a:gd name="connsiteY80" fmla="*/ 1103682 h 3233888"/>
              <a:gd name="connsiteX81" fmla="*/ 249874 w 2326422"/>
              <a:gd name="connsiteY81" fmla="*/ 1050275 h 3233888"/>
              <a:gd name="connsiteX82" fmla="*/ 219729 w 2326422"/>
              <a:gd name="connsiteY82" fmla="*/ 1008223 h 3233888"/>
              <a:gd name="connsiteX83" fmla="*/ 184560 w 2326422"/>
              <a:gd name="connsiteY83" fmla="*/ 993150 h 3233888"/>
              <a:gd name="connsiteX84" fmla="*/ 163443 w 2326422"/>
              <a:gd name="connsiteY84" fmla="*/ 980721 h 3233888"/>
              <a:gd name="connsiteX85" fmla="*/ 139342 w 2326422"/>
              <a:gd name="connsiteY85" fmla="*/ 973054 h 3233888"/>
              <a:gd name="connsiteX86" fmla="*/ 111055 w 2326422"/>
              <a:gd name="connsiteY86" fmla="*/ 954527 h 3233888"/>
              <a:gd name="connsiteX87" fmla="*/ 74028 w 2326422"/>
              <a:gd name="connsiteY87" fmla="*/ 947933 h 3233888"/>
              <a:gd name="connsiteX88" fmla="*/ 39618 w 2326422"/>
              <a:gd name="connsiteY88" fmla="*/ 923571 h 3233888"/>
              <a:gd name="connsiteX89" fmla="*/ 1 w 2326422"/>
              <a:gd name="connsiteY89" fmla="*/ 905620 h 3233888"/>
              <a:gd name="connsiteX90" fmla="*/ 38859 w 2326422"/>
              <a:gd name="connsiteY90" fmla="*/ 782135 h 3233888"/>
              <a:gd name="connsiteX91" fmla="*/ 69004 w 2326422"/>
              <a:gd name="connsiteY91" fmla="*/ 711797 h 3233888"/>
              <a:gd name="connsiteX92" fmla="*/ 164463 w 2326422"/>
              <a:gd name="connsiteY92" fmla="*/ 591216 h 3233888"/>
              <a:gd name="connsiteX93" fmla="*/ 201229 w 2326422"/>
              <a:gd name="connsiteY93" fmla="*/ 535950 h 3233888"/>
              <a:gd name="connsiteX94" fmla="*/ 254898 w 2326422"/>
              <a:gd name="connsiteY94" fmla="*/ 510829 h 3233888"/>
              <a:gd name="connsiteX95" fmla="*/ 325237 w 2326422"/>
              <a:gd name="connsiteY95" fmla="*/ 470636 h 3233888"/>
              <a:gd name="connsiteX96" fmla="*/ 435769 w 2326422"/>
              <a:gd name="connsiteY96" fmla="*/ 440491 h 3233888"/>
              <a:gd name="connsiteX97" fmla="*/ 480986 w 2326422"/>
              <a:gd name="connsiteY97" fmla="*/ 420394 h 3233888"/>
              <a:gd name="connsiteX98" fmla="*/ 516156 w 2326422"/>
              <a:gd name="connsiteY98" fmla="*/ 380201 h 3233888"/>
              <a:gd name="connsiteX99" fmla="*/ 536252 w 2326422"/>
              <a:gd name="connsiteY99" fmla="*/ 294790 h 3233888"/>
              <a:gd name="connsiteX100" fmla="*/ 569041 w 2326422"/>
              <a:gd name="connsiteY100" fmla="*/ 207782 h 3233888"/>
              <a:gd name="connsiteX101" fmla="*/ 636736 w 2326422"/>
              <a:gd name="connsiteY101" fmla="*/ 118944 h 3233888"/>
              <a:gd name="connsiteX102" fmla="*/ 752292 w 2326422"/>
              <a:gd name="connsiteY102" fmla="*/ 18460 h 3233888"/>
              <a:gd name="connsiteX103" fmla="*/ 780893 w 2326422"/>
              <a:gd name="connsiteY103" fmla="*/ 4984 h 3233888"/>
              <a:gd name="connsiteX104" fmla="*/ 1139742 w 2326422"/>
              <a:gd name="connsiteY104" fmla="*/ 75837 h 3233888"/>
              <a:gd name="connsiteX105" fmla="*/ 980212 w 2326422"/>
              <a:gd name="connsiteY105" fmla="*/ 49652 h 3233888"/>
              <a:gd name="connsiteX106" fmla="*/ 812110 w 2326422"/>
              <a:gd name="connsiteY106" fmla="*/ 11997 h 3233888"/>
              <a:gd name="connsiteX107" fmla="*/ 1203456 w 2326422"/>
              <a:gd name="connsiteY107" fmla="*/ 101899 h 3233888"/>
              <a:gd name="connsiteX108" fmla="*/ 1278295 w 2326422"/>
              <a:gd name="connsiteY108" fmla="*/ 222079 h 3233888"/>
              <a:gd name="connsiteX109" fmla="*/ 1332622 w 2326422"/>
              <a:gd name="connsiteY109" fmla="*/ 299672 h 3233888"/>
              <a:gd name="connsiteX110" fmla="*/ 1366218 w 2326422"/>
              <a:gd name="connsiteY110" fmla="*/ 387109 h 3233888"/>
              <a:gd name="connsiteX111" fmla="*/ 1457037 w 2326422"/>
              <a:gd name="connsiteY111" fmla="*/ 522526 h 3233888"/>
              <a:gd name="connsiteX112" fmla="*/ 1528746 w 2326422"/>
              <a:gd name="connsiteY112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70031 w 2326422"/>
              <a:gd name="connsiteY6" fmla="*/ 911159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32722 w 2326422"/>
              <a:gd name="connsiteY10" fmla="*/ 1345041 h 3233888"/>
              <a:gd name="connsiteX11" fmla="*/ 2156534 w 2326422"/>
              <a:gd name="connsiteY11" fmla="*/ 1440291 h 3233888"/>
              <a:gd name="connsiteX12" fmla="*/ 2154153 w 2326422"/>
              <a:gd name="connsiteY12" fmla="*/ 1478391 h 3233888"/>
              <a:gd name="connsiteX13" fmla="*/ 2172381 w 2326422"/>
              <a:gd name="connsiteY13" fmla="*/ 1597796 h 3233888"/>
              <a:gd name="connsiteX14" fmla="*/ 2187490 w 2326422"/>
              <a:gd name="connsiteY14" fmla="*/ 1690322 h 3233888"/>
              <a:gd name="connsiteX15" fmla="*/ 2158915 w 2326422"/>
              <a:gd name="connsiteY15" fmla="*/ 1740329 h 3233888"/>
              <a:gd name="connsiteX16" fmla="*/ 2161297 w 2326422"/>
              <a:gd name="connsiteY16" fmla="*/ 1799861 h 3233888"/>
              <a:gd name="connsiteX17" fmla="*/ 2163678 w 2326422"/>
              <a:gd name="connsiteY17" fmla="*/ 1876060 h 3233888"/>
              <a:gd name="connsiteX18" fmla="*/ 2145384 w 2326422"/>
              <a:gd name="connsiteY18" fmla="*/ 1954233 h 3233888"/>
              <a:gd name="connsiteX19" fmla="*/ 2207532 w 2326422"/>
              <a:gd name="connsiteY19" fmla="*/ 2188268 h 3233888"/>
              <a:gd name="connsiteX20" fmla="*/ 2285931 w 2326422"/>
              <a:gd name="connsiteY20" fmla="*/ 2449952 h 3233888"/>
              <a:gd name="connsiteX21" fmla="*/ 2320840 w 2326422"/>
              <a:gd name="connsiteY21" fmla="*/ 2595198 h 3233888"/>
              <a:gd name="connsiteX22" fmla="*/ 2326413 w 2326422"/>
              <a:gd name="connsiteY22" fmla="*/ 2753958 h 3233888"/>
              <a:gd name="connsiteX23" fmla="*/ 2308934 w 2326422"/>
              <a:gd name="connsiteY23" fmla="*/ 2780936 h 3233888"/>
              <a:gd name="connsiteX24" fmla="*/ 2313698 w 2326422"/>
              <a:gd name="connsiteY24" fmla="*/ 2909524 h 3233888"/>
              <a:gd name="connsiteX25" fmla="*/ 2280504 w 2326422"/>
              <a:gd name="connsiteY25" fmla="*/ 2966640 h 3233888"/>
              <a:gd name="connsiteX26" fmla="*/ 2229748 w 2326422"/>
              <a:gd name="connsiteY26" fmla="*/ 3030523 h 3233888"/>
              <a:gd name="connsiteX27" fmla="*/ 2141965 w 2326422"/>
              <a:gd name="connsiteY27" fmla="*/ 3082719 h 3233888"/>
              <a:gd name="connsiteX28" fmla="*/ 2066047 w 2326422"/>
              <a:gd name="connsiteY28" fmla="*/ 3185748 h 3233888"/>
              <a:gd name="connsiteX29" fmla="*/ 2005849 w 2326422"/>
              <a:gd name="connsiteY29" fmla="*/ 3217882 h 3233888"/>
              <a:gd name="connsiteX30" fmla="*/ 1932697 w 2326422"/>
              <a:gd name="connsiteY30" fmla="*/ 3233373 h 3233888"/>
              <a:gd name="connsiteX31" fmla="*/ 1718400 w 2326422"/>
              <a:gd name="connsiteY31" fmla="*/ 3192902 h 3233888"/>
              <a:gd name="connsiteX32" fmla="*/ 1620754 w 2326422"/>
              <a:gd name="connsiteY32" fmla="*/ 3161936 h 3233888"/>
              <a:gd name="connsiteX33" fmla="*/ 1531073 w 2326422"/>
              <a:gd name="connsiteY33" fmla="*/ 3119876 h 3233888"/>
              <a:gd name="connsiteX34" fmla="*/ 1492166 w 2326422"/>
              <a:gd name="connsiteY34" fmla="*/ 3066686 h 3233888"/>
              <a:gd name="connsiteX35" fmla="*/ 1444032 w 2326422"/>
              <a:gd name="connsiteY35" fmla="*/ 3041916 h 3233888"/>
              <a:gd name="connsiteX36" fmla="*/ 1336038 w 2326422"/>
              <a:gd name="connsiteY36" fmla="*/ 2919974 h 3233888"/>
              <a:gd name="connsiteX37" fmla="*/ 1301666 w 2326422"/>
              <a:gd name="connsiteY37" fmla="*/ 2902380 h 3233888"/>
              <a:gd name="connsiteX38" fmla="*/ 1265098 w 2326422"/>
              <a:gd name="connsiteY38" fmla="*/ 2877138 h 3233888"/>
              <a:gd name="connsiteX39" fmla="*/ 1206431 w 2326422"/>
              <a:gd name="connsiteY39" fmla="*/ 2807140 h 3233888"/>
              <a:gd name="connsiteX40" fmla="*/ 1127692 w 2326422"/>
              <a:gd name="connsiteY40" fmla="*/ 2779481 h 3233888"/>
              <a:gd name="connsiteX41" fmla="*/ 1096878 w 2326422"/>
              <a:gd name="connsiteY41" fmla="*/ 2733311 h 3233888"/>
              <a:gd name="connsiteX42" fmla="*/ 1058779 w 2326422"/>
              <a:gd name="connsiteY42" fmla="*/ 2685686 h 3233888"/>
              <a:gd name="connsiteX43" fmla="*/ 1032678 w 2326422"/>
              <a:gd name="connsiteY43" fmla="*/ 2585814 h 3233888"/>
              <a:gd name="connsiteX44" fmla="*/ 1054016 w 2326422"/>
              <a:gd name="connsiteY44" fmla="*/ 2488042 h 3233888"/>
              <a:gd name="connsiteX45" fmla="*/ 1042438 w 2326422"/>
              <a:gd name="connsiteY45" fmla="*/ 2448801 h 3233888"/>
              <a:gd name="connsiteX46" fmla="*/ 1075448 w 2326422"/>
              <a:gd name="connsiteY46" fmla="*/ 2390411 h 3233888"/>
              <a:gd name="connsiteX47" fmla="*/ 1061880 w 2326422"/>
              <a:gd name="connsiteY47" fmla="*/ 2311814 h 3233888"/>
              <a:gd name="connsiteX48" fmla="*/ 1051635 w 2326422"/>
              <a:gd name="connsiteY48" fmla="*/ 2280873 h 3233888"/>
              <a:gd name="connsiteX49" fmla="*/ 1034966 w 2326422"/>
              <a:gd name="connsiteY49" fmla="*/ 2271348 h 3233888"/>
              <a:gd name="connsiteX50" fmla="*/ 989109 w 2326422"/>
              <a:gd name="connsiteY50" fmla="*/ 2278555 h 3233888"/>
              <a:gd name="connsiteX51" fmla="*/ 977816 w 2326422"/>
              <a:gd name="connsiteY51" fmla="*/ 2240392 h 3233888"/>
              <a:gd name="connsiteX52" fmla="*/ 997011 w 2326422"/>
              <a:gd name="connsiteY52" fmla="*/ 2184142 h 3233888"/>
              <a:gd name="connsiteX53" fmla="*/ 975434 w 2326422"/>
              <a:gd name="connsiteY53" fmla="*/ 2149905 h 3233888"/>
              <a:gd name="connsiteX54" fmla="*/ 931383 w 2326422"/>
              <a:gd name="connsiteY54" fmla="*/ 2119874 h 3233888"/>
              <a:gd name="connsiteX55" fmla="*/ 908041 w 2326422"/>
              <a:gd name="connsiteY55" fmla="*/ 2098469 h 3233888"/>
              <a:gd name="connsiteX56" fmla="*/ 903017 w 2326422"/>
              <a:gd name="connsiteY56" fmla="*/ 2048227 h 3233888"/>
              <a:gd name="connsiteX57" fmla="*/ 892969 w 2326422"/>
              <a:gd name="connsiteY57" fmla="*/ 2013058 h 3233888"/>
              <a:gd name="connsiteX58" fmla="*/ 892105 w 2326422"/>
              <a:gd name="connsiteY58" fmla="*/ 1995133 h 3233888"/>
              <a:gd name="connsiteX59" fmla="*/ 855156 w 2326422"/>
              <a:gd name="connsiteY59" fmla="*/ 1958578 h 3233888"/>
              <a:gd name="connsiteX60" fmla="*/ 832679 w 2326422"/>
              <a:gd name="connsiteY60" fmla="*/ 1957792 h 3233888"/>
              <a:gd name="connsiteX61" fmla="*/ 787461 w 2326422"/>
              <a:gd name="connsiteY61" fmla="*/ 1907550 h 3233888"/>
              <a:gd name="connsiteX62" fmla="*/ 757316 w 2326422"/>
              <a:gd name="connsiteY62" fmla="*/ 1877405 h 3233888"/>
              <a:gd name="connsiteX63" fmla="*/ 732195 w 2326422"/>
              <a:gd name="connsiteY63" fmla="*/ 1872381 h 3233888"/>
              <a:gd name="connsiteX64" fmla="*/ 682555 w 2326422"/>
              <a:gd name="connsiteY64" fmla="*/ 1792727 h 3233888"/>
              <a:gd name="connsiteX65" fmla="*/ 661857 w 2326422"/>
              <a:gd name="connsiteY65" fmla="*/ 1721656 h 3233888"/>
              <a:gd name="connsiteX66" fmla="*/ 630168 w 2326422"/>
              <a:gd name="connsiteY66" fmla="*/ 1683190 h 3233888"/>
              <a:gd name="connsiteX67" fmla="*/ 623024 w 2326422"/>
              <a:gd name="connsiteY67" fmla="*/ 1645090 h 3233888"/>
              <a:gd name="connsiteX68" fmla="*/ 601567 w 2326422"/>
              <a:gd name="connsiteY68" fmla="*/ 1616148 h 3233888"/>
              <a:gd name="connsiteX69" fmla="*/ 601593 w 2326422"/>
              <a:gd name="connsiteY69" fmla="*/ 1597465 h 3233888"/>
              <a:gd name="connsiteX70" fmla="*/ 566397 w 2326422"/>
              <a:gd name="connsiteY70" fmla="*/ 1545810 h 3233888"/>
              <a:gd name="connsiteX71" fmla="*/ 501083 w 2326422"/>
              <a:gd name="connsiteY71" fmla="*/ 1475471 h 3233888"/>
              <a:gd name="connsiteX72" fmla="*/ 470938 w 2326422"/>
              <a:gd name="connsiteY72" fmla="*/ 1440302 h 3233888"/>
              <a:gd name="connsiteX73" fmla="*/ 435769 w 2326422"/>
              <a:gd name="connsiteY73" fmla="*/ 1400109 h 3233888"/>
              <a:gd name="connsiteX74" fmla="*/ 425380 w 2326422"/>
              <a:gd name="connsiteY74" fmla="*/ 1335527 h 3233888"/>
              <a:gd name="connsiteX75" fmla="*/ 430745 w 2326422"/>
              <a:gd name="connsiteY75" fmla="*/ 1309673 h 3233888"/>
              <a:gd name="connsiteX76" fmla="*/ 387281 w 2326422"/>
              <a:gd name="connsiteY76" fmla="*/ 1287902 h 3233888"/>
              <a:gd name="connsiteX77" fmla="*/ 360406 w 2326422"/>
              <a:gd name="connsiteY77" fmla="*/ 1289577 h 3233888"/>
              <a:gd name="connsiteX78" fmla="*/ 350881 w 2326422"/>
              <a:gd name="connsiteY78" fmla="*/ 1249933 h 3233888"/>
              <a:gd name="connsiteX79" fmla="*/ 353944 w 2326422"/>
              <a:gd name="connsiteY79" fmla="*/ 1175983 h 3233888"/>
              <a:gd name="connsiteX80" fmla="*/ 335285 w 2326422"/>
              <a:gd name="connsiteY80" fmla="*/ 1148900 h 3233888"/>
              <a:gd name="connsiteX81" fmla="*/ 305140 w 2326422"/>
              <a:gd name="connsiteY81" fmla="*/ 1103682 h 3233888"/>
              <a:gd name="connsiteX82" fmla="*/ 249874 w 2326422"/>
              <a:gd name="connsiteY82" fmla="*/ 1050275 h 3233888"/>
              <a:gd name="connsiteX83" fmla="*/ 219729 w 2326422"/>
              <a:gd name="connsiteY83" fmla="*/ 1008223 h 3233888"/>
              <a:gd name="connsiteX84" fmla="*/ 184560 w 2326422"/>
              <a:gd name="connsiteY84" fmla="*/ 993150 h 3233888"/>
              <a:gd name="connsiteX85" fmla="*/ 163443 w 2326422"/>
              <a:gd name="connsiteY85" fmla="*/ 980721 h 3233888"/>
              <a:gd name="connsiteX86" fmla="*/ 139342 w 2326422"/>
              <a:gd name="connsiteY86" fmla="*/ 973054 h 3233888"/>
              <a:gd name="connsiteX87" fmla="*/ 111055 w 2326422"/>
              <a:gd name="connsiteY87" fmla="*/ 954527 h 3233888"/>
              <a:gd name="connsiteX88" fmla="*/ 74028 w 2326422"/>
              <a:gd name="connsiteY88" fmla="*/ 947933 h 3233888"/>
              <a:gd name="connsiteX89" fmla="*/ 39618 w 2326422"/>
              <a:gd name="connsiteY89" fmla="*/ 923571 h 3233888"/>
              <a:gd name="connsiteX90" fmla="*/ 1 w 2326422"/>
              <a:gd name="connsiteY90" fmla="*/ 905620 h 3233888"/>
              <a:gd name="connsiteX91" fmla="*/ 38859 w 2326422"/>
              <a:gd name="connsiteY91" fmla="*/ 782135 h 3233888"/>
              <a:gd name="connsiteX92" fmla="*/ 69004 w 2326422"/>
              <a:gd name="connsiteY92" fmla="*/ 711797 h 3233888"/>
              <a:gd name="connsiteX93" fmla="*/ 164463 w 2326422"/>
              <a:gd name="connsiteY93" fmla="*/ 591216 h 3233888"/>
              <a:gd name="connsiteX94" fmla="*/ 201229 w 2326422"/>
              <a:gd name="connsiteY94" fmla="*/ 535950 h 3233888"/>
              <a:gd name="connsiteX95" fmla="*/ 254898 w 2326422"/>
              <a:gd name="connsiteY95" fmla="*/ 510829 h 3233888"/>
              <a:gd name="connsiteX96" fmla="*/ 325237 w 2326422"/>
              <a:gd name="connsiteY96" fmla="*/ 470636 h 3233888"/>
              <a:gd name="connsiteX97" fmla="*/ 435769 w 2326422"/>
              <a:gd name="connsiteY97" fmla="*/ 440491 h 3233888"/>
              <a:gd name="connsiteX98" fmla="*/ 480986 w 2326422"/>
              <a:gd name="connsiteY98" fmla="*/ 420394 h 3233888"/>
              <a:gd name="connsiteX99" fmla="*/ 516156 w 2326422"/>
              <a:gd name="connsiteY99" fmla="*/ 380201 h 3233888"/>
              <a:gd name="connsiteX100" fmla="*/ 536252 w 2326422"/>
              <a:gd name="connsiteY100" fmla="*/ 294790 h 3233888"/>
              <a:gd name="connsiteX101" fmla="*/ 569041 w 2326422"/>
              <a:gd name="connsiteY101" fmla="*/ 207782 h 3233888"/>
              <a:gd name="connsiteX102" fmla="*/ 636736 w 2326422"/>
              <a:gd name="connsiteY102" fmla="*/ 118944 h 3233888"/>
              <a:gd name="connsiteX103" fmla="*/ 752292 w 2326422"/>
              <a:gd name="connsiteY103" fmla="*/ 18460 h 3233888"/>
              <a:gd name="connsiteX104" fmla="*/ 780893 w 2326422"/>
              <a:gd name="connsiteY104" fmla="*/ 4984 h 3233888"/>
              <a:gd name="connsiteX105" fmla="*/ 1139742 w 2326422"/>
              <a:gd name="connsiteY105" fmla="*/ 75837 h 3233888"/>
              <a:gd name="connsiteX106" fmla="*/ 980212 w 2326422"/>
              <a:gd name="connsiteY106" fmla="*/ 49652 h 3233888"/>
              <a:gd name="connsiteX107" fmla="*/ 812110 w 2326422"/>
              <a:gd name="connsiteY107" fmla="*/ 11997 h 3233888"/>
              <a:gd name="connsiteX108" fmla="*/ 1203456 w 2326422"/>
              <a:gd name="connsiteY108" fmla="*/ 101899 h 3233888"/>
              <a:gd name="connsiteX109" fmla="*/ 1278295 w 2326422"/>
              <a:gd name="connsiteY109" fmla="*/ 222079 h 3233888"/>
              <a:gd name="connsiteX110" fmla="*/ 1332622 w 2326422"/>
              <a:gd name="connsiteY110" fmla="*/ 299672 h 3233888"/>
              <a:gd name="connsiteX111" fmla="*/ 1366218 w 2326422"/>
              <a:gd name="connsiteY111" fmla="*/ 387109 h 3233888"/>
              <a:gd name="connsiteX112" fmla="*/ 1457037 w 2326422"/>
              <a:gd name="connsiteY112" fmla="*/ 522526 h 3233888"/>
              <a:gd name="connsiteX113" fmla="*/ 1528746 w 2326422"/>
              <a:gd name="connsiteY113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50981 w 2326422"/>
              <a:gd name="connsiteY6" fmla="*/ 896871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32722 w 2326422"/>
              <a:gd name="connsiteY10" fmla="*/ 1345041 h 3233888"/>
              <a:gd name="connsiteX11" fmla="*/ 2156534 w 2326422"/>
              <a:gd name="connsiteY11" fmla="*/ 1440291 h 3233888"/>
              <a:gd name="connsiteX12" fmla="*/ 2154153 w 2326422"/>
              <a:gd name="connsiteY12" fmla="*/ 1478391 h 3233888"/>
              <a:gd name="connsiteX13" fmla="*/ 2172381 w 2326422"/>
              <a:gd name="connsiteY13" fmla="*/ 1597796 h 3233888"/>
              <a:gd name="connsiteX14" fmla="*/ 2187490 w 2326422"/>
              <a:gd name="connsiteY14" fmla="*/ 1690322 h 3233888"/>
              <a:gd name="connsiteX15" fmla="*/ 2158915 w 2326422"/>
              <a:gd name="connsiteY15" fmla="*/ 1740329 h 3233888"/>
              <a:gd name="connsiteX16" fmla="*/ 2161297 w 2326422"/>
              <a:gd name="connsiteY16" fmla="*/ 1799861 h 3233888"/>
              <a:gd name="connsiteX17" fmla="*/ 2163678 w 2326422"/>
              <a:gd name="connsiteY17" fmla="*/ 1876060 h 3233888"/>
              <a:gd name="connsiteX18" fmla="*/ 2145384 w 2326422"/>
              <a:gd name="connsiteY18" fmla="*/ 1954233 h 3233888"/>
              <a:gd name="connsiteX19" fmla="*/ 2207532 w 2326422"/>
              <a:gd name="connsiteY19" fmla="*/ 2188268 h 3233888"/>
              <a:gd name="connsiteX20" fmla="*/ 2285931 w 2326422"/>
              <a:gd name="connsiteY20" fmla="*/ 2449952 h 3233888"/>
              <a:gd name="connsiteX21" fmla="*/ 2320840 w 2326422"/>
              <a:gd name="connsiteY21" fmla="*/ 2595198 h 3233888"/>
              <a:gd name="connsiteX22" fmla="*/ 2326413 w 2326422"/>
              <a:gd name="connsiteY22" fmla="*/ 2753958 h 3233888"/>
              <a:gd name="connsiteX23" fmla="*/ 2308934 w 2326422"/>
              <a:gd name="connsiteY23" fmla="*/ 2780936 h 3233888"/>
              <a:gd name="connsiteX24" fmla="*/ 2313698 w 2326422"/>
              <a:gd name="connsiteY24" fmla="*/ 2909524 h 3233888"/>
              <a:gd name="connsiteX25" fmla="*/ 2280504 w 2326422"/>
              <a:gd name="connsiteY25" fmla="*/ 2966640 h 3233888"/>
              <a:gd name="connsiteX26" fmla="*/ 2229748 w 2326422"/>
              <a:gd name="connsiteY26" fmla="*/ 3030523 h 3233888"/>
              <a:gd name="connsiteX27" fmla="*/ 2141965 w 2326422"/>
              <a:gd name="connsiteY27" fmla="*/ 3082719 h 3233888"/>
              <a:gd name="connsiteX28" fmla="*/ 2066047 w 2326422"/>
              <a:gd name="connsiteY28" fmla="*/ 3185748 h 3233888"/>
              <a:gd name="connsiteX29" fmla="*/ 2005849 w 2326422"/>
              <a:gd name="connsiteY29" fmla="*/ 3217882 h 3233888"/>
              <a:gd name="connsiteX30" fmla="*/ 1932697 w 2326422"/>
              <a:gd name="connsiteY30" fmla="*/ 3233373 h 3233888"/>
              <a:gd name="connsiteX31" fmla="*/ 1718400 w 2326422"/>
              <a:gd name="connsiteY31" fmla="*/ 3192902 h 3233888"/>
              <a:gd name="connsiteX32" fmla="*/ 1620754 w 2326422"/>
              <a:gd name="connsiteY32" fmla="*/ 3161936 h 3233888"/>
              <a:gd name="connsiteX33" fmla="*/ 1531073 w 2326422"/>
              <a:gd name="connsiteY33" fmla="*/ 3119876 h 3233888"/>
              <a:gd name="connsiteX34" fmla="*/ 1492166 w 2326422"/>
              <a:gd name="connsiteY34" fmla="*/ 3066686 h 3233888"/>
              <a:gd name="connsiteX35" fmla="*/ 1444032 w 2326422"/>
              <a:gd name="connsiteY35" fmla="*/ 3041916 h 3233888"/>
              <a:gd name="connsiteX36" fmla="*/ 1336038 w 2326422"/>
              <a:gd name="connsiteY36" fmla="*/ 2919974 h 3233888"/>
              <a:gd name="connsiteX37" fmla="*/ 1301666 w 2326422"/>
              <a:gd name="connsiteY37" fmla="*/ 2902380 h 3233888"/>
              <a:gd name="connsiteX38" fmla="*/ 1265098 w 2326422"/>
              <a:gd name="connsiteY38" fmla="*/ 2877138 h 3233888"/>
              <a:gd name="connsiteX39" fmla="*/ 1206431 w 2326422"/>
              <a:gd name="connsiteY39" fmla="*/ 2807140 h 3233888"/>
              <a:gd name="connsiteX40" fmla="*/ 1127692 w 2326422"/>
              <a:gd name="connsiteY40" fmla="*/ 2779481 h 3233888"/>
              <a:gd name="connsiteX41" fmla="*/ 1096878 w 2326422"/>
              <a:gd name="connsiteY41" fmla="*/ 2733311 h 3233888"/>
              <a:gd name="connsiteX42" fmla="*/ 1058779 w 2326422"/>
              <a:gd name="connsiteY42" fmla="*/ 2685686 h 3233888"/>
              <a:gd name="connsiteX43" fmla="*/ 1032678 w 2326422"/>
              <a:gd name="connsiteY43" fmla="*/ 2585814 h 3233888"/>
              <a:gd name="connsiteX44" fmla="*/ 1054016 w 2326422"/>
              <a:gd name="connsiteY44" fmla="*/ 2488042 h 3233888"/>
              <a:gd name="connsiteX45" fmla="*/ 1042438 w 2326422"/>
              <a:gd name="connsiteY45" fmla="*/ 2448801 h 3233888"/>
              <a:gd name="connsiteX46" fmla="*/ 1075448 w 2326422"/>
              <a:gd name="connsiteY46" fmla="*/ 2390411 h 3233888"/>
              <a:gd name="connsiteX47" fmla="*/ 1061880 w 2326422"/>
              <a:gd name="connsiteY47" fmla="*/ 2311814 h 3233888"/>
              <a:gd name="connsiteX48" fmla="*/ 1051635 w 2326422"/>
              <a:gd name="connsiteY48" fmla="*/ 2280873 h 3233888"/>
              <a:gd name="connsiteX49" fmla="*/ 1034966 w 2326422"/>
              <a:gd name="connsiteY49" fmla="*/ 2271348 h 3233888"/>
              <a:gd name="connsiteX50" fmla="*/ 989109 w 2326422"/>
              <a:gd name="connsiteY50" fmla="*/ 2278555 h 3233888"/>
              <a:gd name="connsiteX51" fmla="*/ 977816 w 2326422"/>
              <a:gd name="connsiteY51" fmla="*/ 2240392 h 3233888"/>
              <a:gd name="connsiteX52" fmla="*/ 997011 w 2326422"/>
              <a:gd name="connsiteY52" fmla="*/ 2184142 h 3233888"/>
              <a:gd name="connsiteX53" fmla="*/ 975434 w 2326422"/>
              <a:gd name="connsiteY53" fmla="*/ 2149905 h 3233888"/>
              <a:gd name="connsiteX54" fmla="*/ 931383 w 2326422"/>
              <a:gd name="connsiteY54" fmla="*/ 2119874 h 3233888"/>
              <a:gd name="connsiteX55" fmla="*/ 908041 w 2326422"/>
              <a:gd name="connsiteY55" fmla="*/ 2098469 h 3233888"/>
              <a:gd name="connsiteX56" fmla="*/ 903017 w 2326422"/>
              <a:gd name="connsiteY56" fmla="*/ 2048227 h 3233888"/>
              <a:gd name="connsiteX57" fmla="*/ 892969 w 2326422"/>
              <a:gd name="connsiteY57" fmla="*/ 2013058 h 3233888"/>
              <a:gd name="connsiteX58" fmla="*/ 892105 w 2326422"/>
              <a:gd name="connsiteY58" fmla="*/ 1995133 h 3233888"/>
              <a:gd name="connsiteX59" fmla="*/ 855156 w 2326422"/>
              <a:gd name="connsiteY59" fmla="*/ 1958578 h 3233888"/>
              <a:gd name="connsiteX60" fmla="*/ 832679 w 2326422"/>
              <a:gd name="connsiteY60" fmla="*/ 1957792 h 3233888"/>
              <a:gd name="connsiteX61" fmla="*/ 787461 w 2326422"/>
              <a:gd name="connsiteY61" fmla="*/ 1907550 h 3233888"/>
              <a:gd name="connsiteX62" fmla="*/ 757316 w 2326422"/>
              <a:gd name="connsiteY62" fmla="*/ 1877405 h 3233888"/>
              <a:gd name="connsiteX63" fmla="*/ 732195 w 2326422"/>
              <a:gd name="connsiteY63" fmla="*/ 1872381 h 3233888"/>
              <a:gd name="connsiteX64" fmla="*/ 682555 w 2326422"/>
              <a:gd name="connsiteY64" fmla="*/ 1792727 h 3233888"/>
              <a:gd name="connsiteX65" fmla="*/ 661857 w 2326422"/>
              <a:gd name="connsiteY65" fmla="*/ 1721656 h 3233888"/>
              <a:gd name="connsiteX66" fmla="*/ 630168 w 2326422"/>
              <a:gd name="connsiteY66" fmla="*/ 1683190 h 3233888"/>
              <a:gd name="connsiteX67" fmla="*/ 623024 w 2326422"/>
              <a:gd name="connsiteY67" fmla="*/ 1645090 h 3233888"/>
              <a:gd name="connsiteX68" fmla="*/ 601567 w 2326422"/>
              <a:gd name="connsiteY68" fmla="*/ 1616148 h 3233888"/>
              <a:gd name="connsiteX69" fmla="*/ 601593 w 2326422"/>
              <a:gd name="connsiteY69" fmla="*/ 1597465 h 3233888"/>
              <a:gd name="connsiteX70" fmla="*/ 566397 w 2326422"/>
              <a:gd name="connsiteY70" fmla="*/ 1545810 h 3233888"/>
              <a:gd name="connsiteX71" fmla="*/ 501083 w 2326422"/>
              <a:gd name="connsiteY71" fmla="*/ 1475471 h 3233888"/>
              <a:gd name="connsiteX72" fmla="*/ 470938 w 2326422"/>
              <a:gd name="connsiteY72" fmla="*/ 1440302 h 3233888"/>
              <a:gd name="connsiteX73" fmla="*/ 435769 w 2326422"/>
              <a:gd name="connsiteY73" fmla="*/ 1400109 h 3233888"/>
              <a:gd name="connsiteX74" fmla="*/ 425380 w 2326422"/>
              <a:gd name="connsiteY74" fmla="*/ 1335527 h 3233888"/>
              <a:gd name="connsiteX75" fmla="*/ 430745 w 2326422"/>
              <a:gd name="connsiteY75" fmla="*/ 1309673 h 3233888"/>
              <a:gd name="connsiteX76" fmla="*/ 387281 w 2326422"/>
              <a:gd name="connsiteY76" fmla="*/ 1287902 h 3233888"/>
              <a:gd name="connsiteX77" fmla="*/ 360406 w 2326422"/>
              <a:gd name="connsiteY77" fmla="*/ 1289577 h 3233888"/>
              <a:gd name="connsiteX78" fmla="*/ 350881 w 2326422"/>
              <a:gd name="connsiteY78" fmla="*/ 1249933 h 3233888"/>
              <a:gd name="connsiteX79" fmla="*/ 353944 w 2326422"/>
              <a:gd name="connsiteY79" fmla="*/ 1175983 h 3233888"/>
              <a:gd name="connsiteX80" fmla="*/ 335285 w 2326422"/>
              <a:gd name="connsiteY80" fmla="*/ 1148900 h 3233888"/>
              <a:gd name="connsiteX81" fmla="*/ 305140 w 2326422"/>
              <a:gd name="connsiteY81" fmla="*/ 1103682 h 3233888"/>
              <a:gd name="connsiteX82" fmla="*/ 249874 w 2326422"/>
              <a:gd name="connsiteY82" fmla="*/ 1050275 h 3233888"/>
              <a:gd name="connsiteX83" fmla="*/ 219729 w 2326422"/>
              <a:gd name="connsiteY83" fmla="*/ 1008223 h 3233888"/>
              <a:gd name="connsiteX84" fmla="*/ 184560 w 2326422"/>
              <a:gd name="connsiteY84" fmla="*/ 993150 h 3233888"/>
              <a:gd name="connsiteX85" fmla="*/ 163443 w 2326422"/>
              <a:gd name="connsiteY85" fmla="*/ 980721 h 3233888"/>
              <a:gd name="connsiteX86" fmla="*/ 139342 w 2326422"/>
              <a:gd name="connsiteY86" fmla="*/ 973054 h 3233888"/>
              <a:gd name="connsiteX87" fmla="*/ 111055 w 2326422"/>
              <a:gd name="connsiteY87" fmla="*/ 954527 h 3233888"/>
              <a:gd name="connsiteX88" fmla="*/ 74028 w 2326422"/>
              <a:gd name="connsiteY88" fmla="*/ 947933 h 3233888"/>
              <a:gd name="connsiteX89" fmla="*/ 39618 w 2326422"/>
              <a:gd name="connsiteY89" fmla="*/ 923571 h 3233888"/>
              <a:gd name="connsiteX90" fmla="*/ 1 w 2326422"/>
              <a:gd name="connsiteY90" fmla="*/ 905620 h 3233888"/>
              <a:gd name="connsiteX91" fmla="*/ 38859 w 2326422"/>
              <a:gd name="connsiteY91" fmla="*/ 782135 h 3233888"/>
              <a:gd name="connsiteX92" fmla="*/ 69004 w 2326422"/>
              <a:gd name="connsiteY92" fmla="*/ 711797 h 3233888"/>
              <a:gd name="connsiteX93" fmla="*/ 164463 w 2326422"/>
              <a:gd name="connsiteY93" fmla="*/ 591216 h 3233888"/>
              <a:gd name="connsiteX94" fmla="*/ 201229 w 2326422"/>
              <a:gd name="connsiteY94" fmla="*/ 535950 h 3233888"/>
              <a:gd name="connsiteX95" fmla="*/ 254898 w 2326422"/>
              <a:gd name="connsiteY95" fmla="*/ 510829 h 3233888"/>
              <a:gd name="connsiteX96" fmla="*/ 325237 w 2326422"/>
              <a:gd name="connsiteY96" fmla="*/ 470636 h 3233888"/>
              <a:gd name="connsiteX97" fmla="*/ 435769 w 2326422"/>
              <a:gd name="connsiteY97" fmla="*/ 440491 h 3233888"/>
              <a:gd name="connsiteX98" fmla="*/ 480986 w 2326422"/>
              <a:gd name="connsiteY98" fmla="*/ 420394 h 3233888"/>
              <a:gd name="connsiteX99" fmla="*/ 516156 w 2326422"/>
              <a:gd name="connsiteY99" fmla="*/ 380201 h 3233888"/>
              <a:gd name="connsiteX100" fmla="*/ 536252 w 2326422"/>
              <a:gd name="connsiteY100" fmla="*/ 294790 h 3233888"/>
              <a:gd name="connsiteX101" fmla="*/ 569041 w 2326422"/>
              <a:gd name="connsiteY101" fmla="*/ 207782 h 3233888"/>
              <a:gd name="connsiteX102" fmla="*/ 636736 w 2326422"/>
              <a:gd name="connsiteY102" fmla="*/ 118944 h 3233888"/>
              <a:gd name="connsiteX103" fmla="*/ 752292 w 2326422"/>
              <a:gd name="connsiteY103" fmla="*/ 18460 h 3233888"/>
              <a:gd name="connsiteX104" fmla="*/ 780893 w 2326422"/>
              <a:gd name="connsiteY104" fmla="*/ 4984 h 3233888"/>
              <a:gd name="connsiteX105" fmla="*/ 1139742 w 2326422"/>
              <a:gd name="connsiteY105" fmla="*/ 75837 h 3233888"/>
              <a:gd name="connsiteX106" fmla="*/ 980212 w 2326422"/>
              <a:gd name="connsiteY106" fmla="*/ 49652 h 3233888"/>
              <a:gd name="connsiteX107" fmla="*/ 812110 w 2326422"/>
              <a:gd name="connsiteY107" fmla="*/ 11997 h 3233888"/>
              <a:gd name="connsiteX108" fmla="*/ 1203456 w 2326422"/>
              <a:gd name="connsiteY108" fmla="*/ 101899 h 3233888"/>
              <a:gd name="connsiteX109" fmla="*/ 1278295 w 2326422"/>
              <a:gd name="connsiteY109" fmla="*/ 222079 h 3233888"/>
              <a:gd name="connsiteX110" fmla="*/ 1332622 w 2326422"/>
              <a:gd name="connsiteY110" fmla="*/ 299672 h 3233888"/>
              <a:gd name="connsiteX111" fmla="*/ 1366218 w 2326422"/>
              <a:gd name="connsiteY111" fmla="*/ 387109 h 3233888"/>
              <a:gd name="connsiteX112" fmla="*/ 1457037 w 2326422"/>
              <a:gd name="connsiteY112" fmla="*/ 522526 h 3233888"/>
              <a:gd name="connsiteX113" fmla="*/ 1528746 w 2326422"/>
              <a:gd name="connsiteY113" fmla="*/ 654097 h 3233888"/>
              <a:gd name="connsiteX0" fmla="*/ 1528746 w 2326422"/>
              <a:gd name="connsiteY0" fmla="*/ 654097 h 3233888"/>
              <a:gd name="connsiteX1" fmla="*/ 1680284 w 2326422"/>
              <a:gd name="connsiteY1" fmla="*/ 661622 h 3233888"/>
              <a:gd name="connsiteX2" fmla="*/ 1711240 w 2326422"/>
              <a:gd name="connsiteY2" fmla="*/ 675910 h 3233888"/>
              <a:gd name="connsiteX3" fmla="*/ 1818397 w 2326422"/>
              <a:gd name="connsiteY3" fmla="*/ 685435 h 3233888"/>
              <a:gd name="connsiteX4" fmla="*/ 1846972 w 2326422"/>
              <a:gd name="connsiteY4" fmla="*/ 690197 h 3233888"/>
              <a:gd name="connsiteX5" fmla="*/ 1875547 w 2326422"/>
              <a:gd name="connsiteY5" fmla="*/ 809260 h 3233888"/>
              <a:gd name="connsiteX6" fmla="*/ 1850981 w 2326422"/>
              <a:gd name="connsiteY6" fmla="*/ 896871 h 3233888"/>
              <a:gd name="connsiteX7" fmla="*/ 1873165 w 2326422"/>
              <a:gd name="connsiteY7" fmla="*/ 947372 h 3233888"/>
              <a:gd name="connsiteX8" fmla="*/ 2001753 w 2326422"/>
              <a:gd name="connsiteY8" fmla="*/ 1128347 h 3233888"/>
              <a:gd name="connsiteX9" fmla="*/ 2084300 w 2326422"/>
              <a:gd name="connsiteY9" fmla="*/ 1251834 h 3233888"/>
              <a:gd name="connsiteX10" fmla="*/ 2132722 w 2326422"/>
              <a:gd name="connsiteY10" fmla="*/ 1345041 h 3233888"/>
              <a:gd name="connsiteX11" fmla="*/ 2156534 w 2326422"/>
              <a:gd name="connsiteY11" fmla="*/ 1440291 h 3233888"/>
              <a:gd name="connsiteX12" fmla="*/ 2154153 w 2326422"/>
              <a:gd name="connsiteY12" fmla="*/ 1478391 h 3233888"/>
              <a:gd name="connsiteX13" fmla="*/ 2172381 w 2326422"/>
              <a:gd name="connsiteY13" fmla="*/ 1597796 h 3233888"/>
              <a:gd name="connsiteX14" fmla="*/ 2173203 w 2326422"/>
              <a:gd name="connsiteY14" fmla="*/ 1676035 h 3233888"/>
              <a:gd name="connsiteX15" fmla="*/ 2158915 w 2326422"/>
              <a:gd name="connsiteY15" fmla="*/ 1740329 h 3233888"/>
              <a:gd name="connsiteX16" fmla="*/ 2161297 w 2326422"/>
              <a:gd name="connsiteY16" fmla="*/ 1799861 h 3233888"/>
              <a:gd name="connsiteX17" fmla="*/ 2163678 w 2326422"/>
              <a:gd name="connsiteY17" fmla="*/ 1876060 h 3233888"/>
              <a:gd name="connsiteX18" fmla="*/ 2145384 w 2326422"/>
              <a:gd name="connsiteY18" fmla="*/ 1954233 h 3233888"/>
              <a:gd name="connsiteX19" fmla="*/ 2207532 w 2326422"/>
              <a:gd name="connsiteY19" fmla="*/ 2188268 h 3233888"/>
              <a:gd name="connsiteX20" fmla="*/ 2285931 w 2326422"/>
              <a:gd name="connsiteY20" fmla="*/ 2449952 h 3233888"/>
              <a:gd name="connsiteX21" fmla="*/ 2320840 w 2326422"/>
              <a:gd name="connsiteY21" fmla="*/ 2595198 h 3233888"/>
              <a:gd name="connsiteX22" fmla="*/ 2326413 w 2326422"/>
              <a:gd name="connsiteY22" fmla="*/ 2753958 h 3233888"/>
              <a:gd name="connsiteX23" fmla="*/ 2308934 w 2326422"/>
              <a:gd name="connsiteY23" fmla="*/ 2780936 h 3233888"/>
              <a:gd name="connsiteX24" fmla="*/ 2313698 w 2326422"/>
              <a:gd name="connsiteY24" fmla="*/ 2909524 h 3233888"/>
              <a:gd name="connsiteX25" fmla="*/ 2280504 w 2326422"/>
              <a:gd name="connsiteY25" fmla="*/ 2966640 h 3233888"/>
              <a:gd name="connsiteX26" fmla="*/ 2229748 w 2326422"/>
              <a:gd name="connsiteY26" fmla="*/ 3030523 h 3233888"/>
              <a:gd name="connsiteX27" fmla="*/ 2141965 w 2326422"/>
              <a:gd name="connsiteY27" fmla="*/ 3082719 h 3233888"/>
              <a:gd name="connsiteX28" fmla="*/ 2066047 w 2326422"/>
              <a:gd name="connsiteY28" fmla="*/ 3185748 h 3233888"/>
              <a:gd name="connsiteX29" fmla="*/ 2005849 w 2326422"/>
              <a:gd name="connsiteY29" fmla="*/ 3217882 h 3233888"/>
              <a:gd name="connsiteX30" fmla="*/ 1932697 w 2326422"/>
              <a:gd name="connsiteY30" fmla="*/ 3233373 h 3233888"/>
              <a:gd name="connsiteX31" fmla="*/ 1718400 w 2326422"/>
              <a:gd name="connsiteY31" fmla="*/ 3192902 h 3233888"/>
              <a:gd name="connsiteX32" fmla="*/ 1620754 w 2326422"/>
              <a:gd name="connsiteY32" fmla="*/ 3161936 h 3233888"/>
              <a:gd name="connsiteX33" fmla="*/ 1531073 w 2326422"/>
              <a:gd name="connsiteY33" fmla="*/ 3119876 h 3233888"/>
              <a:gd name="connsiteX34" fmla="*/ 1492166 w 2326422"/>
              <a:gd name="connsiteY34" fmla="*/ 3066686 h 3233888"/>
              <a:gd name="connsiteX35" fmla="*/ 1444032 w 2326422"/>
              <a:gd name="connsiteY35" fmla="*/ 3041916 h 3233888"/>
              <a:gd name="connsiteX36" fmla="*/ 1336038 w 2326422"/>
              <a:gd name="connsiteY36" fmla="*/ 2919974 h 3233888"/>
              <a:gd name="connsiteX37" fmla="*/ 1301666 w 2326422"/>
              <a:gd name="connsiteY37" fmla="*/ 2902380 h 3233888"/>
              <a:gd name="connsiteX38" fmla="*/ 1265098 w 2326422"/>
              <a:gd name="connsiteY38" fmla="*/ 2877138 h 3233888"/>
              <a:gd name="connsiteX39" fmla="*/ 1206431 w 2326422"/>
              <a:gd name="connsiteY39" fmla="*/ 2807140 h 3233888"/>
              <a:gd name="connsiteX40" fmla="*/ 1127692 w 2326422"/>
              <a:gd name="connsiteY40" fmla="*/ 2779481 h 3233888"/>
              <a:gd name="connsiteX41" fmla="*/ 1096878 w 2326422"/>
              <a:gd name="connsiteY41" fmla="*/ 2733311 h 3233888"/>
              <a:gd name="connsiteX42" fmla="*/ 1058779 w 2326422"/>
              <a:gd name="connsiteY42" fmla="*/ 2685686 h 3233888"/>
              <a:gd name="connsiteX43" fmla="*/ 1032678 w 2326422"/>
              <a:gd name="connsiteY43" fmla="*/ 2585814 h 3233888"/>
              <a:gd name="connsiteX44" fmla="*/ 1054016 w 2326422"/>
              <a:gd name="connsiteY44" fmla="*/ 2488042 h 3233888"/>
              <a:gd name="connsiteX45" fmla="*/ 1042438 w 2326422"/>
              <a:gd name="connsiteY45" fmla="*/ 2448801 h 3233888"/>
              <a:gd name="connsiteX46" fmla="*/ 1075448 w 2326422"/>
              <a:gd name="connsiteY46" fmla="*/ 2390411 h 3233888"/>
              <a:gd name="connsiteX47" fmla="*/ 1061880 w 2326422"/>
              <a:gd name="connsiteY47" fmla="*/ 2311814 h 3233888"/>
              <a:gd name="connsiteX48" fmla="*/ 1051635 w 2326422"/>
              <a:gd name="connsiteY48" fmla="*/ 2280873 h 3233888"/>
              <a:gd name="connsiteX49" fmla="*/ 1034966 w 2326422"/>
              <a:gd name="connsiteY49" fmla="*/ 2271348 h 3233888"/>
              <a:gd name="connsiteX50" fmla="*/ 989109 w 2326422"/>
              <a:gd name="connsiteY50" fmla="*/ 2278555 h 3233888"/>
              <a:gd name="connsiteX51" fmla="*/ 977816 w 2326422"/>
              <a:gd name="connsiteY51" fmla="*/ 2240392 h 3233888"/>
              <a:gd name="connsiteX52" fmla="*/ 997011 w 2326422"/>
              <a:gd name="connsiteY52" fmla="*/ 2184142 h 3233888"/>
              <a:gd name="connsiteX53" fmla="*/ 975434 w 2326422"/>
              <a:gd name="connsiteY53" fmla="*/ 2149905 h 3233888"/>
              <a:gd name="connsiteX54" fmla="*/ 931383 w 2326422"/>
              <a:gd name="connsiteY54" fmla="*/ 2119874 h 3233888"/>
              <a:gd name="connsiteX55" fmla="*/ 908041 w 2326422"/>
              <a:gd name="connsiteY55" fmla="*/ 2098469 h 3233888"/>
              <a:gd name="connsiteX56" fmla="*/ 903017 w 2326422"/>
              <a:gd name="connsiteY56" fmla="*/ 2048227 h 3233888"/>
              <a:gd name="connsiteX57" fmla="*/ 892969 w 2326422"/>
              <a:gd name="connsiteY57" fmla="*/ 2013058 h 3233888"/>
              <a:gd name="connsiteX58" fmla="*/ 892105 w 2326422"/>
              <a:gd name="connsiteY58" fmla="*/ 1995133 h 3233888"/>
              <a:gd name="connsiteX59" fmla="*/ 855156 w 2326422"/>
              <a:gd name="connsiteY59" fmla="*/ 1958578 h 3233888"/>
              <a:gd name="connsiteX60" fmla="*/ 832679 w 2326422"/>
              <a:gd name="connsiteY60" fmla="*/ 1957792 h 3233888"/>
              <a:gd name="connsiteX61" fmla="*/ 787461 w 2326422"/>
              <a:gd name="connsiteY61" fmla="*/ 1907550 h 3233888"/>
              <a:gd name="connsiteX62" fmla="*/ 757316 w 2326422"/>
              <a:gd name="connsiteY62" fmla="*/ 1877405 h 3233888"/>
              <a:gd name="connsiteX63" fmla="*/ 732195 w 2326422"/>
              <a:gd name="connsiteY63" fmla="*/ 1872381 h 3233888"/>
              <a:gd name="connsiteX64" fmla="*/ 682555 w 2326422"/>
              <a:gd name="connsiteY64" fmla="*/ 1792727 h 3233888"/>
              <a:gd name="connsiteX65" fmla="*/ 661857 w 2326422"/>
              <a:gd name="connsiteY65" fmla="*/ 1721656 h 3233888"/>
              <a:gd name="connsiteX66" fmla="*/ 630168 w 2326422"/>
              <a:gd name="connsiteY66" fmla="*/ 1683190 h 3233888"/>
              <a:gd name="connsiteX67" fmla="*/ 623024 w 2326422"/>
              <a:gd name="connsiteY67" fmla="*/ 1645090 h 3233888"/>
              <a:gd name="connsiteX68" fmla="*/ 601567 w 2326422"/>
              <a:gd name="connsiteY68" fmla="*/ 1616148 h 3233888"/>
              <a:gd name="connsiteX69" fmla="*/ 601593 w 2326422"/>
              <a:gd name="connsiteY69" fmla="*/ 1597465 h 3233888"/>
              <a:gd name="connsiteX70" fmla="*/ 566397 w 2326422"/>
              <a:gd name="connsiteY70" fmla="*/ 1545810 h 3233888"/>
              <a:gd name="connsiteX71" fmla="*/ 501083 w 2326422"/>
              <a:gd name="connsiteY71" fmla="*/ 1475471 h 3233888"/>
              <a:gd name="connsiteX72" fmla="*/ 470938 w 2326422"/>
              <a:gd name="connsiteY72" fmla="*/ 1440302 h 3233888"/>
              <a:gd name="connsiteX73" fmla="*/ 435769 w 2326422"/>
              <a:gd name="connsiteY73" fmla="*/ 1400109 h 3233888"/>
              <a:gd name="connsiteX74" fmla="*/ 425380 w 2326422"/>
              <a:gd name="connsiteY74" fmla="*/ 1335527 h 3233888"/>
              <a:gd name="connsiteX75" fmla="*/ 430745 w 2326422"/>
              <a:gd name="connsiteY75" fmla="*/ 1309673 h 3233888"/>
              <a:gd name="connsiteX76" fmla="*/ 387281 w 2326422"/>
              <a:gd name="connsiteY76" fmla="*/ 1287902 h 3233888"/>
              <a:gd name="connsiteX77" fmla="*/ 360406 w 2326422"/>
              <a:gd name="connsiteY77" fmla="*/ 1289577 h 3233888"/>
              <a:gd name="connsiteX78" fmla="*/ 350881 w 2326422"/>
              <a:gd name="connsiteY78" fmla="*/ 1249933 h 3233888"/>
              <a:gd name="connsiteX79" fmla="*/ 353944 w 2326422"/>
              <a:gd name="connsiteY79" fmla="*/ 1175983 h 3233888"/>
              <a:gd name="connsiteX80" fmla="*/ 335285 w 2326422"/>
              <a:gd name="connsiteY80" fmla="*/ 1148900 h 3233888"/>
              <a:gd name="connsiteX81" fmla="*/ 305140 w 2326422"/>
              <a:gd name="connsiteY81" fmla="*/ 1103682 h 3233888"/>
              <a:gd name="connsiteX82" fmla="*/ 249874 w 2326422"/>
              <a:gd name="connsiteY82" fmla="*/ 1050275 h 3233888"/>
              <a:gd name="connsiteX83" fmla="*/ 219729 w 2326422"/>
              <a:gd name="connsiteY83" fmla="*/ 1008223 h 3233888"/>
              <a:gd name="connsiteX84" fmla="*/ 184560 w 2326422"/>
              <a:gd name="connsiteY84" fmla="*/ 993150 h 3233888"/>
              <a:gd name="connsiteX85" fmla="*/ 163443 w 2326422"/>
              <a:gd name="connsiteY85" fmla="*/ 980721 h 3233888"/>
              <a:gd name="connsiteX86" fmla="*/ 139342 w 2326422"/>
              <a:gd name="connsiteY86" fmla="*/ 973054 h 3233888"/>
              <a:gd name="connsiteX87" fmla="*/ 111055 w 2326422"/>
              <a:gd name="connsiteY87" fmla="*/ 954527 h 3233888"/>
              <a:gd name="connsiteX88" fmla="*/ 74028 w 2326422"/>
              <a:gd name="connsiteY88" fmla="*/ 947933 h 3233888"/>
              <a:gd name="connsiteX89" fmla="*/ 39618 w 2326422"/>
              <a:gd name="connsiteY89" fmla="*/ 923571 h 3233888"/>
              <a:gd name="connsiteX90" fmla="*/ 1 w 2326422"/>
              <a:gd name="connsiteY90" fmla="*/ 905620 h 3233888"/>
              <a:gd name="connsiteX91" fmla="*/ 38859 w 2326422"/>
              <a:gd name="connsiteY91" fmla="*/ 782135 h 3233888"/>
              <a:gd name="connsiteX92" fmla="*/ 69004 w 2326422"/>
              <a:gd name="connsiteY92" fmla="*/ 711797 h 3233888"/>
              <a:gd name="connsiteX93" fmla="*/ 164463 w 2326422"/>
              <a:gd name="connsiteY93" fmla="*/ 591216 h 3233888"/>
              <a:gd name="connsiteX94" fmla="*/ 201229 w 2326422"/>
              <a:gd name="connsiteY94" fmla="*/ 535950 h 3233888"/>
              <a:gd name="connsiteX95" fmla="*/ 254898 w 2326422"/>
              <a:gd name="connsiteY95" fmla="*/ 510829 h 3233888"/>
              <a:gd name="connsiteX96" fmla="*/ 325237 w 2326422"/>
              <a:gd name="connsiteY96" fmla="*/ 470636 h 3233888"/>
              <a:gd name="connsiteX97" fmla="*/ 435769 w 2326422"/>
              <a:gd name="connsiteY97" fmla="*/ 440491 h 3233888"/>
              <a:gd name="connsiteX98" fmla="*/ 480986 w 2326422"/>
              <a:gd name="connsiteY98" fmla="*/ 420394 h 3233888"/>
              <a:gd name="connsiteX99" fmla="*/ 516156 w 2326422"/>
              <a:gd name="connsiteY99" fmla="*/ 380201 h 3233888"/>
              <a:gd name="connsiteX100" fmla="*/ 536252 w 2326422"/>
              <a:gd name="connsiteY100" fmla="*/ 294790 h 3233888"/>
              <a:gd name="connsiteX101" fmla="*/ 569041 w 2326422"/>
              <a:gd name="connsiteY101" fmla="*/ 207782 h 3233888"/>
              <a:gd name="connsiteX102" fmla="*/ 636736 w 2326422"/>
              <a:gd name="connsiteY102" fmla="*/ 118944 h 3233888"/>
              <a:gd name="connsiteX103" fmla="*/ 752292 w 2326422"/>
              <a:gd name="connsiteY103" fmla="*/ 18460 h 3233888"/>
              <a:gd name="connsiteX104" fmla="*/ 780893 w 2326422"/>
              <a:gd name="connsiteY104" fmla="*/ 4984 h 3233888"/>
              <a:gd name="connsiteX105" fmla="*/ 1139742 w 2326422"/>
              <a:gd name="connsiteY105" fmla="*/ 75837 h 3233888"/>
              <a:gd name="connsiteX106" fmla="*/ 980212 w 2326422"/>
              <a:gd name="connsiteY106" fmla="*/ 49652 h 3233888"/>
              <a:gd name="connsiteX107" fmla="*/ 812110 w 2326422"/>
              <a:gd name="connsiteY107" fmla="*/ 11997 h 3233888"/>
              <a:gd name="connsiteX108" fmla="*/ 1203456 w 2326422"/>
              <a:gd name="connsiteY108" fmla="*/ 101899 h 3233888"/>
              <a:gd name="connsiteX109" fmla="*/ 1278295 w 2326422"/>
              <a:gd name="connsiteY109" fmla="*/ 222079 h 3233888"/>
              <a:gd name="connsiteX110" fmla="*/ 1332622 w 2326422"/>
              <a:gd name="connsiteY110" fmla="*/ 299672 h 3233888"/>
              <a:gd name="connsiteX111" fmla="*/ 1366218 w 2326422"/>
              <a:gd name="connsiteY111" fmla="*/ 387109 h 3233888"/>
              <a:gd name="connsiteX112" fmla="*/ 1457037 w 2326422"/>
              <a:gd name="connsiteY112" fmla="*/ 522526 h 3233888"/>
              <a:gd name="connsiteX113" fmla="*/ 1528746 w 2326422"/>
              <a:gd name="connsiteY113" fmla="*/ 654097 h 3233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2326422" h="3233888">
                <a:moveTo>
                  <a:pt x="1528746" y="654097"/>
                </a:moveTo>
                <a:cubicBezTo>
                  <a:pt x="1565954" y="677280"/>
                  <a:pt x="1627246" y="655605"/>
                  <a:pt x="1680284" y="661622"/>
                </a:cubicBezTo>
                <a:cubicBezTo>
                  <a:pt x="1711493" y="662479"/>
                  <a:pt x="1683459" y="671148"/>
                  <a:pt x="1711240" y="675910"/>
                </a:cubicBezTo>
                <a:cubicBezTo>
                  <a:pt x="1734259" y="677101"/>
                  <a:pt x="1795775" y="683054"/>
                  <a:pt x="1818397" y="685435"/>
                </a:cubicBezTo>
                <a:cubicBezTo>
                  <a:pt x="1841019" y="687816"/>
                  <a:pt x="1842210" y="669163"/>
                  <a:pt x="1846972" y="690197"/>
                </a:cubicBezTo>
                <a:cubicBezTo>
                  <a:pt x="1851734" y="711231"/>
                  <a:pt x="1871704" y="772433"/>
                  <a:pt x="1875547" y="809260"/>
                </a:cubicBezTo>
                <a:cubicBezTo>
                  <a:pt x="1879390" y="846087"/>
                  <a:pt x="1851378" y="873852"/>
                  <a:pt x="1850981" y="896871"/>
                </a:cubicBezTo>
                <a:cubicBezTo>
                  <a:pt x="1850584" y="919890"/>
                  <a:pt x="1851211" y="911174"/>
                  <a:pt x="1873165" y="947372"/>
                </a:cubicBezTo>
                <a:cubicBezTo>
                  <a:pt x="1895119" y="983570"/>
                  <a:pt x="1967358" y="1079588"/>
                  <a:pt x="2001753" y="1128347"/>
                </a:cubicBezTo>
                <a:cubicBezTo>
                  <a:pt x="2036148" y="1177106"/>
                  <a:pt x="2062472" y="1215718"/>
                  <a:pt x="2084300" y="1251834"/>
                </a:cubicBezTo>
                <a:cubicBezTo>
                  <a:pt x="2106128" y="1287950"/>
                  <a:pt x="2120683" y="1313632"/>
                  <a:pt x="2132722" y="1345041"/>
                </a:cubicBezTo>
                <a:cubicBezTo>
                  <a:pt x="2144761" y="1376450"/>
                  <a:pt x="2150978" y="1418066"/>
                  <a:pt x="2156534" y="1440291"/>
                </a:cubicBezTo>
                <a:cubicBezTo>
                  <a:pt x="2162090" y="1462516"/>
                  <a:pt x="2154290" y="1452140"/>
                  <a:pt x="2154153" y="1478391"/>
                </a:cubicBezTo>
                <a:cubicBezTo>
                  <a:pt x="2154016" y="1504642"/>
                  <a:pt x="2169206" y="1564855"/>
                  <a:pt x="2172381" y="1597796"/>
                </a:cubicBezTo>
                <a:cubicBezTo>
                  <a:pt x="2175556" y="1630737"/>
                  <a:pt x="2175447" y="1652280"/>
                  <a:pt x="2173203" y="1676035"/>
                </a:cubicBezTo>
                <a:cubicBezTo>
                  <a:pt x="2170959" y="1699790"/>
                  <a:pt x="2157724" y="1721279"/>
                  <a:pt x="2158915" y="1740329"/>
                </a:cubicBezTo>
                <a:cubicBezTo>
                  <a:pt x="2160106" y="1759379"/>
                  <a:pt x="2163281" y="1777239"/>
                  <a:pt x="2161297" y="1799861"/>
                </a:cubicBezTo>
                <a:cubicBezTo>
                  <a:pt x="2159313" y="1822483"/>
                  <a:pt x="2166330" y="1850331"/>
                  <a:pt x="2163678" y="1876060"/>
                </a:cubicBezTo>
                <a:cubicBezTo>
                  <a:pt x="2161026" y="1901789"/>
                  <a:pt x="2138075" y="1902198"/>
                  <a:pt x="2145384" y="1954233"/>
                </a:cubicBezTo>
                <a:cubicBezTo>
                  <a:pt x="2152693" y="2006268"/>
                  <a:pt x="2184108" y="2105648"/>
                  <a:pt x="2207532" y="2188268"/>
                </a:cubicBezTo>
                <a:cubicBezTo>
                  <a:pt x="2230957" y="2270888"/>
                  <a:pt x="2267443" y="2385305"/>
                  <a:pt x="2285931" y="2449952"/>
                </a:cubicBezTo>
                <a:cubicBezTo>
                  <a:pt x="2304419" y="2514599"/>
                  <a:pt x="2314093" y="2544530"/>
                  <a:pt x="2320840" y="2595198"/>
                </a:cubicBezTo>
                <a:cubicBezTo>
                  <a:pt x="2327587" y="2645866"/>
                  <a:pt x="2326016" y="2720224"/>
                  <a:pt x="2326413" y="2753958"/>
                </a:cubicBezTo>
                <a:cubicBezTo>
                  <a:pt x="2326810" y="2787692"/>
                  <a:pt x="2314228" y="2753024"/>
                  <a:pt x="2308934" y="2780936"/>
                </a:cubicBezTo>
                <a:cubicBezTo>
                  <a:pt x="2303640" y="2808848"/>
                  <a:pt x="2320818" y="2879367"/>
                  <a:pt x="2313698" y="2909524"/>
                </a:cubicBezTo>
                <a:cubicBezTo>
                  <a:pt x="2306578" y="2939681"/>
                  <a:pt x="2294496" y="2946474"/>
                  <a:pt x="2280504" y="2966640"/>
                </a:cubicBezTo>
                <a:cubicBezTo>
                  <a:pt x="2266512" y="2986806"/>
                  <a:pt x="2252838" y="3011177"/>
                  <a:pt x="2229748" y="3030523"/>
                </a:cubicBezTo>
                <a:cubicBezTo>
                  <a:pt x="2206658" y="3049869"/>
                  <a:pt x="2169249" y="3056848"/>
                  <a:pt x="2141965" y="3082719"/>
                </a:cubicBezTo>
                <a:cubicBezTo>
                  <a:pt x="2114681" y="3108590"/>
                  <a:pt x="2087939" y="3164411"/>
                  <a:pt x="2066047" y="3185748"/>
                </a:cubicBezTo>
                <a:cubicBezTo>
                  <a:pt x="2044155" y="3207085"/>
                  <a:pt x="2028074" y="3209945"/>
                  <a:pt x="2005849" y="3217882"/>
                </a:cubicBezTo>
                <a:cubicBezTo>
                  <a:pt x="1983624" y="3225820"/>
                  <a:pt x="1981399" y="3236346"/>
                  <a:pt x="1932697" y="3233373"/>
                </a:cubicBezTo>
                <a:cubicBezTo>
                  <a:pt x="1883995" y="3230400"/>
                  <a:pt x="1769994" y="3201633"/>
                  <a:pt x="1718400" y="3192902"/>
                </a:cubicBezTo>
                <a:cubicBezTo>
                  <a:pt x="1666807" y="3184171"/>
                  <a:pt x="1651975" y="3174107"/>
                  <a:pt x="1620754" y="3161936"/>
                </a:cubicBezTo>
                <a:cubicBezTo>
                  <a:pt x="1589533" y="3149765"/>
                  <a:pt x="1553298" y="3133370"/>
                  <a:pt x="1531073" y="3119876"/>
                </a:cubicBezTo>
                <a:cubicBezTo>
                  <a:pt x="1508848" y="3106382"/>
                  <a:pt x="1506673" y="3079679"/>
                  <a:pt x="1492166" y="3066686"/>
                </a:cubicBezTo>
                <a:cubicBezTo>
                  <a:pt x="1477659" y="3053693"/>
                  <a:pt x="1470053" y="3066368"/>
                  <a:pt x="1444032" y="3041916"/>
                </a:cubicBezTo>
                <a:cubicBezTo>
                  <a:pt x="1418011" y="3017464"/>
                  <a:pt x="1359766" y="2943230"/>
                  <a:pt x="1336038" y="2919974"/>
                </a:cubicBezTo>
                <a:cubicBezTo>
                  <a:pt x="1312310" y="2896718"/>
                  <a:pt x="1309521" y="2904757"/>
                  <a:pt x="1301666" y="2902380"/>
                </a:cubicBezTo>
                <a:cubicBezTo>
                  <a:pt x="1293811" y="2900003"/>
                  <a:pt x="1280970" y="2893011"/>
                  <a:pt x="1265098" y="2877138"/>
                </a:cubicBezTo>
                <a:cubicBezTo>
                  <a:pt x="1249226" y="2861265"/>
                  <a:pt x="1225987" y="2830473"/>
                  <a:pt x="1206431" y="2807140"/>
                </a:cubicBezTo>
                <a:cubicBezTo>
                  <a:pt x="1231552" y="2814676"/>
                  <a:pt x="1145951" y="2791786"/>
                  <a:pt x="1127692" y="2779481"/>
                </a:cubicBezTo>
                <a:cubicBezTo>
                  <a:pt x="1109433" y="2767176"/>
                  <a:pt x="1108364" y="2748944"/>
                  <a:pt x="1096878" y="2733311"/>
                </a:cubicBezTo>
                <a:cubicBezTo>
                  <a:pt x="1085393" y="2717679"/>
                  <a:pt x="1075432" y="2706697"/>
                  <a:pt x="1058779" y="2685686"/>
                </a:cubicBezTo>
                <a:cubicBezTo>
                  <a:pt x="1042126" y="2664675"/>
                  <a:pt x="1033472" y="2618755"/>
                  <a:pt x="1032678" y="2585814"/>
                </a:cubicBezTo>
                <a:cubicBezTo>
                  <a:pt x="1031884" y="2552873"/>
                  <a:pt x="1049611" y="2510877"/>
                  <a:pt x="1054016" y="2488042"/>
                </a:cubicBezTo>
                <a:cubicBezTo>
                  <a:pt x="1058421" y="2465207"/>
                  <a:pt x="1038866" y="2465073"/>
                  <a:pt x="1042438" y="2448801"/>
                </a:cubicBezTo>
                <a:cubicBezTo>
                  <a:pt x="1046010" y="2432529"/>
                  <a:pt x="1072208" y="2413242"/>
                  <a:pt x="1075448" y="2390411"/>
                </a:cubicBezTo>
                <a:cubicBezTo>
                  <a:pt x="1078688" y="2367580"/>
                  <a:pt x="1065849" y="2330070"/>
                  <a:pt x="1061880" y="2311814"/>
                </a:cubicBezTo>
                <a:cubicBezTo>
                  <a:pt x="1057911" y="2293558"/>
                  <a:pt x="1056517" y="2286427"/>
                  <a:pt x="1051635" y="2280873"/>
                </a:cubicBezTo>
                <a:cubicBezTo>
                  <a:pt x="1046753" y="2275319"/>
                  <a:pt x="1045387" y="2271734"/>
                  <a:pt x="1034966" y="2271348"/>
                </a:cubicBezTo>
                <a:cubicBezTo>
                  <a:pt x="1024545" y="2270962"/>
                  <a:pt x="998634" y="2283714"/>
                  <a:pt x="989109" y="2278555"/>
                </a:cubicBezTo>
                <a:cubicBezTo>
                  <a:pt x="979584" y="2273396"/>
                  <a:pt x="976499" y="2256127"/>
                  <a:pt x="977816" y="2240392"/>
                </a:cubicBezTo>
                <a:cubicBezTo>
                  <a:pt x="979133" y="2224657"/>
                  <a:pt x="997408" y="2199223"/>
                  <a:pt x="997011" y="2184142"/>
                </a:cubicBezTo>
                <a:cubicBezTo>
                  <a:pt x="996614" y="2169061"/>
                  <a:pt x="986372" y="2160616"/>
                  <a:pt x="975434" y="2149905"/>
                </a:cubicBezTo>
                <a:cubicBezTo>
                  <a:pt x="964496" y="2139194"/>
                  <a:pt x="942615" y="2128447"/>
                  <a:pt x="931383" y="2119874"/>
                </a:cubicBezTo>
                <a:cubicBezTo>
                  <a:pt x="920151" y="2111301"/>
                  <a:pt x="912769" y="2110410"/>
                  <a:pt x="908041" y="2098469"/>
                </a:cubicBezTo>
                <a:cubicBezTo>
                  <a:pt x="903313" y="2086528"/>
                  <a:pt x="905529" y="2062462"/>
                  <a:pt x="903017" y="2048227"/>
                </a:cubicBezTo>
                <a:cubicBezTo>
                  <a:pt x="900505" y="2033992"/>
                  <a:pt x="894788" y="2021907"/>
                  <a:pt x="892969" y="2013058"/>
                </a:cubicBezTo>
                <a:cubicBezTo>
                  <a:pt x="891150" y="2004209"/>
                  <a:pt x="898407" y="2004213"/>
                  <a:pt x="892105" y="1995133"/>
                </a:cubicBezTo>
                <a:cubicBezTo>
                  <a:pt x="885803" y="1986053"/>
                  <a:pt x="865060" y="1964802"/>
                  <a:pt x="855156" y="1958578"/>
                </a:cubicBezTo>
                <a:cubicBezTo>
                  <a:pt x="845252" y="1952355"/>
                  <a:pt x="843961" y="1966297"/>
                  <a:pt x="832679" y="1957792"/>
                </a:cubicBezTo>
                <a:cubicBezTo>
                  <a:pt x="821397" y="1949287"/>
                  <a:pt x="800022" y="1920948"/>
                  <a:pt x="787461" y="1907550"/>
                </a:cubicBezTo>
                <a:cubicBezTo>
                  <a:pt x="774900" y="1894152"/>
                  <a:pt x="766527" y="1883267"/>
                  <a:pt x="757316" y="1877405"/>
                </a:cubicBezTo>
                <a:cubicBezTo>
                  <a:pt x="748105" y="1871543"/>
                  <a:pt x="744655" y="1886494"/>
                  <a:pt x="732195" y="1872381"/>
                </a:cubicBezTo>
                <a:cubicBezTo>
                  <a:pt x="719735" y="1858268"/>
                  <a:pt x="694278" y="1817848"/>
                  <a:pt x="682555" y="1792727"/>
                </a:cubicBezTo>
                <a:cubicBezTo>
                  <a:pt x="670832" y="1767606"/>
                  <a:pt x="670588" y="1739912"/>
                  <a:pt x="661857" y="1721656"/>
                </a:cubicBezTo>
                <a:cubicBezTo>
                  <a:pt x="653126" y="1703400"/>
                  <a:pt x="638624" y="1695554"/>
                  <a:pt x="630168" y="1683190"/>
                </a:cubicBezTo>
                <a:cubicBezTo>
                  <a:pt x="621712" y="1670826"/>
                  <a:pt x="627791" y="1656264"/>
                  <a:pt x="623024" y="1645090"/>
                </a:cubicBezTo>
                <a:cubicBezTo>
                  <a:pt x="618257" y="1633916"/>
                  <a:pt x="605139" y="1624085"/>
                  <a:pt x="601567" y="1616148"/>
                </a:cubicBezTo>
                <a:cubicBezTo>
                  <a:pt x="597995" y="1608211"/>
                  <a:pt x="607455" y="1609188"/>
                  <a:pt x="601593" y="1597465"/>
                </a:cubicBezTo>
                <a:cubicBezTo>
                  <a:pt x="595731" y="1585742"/>
                  <a:pt x="583149" y="1566142"/>
                  <a:pt x="566397" y="1545810"/>
                </a:cubicBezTo>
                <a:cubicBezTo>
                  <a:pt x="549645" y="1525478"/>
                  <a:pt x="516993" y="1493056"/>
                  <a:pt x="501083" y="1475471"/>
                </a:cubicBezTo>
                <a:cubicBezTo>
                  <a:pt x="485173" y="1457886"/>
                  <a:pt x="481824" y="1452862"/>
                  <a:pt x="470938" y="1440302"/>
                </a:cubicBezTo>
                <a:cubicBezTo>
                  <a:pt x="460052" y="1427742"/>
                  <a:pt x="443362" y="1417571"/>
                  <a:pt x="435769" y="1400109"/>
                </a:cubicBezTo>
                <a:cubicBezTo>
                  <a:pt x="428176" y="1382647"/>
                  <a:pt x="426217" y="1350600"/>
                  <a:pt x="425380" y="1335527"/>
                </a:cubicBezTo>
                <a:cubicBezTo>
                  <a:pt x="424543" y="1320454"/>
                  <a:pt x="437095" y="1317610"/>
                  <a:pt x="430745" y="1309673"/>
                </a:cubicBezTo>
                <a:cubicBezTo>
                  <a:pt x="424395" y="1301736"/>
                  <a:pt x="399004" y="1291251"/>
                  <a:pt x="387281" y="1287902"/>
                </a:cubicBezTo>
                <a:cubicBezTo>
                  <a:pt x="375558" y="1284553"/>
                  <a:pt x="366473" y="1295905"/>
                  <a:pt x="360406" y="1289577"/>
                </a:cubicBezTo>
                <a:cubicBezTo>
                  <a:pt x="354339" y="1283249"/>
                  <a:pt x="351958" y="1268865"/>
                  <a:pt x="350881" y="1249933"/>
                </a:cubicBezTo>
                <a:cubicBezTo>
                  <a:pt x="349804" y="1231001"/>
                  <a:pt x="356543" y="1192822"/>
                  <a:pt x="353944" y="1175983"/>
                </a:cubicBezTo>
                <a:cubicBezTo>
                  <a:pt x="351345" y="1159144"/>
                  <a:pt x="343419" y="1160950"/>
                  <a:pt x="335285" y="1148900"/>
                </a:cubicBezTo>
                <a:cubicBezTo>
                  <a:pt x="327151" y="1136850"/>
                  <a:pt x="319375" y="1120119"/>
                  <a:pt x="305140" y="1103682"/>
                </a:cubicBezTo>
                <a:cubicBezTo>
                  <a:pt x="290905" y="1087245"/>
                  <a:pt x="264109" y="1066185"/>
                  <a:pt x="249874" y="1050275"/>
                </a:cubicBezTo>
                <a:cubicBezTo>
                  <a:pt x="235639" y="1034365"/>
                  <a:pt x="230615" y="1017744"/>
                  <a:pt x="219729" y="1008223"/>
                </a:cubicBezTo>
                <a:cubicBezTo>
                  <a:pt x="208843" y="998702"/>
                  <a:pt x="193941" y="997734"/>
                  <a:pt x="184560" y="993150"/>
                </a:cubicBezTo>
                <a:cubicBezTo>
                  <a:pt x="175179" y="988566"/>
                  <a:pt x="170979" y="984070"/>
                  <a:pt x="163443" y="980721"/>
                </a:cubicBezTo>
                <a:cubicBezTo>
                  <a:pt x="155907" y="977372"/>
                  <a:pt x="148073" y="977420"/>
                  <a:pt x="139342" y="973054"/>
                </a:cubicBezTo>
                <a:cubicBezTo>
                  <a:pt x="130611" y="968688"/>
                  <a:pt x="121941" y="958714"/>
                  <a:pt x="111055" y="954527"/>
                </a:cubicBezTo>
                <a:cubicBezTo>
                  <a:pt x="100169" y="950340"/>
                  <a:pt x="85934" y="953092"/>
                  <a:pt x="74028" y="947933"/>
                </a:cubicBezTo>
                <a:cubicBezTo>
                  <a:pt x="62122" y="942774"/>
                  <a:pt x="51956" y="930623"/>
                  <a:pt x="39618" y="923571"/>
                </a:cubicBezTo>
                <a:cubicBezTo>
                  <a:pt x="27280" y="916519"/>
                  <a:pt x="128" y="929193"/>
                  <a:pt x="1" y="905620"/>
                </a:cubicBezTo>
                <a:cubicBezTo>
                  <a:pt x="-125" y="882047"/>
                  <a:pt x="27359" y="814439"/>
                  <a:pt x="38859" y="782135"/>
                </a:cubicBezTo>
                <a:cubicBezTo>
                  <a:pt x="50359" y="749831"/>
                  <a:pt x="48070" y="743617"/>
                  <a:pt x="69004" y="711797"/>
                </a:cubicBezTo>
                <a:cubicBezTo>
                  <a:pt x="89938" y="679977"/>
                  <a:pt x="142425" y="620524"/>
                  <a:pt x="164463" y="591216"/>
                </a:cubicBezTo>
                <a:cubicBezTo>
                  <a:pt x="186501" y="561908"/>
                  <a:pt x="186157" y="549348"/>
                  <a:pt x="201229" y="535950"/>
                </a:cubicBezTo>
                <a:cubicBezTo>
                  <a:pt x="216301" y="522552"/>
                  <a:pt x="234230" y="521715"/>
                  <a:pt x="254898" y="510829"/>
                </a:cubicBezTo>
                <a:cubicBezTo>
                  <a:pt x="275566" y="499943"/>
                  <a:pt x="295092" y="482359"/>
                  <a:pt x="325237" y="470636"/>
                </a:cubicBezTo>
                <a:cubicBezTo>
                  <a:pt x="355382" y="458913"/>
                  <a:pt x="409811" y="448865"/>
                  <a:pt x="435769" y="440491"/>
                </a:cubicBezTo>
                <a:cubicBezTo>
                  <a:pt x="461727" y="432117"/>
                  <a:pt x="467588" y="430442"/>
                  <a:pt x="480986" y="420394"/>
                </a:cubicBezTo>
                <a:cubicBezTo>
                  <a:pt x="494384" y="410346"/>
                  <a:pt x="506945" y="401135"/>
                  <a:pt x="516156" y="380201"/>
                </a:cubicBezTo>
                <a:cubicBezTo>
                  <a:pt x="525367" y="359267"/>
                  <a:pt x="527438" y="323527"/>
                  <a:pt x="536252" y="294790"/>
                </a:cubicBezTo>
                <a:cubicBezTo>
                  <a:pt x="545066" y="266054"/>
                  <a:pt x="552294" y="237090"/>
                  <a:pt x="569041" y="207782"/>
                </a:cubicBezTo>
                <a:cubicBezTo>
                  <a:pt x="585788" y="178474"/>
                  <a:pt x="606194" y="150497"/>
                  <a:pt x="636736" y="118944"/>
                </a:cubicBezTo>
                <a:cubicBezTo>
                  <a:pt x="667278" y="87391"/>
                  <a:pt x="728266" y="37453"/>
                  <a:pt x="752292" y="18460"/>
                </a:cubicBezTo>
                <a:cubicBezTo>
                  <a:pt x="776318" y="-533"/>
                  <a:pt x="716318" y="-4579"/>
                  <a:pt x="780893" y="4984"/>
                </a:cubicBezTo>
                <a:cubicBezTo>
                  <a:pt x="845468" y="14547"/>
                  <a:pt x="1094219" y="65614"/>
                  <a:pt x="1139742" y="75837"/>
                </a:cubicBezTo>
                <a:cubicBezTo>
                  <a:pt x="1110434" y="67795"/>
                  <a:pt x="1031642" y="65054"/>
                  <a:pt x="980212" y="49652"/>
                </a:cubicBezTo>
                <a:cubicBezTo>
                  <a:pt x="900663" y="26206"/>
                  <a:pt x="774903" y="3289"/>
                  <a:pt x="812110" y="11997"/>
                </a:cubicBezTo>
                <a:cubicBezTo>
                  <a:pt x="849317" y="20705"/>
                  <a:pt x="1125759" y="66885"/>
                  <a:pt x="1203456" y="101899"/>
                </a:cubicBezTo>
                <a:cubicBezTo>
                  <a:pt x="1281153" y="136913"/>
                  <a:pt x="1256767" y="189117"/>
                  <a:pt x="1278295" y="222079"/>
                </a:cubicBezTo>
                <a:cubicBezTo>
                  <a:pt x="1299823" y="255041"/>
                  <a:pt x="1317968" y="272167"/>
                  <a:pt x="1332622" y="299672"/>
                </a:cubicBezTo>
                <a:cubicBezTo>
                  <a:pt x="1347276" y="327177"/>
                  <a:pt x="1345482" y="349967"/>
                  <a:pt x="1366218" y="387109"/>
                </a:cubicBezTo>
                <a:cubicBezTo>
                  <a:pt x="1386954" y="424251"/>
                  <a:pt x="1429949" y="478028"/>
                  <a:pt x="1457037" y="522526"/>
                </a:cubicBezTo>
                <a:cubicBezTo>
                  <a:pt x="1484125" y="567024"/>
                  <a:pt x="1491538" y="630914"/>
                  <a:pt x="1528746" y="654097"/>
                </a:cubicBezTo>
                <a:close/>
              </a:path>
            </a:pathLst>
          </a:custGeom>
          <a:blipFill dpi="0" rotWithShape="1">
            <a:blip r:embed="rId5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Протягом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1864-1884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рр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вела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війни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загарбання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територій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Кокандського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Хівинського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ханств,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Бухарського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емірату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й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казахських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земель (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Семиріченська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область, 1867 р.). В 1868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році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після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поразки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нанесеної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російською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армією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військам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емірів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під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Самаркандом,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Бухарський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емірат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було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приєднано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 правах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васальної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держави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 rot="20421956">
            <a:off x="5852920" y="1679791"/>
            <a:ext cx="2510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Семиріченська</a:t>
            </a:r>
            <a:r>
              <a:rPr lang="uk-UA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область</a:t>
            </a:r>
          </a:p>
        </p:txBody>
      </p:sp>
      <p:sp>
        <p:nvSpPr>
          <p:cNvPr id="19" name="Полілінія 18"/>
          <p:cNvSpPr/>
          <p:nvPr/>
        </p:nvSpPr>
        <p:spPr>
          <a:xfrm>
            <a:off x="5543446" y="-3021"/>
            <a:ext cx="3606237" cy="3986402"/>
          </a:xfrm>
          <a:custGeom>
            <a:avLst/>
            <a:gdLst>
              <a:gd name="connsiteX0" fmla="*/ 0 w 3049527"/>
              <a:gd name="connsiteY0" fmla="*/ 2952037 h 3033975"/>
              <a:gd name="connsiteX1" fmla="*/ 110490 w 3049527"/>
              <a:gd name="connsiteY1" fmla="*/ 2982517 h 3033975"/>
              <a:gd name="connsiteX2" fmla="*/ 140970 w 3049527"/>
              <a:gd name="connsiteY2" fmla="*/ 2967277 h 3033975"/>
              <a:gd name="connsiteX3" fmla="*/ 201930 w 3049527"/>
              <a:gd name="connsiteY3" fmla="*/ 2910127 h 3033975"/>
              <a:gd name="connsiteX4" fmla="*/ 232410 w 3049527"/>
              <a:gd name="connsiteY4" fmla="*/ 2898697 h 3033975"/>
              <a:gd name="connsiteX5" fmla="*/ 262890 w 3049527"/>
              <a:gd name="connsiteY5" fmla="*/ 3020617 h 3033975"/>
              <a:gd name="connsiteX6" fmla="*/ 342900 w 3049527"/>
              <a:gd name="connsiteY6" fmla="*/ 3028237 h 3033975"/>
              <a:gd name="connsiteX7" fmla="*/ 388620 w 3049527"/>
              <a:gd name="connsiteY7" fmla="*/ 2997757 h 3033975"/>
              <a:gd name="connsiteX8" fmla="*/ 422910 w 3049527"/>
              <a:gd name="connsiteY8" fmla="*/ 2986327 h 3033975"/>
              <a:gd name="connsiteX9" fmla="*/ 480060 w 3049527"/>
              <a:gd name="connsiteY9" fmla="*/ 3001567 h 3033975"/>
              <a:gd name="connsiteX10" fmla="*/ 514350 w 3049527"/>
              <a:gd name="connsiteY10" fmla="*/ 2967277 h 3033975"/>
              <a:gd name="connsiteX11" fmla="*/ 544830 w 3049527"/>
              <a:gd name="connsiteY11" fmla="*/ 2906317 h 3033975"/>
              <a:gd name="connsiteX12" fmla="*/ 556260 w 3049527"/>
              <a:gd name="connsiteY12" fmla="*/ 2879647 h 3033975"/>
              <a:gd name="connsiteX13" fmla="*/ 571500 w 3049527"/>
              <a:gd name="connsiteY13" fmla="*/ 2814877 h 3033975"/>
              <a:gd name="connsiteX14" fmla="*/ 621030 w 3049527"/>
              <a:gd name="connsiteY14" fmla="*/ 2746297 h 3033975"/>
              <a:gd name="connsiteX15" fmla="*/ 674370 w 3049527"/>
              <a:gd name="connsiteY15" fmla="*/ 2731057 h 3033975"/>
              <a:gd name="connsiteX16" fmla="*/ 704850 w 3049527"/>
              <a:gd name="connsiteY16" fmla="*/ 2727247 h 3033975"/>
              <a:gd name="connsiteX17" fmla="*/ 750570 w 3049527"/>
              <a:gd name="connsiteY17" fmla="*/ 2734867 h 3033975"/>
              <a:gd name="connsiteX18" fmla="*/ 834390 w 3049527"/>
              <a:gd name="connsiteY18" fmla="*/ 2742487 h 3033975"/>
              <a:gd name="connsiteX19" fmla="*/ 857250 w 3049527"/>
              <a:gd name="connsiteY19" fmla="*/ 2750107 h 3033975"/>
              <a:gd name="connsiteX20" fmla="*/ 895350 w 3049527"/>
              <a:gd name="connsiteY20" fmla="*/ 2731057 h 3033975"/>
              <a:gd name="connsiteX21" fmla="*/ 944880 w 3049527"/>
              <a:gd name="connsiteY21" fmla="*/ 2715817 h 3033975"/>
              <a:gd name="connsiteX22" fmla="*/ 994410 w 3049527"/>
              <a:gd name="connsiteY22" fmla="*/ 2712007 h 3033975"/>
              <a:gd name="connsiteX23" fmla="*/ 1028700 w 3049527"/>
              <a:gd name="connsiteY23" fmla="*/ 2704387 h 3033975"/>
              <a:gd name="connsiteX24" fmla="*/ 1078230 w 3049527"/>
              <a:gd name="connsiteY24" fmla="*/ 2662477 h 3033975"/>
              <a:gd name="connsiteX25" fmla="*/ 1112520 w 3049527"/>
              <a:gd name="connsiteY25" fmla="*/ 2616757 h 3033975"/>
              <a:gd name="connsiteX26" fmla="*/ 1104900 w 3049527"/>
              <a:gd name="connsiteY26" fmla="*/ 2582467 h 3033975"/>
              <a:gd name="connsiteX27" fmla="*/ 1211580 w 3049527"/>
              <a:gd name="connsiteY27" fmla="*/ 2506267 h 3033975"/>
              <a:gd name="connsiteX28" fmla="*/ 1280160 w 3049527"/>
              <a:gd name="connsiteY28" fmla="*/ 2471977 h 3033975"/>
              <a:gd name="connsiteX29" fmla="*/ 1356360 w 3049527"/>
              <a:gd name="connsiteY29" fmla="*/ 2449117 h 3033975"/>
              <a:gd name="connsiteX30" fmla="*/ 1402080 w 3049527"/>
              <a:gd name="connsiteY30" fmla="*/ 2411017 h 3033975"/>
              <a:gd name="connsiteX31" fmla="*/ 1485900 w 3049527"/>
              <a:gd name="connsiteY31" fmla="*/ 2384347 h 3033975"/>
              <a:gd name="connsiteX32" fmla="*/ 1543050 w 3049527"/>
              <a:gd name="connsiteY32" fmla="*/ 2376727 h 3033975"/>
              <a:gd name="connsiteX33" fmla="*/ 1562100 w 3049527"/>
              <a:gd name="connsiteY33" fmla="*/ 2365297 h 3033975"/>
              <a:gd name="connsiteX34" fmla="*/ 1562100 w 3049527"/>
              <a:gd name="connsiteY34" fmla="*/ 2338627 h 3033975"/>
              <a:gd name="connsiteX35" fmla="*/ 1600200 w 3049527"/>
              <a:gd name="connsiteY35" fmla="*/ 2311957 h 3033975"/>
              <a:gd name="connsiteX36" fmla="*/ 1680210 w 3049527"/>
              <a:gd name="connsiteY36" fmla="*/ 2308147 h 3033975"/>
              <a:gd name="connsiteX37" fmla="*/ 1718310 w 3049527"/>
              <a:gd name="connsiteY37" fmla="*/ 2289097 h 3033975"/>
              <a:gd name="connsiteX38" fmla="*/ 1703070 w 3049527"/>
              <a:gd name="connsiteY38" fmla="*/ 2243377 h 3033975"/>
              <a:gd name="connsiteX39" fmla="*/ 1714500 w 3049527"/>
              <a:gd name="connsiteY39" fmla="*/ 2201467 h 3033975"/>
              <a:gd name="connsiteX40" fmla="*/ 1680210 w 3049527"/>
              <a:gd name="connsiteY40" fmla="*/ 2151937 h 3033975"/>
              <a:gd name="connsiteX41" fmla="*/ 1664970 w 3049527"/>
              <a:gd name="connsiteY41" fmla="*/ 2090977 h 3033975"/>
              <a:gd name="connsiteX42" fmla="*/ 1664970 w 3049527"/>
              <a:gd name="connsiteY42" fmla="*/ 2037637 h 3033975"/>
              <a:gd name="connsiteX43" fmla="*/ 1703070 w 3049527"/>
              <a:gd name="connsiteY43" fmla="*/ 1965247 h 3033975"/>
              <a:gd name="connsiteX44" fmla="*/ 1786890 w 3049527"/>
              <a:gd name="connsiteY44" fmla="*/ 1950007 h 3033975"/>
              <a:gd name="connsiteX45" fmla="*/ 1798320 w 3049527"/>
              <a:gd name="connsiteY45" fmla="*/ 1927147 h 3033975"/>
              <a:gd name="connsiteX46" fmla="*/ 1764030 w 3049527"/>
              <a:gd name="connsiteY46" fmla="*/ 1923337 h 3033975"/>
              <a:gd name="connsiteX47" fmla="*/ 1748790 w 3049527"/>
              <a:gd name="connsiteY47" fmla="*/ 1892857 h 3033975"/>
              <a:gd name="connsiteX48" fmla="*/ 1725930 w 3049527"/>
              <a:gd name="connsiteY48" fmla="*/ 1881427 h 3033975"/>
              <a:gd name="connsiteX49" fmla="*/ 1786890 w 3049527"/>
              <a:gd name="connsiteY49" fmla="*/ 1850947 h 3033975"/>
              <a:gd name="connsiteX50" fmla="*/ 1817370 w 3049527"/>
              <a:gd name="connsiteY50" fmla="*/ 1839517 h 3033975"/>
              <a:gd name="connsiteX51" fmla="*/ 1847850 w 3049527"/>
              <a:gd name="connsiteY51" fmla="*/ 1839517 h 3033975"/>
              <a:gd name="connsiteX52" fmla="*/ 1859280 w 3049527"/>
              <a:gd name="connsiteY52" fmla="*/ 1854757 h 3033975"/>
              <a:gd name="connsiteX53" fmla="*/ 1878330 w 3049527"/>
              <a:gd name="connsiteY53" fmla="*/ 1820467 h 3033975"/>
              <a:gd name="connsiteX54" fmla="*/ 1855470 w 3049527"/>
              <a:gd name="connsiteY54" fmla="*/ 1778557 h 3033975"/>
              <a:gd name="connsiteX55" fmla="*/ 1836420 w 3049527"/>
              <a:gd name="connsiteY55" fmla="*/ 1656637 h 3033975"/>
              <a:gd name="connsiteX56" fmla="*/ 1809750 w 3049527"/>
              <a:gd name="connsiteY56" fmla="*/ 1580437 h 3033975"/>
              <a:gd name="connsiteX57" fmla="*/ 1794510 w 3049527"/>
              <a:gd name="connsiteY57" fmla="*/ 1523287 h 3033975"/>
              <a:gd name="connsiteX58" fmla="*/ 1764030 w 3049527"/>
              <a:gd name="connsiteY58" fmla="*/ 1462327 h 3033975"/>
              <a:gd name="connsiteX59" fmla="*/ 1744980 w 3049527"/>
              <a:gd name="connsiteY59" fmla="*/ 1416607 h 3033975"/>
              <a:gd name="connsiteX60" fmla="*/ 1752600 w 3049527"/>
              <a:gd name="connsiteY60" fmla="*/ 1328977 h 3033975"/>
              <a:gd name="connsiteX61" fmla="*/ 1756410 w 3049527"/>
              <a:gd name="connsiteY61" fmla="*/ 1317547 h 3033975"/>
              <a:gd name="connsiteX62" fmla="*/ 1741170 w 3049527"/>
              <a:gd name="connsiteY62" fmla="*/ 1302307 h 3033975"/>
              <a:gd name="connsiteX63" fmla="*/ 1737360 w 3049527"/>
              <a:gd name="connsiteY63" fmla="*/ 1214677 h 3033975"/>
              <a:gd name="connsiteX64" fmla="*/ 1737360 w 3049527"/>
              <a:gd name="connsiteY64" fmla="*/ 1191817 h 3033975"/>
              <a:gd name="connsiteX65" fmla="*/ 1775460 w 3049527"/>
              <a:gd name="connsiteY65" fmla="*/ 1138477 h 3033975"/>
              <a:gd name="connsiteX66" fmla="*/ 1752600 w 3049527"/>
              <a:gd name="connsiteY66" fmla="*/ 1111807 h 3033975"/>
              <a:gd name="connsiteX67" fmla="*/ 1710690 w 3049527"/>
              <a:gd name="connsiteY67" fmla="*/ 1107997 h 3033975"/>
              <a:gd name="connsiteX68" fmla="*/ 1684020 w 3049527"/>
              <a:gd name="connsiteY68" fmla="*/ 1104187 h 3033975"/>
              <a:gd name="connsiteX69" fmla="*/ 1615440 w 3049527"/>
              <a:gd name="connsiteY69" fmla="*/ 1100377 h 3033975"/>
              <a:gd name="connsiteX70" fmla="*/ 1581150 w 3049527"/>
              <a:gd name="connsiteY70" fmla="*/ 1066087 h 3033975"/>
              <a:gd name="connsiteX71" fmla="*/ 1626870 w 3049527"/>
              <a:gd name="connsiteY71" fmla="*/ 1016557 h 3033975"/>
              <a:gd name="connsiteX72" fmla="*/ 1687830 w 3049527"/>
              <a:gd name="connsiteY72" fmla="*/ 1001317 h 3033975"/>
              <a:gd name="connsiteX73" fmla="*/ 1748790 w 3049527"/>
              <a:gd name="connsiteY73" fmla="*/ 1005127 h 3033975"/>
              <a:gd name="connsiteX74" fmla="*/ 1798320 w 3049527"/>
              <a:gd name="connsiteY74" fmla="*/ 967027 h 3033975"/>
              <a:gd name="connsiteX75" fmla="*/ 1840230 w 3049527"/>
              <a:gd name="connsiteY75" fmla="*/ 967027 h 3033975"/>
              <a:gd name="connsiteX76" fmla="*/ 1882140 w 3049527"/>
              <a:gd name="connsiteY76" fmla="*/ 959407 h 3033975"/>
              <a:gd name="connsiteX77" fmla="*/ 1988820 w 3049527"/>
              <a:gd name="connsiteY77" fmla="*/ 925117 h 3033975"/>
              <a:gd name="connsiteX78" fmla="*/ 2061210 w 3049527"/>
              <a:gd name="connsiteY78" fmla="*/ 902257 h 3033975"/>
              <a:gd name="connsiteX79" fmla="*/ 2118360 w 3049527"/>
              <a:gd name="connsiteY79" fmla="*/ 879397 h 3033975"/>
              <a:gd name="connsiteX80" fmla="*/ 2175510 w 3049527"/>
              <a:gd name="connsiteY80" fmla="*/ 860347 h 3033975"/>
              <a:gd name="connsiteX81" fmla="*/ 2194560 w 3049527"/>
              <a:gd name="connsiteY81" fmla="*/ 906067 h 3033975"/>
              <a:gd name="connsiteX82" fmla="*/ 2228850 w 3049527"/>
              <a:gd name="connsiteY82" fmla="*/ 947977 h 3033975"/>
              <a:gd name="connsiteX83" fmla="*/ 2289810 w 3049527"/>
              <a:gd name="connsiteY83" fmla="*/ 932737 h 3033975"/>
              <a:gd name="connsiteX84" fmla="*/ 2327910 w 3049527"/>
              <a:gd name="connsiteY84" fmla="*/ 917497 h 3033975"/>
              <a:gd name="connsiteX85" fmla="*/ 2358390 w 3049527"/>
              <a:gd name="connsiteY85" fmla="*/ 925117 h 3033975"/>
              <a:gd name="connsiteX86" fmla="*/ 2407920 w 3049527"/>
              <a:gd name="connsiteY86" fmla="*/ 959407 h 3033975"/>
              <a:gd name="connsiteX87" fmla="*/ 2442210 w 3049527"/>
              <a:gd name="connsiteY87" fmla="*/ 940357 h 3033975"/>
              <a:gd name="connsiteX88" fmla="*/ 2442210 w 3049527"/>
              <a:gd name="connsiteY88" fmla="*/ 913687 h 3033975"/>
              <a:gd name="connsiteX89" fmla="*/ 2457450 w 3049527"/>
              <a:gd name="connsiteY89" fmla="*/ 875587 h 3033975"/>
              <a:gd name="connsiteX90" fmla="*/ 2453640 w 3049527"/>
              <a:gd name="connsiteY90" fmla="*/ 814627 h 3033975"/>
              <a:gd name="connsiteX91" fmla="*/ 2396490 w 3049527"/>
              <a:gd name="connsiteY91" fmla="*/ 799387 h 3033975"/>
              <a:gd name="connsiteX92" fmla="*/ 2354580 w 3049527"/>
              <a:gd name="connsiteY92" fmla="*/ 795577 h 3033975"/>
              <a:gd name="connsiteX93" fmla="*/ 2350770 w 3049527"/>
              <a:gd name="connsiteY93" fmla="*/ 753667 h 3033975"/>
              <a:gd name="connsiteX94" fmla="*/ 2373630 w 3049527"/>
              <a:gd name="connsiteY94" fmla="*/ 673657 h 3033975"/>
              <a:gd name="connsiteX95" fmla="*/ 2404110 w 3049527"/>
              <a:gd name="connsiteY95" fmla="*/ 627937 h 3033975"/>
              <a:gd name="connsiteX96" fmla="*/ 2423160 w 3049527"/>
              <a:gd name="connsiteY96" fmla="*/ 574597 h 3033975"/>
              <a:gd name="connsiteX97" fmla="*/ 2446020 w 3049527"/>
              <a:gd name="connsiteY97" fmla="*/ 513637 h 3033975"/>
              <a:gd name="connsiteX98" fmla="*/ 2472690 w 3049527"/>
              <a:gd name="connsiteY98" fmla="*/ 429817 h 3033975"/>
              <a:gd name="connsiteX99" fmla="*/ 2472690 w 3049527"/>
              <a:gd name="connsiteY99" fmla="*/ 387907 h 3033975"/>
              <a:gd name="connsiteX100" fmla="*/ 2491740 w 3049527"/>
              <a:gd name="connsiteY100" fmla="*/ 323137 h 3033975"/>
              <a:gd name="connsiteX101" fmla="*/ 2510790 w 3049527"/>
              <a:gd name="connsiteY101" fmla="*/ 262177 h 3033975"/>
              <a:gd name="connsiteX102" fmla="*/ 2518410 w 3049527"/>
              <a:gd name="connsiteY102" fmla="*/ 216457 h 3033975"/>
              <a:gd name="connsiteX103" fmla="*/ 2552700 w 3049527"/>
              <a:gd name="connsiteY103" fmla="*/ 166927 h 3033975"/>
              <a:gd name="connsiteX104" fmla="*/ 2556510 w 3049527"/>
              <a:gd name="connsiteY104" fmla="*/ 132637 h 3033975"/>
              <a:gd name="connsiteX105" fmla="*/ 2571750 w 3049527"/>
              <a:gd name="connsiteY105" fmla="*/ 102157 h 3033975"/>
              <a:gd name="connsiteX106" fmla="*/ 2571750 w 3049527"/>
              <a:gd name="connsiteY106" fmla="*/ 64057 h 3033975"/>
              <a:gd name="connsiteX107" fmla="*/ 2579370 w 3049527"/>
              <a:gd name="connsiteY107" fmla="*/ 6907 h 3033975"/>
              <a:gd name="connsiteX108" fmla="*/ 2628900 w 3049527"/>
              <a:gd name="connsiteY108" fmla="*/ 6907 h 3033975"/>
              <a:gd name="connsiteX109" fmla="*/ 2686050 w 3049527"/>
              <a:gd name="connsiteY109" fmla="*/ 60247 h 3033975"/>
              <a:gd name="connsiteX110" fmla="*/ 2773680 w 3049527"/>
              <a:gd name="connsiteY110" fmla="*/ 94537 h 3033975"/>
              <a:gd name="connsiteX111" fmla="*/ 2834640 w 3049527"/>
              <a:gd name="connsiteY111" fmla="*/ 109777 h 3033975"/>
              <a:gd name="connsiteX112" fmla="*/ 2872740 w 3049527"/>
              <a:gd name="connsiteY112" fmla="*/ 125017 h 3033975"/>
              <a:gd name="connsiteX113" fmla="*/ 2910840 w 3049527"/>
              <a:gd name="connsiteY113" fmla="*/ 121207 h 3033975"/>
              <a:gd name="connsiteX114" fmla="*/ 2952750 w 3049527"/>
              <a:gd name="connsiteY114" fmla="*/ 113587 h 3033975"/>
              <a:gd name="connsiteX115" fmla="*/ 3006090 w 3049527"/>
              <a:gd name="connsiteY115" fmla="*/ 113587 h 3033975"/>
              <a:gd name="connsiteX116" fmla="*/ 3048000 w 3049527"/>
              <a:gd name="connsiteY116" fmla="*/ 121207 h 3033975"/>
              <a:gd name="connsiteX117" fmla="*/ 3040380 w 3049527"/>
              <a:gd name="connsiteY117" fmla="*/ 29767 h 3033975"/>
              <a:gd name="connsiteX0" fmla="*/ 0 w 3260490"/>
              <a:gd name="connsiteY0" fmla="*/ 2997359 h 3079297"/>
              <a:gd name="connsiteX1" fmla="*/ 110490 w 3260490"/>
              <a:gd name="connsiteY1" fmla="*/ 3027839 h 3079297"/>
              <a:gd name="connsiteX2" fmla="*/ 140970 w 3260490"/>
              <a:gd name="connsiteY2" fmla="*/ 3012599 h 3079297"/>
              <a:gd name="connsiteX3" fmla="*/ 201930 w 3260490"/>
              <a:gd name="connsiteY3" fmla="*/ 2955449 h 3079297"/>
              <a:gd name="connsiteX4" fmla="*/ 232410 w 3260490"/>
              <a:gd name="connsiteY4" fmla="*/ 2944019 h 3079297"/>
              <a:gd name="connsiteX5" fmla="*/ 262890 w 3260490"/>
              <a:gd name="connsiteY5" fmla="*/ 3065939 h 3079297"/>
              <a:gd name="connsiteX6" fmla="*/ 342900 w 3260490"/>
              <a:gd name="connsiteY6" fmla="*/ 3073559 h 3079297"/>
              <a:gd name="connsiteX7" fmla="*/ 388620 w 3260490"/>
              <a:gd name="connsiteY7" fmla="*/ 3043079 h 3079297"/>
              <a:gd name="connsiteX8" fmla="*/ 422910 w 3260490"/>
              <a:gd name="connsiteY8" fmla="*/ 3031649 h 3079297"/>
              <a:gd name="connsiteX9" fmla="*/ 480060 w 3260490"/>
              <a:gd name="connsiteY9" fmla="*/ 3046889 h 3079297"/>
              <a:gd name="connsiteX10" fmla="*/ 514350 w 3260490"/>
              <a:gd name="connsiteY10" fmla="*/ 3012599 h 3079297"/>
              <a:gd name="connsiteX11" fmla="*/ 544830 w 3260490"/>
              <a:gd name="connsiteY11" fmla="*/ 2951639 h 3079297"/>
              <a:gd name="connsiteX12" fmla="*/ 556260 w 3260490"/>
              <a:gd name="connsiteY12" fmla="*/ 2924969 h 3079297"/>
              <a:gd name="connsiteX13" fmla="*/ 571500 w 3260490"/>
              <a:gd name="connsiteY13" fmla="*/ 2860199 h 3079297"/>
              <a:gd name="connsiteX14" fmla="*/ 621030 w 3260490"/>
              <a:gd name="connsiteY14" fmla="*/ 2791619 h 3079297"/>
              <a:gd name="connsiteX15" fmla="*/ 674370 w 3260490"/>
              <a:gd name="connsiteY15" fmla="*/ 2776379 h 3079297"/>
              <a:gd name="connsiteX16" fmla="*/ 704850 w 3260490"/>
              <a:gd name="connsiteY16" fmla="*/ 2772569 h 3079297"/>
              <a:gd name="connsiteX17" fmla="*/ 750570 w 3260490"/>
              <a:gd name="connsiteY17" fmla="*/ 2780189 h 3079297"/>
              <a:gd name="connsiteX18" fmla="*/ 834390 w 3260490"/>
              <a:gd name="connsiteY18" fmla="*/ 2787809 h 3079297"/>
              <a:gd name="connsiteX19" fmla="*/ 857250 w 3260490"/>
              <a:gd name="connsiteY19" fmla="*/ 2795429 h 3079297"/>
              <a:gd name="connsiteX20" fmla="*/ 895350 w 3260490"/>
              <a:gd name="connsiteY20" fmla="*/ 2776379 h 3079297"/>
              <a:gd name="connsiteX21" fmla="*/ 944880 w 3260490"/>
              <a:gd name="connsiteY21" fmla="*/ 2761139 h 3079297"/>
              <a:gd name="connsiteX22" fmla="*/ 994410 w 3260490"/>
              <a:gd name="connsiteY22" fmla="*/ 2757329 h 3079297"/>
              <a:gd name="connsiteX23" fmla="*/ 1028700 w 3260490"/>
              <a:gd name="connsiteY23" fmla="*/ 2749709 h 3079297"/>
              <a:gd name="connsiteX24" fmla="*/ 1078230 w 3260490"/>
              <a:gd name="connsiteY24" fmla="*/ 2707799 h 3079297"/>
              <a:gd name="connsiteX25" fmla="*/ 1112520 w 3260490"/>
              <a:gd name="connsiteY25" fmla="*/ 2662079 h 3079297"/>
              <a:gd name="connsiteX26" fmla="*/ 1104900 w 3260490"/>
              <a:gd name="connsiteY26" fmla="*/ 2627789 h 3079297"/>
              <a:gd name="connsiteX27" fmla="*/ 1211580 w 3260490"/>
              <a:gd name="connsiteY27" fmla="*/ 2551589 h 3079297"/>
              <a:gd name="connsiteX28" fmla="*/ 1280160 w 3260490"/>
              <a:gd name="connsiteY28" fmla="*/ 2517299 h 3079297"/>
              <a:gd name="connsiteX29" fmla="*/ 1356360 w 3260490"/>
              <a:gd name="connsiteY29" fmla="*/ 2494439 h 3079297"/>
              <a:gd name="connsiteX30" fmla="*/ 1402080 w 3260490"/>
              <a:gd name="connsiteY30" fmla="*/ 2456339 h 3079297"/>
              <a:gd name="connsiteX31" fmla="*/ 1485900 w 3260490"/>
              <a:gd name="connsiteY31" fmla="*/ 2429669 h 3079297"/>
              <a:gd name="connsiteX32" fmla="*/ 1543050 w 3260490"/>
              <a:gd name="connsiteY32" fmla="*/ 2422049 h 3079297"/>
              <a:gd name="connsiteX33" fmla="*/ 1562100 w 3260490"/>
              <a:gd name="connsiteY33" fmla="*/ 2410619 h 3079297"/>
              <a:gd name="connsiteX34" fmla="*/ 1562100 w 3260490"/>
              <a:gd name="connsiteY34" fmla="*/ 2383949 h 3079297"/>
              <a:gd name="connsiteX35" fmla="*/ 1600200 w 3260490"/>
              <a:gd name="connsiteY35" fmla="*/ 2357279 h 3079297"/>
              <a:gd name="connsiteX36" fmla="*/ 1680210 w 3260490"/>
              <a:gd name="connsiteY36" fmla="*/ 2353469 h 3079297"/>
              <a:gd name="connsiteX37" fmla="*/ 1718310 w 3260490"/>
              <a:gd name="connsiteY37" fmla="*/ 2334419 h 3079297"/>
              <a:gd name="connsiteX38" fmla="*/ 1703070 w 3260490"/>
              <a:gd name="connsiteY38" fmla="*/ 2288699 h 3079297"/>
              <a:gd name="connsiteX39" fmla="*/ 1714500 w 3260490"/>
              <a:gd name="connsiteY39" fmla="*/ 2246789 h 3079297"/>
              <a:gd name="connsiteX40" fmla="*/ 1680210 w 3260490"/>
              <a:gd name="connsiteY40" fmla="*/ 2197259 h 3079297"/>
              <a:gd name="connsiteX41" fmla="*/ 1664970 w 3260490"/>
              <a:gd name="connsiteY41" fmla="*/ 2136299 h 3079297"/>
              <a:gd name="connsiteX42" fmla="*/ 1664970 w 3260490"/>
              <a:gd name="connsiteY42" fmla="*/ 2082959 h 3079297"/>
              <a:gd name="connsiteX43" fmla="*/ 1703070 w 3260490"/>
              <a:gd name="connsiteY43" fmla="*/ 2010569 h 3079297"/>
              <a:gd name="connsiteX44" fmla="*/ 1786890 w 3260490"/>
              <a:gd name="connsiteY44" fmla="*/ 1995329 h 3079297"/>
              <a:gd name="connsiteX45" fmla="*/ 1798320 w 3260490"/>
              <a:gd name="connsiteY45" fmla="*/ 1972469 h 3079297"/>
              <a:gd name="connsiteX46" fmla="*/ 1764030 w 3260490"/>
              <a:gd name="connsiteY46" fmla="*/ 1968659 h 3079297"/>
              <a:gd name="connsiteX47" fmla="*/ 1748790 w 3260490"/>
              <a:gd name="connsiteY47" fmla="*/ 1938179 h 3079297"/>
              <a:gd name="connsiteX48" fmla="*/ 1725930 w 3260490"/>
              <a:gd name="connsiteY48" fmla="*/ 1926749 h 3079297"/>
              <a:gd name="connsiteX49" fmla="*/ 1786890 w 3260490"/>
              <a:gd name="connsiteY49" fmla="*/ 1896269 h 3079297"/>
              <a:gd name="connsiteX50" fmla="*/ 1817370 w 3260490"/>
              <a:gd name="connsiteY50" fmla="*/ 1884839 h 3079297"/>
              <a:gd name="connsiteX51" fmla="*/ 1847850 w 3260490"/>
              <a:gd name="connsiteY51" fmla="*/ 1884839 h 3079297"/>
              <a:gd name="connsiteX52" fmla="*/ 1859280 w 3260490"/>
              <a:gd name="connsiteY52" fmla="*/ 1900079 h 3079297"/>
              <a:gd name="connsiteX53" fmla="*/ 1878330 w 3260490"/>
              <a:gd name="connsiteY53" fmla="*/ 1865789 h 3079297"/>
              <a:gd name="connsiteX54" fmla="*/ 1855470 w 3260490"/>
              <a:gd name="connsiteY54" fmla="*/ 1823879 h 3079297"/>
              <a:gd name="connsiteX55" fmla="*/ 1836420 w 3260490"/>
              <a:gd name="connsiteY55" fmla="*/ 1701959 h 3079297"/>
              <a:gd name="connsiteX56" fmla="*/ 1809750 w 3260490"/>
              <a:gd name="connsiteY56" fmla="*/ 1625759 h 3079297"/>
              <a:gd name="connsiteX57" fmla="*/ 1794510 w 3260490"/>
              <a:gd name="connsiteY57" fmla="*/ 1568609 h 3079297"/>
              <a:gd name="connsiteX58" fmla="*/ 1764030 w 3260490"/>
              <a:gd name="connsiteY58" fmla="*/ 1507649 h 3079297"/>
              <a:gd name="connsiteX59" fmla="*/ 1744980 w 3260490"/>
              <a:gd name="connsiteY59" fmla="*/ 1461929 h 3079297"/>
              <a:gd name="connsiteX60" fmla="*/ 1752600 w 3260490"/>
              <a:gd name="connsiteY60" fmla="*/ 1374299 h 3079297"/>
              <a:gd name="connsiteX61" fmla="*/ 1756410 w 3260490"/>
              <a:gd name="connsiteY61" fmla="*/ 1362869 h 3079297"/>
              <a:gd name="connsiteX62" fmla="*/ 1741170 w 3260490"/>
              <a:gd name="connsiteY62" fmla="*/ 1347629 h 3079297"/>
              <a:gd name="connsiteX63" fmla="*/ 1737360 w 3260490"/>
              <a:gd name="connsiteY63" fmla="*/ 1259999 h 3079297"/>
              <a:gd name="connsiteX64" fmla="*/ 1737360 w 3260490"/>
              <a:gd name="connsiteY64" fmla="*/ 1237139 h 3079297"/>
              <a:gd name="connsiteX65" fmla="*/ 1775460 w 3260490"/>
              <a:gd name="connsiteY65" fmla="*/ 1183799 h 3079297"/>
              <a:gd name="connsiteX66" fmla="*/ 1752600 w 3260490"/>
              <a:gd name="connsiteY66" fmla="*/ 1157129 h 3079297"/>
              <a:gd name="connsiteX67" fmla="*/ 1710690 w 3260490"/>
              <a:gd name="connsiteY67" fmla="*/ 1153319 h 3079297"/>
              <a:gd name="connsiteX68" fmla="*/ 1684020 w 3260490"/>
              <a:gd name="connsiteY68" fmla="*/ 1149509 h 3079297"/>
              <a:gd name="connsiteX69" fmla="*/ 1615440 w 3260490"/>
              <a:gd name="connsiteY69" fmla="*/ 1145699 h 3079297"/>
              <a:gd name="connsiteX70" fmla="*/ 1581150 w 3260490"/>
              <a:gd name="connsiteY70" fmla="*/ 1111409 h 3079297"/>
              <a:gd name="connsiteX71" fmla="*/ 1626870 w 3260490"/>
              <a:gd name="connsiteY71" fmla="*/ 1061879 h 3079297"/>
              <a:gd name="connsiteX72" fmla="*/ 1687830 w 3260490"/>
              <a:gd name="connsiteY72" fmla="*/ 1046639 h 3079297"/>
              <a:gd name="connsiteX73" fmla="*/ 1748790 w 3260490"/>
              <a:gd name="connsiteY73" fmla="*/ 1050449 h 3079297"/>
              <a:gd name="connsiteX74" fmla="*/ 1798320 w 3260490"/>
              <a:gd name="connsiteY74" fmla="*/ 1012349 h 3079297"/>
              <a:gd name="connsiteX75" fmla="*/ 1840230 w 3260490"/>
              <a:gd name="connsiteY75" fmla="*/ 1012349 h 3079297"/>
              <a:gd name="connsiteX76" fmla="*/ 1882140 w 3260490"/>
              <a:gd name="connsiteY76" fmla="*/ 1004729 h 3079297"/>
              <a:gd name="connsiteX77" fmla="*/ 1988820 w 3260490"/>
              <a:gd name="connsiteY77" fmla="*/ 970439 h 3079297"/>
              <a:gd name="connsiteX78" fmla="*/ 2061210 w 3260490"/>
              <a:gd name="connsiteY78" fmla="*/ 947579 h 3079297"/>
              <a:gd name="connsiteX79" fmla="*/ 2118360 w 3260490"/>
              <a:gd name="connsiteY79" fmla="*/ 924719 h 3079297"/>
              <a:gd name="connsiteX80" fmla="*/ 2175510 w 3260490"/>
              <a:gd name="connsiteY80" fmla="*/ 905669 h 3079297"/>
              <a:gd name="connsiteX81" fmla="*/ 2194560 w 3260490"/>
              <a:gd name="connsiteY81" fmla="*/ 951389 h 3079297"/>
              <a:gd name="connsiteX82" fmla="*/ 2228850 w 3260490"/>
              <a:gd name="connsiteY82" fmla="*/ 993299 h 3079297"/>
              <a:gd name="connsiteX83" fmla="*/ 2289810 w 3260490"/>
              <a:gd name="connsiteY83" fmla="*/ 978059 h 3079297"/>
              <a:gd name="connsiteX84" fmla="*/ 2327910 w 3260490"/>
              <a:gd name="connsiteY84" fmla="*/ 962819 h 3079297"/>
              <a:gd name="connsiteX85" fmla="*/ 2358390 w 3260490"/>
              <a:gd name="connsiteY85" fmla="*/ 970439 h 3079297"/>
              <a:gd name="connsiteX86" fmla="*/ 2407920 w 3260490"/>
              <a:gd name="connsiteY86" fmla="*/ 1004729 h 3079297"/>
              <a:gd name="connsiteX87" fmla="*/ 2442210 w 3260490"/>
              <a:gd name="connsiteY87" fmla="*/ 985679 h 3079297"/>
              <a:gd name="connsiteX88" fmla="*/ 2442210 w 3260490"/>
              <a:gd name="connsiteY88" fmla="*/ 959009 h 3079297"/>
              <a:gd name="connsiteX89" fmla="*/ 2457450 w 3260490"/>
              <a:gd name="connsiteY89" fmla="*/ 920909 h 3079297"/>
              <a:gd name="connsiteX90" fmla="*/ 2453640 w 3260490"/>
              <a:gd name="connsiteY90" fmla="*/ 859949 h 3079297"/>
              <a:gd name="connsiteX91" fmla="*/ 2396490 w 3260490"/>
              <a:gd name="connsiteY91" fmla="*/ 844709 h 3079297"/>
              <a:gd name="connsiteX92" fmla="*/ 2354580 w 3260490"/>
              <a:gd name="connsiteY92" fmla="*/ 840899 h 3079297"/>
              <a:gd name="connsiteX93" fmla="*/ 2350770 w 3260490"/>
              <a:gd name="connsiteY93" fmla="*/ 798989 h 3079297"/>
              <a:gd name="connsiteX94" fmla="*/ 2373630 w 3260490"/>
              <a:gd name="connsiteY94" fmla="*/ 718979 h 3079297"/>
              <a:gd name="connsiteX95" fmla="*/ 2404110 w 3260490"/>
              <a:gd name="connsiteY95" fmla="*/ 673259 h 3079297"/>
              <a:gd name="connsiteX96" fmla="*/ 2423160 w 3260490"/>
              <a:gd name="connsiteY96" fmla="*/ 619919 h 3079297"/>
              <a:gd name="connsiteX97" fmla="*/ 2446020 w 3260490"/>
              <a:gd name="connsiteY97" fmla="*/ 558959 h 3079297"/>
              <a:gd name="connsiteX98" fmla="*/ 2472690 w 3260490"/>
              <a:gd name="connsiteY98" fmla="*/ 475139 h 3079297"/>
              <a:gd name="connsiteX99" fmla="*/ 2472690 w 3260490"/>
              <a:gd name="connsiteY99" fmla="*/ 433229 h 3079297"/>
              <a:gd name="connsiteX100" fmla="*/ 2491740 w 3260490"/>
              <a:gd name="connsiteY100" fmla="*/ 368459 h 3079297"/>
              <a:gd name="connsiteX101" fmla="*/ 2510790 w 3260490"/>
              <a:gd name="connsiteY101" fmla="*/ 307499 h 3079297"/>
              <a:gd name="connsiteX102" fmla="*/ 2518410 w 3260490"/>
              <a:gd name="connsiteY102" fmla="*/ 261779 h 3079297"/>
              <a:gd name="connsiteX103" fmla="*/ 2552700 w 3260490"/>
              <a:gd name="connsiteY103" fmla="*/ 212249 h 3079297"/>
              <a:gd name="connsiteX104" fmla="*/ 2556510 w 3260490"/>
              <a:gd name="connsiteY104" fmla="*/ 177959 h 3079297"/>
              <a:gd name="connsiteX105" fmla="*/ 2571750 w 3260490"/>
              <a:gd name="connsiteY105" fmla="*/ 147479 h 3079297"/>
              <a:gd name="connsiteX106" fmla="*/ 2571750 w 3260490"/>
              <a:gd name="connsiteY106" fmla="*/ 109379 h 3079297"/>
              <a:gd name="connsiteX107" fmla="*/ 2579370 w 3260490"/>
              <a:gd name="connsiteY107" fmla="*/ 52229 h 3079297"/>
              <a:gd name="connsiteX108" fmla="*/ 2628900 w 3260490"/>
              <a:gd name="connsiteY108" fmla="*/ 52229 h 3079297"/>
              <a:gd name="connsiteX109" fmla="*/ 2686050 w 3260490"/>
              <a:gd name="connsiteY109" fmla="*/ 105569 h 3079297"/>
              <a:gd name="connsiteX110" fmla="*/ 2773680 w 3260490"/>
              <a:gd name="connsiteY110" fmla="*/ 139859 h 3079297"/>
              <a:gd name="connsiteX111" fmla="*/ 2834640 w 3260490"/>
              <a:gd name="connsiteY111" fmla="*/ 155099 h 3079297"/>
              <a:gd name="connsiteX112" fmla="*/ 2872740 w 3260490"/>
              <a:gd name="connsiteY112" fmla="*/ 170339 h 3079297"/>
              <a:gd name="connsiteX113" fmla="*/ 2910840 w 3260490"/>
              <a:gd name="connsiteY113" fmla="*/ 166529 h 3079297"/>
              <a:gd name="connsiteX114" fmla="*/ 2952750 w 3260490"/>
              <a:gd name="connsiteY114" fmla="*/ 158909 h 3079297"/>
              <a:gd name="connsiteX115" fmla="*/ 3006090 w 3260490"/>
              <a:gd name="connsiteY115" fmla="*/ 158909 h 3079297"/>
              <a:gd name="connsiteX116" fmla="*/ 3048000 w 3260490"/>
              <a:gd name="connsiteY116" fmla="*/ 166529 h 3079297"/>
              <a:gd name="connsiteX117" fmla="*/ 41910 w 3260490"/>
              <a:gd name="connsiteY117" fmla="*/ 2383949 h 3079297"/>
              <a:gd name="connsiteX0" fmla="*/ 0 w 3263309"/>
              <a:gd name="connsiteY0" fmla="*/ 3042510 h 3124448"/>
              <a:gd name="connsiteX1" fmla="*/ 110490 w 3263309"/>
              <a:gd name="connsiteY1" fmla="*/ 3072990 h 3124448"/>
              <a:gd name="connsiteX2" fmla="*/ 140970 w 3263309"/>
              <a:gd name="connsiteY2" fmla="*/ 3057750 h 3124448"/>
              <a:gd name="connsiteX3" fmla="*/ 201930 w 3263309"/>
              <a:gd name="connsiteY3" fmla="*/ 3000600 h 3124448"/>
              <a:gd name="connsiteX4" fmla="*/ 232410 w 3263309"/>
              <a:gd name="connsiteY4" fmla="*/ 2989170 h 3124448"/>
              <a:gd name="connsiteX5" fmla="*/ 262890 w 3263309"/>
              <a:gd name="connsiteY5" fmla="*/ 3111090 h 3124448"/>
              <a:gd name="connsiteX6" fmla="*/ 342900 w 3263309"/>
              <a:gd name="connsiteY6" fmla="*/ 3118710 h 3124448"/>
              <a:gd name="connsiteX7" fmla="*/ 388620 w 3263309"/>
              <a:gd name="connsiteY7" fmla="*/ 3088230 h 3124448"/>
              <a:gd name="connsiteX8" fmla="*/ 422910 w 3263309"/>
              <a:gd name="connsiteY8" fmla="*/ 3076800 h 3124448"/>
              <a:gd name="connsiteX9" fmla="*/ 480060 w 3263309"/>
              <a:gd name="connsiteY9" fmla="*/ 3092040 h 3124448"/>
              <a:gd name="connsiteX10" fmla="*/ 514350 w 3263309"/>
              <a:gd name="connsiteY10" fmla="*/ 3057750 h 3124448"/>
              <a:gd name="connsiteX11" fmla="*/ 544830 w 3263309"/>
              <a:gd name="connsiteY11" fmla="*/ 2996790 h 3124448"/>
              <a:gd name="connsiteX12" fmla="*/ 556260 w 3263309"/>
              <a:gd name="connsiteY12" fmla="*/ 2970120 h 3124448"/>
              <a:gd name="connsiteX13" fmla="*/ 571500 w 3263309"/>
              <a:gd name="connsiteY13" fmla="*/ 2905350 h 3124448"/>
              <a:gd name="connsiteX14" fmla="*/ 621030 w 3263309"/>
              <a:gd name="connsiteY14" fmla="*/ 2836770 h 3124448"/>
              <a:gd name="connsiteX15" fmla="*/ 674370 w 3263309"/>
              <a:gd name="connsiteY15" fmla="*/ 2821530 h 3124448"/>
              <a:gd name="connsiteX16" fmla="*/ 704850 w 3263309"/>
              <a:gd name="connsiteY16" fmla="*/ 2817720 h 3124448"/>
              <a:gd name="connsiteX17" fmla="*/ 750570 w 3263309"/>
              <a:gd name="connsiteY17" fmla="*/ 2825340 h 3124448"/>
              <a:gd name="connsiteX18" fmla="*/ 834390 w 3263309"/>
              <a:gd name="connsiteY18" fmla="*/ 2832960 h 3124448"/>
              <a:gd name="connsiteX19" fmla="*/ 857250 w 3263309"/>
              <a:gd name="connsiteY19" fmla="*/ 2840580 h 3124448"/>
              <a:gd name="connsiteX20" fmla="*/ 895350 w 3263309"/>
              <a:gd name="connsiteY20" fmla="*/ 2821530 h 3124448"/>
              <a:gd name="connsiteX21" fmla="*/ 944880 w 3263309"/>
              <a:gd name="connsiteY21" fmla="*/ 2806290 h 3124448"/>
              <a:gd name="connsiteX22" fmla="*/ 994410 w 3263309"/>
              <a:gd name="connsiteY22" fmla="*/ 2802480 h 3124448"/>
              <a:gd name="connsiteX23" fmla="*/ 1028700 w 3263309"/>
              <a:gd name="connsiteY23" fmla="*/ 2794860 h 3124448"/>
              <a:gd name="connsiteX24" fmla="*/ 1078230 w 3263309"/>
              <a:gd name="connsiteY24" fmla="*/ 2752950 h 3124448"/>
              <a:gd name="connsiteX25" fmla="*/ 1112520 w 3263309"/>
              <a:gd name="connsiteY25" fmla="*/ 2707230 h 3124448"/>
              <a:gd name="connsiteX26" fmla="*/ 1104900 w 3263309"/>
              <a:gd name="connsiteY26" fmla="*/ 2672940 h 3124448"/>
              <a:gd name="connsiteX27" fmla="*/ 1211580 w 3263309"/>
              <a:gd name="connsiteY27" fmla="*/ 2596740 h 3124448"/>
              <a:gd name="connsiteX28" fmla="*/ 1280160 w 3263309"/>
              <a:gd name="connsiteY28" fmla="*/ 2562450 h 3124448"/>
              <a:gd name="connsiteX29" fmla="*/ 1356360 w 3263309"/>
              <a:gd name="connsiteY29" fmla="*/ 2539590 h 3124448"/>
              <a:gd name="connsiteX30" fmla="*/ 1402080 w 3263309"/>
              <a:gd name="connsiteY30" fmla="*/ 2501490 h 3124448"/>
              <a:gd name="connsiteX31" fmla="*/ 1485900 w 3263309"/>
              <a:gd name="connsiteY31" fmla="*/ 2474820 h 3124448"/>
              <a:gd name="connsiteX32" fmla="*/ 1543050 w 3263309"/>
              <a:gd name="connsiteY32" fmla="*/ 2467200 h 3124448"/>
              <a:gd name="connsiteX33" fmla="*/ 1562100 w 3263309"/>
              <a:gd name="connsiteY33" fmla="*/ 2455770 h 3124448"/>
              <a:gd name="connsiteX34" fmla="*/ 1562100 w 3263309"/>
              <a:gd name="connsiteY34" fmla="*/ 2429100 h 3124448"/>
              <a:gd name="connsiteX35" fmla="*/ 1600200 w 3263309"/>
              <a:gd name="connsiteY35" fmla="*/ 2402430 h 3124448"/>
              <a:gd name="connsiteX36" fmla="*/ 1680210 w 3263309"/>
              <a:gd name="connsiteY36" fmla="*/ 2398620 h 3124448"/>
              <a:gd name="connsiteX37" fmla="*/ 1718310 w 3263309"/>
              <a:gd name="connsiteY37" fmla="*/ 2379570 h 3124448"/>
              <a:gd name="connsiteX38" fmla="*/ 1703070 w 3263309"/>
              <a:gd name="connsiteY38" fmla="*/ 2333850 h 3124448"/>
              <a:gd name="connsiteX39" fmla="*/ 1714500 w 3263309"/>
              <a:gd name="connsiteY39" fmla="*/ 2291940 h 3124448"/>
              <a:gd name="connsiteX40" fmla="*/ 1680210 w 3263309"/>
              <a:gd name="connsiteY40" fmla="*/ 2242410 h 3124448"/>
              <a:gd name="connsiteX41" fmla="*/ 1664970 w 3263309"/>
              <a:gd name="connsiteY41" fmla="*/ 2181450 h 3124448"/>
              <a:gd name="connsiteX42" fmla="*/ 1664970 w 3263309"/>
              <a:gd name="connsiteY42" fmla="*/ 2128110 h 3124448"/>
              <a:gd name="connsiteX43" fmla="*/ 1703070 w 3263309"/>
              <a:gd name="connsiteY43" fmla="*/ 2055720 h 3124448"/>
              <a:gd name="connsiteX44" fmla="*/ 1786890 w 3263309"/>
              <a:gd name="connsiteY44" fmla="*/ 2040480 h 3124448"/>
              <a:gd name="connsiteX45" fmla="*/ 1798320 w 3263309"/>
              <a:gd name="connsiteY45" fmla="*/ 2017620 h 3124448"/>
              <a:gd name="connsiteX46" fmla="*/ 1764030 w 3263309"/>
              <a:gd name="connsiteY46" fmla="*/ 2013810 h 3124448"/>
              <a:gd name="connsiteX47" fmla="*/ 1748790 w 3263309"/>
              <a:gd name="connsiteY47" fmla="*/ 1983330 h 3124448"/>
              <a:gd name="connsiteX48" fmla="*/ 1725930 w 3263309"/>
              <a:gd name="connsiteY48" fmla="*/ 1971900 h 3124448"/>
              <a:gd name="connsiteX49" fmla="*/ 1786890 w 3263309"/>
              <a:gd name="connsiteY49" fmla="*/ 1941420 h 3124448"/>
              <a:gd name="connsiteX50" fmla="*/ 1817370 w 3263309"/>
              <a:gd name="connsiteY50" fmla="*/ 1929990 h 3124448"/>
              <a:gd name="connsiteX51" fmla="*/ 1847850 w 3263309"/>
              <a:gd name="connsiteY51" fmla="*/ 1929990 h 3124448"/>
              <a:gd name="connsiteX52" fmla="*/ 1859280 w 3263309"/>
              <a:gd name="connsiteY52" fmla="*/ 1945230 h 3124448"/>
              <a:gd name="connsiteX53" fmla="*/ 1878330 w 3263309"/>
              <a:gd name="connsiteY53" fmla="*/ 1910940 h 3124448"/>
              <a:gd name="connsiteX54" fmla="*/ 1855470 w 3263309"/>
              <a:gd name="connsiteY54" fmla="*/ 1869030 h 3124448"/>
              <a:gd name="connsiteX55" fmla="*/ 1836420 w 3263309"/>
              <a:gd name="connsiteY55" fmla="*/ 1747110 h 3124448"/>
              <a:gd name="connsiteX56" fmla="*/ 1809750 w 3263309"/>
              <a:gd name="connsiteY56" fmla="*/ 1670910 h 3124448"/>
              <a:gd name="connsiteX57" fmla="*/ 1794510 w 3263309"/>
              <a:gd name="connsiteY57" fmla="*/ 1613760 h 3124448"/>
              <a:gd name="connsiteX58" fmla="*/ 1764030 w 3263309"/>
              <a:gd name="connsiteY58" fmla="*/ 1552800 h 3124448"/>
              <a:gd name="connsiteX59" fmla="*/ 1744980 w 3263309"/>
              <a:gd name="connsiteY59" fmla="*/ 1507080 h 3124448"/>
              <a:gd name="connsiteX60" fmla="*/ 1752600 w 3263309"/>
              <a:gd name="connsiteY60" fmla="*/ 1419450 h 3124448"/>
              <a:gd name="connsiteX61" fmla="*/ 1756410 w 3263309"/>
              <a:gd name="connsiteY61" fmla="*/ 1408020 h 3124448"/>
              <a:gd name="connsiteX62" fmla="*/ 1741170 w 3263309"/>
              <a:gd name="connsiteY62" fmla="*/ 1392780 h 3124448"/>
              <a:gd name="connsiteX63" fmla="*/ 1737360 w 3263309"/>
              <a:gd name="connsiteY63" fmla="*/ 1305150 h 3124448"/>
              <a:gd name="connsiteX64" fmla="*/ 1737360 w 3263309"/>
              <a:gd name="connsiteY64" fmla="*/ 1282290 h 3124448"/>
              <a:gd name="connsiteX65" fmla="*/ 1775460 w 3263309"/>
              <a:gd name="connsiteY65" fmla="*/ 1228950 h 3124448"/>
              <a:gd name="connsiteX66" fmla="*/ 1752600 w 3263309"/>
              <a:gd name="connsiteY66" fmla="*/ 1202280 h 3124448"/>
              <a:gd name="connsiteX67" fmla="*/ 1710690 w 3263309"/>
              <a:gd name="connsiteY67" fmla="*/ 1198470 h 3124448"/>
              <a:gd name="connsiteX68" fmla="*/ 1684020 w 3263309"/>
              <a:gd name="connsiteY68" fmla="*/ 1194660 h 3124448"/>
              <a:gd name="connsiteX69" fmla="*/ 1615440 w 3263309"/>
              <a:gd name="connsiteY69" fmla="*/ 1190850 h 3124448"/>
              <a:gd name="connsiteX70" fmla="*/ 1581150 w 3263309"/>
              <a:gd name="connsiteY70" fmla="*/ 1156560 h 3124448"/>
              <a:gd name="connsiteX71" fmla="*/ 1626870 w 3263309"/>
              <a:gd name="connsiteY71" fmla="*/ 1107030 h 3124448"/>
              <a:gd name="connsiteX72" fmla="*/ 1687830 w 3263309"/>
              <a:gd name="connsiteY72" fmla="*/ 1091790 h 3124448"/>
              <a:gd name="connsiteX73" fmla="*/ 1748790 w 3263309"/>
              <a:gd name="connsiteY73" fmla="*/ 1095600 h 3124448"/>
              <a:gd name="connsiteX74" fmla="*/ 1798320 w 3263309"/>
              <a:gd name="connsiteY74" fmla="*/ 1057500 h 3124448"/>
              <a:gd name="connsiteX75" fmla="*/ 1840230 w 3263309"/>
              <a:gd name="connsiteY75" fmla="*/ 1057500 h 3124448"/>
              <a:gd name="connsiteX76" fmla="*/ 1882140 w 3263309"/>
              <a:gd name="connsiteY76" fmla="*/ 1049880 h 3124448"/>
              <a:gd name="connsiteX77" fmla="*/ 1988820 w 3263309"/>
              <a:gd name="connsiteY77" fmla="*/ 1015590 h 3124448"/>
              <a:gd name="connsiteX78" fmla="*/ 2061210 w 3263309"/>
              <a:gd name="connsiteY78" fmla="*/ 992730 h 3124448"/>
              <a:gd name="connsiteX79" fmla="*/ 2118360 w 3263309"/>
              <a:gd name="connsiteY79" fmla="*/ 969870 h 3124448"/>
              <a:gd name="connsiteX80" fmla="*/ 2175510 w 3263309"/>
              <a:gd name="connsiteY80" fmla="*/ 950820 h 3124448"/>
              <a:gd name="connsiteX81" fmla="*/ 2194560 w 3263309"/>
              <a:gd name="connsiteY81" fmla="*/ 996540 h 3124448"/>
              <a:gd name="connsiteX82" fmla="*/ 2228850 w 3263309"/>
              <a:gd name="connsiteY82" fmla="*/ 1038450 h 3124448"/>
              <a:gd name="connsiteX83" fmla="*/ 2289810 w 3263309"/>
              <a:gd name="connsiteY83" fmla="*/ 1023210 h 3124448"/>
              <a:gd name="connsiteX84" fmla="*/ 2327910 w 3263309"/>
              <a:gd name="connsiteY84" fmla="*/ 1007970 h 3124448"/>
              <a:gd name="connsiteX85" fmla="*/ 2358390 w 3263309"/>
              <a:gd name="connsiteY85" fmla="*/ 1015590 h 3124448"/>
              <a:gd name="connsiteX86" fmla="*/ 2407920 w 3263309"/>
              <a:gd name="connsiteY86" fmla="*/ 1049880 h 3124448"/>
              <a:gd name="connsiteX87" fmla="*/ 2442210 w 3263309"/>
              <a:gd name="connsiteY87" fmla="*/ 1030830 h 3124448"/>
              <a:gd name="connsiteX88" fmla="*/ 2442210 w 3263309"/>
              <a:gd name="connsiteY88" fmla="*/ 1004160 h 3124448"/>
              <a:gd name="connsiteX89" fmla="*/ 2457450 w 3263309"/>
              <a:gd name="connsiteY89" fmla="*/ 966060 h 3124448"/>
              <a:gd name="connsiteX90" fmla="*/ 2453640 w 3263309"/>
              <a:gd name="connsiteY90" fmla="*/ 905100 h 3124448"/>
              <a:gd name="connsiteX91" fmla="*/ 2396490 w 3263309"/>
              <a:gd name="connsiteY91" fmla="*/ 889860 h 3124448"/>
              <a:gd name="connsiteX92" fmla="*/ 2354580 w 3263309"/>
              <a:gd name="connsiteY92" fmla="*/ 886050 h 3124448"/>
              <a:gd name="connsiteX93" fmla="*/ 2350770 w 3263309"/>
              <a:gd name="connsiteY93" fmla="*/ 844140 h 3124448"/>
              <a:gd name="connsiteX94" fmla="*/ 2373630 w 3263309"/>
              <a:gd name="connsiteY94" fmla="*/ 764130 h 3124448"/>
              <a:gd name="connsiteX95" fmla="*/ 2404110 w 3263309"/>
              <a:gd name="connsiteY95" fmla="*/ 718410 h 3124448"/>
              <a:gd name="connsiteX96" fmla="*/ 2423160 w 3263309"/>
              <a:gd name="connsiteY96" fmla="*/ 665070 h 3124448"/>
              <a:gd name="connsiteX97" fmla="*/ 2446020 w 3263309"/>
              <a:gd name="connsiteY97" fmla="*/ 604110 h 3124448"/>
              <a:gd name="connsiteX98" fmla="*/ 2472690 w 3263309"/>
              <a:gd name="connsiteY98" fmla="*/ 520290 h 3124448"/>
              <a:gd name="connsiteX99" fmla="*/ 2472690 w 3263309"/>
              <a:gd name="connsiteY99" fmla="*/ 478380 h 3124448"/>
              <a:gd name="connsiteX100" fmla="*/ 2491740 w 3263309"/>
              <a:gd name="connsiteY100" fmla="*/ 413610 h 3124448"/>
              <a:gd name="connsiteX101" fmla="*/ 2510790 w 3263309"/>
              <a:gd name="connsiteY101" fmla="*/ 352650 h 3124448"/>
              <a:gd name="connsiteX102" fmla="*/ 2518410 w 3263309"/>
              <a:gd name="connsiteY102" fmla="*/ 306930 h 3124448"/>
              <a:gd name="connsiteX103" fmla="*/ 2552700 w 3263309"/>
              <a:gd name="connsiteY103" fmla="*/ 257400 h 3124448"/>
              <a:gd name="connsiteX104" fmla="*/ 2556510 w 3263309"/>
              <a:gd name="connsiteY104" fmla="*/ 223110 h 3124448"/>
              <a:gd name="connsiteX105" fmla="*/ 2571750 w 3263309"/>
              <a:gd name="connsiteY105" fmla="*/ 192630 h 3124448"/>
              <a:gd name="connsiteX106" fmla="*/ 2571750 w 3263309"/>
              <a:gd name="connsiteY106" fmla="*/ 154530 h 3124448"/>
              <a:gd name="connsiteX107" fmla="*/ 2579370 w 3263309"/>
              <a:gd name="connsiteY107" fmla="*/ 97380 h 3124448"/>
              <a:gd name="connsiteX108" fmla="*/ 2628900 w 3263309"/>
              <a:gd name="connsiteY108" fmla="*/ 97380 h 3124448"/>
              <a:gd name="connsiteX109" fmla="*/ 2686050 w 3263309"/>
              <a:gd name="connsiteY109" fmla="*/ 150720 h 3124448"/>
              <a:gd name="connsiteX110" fmla="*/ 2773680 w 3263309"/>
              <a:gd name="connsiteY110" fmla="*/ 185010 h 3124448"/>
              <a:gd name="connsiteX111" fmla="*/ 2834640 w 3263309"/>
              <a:gd name="connsiteY111" fmla="*/ 200250 h 3124448"/>
              <a:gd name="connsiteX112" fmla="*/ 2872740 w 3263309"/>
              <a:gd name="connsiteY112" fmla="*/ 215490 h 3124448"/>
              <a:gd name="connsiteX113" fmla="*/ 2910840 w 3263309"/>
              <a:gd name="connsiteY113" fmla="*/ 211680 h 3124448"/>
              <a:gd name="connsiteX114" fmla="*/ 2952750 w 3263309"/>
              <a:gd name="connsiteY114" fmla="*/ 204060 h 3124448"/>
              <a:gd name="connsiteX115" fmla="*/ 3006090 w 3263309"/>
              <a:gd name="connsiteY115" fmla="*/ 204060 h 3124448"/>
              <a:gd name="connsiteX116" fmla="*/ 3048000 w 3263309"/>
              <a:gd name="connsiteY116" fmla="*/ 211680 h 3124448"/>
              <a:gd name="connsiteX117" fmla="*/ 3810 w 3263309"/>
              <a:gd name="connsiteY117" fmla="*/ 3038700 h 3124448"/>
              <a:gd name="connsiteX0" fmla="*/ 345131 w 3623100"/>
              <a:gd name="connsiteY0" fmla="*/ 2952038 h 3033976"/>
              <a:gd name="connsiteX1" fmla="*/ 455621 w 3623100"/>
              <a:gd name="connsiteY1" fmla="*/ 2982518 h 3033976"/>
              <a:gd name="connsiteX2" fmla="*/ 486101 w 3623100"/>
              <a:gd name="connsiteY2" fmla="*/ 2967278 h 3033976"/>
              <a:gd name="connsiteX3" fmla="*/ 547061 w 3623100"/>
              <a:gd name="connsiteY3" fmla="*/ 2910128 h 3033976"/>
              <a:gd name="connsiteX4" fmla="*/ 577541 w 3623100"/>
              <a:gd name="connsiteY4" fmla="*/ 2898698 h 3033976"/>
              <a:gd name="connsiteX5" fmla="*/ 608021 w 3623100"/>
              <a:gd name="connsiteY5" fmla="*/ 3020618 h 3033976"/>
              <a:gd name="connsiteX6" fmla="*/ 688031 w 3623100"/>
              <a:gd name="connsiteY6" fmla="*/ 3028238 h 3033976"/>
              <a:gd name="connsiteX7" fmla="*/ 733751 w 3623100"/>
              <a:gd name="connsiteY7" fmla="*/ 2997758 h 3033976"/>
              <a:gd name="connsiteX8" fmla="*/ 768041 w 3623100"/>
              <a:gd name="connsiteY8" fmla="*/ 2986328 h 3033976"/>
              <a:gd name="connsiteX9" fmla="*/ 825191 w 3623100"/>
              <a:gd name="connsiteY9" fmla="*/ 3001568 h 3033976"/>
              <a:gd name="connsiteX10" fmla="*/ 859481 w 3623100"/>
              <a:gd name="connsiteY10" fmla="*/ 2967278 h 3033976"/>
              <a:gd name="connsiteX11" fmla="*/ 889961 w 3623100"/>
              <a:gd name="connsiteY11" fmla="*/ 2906318 h 3033976"/>
              <a:gd name="connsiteX12" fmla="*/ 901391 w 3623100"/>
              <a:gd name="connsiteY12" fmla="*/ 2879648 h 3033976"/>
              <a:gd name="connsiteX13" fmla="*/ 916631 w 3623100"/>
              <a:gd name="connsiteY13" fmla="*/ 2814878 h 3033976"/>
              <a:gd name="connsiteX14" fmla="*/ 966161 w 3623100"/>
              <a:gd name="connsiteY14" fmla="*/ 2746298 h 3033976"/>
              <a:gd name="connsiteX15" fmla="*/ 1019501 w 3623100"/>
              <a:gd name="connsiteY15" fmla="*/ 2731058 h 3033976"/>
              <a:gd name="connsiteX16" fmla="*/ 1049981 w 3623100"/>
              <a:gd name="connsiteY16" fmla="*/ 2727248 h 3033976"/>
              <a:gd name="connsiteX17" fmla="*/ 1095701 w 3623100"/>
              <a:gd name="connsiteY17" fmla="*/ 2734868 h 3033976"/>
              <a:gd name="connsiteX18" fmla="*/ 1179521 w 3623100"/>
              <a:gd name="connsiteY18" fmla="*/ 2742488 h 3033976"/>
              <a:gd name="connsiteX19" fmla="*/ 1202381 w 3623100"/>
              <a:gd name="connsiteY19" fmla="*/ 2750108 h 3033976"/>
              <a:gd name="connsiteX20" fmla="*/ 1240481 w 3623100"/>
              <a:gd name="connsiteY20" fmla="*/ 2731058 h 3033976"/>
              <a:gd name="connsiteX21" fmla="*/ 1290011 w 3623100"/>
              <a:gd name="connsiteY21" fmla="*/ 2715818 h 3033976"/>
              <a:gd name="connsiteX22" fmla="*/ 1339541 w 3623100"/>
              <a:gd name="connsiteY22" fmla="*/ 2712008 h 3033976"/>
              <a:gd name="connsiteX23" fmla="*/ 1373831 w 3623100"/>
              <a:gd name="connsiteY23" fmla="*/ 2704388 h 3033976"/>
              <a:gd name="connsiteX24" fmla="*/ 1423361 w 3623100"/>
              <a:gd name="connsiteY24" fmla="*/ 2662478 h 3033976"/>
              <a:gd name="connsiteX25" fmla="*/ 1457651 w 3623100"/>
              <a:gd name="connsiteY25" fmla="*/ 2616758 h 3033976"/>
              <a:gd name="connsiteX26" fmla="*/ 1450031 w 3623100"/>
              <a:gd name="connsiteY26" fmla="*/ 2582468 h 3033976"/>
              <a:gd name="connsiteX27" fmla="*/ 1556711 w 3623100"/>
              <a:gd name="connsiteY27" fmla="*/ 2506268 h 3033976"/>
              <a:gd name="connsiteX28" fmla="*/ 1625291 w 3623100"/>
              <a:gd name="connsiteY28" fmla="*/ 2471978 h 3033976"/>
              <a:gd name="connsiteX29" fmla="*/ 1701491 w 3623100"/>
              <a:gd name="connsiteY29" fmla="*/ 2449118 h 3033976"/>
              <a:gd name="connsiteX30" fmla="*/ 1747211 w 3623100"/>
              <a:gd name="connsiteY30" fmla="*/ 2411018 h 3033976"/>
              <a:gd name="connsiteX31" fmla="*/ 1831031 w 3623100"/>
              <a:gd name="connsiteY31" fmla="*/ 2384348 h 3033976"/>
              <a:gd name="connsiteX32" fmla="*/ 1888181 w 3623100"/>
              <a:gd name="connsiteY32" fmla="*/ 2376728 h 3033976"/>
              <a:gd name="connsiteX33" fmla="*/ 1907231 w 3623100"/>
              <a:gd name="connsiteY33" fmla="*/ 2365298 h 3033976"/>
              <a:gd name="connsiteX34" fmla="*/ 1907231 w 3623100"/>
              <a:gd name="connsiteY34" fmla="*/ 2338628 h 3033976"/>
              <a:gd name="connsiteX35" fmla="*/ 1945331 w 3623100"/>
              <a:gd name="connsiteY35" fmla="*/ 2311958 h 3033976"/>
              <a:gd name="connsiteX36" fmla="*/ 2025341 w 3623100"/>
              <a:gd name="connsiteY36" fmla="*/ 2308148 h 3033976"/>
              <a:gd name="connsiteX37" fmla="*/ 2063441 w 3623100"/>
              <a:gd name="connsiteY37" fmla="*/ 2289098 h 3033976"/>
              <a:gd name="connsiteX38" fmla="*/ 2048201 w 3623100"/>
              <a:gd name="connsiteY38" fmla="*/ 2243378 h 3033976"/>
              <a:gd name="connsiteX39" fmla="*/ 2059631 w 3623100"/>
              <a:gd name="connsiteY39" fmla="*/ 2201468 h 3033976"/>
              <a:gd name="connsiteX40" fmla="*/ 2025341 w 3623100"/>
              <a:gd name="connsiteY40" fmla="*/ 2151938 h 3033976"/>
              <a:gd name="connsiteX41" fmla="*/ 2010101 w 3623100"/>
              <a:gd name="connsiteY41" fmla="*/ 2090978 h 3033976"/>
              <a:gd name="connsiteX42" fmla="*/ 2010101 w 3623100"/>
              <a:gd name="connsiteY42" fmla="*/ 2037638 h 3033976"/>
              <a:gd name="connsiteX43" fmla="*/ 2048201 w 3623100"/>
              <a:gd name="connsiteY43" fmla="*/ 1965248 h 3033976"/>
              <a:gd name="connsiteX44" fmla="*/ 2132021 w 3623100"/>
              <a:gd name="connsiteY44" fmla="*/ 1950008 h 3033976"/>
              <a:gd name="connsiteX45" fmla="*/ 2143451 w 3623100"/>
              <a:gd name="connsiteY45" fmla="*/ 1927148 h 3033976"/>
              <a:gd name="connsiteX46" fmla="*/ 2109161 w 3623100"/>
              <a:gd name="connsiteY46" fmla="*/ 1923338 h 3033976"/>
              <a:gd name="connsiteX47" fmla="*/ 2093921 w 3623100"/>
              <a:gd name="connsiteY47" fmla="*/ 1892858 h 3033976"/>
              <a:gd name="connsiteX48" fmla="*/ 2071061 w 3623100"/>
              <a:gd name="connsiteY48" fmla="*/ 1881428 h 3033976"/>
              <a:gd name="connsiteX49" fmla="*/ 2132021 w 3623100"/>
              <a:gd name="connsiteY49" fmla="*/ 1850948 h 3033976"/>
              <a:gd name="connsiteX50" fmla="*/ 2162501 w 3623100"/>
              <a:gd name="connsiteY50" fmla="*/ 1839518 h 3033976"/>
              <a:gd name="connsiteX51" fmla="*/ 2192981 w 3623100"/>
              <a:gd name="connsiteY51" fmla="*/ 1839518 h 3033976"/>
              <a:gd name="connsiteX52" fmla="*/ 2204411 w 3623100"/>
              <a:gd name="connsiteY52" fmla="*/ 1854758 h 3033976"/>
              <a:gd name="connsiteX53" fmla="*/ 2223461 w 3623100"/>
              <a:gd name="connsiteY53" fmla="*/ 1820468 h 3033976"/>
              <a:gd name="connsiteX54" fmla="*/ 2200601 w 3623100"/>
              <a:gd name="connsiteY54" fmla="*/ 1778558 h 3033976"/>
              <a:gd name="connsiteX55" fmla="*/ 2181551 w 3623100"/>
              <a:gd name="connsiteY55" fmla="*/ 1656638 h 3033976"/>
              <a:gd name="connsiteX56" fmla="*/ 2154881 w 3623100"/>
              <a:gd name="connsiteY56" fmla="*/ 1580438 h 3033976"/>
              <a:gd name="connsiteX57" fmla="*/ 2139641 w 3623100"/>
              <a:gd name="connsiteY57" fmla="*/ 1523288 h 3033976"/>
              <a:gd name="connsiteX58" fmla="*/ 2109161 w 3623100"/>
              <a:gd name="connsiteY58" fmla="*/ 1462328 h 3033976"/>
              <a:gd name="connsiteX59" fmla="*/ 2090111 w 3623100"/>
              <a:gd name="connsiteY59" fmla="*/ 1416608 h 3033976"/>
              <a:gd name="connsiteX60" fmla="*/ 2097731 w 3623100"/>
              <a:gd name="connsiteY60" fmla="*/ 1328978 h 3033976"/>
              <a:gd name="connsiteX61" fmla="*/ 2101541 w 3623100"/>
              <a:gd name="connsiteY61" fmla="*/ 1317548 h 3033976"/>
              <a:gd name="connsiteX62" fmla="*/ 2086301 w 3623100"/>
              <a:gd name="connsiteY62" fmla="*/ 1302308 h 3033976"/>
              <a:gd name="connsiteX63" fmla="*/ 2082491 w 3623100"/>
              <a:gd name="connsiteY63" fmla="*/ 1214678 h 3033976"/>
              <a:gd name="connsiteX64" fmla="*/ 2082491 w 3623100"/>
              <a:gd name="connsiteY64" fmla="*/ 1191818 h 3033976"/>
              <a:gd name="connsiteX65" fmla="*/ 2120591 w 3623100"/>
              <a:gd name="connsiteY65" fmla="*/ 1138478 h 3033976"/>
              <a:gd name="connsiteX66" fmla="*/ 2097731 w 3623100"/>
              <a:gd name="connsiteY66" fmla="*/ 1111808 h 3033976"/>
              <a:gd name="connsiteX67" fmla="*/ 2055821 w 3623100"/>
              <a:gd name="connsiteY67" fmla="*/ 1107998 h 3033976"/>
              <a:gd name="connsiteX68" fmla="*/ 2029151 w 3623100"/>
              <a:gd name="connsiteY68" fmla="*/ 1104188 h 3033976"/>
              <a:gd name="connsiteX69" fmla="*/ 1960571 w 3623100"/>
              <a:gd name="connsiteY69" fmla="*/ 1100378 h 3033976"/>
              <a:gd name="connsiteX70" fmla="*/ 1926281 w 3623100"/>
              <a:gd name="connsiteY70" fmla="*/ 1066088 h 3033976"/>
              <a:gd name="connsiteX71" fmla="*/ 1972001 w 3623100"/>
              <a:gd name="connsiteY71" fmla="*/ 1016558 h 3033976"/>
              <a:gd name="connsiteX72" fmla="*/ 2032961 w 3623100"/>
              <a:gd name="connsiteY72" fmla="*/ 1001318 h 3033976"/>
              <a:gd name="connsiteX73" fmla="*/ 2093921 w 3623100"/>
              <a:gd name="connsiteY73" fmla="*/ 1005128 h 3033976"/>
              <a:gd name="connsiteX74" fmla="*/ 2143451 w 3623100"/>
              <a:gd name="connsiteY74" fmla="*/ 967028 h 3033976"/>
              <a:gd name="connsiteX75" fmla="*/ 2185361 w 3623100"/>
              <a:gd name="connsiteY75" fmla="*/ 967028 h 3033976"/>
              <a:gd name="connsiteX76" fmla="*/ 2227271 w 3623100"/>
              <a:gd name="connsiteY76" fmla="*/ 959408 h 3033976"/>
              <a:gd name="connsiteX77" fmla="*/ 2333951 w 3623100"/>
              <a:gd name="connsiteY77" fmla="*/ 925118 h 3033976"/>
              <a:gd name="connsiteX78" fmla="*/ 2406341 w 3623100"/>
              <a:gd name="connsiteY78" fmla="*/ 902258 h 3033976"/>
              <a:gd name="connsiteX79" fmla="*/ 2463491 w 3623100"/>
              <a:gd name="connsiteY79" fmla="*/ 879398 h 3033976"/>
              <a:gd name="connsiteX80" fmla="*/ 2520641 w 3623100"/>
              <a:gd name="connsiteY80" fmla="*/ 860348 h 3033976"/>
              <a:gd name="connsiteX81" fmla="*/ 2539691 w 3623100"/>
              <a:gd name="connsiteY81" fmla="*/ 906068 h 3033976"/>
              <a:gd name="connsiteX82" fmla="*/ 2573981 w 3623100"/>
              <a:gd name="connsiteY82" fmla="*/ 947978 h 3033976"/>
              <a:gd name="connsiteX83" fmla="*/ 2634941 w 3623100"/>
              <a:gd name="connsiteY83" fmla="*/ 932738 h 3033976"/>
              <a:gd name="connsiteX84" fmla="*/ 2673041 w 3623100"/>
              <a:gd name="connsiteY84" fmla="*/ 917498 h 3033976"/>
              <a:gd name="connsiteX85" fmla="*/ 2703521 w 3623100"/>
              <a:gd name="connsiteY85" fmla="*/ 925118 h 3033976"/>
              <a:gd name="connsiteX86" fmla="*/ 2753051 w 3623100"/>
              <a:gd name="connsiteY86" fmla="*/ 959408 h 3033976"/>
              <a:gd name="connsiteX87" fmla="*/ 2787341 w 3623100"/>
              <a:gd name="connsiteY87" fmla="*/ 940358 h 3033976"/>
              <a:gd name="connsiteX88" fmla="*/ 2787341 w 3623100"/>
              <a:gd name="connsiteY88" fmla="*/ 913688 h 3033976"/>
              <a:gd name="connsiteX89" fmla="*/ 2802581 w 3623100"/>
              <a:gd name="connsiteY89" fmla="*/ 875588 h 3033976"/>
              <a:gd name="connsiteX90" fmla="*/ 2798771 w 3623100"/>
              <a:gd name="connsiteY90" fmla="*/ 814628 h 3033976"/>
              <a:gd name="connsiteX91" fmla="*/ 2741621 w 3623100"/>
              <a:gd name="connsiteY91" fmla="*/ 799388 h 3033976"/>
              <a:gd name="connsiteX92" fmla="*/ 2699711 w 3623100"/>
              <a:gd name="connsiteY92" fmla="*/ 795578 h 3033976"/>
              <a:gd name="connsiteX93" fmla="*/ 2695901 w 3623100"/>
              <a:gd name="connsiteY93" fmla="*/ 753668 h 3033976"/>
              <a:gd name="connsiteX94" fmla="*/ 2718761 w 3623100"/>
              <a:gd name="connsiteY94" fmla="*/ 673658 h 3033976"/>
              <a:gd name="connsiteX95" fmla="*/ 2749241 w 3623100"/>
              <a:gd name="connsiteY95" fmla="*/ 627938 h 3033976"/>
              <a:gd name="connsiteX96" fmla="*/ 2768291 w 3623100"/>
              <a:gd name="connsiteY96" fmla="*/ 574598 h 3033976"/>
              <a:gd name="connsiteX97" fmla="*/ 2791151 w 3623100"/>
              <a:gd name="connsiteY97" fmla="*/ 513638 h 3033976"/>
              <a:gd name="connsiteX98" fmla="*/ 2817821 w 3623100"/>
              <a:gd name="connsiteY98" fmla="*/ 429818 h 3033976"/>
              <a:gd name="connsiteX99" fmla="*/ 2817821 w 3623100"/>
              <a:gd name="connsiteY99" fmla="*/ 387908 h 3033976"/>
              <a:gd name="connsiteX100" fmla="*/ 2836871 w 3623100"/>
              <a:gd name="connsiteY100" fmla="*/ 323138 h 3033976"/>
              <a:gd name="connsiteX101" fmla="*/ 2855921 w 3623100"/>
              <a:gd name="connsiteY101" fmla="*/ 262178 h 3033976"/>
              <a:gd name="connsiteX102" fmla="*/ 2863541 w 3623100"/>
              <a:gd name="connsiteY102" fmla="*/ 216458 h 3033976"/>
              <a:gd name="connsiteX103" fmla="*/ 2897831 w 3623100"/>
              <a:gd name="connsiteY103" fmla="*/ 166928 h 3033976"/>
              <a:gd name="connsiteX104" fmla="*/ 2901641 w 3623100"/>
              <a:gd name="connsiteY104" fmla="*/ 132638 h 3033976"/>
              <a:gd name="connsiteX105" fmla="*/ 2916881 w 3623100"/>
              <a:gd name="connsiteY105" fmla="*/ 102158 h 3033976"/>
              <a:gd name="connsiteX106" fmla="*/ 2916881 w 3623100"/>
              <a:gd name="connsiteY106" fmla="*/ 64058 h 3033976"/>
              <a:gd name="connsiteX107" fmla="*/ 2924501 w 3623100"/>
              <a:gd name="connsiteY107" fmla="*/ 6908 h 3033976"/>
              <a:gd name="connsiteX108" fmla="*/ 2974031 w 3623100"/>
              <a:gd name="connsiteY108" fmla="*/ 6908 h 3033976"/>
              <a:gd name="connsiteX109" fmla="*/ 3031181 w 3623100"/>
              <a:gd name="connsiteY109" fmla="*/ 60248 h 3033976"/>
              <a:gd name="connsiteX110" fmla="*/ 3118811 w 3623100"/>
              <a:gd name="connsiteY110" fmla="*/ 94538 h 3033976"/>
              <a:gd name="connsiteX111" fmla="*/ 3179771 w 3623100"/>
              <a:gd name="connsiteY111" fmla="*/ 109778 h 3033976"/>
              <a:gd name="connsiteX112" fmla="*/ 3217871 w 3623100"/>
              <a:gd name="connsiteY112" fmla="*/ 125018 h 3033976"/>
              <a:gd name="connsiteX113" fmla="*/ 3255971 w 3623100"/>
              <a:gd name="connsiteY113" fmla="*/ 121208 h 3033976"/>
              <a:gd name="connsiteX114" fmla="*/ 3297881 w 3623100"/>
              <a:gd name="connsiteY114" fmla="*/ 113588 h 3033976"/>
              <a:gd name="connsiteX115" fmla="*/ 3351221 w 3623100"/>
              <a:gd name="connsiteY115" fmla="*/ 113588 h 3033976"/>
              <a:gd name="connsiteX116" fmla="*/ 3393131 w 3623100"/>
              <a:gd name="connsiteY116" fmla="*/ 121208 h 3033976"/>
              <a:gd name="connsiteX117" fmla="*/ 150820 w 3623100"/>
              <a:gd name="connsiteY117" fmla="*/ 715568 h 3033976"/>
              <a:gd name="connsiteX118" fmla="*/ 348941 w 3623100"/>
              <a:gd name="connsiteY118" fmla="*/ 2948228 h 3033976"/>
              <a:gd name="connsiteX0" fmla="*/ 345131 w 3433704"/>
              <a:gd name="connsiteY0" fmla="*/ 3424992 h 3506930"/>
              <a:gd name="connsiteX1" fmla="*/ 455621 w 3433704"/>
              <a:gd name="connsiteY1" fmla="*/ 3455472 h 3506930"/>
              <a:gd name="connsiteX2" fmla="*/ 486101 w 3433704"/>
              <a:gd name="connsiteY2" fmla="*/ 3440232 h 3506930"/>
              <a:gd name="connsiteX3" fmla="*/ 547061 w 3433704"/>
              <a:gd name="connsiteY3" fmla="*/ 3383082 h 3506930"/>
              <a:gd name="connsiteX4" fmla="*/ 577541 w 3433704"/>
              <a:gd name="connsiteY4" fmla="*/ 3371652 h 3506930"/>
              <a:gd name="connsiteX5" fmla="*/ 608021 w 3433704"/>
              <a:gd name="connsiteY5" fmla="*/ 3493572 h 3506930"/>
              <a:gd name="connsiteX6" fmla="*/ 688031 w 3433704"/>
              <a:gd name="connsiteY6" fmla="*/ 3501192 h 3506930"/>
              <a:gd name="connsiteX7" fmla="*/ 733751 w 3433704"/>
              <a:gd name="connsiteY7" fmla="*/ 3470712 h 3506930"/>
              <a:gd name="connsiteX8" fmla="*/ 768041 w 3433704"/>
              <a:gd name="connsiteY8" fmla="*/ 3459282 h 3506930"/>
              <a:gd name="connsiteX9" fmla="*/ 825191 w 3433704"/>
              <a:gd name="connsiteY9" fmla="*/ 3474522 h 3506930"/>
              <a:gd name="connsiteX10" fmla="*/ 859481 w 3433704"/>
              <a:gd name="connsiteY10" fmla="*/ 3440232 h 3506930"/>
              <a:gd name="connsiteX11" fmla="*/ 889961 w 3433704"/>
              <a:gd name="connsiteY11" fmla="*/ 3379272 h 3506930"/>
              <a:gd name="connsiteX12" fmla="*/ 901391 w 3433704"/>
              <a:gd name="connsiteY12" fmla="*/ 3352602 h 3506930"/>
              <a:gd name="connsiteX13" fmla="*/ 916631 w 3433704"/>
              <a:gd name="connsiteY13" fmla="*/ 3287832 h 3506930"/>
              <a:gd name="connsiteX14" fmla="*/ 966161 w 3433704"/>
              <a:gd name="connsiteY14" fmla="*/ 3219252 h 3506930"/>
              <a:gd name="connsiteX15" fmla="*/ 1019501 w 3433704"/>
              <a:gd name="connsiteY15" fmla="*/ 3204012 h 3506930"/>
              <a:gd name="connsiteX16" fmla="*/ 1049981 w 3433704"/>
              <a:gd name="connsiteY16" fmla="*/ 3200202 h 3506930"/>
              <a:gd name="connsiteX17" fmla="*/ 1095701 w 3433704"/>
              <a:gd name="connsiteY17" fmla="*/ 3207822 h 3506930"/>
              <a:gd name="connsiteX18" fmla="*/ 1179521 w 3433704"/>
              <a:gd name="connsiteY18" fmla="*/ 3215442 h 3506930"/>
              <a:gd name="connsiteX19" fmla="*/ 1202381 w 3433704"/>
              <a:gd name="connsiteY19" fmla="*/ 3223062 h 3506930"/>
              <a:gd name="connsiteX20" fmla="*/ 1240481 w 3433704"/>
              <a:gd name="connsiteY20" fmla="*/ 3204012 h 3506930"/>
              <a:gd name="connsiteX21" fmla="*/ 1290011 w 3433704"/>
              <a:gd name="connsiteY21" fmla="*/ 3188772 h 3506930"/>
              <a:gd name="connsiteX22" fmla="*/ 1339541 w 3433704"/>
              <a:gd name="connsiteY22" fmla="*/ 3184962 h 3506930"/>
              <a:gd name="connsiteX23" fmla="*/ 1373831 w 3433704"/>
              <a:gd name="connsiteY23" fmla="*/ 3177342 h 3506930"/>
              <a:gd name="connsiteX24" fmla="*/ 1423361 w 3433704"/>
              <a:gd name="connsiteY24" fmla="*/ 3135432 h 3506930"/>
              <a:gd name="connsiteX25" fmla="*/ 1457651 w 3433704"/>
              <a:gd name="connsiteY25" fmla="*/ 3089712 h 3506930"/>
              <a:gd name="connsiteX26" fmla="*/ 1450031 w 3433704"/>
              <a:gd name="connsiteY26" fmla="*/ 3055422 h 3506930"/>
              <a:gd name="connsiteX27" fmla="*/ 1556711 w 3433704"/>
              <a:gd name="connsiteY27" fmla="*/ 2979222 h 3506930"/>
              <a:gd name="connsiteX28" fmla="*/ 1625291 w 3433704"/>
              <a:gd name="connsiteY28" fmla="*/ 2944932 h 3506930"/>
              <a:gd name="connsiteX29" fmla="*/ 1701491 w 3433704"/>
              <a:gd name="connsiteY29" fmla="*/ 2922072 h 3506930"/>
              <a:gd name="connsiteX30" fmla="*/ 1747211 w 3433704"/>
              <a:gd name="connsiteY30" fmla="*/ 2883972 h 3506930"/>
              <a:gd name="connsiteX31" fmla="*/ 1831031 w 3433704"/>
              <a:gd name="connsiteY31" fmla="*/ 2857302 h 3506930"/>
              <a:gd name="connsiteX32" fmla="*/ 1888181 w 3433704"/>
              <a:gd name="connsiteY32" fmla="*/ 2849682 h 3506930"/>
              <a:gd name="connsiteX33" fmla="*/ 1907231 w 3433704"/>
              <a:gd name="connsiteY33" fmla="*/ 2838252 h 3506930"/>
              <a:gd name="connsiteX34" fmla="*/ 1907231 w 3433704"/>
              <a:gd name="connsiteY34" fmla="*/ 2811582 h 3506930"/>
              <a:gd name="connsiteX35" fmla="*/ 1945331 w 3433704"/>
              <a:gd name="connsiteY35" fmla="*/ 2784912 h 3506930"/>
              <a:gd name="connsiteX36" fmla="*/ 2025341 w 3433704"/>
              <a:gd name="connsiteY36" fmla="*/ 2781102 h 3506930"/>
              <a:gd name="connsiteX37" fmla="*/ 2063441 w 3433704"/>
              <a:gd name="connsiteY37" fmla="*/ 2762052 h 3506930"/>
              <a:gd name="connsiteX38" fmla="*/ 2048201 w 3433704"/>
              <a:gd name="connsiteY38" fmla="*/ 2716332 h 3506930"/>
              <a:gd name="connsiteX39" fmla="*/ 2059631 w 3433704"/>
              <a:gd name="connsiteY39" fmla="*/ 2674422 h 3506930"/>
              <a:gd name="connsiteX40" fmla="*/ 2025341 w 3433704"/>
              <a:gd name="connsiteY40" fmla="*/ 2624892 h 3506930"/>
              <a:gd name="connsiteX41" fmla="*/ 2010101 w 3433704"/>
              <a:gd name="connsiteY41" fmla="*/ 2563932 h 3506930"/>
              <a:gd name="connsiteX42" fmla="*/ 2010101 w 3433704"/>
              <a:gd name="connsiteY42" fmla="*/ 2510592 h 3506930"/>
              <a:gd name="connsiteX43" fmla="*/ 2048201 w 3433704"/>
              <a:gd name="connsiteY43" fmla="*/ 2438202 h 3506930"/>
              <a:gd name="connsiteX44" fmla="*/ 2132021 w 3433704"/>
              <a:gd name="connsiteY44" fmla="*/ 2422962 h 3506930"/>
              <a:gd name="connsiteX45" fmla="*/ 2143451 w 3433704"/>
              <a:gd name="connsiteY45" fmla="*/ 2400102 h 3506930"/>
              <a:gd name="connsiteX46" fmla="*/ 2109161 w 3433704"/>
              <a:gd name="connsiteY46" fmla="*/ 2396292 h 3506930"/>
              <a:gd name="connsiteX47" fmla="*/ 2093921 w 3433704"/>
              <a:gd name="connsiteY47" fmla="*/ 2365812 h 3506930"/>
              <a:gd name="connsiteX48" fmla="*/ 2071061 w 3433704"/>
              <a:gd name="connsiteY48" fmla="*/ 2354382 h 3506930"/>
              <a:gd name="connsiteX49" fmla="*/ 2132021 w 3433704"/>
              <a:gd name="connsiteY49" fmla="*/ 2323902 h 3506930"/>
              <a:gd name="connsiteX50" fmla="*/ 2162501 w 3433704"/>
              <a:gd name="connsiteY50" fmla="*/ 2312472 h 3506930"/>
              <a:gd name="connsiteX51" fmla="*/ 2192981 w 3433704"/>
              <a:gd name="connsiteY51" fmla="*/ 2312472 h 3506930"/>
              <a:gd name="connsiteX52" fmla="*/ 2204411 w 3433704"/>
              <a:gd name="connsiteY52" fmla="*/ 2327712 h 3506930"/>
              <a:gd name="connsiteX53" fmla="*/ 2223461 w 3433704"/>
              <a:gd name="connsiteY53" fmla="*/ 2293422 h 3506930"/>
              <a:gd name="connsiteX54" fmla="*/ 2200601 w 3433704"/>
              <a:gd name="connsiteY54" fmla="*/ 2251512 h 3506930"/>
              <a:gd name="connsiteX55" fmla="*/ 2181551 w 3433704"/>
              <a:gd name="connsiteY55" fmla="*/ 2129592 h 3506930"/>
              <a:gd name="connsiteX56" fmla="*/ 2154881 w 3433704"/>
              <a:gd name="connsiteY56" fmla="*/ 2053392 h 3506930"/>
              <a:gd name="connsiteX57" fmla="*/ 2139641 w 3433704"/>
              <a:gd name="connsiteY57" fmla="*/ 1996242 h 3506930"/>
              <a:gd name="connsiteX58" fmla="*/ 2109161 w 3433704"/>
              <a:gd name="connsiteY58" fmla="*/ 1935282 h 3506930"/>
              <a:gd name="connsiteX59" fmla="*/ 2090111 w 3433704"/>
              <a:gd name="connsiteY59" fmla="*/ 1889562 h 3506930"/>
              <a:gd name="connsiteX60" fmla="*/ 2097731 w 3433704"/>
              <a:gd name="connsiteY60" fmla="*/ 1801932 h 3506930"/>
              <a:gd name="connsiteX61" fmla="*/ 2101541 w 3433704"/>
              <a:gd name="connsiteY61" fmla="*/ 1790502 h 3506930"/>
              <a:gd name="connsiteX62" fmla="*/ 2086301 w 3433704"/>
              <a:gd name="connsiteY62" fmla="*/ 1775262 h 3506930"/>
              <a:gd name="connsiteX63" fmla="*/ 2082491 w 3433704"/>
              <a:gd name="connsiteY63" fmla="*/ 1687632 h 3506930"/>
              <a:gd name="connsiteX64" fmla="*/ 2082491 w 3433704"/>
              <a:gd name="connsiteY64" fmla="*/ 1664772 h 3506930"/>
              <a:gd name="connsiteX65" fmla="*/ 2120591 w 3433704"/>
              <a:gd name="connsiteY65" fmla="*/ 1611432 h 3506930"/>
              <a:gd name="connsiteX66" fmla="*/ 2097731 w 3433704"/>
              <a:gd name="connsiteY66" fmla="*/ 1584762 h 3506930"/>
              <a:gd name="connsiteX67" fmla="*/ 2055821 w 3433704"/>
              <a:gd name="connsiteY67" fmla="*/ 1580952 h 3506930"/>
              <a:gd name="connsiteX68" fmla="*/ 2029151 w 3433704"/>
              <a:gd name="connsiteY68" fmla="*/ 1577142 h 3506930"/>
              <a:gd name="connsiteX69" fmla="*/ 1960571 w 3433704"/>
              <a:gd name="connsiteY69" fmla="*/ 1573332 h 3506930"/>
              <a:gd name="connsiteX70" fmla="*/ 1926281 w 3433704"/>
              <a:gd name="connsiteY70" fmla="*/ 1539042 h 3506930"/>
              <a:gd name="connsiteX71" fmla="*/ 1972001 w 3433704"/>
              <a:gd name="connsiteY71" fmla="*/ 1489512 h 3506930"/>
              <a:gd name="connsiteX72" fmla="*/ 2032961 w 3433704"/>
              <a:gd name="connsiteY72" fmla="*/ 1474272 h 3506930"/>
              <a:gd name="connsiteX73" fmla="*/ 2093921 w 3433704"/>
              <a:gd name="connsiteY73" fmla="*/ 1478082 h 3506930"/>
              <a:gd name="connsiteX74" fmla="*/ 2143451 w 3433704"/>
              <a:gd name="connsiteY74" fmla="*/ 1439982 h 3506930"/>
              <a:gd name="connsiteX75" fmla="*/ 2185361 w 3433704"/>
              <a:gd name="connsiteY75" fmla="*/ 1439982 h 3506930"/>
              <a:gd name="connsiteX76" fmla="*/ 2227271 w 3433704"/>
              <a:gd name="connsiteY76" fmla="*/ 1432362 h 3506930"/>
              <a:gd name="connsiteX77" fmla="*/ 2333951 w 3433704"/>
              <a:gd name="connsiteY77" fmla="*/ 1398072 h 3506930"/>
              <a:gd name="connsiteX78" fmla="*/ 2406341 w 3433704"/>
              <a:gd name="connsiteY78" fmla="*/ 1375212 h 3506930"/>
              <a:gd name="connsiteX79" fmla="*/ 2463491 w 3433704"/>
              <a:gd name="connsiteY79" fmla="*/ 1352352 h 3506930"/>
              <a:gd name="connsiteX80" fmla="*/ 2520641 w 3433704"/>
              <a:gd name="connsiteY80" fmla="*/ 1333302 h 3506930"/>
              <a:gd name="connsiteX81" fmla="*/ 2539691 w 3433704"/>
              <a:gd name="connsiteY81" fmla="*/ 1379022 h 3506930"/>
              <a:gd name="connsiteX82" fmla="*/ 2573981 w 3433704"/>
              <a:gd name="connsiteY82" fmla="*/ 1420932 h 3506930"/>
              <a:gd name="connsiteX83" fmla="*/ 2634941 w 3433704"/>
              <a:gd name="connsiteY83" fmla="*/ 1405692 h 3506930"/>
              <a:gd name="connsiteX84" fmla="*/ 2673041 w 3433704"/>
              <a:gd name="connsiteY84" fmla="*/ 1390452 h 3506930"/>
              <a:gd name="connsiteX85" fmla="*/ 2703521 w 3433704"/>
              <a:gd name="connsiteY85" fmla="*/ 1398072 h 3506930"/>
              <a:gd name="connsiteX86" fmla="*/ 2753051 w 3433704"/>
              <a:gd name="connsiteY86" fmla="*/ 1432362 h 3506930"/>
              <a:gd name="connsiteX87" fmla="*/ 2787341 w 3433704"/>
              <a:gd name="connsiteY87" fmla="*/ 1413312 h 3506930"/>
              <a:gd name="connsiteX88" fmla="*/ 2787341 w 3433704"/>
              <a:gd name="connsiteY88" fmla="*/ 1386642 h 3506930"/>
              <a:gd name="connsiteX89" fmla="*/ 2802581 w 3433704"/>
              <a:gd name="connsiteY89" fmla="*/ 1348542 h 3506930"/>
              <a:gd name="connsiteX90" fmla="*/ 2798771 w 3433704"/>
              <a:gd name="connsiteY90" fmla="*/ 1287582 h 3506930"/>
              <a:gd name="connsiteX91" fmla="*/ 2741621 w 3433704"/>
              <a:gd name="connsiteY91" fmla="*/ 1272342 h 3506930"/>
              <a:gd name="connsiteX92" fmla="*/ 2699711 w 3433704"/>
              <a:gd name="connsiteY92" fmla="*/ 1268532 h 3506930"/>
              <a:gd name="connsiteX93" fmla="*/ 2695901 w 3433704"/>
              <a:gd name="connsiteY93" fmla="*/ 1226622 h 3506930"/>
              <a:gd name="connsiteX94" fmla="*/ 2718761 w 3433704"/>
              <a:gd name="connsiteY94" fmla="*/ 1146612 h 3506930"/>
              <a:gd name="connsiteX95" fmla="*/ 2749241 w 3433704"/>
              <a:gd name="connsiteY95" fmla="*/ 1100892 h 3506930"/>
              <a:gd name="connsiteX96" fmla="*/ 2768291 w 3433704"/>
              <a:gd name="connsiteY96" fmla="*/ 1047552 h 3506930"/>
              <a:gd name="connsiteX97" fmla="*/ 2791151 w 3433704"/>
              <a:gd name="connsiteY97" fmla="*/ 986592 h 3506930"/>
              <a:gd name="connsiteX98" fmla="*/ 2817821 w 3433704"/>
              <a:gd name="connsiteY98" fmla="*/ 902772 h 3506930"/>
              <a:gd name="connsiteX99" fmla="*/ 2817821 w 3433704"/>
              <a:gd name="connsiteY99" fmla="*/ 860862 h 3506930"/>
              <a:gd name="connsiteX100" fmla="*/ 2836871 w 3433704"/>
              <a:gd name="connsiteY100" fmla="*/ 796092 h 3506930"/>
              <a:gd name="connsiteX101" fmla="*/ 2855921 w 3433704"/>
              <a:gd name="connsiteY101" fmla="*/ 735132 h 3506930"/>
              <a:gd name="connsiteX102" fmla="*/ 2863541 w 3433704"/>
              <a:gd name="connsiteY102" fmla="*/ 689412 h 3506930"/>
              <a:gd name="connsiteX103" fmla="*/ 2897831 w 3433704"/>
              <a:gd name="connsiteY103" fmla="*/ 639882 h 3506930"/>
              <a:gd name="connsiteX104" fmla="*/ 2901641 w 3433704"/>
              <a:gd name="connsiteY104" fmla="*/ 605592 h 3506930"/>
              <a:gd name="connsiteX105" fmla="*/ 2916881 w 3433704"/>
              <a:gd name="connsiteY105" fmla="*/ 575112 h 3506930"/>
              <a:gd name="connsiteX106" fmla="*/ 2916881 w 3433704"/>
              <a:gd name="connsiteY106" fmla="*/ 537012 h 3506930"/>
              <a:gd name="connsiteX107" fmla="*/ 2924501 w 3433704"/>
              <a:gd name="connsiteY107" fmla="*/ 479862 h 3506930"/>
              <a:gd name="connsiteX108" fmla="*/ 2974031 w 3433704"/>
              <a:gd name="connsiteY108" fmla="*/ 479862 h 3506930"/>
              <a:gd name="connsiteX109" fmla="*/ 3031181 w 3433704"/>
              <a:gd name="connsiteY109" fmla="*/ 533202 h 3506930"/>
              <a:gd name="connsiteX110" fmla="*/ 3118811 w 3433704"/>
              <a:gd name="connsiteY110" fmla="*/ 567492 h 3506930"/>
              <a:gd name="connsiteX111" fmla="*/ 3179771 w 3433704"/>
              <a:gd name="connsiteY111" fmla="*/ 582732 h 3506930"/>
              <a:gd name="connsiteX112" fmla="*/ 3217871 w 3433704"/>
              <a:gd name="connsiteY112" fmla="*/ 597972 h 3506930"/>
              <a:gd name="connsiteX113" fmla="*/ 3255971 w 3433704"/>
              <a:gd name="connsiteY113" fmla="*/ 594162 h 3506930"/>
              <a:gd name="connsiteX114" fmla="*/ 3297881 w 3433704"/>
              <a:gd name="connsiteY114" fmla="*/ 586542 h 3506930"/>
              <a:gd name="connsiteX115" fmla="*/ 3351221 w 3433704"/>
              <a:gd name="connsiteY115" fmla="*/ 586542 h 3506930"/>
              <a:gd name="connsiteX116" fmla="*/ 3393131 w 3433704"/>
              <a:gd name="connsiteY116" fmla="*/ 594162 h 3506930"/>
              <a:gd name="connsiteX117" fmla="*/ 2718760 w 3433704"/>
              <a:gd name="connsiteY117" fmla="*/ 11232 h 3506930"/>
              <a:gd name="connsiteX118" fmla="*/ 150820 w 3433704"/>
              <a:gd name="connsiteY118" fmla="*/ 1188522 h 3506930"/>
              <a:gd name="connsiteX119" fmla="*/ 348941 w 3433704"/>
              <a:gd name="connsiteY119" fmla="*/ 3421182 h 3506930"/>
              <a:gd name="connsiteX0" fmla="*/ 345131 w 3427805"/>
              <a:gd name="connsiteY0" fmla="*/ 3469994 h 3551932"/>
              <a:gd name="connsiteX1" fmla="*/ 455621 w 3427805"/>
              <a:gd name="connsiteY1" fmla="*/ 3500474 h 3551932"/>
              <a:gd name="connsiteX2" fmla="*/ 486101 w 3427805"/>
              <a:gd name="connsiteY2" fmla="*/ 3485234 h 3551932"/>
              <a:gd name="connsiteX3" fmla="*/ 547061 w 3427805"/>
              <a:gd name="connsiteY3" fmla="*/ 3428084 h 3551932"/>
              <a:gd name="connsiteX4" fmla="*/ 577541 w 3427805"/>
              <a:gd name="connsiteY4" fmla="*/ 3416654 h 3551932"/>
              <a:gd name="connsiteX5" fmla="*/ 608021 w 3427805"/>
              <a:gd name="connsiteY5" fmla="*/ 3538574 h 3551932"/>
              <a:gd name="connsiteX6" fmla="*/ 688031 w 3427805"/>
              <a:gd name="connsiteY6" fmla="*/ 3546194 h 3551932"/>
              <a:gd name="connsiteX7" fmla="*/ 733751 w 3427805"/>
              <a:gd name="connsiteY7" fmla="*/ 3515714 h 3551932"/>
              <a:gd name="connsiteX8" fmla="*/ 768041 w 3427805"/>
              <a:gd name="connsiteY8" fmla="*/ 3504284 h 3551932"/>
              <a:gd name="connsiteX9" fmla="*/ 825191 w 3427805"/>
              <a:gd name="connsiteY9" fmla="*/ 3519524 h 3551932"/>
              <a:gd name="connsiteX10" fmla="*/ 859481 w 3427805"/>
              <a:gd name="connsiteY10" fmla="*/ 3485234 h 3551932"/>
              <a:gd name="connsiteX11" fmla="*/ 889961 w 3427805"/>
              <a:gd name="connsiteY11" fmla="*/ 3424274 h 3551932"/>
              <a:gd name="connsiteX12" fmla="*/ 901391 w 3427805"/>
              <a:gd name="connsiteY12" fmla="*/ 3397604 h 3551932"/>
              <a:gd name="connsiteX13" fmla="*/ 916631 w 3427805"/>
              <a:gd name="connsiteY13" fmla="*/ 3332834 h 3551932"/>
              <a:gd name="connsiteX14" fmla="*/ 966161 w 3427805"/>
              <a:gd name="connsiteY14" fmla="*/ 3264254 h 3551932"/>
              <a:gd name="connsiteX15" fmla="*/ 1019501 w 3427805"/>
              <a:gd name="connsiteY15" fmla="*/ 3249014 h 3551932"/>
              <a:gd name="connsiteX16" fmla="*/ 1049981 w 3427805"/>
              <a:gd name="connsiteY16" fmla="*/ 3245204 h 3551932"/>
              <a:gd name="connsiteX17" fmla="*/ 1095701 w 3427805"/>
              <a:gd name="connsiteY17" fmla="*/ 3252824 h 3551932"/>
              <a:gd name="connsiteX18" fmla="*/ 1179521 w 3427805"/>
              <a:gd name="connsiteY18" fmla="*/ 3260444 h 3551932"/>
              <a:gd name="connsiteX19" fmla="*/ 1202381 w 3427805"/>
              <a:gd name="connsiteY19" fmla="*/ 3268064 h 3551932"/>
              <a:gd name="connsiteX20" fmla="*/ 1240481 w 3427805"/>
              <a:gd name="connsiteY20" fmla="*/ 3249014 h 3551932"/>
              <a:gd name="connsiteX21" fmla="*/ 1290011 w 3427805"/>
              <a:gd name="connsiteY21" fmla="*/ 3233774 h 3551932"/>
              <a:gd name="connsiteX22" fmla="*/ 1339541 w 3427805"/>
              <a:gd name="connsiteY22" fmla="*/ 3229964 h 3551932"/>
              <a:gd name="connsiteX23" fmla="*/ 1373831 w 3427805"/>
              <a:gd name="connsiteY23" fmla="*/ 3222344 h 3551932"/>
              <a:gd name="connsiteX24" fmla="*/ 1423361 w 3427805"/>
              <a:gd name="connsiteY24" fmla="*/ 3180434 h 3551932"/>
              <a:gd name="connsiteX25" fmla="*/ 1457651 w 3427805"/>
              <a:gd name="connsiteY25" fmla="*/ 3134714 h 3551932"/>
              <a:gd name="connsiteX26" fmla="*/ 1450031 w 3427805"/>
              <a:gd name="connsiteY26" fmla="*/ 3100424 h 3551932"/>
              <a:gd name="connsiteX27" fmla="*/ 1556711 w 3427805"/>
              <a:gd name="connsiteY27" fmla="*/ 3024224 h 3551932"/>
              <a:gd name="connsiteX28" fmla="*/ 1625291 w 3427805"/>
              <a:gd name="connsiteY28" fmla="*/ 2989934 h 3551932"/>
              <a:gd name="connsiteX29" fmla="*/ 1701491 w 3427805"/>
              <a:gd name="connsiteY29" fmla="*/ 2967074 h 3551932"/>
              <a:gd name="connsiteX30" fmla="*/ 1747211 w 3427805"/>
              <a:gd name="connsiteY30" fmla="*/ 2928974 h 3551932"/>
              <a:gd name="connsiteX31" fmla="*/ 1831031 w 3427805"/>
              <a:gd name="connsiteY31" fmla="*/ 2902304 h 3551932"/>
              <a:gd name="connsiteX32" fmla="*/ 1888181 w 3427805"/>
              <a:gd name="connsiteY32" fmla="*/ 2894684 h 3551932"/>
              <a:gd name="connsiteX33" fmla="*/ 1907231 w 3427805"/>
              <a:gd name="connsiteY33" fmla="*/ 2883254 h 3551932"/>
              <a:gd name="connsiteX34" fmla="*/ 1907231 w 3427805"/>
              <a:gd name="connsiteY34" fmla="*/ 2856584 h 3551932"/>
              <a:gd name="connsiteX35" fmla="*/ 1945331 w 3427805"/>
              <a:gd name="connsiteY35" fmla="*/ 2829914 h 3551932"/>
              <a:gd name="connsiteX36" fmla="*/ 2025341 w 3427805"/>
              <a:gd name="connsiteY36" fmla="*/ 2826104 h 3551932"/>
              <a:gd name="connsiteX37" fmla="*/ 2063441 w 3427805"/>
              <a:gd name="connsiteY37" fmla="*/ 2807054 h 3551932"/>
              <a:gd name="connsiteX38" fmla="*/ 2048201 w 3427805"/>
              <a:gd name="connsiteY38" fmla="*/ 2761334 h 3551932"/>
              <a:gd name="connsiteX39" fmla="*/ 2059631 w 3427805"/>
              <a:gd name="connsiteY39" fmla="*/ 2719424 h 3551932"/>
              <a:gd name="connsiteX40" fmla="*/ 2025341 w 3427805"/>
              <a:gd name="connsiteY40" fmla="*/ 2669894 h 3551932"/>
              <a:gd name="connsiteX41" fmla="*/ 2010101 w 3427805"/>
              <a:gd name="connsiteY41" fmla="*/ 2608934 h 3551932"/>
              <a:gd name="connsiteX42" fmla="*/ 2010101 w 3427805"/>
              <a:gd name="connsiteY42" fmla="*/ 2555594 h 3551932"/>
              <a:gd name="connsiteX43" fmla="*/ 2048201 w 3427805"/>
              <a:gd name="connsiteY43" fmla="*/ 2483204 h 3551932"/>
              <a:gd name="connsiteX44" fmla="*/ 2132021 w 3427805"/>
              <a:gd name="connsiteY44" fmla="*/ 2467964 h 3551932"/>
              <a:gd name="connsiteX45" fmla="*/ 2143451 w 3427805"/>
              <a:gd name="connsiteY45" fmla="*/ 2445104 h 3551932"/>
              <a:gd name="connsiteX46" fmla="*/ 2109161 w 3427805"/>
              <a:gd name="connsiteY46" fmla="*/ 2441294 h 3551932"/>
              <a:gd name="connsiteX47" fmla="*/ 2093921 w 3427805"/>
              <a:gd name="connsiteY47" fmla="*/ 2410814 h 3551932"/>
              <a:gd name="connsiteX48" fmla="*/ 2071061 w 3427805"/>
              <a:gd name="connsiteY48" fmla="*/ 2399384 h 3551932"/>
              <a:gd name="connsiteX49" fmla="*/ 2132021 w 3427805"/>
              <a:gd name="connsiteY49" fmla="*/ 2368904 h 3551932"/>
              <a:gd name="connsiteX50" fmla="*/ 2162501 w 3427805"/>
              <a:gd name="connsiteY50" fmla="*/ 2357474 h 3551932"/>
              <a:gd name="connsiteX51" fmla="*/ 2192981 w 3427805"/>
              <a:gd name="connsiteY51" fmla="*/ 2357474 h 3551932"/>
              <a:gd name="connsiteX52" fmla="*/ 2204411 w 3427805"/>
              <a:gd name="connsiteY52" fmla="*/ 2372714 h 3551932"/>
              <a:gd name="connsiteX53" fmla="*/ 2223461 w 3427805"/>
              <a:gd name="connsiteY53" fmla="*/ 2338424 h 3551932"/>
              <a:gd name="connsiteX54" fmla="*/ 2200601 w 3427805"/>
              <a:gd name="connsiteY54" fmla="*/ 2296514 h 3551932"/>
              <a:gd name="connsiteX55" fmla="*/ 2181551 w 3427805"/>
              <a:gd name="connsiteY55" fmla="*/ 2174594 h 3551932"/>
              <a:gd name="connsiteX56" fmla="*/ 2154881 w 3427805"/>
              <a:gd name="connsiteY56" fmla="*/ 2098394 h 3551932"/>
              <a:gd name="connsiteX57" fmla="*/ 2139641 w 3427805"/>
              <a:gd name="connsiteY57" fmla="*/ 2041244 h 3551932"/>
              <a:gd name="connsiteX58" fmla="*/ 2109161 w 3427805"/>
              <a:gd name="connsiteY58" fmla="*/ 1980284 h 3551932"/>
              <a:gd name="connsiteX59" fmla="*/ 2090111 w 3427805"/>
              <a:gd name="connsiteY59" fmla="*/ 1934564 h 3551932"/>
              <a:gd name="connsiteX60" fmla="*/ 2097731 w 3427805"/>
              <a:gd name="connsiteY60" fmla="*/ 1846934 h 3551932"/>
              <a:gd name="connsiteX61" fmla="*/ 2101541 w 3427805"/>
              <a:gd name="connsiteY61" fmla="*/ 1835504 h 3551932"/>
              <a:gd name="connsiteX62" fmla="*/ 2086301 w 3427805"/>
              <a:gd name="connsiteY62" fmla="*/ 1820264 h 3551932"/>
              <a:gd name="connsiteX63" fmla="*/ 2082491 w 3427805"/>
              <a:gd name="connsiteY63" fmla="*/ 1732634 h 3551932"/>
              <a:gd name="connsiteX64" fmla="*/ 2082491 w 3427805"/>
              <a:gd name="connsiteY64" fmla="*/ 1709774 h 3551932"/>
              <a:gd name="connsiteX65" fmla="*/ 2120591 w 3427805"/>
              <a:gd name="connsiteY65" fmla="*/ 1656434 h 3551932"/>
              <a:gd name="connsiteX66" fmla="*/ 2097731 w 3427805"/>
              <a:gd name="connsiteY66" fmla="*/ 1629764 h 3551932"/>
              <a:gd name="connsiteX67" fmla="*/ 2055821 w 3427805"/>
              <a:gd name="connsiteY67" fmla="*/ 1625954 h 3551932"/>
              <a:gd name="connsiteX68" fmla="*/ 2029151 w 3427805"/>
              <a:gd name="connsiteY68" fmla="*/ 1622144 h 3551932"/>
              <a:gd name="connsiteX69" fmla="*/ 1960571 w 3427805"/>
              <a:gd name="connsiteY69" fmla="*/ 1618334 h 3551932"/>
              <a:gd name="connsiteX70" fmla="*/ 1926281 w 3427805"/>
              <a:gd name="connsiteY70" fmla="*/ 1584044 h 3551932"/>
              <a:gd name="connsiteX71" fmla="*/ 1972001 w 3427805"/>
              <a:gd name="connsiteY71" fmla="*/ 1534514 h 3551932"/>
              <a:gd name="connsiteX72" fmla="*/ 2032961 w 3427805"/>
              <a:gd name="connsiteY72" fmla="*/ 1519274 h 3551932"/>
              <a:gd name="connsiteX73" fmla="*/ 2093921 w 3427805"/>
              <a:gd name="connsiteY73" fmla="*/ 1523084 h 3551932"/>
              <a:gd name="connsiteX74" fmla="*/ 2143451 w 3427805"/>
              <a:gd name="connsiteY74" fmla="*/ 1484984 h 3551932"/>
              <a:gd name="connsiteX75" fmla="*/ 2185361 w 3427805"/>
              <a:gd name="connsiteY75" fmla="*/ 1484984 h 3551932"/>
              <a:gd name="connsiteX76" fmla="*/ 2227271 w 3427805"/>
              <a:gd name="connsiteY76" fmla="*/ 1477364 h 3551932"/>
              <a:gd name="connsiteX77" fmla="*/ 2333951 w 3427805"/>
              <a:gd name="connsiteY77" fmla="*/ 1443074 h 3551932"/>
              <a:gd name="connsiteX78" fmla="*/ 2406341 w 3427805"/>
              <a:gd name="connsiteY78" fmla="*/ 1420214 h 3551932"/>
              <a:gd name="connsiteX79" fmla="*/ 2463491 w 3427805"/>
              <a:gd name="connsiteY79" fmla="*/ 1397354 h 3551932"/>
              <a:gd name="connsiteX80" fmla="*/ 2520641 w 3427805"/>
              <a:gd name="connsiteY80" fmla="*/ 1378304 h 3551932"/>
              <a:gd name="connsiteX81" fmla="*/ 2539691 w 3427805"/>
              <a:gd name="connsiteY81" fmla="*/ 1424024 h 3551932"/>
              <a:gd name="connsiteX82" fmla="*/ 2573981 w 3427805"/>
              <a:gd name="connsiteY82" fmla="*/ 1465934 h 3551932"/>
              <a:gd name="connsiteX83" fmla="*/ 2634941 w 3427805"/>
              <a:gd name="connsiteY83" fmla="*/ 1450694 h 3551932"/>
              <a:gd name="connsiteX84" fmla="*/ 2673041 w 3427805"/>
              <a:gd name="connsiteY84" fmla="*/ 1435454 h 3551932"/>
              <a:gd name="connsiteX85" fmla="*/ 2703521 w 3427805"/>
              <a:gd name="connsiteY85" fmla="*/ 1443074 h 3551932"/>
              <a:gd name="connsiteX86" fmla="*/ 2753051 w 3427805"/>
              <a:gd name="connsiteY86" fmla="*/ 1477364 h 3551932"/>
              <a:gd name="connsiteX87" fmla="*/ 2787341 w 3427805"/>
              <a:gd name="connsiteY87" fmla="*/ 1458314 h 3551932"/>
              <a:gd name="connsiteX88" fmla="*/ 2787341 w 3427805"/>
              <a:gd name="connsiteY88" fmla="*/ 1431644 h 3551932"/>
              <a:gd name="connsiteX89" fmla="*/ 2802581 w 3427805"/>
              <a:gd name="connsiteY89" fmla="*/ 1393544 h 3551932"/>
              <a:gd name="connsiteX90" fmla="*/ 2798771 w 3427805"/>
              <a:gd name="connsiteY90" fmla="*/ 1332584 h 3551932"/>
              <a:gd name="connsiteX91" fmla="*/ 2741621 w 3427805"/>
              <a:gd name="connsiteY91" fmla="*/ 1317344 h 3551932"/>
              <a:gd name="connsiteX92" fmla="*/ 2699711 w 3427805"/>
              <a:gd name="connsiteY92" fmla="*/ 1313534 h 3551932"/>
              <a:gd name="connsiteX93" fmla="*/ 2695901 w 3427805"/>
              <a:gd name="connsiteY93" fmla="*/ 1271624 h 3551932"/>
              <a:gd name="connsiteX94" fmla="*/ 2718761 w 3427805"/>
              <a:gd name="connsiteY94" fmla="*/ 1191614 h 3551932"/>
              <a:gd name="connsiteX95" fmla="*/ 2749241 w 3427805"/>
              <a:gd name="connsiteY95" fmla="*/ 1145894 h 3551932"/>
              <a:gd name="connsiteX96" fmla="*/ 2768291 w 3427805"/>
              <a:gd name="connsiteY96" fmla="*/ 1092554 h 3551932"/>
              <a:gd name="connsiteX97" fmla="*/ 2791151 w 3427805"/>
              <a:gd name="connsiteY97" fmla="*/ 1031594 h 3551932"/>
              <a:gd name="connsiteX98" fmla="*/ 2817821 w 3427805"/>
              <a:gd name="connsiteY98" fmla="*/ 947774 h 3551932"/>
              <a:gd name="connsiteX99" fmla="*/ 2817821 w 3427805"/>
              <a:gd name="connsiteY99" fmla="*/ 905864 h 3551932"/>
              <a:gd name="connsiteX100" fmla="*/ 2836871 w 3427805"/>
              <a:gd name="connsiteY100" fmla="*/ 841094 h 3551932"/>
              <a:gd name="connsiteX101" fmla="*/ 2855921 w 3427805"/>
              <a:gd name="connsiteY101" fmla="*/ 780134 h 3551932"/>
              <a:gd name="connsiteX102" fmla="*/ 2863541 w 3427805"/>
              <a:gd name="connsiteY102" fmla="*/ 734414 h 3551932"/>
              <a:gd name="connsiteX103" fmla="*/ 2897831 w 3427805"/>
              <a:gd name="connsiteY103" fmla="*/ 684884 h 3551932"/>
              <a:gd name="connsiteX104" fmla="*/ 2901641 w 3427805"/>
              <a:gd name="connsiteY104" fmla="*/ 650594 h 3551932"/>
              <a:gd name="connsiteX105" fmla="*/ 2916881 w 3427805"/>
              <a:gd name="connsiteY105" fmla="*/ 620114 h 3551932"/>
              <a:gd name="connsiteX106" fmla="*/ 2916881 w 3427805"/>
              <a:gd name="connsiteY106" fmla="*/ 582014 h 3551932"/>
              <a:gd name="connsiteX107" fmla="*/ 2924501 w 3427805"/>
              <a:gd name="connsiteY107" fmla="*/ 524864 h 3551932"/>
              <a:gd name="connsiteX108" fmla="*/ 2974031 w 3427805"/>
              <a:gd name="connsiteY108" fmla="*/ 524864 h 3551932"/>
              <a:gd name="connsiteX109" fmla="*/ 3031181 w 3427805"/>
              <a:gd name="connsiteY109" fmla="*/ 578204 h 3551932"/>
              <a:gd name="connsiteX110" fmla="*/ 3118811 w 3427805"/>
              <a:gd name="connsiteY110" fmla="*/ 612494 h 3551932"/>
              <a:gd name="connsiteX111" fmla="*/ 3179771 w 3427805"/>
              <a:gd name="connsiteY111" fmla="*/ 627734 h 3551932"/>
              <a:gd name="connsiteX112" fmla="*/ 3217871 w 3427805"/>
              <a:gd name="connsiteY112" fmla="*/ 642974 h 3551932"/>
              <a:gd name="connsiteX113" fmla="*/ 3255971 w 3427805"/>
              <a:gd name="connsiteY113" fmla="*/ 639164 h 3551932"/>
              <a:gd name="connsiteX114" fmla="*/ 3297881 w 3427805"/>
              <a:gd name="connsiteY114" fmla="*/ 631544 h 3551932"/>
              <a:gd name="connsiteX115" fmla="*/ 3351221 w 3427805"/>
              <a:gd name="connsiteY115" fmla="*/ 631544 h 3551932"/>
              <a:gd name="connsiteX116" fmla="*/ 3393131 w 3427805"/>
              <a:gd name="connsiteY116" fmla="*/ 639164 h 3551932"/>
              <a:gd name="connsiteX117" fmla="*/ 3370270 w 3427805"/>
              <a:gd name="connsiteY117" fmla="*/ 212444 h 3551932"/>
              <a:gd name="connsiteX118" fmla="*/ 2718760 w 3427805"/>
              <a:gd name="connsiteY118" fmla="*/ 56234 h 3551932"/>
              <a:gd name="connsiteX119" fmla="*/ 150820 w 3427805"/>
              <a:gd name="connsiteY119" fmla="*/ 1233524 h 3551932"/>
              <a:gd name="connsiteX120" fmla="*/ 348941 w 3427805"/>
              <a:gd name="connsiteY120" fmla="*/ 3466184 h 3551932"/>
              <a:gd name="connsiteX0" fmla="*/ 395647 w 3478321"/>
              <a:gd name="connsiteY0" fmla="*/ 3469994 h 3551932"/>
              <a:gd name="connsiteX1" fmla="*/ 506137 w 3478321"/>
              <a:gd name="connsiteY1" fmla="*/ 3500474 h 3551932"/>
              <a:gd name="connsiteX2" fmla="*/ 536617 w 3478321"/>
              <a:gd name="connsiteY2" fmla="*/ 3485234 h 3551932"/>
              <a:gd name="connsiteX3" fmla="*/ 597577 w 3478321"/>
              <a:gd name="connsiteY3" fmla="*/ 3428084 h 3551932"/>
              <a:gd name="connsiteX4" fmla="*/ 628057 w 3478321"/>
              <a:gd name="connsiteY4" fmla="*/ 3416654 h 3551932"/>
              <a:gd name="connsiteX5" fmla="*/ 658537 w 3478321"/>
              <a:gd name="connsiteY5" fmla="*/ 3538574 h 3551932"/>
              <a:gd name="connsiteX6" fmla="*/ 738547 w 3478321"/>
              <a:gd name="connsiteY6" fmla="*/ 3546194 h 3551932"/>
              <a:gd name="connsiteX7" fmla="*/ 784267 w 3478321"/>
              <a:gd name="connsiteY7" fmla="*/ 3515714 h 3551932"/>
              <a:gd name="connsiteX8" fmla="*/ 818557 w 3478321"/>
              <a:gd name="connsiteY8" fmla="*/ 3504284 h 3551932"/>
              <a:gd name="connsiteX9" fmla="*/ 875707 w 3478321"/>
              <a:gd name="connsiteY9" fmla="*/ 3519524 h 3551932"/>
              <a:gd name="connsiteX10" fmla="*/ 909997 w 3478321"/>
              <a:gd name="connsiteY10" fmla="*/ 3485234 h 3551932"/>
              <a:gd name="connsiteX11" fmla="*/ 940477 w 3478321"/>
              <a:gd name="connsiteY11" fmla="*/ 3424274 h 3551932"/>
              <a:gd name="connsiteX12" fmla="*/ 951907 w 3478321"/>
              <a:gd name="connsiteY12" fmla="*/ 3397604 h 3551932"/>
              <a:gd name="connsiteX13" fmla="*/ 967147 w 3478321"/>
              <a:gd name="connsiteY13" fmla="*/ 3332834 h 3551932"/>
              <a:gd name="connsiteX14" fmla="*/ 1016677 w 3478321"/>
              <a:gd name="connsiteY14" fmla="*/ 3264254 h 3551932"/>
              <a:gd name="connsiteX15" fmla="*/ 1070017 w 3478321"/>
              <a:gd name="connsiteY15" fmla="*/ 3249014 h 3551932"/>
              <a:gd name="connsiteX16" fmla="*/ 1100497 w 3478321"/>
              <a:gd name="connsiteY16" fmla="*/ 3245204 h 3551932"/>
              <a:gd name="connsiteX17" fmla="*/ 1146217 w 3478321"/>
              <a:gd name="connsiteY17" fmla="*/ 3252824 h 3551932"/>
              <a:gd name="connsiteX18" fmla="*/ 1230037 w 3478321"/>
              <a:gd name="connsiteY18" fmla="*/ 3260444 h 3551932"/>
              <a:gd name="connsiteX19" fmla="*/ 1252897 w 3478321"/>
              <a:gd name="connsiteY19" fmla="*/ 3268064 h 3551932"/>
              <a:gd name="connsiteX20" fmla="*/ 1290997 w 3478321"/>
              <a:gd name="connsiteY20" fmla="*/ 3249014 h 3551932"/>
              <a:gd name="connsiteX21" fmla="*/ 1340527 w 3478321"/>
              <a:gd name="connsiteY21" fmla="*/ 3233774 h 3551932"/>
              <a:gd name="connsiteX22" fmla="*/ 1390057 w 3478321"/>
              <a:gd name="connsiteY22" fmla="*/ 3229964 h 3551932"/>
              <a:gd name="connsiteX23" fmla="*/ 1424347 w 3478321"/>
              <a:gd name="connsiteY23" fmla="*/ 3222344 h 3551932"/>
              <a:gd name="connsiteX24" fmla="*/ 1473877 w 3478321"/>
              <a:gd name="connsiteY24" fmla="*/ 3180434 h 3551932"/>
              <a:gd name="connsiteX25" fmla="*/ 1508167 w 3478321"/>
              <a:gd name="connsiteY25" fmla="*/ 3134714 h 3551932"/>
              <a:gd name="connsiteX26" fmla="*/ 1500547 w 3478321"/>
              <a:gd name="connsiteY26" fmla="*/ 3100424 h 3551932"/>
              <a:gd name="connsiteX27" fmla="*/ 1607227 w 3478321"/>
              <a:gd name="connsiteY27" fmla="*/ 3024224 h 3551932"/>
              <a:gd name="connsiteX28" fmla="*/ 1675807 w 3478321"/>
              <a:gd name="connsiteY28" fmla="*/ 2989934 h 3551932"/>
              <a:gd name="connsiteX29" fmla="*/ 1752007 w 3478321"/>
              <a:gd name="connsiteY29" fmla="*/ 2967074 h 3551932"/>
              <a:gd name="connsiteX30" fmla="*/ 1797727 w 3478321"/>
              <a:gd name="connsiteY30" fmla="*/ 2928974 h 3551932"/>
              <a:gd name="connsiteX31" fmla="*/ 1881547 w 3478321"/>
              <a:gd name="connsiteY31" fmla="*/ 2902304 h 3551932"/>
              <a:gd name="connsiteX32" fmla="*/ 1938697 w 3478321"/>
              <a:gd name="connsiteY32" fmla="*/ 2894684 h 3551932"/>
              <a:gd name="connsiteX33" fmla="*/ 1957747 w 3478321"/>
              <a:gd name="connsiteY33" fmla="*/ 2883254 h 3551932"/>
              <a:gd name="connsiteX34" fmla="*/ 1957747 w 3478321"/>
              <a:gd name="connsiteY34" fmla="*/ 2856584 h 3551932"/>
              <a:gd name="connsiteX35" fmla="*/ 1995847 w 3478321"/>
              <a:gd name="connsiteY35" fmla="*/ 2829914 h 3551932"/>
              <a:gd name="connsiteX36" fmla="*/ 2075857 w 3478321"/>
              <a:gd name="connsiteY36" fmla="*/ 2826104 h 3551932"/>
              <a:gd name="connsiteX37" fmla="*/ 2113957 w 3478321"/>
              <a:gd name="connsiteY37" fmla="*/ 2807054 h 3551932"/>
              <a:gd name="connsiteX38" fmla="*/ 2098717 w 3478321"/>
              <a:gd name="connsiteY38" fmla="*/ 2761334 h 3551932"/>
              <a:gd name="connsiteX39" fmla="*/ 2110147 w 3478321"/>
              <a:gd name="connsiteY39" fmla="*/ 2719424 h 3551932"/>
              <a:gd name="connsiteX40" fmla="*/ 2075857 w 3478321"/>
              <a:gd name="connsiteY40" fmla="*/ 2669894 h 3551932"/>
              <a:gd name="connsiteX41" fmla="*/ 2060617 w 3478321"/>
              <a:gd name="connsiteY41" fmla="*/ 2608934 h 3551932"/>
              <a:gd name="connsiteX42" fmla="*/ 2060617 w 3478321"/>
              <a:gd name="connsiteY42" fmla="*/ 2555594 h 3551932"/>
              <a:gd name="connsiteX43" fmla="*/ 2098717 w 3478321"/>
              <a:gd name="connsiteY43" fmla="*/ 2483204 h 3551932"/>
              <a:gd name="connsiteX44" fmla="*/ 2182537 w 3478321"/>
              <a:gd name="connsiteY44" fmla="*/ 2467964 h 3551932"/>
              <a:gd name="connsiteX45" fmla="*/ 2193967 w 3478321"/>
              <a:gd name="connsiteY45" fmla="*/ 2445104 h 3551932"/>
              <a:gd name="connsiteX46" fmla="*/ 2159677 w 3478321"/>
              <a:gd name="connsiteY46" fmla="*/ 2441294 h 3551932"/>
              <a:gd name="connsiteX47" fmla="*/ 2144437 w 3478321"/>
              <a:gd name="connsiteY47" fmla="*/ 2410814 h 3551932"/>
              <a:gd name="connsiteX48" fmla="*/ 2121577 w 3478321"/>
              <a:gd name="connsiteY48" fmla="*/ 2399384 h 3551932"/>
              <a:gd name="connsiteX49" fmla="*/ 2182537 w 3478321"/>
              <a:gd name="connsiteY49" fmla="*/ 2368904 h 3551932"/>
              <a:gd name="connsiteX50" fmla="*/ 2213017 w 3478321"/>
              <a:gd name="connsiteY50" fmla="*/ 2357474 h 3551932"/>
              <a:gd name="connsiteX51" fmla="*/ 2243497 w 3478321"/>
              <a:gd name="connsiteY51" fmla="*/ 2357474 h 3551932"/>
              <a:gd name="connsiteX52" fmla="*/ 2254927 w 3478321"/>
              <a:gd name="connsiteY52" fmla="*/ 2372714 h 3551932"/>
              <a:gd name="connsiteX53" fmla="*/ 2273977 w 3478321"/>
              <a:gd name="connsiteY53" fmla="*/ 2338424 h 3551932"/>
              <a:gd name="connsiteX54" fmla="*/ 2251117 w 3478321"/>
              <a:gd name="connsiteY54" fmla="*/ 2296514 h 3551932"/>
              <a:gd name="connsiteX55" fmla="*/ 2232067 w 3478321"/>
              <a:gd name="connsiteY55" fmla="*/ 2174594 h 3551932"/>
              <a:gd name="connsiteX56" fmla="*/ 2205397 w 3478321"/>
              <a:gd name="connsiteY56" fmla="*/ 2098394 h 3551932"/>
              <a:gd name="connsiteX57" fmla="*/ 2190157 w 3478321"/>
              <a:gd name="connsiteY57" fmla="*/ 2041244 h 3551932"/>
              <a:gd name="connsiteX58" fmla="*/ 2159677 w 3478321"/>
              <a:gd name="connsiteY58" fmla="*/ 1980284 h 3551932"/>
              <a:gd name="connsiteX59" fmla="*/ 2140627 w 3478321"/>
              <a:gd name="connsiteY59" fmla="*/ 1934564 h 3551932"/>
              <a:gd name="connsiteX60" fmla="*/ 2148247 w 3478321"/>
              <a:gd name="connsiteY60" fmla="*/ 1846934 h 3551932"/>
              <a:gd name="connsiteX61" fmla="*/ 2152057 w 3478321"/>
              <a:gd name="connsiteY61" fmla="*/ 1835504 h 3551932"/>
              <a:gd name="connsiteX62" fmla="*/ 2136817 w 3478321"/>
              <a:gd name="connsiteY62" fmla="*/ 1820264 h 3551932"/>
              <a:gd name="connsiteX63" fmla="*/ 2133007 w 3478321"/>
              <a:gd name="connsiteY63" fmla="*/ 1732634 h 3551932"/>
              <a:gd name="connsiteX64" fmla="*/ 2133007 w 3478321"/>
              <a:gd name="connsiteY64" fmla="*/ 1709774 h 3551932"/>
              <a:gd name="connsiteX65" fmla="*/ 2171107 w 3478321"/>
              <a:gd name="connsiteY65" fmla="*/ 1656434 h 3551932"/>
              <a:gd name="connsiteX66" fmla="*/ 2148247 w 3478321"/>
              <a:gd name="connsiteY66" fmla="*/ 1629764 h 3551932"/>
              <a:gd name="connsiteX67" fmla="*/ 2106337 w 3478321"/>
              <a:gd name="connsiteY67" fmla="*/ 1625954 h 3551932"/>
              <a:gd name="connsiteX68" fmla="*/ 2079667 w 3478321"/>
              <a:gd name="connsiteY68" fmla="*/ 1622144 h 3551932"/>
              <a:gd name="connsiteX69" fmla="*/ 2011087 w 3478321"/>
              <a:gd name="connsiteY69" fmla="*/ 1618334 h 3551932"/>
              <a:gd name="connsiteX70" fmla="*/ 1976797 w 3478321"/>
              <a:gd name="connsiteY70" fmla="*/ 1584044 h 3551932"/>
              <a:gd name="connsiteX71" fmla="*/ 2022517 w 3478321"/>
              <a:gd name="connsiteY71" fmla="*/ 1534514 h 3551932"/>
              <a:gd name="connsiteX72" fmla="*/ 2083477 w 3478321"/>
              <a:gd name="connsiteY72" fmla="*/ 1519274 h 3551932"/>
              <a:gd name="connsiteX73" fmla="*/ 2144437 w 3478321"/>
              <a:gd name="connsiteY73" fmla="*/ 1523084 h 3551932"/>
              <a:gd name="connsiteX74" fmla="*/ 2193967 w 3478321"/>
              <a:gd name="connsiteY74" fmla="*/ 1484984 h 3551932"/>
              <a:gd name="connsiteX75" fmla="*/ 2235877 w 3478321"/>
              <a:gd name="connsiteY75" fmla="*/ 1484984 h 3551932"/>
              <a:gd name="connsiteX76" fmla="*/ 2277787 w 3478321"/>
              <a:gd name="connsiteY76" fmla="*/ 1477364 h 3551932"/>
              <a:gd name="connsiteX77" fmla="*/ 2384467 w 3478321"/>
              <a:gd name="connsiteY77" fmla="*/ 1443074 h 3551932"/>
              <a:gd name="connsiteX78" fmla="*/ 2456857 w 3478321"/>
              <a:gd name="connsiteY78" fmla="*/ 1420214 h 3551932"/>
              <a:gd name="connsiteX79" fmla="*/ 2514007 w 3478321"/>
              <a:gd name="connsiteY79" fmla="*/ 1397354 h 3551932"/>
              <a:gd name="connsiteX80" fmla="*/ 2571157 w 3478321"/>
              <a:gd name="connsiteY80" fmla="*/ 1378304 h 3551932"/>
              <a:gd name="connsiteX81" fmla="*/ 2590207 w 3478321"/>
              <a:gd name="connsiteY81" fmla="*/ 1424024 h 3551932"/>
              <a:gd name="connsiteX82" fmla="*/ 2624497 w 3478321"/>
              <a:gd name="connsiteY82" fmla="*/ 1465934 h 3551932"/>
              <a:gd name="connsiteX83" fmla="*/ 2685457 w 3478321"/>
              <a:gd name="connsiteY83" fmla="*/ 1450694 h 3551932"/>
              <a:gd name="connsiteX84" fmla="*/ 2723557 w 3478321"/>
              <a:gd name="connsiteY84" fmla="*/ 1435454 h 3551932"/>
              <a:gd name="connsiteX85" fmla="*/ 2754037 w 3478321"/>
              <a:gd name="connsiteY85" fmla="*/ 1443074 h 3551932"/>
              <a:gd name="connsiteX86" fmla="*/ 2803567 w 3478321"/>
              <a:gd name="connsiteY86" fmla="*/ 1477364 h 3551932"/>
              <a:gd name="connsiteX87" fmla="*/ 2837857 w 3478321"/>
              <a:gd name="connsiteY87" fmla="*/ 1458314 h 3551932"/>
              <a:gd name="connsiteX88" fmla="*/ 2837857 w 3478321"/>
              <a:gd name="connsiteY88" fmla="*/ 1431644 h 3551932"/>
              <a:gd name="connsiteX89" fmla="*/ 2853097 w 3478321"/>
              <a:gd name="connsiteY89" fmla="*/ 1393544 h 3551932"/>
              <a:gd name="connsiteX90" fmla="*/ 2849287 w 3478321"/>
              <a:gd name="connsiteY90" fmla="*/ 1332584 h 3551932"/>
              <a:gd name="connsiteX91" fmla="*/ 2792137 w 3478321"/>
              <a:gd name="connsiteY91" fmla="*/ 1317344 h 3551932"/>
              <a:gd name="connsiteX92" fmla="*/ 2750227 w 3478321"/>
              <a:gd name="connsiteY92" fmla="*/ 1313534 h 3551932"/>
              <a:gd name="connsiteX93" fmla="*/ 2746417 w 3478321"/>
              <a:gd name="connsiteY93" fmla="*/ 1271624 h 3551932"/>
              <a:gd name="connsiteX94" fmla="*/ 2769277 w 3478321"/>
              <a:gd name="connsiteY94" fmla="*/ 1191614 h 3551932"/>
              <a:gd name="connsiteX95" fmla="*/ 2799757 w 3478321"/>
              <a:gd name="connsiteY95" fmla="*/ 1145894 h 3551932"/>
              <a:gd name="connsiteX96" fmla="*/ 2818807 w 3478321"/>
              <a:gd name="connsiteY96" fmla="*/ 1092554 h 3551932"/>
              <a:gd name="connsiteX97" fmla="*/ 2841667 w 3478321"/>
              <a:gd name="connsiteY97" fmla="*/ 1031594 h 3551932"/>
              <a:gd name="connsiteX98" fmla="*/ 2868337 w 3478321"/>
              <a:gd name="connsiteY98" fmla="*/ 947774 h 3551932"/>
              <a:gd name="connsiteX99" fmla="*/ 2868337 w 3478321"/>
              <a:gd name="connsiteY99" fmla="*/ 905864 h 3551932"/>
              <a:gd name="connsiteX100" fmla="*/ 2887387 w 3478321"/>
              <a:gd name="connsiteY100" fmla="*/ 841094 h 3551932"/>
              <a:gd name="connsiteX101" fmla="*/ 2906437 w 3478321"/>
              <a:gd name="connsiteY101" fmla="*/ 780134 h 3551932"/>
              <a:gd name="connsiteX102" fmla="*/ 2914057 w 3478321"/>
              <a:gd name="connsiteY102" fmla="*/ 734414 h 3551932"/>
              <a:gd name="connsiteX103" fmla="*/ 2948347 w 3478321"/>
              <a:gd name="connsiteY103" fmla="*/ 684884 h 3551932"/>
              <a:gd name="connsiteX104" fmla="*/ 2952157 w 3478321"/>
              <a:gd name="connsiteY104" fmla="*/ 650594 h 3551932"/>
              <a:gd name="connsiteX105" fmla="*/ 2967397 w 3478321"/>
              <a:gd name="connsiteY105" fmla="*/ 620114 h 3551932"/>
              <a:gd name="connsiteX106" fmla="*/ 2967397 w 3478321"/>
              <a:gd name="connsiteY106" fmla="*/ 582014 h 3551932"/>
              <a:gd name="connsiteX107" fmla="*/ 2975017 w 3478321"/>
              <a:gd name="connsiteY107" fmla="*/ 524864 h 3551932"/>
              <a:gd name="connsiteX108" fmla="*/ 3024547 w 3478321"/>
              <a:gd name="connsiteY108" fmla="*/ 524864 h 3551932"/>
              <a:gd name="connsiteX109" fmla="*/ 3081697 w 3478321"/>
              <a:gd name="connsiteY109" fmla="*/ 578204 h 3551932"/>
              <a:gd name="connsiteX110" fmla="*/ 3169327 w 3478321"/>
              <a:gd name="connsiteY110" fmla="*/ 612494 h 3551932"/>
              <a:gd name="connsiteX111" fmla="*/ 3230287 w 3478321"/>
              <a:gd name="connsiteY111" fmla="*/ 627734 h 3551932"/>
              <a:gd name="connsiteX112" fmla="*/ 3268387 w 3478321"/>
              <a:gd name="connsiteY112" fmla="*/ 642974 h 3551932"/>
              <a:gd name="connsiteX113" fmla="*/ 3306487 w 3478321"/>
              <a:gd name="connsiteY113" fmla="*/ 639164 h 3551932"/>
              <a:gd name="connsiteX114" fmla="*/ 3348397 w 3478321"/>
              <a:gd name="connsiteY114" fmla="*/ 631544 h 3551932"/>
              <a:gd name="connsiteX115" fmla="*/ 3401737 w 3478321"/>
              <a:gd name="connsiteY115" fmla="*/ 631544 h 3551932"/>
              <a:gd name="connsiteX116" fmla="*/ 3443647 w 3478321"/>
              <a:gd name="connsiteY116" fmla="*/ 639164 h 3551932"/>
              <a:gd name="connsiteX117" fmla="*/ 3420786 w 3478321"/>
              <a:gd name="connsiteY117" fmla="*/ 212444 h 3551932"/>
              <a:gd name="connsiteX118" fmla="*/ 2769276 w 3478321"/>
              <a:gd name="connsiteY118" fmla="*/ 56234 h 3551932"/>
              <a:gd name="connsiteX119" fmla="*/ 201336 w 3478321"/>
              <a:gd name="connsiteY119" fmla="*/ 1233524 h 3551932"/>
              <a:gd name="connsiteX120" fmla="*/ 156093 w 3478321"/>
              <a:gd name="connsiteY120" fmla="*/ 2926117 h 3551932"/>
              <a:gd name="connsiteX121" fmla="*/ 399457 w 3478321"/>
              <a:gd name="connsiteY121" fmla="*/ 3466184 h 3551932"/>
              <a:gd name="connsiteX0" fmla="*/ 387574 w 3470248"/>
              <a:gd name="connsiteY0" fmla="*/ 3469994 h 3551932"/>
              <a:gd name="connsiteX1" fmla="*/ 498064 w 3470248"/>
              <a:gd name="connsiteY1" fmla="*/ 3500474 h 3551932"/>
              <a:gd name="connsiteX2" fmla="*/ 528544 w 3470248"/>
              <a:gd name="connsiteY2" fmla="*/ 3485234 h 3551932"/>
              <a:gd name="connsiteX3" fmla="*/ 589504 w 3470248"/>
              <a:gd name="connsiteY3" fmla="*/ 3428084 h 3551932"/>
              <a:gd name="connsiteX4" fmla="*/ 619984 w 3470248"/>
              <a:gd name="connsiteY4" fmla="*/ 3416654 h 3551932"/>
              <a:gd name="connsiteX5" fmla="*/ 650464 w 3470248"/>
              <a:gd name="connsiteY5" fmla="*/ 3538574 h 3551932"/>
              <a:gd name="connsiteX6" fmla="*/ 730474 w 3470248"/>
              <a:gd name="connsiteY6" fmla="*/ 3546194 h 3551932"/>
              <a:gd name="connsiteX7" fmla="*/ 776194 w 3470248"/>
              <a:gd name="connsiteY7" fmla="*/ 3515714 h 3551932"/>
              <a:gd name="connsiteX8" fmla="*/ 810484 w 3470248"/>
              <a:gd name="connsiteY8" fmla="*/ 3504284 h 3551932"/>
              <a:gd name="connsiteX9" fmla="*/ 867634 w 3470248"/>
              <a:gd name="connsiteY9" fmla="*/ 3519524 h 3551932"/>
              <a:gd name="connsiteX10" fmla="*/ 901924 w 3470248"/>
              <a:gd name="connsiteY10" fmla="*/ 3485234 h 3551932"/>
              <a:gd name="connsiteX11" fmla="*/ 932404 w 3470248"/>
              <a:gd name="connsiteY11" fmla="*/ 3424274 h 3551932"/>
              <a:gd name="connsiteX12" fmla="*/ 943834 w 3470248"/>
              <a:gd name="connsiteY12" fmla="*/ 3397604 h 3551932"/>
              <a:gd name="connsiteX13" fmla="*/ 959074 w 3470248"/>
              <a:gd name="connsiteY13" fmla="*/ 3332834 h 3551932"/>
              <a:gd name="connsiteX14" fmla="*/ 1008604 w 3470248"/>
              <a:gd name="connsiteY14" fmla="*/ 3264254 h 3551932"/>
              <a:gd name="connsiteX15" fmla="*/ 1061944 w 3470248"/>
              <a:gd name="connsiteY15" fmla="*/ 3249014 h 3551932"/>
              <a:gd name="connsiteX16" fmla="*/ 1092424 w 3470248"/>
              <a:gd name="connsiteY16" fmla="*/ 3245204 h 3551932"/>
              <a:gd name="connsiteX17" fmla="*/ 1138144 w 3470248"/>
              <a:gd name="connsiteY17" fmla="*/ 3252824 h 3551932"/>
              <a:gd name="connsiteX18" fmla="*/ 1221964 w 3470248"/>
              <a:gd name="connsiteY18" fmla="*/ 3260444 h 3551932"/>
              <a:gd name="connsiteX19" fmla="*/ 1244824 w 3470248"/>
              <a:gd name="connsiteY19" fmla="*/ 3268064 h 3551932"/>
              <a:gd name="connsiteX20" fmla="*/ 1282924 w 3470248"/>
              <a:gd name="connsiteY20" fmla="*/ 3249014 h 3551932"/>
              <a:gd name="connsiteX21" fmla="*/ 1332454 w 3470248"/>
              <a:gd name="connsiteY21" fmla="*/ 3233774 h 3551932"/>
              <a:gd name="connsiteX22" fmla="*/ 1381984 w 3470248"/>
              <a:gd name="connsiteY22" fmla="*/ 3229964 h 3551932"/>
              <a:gd name="connsiteX23" fmla="*/ 1416274 w 3470248"/>
              <a:gd name="connsiteY23" fmla="*/ 3222344 h 3551932"/>
              <a:gd name="connsiteX24" fmla="*/ 1465804 w 3470248"/>
              <a:gd name="connsiteY24" fmla="*/ 3180434 h 3551932"/>
              <a:gd name="connsiteX25" fmla="*/ 1500094 w 3470248"/>
              <a:gd name="connsiteY25" fmla="*/ 3134714 h 3551932"/>
              <a:gd name="connsiteX26" fmla="*/ 1492474 w 3470248"/>
              <a:gd name="connsiteY26" fmla="*/ 3100424 h 3551932"/>
              <a:gd name="connsiteX27" fmla="*/ 1599154 w 3470248"/>
              <a:gd name="connsiteY27" fmla="*/ 3024224 h 3551932"/>
              <a:gd name="connsiteX28" fmla="*/ 1667734 w 3470248"/>
              <a:gd name="connsiteY28" fmla="*/ 2989934 h 3551932"/>
              <a:gd name="connsiteX29" fmla="*/ 1743934 w 3470248"/>
              <a:gd name="connsiteY29" fmla="*/ 2967074 h 3551932"/>
              <a:gd name="connsiteX30" fmla="*/ 1789654 w 3470248"/>
              <a:gd name="connsiteY30" fmla="*/ 2928974 h 3551932"/>
              <a:gd name="connsiteX31" fmla="*/ 1873474 w 3470248"/>
              <a:gd name="connsiteY31" fmla="*/ 2902304 h 3551932"/>
              <a:gd name="connsiteX32" fmla="*/ 1930624 w 3470248"/>
              <a:gd name="connsiteY32" fmla="*/ 2894684 h 3551932"/>
              <a:gd name="connsiteX33" fmla="*/ 1949674 w 3470248"/>
              <a:gd name="connsiteY33" fmla="*/ 2883254 h 3551932"/>
              <a:gd name="connsiteX34" fmla="*/ 1949674 w 3470248"/>
              <a:gd name="connsiteY34" fmla="*/ 2856584 h 3551932"/>
              <a:gd name="connsiteX35" fmla="*/ 1987774 w 3470248"/>
              <a:gd name="connsiteY35" fmla="*/ 2829914 h 3551932"/>
              <a:gd name="connsiteX36" fmla="*/ 2067784 w 3470248"/>
              <a:gd name="connsiteY36" fmla="*/ 2826104 h 3551932"/>
              <a:gd name="connsiteX37" fmla="*/ 2105884 w 3470248"/>
              <a:gd name="connsiteY37" fmla="*/ 2807054 h 3551932"/>
              <a:gd name="connsiteX38" fmla="*/ 2090644 w 3470248"/>
              <a:gd name="connsiteY38" fmla="*/ 2761334 h 3551932"/>
              <a:gd name="connsiteX39" fmla="*/ 2102074 w 3470248"/>
              <a:gd name="connsiteY39" fmla="*/ 2719424 h 3551932"/>
              <a:gd name="connsiteX40" fmla="*/ 2067784 w 3470248"/>
              <a:gd name="connsiteY40" fmla="*/ 2669894 h 3551932"/>
              <a:gd name="connsiteX41" fmla="*/ 2052544 w 3470248"/>
              <a:gd name="connsiteY41" fmla="*/ 2608934 h 3551932"/>
              <a:gd name="connsiteX42" fmla="*/ 2052544 w 3470248"/>
              <a:gd name="connsiteY42" fmla="*/ 2555594 h 3551932"/>
              <a:gd name="connsiteX43" fmla="*/ 2090644 w 3470248"/>
              <a:gd name="connsiteY43" fmla="*/ 2483204 h 3551932"/>
              <a:gd name="connsiteX44" fmla="*/ 2174464 w 3470248"/>
              <a:gd name="connsiteY44" fmla="*/ 2467964 h 3551932"/>
              <a:gd name="connsiteX45" fmla="*/ 2185894 w 3470248"/>
              <a:gd name="connsiteY45" fmla="*/ 2445104 h 3551932"/>
              <a:gd name="connsiteX46" fmla="*/ 2151604 w 3470248"/>
              <a:gd name="connsiteY46" fmla="*/ 2441294 h 3551932"/>
              <a:gd name="connsiteX47" fmla="*/ 2136364 w 3470248"/>
              <a:gd name="connsiteY47" fmla="*/ 2410814 h 3551932"/>
              <a:gd name="connsiteX48" fmla="*/ 2113504 w 3470248"/>
              <a:gd name="connsiteY48" fmla="*/ 2399384 h 3551932"/>
              <a:gd name="connsiteX49" fmla="*/ 2174464 w 3470248"/>
              <a:gd name="connsiteY49" fmla="*/ 2368904 h 3551932"/>
              <a:gd name="connsiteX50" fmla="*/ 2204944 w 3470248"/>
              <a:gd name="connsiteY50" fmla="*/ 2357474 h 3551932"/>
              <a:gd name="connsiteX51" fmla="*/ 2235424 w 3470248"/>
              <a:gd name="connsiteY51" fmla="*/ 2357474 h 3551932"/>
              <a:gd name="connsiteX52" fmla="*/ 2246854 w 3470248"/>
              <a:gd name="connsiteY52" fmla="*/ 2372714 h 3551932"/>
              <a:gd name="connsiteX53" fmla="*/ 2265904 w 3470248"/>
              <a:gd name="connsiteY53" fmla="*/ 2338424 h 3551932"/>
              <a:gd name="connsiteX54" fmla="*/ 2243044 w 3470248"/>
              <a:gd name="connsiteY54" fmla="*/ 2296514 h 3551932"/>
              <a:gd name="connsiteX55" fmla="*/ 2223994 w 3470248"/>
              <a:gd name="connsiteY55" fmla="*/ 2174594 h 3551932"/>
              <a:gd name="connsiteX56" fmla="*/ 2197324 w 3470248"/>
              <a:gd name="connsiteY56" fmla="*/ 2098394 h 3551932"/>
              <a:gd name="connsiteX57" fmla="*/ 2182084 w 3470248"/>
              <a:gd name="connsiteY57" fmla="*/ 2041244 h 3551932"/>
              <a:gd name="connsiteX58" fmla="*/ 2151604 w 3470248"/>
              <a:gd name="connsiteY58" fmla="*/ 1980284 h 3551932"/>
              <a:gd name="connsiteX59" fmla="*/ 2132554 w 3470248"/>
              <a:gd name="connsiteY59" fmla="*/ 1934564 h 3551932"/>
              <a:gd name="connsiteX60" fmla="*/ 2140174 w 3470248"/>
              <a:gd name="connsiteY60" fmla="*/ 1846934 h 3551932"/>
              <a:gd name="connsiteX61" fmla="*/ 2143984 w 3470248"/>
              <a:gd name="connsiteY61" fmla="*/ 1835504 h 3551932"/>
              <a:gd name="connsiteX62" fmla="*/ 2128744 w 3470248"/>
              <a:gd name="connsiteY62" fmla="*/ 1820264 h 3551932"/>
              <a:gd name="connsiteX63" fmla="*/ 2124934 w 3470248"/>
              <a:gd name="connsiteY63" fmla="*/ 1732634 h 3551932"/>
              <a:gd name="connsiteX64" fmla="*/ 2124934 w 3470248"/>
              <a:gd name="connsiteY64" fmla="*/ 1709774 h 3551932"/>
              <a:gd name="connsiteX65" fmla="*/ 2163034 w 3470248"/>
              <a:gd name="connsiteY65" fmla="*/ 1656434 h 3551932"/>
              <a:gd name="connsiteX66" fmla="*/ 2140174 w 3470248"/>
              <a:gd name="connsiteY66" fmla="*/ 1629764 h 3551932"/>
              <a:gd name="connsiteX67" fmla="*/ 2098264 w 3470248"/>
              <a:gd name="connsiteY67" fmla="*/ 1625954 h 3551932"/>
              <a:gd name="connsiteX68" fmla="*/ 2071594 w 3470248"/>
              <a:gd name="connsiteY68" fmla="*/ 1622144 h 3551932"/>
              <a:gd name="connsiteX69" fmla="*/ 2003014 w 3470248"/>
              <a:gd name="connsiteY69" fmla="*/ 1618334 h 3551932"/>
              <a:gd name="connsiteX70" fmla="*/ 1968724 w 3470248"/>
              <a:gd name="connsiteY70" fmla="*/ 1584044 h 3551932"/>
              <a:gd name="connsiteX71" fmla="*/ 2014444 w 3470248"/>
              <a:gd name="connsiteY71" fmla="*/ 1534514 h 3551932"/>
              <a:gd name="connsiteX72" fmla="*/ 2075404 w 3470248"/>
              <a:gd name="connsiteY72" fmla="*/ 1519274 h 3551932"/>
              <a:gd name="connsiteX73" fmla="*/ 2136364 w 3470248"/>
              <a:gd name="connsiteY73" fmla="*/ 1523084 h 3551932"/>
              <a:gd name="connsiteX74" fmla="*/ 2185894 w 3470248"/>
              <a:gd name="connsiteY74" fmla="*/ 1484984 h 3551932"/>
              <a:gd name="connsiteX75" fmla="*/ 2227804 w 3470248"/>
              <a:gd name="connsiteY75" fmla="*/ 1484984 h 3551932"/>
              <a:gd name="connsiteX76" fmla="*/ 2269714 w 3470248"/>
              <a:gd name="connsiteY76" fmla="*/ 1477364 h 3551932"/>
              <a:gd name="connsiteX77" fmla="*/ 2376394 w 3470248"/>
              <a:gd name="connsiteY77" fmla="*/ 1443074 h 3551932"/>
              <a:gd name="connsiteX78" fmla="*/ 2448784 w 3470248"/>
              <a:gd name="connsiteY78" fmla="*/ 1420214 h 3551932"/>
              <a:gd name="connsiteX79" fmla="*/ 2505934 w 3470248"/>
              <a:gd name="connsiteY79" fmla="*/ 1397354 h 3551932"/>
              <a:gd name="connsiteX80" fmla="*/ 2563084 w 3470248"/>
              <a:gd name="connsiteY80" fmla="*/ 1378304 h 3551932"/>
              <a:gd name="connsiteX81" fmla="*/ 2582134 w 3470248"/>
              <a:gd name="connsiteY81" fmla="*/ 1424024 h 3551932"/>
              <a:gd name="connsiteX82" fmla="*/ 2616424 w 3470248"/>
              <a:gd name="connsiteY82" fmla="*/ 1465934 h 3551932"/>
              <a:gd name="connsiteX83" fmla="*/ 2677384 w 3470248"/>
              <a:gd name="connsiteY83" fmla="*/ 1450694 h 3551932"/>
              <a:gd name="connsiteX84" fmla="*/ 2715484 w 3470248"/>
              <a:gd name="connsiteY84" fmla="*/ 1435454 h 3551932"/>
              <a:gd name="connsiteX85" fmla="*/ 2745964 w 3470248"/>
              <a:gd name="connsiteY85" fmla="*/ 1443074 h 3551932"/>
              <a:gd name="connsiteX86" fmla="*/ 2795494 w 3470248"/>
              <a:gd name="connsiteY86" fmla="*/ 1477364 h 3551932"/>
              <a:gd name="connsiteX87" fmla="*/ 2829784 w 3470248"/>
              <a:gd name="connsiteY87" fmla="*/ 1458314 h 3551932"/>
              <a:gd name="connsiteX88" fmla="*/ 2829784 w 3470248"/>
              <a:gd name="connsiteY88" fmla="*/ 1431644 h 3551932"/>
              <a:gd name="connsiteX89" fmla="*/ 2845024 w 3470248"/>
              <a:gd name="connsiteY89" fmla="*/ 1393544 h 3551932"/>
              <a:gd name="connsiteX90" fmla="*/ 2841214 w 3470248"/>
              <a:gd name="connsiteY90" fmla="*/ 1332584 h 3551932"/>
              <a:gd name="connsiteX91" fmla="*/ 2784064 w 3470248"/>
              <a:gd name="connsiteY91" fmla="*/ 1317344 h 3551932"/>
              <a:gd name="connsiteX92" fmla="*/ 2742154 w 3470248"/>
              <a:gd name="connsiteY92" fmla="*/ 1313534 h 3551932"/>
              <a:gd name="connsiteX93" fmla="*/ 2738344 w 3470248"/>
              <a:gd name="connsiteY93" fmla="*/ 1271624 h 3551932"/>
              <a:gd name="connsiteX94" fmla="*/ 2761204 w 3470248"/>
              <a:gd name="connsiteY94" fmla="*/ 1191614 h 3551932"/>
              <a:gd name="connsiteX95" fmla="*/ 2791684 w 3470248"/>
              <a:gd name="connsiteY95" fmla="*/ 1145894 h 3551932"/>
              <a:gd name="connsiteX96" fmla="*/ 2810734 w 3470248"/>
              <a:gd name="connsiteY96" fmla="*/ 1092554 h 3551932"/>
              <a:gd name="connsiteX97" fmla="*/ 2833594 w 3470248"/>
              <a:gd name="connsiteY97" fmla="*/ 1031594 h 3551932"/>
              <a:gd name="connsiteX98" fmla="*/ 2860264 w 3470248"/>
              <a:gd name="connsiteY98" fmla="*/ 947774 h 3551932"/>
              <a:gd name="connsiteX99" fmla="*/ 2860264 w 3470248"/>
              <a:gd name="connsiteY99" fmla="*/ 905864 h 3551932"/>
              <a:gd name="connsiteX100" fmla="*/ 2879314 w 3470248"/>
              <a:gd name="connsiteY100" fmla="*/ 841094 h 3551932"/>
              <a:gd name="connsiteX101" fmla="*/ 2898364 w 3470248"/>
              <a:gd name="connsiteY101" fmla="*/ 780134 h 3551932"/>
              <a:gd name="connsiteX102" fmla="*/ 2905984 w 3470248"/>
              <a:gd name="connsiteY102" fmla="*/ 734414 h 3551932"/>
              <a:gd name="connsiteX103" fmla="*/ 2940274 w 3470248"/>
              <a:gd name="connsiteY103" fmla="*/ 684884 h 3551932"/>
              <a:gd name="connsiteX104" fmla="*/ 2944084 w 3470248"/>
              <a:gd name="connsiteY104" fmla="*/ 650594 h 3551932"/>
              <a:gd name="connsiteX105" fmla="*/ 2959324 w 3470248"/>
              <a:gd name="connsiteY105" fmla="*/ 620114 h 3551932"/>
              <a:gd name="connsiteX106" fmla="*/ 2959324 w 3470248"/>
              <a:gd name="connsiteY106" fmla="*/ 582014 h 3551932"/>
              <a:gd name="connsiteX107" fmla="*/ 2966944 w 3470248"/>
              <a:gd name="connsiteY107" fmla="*/ 524864 h 3551932"/>
              <a:gd name="connsiteX108" fmla="*/ 3016474 w 3470248"/>
              <a:gd name="connsiteY108" fmla="*/ 524864 h 3551932"/>
              <a:gd name="connsiteX109" fmla="*/ 3073624 w 3470248"/>
              <a:gd name="connsiteY109" fmla="*/ 578204 h 3551932"/>
              <a:gd name="connsiteX110" fmla="*/ 3161254 w 3470248"/>
              <a:gd name="connsiteY110" fmla="*/ 612494 h 3551932"/>
              <a:gd name="connsiteX111" fmla="*/ 3222214 w 3470248"/>
              <a:gd name="connsiteY111" fmla="*/ 627734 h 3551932"/>
              <a:gd name="connsiteX112" fmla="*/ 3260314 w 3470248"/>
              <a:gd name="connsiteY112" fmla="*/ 642974 h 3551932"/>
              <a:gd name="connsiteX113" fmla="*/ 3298414 w 3470248"/>
              <a:gd name="connsiteY113" fmla="*/ 639164 h 3551932"/>
              <a:gd name="connsiteX114" fmla="*/ 3340324 w 3470248"/>
              <a:gd name="connsiteY114" fmla="*/ 631544 h 3551932"/>
              <a:gd name="connsiteX115" fmla="*/ 3393664 w 3470248"/>
              <a:gd name="connsiteY115" fmla="*/ 631544 h 3551932"/>
              <a:gd name="connsiteX116" fmla="*/ 3435574 w 3470248"/>
              <a:gd name="connsiteY116" fmla="*/ 639164 h 3551932"/>
              <a:gd name="connsiteX117" fmla="*/ 3412713 w 3470248"/>
              <a:gd name="connsiteY117" fmla="*/ 212444 h 3551932"/>
              <a:gd name="connsiteX118" fmla="*/ 2761203 w 3470248"/>
              <a:gd name="connsiteY118" fmla="*/ 56234 h 3551932"/>
              <a:gd name="connsiteX119" fmla="*/ 193263 w 3470248"/>
              <a:gd name="connsiteY119" fmla="*/ 1233524 h 3551932"/>
              <a:gd name="connsiteX120" fmla="*/ 148020 w 3470248"/>
              <a:gd name="connsiteY120" fmla="*/ 2926117 h 3551932"/>
              <a:gd name="connsiteX121" fmla="*/ 164689 w 3470248"/>
              <a:gd name="connsiteY121" fmla="*/ 3164242 h 3551932"/>
              <a:gd name="connsiteX122" fmla="*/ 391384 w 3470248"/>
              <a:gd name="connsiteY122" fmla="*/ 3466184 h 3551932"/>
              <a:gd name="connsiteX0" fmla="*/ 558972 w 3641646"/>
              <a:gd name="connsiteY0" fmla="*/ 3469994 h 3551932"/>
              <a:gd name="connsiteX1" fmla="*/ 669462 w 3641646"/>
              <a:gd name="connsiteY1" fmla="*/ 3500474 h 3551932"/>
              <a:gd name="connsiteX2" fmla="*/ 699942 w 3641646"/>
              <a:gd name="connsiteY2" fmla="*/ 3485234 h 3551932"/>
              <a:gd name="connsiteX3" fmla="*/ 760902 w 3641646"/>
              <a:gd name="connsiteY3" fmla="*/ 3428084 h 3551932"/>
              <a:gd name="connsiteX4" fmla="*/ 791382 w 3641646"/>
              <a:gd name="connsiteY4" fmla="*/ 3416654 h 3551932"/>
              <a:gd name="connsiteX5" fmla="*/ 821862 w 3641646"/>
              <a:gd name="connsiteY5" fmla="*/ 3538574 h 3551932"/>
              <a:gd name="connsiteX6" fmla="*/ 901872 w 3641646"/>
              <a:gd name="connsiteY6" fmla="*/ 3546194 h 3551932"/>
              <a:gd name="connsiteX7" fmla="*/ 947592 w 3641646"/>
              <a:gd name="connsiteY7" fmla="*/ 3515714 h 3551932"/>
              <a:gd name="connsiteX8" fmla="*/ 981882 w 3641646"/>
              <a:gd name="connsiteY8" fmla="*/ 3504284 h 3551932"/>
              <a:gd name="connsiteX9" fmla="*/ 1039032 w 3641646"/>
              <a:gd name="connsiteY9" fmla="*/ 3519524 h 3551932"/>
              <a:gd name="connsiteX10" fmla="*/ 1073322 w 3641646"/>
              <a:gd name="connsiteY10" fmla="*/ 3485234 h 3551932"/>
              <a:gd name="connsiteX11" fmla="*/ 1103802 w 3641646"/>
              <a:gd name="connsiteY11" fmla="*/ 3424274 h 3551932"/>
              <a:gd name="connsiteX12" fmla="*/ 1115232 w 3641646"/>
              <a:gd name="connsiteY12" fmla="*/ 3397604 h 3551932"/>
              <a:gd name="connsiteX13" fmla="*/ 1130472 w 3641646"/>
              <a:gd name="connsiteY13" fmla="*/ 3332834 h 3551932"/>
              <a:gd name="connsiteX14" fmla="*/ 1180002 w 3641646"/>
              <a:gd name="connsiteY14" fmla="*/ 3264254 h 3551932"/>
              <a:gd name="connsiteX15" fmla="*/ 1233342 w 3641646"/>
              <a:gd name="connsiteY15" fmla="*/ 3249014 h 3551932"/>
              <a:gd name="connsiteX16" fmla="*/ 1263822 w 3641646"/>
              <a:gd name="connsiteY16" fmla="*/ 3245204 h 3551932"/>
              <a:gd name="connsiteX17" fmla="*/ 1309542 w 3641646"/>
              <a:gd name="connsiteY17" fmla="*/ 3252824 h 3551932"/>
              <a:gd name="connsiteX18" fmla="*/ 1393362 w 3641646"/>
              <a:gd name="connsiteY18" fmla="*/ 3260444 h 3551932"/>
              <a:gd name="connsiteX19" fmla="*/ 1416222 w 3641646"/>
              <a:gd name="connsiteY19" fmla="*/ 3268064 h 3551932"/>
              <a:gd name="connsiteX20" fmla="*/ 1454322 w 3641646"/>
              <a:gd name="connsiteY20" fmla="*/ 3249014 h 3551932"/>
              <a:gd name="connsiteX21" fmla="*/ 1503852 w 3641646"/>
              <a:gd name="connsiteY21" fmla="*/ 3233774 h 3551932"/>
              <a:gd name="connsiteX22" fmla="*/ 1553382 w 3641646"/>
              <a:gd name="connsiteY22" fmla="*/ 3229964 h 3551932"/>
              <a:gd name="connsiteX23" fmla="*/ 1587672 w 3641646"/>
              <a:gd name="connsiteY23" fmla="*/ 3222344 h 3551932"/>
              <a:gd name="connsiteX24" fmla="*/ 1637202 w 3641646"/>
              <a:gd name="connsiteY24" fmla="*/ 3180434 h 3551932"/>
              <a:gd name="connsiteX25" fmla="*/ 1671492 w 3641646"/>
              <a:gd name="connsiteY25" fmla="*/ 3134714 h 3551932"/>
              <a:gd name="connsiteX26" fmla="*/ 1663872 w 3641646"/>
              <a:gd name="connsiteY26" fmla="*/ 3100424 h 3551932"/>
              <a:gd name="connsiteX27" fmla="*/ 1770552 w 3641646"/>
              <a:gd name="connsiteY27" fmla="*/ 3024224 h 3551932"/>
              <a:gd name="connsiteX28" fmla="*/ 1839132 w 3641646"/>
              <a:gd name="connsiteY28" fmla="*/ 2989934 h 3551932"/>
              <a:gd name="connsiteX29" fmla="*/ 1915332 w 3641646"/>
              <a:gd name="connsiteY29" fmla="*/ 2967074 h 3551932"/>
              <a:gd name="connsiteX30" fmla="*/ 1961052 w 3641646"/>
              <a:gd name="connsiteY30" fmla="*/ 2928974 h 3551932"/>
              <a:gd name="connsiteX31" fmla="*/ 2044872 w 3641646"/>
              <a:gd name="connsiteY31" fmla="*/ 2902304 h 3551932"/>
              <a:gd name="connsiteX32" fmla="*/ 2102022 w 3641646"/>
              <a:gd name="connsiteY32" fmla="*/ 2894684 h 3551932"/>
              <a:gd name="connsiteX33" fmla="*/ 2121072 w 3641646"/>
              <a:gd name="connsiteY33" fmla="*/ 2883254 h 3551932"/>
              <a:gd name="connsiteX34" fmla="*/ 2121072 w 3641646"/>
              <a:gd name="connsiteY34" fmla="*/ 2856584 h 3551932"/>
              <a:gd name="connsiteX35" fmla="*/ 2159172 w 3641646"/>
              <a:gd name="connsiteY35" fmla="*/ 2829914 h 3551932"/>
              <a:gd name="connsiteX36" fmla="*/ 2239182 w 3641646"/>
              <a:gd name="connsiteY36" fmla="*/ 2826104 h 3551932"/>
              <a:gd name="connsiteX37" fmla="*/ 2277282 w 3641646"/>
              <a:gd name="connsiteY37" fmla="*/ 2807054 h 3551932"/>
              <a:gd name="connsiteX38" fmla="*/ 2262042 w 3641646"/>
              <a:gd name="connsiteY38" fmla="*/ 2761334 h 3551932"/>
              <a:gd name="connsiteX39" fmla="*/ 2273472 w 3641646"/>
              <a:gd name="connsiteY39" fmla="*/ 2719424 h 3551932"/>
              <a:gd name="connsiteX40" fmla="*/ 2239182 w 3641646"/>
              <a:gd name="connsiteY40" fmla="*/ 2669894 h 3551932"/>
              <a:gd name="connsiteX41" fmla="*/ 2223942 w 3641646"/>
              <a:gd name="connsiteY41" fmla="*/ 2608934 h 3551932"/>
              <a:gd name="connsiteX42" fmla="*/ 2223942 w 3641646"/>
              <a:gd name="connsiteY42" fmla="*/ 2555594 h 3551932"/>
              <a:gd name="connsiteX43" fmla="*/ 2262042 w 3641646"/>
              <a:gd name="connsiteY43" fmla="*/ 2483204 h 3551932"/>
              <a:gd name="connsiteX44" fmla="*/ 2345862 w 3641646"/>
              <a:gd name="connsiteY44" fmla="*/ 2467964 h 3551932"/>
              <a:gd name="connsiteX45" fmla="*/ 2357292 w 3641646"/>
              <a:gd name="connsiteY45" fmla="*/ 2445104 h 3551932"/>
              <a:gd name="connsiteX46" fmla="*/ 2323002 w 3641646"/>
              <a:gd name="connsiteY46" fmla="*/ 2441294 h 3551932"/>
              <a:gd name="connsiteX47" fmla="*/ 2307762 w 3641646"/>
              <a:gd name="connsiteY47" fmla="*/ 2410814 h 3551932"/>
              <a:gd name="connsiteX48" fmla="*/ 2284902 w 3641646"/>
              <a:gd name="connsiteY48" fmla="*/ 2399384 h 3551932"/>
              <a:gd name="connsiteX49" fmla="*/ 2345862 w 3641646"/>
              <a:gd name="connsiteY49" fmla="*/ 2368904 h 3551932"/>
              <a:gd name="connsiteX50" fmla="*/ 2376342 w 3641646"/>
              <a:gd name="connsiteY50" fmla="*/ 2357474 h 3551932"/>
              <a:gd name="connsiteX51" fmla="*/ 2406822 w 3641646"/>
              <a:gd name="connsiteY51" fmla="*/ 2357474 h 3551932"/>
              <a:gd name="connsiteX52" fmla="*/ 2418252 w 3641646"/>
              <a:gd name="connsiteY52" fmla="*/ 2372714 h 3551932"/>
              <a:gd name="connsiteX53" fmla="*/ 2437302 w 3641646"/>
              <a:gd name="connsiteY53" fmla="*/ 2338424 h 3551932"/>
              <a:gd name="connsiteX54" fmla="*/ 2414442 w 3641646"/>
              <a:gd name="connsiteY54" fmla="*/ 2296514 h 3551932"/>
              <a:gd name="connsiteX55" fmla="*/ 2395392 w 3641646"/>
              <a:gd name="connsiteY55" fmla="*/ 2174594 h 3551932"/>
              <a:gd name="connsiteX56" fmla="*/ 2368722 w 3641646"/>
              <a:gd name="connsiteY56" fmla="*/ 2098394 h 3551932"/>
              <a:gd name="connsiteX57" fmla="*/ 2353482 w 3641646"/>
              <a:gd name="connsiteY57" fmla="*/ 2041244 h 3551932"/>
              <a:gd name="connsiteX58" fmla="*/ 2323002 w 3641646"/>
              <a:gd name="connsiteY58" fmla="*/ 1980284 h 3551932"/>
              <a:gd name="connsiteX59" fmla="*/ 2303952 w 3641646"/>
              <a:gd name="connsiteY59" fmla="*/ 1934564 h 3551932"/>
              <a:gd name="connsiteX60" fmla="*/ 2311572 w 3641646"/>
              <a:gd name="connsiteY60" fmla="*/ 1846934 h 3551932"/>
              <a:gd name="connsiteX61" fmla="*/ 2315382 w 3641646"/>
              <a:gd name="connsiteY61" fmla="*/ 1835504 h 3551932"/>
              <a:gd name="connsiteX62" fmla="*/ 2300142 w 3641646"/>
              <a:gd name="connsiteY62" fmla="*/ 1820264 h 3551932"/>
              <a:gd name="connsiteX63" fmla="*/ 2296332 w 3641646"/>
              <a:gd name="connsiteY63" fmla="*/ 1732634 h 3551932"/>
              <a:gd name="connsiteX64" fmla="*/ 2296332 w 3641646"/>
              <a:gd name="connsiteY64" fmla="*/ 1709774 h 3551932"/>
              <a:gd name="connsiteX65" fmla="*/ 2334432 w 3641646"/>
              <a:gd name="connsiteY65" fmla="*/ 1656434 h 3551932"/>
              <a:gd name="connsiteX66" fmla="*/ 2311572 w 3641646"/>
              <a:gd name="connsiteY66" fmla="*/ 1629764 h 3551932"/>
              <a:gd name="connsiteX67" fmla="*/ 2269662 w 3641646"/>
              <a:gd name="connsiteY67" fmla="*/ 1625954 h 3551932"/>
              <a:gd name="connsiteX68" fmla="*/ 2242992 w 3641646"/>
              <a:gd name="connsiteY68" fmla="*/ 1622144 h 3551932"/>
              <a:gd name="connsiteX69" fmla="*/ 2174412 w 3641646"/>
              <a:gd name="connsiteY69" fmla="*/ 1618334 h 3551932"/>
              <a:gd name="connsiteX70" fmla="*/ 2140122 w 3641646"/>
              <a:gd name="connsiteY70" fmla="*/ 1584044 h 3551932"/>
              <a:gd name="connsiteX71" fmla="*/ 2185842 w 3641646"/>
              <a:gd name="connsiteY71" fmla="*/ 1534514 h 3551932"/>
              <a:gd name="connsiteX72" fmla="*/ 2246802 w 3641646"/>
              <a:gd name="connsiteY72" fmla="*/ 1519274 h 3551932"/>
              <a:gd name="connsiteX73" fmla="*/ 2307762 w 3641646"/>
              <a:gd name="connsiteY73" fmla="*/ 1523084 h 3551932"/>
              <a:gd name="connsiteX74" fmla="*/ 2357292 w 3641646"/>
              <a:gd name="connsiteY74" fmla="*/ 1484984 h 3551932"/>
              <a:gd name="connsiteX75" fmla="*/ 2399202 w 3641646"/>
              <a:gd name="connsiteY75" fmla="*/ 1484984 h 3551932"/>
              <a:gd name="connsiteX76" fmla="*/ 2441112 w 3641646"/>
              <a:gd name="connsiteY76" fmla="*/ 1477364 h 3551932"/>
              <a:gd name="connsiteX77" fmla="*/ 2547792 w 3641646"/>
              <a:gd name="connsiteY77" fmla="*/ 1443074 h 3551932"/>
              <a:gd name="connsiteX78" fmla="*/ 2620182 w 3641646"/>
              <a:gd name="connsiteY78" fmla="*/ 1420214 h 3551932"/>
              <a:gd name="connsiteX79" fmla="*/ 2677332 w 3641646"/>
              <a:gd name="connsiteY79" fmla="*/ 1397354 h 3551932"/>
              <a:gd name="connsiteX80" fmla="*/ 2734482 w 3641646"/>
              <a:gd name="connsiteY80" fmla="*/ 1378304 h 3551932"/>
              <a:gd name="connsiteX81" fmla="*/ 2753532 w 3641646"/>
              <a:gd name="connsiteY81" fmla="*/ 1424024 h 3551932"/>
              <a:gd name="connsiteX82" fmla="*/ 2787822 w 3641646"/>
              <a:gd name="connsiteY82" fmla="*/ 1465934 h 3551932"/>
              <a:gd name="connsiteX83" fmla="*/ 2848782 w 3641646"/>
              <a:gd name="connsiteY83" fmla="*/ 1450694 h 3551932"/>
              <a:gd name="connsiteX84" fmla="*/ 2886882 w 3641646"/>
              <a:gd name="connsiteY84" fmla="*/ 1435454 h 3551932"/>
              <a:gd name="connsiteX85" fmla="*/ 2917362 w 3641646"/>
              <a:gd name="connsiteY85" fmla="*/ 1443074 h 3551932"/>
              <a:gd name="connsiteX86" fmla="*/ 2966892 w 3641646"/>
              <a:gd name="connsiteY86" fmla="*/ 1477364 h 3551932"/>
              <a:gd name="connsiteX87" fmla="*/ 3001182 w 3641646"/>
              <a:gd name="connsiteY87" fmla="*/ 1458314 h 3551932"/>
              <a:gd name="connsiteX88" fmla="*/ 3001182 w 3641646"/>
              <a:gd name="connsiteY88" fmla="*/ 1431644 h 3551932"/>
              <a:gd name="connsiteX89" fmla="*/ 3016422 w 3641646"/>
              <a:gd name="connsiteY89" fmla="*/ 1393544 h 3551932"/>
              <a:gd name="connsiteX90" fmla="*/ 3012612 w 3641646"/>
              <a:gd name="connsiteY90" fmla="*/ 1332584 h 3551932"/>
              <a:gd name="connsiteX91" fmla="*/ 2955462 w 3641646"/>
              <a:gd name="connsiteY91" fmla="*/ 1317344 h 3551932"/>
              <a:gd name="connsiteX92" fmla="*/ 2913552 w 3641646"/>
              <a:gd name="connsiteY92" fmla="*/ 1313534 h 3551932"/>
              <a:gd name="connsiteX93" fmla="*/ 2909742 w 3641646"/>
              <a:gd name="connsiteY93" fmla="*/ 1271624 h 3551932"/>
              <a:gd name="connsiteX94" fmla="*/ 2932602 w 3641646"/>
              <a:gd name="connsiteY94" fmla="*/ 1191614 h 3551932"/>
              <a:gd name="connsiteX95" fmla="*/ 2963082 w 3641646"/>
              <a:gd name="connsiteY95" fmla="*/ 1145894 h 3551932"/>
              <a:gd name="connsiteX96" fmla="*/ 2982132 w 3641646"/>
              <a:gd name="connsiteY96" fmla="*/ 1092554 h 3551932"/>
              <a:gd name="connsiteX97" fmla="*/ 3004992 w 3641646"/>
              <a:gd name="connsiteY97" fmla="*/ 1031594 h 3551932"/>
              <a:gd name="connsiteX98" fmla="*/ 3031662 w 3641646"/>
              <a:gd name="connsiteY98" fmla="*/ 947774 h 3551932"/>
              <a:gd name="connsiteX99" fmla="*/ 3031662 w 3641646"/>
              <a:gd name="connsiteY99" fmla="*/ 905864 h 3551932"/>
              <a:gd name="connsiteX100" fmla="*/ 3050712 w 3641646"/>
              <a:gd name="connsiteY100" fmla="*/ 841094 h 3551932"/>
              <a:gd name="connsiteX101" fmla="*/ 3069762 w 3641646"/>
              <a:gd name="connsiteY101" fmla="*/ 780134 h 3551932"/>
              <a:gd name="connsiteX102" fmla="*/ 3077382 w 3641646"/>
              <a:gd name="connsiteY102" fmla="*/ 734414 h 3551932"/>
              <a:gd name="connsiteX103" fmla="*/ 3111672 w 3641646"/>
              <a:gd name="connsiteY103" fmla="*/ 684884 h 3551932"/>
              <a:gd name="connsiteX104" fmla="*/ 3115482 w 3641646"/>
              <a:gd name="connsiteY104" fmla="*/ 650594 h 3551932"/>
              <a:gd name="connsiteX105" fmla="*/ 3130722 w 3641646"/>
              <a:gd name="connsiteY105" fmla="*/ 620114 h 3551932"/>
              <a:gd name="connsiteX106" fmla="*/ 3130722 w 3641646"/>
              <a:gd name="connsiteY106" fmla="*/ 582014 h 3551932"/>
              <a:gd name="connsiteX107" fmla="*/ 3138342 w 3641646"/>
              <a:gd name="connsiteY107" fmla="*/ 524864 h 3551932"/>
              <a:gd name="connsiteX108" fmla="*/ 3187872 w 3641646"/>
              <a:gd name="connsiteY108" fmla="*/ 524864 h 3551932"/>
              <a:gd name="connsiteX109" fmla="*/ 3245022 w 3641646"/>
              <a:gd name="connsiteY109" fmla="*/ 578204 h 3551932"/>
              <a:gd name="connsiteX110" fmla="*/ 3332652 w 3641646"/>
              <a:gd name="connsiteY110" fmla="*/ 612494 h 3551932"/>
              <a:gd name="connsiteX111" fmla="*/ 3393612 w 3641646"/>
              <a:gd name="connsiteY111" fmla="*/ 627734 h 3551932"/>
              <a:gd name="connsiteX112" fmla="*/ 3431712 w 3641646"/>
              <a:gd name="connsiteY112" fmla="*/ 642974 h 3551932"/>
              <a:gd name="connsiteX113" fmla="*/ 3469812 w 3641646"/>
              <a:gd name="connsiteY113" fmla="*/ 639164 h 3551932"/>
              <a:gd name="connsiteX114" fmla="*/ 3511722 w 3641646"/>
              <a:gd name="connsiteY114" fmla="*/ 631544 h 3551932"/>
              <a:gd name="connsiteX115" fmla="*/ 3565062 w 3641646"/>
              <a:gd name="connsiteY115" fmla="*/ 631544 h 3551932"/>
              <a:gd name="connsiteX116" fmla="*/ 3606972 w 3641646"/>
              <a:gd name="connsiteY116" fmla="*/ 639164 h 3551932"/>
              <a:gd name="connsiteX117" fmla="*/ 3584111 w 3641646"/>
              <a:gd name="connsiteY117" fmla="*/ 212444 h 3551932"/>
              <a:gd name="connsiteX118" fmla="*/ 2932601 w 3641646"/>
              <a:gd name="connsiteY118" fmla="*/ 56234 h 3551932"/>
              <a:gd name="connsiteX119" fmla="*/ 364661 w 3641646"/>
              <a:gd name="connsiteY119" fmla="*/ 1233524 h 3551932"/>
              <a:gd name="connsiteX120" fmla="*/ 2711 w 3641646"/>
              <a:gd name="connsiteY120" fmla="*/ 2888017 h 3551932"/>
              <a:gd name="connsiteX121" fmla="*/ 319418 w 3641646"/>
              <a:gd name="connsiteY121" fmla="*/ 2926117 h 3551932"/>
              <a:gd name="connsiteX122" fmla="*/ 336087 w 3641646"/>
              <a:gd name="connsiteY122" fmla="*/ 3164242 h 3551932"/>
              <a:gd name="connsiteX123" fmla="*/ 562782 w 3641646"/>
              <a:gd name="connsiteY123" fmla="*/ 3466184 h 3551932"/>
              <a:gd name="connsiteX0" fmla="*/ 566820 w 3649494"/>
              <a:gd name="connsiteY0" fmla="*/ 3469994 h 3551932"/>
              <a:gd name="connsiteX1" fmla="*/ 677310 w 3649494"/>
              <a:gd name="connsiteY1" fmla="*/ 3500474 h 3551932"/>
              <a:gd name="connsiteX2" fmla="*/ 707790 w 3649494"/>
              <a:gd name="connsiteY2" fmla="*/ 3485234 h 3551932"/>
              <a:gd name="connsiteX3" fmla="*/ 768750 w 3649494"/>
              <a:gd name="connsiteY3" fmla="*/ 3428084 h 3551932"/>
              <a:gd name="connsiteX4" fmla="*/ 799230 w 3649494"/>
              <a:gd name="connsiteY4" fmla="*/ 3416654 h 3551932"/>
              <a:gd name="connsiteX5" fmla="*/ 829710 w 3649494"/>
              <a:gd name="connsiteY5" fmla="*/ 3538574 h 3551932"/>
              <a:gd name="connsiteX6" fmla="*/ 909720 w 3649494"/>
              <a:gd name="connsiteY6" fmla="*/ 3546194 h 3551932"/>
              <a:gd name="connsiteX7" fmla="*/ 955440 w 3649494"/>
              <a:gd name="connsiteY7" fmla="*/ 3515714 h 3551932"/>
              <a:gd name="connsiteX8" fmla="*/ 989730 w 3649494"/>
              <a:gd name="connsiteY8" fmla="*/ 3504284 h 3551932"/>
              <a:gd name="connsiteX9" fmla="*/ 1046880 w 3649494"/>
              <a:gd name="connsiteY9" fmla="*/ 3519524 h 3551932"/>
              <a:gd name="connsiteX10" fmla="*/ 1081170 w 3649494"/>
              <a:gd name="connsiteY10" fmla="*/ 3485234 h 3551932"/>
              <a:gd name="connsiteX11" fmla="*/ 1111650 w 3649494"/>
              <a:gd name="connsiteY11" fmla="*/ 3424274 h 3551932"/>
              <a:gd name="connsiteX12" fmla="*/ 1123080 w 3649494"/>
              <a:gd name="connsiteY12" fmla="*/ 3397604 h 3551932"/>
              <a:gd name="connsiteX13" fmla="*/ 1138320 w 3649494"/>
              <a:gd name="connsiteY13" fmla="*/ 3332834 h 3551932"/>
              <a:gd name="connsiteX14" fmla="*/ 1187850 w 3649494"/>
              <a:gd name="connsiteY14" fmla="*/ 3264254 h 3551932"/>
              <a:gd name="connsiteX15" fmla="*/ 1241190 w 3649494"/>
              <a:gd name="connsiteY15" fmla="*/ 3249014 h 3551932"/>
              <a:gd name="connsiteX16" fmla="*/ 1271670 w 3649494"/>
              <a:gd name="connsiteY16" fmla="*/ 3245204 h 3551932"/>
              <a:gd name="connsiteX17" fmla="*/ 1317390 w 3649494"/>
              <a:gd name="connsiteY17" fmla="*/ 3252824 h 3551932"/>
              <a:gd name="connsiteX18" fmla="*/ 1401210 w 3649494"/>
              <a:gd name="connsiteY18" fmla="*/ 3260444 h 3551932"/>
              <a:gd name="connsiteX19" fmla="*/ 1424070 w 3649494"/>
              <a:gd name="connsiteY19" fmla="*/ 3268064 h 3551932"/>
              <a:gd name="connsiteX20" fmla="*/ 1462170 w 3649494"/>
              <a:gd name="connsiteY20" fmla="*/ 3249014 h 3551932"/>
              <a:gd name="connsiteX21" fmla="*/ 1511700 w 3649494"/>
              <a:gd name="connsiteY21" fmla="*/ 3233774 h 3551932"/>
              <a:gd name="connsiteX22" fmla="*/ 1561230 w 3649494"/>
              <a:gd name="connsiteY22" fmla="*/ 3229964 h 3551932"/>
              <a:gd name="connsiteX23" fmla="*/ 1595520 w 3649494"/>
              <a:gd name="connsiteY23" fmla="*/ 3222344 h 3551932"/>
              <a:gd name="connsiteX24" fmla="*/ 1645050 w 3649494"/>
              <a:gd name="connsiteY24" fmla="*/ 3180434 h 3551932"/>
              <a:gd name="connsiteX25" fmla="*/ 1679340 w 3649494"/>
              <a:gd name="connsiteY25" fmla="*/ 3134714 h 3551932"/>
              <a:gd name="connsiteX26" fmla="*/ 1671720 w 3649494"/>
              <a:gd name="connsiteY26" fmla="*/ 3100424 h 3551932"/>
              <a:gd name="connsiteX27" fmla="*/ 1778400 w 3649494"/>
              <a:gd name="connsiteY27" fmla="*/ 3024224 h 3551932"/>
              <a:gd name="connsiteX28" fmla="*/ 1846980 w 3649494"/>
              <a:gd name="connsiteY28" fmla="*/ 2989934 h 3551932"/>
              <a:gd name="connsiteX29" fmla="*/ 1923180 w 3649494"/>
              <a:gd name="connsiteY29" fmla="*/ 2967074 h 3551932"/>
              <a:gd name="connsiteX30" fmla="*/ 1968900 w 3649494"/>
              <a:gd name="connsiteY30" fmla="*/ 2928974 h 3551932"/>
              <a:gd name="connsiteX31" fmla="*/ 2052720 w 3649494"/>
              <a:gd name="connsiteY31" fmla="*/ 2902304 h 3551932"/>
              <a:gd name="connsiteX32" fmla="*/ 2109870 w 3649494"/>
              <a:gd name="connsiteY32" fmla="*/ 2894684 h 3551932"/>
              <a:gd name="connsiteX33" fmla="*/ 2128920 w 3649494"/>
              <a:gd name="connsiteY33" fmla="*/ 2883254 h 3551932"/>
              <a:gd name="connsiteX34" fmla="*/ 2128920 w 3649494"/>
              <a:gd name="connsiteY34" fmla="*/ 2856584 h 3551932"/>
              <a:gd name="connsiteX35" fmla="*/ 2167020 w 3649494"/>
              <a:gd name="connsiteY35" fmla="*/ 2829914 h 3551932"/>
              <a:gd name="connsiteX36" fmla="*/ 2247030 w 3649494"/>
              <a:gd name="connsiteY36" fmla="*/ 2826104 h 3551932"/>
              <a:gd name="connsiteX37" fmla="*/ 2285130 w 3649494"/>
              <a:gd name="connsiteY37" fmla="*/ 2807054 h 3551932"/>
              <a:gd name="connsiteX38" fmla="*/ 2269890 w 3649494"/>
              <a:gd name="connsiteY38" fmla="*/ 2761334 h 3551932"/>
              <a:gd name="connsiteX39" fmla="*/ 2281320 w 3649494"/>
              <a:gd name="connsiteY39" fmla="*/ 2719424 h 3551932"/>
              <a:gd name="connsiteX40" fmla="*/ 2247030 w 3649494"/>
              <a:gd name="connsiteY40" fmla="*/ 2669894 h 3551932"/>
              <a:gd name="connsiteX41" fmla="*/ 2231790 w 3649494"/>
              <a:gd name="connsiteY41" fmla="*/ 2608934 h 3551932"/>
              <a:gd name="connsiteX42" fmla="*/ 2231790 w 3649494"/>
              <a:gd name="connsiteY42" fmla="*/ 2555594 h 3551932"/>
              <a:gd name="connsiteX43" fmla="*/ 2269890 w 3649494"/>
              <a:gd name="connsiteY43" fmla="*/ 2483204 h 3551932"/>
              <a:gd name="connsiteX44" fmla="*/ 2353710 w 3649494"/>
              <a:gd name="connsiteY44" fmla="*/ 2467964 h 3551932"/>
              <a:gd name="connsiteX45" fmla="*/ 2365140 w 3649494"/>
              <a:gd name="connsiteY45" fmla="*/ 2445104 h 3551932"/>
              <a:gd name="connsiteX46" fmla="*/ 2330850 w 3649494"/>
              <a:gd name="connsiteY46" fmla="*/ 2441294 h 3551932"/>
              <a:gd name="connsiteX47" fmla="*/ 2315610 w 3649494"/>
              <a:gd name="connsiteY47" fmla="*/ 2410814 h 3551932"/>
              <a:gd name="connsiteX48" fmla="*/ 2292750 w 3649494"/>
              <a:gd name="connsiteY48" fmla="*/ 2399384 h 3551932"/>
              <a:gd name="connsiteX49" fmla="*/ 2353710 w 3649494"/>
              <a:gd name="connsiteY49" fmla="*/ 2368904 h 3551932"/>
              <a:gd name="connsiteX50" fmla="*/ 2384190 w 3649494"/>
              <a:gd name="connsiteY50" fmla="*/ 2357474 h 3551932"/>
              <a:gd name="connsiteX51" fmla="*/ 2414670 w 3649494"/>
              <a:gd name="connsiteY51" fmla="*/ 2357474 h 3551932"/>
              <a:gd name="connsiteX52" fmla="*/ 2426100 w 3649494"/>
              <a:gd name="connsiteY52" fmla="*/ 2372714 h 3551932"/>
              <a:gd name="connsiteX53" fmla="*/ 2445150 w 3649494"/>
              <a:gd name="connsiteY53" fmla="*/ 2338424 h 3551932"/>
              <a:gd name="connsiteX54" fmla="*/ 2422290 w 3649494"/>
              <a:gd name="connsiteY54" fmla="*/ 2296514 h 3551932"/>
              <a:gd name="connsiteX55" fmla="*/ 2403240 w 3649494"/>
              <a:gd name="connsiteY55" fmla="*/ 2174594 h 3551932"/>
              <a:gd name="connsiteX56" fmla="*/ 2376570 w 3649494"/>
              <a:gd name="connsiteY56" fmla="*/ 2098394 h 3551932"/>
              <a:gd name="connsiteX57" fmla="*/ 2361330 w 3649494"/>
              <a:gd name="connsiteY57" fmla="*/ 2041244 h 3551932"/>
              <a:gd name="connsiteX58" fmla="*/ 2330850 w 3649494"/>
              <a:gd name="connsiteY58" fmla="*/ 1980284 h 3551932"/>
              <a:gd name="connsiteX59" fmla="*/ 2311800 w 3649494"/>
              <a:gd name="connsiteY59" fmla="*/ 1934564 h 3551932"/>
              <a:gd name="connsiteX60" fmla="*/ 2319420 w 3649494"/>
              <a:gd name="connsiteY60" fmla="*/ 1846934 h 3551932"/>
              <a:gd name="connsiteX61" fmla="*/ 2323230 w 3649494"/>
              <a:gd name="connsiteY61" fmla="*/ 1835504 h 3551932"/>
              <a:gd name="connsiteX62" fmla="*/ 2307990 w 3649494"/>
              <a:gd name="connsiteY62" fmla="*/ 1820264 h 3551932"/>
              <a:gd name="connsiteX63" fmla="*/ 2304180 w 3649494"/>
              <a:gd name="connsiteY63" fmla="*/ 1732634 h 3551932"/>
              <a:gd name="connsiteX64" fmla="*/ 2304180 w 3649494"/>
              <a:gd name="connsiteY64" fmla="*/ 1709774 h 3551932"/>
              <a:gd name="connsiteX65" fmla="*/ 2342280 w 3649494"/>
              <a:gd name="connsiteY65" fmla="*/ 1656434 h 3551932"/>
              <a:gd name="connsiteX66" fmla="*/ 2319420 w 3649494"/>
              <a:gd name="connsiteY66" fmla="*/ 1629764 h 3551932"/>
              <a:gd name="connsiteX67" fmla="*/ 2277510 w 3649494"/>
              <a:gd name="connsiteY67" fmla="*/ 1625954 h 3551932"/>
              <a:gd name="connsiteX68" fmla="*/ 2250840 w 3649494"/>
              <a:gd name="connsiteY68" fmla="*/ 1622144 h 3551932"/>
              <a:gd name="connsiteX69" fmla="*/ 2182260 w 3649494"/>
              <a:gd name="connsiteY69" fmla="*/ 1618334 h 3551932"/>
              <a:gd name="connsiteX70" fmla="*/ 2147970 w 3649494"/>
              <a:gd name="connsiteY70" fmla="*/ 1584044 h 3551932"/>
              <a:gd name="connsiteX71" fmla="*/ 2193690 w 3649494"/>
              <a:gd name="connsiteY71" fmla="*/ 1534514 h 3551932"/>
              <a:gd name="connsiteX72" fmla="*/ 2254650 w 3649494"/>
              <a:gd name="connsiteY72" fmla="*/ 1519274 h 3551932"/>
              <a:gd name="connsiteX73" fmla="*/ 2315610 w 3649494"/>
              <a:gd name="connsiteY73" fmla="*/ 1523084 h 3551932"/>
              <a:gd name="connsiteX74" fmla="*/ 2365140 w 3649494"/>
              <a:gd name="connsiteY74" fmla="*/ 1484984 h 3551932"/>
              <a:gd name="connsiteX75" fmla="*/ 2407050 w 3649494"/>
              <a:gd name="connsiteY75" fmla="*/ 1484984 h 3551932"/>
              <a:gd name="connsiteX76" fmla="*/ 2448960 w 3649494"/>
              <a:gd name="connsiteY76" fmla="*/ 1477364 h 3551932"/>
              <a:gd name="connsiteX77" fmla="*/ 2555640 w 3649494"/>
              <a:gd name="connsiteY77" fmla="*/ 1443074 h 3551932"/>
              <a:gd name="connsiteX78" fmla="*/ 2628030 w 3649494"/>
              <a:gd name="connsiteY78" fmla="*/ 1420214 h 3551932"/>
              <a:gd name="connsiteX79" fmla="*/ 2685180 w 3649494"/>
              <a:gd name="connsiteY79" fmla="*/ 1397354 h 3551932"/>
              <a:gd name="connsiteX80" fmla="*/ 2742330 w 3649494"/>
              <a:gd name="connsiteY80" fmla="*/ 1378304 h 3551932"/>
              <a:gd name="connsiteX81" fmla="*/ 2761380 w 3649494"/>
              <a:gd name="connsiteY81" fmla="*/ 1424024 h 3551932"/>
              <a:gd name="connsiteX82" fmla="*/ 2795670 w 3649494"/>
              <a:gd name="connsiteY82" fmla="*/ 1465934 h 3551932"/>
              <a:gd name="connsiteX83" fmla="*/ 2856630 w 3649494"/>
              <a:gd name="connsiteY83" fmla="*/ 1450694 h 3551932"/>
              <a:gd name="connsiteX84" fmla="*/ 2894730 w 3649494"/>
              <a:gd name="connsiteY84" fmla="*/ 1435454 h 3551932"/>
              <a:gd name="connsiteX85" fmla="*/ 2925210 w 3649494"/>
              <a:gd name="connsiteY85" fmla="*/ 1443074 h 3551932"/>
              <a:gd name="connsiteX86" fmla="*/ 2974740 w 3649494"/>
              <a:gd name="connsiteY86" fmla="*/ 1477364 h 3551932"/>
              <a:gd name="connsiteX87" fmla="*/ 3009030 w 3649494"/>
              <a:gd name="connsiteY87" fmla="*/ 1458314 h 3551932"/>
              <a:gd name="connsiteX88" fmla="*/ 3009030 w 3649494"/>
              <a:gd name="connsiteY88" fmla="*/ 1431644 h 3551932"/>
              <a:gd name="connsiteX89" fmla="*/ 3024270 w 3649494"/>
              <a:gd name="connsiteY89" fmla="*/ 1393544 h 3551932"/>
              <a:gd name="connsiteX90" fmla="*/ 3020460 w 3649494"/>
              <a:gd name="connsiteY90" fmla="*/ 1332584 h 3551932"/>
              <a:gd name="connsiteX91" fmla="*/ 2963310 w 3649494"/>
              <a:gd name="connsiteY91" fmla="*/ 1317344 h 3551932"/>
              <a:gd name="connsiteX92" fmla="*/ 2921400 w 3649494"/>
              <a:gd name="connsiteY92" fmla="*/ 1313534 h 3551932"/>
              <a:gd name="connsiteX93" fmla="*/ 2917590 w 3649494"/>
              <a:gd name="connsiteY93" fmla="*/ 1271624 h 3551932"/>
              <a:gd name="connsiteX94" fmla="*/ 2940450 w 3649494"/>
              <a:gd name="connsiteY94" fmla="*/ 1191614 h 3551932"/>
              <a:gd name="connsiteX95" fmla="*/ 2970930 w 3649494"/>
              <a:gd name="connsiteY95" fmla="*/ 1145894 h 3551932"/>
              <a:gd name="connsiteX96" fmla="*/ 2989980 w 3649494"/>
              <a:gd name="connsiteY96" fmla="*/ 1092554 h 3551932"/>
              <a:gd name="connsiteX97" fmla="*/ 3012840 w 3649494"/>
              <a:gd name="connsiteY97" fmla="*/ 1031594 h 3551932"/>
              <a:gd name="connsiteX98" fmla="*/ 3039510 w 3649494"/>
              <a:gd name="connsiteY98" fmla="*/ 947774 h 3551932"/>
              <a:gd name="connsiteX99" fmla="*/ 3039510 w 3649494"/>
              <a:gd name="connsiteY99" fmla="*/ 905864 h 3551932"/>
              <a:gd name="connsiteX100" fmla="*/ 3058560 w 3649494"/>
              <a:gd name="connsiteY100" fmla="*/ 841094 h 3551932"/>
              <a:gd name="connsiteX101" fmla="*/ 3077610 w 3649494"/>
              <a:gd name="connsiteY101" fmla="*/ 780134 h 3551932"/>
              <a:gd name="connsiteX102" fmla="*/ 3085230 w 3649494"/>
              <a:gd name="connsiteY102" fmla="*/ 734414 h 3551932"/>
              <a:gd name="connsiteX103" fmla="*/ 3119520 w 3649494"/>
              <a:gd name="connsiteY103" fmla="*/ 684884 h 3551932"/>
              <a:gd name="connsiteX104" fmla="*/ 3123330 w 3649494"/>
              <a:gd name="connsiteY104" fmla="*/ 650594 h 3551932"/>
              <a:gd name="connsiteX105" fmla="*/ 3138570 w 3649494"/>
              <a:gd name="connsiteY105" fmla="*/ 620114 h 3551932"/>
              <a:gd name="connsiteX106" fmla="*/ 3138570 w 3649494"/>
              <a:gd name="connsiteY106" fmla="*/ 582014 h 3551932"/>
              <a:gd name="connsiteX107" fmla="*/ 3146190 w 3649494"/>
              <a:gd name="connsiteY107" fmla="*/ 524864 h 3551932"/>
              <a:gd name="connsiteX108" fmla="*/ 3195720 w 3649494"/>
              <a:gd name="connsiteY108" fmla="*/ 524864 h 3551932"/>
              <a:gd name="connsiteX109" fmla="*/ 3252870 w 3649494"/>
              <a:gd name="connsiteY109" fmla="*/ 578204 h 3551932"/>
              <a:gd name="connsiteX110" fmla="*/ 3340500 w 3649494"/>
              <a:gd name="connsiteY110" fmla="*/ 612494 h 3551932"/>
              <a:gd name="connsiteX111" fmla="*/ 3401460 w 3649494"/>
              <a:gd name="connsiteY111" fmla="*/ 627734 h 3551932"/>
              <a:gd name="connsiteX112" fmla="*/ 3439560 w 3649494"/>
              <a:gd name="connsiteY112" fmla="*/ 642974 h 3551932"/>
              <a:gd name="connsiteX113" fmla="*/ 3477660 w 3649494"/>
              <a:gd name="connsiteY113" fmla="*/ 639164 h 3551932"/>
              <a:gd name="connsiteX114" fmla="*/ 3519570 w 3649494"/>
              <a:gd name="connsiteY114" fmla="*/ 631544 h 3551932"/>
              <a:gd name="connsiteX115" fmla="*/ 3572910 w 3649494"/>
              <a:gd name="connsiteY115" fmla="*/ 631544 h 3551932"/>
              <a:gd name="connsiteX116" fmla="*/ 3614820 w 3649494"/>
              <a:gd name="connsiteY116" fmla="*/ 639164 h 3551932"/>
              <a:gd name="connsiteX117" fmla="*/ 3591959 w 3649494"/>
              <a:gd name="connsiteY117" fmla="*/ 212444 h 3551932"/>
              <a:gd name="connsiteX118" fmla="*/ 2940449 w 3649494"/>
              <a:gd name="connsiteY118" fmla="*/ 56234 h 3551932"/>
              <a:gd name="connsiteX119" fmla="*/ 372509 w 3649494"/>
              <a:gd name="connsiteY119" fmla="*/ 1233524 h 3551932"/>
              <a:gd name="connsiteX120" fmla="*/ 182009 w 3649494"/>
              <a:gd name="connsiteY120" fmla="*/ 2590360 h 3551932"/>
              <a:gd name="connsiteX121" fmla="*/ 10559 w 3649494"/>
              <a:gd name="connsiteY121" fmla="*/ 2888017 h 3551932"/>
              <a:gd name="connsiteX122" fmla="*/ 327266 w 3649494"/>
              <a:gd name="connsiteY122" fmla="*/ 2926117 h 3551932"/>
              <a:gd name="connsiteX123" fmla="*/ 343935 w 3649494"/>
              <a:gd name="connsiteY123" fmla="*/ 3164242 h 3551932"/>
              <a:gd name="connsiteX124" fmla="*/ 570630 w 3649494"/>
              <a:gd name="connsiteY124" fmla="*/ 3466184 h 3551932"/>
              <a:gd name="connsiteX0" fmla="*/ 566820 w 3649494"/>
              <a:gd name="connsiteY0" fmla="*/ 3469994 h 3551932"/>
              <a:gd name="connsiteX1" fmla="*/ 677310 w 3649494"/>
              <a:gd name="connsiteY1" fmla="*/ 3500474 h 3551932"/>
              <a:gd name="connsiteX2" fmla="*/ 707790 w 3649494"/>
              <a:gd name="connsiteY2" fmla="*/ 3485234 h 3551932"/>
              <a:gd name="connsiteX3" fmla="*/ 768750 w 3649494"/>
              <a:gd name="connsiteY3" fmla="*/ 3428084 h 3551932"/>
              <a:gd name="connsiteX4" fmla="*/ 799230 w 3649494"/>
              <a:gd name="connsiteY4" fmla="*/ 3416654 h 3551932"/>
              <a:gd name="connsiteX5" fmla="*/ 829710 w 3649494"/>
              <a:gd name="connsiteY5" fmla="*/ 3538574 h 3551932"/>
              <a:gd name="connsiteX6" fmla="*/ 909720 w 3649494"/>
              <a:gd name="connsiteY6" fmla="*/ 3546194 h 3551932"/>
              <a:gd name="connsiteX7" fmla="*/ 955440 w 3649494"/>
              <a:gd name="connsiteY7" fmla="*/ 3515714 h 3551932"/>
              <a:gd name="connsiteX8" fmla="*/ 989730 w 3649494"/>
              <a:gd name="connsiteY8" fmla="*/ 3504284 h 3551932"/>
              <a:gd name="connsiteX9" fmla="*/ 1046880 w 3649494"/>
              <a:gd name="connsiteY9" fmla="*/ 3519524 h 3551932"/>
              <a:gd name="connsiteX10" fmla="*/ 1081170 w 3649494"/>
              <a:gd name="connsiteY10" fmla="*/ 3485234 h 3551932"/>
              <a:gd name="connsiteX11" fmla="*/ 1111650 w 3649494"/>
              <a:gd name="connsiteY11" fmla="*/ 3424274 h 3551932"/>
              <a:gd name="connsiteX12" fmla="*/ 1123080 w 3649494"/>
              <a:gd name="connsiteY12" fmla="*/ 3397604 h 3551932"/>
              <a:gd name="connsiteX13" fmla="*/ 1138320 w 3649494"/>
              <a:gd name="connsiteY13" fmla="*/ 3332834 h 3551932"/>
              <a:gd name="connsiteX14" fmla="*/ 1187850 w 3649494"/>
              <a:gd name="connsiteY14" fmla="*/ 3264254 h 3551932"/>
              <a:gd name="connsiteX15" fmla="*/ 1241190 w 3649494"/>
              <a:gd name="connsiteY15" fmla="*/ 3249014 h 3551932"/>
              <a:gd name="connsiteX16" fmla="*/ 1271670 w 3649494"/>
              <a:gd name="connsiteY16" fmla="*/ 3245204 h 3551932"/>
              <a:gd name="connsiteX17" fmla="*/ 1317390 w 3649494"/>
              <a:gd name="connsiteY17" fmla="*/ 3252824 h 3551932"/>
              <a:gd name="connsiteX18" fmla="*/ 1401210 w 3649494"/>
              <a:gd name="connsiteY18" fmla="*/ 3260444 h 3551932"/>
              <a:gd name="connsiteX19" fmla="*/ 1424070 w 3649494"/>
              <a:gd name="connsiteY19" fmla="*/ 3268064 h 3551932"/>
              <a:gd name="connsiteX20" fmla="*/ 1462170 w 3649494"/>
              <a:gd name="connsiteY20" fmla="*/ 3249014 h 3551932"/>
              <a:gd name="connsiteX21" fmla="*/ 1511700 w 3649494"/>
              <a:gd name="connsiteY21" fmla="*/ 3233774 h 3551932"/>
              <a:gd name="connsiteX22" fmla="*/ 1561230 w 3649494"/>
              <a:gd name="connsiteY22" fmla="*/ 3229964 h 3551932"/>
              <a:gd name="connsiteX23" fmla="*/ 1595520 w 3649494"/>
              <a:gd name="connsiteY23" fmla="*/ 3222344 h 3551932"/>
              <a:gd name="connsiteX24" fmla="*/ 1645050 w 3649494"/>
              <a:gd name="connsiteY24" fmla="*/ 3180434 h 3551932"/>
              <a:gd name="connsiteX25" fmla="*/ 1679340 w 3649494"/>
              <a:gd name="connsiteY25" fmla="*/ 3134714 h 3551932"/>
              <a:gd name="connsiteX26" fmla="*/ 1671720 w 3649494"/>
              <a:gd name="connsiteY26" fmla="*/ 3100424 h 3551932"/>
              <a:gd name="connsiteX27" fmla="*/ 1778400 w 3649494"/>
              <a:gd name="connsiteY27" fmla="*/ 3024224 h 3551932"/>
              <a:gd name="connsiteX28" fmla="*/ 1846980 w 3649494"/>
              <a:gd name="connsiteY28" fmla="*/ 2989934 h 3551932"/>
              <a:gd name="connsiteX29" fmla="*/ 1923180 w 3649494"/>
              <a:gd name="connsiteY29" fmla="*/ 2967074 h 3551932"/>
              <a:gd name="connsiteX30" fmla="*/ 1968900 w 3649494"/>
              <a:gd name="connsiteY30" fmla="*/ 2928974 h 3551932"/>
              <a:gd name="connsiteX31" fmla="*/ 2052720 w 3649494"/>
              <a:gd name="connsiteY31" fmla="*/ 2902304 h 3551932"/>
              <a:gd name="connsiteX32" fmla="*/ 2109870 w 3649494"/>
              <a:gd name="connsiteY32" fmla="*/ 2894684 h 3551932"/>
              <a:gd name="connsiteX33" fmla="*/ 2128920 w 3649494"/>
              <a:gd name="connsiteY33" fmla="*/ 2883254 h 3551932"/>
              <a:gd name="connsiteX34" fmla="*/ 2128920 w 3649494"/>
              <a:gd name="connsiteY34" fmla="*/ 2856584 h 3551932"/>
              <a:gd name="connsiteX35" fmla="*/ 2167020 w 3649494"/>
              <a:gd name="connsiteY35" fmla="*/ 2829914 h 3551932"/>
              <a:gd name="connsiteX36" fmla="*/ 2247030 w 3649494"/>
              <a:gd name="connsiteY36" fmla="*/ 2826104 h 3551932"/>
              <a:gd name="connsiteX37" fmla="*/ 2285130 w 3649494"/>
              <a:gd name="connsiteY37" fmla="*/ 2807054 h 3551932"/>
              <a:gd name="connsiteX38" fmla="*/ 2269890 w 3649494"/>
              <a:gd name="connsiteY38" fmla="*/ 2761334 h 3551932"/>
              <a:gd name="connsiteX39" fmla="*/ 2281320 w 3649494"/>
              <a:gd name="connsiteY39" fmla="*/ 2719424 h 3551932"/>
              <a:gd name="connsiteX40" fmla="*/ 2247030 w 3649494"/>
              <a:gd name="connsiteY40" fmla="*/ 2669894 h 3551932"/>
              <a:gd name="connsiteX41" fmla="*/ 2231790 w 3649494"/>
              <a:gd name="connsiteY41" fmla="*/ 2608934 h 3551932"/>
              <a:gd name="connsiteX42" fmla="*/ 2231790 w 3649494"/>
              <a:gd name="connsiteY42" fmla="*/ 2555594 h 3551932"/>
              <a:gd name="connsiteX43" fmla="*/ 2269890 w 3649494"/>
              <a:gd name="connsiteY43" fmla="*/ 2483204 h 3551932"/>
              <a:gd name="connsiteX44" fmla="*/ 2353710 w 3649494"/>
              <a:gd name="connsiteY44" fmla="*/ 2467964 h 3551932"/>
              <a:gd name="connsiteX45" fmla="*/ 2365140 w 3649494"/>
              <a:gd name="connsiteY45" fmla="*/ 2445104 h 3551932"/>
              <a:gd name="connsiteX46" fmla="*/ 2330850 w 3649494"/>
              <a:gd name="connsiteY46" fmla="*/ 2441294 h 3551932"/>
              <a:gd name="connsiteX47" fmla="*/ 2315610 w 3649494"/>
              <a:gd name="connsiteY47" fmla="*/ 2410814 h 3551932"/>
              <a:gd name="connsiteX48" fmla="*/ 2292750 w 3649494"/>
              <a:gd name="connsiteY48" fmla="*/ 2399384 h 3551932"/>
              <a:gd name="connsiteX49" fmla="*/ 2353710 w 3649494"/>
              <a:gd name="connsiteY49" fmla="*/ 2368904 h 3551932"/>
              <a:gd name="connsiteX50" fmla="*/ 2384190 w 3649494"/>
              <a:gd name="connsiteY50" fmla="*/ 2357474 h 3551932"/>
              <a:gd name="connsiteX51" fmla="*/ 2414670 w 3649494"/>
              <a:gd name="connsiteY51" fmla="*/ 2357474 h 3551932"/>
              <a:gd name="connsiteX52" fmla="*/ 2426100 w 3649494"/>
              <a:gd name="connsiteY52" fmla="*/ 2372714 h 3551932"/>
              <a:gd name="connsiteX53" fmla="*/ 2445150 w 3649494"/>
              <a:gd name="connsiteY53" fmla="*/ 2338424 h 3551932"/>
              <a:gd name="connsiteX54" fmla="*/ 2422290 w 3649494"/>
              <a:gd name="connsiteY54" fmla="*/ 2296514 h 3551932"/>
              <a:gd name="connsiteX55" fmla="*/ 2403240 w 3649494"/>
              <a:gd name="connsiteY55" fmla="*/ 2174594 h 3551932"/>
              <a:gd name="connsiteX56" fmla="*/ 2376570 w 3649494"/>
              <a:gd name="connsiteY56" fmla="*/ 2098394 h 3551932"/>
              <a:gd name="connsiteX57" fmla="*/ 2361330 w 3649494"/>
              <a:gd name="connsiteY57" fmla="*/ 2041244 h 3551932"/>
              <a:gd name="connsiteX58" fmla="*/ 2330850 w 3649494"/>
              <a:gd name="connsiteY58" fmla="*/ 1980284 h 3551932"/>
              <a:gd name="connsiteX59" fmla="*/ 2311800 w 3649494"/>
              <a:gd name="connsiteY59" fmla="*/ 1934564 h 3551932"/>
              <a:gd name="connsiteX60" fmla="*/ 2319420 w 3649494"/>
              <a:gd name="connsiteY60" fmla="*/ 1846934 h 3551932"/>
              <a:gd name="connsiteX61" fmla="*/ 2323230 w 3649494"/>
              <a:gd name="connsiteY61" fmla="*/ 1835504 h 3551932"/>
              <a:gd name="connsiteX62" fmla="*/ 2307990 w 3649494"/>
              <a:gd name="connsiteY62" fmla="*/ 1820264 h 3551932"/>
              <a:gd name="connsiteX63" fmla="*/ 2304180 w 3649494"/>
              <a:gd name="connsiteY63" fmla="*/ 1732634 h 3551932"/>
              <a:gd name="connsiteX64" fmla="*/ 2304180 w 3649494"/>
              <a:gd name="connsiteY64" fmla="*/ 1709774 h 3551932"/>
              <a:gd name="connsiteX65" fmla="*/ 2342280 w 3649494"/>
              <a:gd name="connsiteY65" fmla="*/ 1656434 h 3551932"/>
              <a:gd name="connsiteX66" fmla="*/ 2319420 w 3649494"/>
              <a:gd name="connsiteY66" fmla="*/ 1629764 h 3551932"/>
              <a:gd name="connsiteX67" fmla="*/ 2277510 w 3649494"/>
              <a:gd name="connsiteY67" fmla="*/ 1625954 h 3551932"/>
              <a:gd name="connsiteX68" fmla="*/ 2250840 w 3649494"/>
              <a:gd name="connsiteY68" fmla="*/ 1622144 h 3551932"/>
              <a:gd name="connsiteX69" fmla="*/ 2182260 w 3649494"/>
              <a:gd name="connsiteY69" fmla="*/ 1618334 h 3551932"/>
              <a:gd name="connsiteX70" fmla="*/ 2147970 w 3649494"/>
              <a:gd name="connsiteY70" fmla="*/ 1584044 h 3551932"/>
              <a:gd name="connsiteX71" fmla="*/ 2193690 w 3649494"/>
              <a:gd name="connsiteY71" fmla="*/ 1534514 h 3551932"/>
              <a:gd name="connsiteX72" fmla="*/ 2254650 w 3649494"/>
              <a:gd name="connsiteY72" fmla="*/ 1519274 h 3551932"/>
              <a:gd name="connsiteX73" fmla="*/ 2315610 w 3649494"/>
              <a:gd name="connsiteY73" fmla="*/ 1523084 h 3551932"/>
              <a:gd name="connsiteX74" fmla="*/ 2365140 w 3649494"/>
              <a:gd name="connsiteY74" fmla="*/ 1484984 h 3551932"/>
              <a:gd name="connsiteX75" fmla="*/ 2407050 w 3649494"/>
              <a:gd name="connsiteY75" fmla="*/ 1484984 h 3551932"/>
              <a:gd name="connsiteX76" fmla="*/ 2448960 w 3649494"/>
              <a:gd name="connsiteY76" fmla="*/ 1477364 h 3551932"/>
              <a:gd name="connsiteX77" fmla="*/ 2555640 w 3649494"/>
              <a:gd name="connsiteY77" fmla="*/ 1443074 h 3551932"/>
              <a:gd name="connsiteX78" fmla="*/ 2628030 w 3649494"/>
              <a:gd name="connsiteY78" fmla="*/ 1420214 h 3551932"/>
              <a:gd name="connsiteX79" fmla="*/ 2685180 w 3649494"/>
              <a:gd name="connsiteY79" fmla="*/ 1397354 h 3551932"/>
              <a:gd name="connsiteX80" fmla="*/ 2742330 w 3649494"/>
              <a:gd name="connsiteY80" fmla="*/ 1378304 h 3551932"/>
              <a:gd name="connsiteX81" fmla="*/ 2761380 w 3649494"/>
              <a:gd name="connsiteY81" fmla="*/ 1424024 h 3551932"/>
              <a:gd name="connsiteX82" fmla="*/ 2795670 w 3649494"/>
              <a:gd name="connsiteY82" fmla="*/ 1465934 h 3551932"/>
              <a:gd name="connsiteX83" fmla="*/ 2856630 w 3649494"/>
              <a:gd name="connsiteY83" fmla="*/ 1450694 h 3551932"/>
              <a:gd name="connsiteX84" fmla="*/ 2894730 w 3649494"/>
              <a:gd name="connsiteY84" fmla="*/ 1435454 h 3551932"/>
              <a:gd name="connsiteX85" fmla="*/ 2925210 w 3649494"/>
              <a:gd name="connsiteY85" fmla="*/ 1443074 h 3551932"/>
              <a:gd name="connsiteX86" fmla="*/ 2974740 w 3649494"/>
              <a:gd name="connsiteY86" fmla="*/ 1477364 h 3551932"/>
              <a:gd name="connsiteX87" fmla="*/ 3009030 w 3649494"/>
              <a:gd name="connsiteY87" fmla="*/ 1458314 h 3551932"/>
              <a:gd name="connsiteX88" fmla="*/ 3009030 w 3649494"/>
              <a:gd name="connsiteY88" fmla="*/ 1431644 h 3551932"/>
              <a:gd name="connsiteX89" fmla="*/ 3024270 w 3649494"/>
              <a:gd name="connsiteY89" fmla="*/ 1393544 h 3551932"/>
              <a:gd name="connsiteX90" fmla="*/ 3020460 w 3649494"/>
              <a:gd name="connsiteY90" fmla="*/ 1332584 h 3551932"/>
              <a:gd name="connsiteX91" fmla="*/ 2963310 w 3649494"/>
              <a:gd name="connsiteY91" fmla="*/ 1317344 h 3551932"/>
              <a:gd name="connsiteX92" fmla="*/ 2921400 w 3649494"/>
              <a:gd name="connsiteY92" fmla="*/ 1313534 h 3551932"/>
              <a:gd name="connsiteX93" fmla="*/ 2917590 w 3649494"/>
              <a:gd name="connsiteY93" fmla="*/ 1271624 h 3551932"/>
              <a:gd name="connsiteX94" fmla="*/ 2940450 w 3649494"/>
              <a:gd name="connsiteY94" fmla="*/ 1191614 h 3551932"/>
              <a:gd name="connsiteX95" fmla="*/ 2970930 w 3649494"/>
              <a:gd name="connsiteY95" fmla="*/ 1145894 h 3551932"/>
              <a:gd name="connsiteX96" fmla="*/ 2989980 w 3649494"/>
              <a:gd name="connsiteY96" fmla="*/ 1092554 h 3551932"/>
              <a:gd name="connsiteX97" fmla="*/ 3012840 w 3649494"/>
              <a:gd name="connsiteY97" fmla="*/ 1031594 h 3551932"/>
              <a:gd name="connsiteX98" fmla="*/ 3039510 w 3649494"/>
              <a:gd name="connsiteY98" fmla="*/ 947774 h 3551932"/>
              <a:gd name="connsiteX99" fmla="*/ 3039510 w 3649494"/>
              <a:gd name="connsiteY99" fmla="*/ 905864 h 3551932"/>
              <a:gd name="connsiteX100" fmla="*/ 3058560 w 3649494"/>
              <a:gd name="connsiteY100" fmla="*/ 841094 h 3551932"/>
              <a:gd name="connsiteX101" fmla="*/ 3077610 w 3649494"/>
              <a:gd name="connsiteY101" fmla="*/ 780134 h 3551932"/>
              <a:gd name="connsiteX102" fmla="*/ 3085230 w 3649494"/>
              <a:gd name="connsiteY102" fmla="*/ 734414 h 3551932"/>
              <a:gd name="connsiteX103" fmla="*/ 3119520 w 3649494"/>
              <a:gd name="connsiteY103" fmla="*/ 684884 h 3551932"/>
              <a:gd name="connsiteX104" fmla="*/ 3123330 w 3649494"/>
              <a:gd name="connsiteY104" fmla="*/ 650594 h 3551932"/>
              <a:gd name="connsiteX105" fmla="*/ 3138570 w 3649494"/>
              <a:gd name="connsiteY105" fmla="*/ 620114 h 3551932"/>
              <a:gd name="connsiteX106" fmla="*/ 3138570 w 3649494"/>
              <a:gd name="connsiteY106" fmla="*/ 582014 h 3551932"/>
              <a:gd name="connsiteX107" fmla="*/ 3146190 w 3649494"/>
              <a:gd name="connsiteY107" fmla="*/ 524864 h 3551932"/>
              <a:gd name="connsiteX108" fmla="*/ 3195720 w 3649494"/>
              <a:gd name="connsiteY108" fmla="*/ 524864 h 3551932"/>
              <a:gd name="connsiteX109" fmla="*/ 3252870 w 3649494"/>
              <a:gd name="connsiteY109" fmla="*/ 578204 h 3551932"/>
              <a:gd name="connsiteX110" fmla="*/ 3340500 w 3649494"/>
              <a:gd name="connsiteY110" fmla="*/ 612494 h 3551932"/>
              <a:gd name="connsiteX111" fmla="*/ 3401460 w 3649494"/>
              <a:gd name="connsiteY111" fmla="*/ 627734 h 3551932"/>
              <a:gd name="connsiteX112" fmla="*/ 3439560 w 3649494"/>
              <a:gd name="connsiteY112" fmla="*/ 642974 h 3551932"/>
              <a:gd name="connsiteX113" fmla="*/ 3477660 w 3649494"/>
              <a:gd name="connsiteY113" fmla="*/ 639164 h 3551932"/>
              <a:gd name="connsiteX114" fmla="*/ 3519570 w 3649494"/>
              <a:gd name="connsiteY114" fmla="*/ 631544 h 3551932"/>
              <a:gd name="connsiteX115" fmla="*/ 3572910 w 3649494"/>
              <a:gd name="connsiteY115" fmla="*/ 631544 h 3551932"/>
              <a:gd name="connsiteX116" fmla="*/ 3614820 w 3649494"/>
              <a:gd name="connsiteY116" fmla="*/ 639164 h 3551932"/>
              <a:gd name="connsiteX117" fmla="*/ 3591959 w 3649494"/>
              <a:gd name="connsiteY117" fmla="*/ 212444 h 3551932"/>
              <a:gd name="connsiteX118" fmla="*/ 2940449 w 3649494"/>
              <a:gd name="connsiteY118" fmla="*/ 56234 h 3551932"/>
              <a:gd name="connsiteX119" fmla="*/ 372509 w 3649494"/>
              <a:gd name="connsiteY119" fmla="*/ 1233524 h 3551932"/>
              <a:gd name="connsiteX120" fmla="*/ 182009 w 3649494"/>
              <a:gd name="connsiteY120" fmla="*/ 2590360 h 3551932"/>
              <a:gd name="connsiteX121" fmla="*/ 10559 w 3649494"/>
              <a:gd name="connsiteY121" fmla="*/ 2888017 h 3551932"/>
              <a:gd name="connsiteX122" fmla="*/ 327266 w 3649494"/>
              <a:gd name="connsiteY122" fmla="*/ 2926117 h 3551932"/>
              <a:gd name="connsiteX123" fmla="*/ 362984 w 3649494"/>
              <a:gd name="connsiteY123" fmla="*/ 3049942 h 3551932"/>
              <a:gd name="connsiteX124" fmla="*/ 343935 w 3649494"/>
              <a:gd name="connsiteY124" fmla="*/ 3164242 h 3551932"/>
              <a:gd name="connsiteX125" fmla="*/ 570630 w 3649494"/>
              <a:gd name="connsiteY125" fmla="*/ 3466184 h 3551932"/>
              <a:gd name="connsiteX0" fmla="*/ 566820 w 3649494"/>
              <a:gd name="connsiteY0" fmla="*/ 3469994 h 3551932"/>
              <a:gd name="connsiteX1" fmla="*/ 677310 w 3649494"/>
              <a:gd name="connsiteY1" fmla="*/ 3500474 h 3551932"/>
              <a:gd name="connsiteX2" fmla="*/ 707790 w 3649494"/>
              <a:gd name="connsiteY2" fmla="*/ 3485234 h 3551932"/>
              <a:gd name="connsiteX3" fmla="*/ 768750 w 3649494"/>
              <a:gd name="connsiteY3" fmla="*/ 3428084 h 3551932"/>
              <a:gd name="connsiteX4" fmla="*/ 799230 w 3649494"/>
              <a:gd name="connsiteY4" fmla="*/ 3416654 h 3551932"/>
              <a:gd name="connsiteX5" fmla="*/ 829710 w 3649494"/>
              <a:gd name="connsiteY5" fmla="*/ 3538574 h 3551932"/>
              <a:gd name="connsiteX6" fmla="*/ 909720 w 3649494"/>
              <a:gd name="connsiteY6" fmla="*/ 3546194 h 3551932"/>
              <a:gd name="connsiteX7" fmla="*/ 955440 w 3649494"/>
              <a:gd name="connsiteY7" fmla="*/ 3515714 h 3551932"/>
              <a:gd name="connsiteX8" fmla="*/ 989730 w 3649494"/>
              <a:gd name="connsiteY8" fmla="*/ 3504284 h 3551932"/>
              <a:gd name="connsiteX9" fmla="*/ 1046880 w 3649494"/>
              <a:gd name="connsiteY9" fmla="*/ 3519524 h 3551932"/>
              <a:gd name="connsiteX10" fmla="*/ 1081170 w 3649494"/>
              <a:gd name="connsiteY10" fmla="*/ 3485234 h 3551932"/>
              <a:gd name="connsiteX11" fmla="*/ 1111650 w 3649494"/>
              <a:gd name="connsiteY11" fmla="*/ 3424274 h 3551932"/>
              <a:gd name="connsiteX12" fmla="*/ 1123080 w 3649494"/>
              <a:gd name="connsiteY12" fmla="*/ 3397604 h 3551932"/>
              <a:gd name="connsiteX13" fmla="*/ 1138320 w 3649494"/>
              <a:gd name="connsiteY13" fmla="*/ 3332834 h 3551932"/>
              <a:gd name="connsiteX14" fmla="*/ 1187850 w 3649494"/>
              <a:gd name="connsiteY14" fmla="*/ 3264254 h 3551932"/>
              <a:gd name="connsiteX15" fmla="*/ 1241190 w 3649494"/>
              <a:gd name="connsiteY15" fmla="*/ 3249014 h 3551932"/>
              <a:gd name="connsiteX16" fmla="*/ 1271670 w 3649494"/>
              <a:gd name="connsiteY16" fmla="*/ 3245204 h 3551932"/>
              <a:gd name="connsiteX17" fmla="*/ 1317390 w 3649494"/>
              <a:gd name="connsiteY17" fmla="*/ 3252824 h 3551932"/>
              <a:gd name="connsiteX18" fmla="*/ 1401210 w 3649494"/>
              <a:gd name="connsiteY18" fmla="*/ 3260444 h 3551932"/>
              <a:gd name="connsiteX19" fmla="*/ 1424070 w 3649494"/>
              <a:gd name="connsiteY19" fmla="*/ 3268064 h 3551932"/>
              <a:gd name="connsiteX20" fmla="*/ 1462170 w 3649494"/>
              <a:gd name="connsiteY20" fmla="*/ 3249014 h 3551932"/>
              <a:gd name="connsiteX21" fmla="*/ 1511700 w 3649494"/>
              <a:gd name="connsiteY21" fmla="*/ 3233774 h 3551932"/>
              <a:gd name="connsiteX22" fmla="*/ 1561230 w 3649494"/>
              <a:gd name="connsiteY22" fmla="*/ 3229964 h 3551932"/>
              <a:gd name="connsiteX23" fmla="*/ 1595520 w 3649494"/>
              <a:gd name="connsiteY23" fmla="*/ 3222344 h 3551932"/>
              <a:gd name="connsiteX24" fmla="*/ 1645050 w 3649494"/>
              <a:gd name="connsiteY24" fmla="*/ 3180434 h 3551932"/>
              <a:gd name="connsiteX25" fmla="*/ 1679340 w 3649494"/>
              <a:gd name="connsiteY25" fmla="*/ 3134714 h 3551932"/>
              <a:gd name="connsiteX26" fmla="*/ 1671720 w 3649494"/>
              <a:gd name="connsiteY26" fmla="*/ 3100424 h 3551932"/>
              <a:gd name="connsiteX27" fmla="*/ 1778400 w 3649494"/>
              <a:gd name="connsiteY27" fmla="*/ 3024224 h 3551932"/>
              <a:gd name="connsiteX28" fmla="*/ 1846980 w 3649494"/>
              <a:gd name="connsiteY28" fmla="*/ 2989934 h 3551932"/>
              <a:gd name="connsiteX29" fmla="*/ 1923180 w 3649494"/>
              <a:gd name="connsiteY29" fmla="*/ 2967074 h 3551932"/>
              <a:gd name="connsiteX30" fmla="*/ 1968900 w 3649494"/>
              <a:gd name="connsiteY30" fmla="*/ 2928974 h 3551932"/>
              <a:gd name="connsiteX31" fmla="*/ 2052720 w 3649494"/>
              <a:gd name="connsiteY31" fmla="*/ 2902304 h 3551932"/>
              <a:gd name="connsiteX32" fmla="*/ 2109870 w 3649494"/>
              <a:gd name="connsiteY32" fmla="*/ 2894684 h 3551932"/>
              <a:gd name="connsiteX33" fmla="*/ 2128920 w 3649494"/>
              <a:gd name="connsiteY33" fmla="*/ 2883254 h 3551932"/>
              <a:gd name="connsiteX34" fmla="*/ 2128920 w 3649494"/>
              <a:gd name="connsiteY34" fmla="*/ 2856584 h 3551932"/>
              <a:gd name="connsiteX35" fmla="*/ 2167020 w 3649494"/>
              <a:gd name="connsiteY35" fmla="*/ 2829914 h 3551932"/>
              <a:gd name="connsiteX36" fmla="*/ 2247030 w 3649494"/>
              <a:gd name="connsiteY36" fmla="*/ 2826104 h 3551932"/>
              <a:gd name="connsiteX37" fmla="*/ 2285130 w 3649494"/>
              <a:gd name="connsiteY37" fmla="*/ 2807054 h 3551932"/>
              <a:gd name="connsiteX38" fmla="*/ 2269890 w 3649494"/>
              <a:gd name="connsiteY38" fmla="*/ 2761334 h 3551932"/>
              <a:gd name="connsiteX39" fmla="*/ 2281320 w 3649494"/>
              <a:gd name="connsiteY39" fmla="*/ 2719424 h 3551932"/>
              <a:gd name="connsiteX40" fmla="*/ 2247030 w 3649494"/>
              <a:gd name="connsiteY40" fmla="*/ 2669894 h 3551932"/>
              <a:gd name="connsiteX41" fmla="*/ 2231790 w 3649494"/>
              <a:gd name="connsiteY41" fmla="*/ 2608934 h 3551932"/>
              <a:gd name="connsiteX42" fmla="*/ 2231790 w 3649494"/>
              <a:gd name="connsiteY42" fmla="*/ 2555594 h 3551932"/>
              <a:gd name="connsiteX43" fmla="*/ 2269890 w 3649494"/>
              <a:gd name="connsiteY43" fmla="*/ 2483204 h 3551932"/>
              <a:gd name="connsiteX44" fmla="*/ 2353710 w 3649494"/>
              <a:gd name="connsiteY44" fmla="*/ 2467964 h 3551932"/>
              <a:gd name="connsiteX45" fmla="*/ 2365140 w 3649494"/>
              <a:gd name="connsiteY45" fmla="*/ 2445104 h 3551932"/>
              <a:gd name="connsiteX46" fmla="*/ 2330850 w 3649494"/>
              <a:gd name="connsiteY46" fmla="*/ 2441294 h 3551932"/>
              <a:gd name="connsiteX47" fmla="*/ 2315610 w 3649494"/>
              <a:gd name="connsiteY47" fmla="*/ 2410814 h 3551932"/>
              <a:gd name="connsiteX48" fmla="*/ 2292750 w 3649494"/>
              <a:gd name="connsiteY48" fmla="*/ 2399384 h 3551932"/>
              <a:gd name="connsiteX49" fmla="*/ 2353710 w 3649494"/>
              <a:gd name="connsiteY49" fmla="*/ 2368904 h 3551932"/>
              <a:gd name="connsiteX50" fmla="*/ 2384190 w 3649494"/>
              <a:gd name="connsiteY50" fmla="*/ 2357474 h 3551932"/>
              <a:gd name="connsiteX51" fmla="*/ 2414670 w 3649494"/>
              <a:gd name="connsiteY51" fmla="*/ 2357474 h 3551932"/>
              <a:gd name="connsiteX52" fmla="*/ 2426100 w 3649494"/>
              <a:gd name="connsiteY52" fmla="*/ 2372714 h 3551932"/>
              <a:gd name="connsiteX53" fmla="*/ 2445150 w 3649494"/>
              <a:gd name="connsiteY53" fmla="*/ 2338424 h 3551932"/>
              <a:gd name="connsiteX54" fmla="*/ 2422290 w 3649494"/>
              <a:gd name="connsiteY54" fmla="*/ 2296514 h 3551932"/>
              <a:gd name="connsiteX55" fmla="*/ 2403240 w 3649494"/>
              <a:gd name="connsiteY55" fmla="*/ 2174594 h 3551932"/>
              <a:gd name="connsiteX56" fmla="*/ 2376570 w 3649494"/>
              <a:gd name="connsiteY56" fmla="*/ 2098394 h 3551932"/>
              <a:gd name="connsiteX57" fmla="*/ 2361330 w 3649494"/>
              <a:gd name="connsiteY57" fmla="*/ 2041244 h 3551932"/>
              <a:gd name="connsiteX58" fmla="*/ 2330850 w 3649494"/>
              <a:gd name="connsiteY58" fmla="*/ 1980284 h 3551932"/>
              <a:gd name="connsiteX59" fmla="*/ 2311800 w 3649494"/>
              <a:gd name="connsiteY59" fmla="*/ 1934564 h 3551932"/>
              <a:gd name="connsiteX60" fmla="*/ 2319420 w 3649494"/>
              <a:gd name="connsiteY60" fmla="*/ 1846934 h 3551932"/>
              <a:gd name="connsiteX61" fmla="*/ 2323230 w 3649494"/>
              <a:gd name="connsiteY61" fmla="*/ 1835504 h 3551932"/>
              <a:gd name="connsiteX62" fmla="*/ 2307990 w 3649494"/>
              <a:gd name="connsiteY62" fmla="*/ 1820264 h 3551932"/>
              <a:gd name="connsiteX63" fmla="*/ 2304180 w 3649494"/>
              <a:gd name="connsiteY63" fmla="*/ 1732634 h 3551932"/>
              <a:gd name="connsiteX64" fmla="*/ 2304180 w 3649494"/>
              <a:gd name="connsiteY64" fmla="*/ 1709774 h 3551932"/>
              <a:gd name="connsiteX65" fmla="*/ 2342280 w 3649494"/>
              <a:gd name="connsiteY65" fmla="*/ 1656434 h 3551932"/>
              <a:gd name="connsiteX66" fmla="*/ 2319420 w 3649494"/>
              <a:gd name="connsiteY66" fmla="*/ 1629764 h 3551932"/>
              <a:gd name="connsiteX67" fmla="*/ 2277510 w 3649494"/>
              <a:gd name="connsiteY67" fmla="*/ 1625954 h 3551932"/>
              <a:gd name="connsiteX68" fmla="*/ 2250840 w 3649494"/>
              <a:gd name="connsiteY68" fmla="*/ 1622144 h 3551932"/>
              <a:gd name="connsiteX69" fmla="*/ 2182260 w 3649494"/>
              <a:gd name="connsiteY69" fmla="*/ 1618334 h 3551932"/>
              <a:gd name="connsiteX70" fmla="*/ 2147970 w 3649494"/>
              <a:gd name="connsiteY70" fmla="*/ 1584044 h 3551932"/>
              <a:gd name="connsiteX71" fmla="*/ 2193690 w 3649494"/>
              <a:gd name="connsiteY71" fmla="*/ 1534514 h 3551932"/>
              <a:gd name="connsiteX72" fmla="*/ 2254650 w 3649494"/>
              <a:gd name="connsiteY72" fmla="*/ 1519274 h 3551932"/>
              <a:gd name="connsiteX73" fmla="*/ 2315610 w 3649494"/>
              <a:gd name="connsiteY73" fmla="*/ 1523084 h 3551932"/>
              <a:gd name="connsiteX74" fmla="*/ 2365140 w 3649494"/>
              <a:gd name="connsiteY74" fmla="*/ 1484984 h 3551932"/>
              <a:gd name="connsiteX75" fmla="*/ 2407050 w 3649494"/>
              <a:gd name="connsiteY75" fmla="*/ 1484984 h 3551932"/>
              <a:gd name="connsiteX76" fmla="*/ 2448960 w 3649494"/>
              <a:gd name="connsiteY76" fmla="*/ 1477364 h 3551932"/>
              <a:gd name="connsiteX77" fmla="*/ 2555640 w 3649494"/>
              <a:gd name="connsiteY77" fmla="*/ 1443074 h 3551932"/>
              <a:gd name="connsiteX78" fmla="*/ 2628030 w 3649494"/>
              <a:gd name="connsiteY78" fmla="*/ 1420214 h 3551932"/>
              <a:gd name="connsiteX79" fmla="*/ 2685180 w 3649494"/>
              <a:gd name="connsiteY79" fmla="*/ 1397354 h 3551932"/>
              <a:gd name="connsiteX80" fmla="*/ 2742330 w 3649494"/>
              <a:gd name="connsiteY80" fmla="*/ 1378304 h 3551932"/>
              <a:gd name="connsiteX81" fmla="*/ 2761380 w 3649494"/>
              <a:gd name="connsiteY81" fmla="*/ 1424024 h 3551932"/>
              <a:gd name="connsiteX82" fmla="*/ 2795670 w 3649494"/>
              <a:gd name="connsiteY82" fmla="*/ 1465934 h 3551932"/>
              <a:gd name="connsiteX83" fmla="*/ 2856630 w 3649494"/>
              <a:gd name="connsiteY83" fmla="*/ 1450694 h 3551932"/>
              <a:gd name="connsiteX84" fmla="*/ 2894730 w 3649494"/>
              <a:gd name="connsiteY84" fmla="*/ 1435454 h 3551932"/>
              <a:gd name="connsiteX85" fmla="*/ 2925210 w 3649494"/>
              <a:gd name="connsiteY85" fmla="*/ 1443074 h 3551932"/>
              <a:gd name="connsiteX86" fmla="*/ 2974740 w 3649494"/>
              <a:gd name="connsiteY86" fmla="*/ 1477364 h 3551932"/>
              <a:gd name="connsiteX87" fmla="*/ 3009030 w 3649494"/>
              <a:gd name="connsiteY87" fmla="*/ 1458314 h 3551932"/>
              <a:gd name="connsiteX88" fmla="*/ 3009030 w 3649494"/>
              <a:gd name="connsiteY88" fmla="*/ 1431644 h 3551932"/>
              <a:gd name="connsiteX89" fmla="*/ 3024270 w 3649494"/>
              <a:gd name="connsiteY89" fmla="*/ 1393544 h 3551932"/>
              <a:gd name="connsiteX90" fmla="*/ 3020460 w 3649494"/>
              <a:gd name="connsiteY90" fmla="*/ 1332584 h 3551932"/>
              <a:gd name="connsiteX91" fmla="*/ 2963310 w 3649494"/>
              <a:gd name="connsiteY91" fmla="*/ 1317344 h 3551932"/>
              <a:gd name="connsiteX92" fmla="*/ 2921400 w 3649494"/>
              <a:gd name="connsiteY92" fmla="*/ 1313534 h 3551932"/>
              <a:gd name="connsiteX93" fmla="*/ 2917590 w 3649494"/>
              <a:gd name="connsiteY93" fmla="*/ 1271624 h 3551932"/>
              <a:gd name="connsiteX94" fmla="*/ 2940450 w 3649494"/>
              <a:gd name="connsiteY94" fmla="*/ 1191614 h 3551932"/>
              <a:gd name="connsiteX95" fmla="*/ 2970930 w 3649494"/>
              <a:gd name="connsiteY95" fmla="*/ 1145894 h 3551932"/>
              <a:gd name="connsiteX96" fmla="*/ 2989980 w 3649494"/>
              <a:gd name="connsiteY96" fmla="*/ 1092554 h 3551932"/>
              <a:gd name="connsiteX97" fmla="*/ 3012840 w 3649494"/>
              <a:gd name="connsiteY97" fmla="*/ 1031594 h 3551932"/>
              <a:gd name="connsiteX98" fmla="*/ 3039510 w 3649494"/>
              <a:gd name="connsiteY98" fmla="*/ 947774 h 3551932"/>
              <a:gd name="connsiteX99" fmla="*/ 3039510 w 3649494"/>
              <a:gd name="connsiteY99" fmla="*/ 905864 h 3551932"/>
              <a:gd name="connsiteX100" fmla="*/ 3058560 w 3649494"/>
              <a:gd name="connsiteY100" fmla="*/ 841094 h 3551932"/>
              <a:gd name="connsiteX101" fmla="*/ 3077610 w 3649494"/>
              <a:gd name="connsiteY101" fmla="*/ 780134 h 3551932"/>
              <a:gd name="connsiteX102" fmla="*/ 3085230 w 3649494"/>
              <a:gd name="connsiteY102" fmla="*/ 734414 h 3551932"/>
              <a:gd name="connsiteX103" fmla="*/ 3119520 w 3649494"/>
              <a:gd name="connsiteY103" fmla="*/ 684884 h 3551932"/>
              <a:gd name="connsiteX104" fmla="*/ 3123330 w 3649494"/>
              <a:gd name="connsiteY104" fmla="*/ 650594 h 3551932"/>
              <a:gd name="connsiteX105" fmla="*/ 3138570 w 3649494"/>
              <a:gd name="connsiteY105" fmla="*/ 620114 h 3551932"/>
              <a:gd name="connsiteX106" fmla="*/ 3138570 w 3649494"/>
              <a:gd name="connsiteY106" fmla="*/ 582014 h 3551932"/>
              <a:gd name="connsiteX107" fmla="*/ 3146190 w 3649494"/>
              <a:gd name="connsiteY107" fmla="*/ 524864 h 3551932"/>
              <a:gd name="connsiteX108" fmla="*/ 3195720 w 3649494"/>
              <a:gd name="connsiteY108" fmla="*/ 524864 h 3551932"/>
              <a:gd name="connsiteX109" fmla="*/ 3252870 w 3649494"/>
              <a:gd name="connsiteY109" fmla="*/ 578204 h 3551932"/>
              <a:gd name="connsiteX110" fmla="*/ 3340500 w 3649494"/>
              <a:gd name="connsiteY110" fmla="*/ 612494 h 3551932"/>
              <a:gd name="connsiteX111" fmla="*/ 3401460 w 3649494"/>
              <a:gd name="connsiteY111" fmla="*/ 627734 h 3551932"/>
              <a:gd name="connsiteX112" fmla="*/ 3439560 w 3649494"/>
              <a:gd name="connsiteY112" fmla="*/ 642974 h 3551932"/>
              <a:gd name="connsiteX113" fmla="*/ 3477660 w 3649494"/>
              <a:gd name="connsiteY113" fmla="*/ 639164 h 3551932"/>
              <a:gd name="connsiteX114" fmla="*/ 3519570 w 3649494"/>
              <a:gd name="connsiteY114" fmla="*/ 631544 h 3551932"/>
              <a:gd name="connsiteX115" fmla="*/ 3572910 w 3649494"/>
              <a:gd name="connsiteY115" fmla="*/ 631544 h 3551932"/>
              <a:gd name="connsiteX116" fmla="*/ 3614820 w 3649494"/>
              <a:gd name="connsiteY116" fmla="*/ 639164 h 3551932"/>
              <a:gd name="connsiteX117" fmla="*/ 3591959 w 3649494"/>
              <a:gd name="connsiteY117" fmla="*/ 212444 h 3551932"/>
              <a:gd name="connsiteX118" fmla="*/ 2940449 w 3649494"/>
              <a:gd name="connsiteY118" fmla="*/ 56234 h 3551932"/>
              <a:gd name="connsiteX119" fmla="*/ 372509 w 3649494"/>
              <a:gd name="connsiteY119" fmla="*/ 1233524 h 3551932"/>
              <a:gd name="connsiteX120" fmla="*/ 182009 w 3649494"/>
              <a:gd name="connsiteY120" fmla="*/ 2590360 h 3551932"/>
              <a:gd name="connsiteX121" fmla="*/ 10559 w 3649494"/>
              <a:gd name="connsiteY121" fmla="*/ 2888017 h 3551932"/>
              <a:gd name="connsiteX122" fmla="*/ 327266 w 3649494"/>
              <a:gd name="connsiteY122" fmla="*/ 2926117 h 3551932"/>
              <a:gd name="connsiteX123" fmla="*/ 362984 w 3649494"/>
              <a:gd name="connsiteY123" fmla="*/ 3049942 h 3551932"/>
              <a:gd name="connsiteX124" fmla="*/ 343935 w 3649494"/>
              <a:gd name="connsiteY124" fmla="*/ 3164242 h 3551932"/>
              <a:gd name="connsiteX125" fmla="*/ 551580 w 3649494"/>
              <a:gd name="connsiteY125" fmla="*/ 3466184 h 3551932"/>
              <a:gd name="connsiteX0" fmla="*/ 565100 w 3647774"/>
              <a:gd name="connsiteY0" fmla="*/ 3469994 h 3551932"/>
              <a:gd name="connsiteX1" fmla="*/ 675590 w 3647774"/>
              <a:gd name="connsiteY1" fmla="*/ 3500474 h 3551932"/>
              <a:gd name="connsiteX2" fmla="*/ 706070 w 3647774"/>
              <a:gd name="connsiteY2" fmla="*/ 3485234 h 3551932"/>
              <a:gd name="connsiteX3" fmla="*/ 767030 w 3647774"/>
              <a:gd name="connsiteY3" fmla="*/ 3428084 h 3551932"/>
              <a:gd name="connsiteX4" fmla="*/ 797510 w 3647774"/>
              <a:gd name="connsiteY4" fmla="*/ 3416654 h 3551932"/>
              <a:gd name="connsiteX5" fmla="*/ 827990 w 3647774"/>
              <a:gd name="connsiteY5" fmla="*/ 3538574 h 3551932"/>
              <a:gd name="connsiteX6" fmla="*/ 908000 w 3647774"/>
              <a:gd name="connsiteY6" fmla="*/ 3546194 h 3551932"/>
              <a:gd name="connsiteX7" fmla="*/ 953720 w 3647774"/>
              <a:gd name="connsiteY7" fmla="*/ 3515714 h 3551932"/>
              <a:gd name="connsiteX8" fmla="*/ 988010 w 3647774"/>
              <a:gd name="connsiteY8" fmla="*/ 3504284 h 3551932"/>
              <a:gd name="connsiteX9" fmla="*/ 1045160 w 3647774"/>
              <a:gd name="connsiteY9" fmla="*/ 3519524 h 3551932"/>
              <a:gd name="connsiteX10" fmla="*/ 1079450 w 3647774"/>
              <a:gd name="connsiteY10" fmla="*/ 3485234 h 3551932"/>
              <a:gd name="connsiteX11" fmla="*/ 1109930 w 3647774"/>
              <a:gd name="connsiteY11" fmla="*/ 3424274 h 3551932"/>
              <a:gd name="connsiteX12" fmla="*/ 1121360 w 3647774"/>
              <a:gd name="connsiteY12" fmla="*/ 3397604 h 3551932"/>
              <a:gd name="connsiteX13" fmla="*/ 1136600 w 3647774"/>
              <a:gd name="connsiteY13" fmla="*/ 3332834 h 3551932"/>
              <a:gd name="connsiteX14" fmla="*/ 1186130 w 3647774"/>
              <a:gd name="connsiteY14" fmla="*/ 3264254 h 3551932"/>
              <a:gd name="connsiteX15" fmla="*/ 1239470 w 3647774"/>
              <a:gd name="connsiteY15" fmla="*/ 3249014 h 3551932"/>
              <a:gd name="connsiteX16" fmla="*/ 1269950 w 3647774"/>
              <a:gd name="connsiteY16" fmla="*/ 3245204 h 3551932"/>
              <a:gd name="connsiteX17" fmla="*/ 1315670 w 3647774"/>
              <a:gd name="connsiteY17" fmla="*/ 3252824 h 3551932"/>
              <a:gd name="connsiteX18" fmla="*/ 1399490 w 3647774"/>
              <a:gd name="connsiteY18" fmla="*/ 3260444 h 3551932"/>
              <a:gd name="connsiteX19" fmla="*/ 1422350 w 3647774"/>
              <a:gd name="connsiteY19" fmla="*/ 3268064 h 3551932"/>
              <a:gd name="connsiteX20" fmla="*/ 1460450 w 3647774"/>
              <a:gd name="connsiteY20" fmla="*/ 3249014 h 3551932"/>
              <a:gd name="connsiteX21" fmla="*/ 1509980 w 3647774"/>
              <a:gd name="connsiteY21" fmla="*/ 3233774 h 3551932"/>
              <a:gd name="connsiteX22" fmla="*/ 1559510 w 3647774"/>
              <a:gd name="connsiteY22" fmla="*/ 3229964 h 3551932"/>
              <a:gd name="connsiteX23" fmla="*/ 1593800 w 3647774"/>
              <a:gd name="connsiteY23" fmla="*/ 3222344 h 3551932"/>
              <a:gd name="connsiteX24" fmla="*/ 1643330 w 3647774"/>
              <a:gd name="connsiteY24" fmla="*/ 3180434 h 3551932"/>
              <a:gd name="connsiteX25" fmla="*/ 1677620 w 3647774"/>
              <a:gd name="connsiteY25" fmla="*/ 3134714 h 3551932"/>
              <a:gd name="connsiteX26" fmla="*/ 1670000 w 3647774"/>
              <a:gd name="connsiteY26" fmla="*/ 3100424 h 3551932"/>
              <a:gd name="connsiteX27" fmla="*/ 1776680 w 3647774"/>
              <a:gd name="connsiteY27" fmla="*/ 3024224 h 3551932"/>
              <a:gd name="connsiteX28" fmla="*/ 1845260 w 3647774"/>
              <a:gd name="connsiteY28" fmla="*/ 2989934 h 3551932"/>
              <a:gd name="connsiteX29" fmla="*/ 1921460 w 3647774"/>
              <a:gd name="connsiteY29" fmla="*/ 2967074 h 3551932"/>
              <a:gd name="connsiteX30" fmla="*/ 1967180 w 3647774"/>
              <a:gd name="connsiteY30" fmla="*/ 2928974 h 3551932"/>
              <a:gd name="connsiteX31" fmla="*/ 2051000 w 3647774"/>
              <a:gd name="connsiteY31" fmla="*/ 2902304 h 3551932"/>
              <a:gd name="connsiteX32" fmla="*/ 2108150 w 3647774"/>
              <a:gd name="connsiteY32" fmla="*/ 2894684 h 3551932"/>
              <a:gd name="connsiteX33" fmla="*/ 2127200 w 3647774"/>
              <a:gd name="connsiteY33" fmla="*/ 2883254 h 3551932"/>
              <a:gd name="connsiteX34" fmla="*/ 2127200 w 3647774"/>
              <a:gd name="connsiteY34" fmla="*/ 2856584 h 3551932"/>
              <a:gd name="connsiteX35" fmla="*/ 2165300 w 3647774"/>
              <a:gd name="connsiteY35" fmla="*/ 2829914 h 3551932"/>
              <a:gd name="connsiteX36" fmla="*/ 2245310 w 3647774"/>
              <a:gd name="connsiteY36" fmla="*/ 2826104 h 3551932"/>
              <a:gd name="connsiteX37" fmla="*/ 2283410 w 3647774"/>
              <a:gd name="connsiteY37" fmla="*/ 2807054 h 3551932"/>
              <a:gd name="connsiteX38" fmla="*/ 2268170 w 3647774"/>
              <a:gd name="connsiteY38" fmla="*/ 2761334 h 3551932"/>
              <a:gd name="connsiteX39" fmla="*/ 2279600 w 3647774"/>
              <a:gd name="connsiteY39" fmla="*/ 2719424 h 3551932"/>
              <a:gd name="connsiteX40" fmla="*/ 2245310 w 3647774"/>
              <a:gd name="connsiteY40" fmla="*/ 2669894 h 3551932"/>
              <a:gd name="connsiteX41" fmla="*/ 2230070 w 3647774"/>
              <a:gd name="connsiteY41" fmla="*/ 2608934 h 3551932"/>
              <a:gd name="connsiteX42" fmla="*/ 2230070 w 3647774"/>
              <a:gd name="connsiteY42" fmla="*/ 2555594 h 3551932"/>
              <a:gd name="connsiteX43" fmla="*/ 2268170 w 3647774"/>
              <a:gd name="connsiteY43" fmla="*/ 2483204 h 3551932"/>
              <a:gd name="connsiteX44" fmla="*/ 2351990 w 3647774"/>
              <a:gd name="connsiteY44" fmla="*/ 2467964 h 3551932"/>
              <a:gd name="connsiteX45" fmla="*/ 2363420 w 3647774"/>
              <a:gd name="connsiteY45" fmla="*/ 2445104 h 3551932"/>
              <a:gd name="connsiteX46" fmla="*/ 2329130 w 3647774"/>
              <a:gd name="connsiteY46" fmla="*/ 2441294 h 3551932"/>
              <a:gd name="connsiteX47" fmla="*/ 2313890 w 3647774"/>
              <a:gd name="connsiteY47" fmla="*/ 2410814 h 3551932"/>
              <a:gd name="connsiteX48" fmla="*/ 2291030 w 3647774"/>
              <a:gd name="connsiteY48" fmla="*/ 2399384 h 3551932"/>
              <a:gd name="connsiteX49" fmla="*/ 2351990 w 3647774"/>
              <a:gd name="connsiteY49" fmla="*/ 2368904 h 3551932"/>
              <a:gd name="connsiteX50" fmla="*/ 2382470 w 3647774"/>
              <a:gd name="connsiteY50" fmla="*/ 2357474 h 3551932"/>
              <a:gd name="connsiteX51" fmla="*/ 2412950 w 3647774"/>
              <a:gd name="connsiteY51" fmla="*/ 2357474 h 3551932"/>
              <a:gd name="connsiteX52" fmla="*/ 2424380 w 3647774"/>
              <a:gd name="connsiteY52" fmla="*/ 2372714 h 3551932"/>
              <a:gd name="connsiteX53" fmla="*/ 2443430 w 3647774"/>
              <a:gd name="connsiteY53" fmla="*/ 2338424 h 3551932"/>
              <a:gd name="connsiteX54" fmla="*/ 2420570 w 3647774"/>
              <a:gd name="connsiteY54" fmla="*/ 2296514 h 3551932"/>
              <a:gd name="connsiteX55" fmla="*/ 2401520 w 3647774"/>
              <a:gd name="connsiteY55" fmla="*/ 2174594 h 3551932"/>
              <a:gd name="connsiteX56" fmla="*/ 2374850 w 3647774"/>
              <a:gd name="connsiteY56" fmla="*/ 2098394 h 3551932"/>
              <a:gd name="connsiteX57" fmla="*/ 2359610 w 3647774"/>
              <a:gd name="connsiteY57" fmla="*/ 2041244 h 3551932"/>
              <a:gd name="connsiteX58" fmla="*/ 2329130 w 3647774"/>
              <a:gd name="connsiteY58" fmla="*/ 1980284 h 3551932"/>
              <a:gd name="connsiteX59" fmla="*/ 2310080 w 3647774"/>
              <a:gd name="connsiteY59" fmla="*/ 1934564 h 3551932"/>
              <a:gd name="connsiteX60" fmla="*/ 2317700 w 3647774"/>
              <a:gd name="connsiteY60" fmla="*/ 1846934 h 3551932"/>
              <a:gd name="connsiteX61" fmla="*/ 2321510 w 3647774"/>
              <a:gd name="connsiteY61" fmla="*/ 1835504 h 3551932"/>
              <a:gd name="connsiteX62" fmla="*/ 2306270 w 3647774"/>
              <a:gd name="connsiteY62" fmla="*/ 1820264 h 3551932"/>
              <a:gd name="connsiteX63" fmla="*/ 2302460 w 3647774"/>
              <a:gd name="connsiteY63" fmla="*/ 1732634 h 3551932"/>
              <a:gd name="connsiteX64" fmla="*/ 2302460 w 3647774"/>
              <a:gd name="connsiteY64" fmla="*/ 1709774 h 3551932"/>
              <a:gd name="connsiteX65" fmla="*/ 2340560 w 3647774"/>
              <a:gd name="connsiteY65" fmla="*/ 1656434 h 3551932"/>
              <a:gd name="connsiteX66" fmla="*/ 2317700 w 3647774"/>
              <a:gd name="connsiteY66" fmla="*/ 1629764 h 3551932"/>
              <a:gd name="connsiteX67" fmla="*/ 2275790 w 3647774"/>
              <a:gd name="connsiteY67" fmla="*/ 1625954 h 3551932"/>
              <a:gd name="connsiteX68" fmla="*/ 2249120 w 3647774"/>
              <a:gd name="connsiteY68" fmla="*/ 1622144 h 3551932"/>
              <a:gd name="connsiteX69" fmla="*/ 2180540 w 3647774"/>
              <a:gd name="connsiteY69" fmla="*/ 1618334 h 3551932"/>
              <a:gd name="connsiteX70" fmla="*/ 2146250 w 3647774"/>
              <a:gd name="connsiteY70" fmla="*/ 1584044 h 3551932"/>
              <a:gd name="connsiteX71" fmla="*/ 2191970 w 3647774"/>
              <a:gd name="connsiteY71" fmla="*/ 1534514 h 3551932"/>
              <a:gd name="connsiteX72" fmla="*/ 2252930 w 3647774"/>
              <a:gd name="connsiteY72" fmla="*/ 1519274 h 3551932"/>
              <a:gd name="connsiteX73" fmla="*/ 2313890 w 3647774"/>
              <a:gd name="connsiteY73" fmla="*/ 1523084 h 3551932"/>
              <a:gd name="connsiteX74" fmla="*/ 2363420 w 3647774"/>
              <a:gd name="connsiteY74" fmla="*/ 1484984 h 3551932"/>
              <a:gd name="connsiteX75" fmla="*/ 2405330 w 3647774"/>
              <a:gd name="connsiteY75" fmla="*/ 1484984 h 3551932"/>
              <a:gd name="connsiteX76" fmla="*/ 2447240 w 3647774"/>
              <a:gd name="connsiteY76" fmla="*/ 1477364 h 3551932"/>
              <a:gd name="connsiteX77" fmla="*/ 2553920 w 3647774"/>
              <a:gd name="connsiteY77" fmla="*/ 1443074 h 3551932"/>
              <a:gd name="connsiteX78" fmla="*/ 2626310 w 3647774"/>
              <a:gd name="connsiteY78" fmla="*/ 1420214 h 3551932"/>
              <a:gd name="connsiteX79" fmla="*/ 2683460 w 3647774"/>
              <a:gd name="connsiteY79" fmla="*/ 1397354 h 3551932"/>
              <a:gd name="connsiteX80" fmla="*/ 2740610 w 3647774"/>
              <a:gd name="connsiteY80" fmla="*/ 1378304 h 3551932"/>
              <a:gd name="connsiteX81" fmla="*/ 2759660 w 3647774"/>
              <a:gd name="connsiteY81" fmla="*/ 1424024 h 3551932"/>
              <a:gd name="connsiteX82" fmla="*/ 2793950 w 3647774"/>
              <a:gd name="connsiteY82" fmla="*/ 1465934 h 3551932"/>
              <a:gd name="connsiteX83" fmla="*/ 2854910 w 3647774"/>
              <a:gd name="connsiteY83" fmla="*/ 1450694 h 3551932"/>
              <a:gd name="connsiteX84" fmla="*/ 2893010 w 3647774"/>
              <a:gd name="connsiteY84" fmla="*/ 1435454 h 3551932"/>
              <a:gd name="connsiteX85" fmla="*/ 2923490 w 3647774"/>
              <a:gd name="connsiteY85" fmla="*/ 1443074 h 3551932"/>
              <a:gd name="connsiteX86" fmla="*/ 2973020 w 3647774"/>
              <a:gd name="connsiteY86" fmla="*/ 1477364 h 3551932"/>
              <a:gd name="connsiteX87" fmla="*/ 3007310 w 3647774"/>
              <a:gd name="connsiteY87" fmla="*/ 1458314 h 3551932"/>
              <a:gd name="connsiteX88" fmla="*/ 3007310 w 3647774"/>
              <a:gd name="connsiteY88" fmla="*/ 1431644 h 3551932"/>
              <a:gd name="connsiteX89" fmla="*/ 3022550 w 3647774"/>
              <a:gd name="connsiteY89" fmla="*/ 1393544 h 3551932"/>
              <a:gd name="connsiteX90" fmla="*/ 3018740 w 3647774"/>
              <a:gd name="connsiteY90" fmla="*/ 1332584 h 3551932"/>
              <a:gd name="connsiteX91" fmla="*/ 2961590 w 3647774"/>
              <a:gd name="connsiteY91" fmla="*/ 1317344 h 3551932"/>
              <a:gd name="connsiteX92" fmla="*/ 2919680 w 3647774"/>
              <a:gd name="connsiteY92" fmla="*/ 1313534 h 3551932"/>
              <a:gd name="connsiteX93" fmla="*/ 2915870 w 3647774"/>
              <a:gd name="connsiteY93" fmla="*/ 1271624 h 3551932"/>
              <a:gd name="connsiteX94" fmla="*/ 2938730 w 3647774"/>
              <a:gd name="connsiteY94" fmla="*/ 1191614 h 3551932"/>
              <a:gd name="connsiteX95" fmla="*/ 2969210 w 3647774"/>
              <a:gd name="connsiteY95" fmla="*/ 1145894 h 3551932"/>
              <a:gd name="connsiteX96" fmla="*/ 2988260 w 3647774"/>
              <a:gd name="connsiteY96" fmla="*/ 1092554 h 3551932"/>
              <a:gd name="connsiteX97" fmla="*/ 3011120 w 3647774"/>
              <a:gd name="connsiteY97" fmla="*/ 1031594 h 3551932"/>
              <a:gd name="connsiteX98" fmla="*/ 3037790 w 3647774"/>
              <a:gd name="connsiteY98" fmla="*/ 947774 h 3551932"/>
              <a:gd name="connsiteX99" fmla="*/ 3037790 w 3647774"/>
              <a:gd name="connsiteY99" fmla="*/ 905864 h 3551932"/>
              <a:gd name="connsiteX100" fmla="*/ 3056840 w 3647774"/>
              <a:gd name="connsiteY100" fmla="*/ 841094 h 3551932"/>
              <a:gd name="connsiteX101" fmla="*/ 3075890 w 3647774"/>
              <a:gd name="connsiteY101" fmla="*/ 780134 h 3551932"/>
              <a:gd name="connsiteX102" fmla="*/ 3083510 w 3647774"/>
              <a:gd name="connsiteY102" fmla="*/ 734414 h 3551932"/>
              <a:gd name="connsiteX103" fmla="*/ 3117800 w 3647774"/>
              <a:gd name="connsiteY103" fmla="*/ 684884 h 3551932"/>
              <a:gd name="connsiteX104" fmla="*/ 3121610 w 3647774"/>
              <a:gd name="connsiteY104" fmla="*/ 650594 h 3551932"/>
              <a:gd name="connsiteX105" fmla="*/ 3136850 w 3647774"/>
              <a:gd name="connsiteY105" fmla="*/ 620114 h 3551932"/>
              <a:gd name="connsiteX106" fmla="*/ 3136850 w 3647774"/>
              <a:gd name="connsiteY106" fmla="*/ 582014 h 3551932"/>
              <a:gd name="connsiteX107" fmla="*/ 3144470 w 3647774"/>
              <a:gd name="connsiteY107" fmla="*/ 524864 h 3551932"/>
              <a:gd name="connsiteX108" fmla="*/ 3194000 w 3647774"/>
              <a:gd name="connsiteY108" fmla="*/ 524864 h 3551932"/>
              <a:gd name="connsiteX109" fmla="*/ 3251150 w 3647774"/>
              <a:gd name="connsiteY109" fmla="*/ 578204 h 3551932"/>
              <a:gd name="connsiteX110" fmla="*/ 3338780 w 3647774"/>
              <a:gd name="connsiteY110" fmla="*/ 612494 h 3551932"/>
              <a:gd name="connsiteX111" fmla="*/ 3399740 w 3647774"/>
              <a:gd name="connsiteY111" fmla="*/ 627734 h 3551932"/>
              <a:gd name="connsiteX112" fmla="*/ 3437840 w 3647774"/>
              <a:gd name="connsiteY112" fmla="*/ 642974 h 3551932"/>
              <a:gd name="connsiteX113" fmla="*/ 3475940 w 3647774"/>
              <a:gd name="connsiteY113" fmla="*/ 639164 h 3551932"/>
              <a:gd name="connsiteX114" fmla="*/ 3517850 w 3647774"/>
              <a:gd name="connsiteY114" fmla="*/ 631544 h 3551932"/>
              <a:gd name="connsiteX115" fmla="*/ 3571190 w 3647774"/>
              <a:gd name="connsiteY115" fmla="*/ 631544 h 3551932"/>
              <a:gd name="connsiteX116" fmla="*/ 3613100 w 3647774"/>
              <a:gd name="connsiteY116" fmla="*/ 639164 h 3551932"/>
              <a:gd name="connsiteX117" fmla="*/ 3590239 w 3647774"/>
              <a:gd name="connsiteY117" fmla="*/ 212444 h 3551932"/>
              <a:gd name="connsiteX118" fmla="*/ 2938729 w 3647774"/>
              <a:gd name="connsiteY118" fmla="*/ 56234 h 3551932"/>
              <a:gd name="connsiteX119" fmla="*/ 370789 w 3647774"/>
              <a:gd name="connsiteY119" fmla="*/ 1233524 h 3551932"/>
              <a:gd name="connsiteX120" fmla="*/ 380314 w 3647774"/>
              <a:gd name="connsiteY120" fmla="*/ 1971235 h 3551932"/>
              <a:gd name="connsiteX121" fmla="*/ 180289 w 3647774"/>
              <a:gd name="connsiteY121" fmla="*/ 2590360 h 3551932"/>
              <a:gd name="connsiteX122" fmla="*/ 8839 w 3647774"/>
              <a:gd name="connsiteY122" fmla="*/ 2888017 h 3551932"/>
              <a:gd name="connsiteX123" fmla="*/ 325546 w 3647774"/>
              <a:gd name="connsiteY123" fmla="*/ 2926117 h 3551932"/>
              <a:gd name="connsiteX124" fmla="*/ 361264 w 3647774"/>
              <a:gd name="connsiteY124" fmla="*/ 3049942 h 3551932"/>
              <a:gd name="connsiteX125" fmla="*/ 342215 w 3647774"/>
              <a:gd name="connsiteY125" fmla="*/ 3164242 h 3551932"/>
              <a:gd name="connsiteX126" fmla="*/ 549860 w 3647774"/>
              <a:gd name="connsiteY126" fmla="*/ 3466184 h 3551932"/>
              <a:gd name="connsiteX0" fmla="*/ 566467 w 3649141"/>
              <a:gd name="connsiteY0" fmla="*/ 3469994 h 3551932"/>
              <a:gd name="connsiteX1" fmla="*/ 676957 w 3649141"/>
              <a:gd name="connsiteY1" fmla="*/ 3500474 h 3551932"/>
              <a:gd name="connsiteX2" fmla="*/ 707437 w 3649141"/>
              <a:gd name="connsiteY2" fmla="*/ 3485234 h 3551932"/>
              <a:gd name="connsiteX3" fmla="*/ 768397 w 3649141"/>
              <a:gd name="connsiteY3" fmla="*/ 3428084 h 3551932"/>
              <a:gd name="connsiteX4" fmla="*/ 798877 w 3649141"/>
              <a:gd name="connsiteY4" fmla="*/ 3416654 h 3551932"/>
              <a:gd name="connsiteX5" fmla="*/ 829357 w 3649141"/>
              <a:gd name="connsiteY5" fmla="*/ 3538574 h 3551932"/>
              <a:gd name="connsiteX6" fmla="*/ 909367 w 3649141"/>
              <a:gd name="connsiteY6" fmla="*/ 3546194 h 3551932"/>
              <a:gd name="connsiteX7" fmla="*/ 955087 w 3649141"/>
              <a:gd name="connsiteY7" fmla="*/ 3515714 h 3551932"/>
              <a:gd name="connsiteX8" fmla="*/ 989377 w 3649141"/>
              <a:gd name="connsiteY8" fmla="*/ 3504284 h 3551932"/>
              <a:gd name="connsiteX9" fmla="*/ 1046527 w 3649141"/>
              <a:gd name="connsiteY9" fmla="*/ 3519524 h 3551932"/>
              <a:gd name="connsiteX10" fmla="*/ 1080817 w 3649141"/>
              <a:gd name="connsiteY10" fmla="*/ 3485234 h 3551932"/>
              <a:gd name="connsiteX11" fmla="*/ 1111297 w 3649141"/>
              <a:gd name="connsiteY11" fmla="*/ 3424274 h 3551932"/>
              <a:gd name="connsiteX12" fmla="*/ 1122727 w 3649141"/>
              <a:gd name="connsiteY12" fmla="*/ 3397604 h 3551932"/>
              <a:gd name="connsiteX13" fmla="*/ 1137967 w 3649141"/>
              <a:gd name="connsiteY13" fmla="*/ 3332834 h 3551932"/>
              <a:gd name="connsiteX14" fmla="*/ 1187497 w 3649141"/>
              <a:gd name="connsiteY14" fmla="*/ 3264254 h 3551932"/>
              <a:gd name="connsiteX15" fmla="*/ 1240837 w 3649141"/>
              <a:gd name="connsiteY15" fmla="*/ 3249014 h 3551932"/>
              <a:gd name="connsiteX16" fmla="*/ 1271317 w 3649141"/>
              <a:gd name="connsiteY16" fmla="*/ 3245204 h 3551932"/>
              <a:gd name="connsiteX17" fmla="*/ 1317037 w 3649141"/>
              <a:gd name="connsiteY17" fmla="*/ 3252824 h 3551932"/>
              <a:gd name="connsiteX18" fmla="*/ 1400857 w 3649141"/>
              <a:gd name="connsiteY18" fmla="*/ 3260444 h 3551932"/>
              <a:gd name="connsiteX19" fmla="*/ 1423717 w 3649141"/>
              <a:gd name="connsiteY19" fmla="*/ 3268064 h 3551932"/>
              <a:gd name="connsiteX20" fmla="*/ 1461817 w 3649141"/>
              <a:gd name="connsiteY20" fmla="*/ 3249014 h 3551932"/>
              <a:gd name="connsiteX21" fmla="*/ 1511347 w 3649141"/>
              <a:gd name="connsiteY21" fmla="*/ 3233774 h 3551932"/>
              <a:gd name="connsiteX22" fmla="*/ 1560877 w 3649141"/>
              <a:gd name="connsiteY22" fmla="*/ 3229964 h 3551932"/>
              <a:gd name="connsiteX23" fmla="*/ 1595167 w 3649141"/>
              <a:gd name="connsiteY23" fmla="*/ 3222344 h 3551932"/>
              <a:gd name="connsiteX24" fmla="*/ 1644697 w 3649141"/>
              <a:gd name="connsiteY24" fmla="*/ 3180434 h 3551932"/>
              <a:gd name="connsiteX25" fmla="*/ 1678987 w 3649141"/>
              <a:gd name="connsiteY25" fmla="*/ 3134714 h 3551932"/>
              <a:gd name="connsiteX26" fmla="*/ 1671367 w 3649141"/>
              <a:gd name="connsiteY26" fmla="*/ 3100424 h 3551932"/>
              <a:gd name="connsiteX27" fmla="*/ 1778047 w 3649141"/>
              <a:gd name="connsiteY27" fmla="*/ 3024224 h 3551932"/>
              <a:gd name="connsiteX28" fmla="*/ 1846627 w 3649141"/>
              <a:gd name="connsiteY28" fmla="*/ 2989934 h 3551932"/>
              <a:gd name="connsiteX29" fmla="*/ 1922827 w 3649141"/>
              <a:gd name="connsiteY29" fmla="*/ 2967074 h 3551932"/>
              <a:gd name="connsiteX30" fmla="*/ 1968547 w 3649141"/>
              <a:gd name="connsiteY30" fmla="*/ 2928974 h 3551932"/>
              <a:gd name="connsiteX31" fmla="*/ 2052367 w 3649141"/>
              <a:gd name="connsiteY31" fmla="*/ 2902304 h 3551932"/>
              <a:gd name="connsiteX32" fmla="*/ 2109517 w 3649141"/>
              <a:gd name="connsiteY32" fmla="*/ 2894684 h 3551932"/>
              <a:gd name="connsiteX33" fmla="*/ 2128567 w 3649141"/>
              <a:gd name="connsiteY33" fmla="*/ 2883254 h 3551932"/>
              <a:gd name="connsiteX34" fmla="*/ 2128567 w 3649141"/>
              <a:gd name="connsiteY34" fmla="*/ 2856584 h 3551932"/>
              <a:gd name="connsiteX35" fmla="*/ 2166667 w 3649141"/>
              <a:gd name="connsiteY35" fmla="*/ 2829914 h 3551932"/>
              <a:gd name="connsiteX36" fmla="*/ 2246677 w 3649141"/>
              <a:gd name="connsiteY36" fmla="*/ 2826104 h 3551932"/>
              <a:gd name="connsiteX37" fmla="*/ 2284777 w 3649141"/>
              <a:gd name="connsiteY37" fmla="*/ 2807054 h 3551932"/>
              <a:gd name="connsiteX38" fmla="*/ 2269537 w 3649141"/>
              <a:gd name="connsiteY38" fmla="*/ 2761334 h 3551932"/>
              <a:gd name="connsiteX39" fmla="*/ 2280967 w 3649141"/>
              <a:gd name="connsiteY39" fmla="*/ 2719424 h 3551932"/>
              <a:gd name="connsiteX40" fmla="*/ 2246677 w 3649141"/>
              <a:gd name="connsiteY40" fmla="*/ 2669894 h 3551932"/>
              <a:gd name="connsiteX41" fmla="*/ 2231437 w 3649141"/>
              <a:gd name="connsiteY41" fmla="*/ 2608934 h 3551932"/>
              <a:gd name="connsiteX42" fmla="*/ 2231437 w 3649141"/>
              <a:gd name="connsiteY42" fmla="*/ 2555594 h 3551932"/>
              <a:gd name="connsiteX43" fmla="*/ 2269537 w 3649141"/>
              <a:gd name="connsiteY43" fmla="*/ 2483204 h 3551932"/>
              <a:gd name="connsiteX44" fmla="*/ 2353357 w 3649141"/>
              <a:gd name="connsiteY44" fmla="*/ 2467964 h 3551932"/>
              <a:gd name="connsiteX45" fmla="*/ 2364787 w 3649141"/>
              <a:gd name="connsiteY45" fmla="*/ 2445104 h 3551932"/>
              <a:gd name="connsiteX46" fmla="*/ 2330497 w 3649141"/>
              <a:gd name="connsiteY46" fmla="*/ 2441294 h 3551932"/>
              <a:gd name="connsiteX47" fmla="*/ 2315257 w 3649141"/>
              <a:gd name="connsiteY47" fmla="*/ 2410814 h 3551932"/>
              <a:gd name="connsiteX48" fmla="*/ 2292397 w 3649141"/>
              <a:gd name="connsiteY48" fmla="*/ 2399384 h 3551932"/>
              <a:gd name="connsiteX49" fmla="*/ 2353357 w 3649141"/>
              <a:gd name="connsiteY49" fmla="*/ 2368904 h 3551932"/>
              <a:gd name="connsiteX50" fmla="*/ 2383837 w 3649141"/>
              <a:gd name="connsiteY50" fmla="*/ 2357474 h 3551932"/>
              <a:gd name="connsiteX51" fmla="*/ 2414317 w 3649141"/>
              <a:gd name="connsiteY51" fmla="*/ 2357474 h 3551932"/>
              <a:gd name="connsiteX52" fmla="*/ 2425747 w 3649141"/>
              <a:gd name="connsiteY52" fmla="*/ 2372714 h 3551932"/>
              <a:gd name="connsiteX53" fmla="*/ 2444797 w 3649141"/>
              <a:gd name="connsiteY53" fmla="*/ 2338424 h 3551932"/>
              <a:gd name="connsiteX54" fmla="*/ 2421937 w 3649141"/>
              <a:gd name="connsiteY54" fmla="*/ 2296514 h 3551932"/>
              <a:gd name="connsiteX55" fmla="*/ 2402887 w 3649141"/>
              <a:gd name="connsiteY55" fmla="*/ 2174594 h 3551932"/>
              <a:gd name="connsiteX56" fmla="*/ 2376217 w 3649141"/>
              <a:gd name="connsiteY56" fmla="*/ 2098394 h 3551932"/>
              <a:gd name="connsiteX57" fmla="*/ 2360977 w 3649141"/>
              <a:gd name="connsiteY57" fmla="*/ 2041244 h 3551932"/>
              <a:gd name="connsiteX58" fmla="*/ 2330497 w 3649141"/>
              <a:gd name="connsiteY58" fmla="*/ 1980284 h 3551932"/>
              <a:gd name="connsiteX59" fmla="*/ 2311447 w 3649141"/>
              <a:gd name="connsiteY59" fmla="*/ 1934564 h 3551932"/>
              <a:gd name="connsiteX60" fmla="*/ 2319067 w 3649141"/>
              <a:gd name="connsiteY60" fmla="*/ 1846934 h 3551932"/>
              <a:gd name="connsiteX61" fmla="*/ 2322877 w 3649141"/>
              <a:gd name="connsiteY61" fmla="*/ 1835504 h 3551932"/>
              <a:gd name="connsiteX62" fmla="*/ 2307637 w 3649141"/>
              <a:gd name="connsiteY62" fmla="*/ 1820264 h 3551932"/>
              <a:gd name="connsiteX63" fmla="*/ 2303827 w 3649141"/>
              <a:gd name="connsiteY63" fmla="*/ 1732634 h 3551932"/>
              <a:gd name="connsiteX64" fmla="*/ 2303827 w 3649141"/>
              <a:gd name="connsiteY64" fmla="*/ 1709774 h 3551932"/>
              <a:gd name="connsiteX65" fmla="*/ 2341927 w 3649141"/>
              <a:gd name="connsiteY65" fmla="*/ 1656434 h 3551932"/>
              <a:gd name="connsiteX66" fmla="*/ 2319067 w 3649141"/>
              <a:gd name="connsiteY66" fmla="*/ 1629764 h 3551932"/>
              <a:gd name="connsiteX67" fmla="*/ 2277157 w 3649141"/>
              <a:gd name="connsiteY67" fmla="*/ 1625954 h 3551932"/>
              <a:gd name="connsiteX68" fmla="*/ 2250487 w 3649141"/>
              <a:gd name="connsiteY68" fmla="*/ 1622144 h 3551932"/>
              <a:gd name="connsiteX69" fmla="*/ 2181907 w 3649141"/>
              <a:gd name="connsiteY69" fmla="*/ 1618334 h 3551932"/>
              <a:gd name="connsiteX70" fmla="*/ 2147617 w 3649141"/>
              <a:gd name="connsiteY70" fmla="*/ 1584044 h 3551932"/>
              <a:gd name="connsiteX71" fmla="*/ 2193337 w 3649141"/>
              <a:gd name="connsiteY71" fmla="*/ 1534514 h 3551932"/>
              <a:gd name="connsiteX72" fmla="*/ 2254297 w 3649141"/>
              <a:gd name="connsiteY72" fmla="*/ 1519274 h 3551932"/>
              <a:gd name="connsiteX73" fmla="*/ 2315257 w 3649141"/>
              <a:gd name="connsiteY73" fmla="*/ 1523084 h 3551932"/>
              <a:gd name="connsiteX74" fmla="*/ 2364787 w 3649141"/>
              <a:gd name="connsiteY74" fmla="*/ 1484984 h 3551932"/>
              <a:gd name="connsiteX75" fmla="*/ 2406697 w 3649141"/>
              <a:gd name="connsiteY75" fmla="*/ 1484984 h 3551932"/>
              <a:gd name="connsiteX76" fmla="*/ 2448607 w 3649141"/>
              <a:gd name="connsiteY76" fmla="*/ 1477364 h 3551932"/>
              <a:gd name="connsiteX77" fmla="*/ 2555287 w 3649141"/>
              <a:gd name="connsiteY77" fmla="*/ 1443074 h 3551932"/>
              <a:gd name="connsiteX78" fmla="*/ 2627677 w 3649141"/>
              <a:gd name="connsiteY78" fmla="*/ 1420214 h 3551932"/>
              <a:gd name="connsiteX79" fmla="*/ 2684827 w 3649141"/>
              <a:gd name="connsiteY79" fmla="*/ 1397354 h 3551932"/>
              <a:gd name="connsiteX80" fmla="*/ 2741977 w 3649141"/>
              <a:gd name="connsiteY80" fmla="*/ 1378304 h 3551932"/>
              <a:gd name="connsiteX81" fmla="*/ 2761027 w 3649141"/>
              <a:gd name="connsiteY81" fmla="*/ 1424024 h 3551932"/>
              <a:gd name="connsiteX82" fmla="*/ 2795317 w 3649141"/>
              <a:gd name="connsiteY82" fmla="*/ 1465934 h 3551932"/>
              <a:gd name="connsiteX83" fmla="*/ 2856277 w 3649141"/>
              <a:gd name="connsiteY83" fmla="*/ 1450694 h 3551932"/>
              <a:gd name="connsiteX84" fmla="*/ 2894377 w 3649141"/>
              <a:gd name="connsiteY84" fmla="*/ 1435454 h 3551932"/>
              <a:gd name="connsiteX85" fmla="*/ 2924857 w 3649141"/>
              <a:gd name="connsiteY85" fmla="*/ 1443074 h 3551932"/>
              <a:gd name="connsiteX86" fmla="*/ 2974387 w 3649141"/>
              <a:gd name="connsiteY86" fmla="*/ 1477364 h 3551932"/>
              <a:gd name="connsiteX87" fmla="*/ 3008677 w 3649141"/>
              <a:gd name="connsiteY87" fmla="*/ 1458314 h 3551932"/>
              <a:gd name="connsiteX88" fmla="*/ 3008677 w 3649141"/>
              <a:gd name="connsiteY88" fmla="*/ 1431644 h 3551932"/>
              <a:gd name="connsiteX89" fmla="*/ 3023917 w 3649141"/>
              <a:gd name="connsiteY89" fmla="*/ 1393544 h 3551932"/>
              <a:gd name="connsiteX90" fmla="*/ 3020107 w 3649141"/>
              <a:gd name="connsiteY90" fmla="*/ 1332584 h 3551932"/>
              <a:gd name="connsiteX91" fmla="*/ 2962957 w 3649141"/>
              <a:gd name="connsiteY91" fmla="*/ 1317344 h 3551932"/>
              <a:gd name="connsiteX92" fmla="*/ 2921047 w 3649141"/>
              <a:gd name="connsiteY92" fmla="*/ 1313534 h 3551932"/>
              <a:gd name="connsiteX93" fmla="*/ 2917237 w 3649141"/>
              <a:gd name="connsiteY93" fmla="*/ 1271624 h 3551932"/>
              <a:gd name="connsiteX94" fmla="*/ 2940097 w 3649141"/>
              <a:gd name="connsiteY94" fmla="*/ 1191614 h 3551932"/>
              <a:gd name="connsiteX95" fmla="*/ 2970577 w 3649141"/>
              <a:gd name="connsiteY95" fmla="*/ 1145894 h 3551932"/>
              <a:gd name="connsiteX96" fmla="*/ 2989627 w 3649141"/>
              <a:gd name="connsiteY96" fmla="*/ 1092554 h 3551932"/>
              <a:gd name="connsiteX97" fmla="*/ 3012487 w 3649141"/>
              <a:gd name="connsiteY97" fmla="*/ 1031594 h 3551932"/>
              <a:gd name="connsiteX98" fmla="*/ 3039157 w 3649141"/>
              <a:gd name="connsiteY98" fmla="*/ 947774 h 3551932"/>
              <a:gd name="connsiteX99" fmla="*/ 3039157 w 3649141"/>
              <a:gd name="connsiteY99" fmla="*/ 905864 h 3551932"/>
              <a:gd name="connsiteX100" fmla="*/ 3058207 w 3649141"/>
              <a:gd name="connsiteY100" fmla="*/ 841094 h 3551932"/>
              <a:gd name="connsiteX101" fmla="*/ 3077257 w 3649141"/>
              <a:gd name="connsiteY101" fmla="*/ 780134 h 3551932"/>
              <a:gd name="connsiteX102" fmla="*/ 3084877 w 3649141"/>
              <a:gd name="connsiteY102" fmla="*/ 734414 h 3551932"/>
              <a:gd name="connsiteX103" fmla="*/ 3119167 w 3649141"/>
              <a:gd name="connsiteY103" fmla="*/ 684884 h 3551932"/>
              <a:gd name="connsiteX104" fmla="*/ 3122977 w 3649141"/>
              <a:gd name="connsiteY104" fmla="*/ 650594 h 3551932"/>
              <a:gd name="connsiteX105" fmla="*/ 3138217 w 3649141"/>
              <a:gd name="connsiteY105" fmla="*/ 620114 h 3551932"/>
              <a:gd name="connsiteX106" fmla="*/ 3138217 w 3649141"/>
              <a:gd name="connsiteY106" fmla="*/ 582014 h 3551932"/>
              <a:gd name="connsiteX107" fmla="*/ 3145837 w 3649141"/>
              <a:gd name="connsiteY107" fmla="*/ 524864 h 3551932"/>
              <a:gd name="connsiteX108" fmla="*/ 3195367 w 3649141"/>
              <a:gd name="connsiteY108" fmla="*/ 524864 h 3551932"/>
              <a:gd name="connsiteX109" fmla="*/ 3252517 w 3649141"/>
              <a:gd name="connsiteY109" fmla="*/ 578204 h 3551932"/>
              <a:gd name="connsiteX110" fmla="*/ 3340147 w 3649141"/>
              <a:gd name="connsiteY110" fmla="*/ 612494 h 3551932"/>
              <a:gd name="connsiteX111" fmla="*/ 3401107 w 3649141"/>
              <a:gd name="connsiteY111" fmla="*/ 627734 h 3551932"/>
              <a:gd name="connsiteX112" fmla="*/ 3439207 w 3649141"/>
              <a:gd name="connsiteY112" fmla="*/ 642974 h 3551932"/>
              <a:gd name="connsiteX113" fmla="*/ 3477307 w 3649141"/>
              <a:gd name="connsiteY113" fmla="*/ 639164 h 3551932"/>
              <a:gd name="connsiteX114" fmla="*/ 3519217 w 3649141"/>
              <a:gd name="connsiteY114" fmla="*/ 631544 h 3551932"/>
              <a:gd name="connsiteX115" fmla="*/ 3572557 w 3649141"/>
              <a:gd name="connsiteY115" fmla="*/ 631544 h 3551932"/>
              <a:gd name="connsiteX116" fmla="*/ 3614467 w 3649141"/>
              <a:gd name="connsiteY116" fmla="*/ 639164 h 3551932"/>
              <a:gd name="connsiteX117" fmla="*/ 3591606 w 3649141"/>
              <a:gd name="connsiteY117" fmla="*/ 212444 h 3551932"/>
              <a:gd name="connsiteX118" fmla="*/ 2940096 w 3649141"/>
              <a:gd name="connsiteY118" fmla="*/ 56234 h 3551932"/>
              <a:gd name="connsiteX119" fmla="*/ 372156 w 3649141"/>
              <a:gd name="connsiteY119" fmla="*/ 1233524 h 3551932"/>
              <a:gd name="connsiteX120" fmla="*/ 381681 w 3649141"/>
              <a:gd name="connsiteY120" fmla="*/ 1971235 h 3551932"/>
              <a:gd name="connsiteX121" fmla="*/ 479312 w 3649141"/>
              <a:gd name="connsiteY121" fmla="*/ 2233173 h 3551932"/>
              <a:gd name="connsiteX122" fmla="*/ 181656 w 3649141"/>
              <a:gd name="connsiteY122" fmla="*/ 2590360 h 3551932"/>
              <a:gd name="connsiteX123" fmla="*/ 10206 w 3649141"/>
              <a:gd name="connsiteY123" fmla="*/ 2888017 h 3551932"/>
              <a:gd name="connsiteX124" fmla="*/ 326913 w 3649141"/>
              <a:gd name="connsiteY124" fmla="*/ 2926117 h 3551932"/>
              <a:gd name="connsiteX125" fmla="*/ 362631 w 3649141"/>
              <a:gd name="connsiteY125" fmla="*/ 3049942 h 3551932"/>
              <a:gd name="connsiteX126" fmla="*/ 343582 w 3649141"/>
              <a:gd name="connsiteY126" fmla="*/ 3164242 h 3551932"/>
              <a:gd name="connsiteX127" fmla="*/ 551227 w 3649141"/>
              <a:gd name="connsiteY127" fmla="*/ 3466184 h 3551932"/>
              <a:gd name="connsiteX0" fmla="*/ 566450 w 3649124"/>
              <a:gd name="connsiteY0" fmla="*/ 3469994 h 3551932"/>
              <a:gd name="connsiteX1" fmla="*/ 676940 w 3649124"/>
              <a:gd name="connsiteY1" fmla="*/ 3500474 h 3551932"/>
              <a:gd name="connsiteX2" fmla="*/ 707420 w 3649124"/>
              <a:gd name="connsiteY2" fmla="*/ 3485234 h 3551932"/>
              <a:gd name="connsiteX3" fmla="*/ 768380 w 3649124"/>
              <a:gd name="connsiteY3" fmla="*/ 3428084 h 3551932"/>
              <a:gd name="connsiteX4" fmla="*/ 798860 w 3649124"/>
              <a:gd name="connsiteY4" fmla="*/ 3416654 h 3551932"/>
              <a:gd name="connsiteX5" fmla="*/ 829340 w 3649124"/>
              <a:gd name="connsiteY5" fmla="*/ 3538574 h 3551932"/>
              <a:gd name="connsiteX6" fmla="*/ 909350 w 3649124"/>
              <a:gd name="connsiteY6" fmla="*/ 3546194 h 3551932"/>
              <a:gd name="connsiteX7" fmla="*/ 955070 w 3649124"/>
              <a:gd name="connsiteY7" fmla="*/ 3515714 h 3551932"/>
              <a:gd name="connsiteX8" fmla="*/ 989360 w 3649124"/>
              <a:gd name="connsiteY8" fmla="*/ 3504284 h 3551932"/>
              <a:gd name="connsiteX9" fmla="*/ 1046510 w 3649124"/>
              <a:gd name="connsiteY9" fmla="*/ 3519524 h 3551932"/>
              <a:gd name="connsiteX10" fmla="*/ 1080800 w 3649124"/>
              <a:gd name="connsiteY10" fmla="*/ 3485234 h 3551932"/>
              <a:gd name="connsiteX11" fmla="*/ 1111280 w 3649124"/>
              <a:gd name="connsiteY11" fmla="*/ 3424274 h 3551932"/>
              <a:gd name="connsiteX12" fmla="*/ 1122710 w 3649124"/>
              <a:gd name="connsiteY12" fmla="*/ 3397604 h 3551932"/>
              <a:gd name="connsiteX13" fmla="*/ 1137950 w 3649124"/>
              <a:gd name="connsiteY13" fmla="*/ 3332834 h 3551932"/>
              <a:gd name="connsiteX14" fmla="*/ 1187480 w 3649124"/>
              <a:gd name="connsiteY14" fmla="*/ 3264254 h 3551932"/>
              <a:gd name="connsiteX15" fmla="*/ 1240820 w 3649124"/>
              <a:gd name="connsiteY15" fmla="*/ 3249014 h 3551932"/>
              <a:gd name="connsiteX16" fmla="*/ 1271300 w 3649124"/>
              <a:gd name="connsiteY16" fmla="*/ 3245204 h 3551932"/>
              <a:gd name="connsiteX17" fmla="*/ 1317020 w 3649124"/>
              <a:gd name="connsiteY17" fmla="*/ 3252824 h 3551932"/>
              <a:gd name="connsiteX18" fmla="*/ 1400840 w 3649124"/>
              <a:gd name="connsiteY18" fmla="*/ 3260444 h 3551932"/>
              <a:gd name="connsiteX19" fmla="*/ 1423700 w 3649124"/>
              <a:gd name="connsiteY19" fmla="*/ 3268064 h 3551932"/>
              <a:gd name="connsiteX20" fmla="*/ 1461800 w 3649124"/>
              <a:gd name="connsiteY20" fmla="*/ 3249014 h 3551932"/>
              <a:gd name="connsiteX21" fmla="*/ 1511330 w 3649124"/>
              <a:gd name="connsiteY21" fmla="*/ 3233774 h 3551932"/>
              <a:gd name="connsiteX22" fmla="*/ 1560860 w 3649124"/>
              <a:gd name="connsiteY22" fmla="*/ 3229964 h 3551932"/>
              <a:gd name="connsiteX23" fmla="*/ 1595150 w 3649124"/>
              <a:gd name="connsiteY23" fmla="*/ 3222344 h 3551932"/>
              <a:gd name="connsiteX24" fmla="*/ 1644680 w 3649124"/>
              <a:gd name="connsiteY24" fmla="*/ 3180434 h 3551932"/>
              <a:gd name="connsiteX25" fmla="*/ 1678970 w 3649124"/>
              <a:gd name="connsiteY25" fmla="*/ 3134714 h 3551932"/>
              <a:gd name="connsiteX26" fmla="*/ 1671350 w 3649124"/>
              <a:gd name="connsiteY26" fmla="*/ 3100424 h 3551932"/>
              <a:gd name="connsiteX27" fmla="*/ 1778030 w 3649124"/>
              <a:gd name="connsiteY27" fmla="*/ 3024224 h 3551932"/>
              <a:gd name="connsiteX28" fmla="*/ 1846610 w 3649124"/>
              <a:gd name="connsiteY28" fmla="*/ 2989934 h 3551932"/>
              <a:gd name="connsiteX29" fmla="*/ 1922810 w 3649124"/>
              <a:gd name="connsiteY29" fmla="*/ 2967074 h 3551932"/>
              <a:gd name="connsiteX30" fmla="*/ 1968530 w 3649124"/>
              <a:gd name="connsiteY30" fmla="*/ 2928974 h 3551932"/>
              <a:gd name="connsiteX31" fmla="*/ 2052350 w 3649124"/>
              <a:gd name="connsiteY31" fmla="*/ 2902304 h 3551932"/>
              <a:gd name="connsiteX32" fmla="*/ 2109500 w 3649124"/>
              <a:gd name="connsiteY32" fmla="*/ 2894684 h 3551932"/>
              <a:gd name="connsiteX33" fmla="*/ 2128550 w 3649124"/>
              <a:gd name="connsiteY33" fmla="*/ 2883254 h 3551932"/>
              <a:gd name="connsiteX34" fmla="*/ 2128550 w 3649124"/>
              <a:gd name="connsiteY34" fmla="*/ 2856584 h 3551932"/>
              <a:gd name="connsiteX35" fmla="*/ 2166650 w 3649124"/>
              <a:gd name="connsiteY35" fmla="*/ 2829914 h 3551932"/>
              <a:gd name="connsiteX36" fmla="*/ 2246660 w 3649124"/>
              <a:gd name="connsiteY36" fmla="*/ 2826104 h 3551932"/>
              <a:gd name="connsiteX37" fmla="*/ 2284760 w 3649124"/>
              <a:gd name="connsiteY37" fmla="*/ 2807054 h 3551932"/>
              <a:gd name="connsiteX38" fmla="*/ 2269520 w 3649124"/>
              <a:gd name="connsiteY38" fmla="*/ 2761334 h 3551932"/>
              <a:gd name="connsiteX39" fmla="*/ 2280950 w 3649124"/>
              <a:gd name="connsiteY39" fmla="*/ 2719424 h 3551932"/>
              <a:gd name="connsiteX40" fmla="*/ 2246660 w 3649124"/>
              <a:gd name="connsiteY40" fmla="*/ 2669894 h 3551932"/>
              <a:gd name="connsiteX41" fmla="*/ 2231420 w 3649124"/>
              <a:gd name="connsiteY41" fmla="*/ 2608934 h 3551932"/>
              <a:gd name="connsiteX42" fmla="*/ 2231420 w 3649124"/>
              <a:gd name="connsiteY42" fmla="*/ 2555594 h 3551932"/>
              <a:gd name="connsiteX43" fmla="*/ 2269520 w 3649124"/>
              <a:gd name="connsiteY43" fmla="*/ 2483204 h 3551932"/>
              <a:gd name="connsiteX44" fmla="*/ 2353340 w 3649124"/>
              <a:gd name="connsiteY44" fmla="*/ 2467964 h 3551932"/>
              <a:gd name="connsiteX45" fmla="*/ 2364770 w 3649124"/>
              <a:gd name="connsiteY45" fmla="*/ 2445104 h 3551932"/>
              <a:gd name="connsiteX46" fmla="*/ 2330480 w 3649124"/>
              <a:gd name="connsiteY46" fmla="*/ 2441294 h 3551932"/>
              <a:gd name="connsiteX47" fmla="*/ 2315240 w 3649124"/>
              <a:gd name="connsiteY47" fmla="*/ 2410814 h 3551932"/>
              <a:gd name="connsiteX48" fmla="*/ 2292380 w 3649124"/>
              <a:gd name="connsiteY48" fmla="*/ 2399384 h 3551932"/>
              <a:gd name="connsiteX49" fmla="*/ 2353340 w 3649124"/>
              <a:gd name="connsiteY49" fmla="*/ 2368904 h 3551932"/>
              <a:gd name="connsiteX50" fmla="*/ 2383820 w 3649124"/>
              <a:gd name="connsiteY50" fmla="*/ 2357474 h 3551932"/>
              <a:gd name="connsiteX51" fmla="*/ 2414300 w 3649124"/>
              <a:gd name="connsiteY51" fmla="*/ 2357474 h 3551932"/>
              <a:gd name="connsiteX52" fmla="*/ 2425730 w 3649124"/>
              <a:gd name="connsiteY52" fmla="*/ 2372714 h 3551932"/>
              <a:gd name="connsiteX53" fmla="*/ 2444780 w 3649124"/>
              <a:gd name="connsiteY53" fmla="*/ 2338424 h 3551932"/>
              <a:gd name="connsiteX54" fmla="*/ 2421920 w 3649124"/>
              <a:gd name="connsiteY54" fmla="*/ 2296514 h 3551932"/>
              <a:gd name="connsiteX55" fmla="*/ 2402870 w 3649124"/>
              <a:gd name="connsiteY55" fmla="*/ 2174594 h 3551932"/>
              <a:gd name="connsiteX56" fmla="*/ 2376200 w 3649124"/>
              <a:gd name="connsiteY56" fmla="*/ 2098394 h 3551932"/>
              <a:gd name="connsiteX57" fmla="*/ 2360960 w 3649124"/>
              <a:gd name="connsiteY57" fmla="*/ 2041244 h 3551932"/>
              <a:gd name="connsiteX58" fmla="*/ 2330480 w 3649124"/>
              <a:gd name="connsiteY58" fmla="*/ 1980284 h 3551932"/>
              <a:gd name="connsiteX59" fmla="*/ 2311430 w 3649124"/>
              <a:gd name="connsiteY59" fmla="*/ 1934564 h 3551932"/>
              <a:gd name="connsiteX60" fmla="*/ 2319050 w 3649124"/>
              <a:gd name="connsiteY60" fmla="*/ 1846934 h 3551932"/>
              <a:gd name="connsiteX61" fmla="*/ 2322860 w 3649124"/>
              <a:gd name="connsiteY61" fmla="*/ 1835504 h 3551932"/>
              <a:gd name="connsiteX62" fmla="*/ 2307620 w 3649124"/>
              <a:gd name="connsiteY62" fmla="*/ 1820264 h 3551932"/>
              <a:gd name="connsiteX63" fmla="*/ 2303810 w 3649124"/>
              <a:gd name="connsiteY63" fmla="*/ 1732634 h 3551932"/>
              <a:gd name="connsiteX64" fmla="*/ 2303810 w 3649124"/>
              <a:gd name="connsiteY64" fmla="*/ 1709774 h 3551932"/>
              <a:gd name="connsiteX65" fmla="*/ 2341910 w 3649124"/>
              <a:gd name="connsiteY65" fmla="*/ 1656434 h 3551932"/>
              <a:gd name="connsiteX66" fmla="*/ 2319050 w 3649124"/>
              <a:gd name="connsiteY66" fmla="*/ 1629764 h 3551932"/>
              <a:gd name="connsiteX67" fmla="*/ 2277140 w 3649124"/>
              <a:gd name="connsiteY67" fmla="*/ 1625954 h 3551932"/>
              <a:gd name="connsiteX68" fmla="*/ 2250470 w 3649124"/>
              <a:gd name="connsiteY68" fmla="*/ 1622144 h 3551932"/>
              <a:gd name="connsiteX69" fmla="*/ 2181890 w 3649124"/>
              <a:gd name="connsiteY69" fmla="*/ 1618334 h 3551932"/>
              <a:gd name="connsiteX70" fmla="*/ 2147600 w 3649124"/>
              <a:gd name="connsiteY70" fmla="*/ 1584044 h 3551932"/>
              <a:gd name="connsiteX71" fmla="*/ 2193320 w 3649124"/>
              <a:gd name="connsiteY71" fmla="*/ 1534514 h 3551932"/>
              <a:gd name="connsiteX72" fmla="*/ 2254280 w 3649124"/>
              <a:gd name="connsiteY72" fmla="*/ 1519274 h 3551932"/>
              <a:gd name="connsiteX73" fmla="*/ 2315240 w 3649124"/>
              <a:gd name="connsiteY73" fmla="*/ 1523084 h 3551932"/>
              <a:gd name="connsiteX74" fmla="*/ 2364770 w 3649124"/>
              <a:gd name="connsiteY74" fmla="*/ 1484984 h 3551932"/>
              <a:gd name="connsiteX75" fmla="*/ 2406680 w 3649124"/>
              <a:gd name="connsiteY75" fmla="*/ 1484984 h 3551932"/>
              <a:gd name="connsiteX76" fmla="*/ 2448590 w 3649124"/>
              <a:gd name="connsiteY76" fmla="*/ 1477364 h 3551932"/>
              <a:gd name="connsiteX77" fmla="*/ 2555270 w 3649124"/>
              <a:gd name="connsiteY77" fmla="*/ 1443074 h 3551932"/>
              <a:gd name="connsiteX78" fmla="*/ 2627660 w 3649124"/>
              <a:gd name="connsiteY78" fmla="*/ 1420214 h 3551932"/>
              <a:gd name="connsiteX79" fmla="*/ 2684810 w 3649124"/>
              <a:gd name="connsiteY79" fmla="*/ 1397354 h 3551932"/>
              <a:gd name="connsiteX80" fmla="*/ 2741960 w 3649124"/>
              <a:gd name="connsiteY80" fmla="*/ 1378304 h 3551932"/>
              <a:gd name="connsiteX81" fmla="*/ 2761010 w 3649124"/>
              <a:gd name="connsiteY81" fmla="*/ 1424024 h 3551932"/>
              <a:gd name="connsiteX82" fmla="*/ 2795300 w 3649124"/>
              <a:gd name="connsiteY82" fmla="*/ 1465934 h 3551932"/>
              <a:gd name="connsiteX83" fmla="*/ 2856260 w 3649124"/>
              <a:gd name="connsiteY83" fmla="*/ 1450694 h 3551932"/>
              <a:gd name="connsiteX84" fmla="*/ 2894360 w 3649124"/>
              <a:gd name="connsiteY84" fmla="*/ 1435454 h 3551932"/>
              <a:gd name="connsiteX85" fmla="*/ 2924840 w 3649124"/>
              <a:gd name="connsiteY85" fmla="*/ 1443074 h 3551932"/>
              <a:gd name="connsiteX86" fmla="*/ 2974370 w 3649124"/>
              <a:gd name="connsiteY86" fmla="*/ 1477364 h 3551932"/>
              <a:gd name="connsiteX87" fmla="*/ 3008660 w 3649124"/>
              <a:gd name="connsiteY87" fmla="*/ 1458314 h 3551932"/>
              <a:gd name="connsiteX88" fmla="*/ 3008660 w 3649124"/>
              <a:gd name="connsiteY88" fmla="*/ 1431644 h 3551932"/>
              <a:gd name="connsiteX89" fmla="*/ 3023900 w 3649124"/>
              <a:gd name="connsiteY89" fmla="*/ 1393544 h 3551932"/>
              <a:gd name="connsiteX90" fmla="*/ 3020090 w 3649124"/>
              <a:gd name="connsiteY90" fmla="*/ 1332584 h 3551932"/>
              <a:gd name="connsiteX91" fmla="*/ 2962940 w 3649124"/>
              <a:gd name="connsiteY91" fmla="*/ 1317344 h 3551932"/>
              <a:gd name="connsiteX92" fmla="*/ 2921030 w 3649124"/>
              <a:gd name="connsiteY92" fmla="*/ 1313534 h 3551932"/>
              <a:gd name="connsiteX93" fmla="*/ 2917220 w 3649124"/>
              <a:gd name="connsiteY93" fmla="*/ 1271624 h 3551932"/>
              <a:gd name="connsiteX94" fmla="*/ 2940080 w 3649124"/>
              <a:gd name="connsiteY94" fmla="*/ 1191614 h 3551932"/>
              <a:gd name="connsiteX95" fmla="*/ 2970560 w 3649124"/>
              <a:gd name="connsiteY95" fmla="*/ 1145894 h 3551932"/>
              <a:gd name="connsiteX96" fmla="*/ 2989610 w 3649124"/>
              <a:gd name="connsiteY96" fmla="*/ 1092554 h 3551932"/>
              <a:gd name="connsiteX97" fmla="*/ 3012470 w 3649124"/>
              <a:gd name="connsiteY97" fmla="*/ 1031594 h 3551932"/>
              <a:gd name="connsiteX98" fmla="*/ 3039140 w 3649124"/>
              <a:gd name="connsiteY98" fmla="*/ 947774 h 3551932"/>
              <a:gd name="connsiteX99" fmla="*/ 3039140 w 3649124"/>
              <a:gd name="connsiteY99" fmla="*/ 905864 h 3551932"/>
              <a:gd name="connsiteX100" fmla="*/ 3058190 w 3649124"/>
              <a:gd name="connsiteY100" fmla="*/ 841094 h 3551932"/>
              <a:gd name="connsiteX101" fmla="*/ 3077240 w 3649124"/>
              <a:gd name="connsiteY101" fmla="*/ 780134 h 3551932"/>
              <a:gd name="connsiteX102" fmla="*/ 3084860 w 3649124"/>
              <a:gd name="connsiteY102" fmla="*/ 734414 h 3551932"/>
              <a:gd name="connsiteX103" fmla="*/ 3119150 w 3649124"/>
              <a:gd name="connsiteY103" fmla="*/ 684884 h 3551932"/>
              <a:gd name="connsiteX104" fmla="*/ 3122960 w 3649124"/>
              <a:gd name="connsiteY104" fmla="*/ 650594 h 3551932"/>
              <a:gd name="connsiteX105" fmla="*/ 3138200 w 3649124"/>
              <a:gd name="connsiteY105" fmla="*/ 620114 h 3551932"/>
              <a:gd name="connsiteX106" fmla="*/ 3138200 w 3649124"/>
              <a:gd name="connsiteY106" fmla="*/ 582014 h 3551932"/>
              <a:gd name="connsiteX107" fmla="*/ 3145820 w 3649124"/>
              <a:gd name="connsiteY107" fmla="*/ 524864 h 3551932"/>
              <a:gd name="connsiteX108" fmla="*/ 3195350 w 3649124"/>
              <a:gd name="connsiteY108" fmla="*/ 524864 h 3551932"/>
              <a:gd name="connsiteX109" fmla="*/ 3252500 w 3649124"/>
              <a:gd name="connsiteY109" fmla="*/ 578204 h 3551932"/>
              <a:gd name="connsiteX110" fmla="*/ 3340130 w 3649124"/>
              <a:gd name="connsiteY110" fmla="*/ 612494 h 3551932"/>
              <a:gd name="connsiteX111" fmla="*/ 3401090 w 3649124"/>
              <a:gd name="connsiteY111" fmla="*/ 627734 h 3551932"/>
              <a:gd name="connsiteX112" fmla="*/ 3439190 w 3649124"/>
              <a:gd name="connsiteY112" fmla="*/ 642974 h 3551932"/>
              <a:gd name="connsiteX113" fmla="*/ 3477290 w 3649124"/>
              <a:gd name="connsiteY113" fmla="*/ 639164 h 3551932"/>
              <a:gd name="connsiteX114" fmla="*/ 3519200 w 3649124"/>
              <a:gd name="connsiteY114" fmla="*/ 631544 h 3551932"/>
              <a:gd name="connsiteX115" fmla="*/ 3572540 w 3649124"/>
              <a:gd name="connsiteY115" fmla="*/ 631544 h 3551932"/>
              <a:gd name="connsiteX116" fmla="*/ 3614450 w 3649124"/>
              <a:gd name="connsiteY116" fmla="*/ 639164 h 3551932"/>
              <a:gd name="connsiteX117" fmla="*/ 3591589 w 3649124"/>
              <a:gd name="connsiteY117" fmla="*/ 212444 h 3551932"/>
              <a:gd name="connsiteX118" fmla="*/ 2940079 w 3649124"/>
              <a:gd name="connsiteY118" fmla="*/ 56234 h 3551932"/>
              <a:gd name="connsiteX119" fmla="*/ 372139 w 3649124"/>
              <a:gd name="connsiteY119" fmla="*/ 1233524 h 3551932"/>
              <a:gd name="connsiteX120" fmla="*/ 381664 w 3649124"/>
              <a:gd name="connsiteY120" fmla="*/ 1971235 h 3551932"/>
              <a:gd name="connsiteX121" fmla="*/ 479295 w 3649124"/>
              <a:gd name="connsiteY121" fmla="*/ 2233173 h 3551932"/>
              <a:gd name="connsiteX122" fmla="*/ 374521 w 3649124"/>
              <a:gd name="connsiteY122" fmla="*/ 2499873 h 3551932"/>
              <a:gd name="connsiteX123" fmla="*/ 181639 w 3649124"/>
              <a:gd name="connsiteY123" fmla="*/ 2590360 h 3551932"/>
              <a:gd name="connsiteX124" fmla="*/ 10189 w 3649124"/>
              <a:gd name="connsiteY124" fmla="*/ 2888017 h 3551932"/>
              <a:gd name="connsiteX125" fmla="*/ 326896 w 3649124"/>
              <a:gd name="connsiteY125" fmla="*/ 2926117 h 3551932"/>
              <a:gd name="connsiteX126" fmla="*/ 362614 w 3649124"/>
              <a:gd name="connsiteY126" fmla="*/ 3049942 h 3551932"/>
              <a:gd name="connsiteX127" fmla="*/ 343565 w 3649124"/>
              <a:gd name="connsiteY127" fmla="*/ 3164242 h 3551932"/>
              <a:gd name="connsiteX128" fmla="*/ 551210 w 3649124"/>
              <a:gd name="connsiteY128" fmla="*/ 3466184 h 3551932"/>
              <a:gd name="connsiteX0" fmla="*/ 577903 w 3660577"/>
              <a:gd name="connsiteY0" fmla="*/ 3469994 h 3551932"/>
              <a:gd name="connsiteX1" fmla="*/ 688393 w 3660577"/>
              <a:gd name="connsiteY1" fmla="*/ 3500474 h 3551932"/>
              <a:gd name="connsiteX2" fmla="*/ 718873 w 3660577"/>
              <a:gd name="connsiteY2" fmla="*/ 3485234 h 3551932"/>
              <a:gd name="connsiteX3" fmla="*/ 779833 w 3660577"/>
              <a:gd name="connsiteY3" fmla="*/ 3428084 h 3551932"/>
              <a:gd name="connsiteX4" fmla="*/ 810313 w 3660577"/>
              <a:gd name="connsiteY4" fmla="*/ 3416654 h 3551932"/>
              <a:gd name="connsiteX5" fmla="*/ 840793 w 3660577"/>
              <a:gd name="connsiteY5" fmla="*/ 3538574 h 3551932"/>
              <a:gd name="connsiteX6" fmla="*/ 920803 w 3660577"/>
              <a:gd name="connsiteY6" fmla="*/ 3546194 h 3551932"/>
              <a:gd name="connsiteX7" fmla="*/ 966523 w 3660577"/>
              <a:gd name="connsiteY7" fmla="*/ 3515714 h 3551932"/>
              <a:gd name="connsiteX8" fmla="*/ 1000813 w 3660577"/>
              <a:gd name="connsiteY8" fmla="*/ 3504284 h 3551932"/>
              <a:gd name="connsiteX9" fmla="*/ 1057963 w 3660577"/>
              <a:gd name="connsiteY9" fmla="*/ 3519524 h 3551932"/>
              <a:gd name="connsiteX10" fmla="*/ 1092253 w 3660577"/>
              <a:gd name="connsiteY10" fmla="*/ 3485234 h 3551932"/>
              <a:gd name="connsiteX11" fmla="*/ 1122733 w 3660577"/>
              <a:gd name="connsiteY11" fmla="*/ 3424274 h 3551932"/>
              <a:gd name="connsiteX12" fmla="*/ 1134163 w 3660577"/>
              <a:gd name="connsiteY12" fmla="*/ 3397604 h 3551932"/>
              <a:gd name="connsiteX13" fmla="*/ 1149403 w 3660577"/>
              <a:gd name="connsiteY13" fmla="*/ 3332834 h 3551932"/>
              <a:gd name="connsiteX14" fmla="*/ 1198933 w 3660577"/>
              <a:gd name="connsiteY14" fmla="*/ 3264254 h 3551932"/>
              <a:gd name="connsiteX15" fmla="*/ 1252273 w 3660577"/>
              <a:gd name="connsiteY15" fmla="*/ 3249014 h 3551932"/>
              <a:gd name="connsiteX16" fmla="*/ 1282753 w 3660577"/>
              <a:gd name="connsiteY16" fmla="*/ 3245204 h 3551932"/>
              <a:gd name="connsiteX17" fmla="*/ 1328473 w 3660577"/>
              <a:gd name="connsiteY17" fmla="*/ 3252824 h 3551932"/>
              <a:gd name="connsiteX18" fmla="*/ 1412293 w 3660577"/>
              <a:gd name="connsiteY18" fmla="*/ 3260444 h 3551932"/>
              <a:gd name="connsiteX19" fmla="*/ 1435153 w 3660577"/>
              <a:gd name="connsiteY19" fmla="*/ 3268064 h 3551932"/>
              <a:gd name="connsiteX20" fmla="*/ 1473253 w 3660577"/>
              <a:gd name="connsiteY20" fmla="*/ 3249014 h 3551932"/>
              <a:gd name="connsiteX21" fmla="*/ 1522783 w 3660577"/>
              <a:gd name="connsiteY21" fmla="*/ 3233774 h 3551932"/>
              <a:gd name="connsiteX22" fmla="*/ 1572313 w 3660577"/>
              <a:gd name="connsiteY22" fmla="*/ 3229964 h 3551932"/>
              <a:gd name="connsiteX23" fmla="*/ 1606603 w 3660577"/>
              <a:gd name="connsiteY23" fmla="*/ 3222344 h 3551932"/>
              <a:gd name="connsiteX24" fmla="*/ 1656133 w 3660577"/>
              <a:gd name="connsiteY24" fmla="*/ 3180434 h 3551932"/>
              <a:gd name="connsiteX25" fmla="*/ 1690423 w 3660577"/>
              <a:gd name="connsiteY25" fmla="*/ 3134714 h 3551932"/>
              <a:gd name="connsiteX26" fmla="*/ 1682803 w 3660577"/>
              <a:gd name="connsiteY26" fmla="*/ 3100424 h 3551932"/>
              <a:gd name="connsiteX27" fmla="*/ 1789483 w 3660577"/>
              <a:gd name="connsiteY27" fmla="*/ 3024224 h 3551932"/>
              <a:gd name="connsiteX28" fmla="*/ 1858063 w 3660577"/>
              <a:gd name="connsiteY28" fmla="*/ 2989934 h 3551932"/>
              <a:gd name="connsiteX29" fmla="*/ 1934263 w 3660577"/>
              <a:gd name="connsiteY29" fmla="*/ 2967074 h 3551932"/>
              <a:gd name="connsiteX30" fmla="*/ 1979983 w 3660577"/>
              <a:gd name="connsiteY30" fmla="*/ 2928974 h 3551932"/>
              <a:gd name="connsiteX31" fmla="*/ 2063803 w 3660577"/>
              <a:gd name="connsiteY31" fmla="*/ 2902304 h 3551932"/>
              <a:gd name="connsiteX32" fmla="*/ 2120953 w 3660577"/>
              <a:gd name="connsiteY32" fmla="*/ 2894684 h 3551932"/>
              <a:gd name="connsiteX33" fmla="*/ 2140003 w 3660577"/>
              <a:gd name="connsiteY33" fmla="*/ 2883254 h 3551932"/>
              <a:gd name="connsiteX34" fmla="*/ 2140003 w 3660577"/>
              <a:gd name="connsiteY34" fmla="*/ 2856584 h 3551932"/>
              <a:gd name="connsiteX35" fmla="*/ 2178103 w 3660577"/>
              <a:gd name="connsiteY35" fmla="*/ 2829914 h 3551932"/>
              <a:gd name="connsiteX36" fmla="*/ 2258113 w 3660577"/>
              <a:gd name="connsiteY36" fmla="*/ 2826104 h 3551932"/>
              <a:gd name="connsiteX37" fmla="*/ 2296213 w 3660577"/>
              <a:gd name="connsiteY37" fmla="*/ 2807054 h 3551932"/>
              <a:gd name="connsiteX38" fmla="*/ 2280973 w 3660577"/>
              <a:gd name="connsiteY38" fmla="*/ 2761334 h 3551932"/>
              <a:gd name="connsiteX39" fmla="*/ 2292403 w 3660577"/>
              <a:gd name="connsiteY39" fmla="*/ 2719424 h 3551932"/>
              <a:gd name="connsiteX40" fmla="*/ 2258113 w 3660577"/>
              <a:gd name="connsiteY40" fmla="*/ 2669894 h 3551932"/>
              <a:gd name="connsiteX41" fmla="*/ 2242873 w 3660577"/>
              <a:gd name="connsiteY41" fmla="*/ 2608934 h 3551932"/>
              <a:gd name="connsiteX42" fmla="*/ 2242873 w 3660577"/>
              <a:gd name="connsiteY42" fmla="*/ 2555594 h 3551932"/>
              <a:gd name="connsiteX43" fmla="*/ 2280973 w 3660577"/>
              <a:gd name="connsiteY43" fmla="*/ 2483204 h 3551932"/>
              <a:gd name="connsiteX44" fmla="*/ 2364793 w 3660577"/>
              <a:gd name="connsiteY44" fmla="*/ 2467964 h 3551932"/>
              <a:gd name="connsiteX45" fmla="*/ 2376223 w 3660577"/>
              <a:gd name="connsiteY45" fmla="*/ 2445104 h 3551932"/>
              <a:gd name="connsiteX46" fmla="*/ 2341933 w 3660577"/>
              <a:gd name="connsiteY46" fmla="*/ 2441294 h 3551932"/>
              <a:gd name="connsiteX47" fmla="*/ 2326693 w 3660577"/>
              <a:gd name="connsiteY47" fmla="*/ 2410814 h 3551932"/>
              <a:gd name="connsiteX48" fmla="*/ 2303833 w 3660577"/>
              <a:gd name="connsiteY48" fmla="*/ 2399384 h 3551932"/>
              <a:gd name="connsiteX49" fmla="*/ 2364793 w 3660577"/>
              <a:gd name="connsiteY49" fmla="*/ 2368904 h 3551932"/>
              <a:gd name="connsiteX50" fmla="*/ 2395273 w 3660577"/>
              <a:gd name="connsiteY50" fmla="*/ 2357474 h 3551932"/>
              <a:gd name="connsiteX51" fmla="*/ 2425753 w 3660577"/>
              <a:gd name="connsiteY51" fmla="*/ 2357474 h 3551932"/>
              <a:gd name="connsiteX52" fmla="*/ 2437183 w 3660577"/>
              <a:gd name="connsiteY52" fmla="*/ 2372714 h 3551932"/>
              <a:gd name="connsiteX53" fmla="*/ 2456233 w 3660577"/>
              <a:gd name="connsiteY53" fmla="*/ 2338424 h 3551932"/>
              <a:gd name="connsiteX54" fmla="*/ 2433373 w 3660577"/>
              <a:gd name="connsiteY54" fmla="*/ 2296514 h 3551932"/>
              <a:gd name="connsiteX55" fmla="*/ 2414323 w 3660577"/>
              <a:gd name="connsiteY55" fmla="*/ 2174594 h 3551932"/>
              <a:gd name="connsiteX56" fmla="*/ 2387653 w 3660577"/>
              <a:gd name="connsiteY56" fmla="*/ 2098394 h 3551932"/>
              <a:gd name="connsiteX57" fmla="*/ 2372413 w 3660577"/>
              <a:gd name="connsiteY57" fmla="*/ 2041244 h 3551932"/>
              <a:gd name="connsiteX58" fmla="*/ 2341933 w 3660577"/>
              <a:gd name="connsiteY58" fmla="*/ 1980284 h 3551932"/>
              <a:gd name="connsiteX59" fmla="*/ 2322883 w 3660577"/>
              <a:gd name="connsiteY59" fmla="*/ 1934564 h 3551932"/>
              <a:gd name="connsiteX60" fmla="*/ 2330503 w 3660577"/>
              <a:gd name="connsiteY60" fmla="*/ 1846934 h 3551932"/>
              <a:gd name="connsiteX61" fmla="*/ 2334313 w 3660577"/>
              <a:gd name="connsiteY61" fmla="*/ 1835504 h 3551932"/>
              <a:gd name="connsiteX62" fmla="*/ 2319073 w 3660577"/>
              <a:gd name="connsiteY62" fmla="*/ 1820264 h 3551932"/>
              <a:gd name="connsiteX63" fmla="*/ 2315263 w 3660577"/>
              <a:gd name="connsiteY63" fmla="*/ 1732634 h 3551932"/>
              <a:gd name="connsiteX64" fmla="*/ 2315263 w 3660577"/>
              <a:gd name="connsiteY64" fmla="*/ 1709774 h 3551932"/>
              <a:gd name="connsiteX65" fmla="*/ 2353363 w 3660577"/>
              <a:gd name="connsiteY65" fmla="*/ 1656434 h 3551932"/>
              <a:gd name="connsiteX66" fmla="*/ 2330503 w 3660577"/>
              <a:gd name="connsiteY66" fmla="*/ 1629764 h 3551932"/>
              <a:gd name="connsiteX67" fmla="*/ 2288593 w 3660577"/>
              <a:gd name="connsiteY67" fmla="*/ 1625954 h 3551932"/>
              <a:gd name="connsiteX68" fmla="*/ 2261923 w 3660577"/>
              <a:gd name="connsiteY68" fmla="*/ 1622144 h 3551932"/>
              <a:gd name="connsiteX69" fmla="*/ 2193343 w 3660577"/>
              <a:gd name="connsiteY69" fmla="*/ 1618334 h 3551932"/>
              <a:gd name="connsiteX70" fmla="*/ 2159053 w 3660577"/>
              <a:gd name="connsiteY70" fmla="*/ 1584044 h 3551932"/>
              <a:gd name="connsiteX71" fmla="*/ 2204773 w 3660577"/>
              <a:gd name="connsiteY71" fmla="*/ 1534514 h 3551932"/>
              <a:gd name="connsiteX72" fmla="*/ 2265733 w 3660577"/>
              <a:gd name="connsiteY72" fmla="*/ 1519274 h 3551932"/>
              <a:gd name="connsiteX73" fmla="*/ 2326693 w 3660577"/>
              <a:gd name="connsiteY73" fmla="*/ 1523084 h 3551932"/>
              <a:gd name="connsiteX74" fmla="*/ 2376223 w 3660577"/>
              <a:gd name="connsiteY74" fmla="*/ 1484984 h 3551932"/>
              <a:gd name="connsiteX75" fmla="*/ 2418133 w 3660577"/>
              <a:gd name="connsiteY75" fmla="*/ 1484984 h 3551932"/>
              <a:gd name="connsiteX76" fmla="*/ 2460043 w 3660577"/>
              <a:gd name="connsiteY76" fmla="*/ 1477364 h 3551932"/>
              <a:gd name="connsiteX77" fmla="*/ 2566723 w 3660577"/>
              <a:gd name="connsiteY77" fmla="*/ 1443074 h 3551932"/>
              <a:gd name="connsiteX78" fmla="*/ 2639113 w 3660577"/>
              <a:gd name="connsiteY78" fmla="*/ 1420214 h 3551932"/>
              <a:gd name="connsiteX79" fmla="*/ 2696263 w 3660577"/>
              <a:gd name="connsiteY79" fmla="*/ 1397354 h 3551932"/>
              <a:gd name="connsiteX80" fmla="*/ 2753413 w 3660577"/>
              <a:gd name="connsiteY80" fmla="*/ 1378304 h 3551932"/>
              <a:gd name="connsiteX81" fmla="*/ 2772463 w 3660577"/>
              <a:gd name="connsiteY81" fmla="*/ 1424024 h 3551932"/>
              <a:gd name="connsiteX82" fmla="*/ 2806753 w 3660577"/>
              <a:gd name="connsiteY82" fmla="*/ 1465934 h 3551932"/>
              <a:gd name="connsiteX83" fmla="*/ 2867713 w 3660577"/>
              <a:gd name="connsiteY83" fmla="*/ 1450694 h 3551932"/>
              <a:gd name="connsiteX84" fmla="*/ 2905813 w 3660577"/>
              <a:gd name="connsiteY84" fmla="*/ 1435454 h 3551932"/>
              <a:gd name="connsiteX85" fmla="*/ 2936293 w 3660577"/>
              <a:gd name="connsiteY85" fmla="*/ 1443074 h 3551932"/>
              <a:gd name="connsiteX86" fmla="*/ 2985823 w 3660577"/>
              <a:gd name="connsiteY86" fmla="*/ 1477364 h 3551932"/>
              <a:gd name="connsiteX87" fmla="*/ 3020113 w 3660577"/>
              <a:gd name="connsiteY87" fmla="*/ 1458314 h 3551932"/>
              <a:gd name="connsiteX88" fmla="*/ 3020113 w 3660577"/>
              <a:gd name="connsiteY88" fmla="*/ 1431644 h 3551932"/>
              <a:gd name="connsiteX89" fmla="*/ 3035353 w 3660577"/>
              <a:gd name="connsiteY89" fmla="*/ 1393544 h 3551932"/>
              <a:gd name="connsiteX90" fmla="*/ 3031543 w 3660577"/>
              <a:gd name="connsiteY90" fmla="*/ 1332584 h 3551932"/>
              <a:gd name="connsiteX91" fmla="*/ 2974393 w 3660577"/>
              <a:gd name="connsiteY91" fmla="*/ 1317344 h 3551932"/>
              <a:gd name="connsiteX92" fmla="*/ 2932483 w 3660577"/>
              <a:gd name="connsiteY92" fmla="*/ 1313534 h 3551932"/>
              <a:gd name="connsiteX93" fmla="*/ 2928673 w 3660577"/>
              <a:gd name="connsiteY93" fmla="*/ 1271624 h 3551932"/>
              <a:gd name="connsiteX94" fmla="*/ 2951533 w 3660577"/>
              <a:gd name="connsiteY94" fmla="*/ 1191614 h 3551932"/>
              <a:gd name="connsiteX95" fmla="*/ 2982013 w 3660577"/>
              <a:gd name="connsiteY95" fmla="*/ 1145894 h 3551932"/>
              <a:gd name="connsiteX96" fmla="*/ 3001063 w 3660577"/>
              <a:gd name="connsiteY96" fmla="*/ 1092554 h 3551932"/>
              <a:gd name="connsiteX97" fmla="*/ 3023923 w 3660577"/>
              <a:gd name="connsiteY97" fmla="*/ 1031594 h 3551932"/>
              <a:gd name="connsiteX98" fmla="*/ 3050593 w 3660577"/>
              <a:gd name="connsiteY98" fmla="*/ 947774 h 3551932"/>
              <a:gd name="connsiteX99" fmla="*/ 3050593 w 3660577"/>
              <a:gd name="connsiteY99" fmla="*/ 905864 h 3551932"/>
              <a:gd name="connsiteX100" fmla="*/ 3069643 w 3660577"/>
              <a:gd name="connsiteY100" fmla="*/ 841094 h 3551932"/>
              <a:gd name="connsiteX101" fmla="*/ 3088693 w 3660577"/>
              <a:gd name="connsiteY101" fmla="*/ 780134 h 3551932"/>
              <a:gd name="connsiteX102" fmla="*/ 3096313 w 3660577"/>
              <a:gd name="connsiteY102" fmla="*/ 734414 h 3551932"/>
              <a:gd name="connsiteX103" fmla="*/ 3130603 w 3660577"/>
              <a:gd name="connsiteY103" fmla="*/ 684884 h 3551932"/>
              <a:gd name="connsiteX104" fmla="*/ 3134413 w 3660577"/>
              <a:gd name="connsiteY104" fmla="*/ 650594 h 3551932"/>
              <a:gd name="connsiteX105" fmla="*/ 3149653 w 3660577"/>
              <a:gd name="connsiteY105" fmla="*/ 620114 h 3551932"/>
              <a:gd name="connsiteX106" fmla="*/ 3149653 w 3660577"/>
              <a:gd name="connsiteY106" fmla="*/ 582014 h 3551932"/>
              <a:gd name="connsiteX107" fmla="*/ 3157273 w 3660577"/>
              <a:gd name="connsiteY107" fmla="*/ 524864 h 3551932"/>
              <a:gd name="connsiteX108" fmla="*/ 3206803 w 3660577"/>
              <a:gd name="connsiteY108" fmla="*/ 524864 h 3551932"/>
              <a:gd name="connsiteX109" fmla="*/ 3263953 w 3660577"/>
              <a:gd name="connsiteY109" fmla="*/ 578204 h 3551932"/>
              <a:gd name="connsiteX110" fmla="*/ 3351583 w 3660577"/>
              <a:gd name="connsiteY110" fmla="*/ 612494 h 3551932"/>
              <a:gd name="connsiteX111" fmla="*/ 3412543 w 3660577"/>
              <a:gd name="connsiteY111" fmla="*/ 627734 h 3551932"/>
              <a:gd name="connsiteX112" fmla="*/ 3450643 w 3660577"/>
              <a:gd name="connsiteY112" fmla="*/ 642974 h 3551932"/>
              <a:gd name="connsiteX113" fmla="*/ 3488743 w 3660577"/>
              <a:gd name="connsiteY113" fmla="*/ 639164 h 3551932"/>
              <a:gd name="connsiteX114" fmla="*/ 3530653 w 3660577"/>
              <a:gd name="connsiteY114" fmla="*/ 631544 h 3551932"/>
              <a:gd name="connsiteX115" fmla="*/ 3583993 w 3660577"/>
              <a:gd name="connsiteY115" fmla="*/ 631544 h 3551932"/>
              <a:gd name="connsiteX116" fmla="*/ 3625903 w 3660577"/>
              <a:gd name="connsiteY116" fmla="*/ 639164 h 3551932"/>
              <a:gd name="connsiteX117" fmla="*/ 3603042 w 3660577"/>
              <a:gd name="connsiteY117" fmla="*/ 212444 h 3551932"/>
              <a:gd name="connsiteX118" fmla="*/ 2951532 w 3660577"/>
              <a:gd name="connsiteY118" fmla="*/ 56234 h 3551932"/>
              <a:gd name="connsiteX119" fmla="*/ 383592 w 3660577"/>
              <a:gd name="connsiteY119" fmla="*/ 1233524 h 3551932"/>
              <a:gd name="connsiteX120" fmla="*/ 393117 w 3660577"/>
              <a:gd name="connsiteY120" fmla="*/ 1971235 h 3551932"/>
              <a:gd name="connsiteX121" fmla="*/ 490748 w 3660577"/>
              <a:gd name="connsiteY121" fmla="*/ 2233173 h 3551932"/>
              <a:gd name="connsiteX122" fmla="*/ 385974 w 3660577"/>
              <a:gd name="connsiteY122" fmla="*/ 2499873 h 3551932"/>
              <a:gd name="connsiteX123" fmla="*/ 193092 w 3660577"/>
              <a:gd name="connsiteY123" fmla="*/ 2590360 h 3551932"/>
              <a:gd name="connsiteX124" fmla="*/ 50217 w 3660577"/>
              <a:gd name="connsiteY124" fmla="*/ 2795148 h 3551932"/>
              <a:gd name="connsiteX125" fmla="*/ 21642 w 3660577"/>
              <a:gd name="connsiteY125" fmla="*/ 2888017 h 3551932"/>
              <a:gd name="connsiteX126" fmla="*/ 338349 w 3660577"/>
              <a:gd name="connsiteY126" fmla="*/ 2926117 h 3551932"/>
              <a:gd name="connsiteX127" fmla="*/ 374067 w 3660577"/>
              <a:gd name="connsiteY127" fmla="*/ 3049942 h 3551932"/>
              <a:gd name="connsiteX128" fmla="*/ 355018 w 3660577"/>
              <a:gd name="connsiteY128" fmla="*/ 3164242 h 3551932"/>
              <a:gd name="connsiteX129" fmla="*/ 562663 w 3660577"/>
              <a:gd name="connsiteY129" fmla="*/ 3466184 h 3551932"/>
              <a:gd name="connsiteX0" fmla="*/ 577903 w 3660577"/>
              <a:gd name="connsiteY0" fmla="*/ 3469994 h 3551932"/>
              <a:gd name="connsiteX1" fmla="*/ 688393 w 3660577"/>
              <a:gd name="connsiteY1" fmla="*/ 3500474 h 3551932"/>
              <a:gd name="connsiteX2" fmla="*/ 718873 w 3660577"/>
              <a:gd name="connsiteY2" fmla="*/ 3485234 h 3551932"/>
              <a:gd name="connsiteX3" fmla="*/ 779833 w 3660577"/>
              <a:gd name="connsiteY3" fmla="*/ 3428084 h 3551932"/>
              <a:gd name="connsiteX4" fmla="*/ 810313 w 3660577"/>
              <a:gd name="connsiteY4" fmla="*/ 3416654 h 3551932"/>
              <a:gd name="connsiteX5" fmla="*/ 840793 w 3660577"/>
              <a:gd name="connsiteY5" fmla="*/ 3538574 h 3551932"/>
              <a:gd name="connsiteX6" fmla="*/ 920803 w 3660577"/>
              <a:gd name="connsiteY6" fmla="*/ 3546194 h 3551932"/>
              <a:gd name="connsiteX7" fmla="*/ 966523 w 3660577"/>
              <a:gd name="connsiteY7" fmla="*/ 3515714 h 3551932"/>
              <a:gd name="connsiteX8" fmla="*/ 1000813 w 3660577"/>
              <a:gd name="connsiteY8" fmla="*/ 3504284 h 3551932"/>
              <a:gd name="connsiteX9" fmla="*/ 1057963 w 3660577"/>
              <a:gd name="connsiteY9" fmla="*/ 3519524 h 3551932"/>
              <a:gd name="connsiteX10" fmla="*/ 1092253 w 3660577"/>
              <a:gd name="connsiteY10" fmla="*/ 3485234 h 3551932"/>
              <a:gd name="connsiteX11" fmla="*/ 1122733 w 3660577"/>
              <a:gd name="connsiteY11" fmla="*/ 3424274 h 3551932"/>
              <a:gd name="connsiteX12" fmla="*/ 1134163 w 3660577"/>
              <a:gd name="connsiteY12" fmla="*/ 3397604 h 3551932"/>
              <a:gd name="connsiteX13" fmla="*/ 1149403 w 3660577"/>
              <a:gd name="connsiteY13" fmla="*/ 3332834 h 3551932"/>
              <a:gd name="connsiteX14" fmla="*/ 1198933 w 3660577"/>
              <a:gd name="connsiteY14" fmla="*/ 3264254 h 3551932"/>
              <a:gd name="connsiteX15" fmla="*/ 1252273 w 3660577"/>
              <a:gd name="connsiteY15" fmla="*/ 3249014 h 3551932"/>
              <a:gd name="connsiteX16" fmla="*/ 1282753 w 3660577"/>
              <a:gd name="connsiteY16" fmla="*/ 3245204 h 3551932"/>
              <a:gd name="connsiteX17" fmla="*/ 1328473 w 3660577"/>
              <a:gd name="connsiteY17" fmla="*/ 3252824 h 3551932"/>
              <a:gd name="connsiteX18" fmla="*/ 1412293 w 3660577"/>
              <a:gd name="connsiteY18" fmla="*/ 3260444 h 3551932"/>
              <a:gd name="connsiteX19" fmla="*/ 1435153 w 3660577"/>
              <a:gd name="connsiteY19" fmla="*/ 3268064 h 3551932"/>
              <a:gd name="connsiteX20" fmla="*/ 1473253 w 3660577"/>
              <a:gd name="connsiteY20" fmla="*/ 3249014 h 3551932"/>
              <a:gd name="connsiteX21" fmla="*/ 1522783 w 3660577"/>
              <a:gd name="connsiteY21" fmla="*/ 3233774 h 3551932"/>
              <a:gd name="connsiteX22" fmla="*/ 1572313 w 3660577"/>
              <a:gd name="connsiteY22" fmla="*/ 3229964 h 3551932"/>
              <a:gd name="connsiteX23" fmla="*/ 1606603 w 3660577"/>
              <a:gd name="connsiteY23" fmla="*/ 3222344 h 3551932"/>
              <a:gd name="connsiteX24" fmla="*/ 1656133 w 3660577"/>
              <a:gd name="connsiteY24" fmla="*/ 3180434 h 3551932"/>
              <a:gd name="connsiteX25" fmla="*/ 1690423 w 3660577"/>
              <a:gd name="connsiteY25" fmla="*/ 3134714 h 3551932"/>
              <a:gd name="connsiteX26" fmla="*/ 1682803 w 3660577"/>
              <a:gd name="connsiteY26" fmla="*/ 3100424 h 3551932"/>
              <a:gd name="connsiteX27" fmla="*/ 1789483 w 3660577"/>
              <a:gd name="connsiteY27" fmla="*/ 3024224 h 3551932"/>
              <a:gd name="connsiteX28" fmla="*/ 1858063 w 3660577"/>
              <a:gd name="connsiteY28" fmla="*/ 2989934 h 3551932"/>
              <a:gd name="connsiteX29" fmla="*/ 1934263 w 3660577"/>
              <a:gd name="connsiteY29" fmla="*/ 2967074 h 3551932"/>
              <a:gd name="connsiteX30" fmla="*/ 1979983 w 3660577"/>
              <a:gd name="connsiteY30" fmla="*/ 2928974 h 3551932"/>
              <a:gd name="connsiteX31" fmla="*/ 2063803 w 3660577"/>
              <a:gd name="connsiteY31" fmla="*/ 2902304 h 3551932"/>
              <a:gd name="connsiteX32" fmla="*/ 2120953 w 3660577"/>
              <a:gd name="connsiteY32" fmla="*/ 2894684 h 3551932"/>
              <a:gd name="connsiteX33" fmla="*/ 2140003 w 3660577"/>
              <a:gd name="connsiteY33" fmla="*/ 2883254 h 3551932"/>
              <a:gd name="connsiteX34" fmla="*/ 2140003 w 3660577"/>
              <a:gd name="connsiteY34" fmla="*/ 2856584 h 3551932"/>
              <a:gd name="connsiteX35" fmla="*/ 2178103 w 3660577"/>
              <a:gd name="connsiteY35" fmla="*/ 2829914 h 3551932"/>
              <a:gd name="connsiteX36" fmla="*/ 2258113 w 3660577"/>
              <a:gd name="connsiteY36" fmla="*/ 2826104 h 3551932"/>
              <a:gd name="connsiteX37" fmla="*/ 2296213 w 3660577"/>
              <a:gd name="connsiteY37" fmla="*/ 2807054 h 3551932"/>
              <a:gd name="connsiteX38" fmla="*/ 2280973 w 3660577"/>
              <a:gd name="connsiteY38" fmla="*/ 2761334 h 3551932"/>
              <a:gd name="connsiteX39" fmla="*/ 2292403 w 3660577"/>
              <a:gd name="connsiteY39" fmla="*/ 2719424 h 3551932"/>
              <a:gd name="connsiteX40" fmla="*/ 2258113 w 3660577"/>
              <a:gd name="connsiteY40" fmla="*/ 2669894 h 3551932"/>
              <a:gd name="connsiteX41" fmla="*/ 2242873 w 3660577"/>
              <a:gd name="connsiteY41" fmla="*/ 2608934 h 3551932"/>
              <a:gd name="connsiteX42" fmla="*/ 2242873 w 3660577"/>
              <a:gd name="connsiteY42" fmla="*/ 2555594 h 3551932"/>
              <a:gd name="connsiteX43" fmla="*/ 2280973 w 3660577"/>
              <a:gd name="connsiteY43" fmla="*/ 2483204 h 3551932"/>
              <a:gd name="connsiteX44" fmla="*/ 2364793 w 3660577"/>
              <a:gd name="connsiteY44" fmla="*/ 2467964 h 3551932"/>
              <a:gd name="connsiteX45" fmla="*/ 2376223 w 3660577"/>
              <a:gd name="connsiteY45" fmla="*/ 2445104 h 3551932"/>
              <a:gd name="connsiteX46" fmla="*/ 2341933 w 3660577"/>
              <a:gd name="connsiteY46" fmla="*/ 2441294 h 3551932"/>
              <a:gd name="connsiteX47" fmla="*/ 2326693 w 3660577"/>
              <a:gd name="connsiteY47" fmla="*/ 2410814 h 3551932"/>
              <a:gd name="connsiteX48" fmla="*/ 2303833 w 3660577"/>
              <a:gd name="connsiteY48" fmla="*/ 2399384 h 3551932"/>
              <a:gd name="connsiteX49" fmla="*/ 2364793 w 3660577"/>
              <a:gd name="connsiteY49" fmla="*/ 2368904 h 3551932"/>
              <a:gd name="connsiteX50" fmla="*/ 2395273 w 3660577"/>
              <a:gd name="connsiteY50" fmla="*/ 2357474 h 3551932"/>
              <a:gd name="connsiteX51" fmla="*/ 2425753 w 3660577"/>
              <a:gd name="connsiteY51" fmla="*/ 2357474 h 3551932"/>
              <a:gd name="connsiteX52" fmla="*/ 2437183 w 3660577"/>
              <a:gd name="connsiteY52" fmla="*/ 2372714 h 3551932"/>
              <a:gd name="connsiteX53" fmla="*/ 2456233 w 3660577"/>
              <a:gd name="connsiteY53" fmla="*/ 2338424 h 3551932"/>
              <a:gd name="connsiteX54" fmla="*/ 2433373 w 3660577"/>
              <a:gd name="connsiteY54" fmla="*/ 2296514 h 3551932"/>
              <a:gd name="connsiteX55" fmla="*/ 2414323 w 3660577"/>
              <a:gd name="connsiteY55" fmla="*/ 2174594 h 3551932"/>
              <a:gd name="connsiteX56" fmla="*/ 2387653 w 3660577"/>
              <a:gd name="connsiteY56" fmla="*/ 2098394 h 3551932"/>
              <a:gd name="connsiteX57" fmla="*/ 2372413 w 3660577"/>
              <a:gd name="connsiteY57" fmla="*/ 2041244 h 3551932"/>
              <a:gd name="connsiteX58" fmla="*/ 2341933 w 3660577"/>
              <a:gd name="connsiteY58" fmla="*/ 1980284 h 3551932"/>
              <a:gd name="connsiteX59" fmla="*/ 2322883 w 3660577"/>
              <a:gd name="connsiteY59" fmla="*/ 1934564 h 3551932"/>
              <a:gd name="connsiteX60" fmla="*/ 2330503 w 3660577"/>
              <a:gd name="connsiteY60" fmla="*/ 1846934 h 3551932"/>
              <a:gd name="connsiteX61" fmla="*/ 2334313 w 3660577"/>
              <a:gd name="connsiteY61" fmla="*/ 1835504 h 3551932"/>
              <a:gd name="connsiteX62" fmla="*/ 2319073 w 3660577"/>
              <a:gd name="connsiteY62" fmla="*/ 1820264 h 3551932"/>
              <a:gd name="connsiteX63" fmla="*/ 2315263 w 3660577"/>
              <a:gd name="connsiteY63" fmla="*/ 1732634 h 3551932"/>
              <a:gd name="connsiteX64" fmla="*/ 2315263 w 3660577"/>
              <a:gd name="connsiteY64" fmla="*/ 1709774 h 3551932"/>
              <a:gd name="connsiteX65" fmla="*/ 2353363 w 3660577"/>
              <a:gd name="connsiteY65" fmla="*/ 1656434 h 3551932"/>
              <a:gd name="connsiteX66" fmla="*/ 2330503 w 3660577"/>
              <a:gd name="connsiteY66" fmla="*/ 1629764 h 3551932"/>
              <a:gd name="connsiteX67" fmla="*/ 2288593 w 3660577"/>
              <a:gd name="connsiteY67" fmla="*/ 1625954 h 3551932"/>
              <a:gd name="connsiteX68" fmla="*/ 2261923 w 3660577"/>
              <a:gd name="connsiteY68" fmla="*/ 1622144 h 3551932"/>
              <a:gd name="connsiteX69" fmla="*/ 2193343 w 3660577"/>
              <a:gd name="connsiteY69" fmla="*/ 1618334 h 3551932"/>
              <a:gd name="connsiteX70" fmla="*/ 2159053 w 3660577"/>
              <a:gd name="connsiteY70" fmla="*/ 1584044 h 3551932"/>
              <a:gd name="connsiteX71" fmla="*/ 2204773 w 3660577"/>
              <a:gd name="connsiteY71" fmla="*/ 1534514 h 3551932"/>
              <a:gd name="connsiteX72" fmla="*/ 2265733 w 3660577"/>
              <a:gd name="connsiteY72" fmla="*/ 1519274 h 3551932"/>
              <a:gd name="connsiteX73" fmla="*/ 2326693 w 3660577"/>
              <a:gd name="connsiteY73" fmla="*/ 1523084 h 3551932"/>
              <a:gd name="connsiteX74" fmla="*/ 2376223 w 3660577"/>
              <a:gd name="connsiteY74" fmla="*/ 1484984 h 3551932"/>
              <a:gd name="connsiteX75" fmla="*/ 2418133 w 3660577"/>
              <a:gd name="connsiteY75" fmla="*/ 1484984 h 3551932"/>
              <a:gd name="connsiteX76" fmla="*/ 2460043 w 3660577"/>
              <a:gd name="connsiteY76" fmla="*/ 1477364 h 3551932"/>
              <a:gd name="connsiteX77" fmla="*/ 2566723 w 3660577"/>
              <a:gd name="connsiteY77" fmla="*/ 1443074 h 3551932"/>
              <a:gd name="connsiteX78" fmla="*/ 2639113 w 3660577"/>
              <a:gd name="connsiteY78" fmla="*/ 1420214 h 3551932"/>
              <a:gd name="connsiteX79" fmla="*/ 2696263 w 3660577"/>
              <a:gd name="connsiteY79" fmla="*/ 1397354 h 3551932"/>
              <a:gd name="connsiteX80" fmla="*/ 2753413 w 3660577"/>
              <a:gd name="connsiteY80" fmla="*/ 1378304 h 3551932"/>
              <a:gd name="connsiteX81" fmla="*/ 2772463 w 3660577"/>
              <a:gd name="connsiteY81" fmla="*/ 1424024 h 3551932"/>
              <a:gd name="connsiteX82" fmla="*/ 2806753 w 3660577"/>
              <a:gd name="connsiteY82" fmla="*/ 1465934 h 3551932"/>
              <a:gd name="connsiteX83" fmla="*/ 2867713 w 3660577"/>
              <a:gd name="connsiteY83" fmla="*/ 1450694 h 3551932"/>
              <a:gd name="connsiteX84" fmla="*/ 2905813 w 3660577"/>
              <a:gd name="connsiteY84" fmla="*/ 1435454 h 3551932"/>
              <a:gd name="connsiteX85" fmla="*/ 2936293 w 3660577"/>
              <a:gd name="connsiteY85" fmla="*/ 1443074 h 3551932"/>
              <a:gd name="connsiteX86" fmla="*/ 2985823 w 3660577"/>
              <a:gd name="connsiteY86" fmla="*/ 1477364 h 3551932"/>
              <a:gd name="connsiteX87" fmla="*/ 3020113 w 3660577"/>
              <a:gd name="connsiteY87" fmla="*/ 1458314 h 3551932"/>
              <a:gd name="connsiteX88" fmla="*/ 3020113 w 3660577"/>
              <a:gd name="connsiteY88" fmla="*/ 1431644 h 3551932"/>
              <a:gd name="connsiteX89" fmla="*/ 3035353 w 3660577"/>
              <a:gd name="connsiteY89" fmla="*/ 1393544 h 3551932"/>
              <a:gd name="connsiteX90" fmla="*/ 3031543 w 3660577"/>
              <a:gd name="connsiteY90" fmla="*/ 1332584 h 3551932"/>
              <a:gd name="connsiteX91" fmla="*/ 2974393 w 3660577"/>
              <a:gd name="connsiteY91" fmla="*/ 1317344 h 3551932"/>
              <a:gd name="connsiteX92" fmla="*/ 2932483 w 3660577"/>
              <a:gd name="connsiteY92" fmla="*/ 1313534 h 3551932"/>
              <a:gd name="connsiteX93" fmla="*/ 2928673 w 3660577"/>
              <a:gd name="connsiteY93" fmla="*/ 1271624 h 3551932"/>
              <a:gd name="connsiteX94" fmla="*/ 2951533 w 3660577"/>
              <a:gd name="connsiteY94" fmla="*/ 1191614 h 3551932"/>
              <a:gd name="connsiteX95" fmla="*/ 2982013 w 3660577"/>
              <a:gd name="connsiteY95" fmla="*/ 1145894 h 3551932"/>
              <a:gd name="connsiteX96" fmla="*/ 3001063 w 3660577"/>
              <a:gd name="connsiteY96" fmla="*/ 1092554 h 3551932"/>
              <a:gd name="connsiteX97" fmla="*/ 3023923 w 3660577"/>
              <a:gd name="connsiteY97" fmla="*/ 1031594 h 3551932"/>
              <a:gd name="connsiteX98" fmla="*/ 3050593 w 3660577"/>
              <a:gd name="connsiteY98" fmla="*/ 947774 h 3551932"/>
              <a:gd name="connsiteX99" fmla="*/ 3050593 w 3660577"/>
              <a:gd name="connsiteY99" fmla="*/ 905864 h 3551932"/>
              <a:gd name="connsiteX100" fmla="*/ 3069643 w 3660577"/>
              <a:gd name="connsiteY100" fmla="*/ 841094 h 3551932"/>
              <a:gd name="connsiteX101" fmla="*/ 3088693 w 3660577"/>
              <a:gd name="connsiteY101" fmla="*/ 780134 h 3551932"/>
              <a:gd name="connsiteX102" fmla="*/ 3096313 w 3660577"/>
              <a:gd name="connsiteY102" fmla="*/ 734414 h 3551932"/>
              <a:gd name="connsiteX103" fmla="*/ 3130603 w 3660577"/>
              <a:gd name="connsiteY103" fmla="*/ 684884 h 3551932"/>
              <a:gd name="connsiteX104" fmla="*/ 3134413 w 3660577"/>
              <a:gd name="connsiteY104" fmla="*/ 650594 h 3551932"/>
              <a:gd name="connsiteX105" fmla="*/ 3149653 w 3660577"/>
              <a:gd name="connsiteY105" fmla="*/ 620114 h 3551932"/>
              <a:gd name="connsiteX106" fmla="*/ 3149653 w 3660577"/>
              <a:gd name="connsiteY106" fmla="*/ 582014 h 3551932"/>
              <a:gd name="connsiteX107" fmla="*/ 3157273 w 3660577"/>
              <a:gd name="connsiteY107" fmla="*/ 524864 h 3551932"/>
              <a:gd name="connsiteX108" fmla="*/ 3206803 w 3660577"/>
              <a:gd name="connsiteY108" fmla="*/ 524864 h 3551932"/>
              <a:gd name="connsiteX109" fmla="*/ 3263953 w 3660577"/>
              <a:gd name="connsiteY109" fmla="*/ 578204 h 3551932"/>
              <a:gd name="connsiteX110" fmla="*/ 3351583 w 3660577"/>
              <a:gd name="connsiteY110" fmla="*/ 612494 h 3551932"/>
              <a:gd name="connsiteX111" fmla="*/ 3412543 w 3660577"/>
              <a:gd name="connsiteY111" fmla="*/ 627734 h 3551932"/>
              <a:gd name="connsiteX112" fmla="*/ 3450643 w 3660577"/>
              <a:gd name="connsiteY112" fmla="*/ 642974 h 3551932"/>
              <a:gd name="connsiteX113" fmla="*/ 3488743 w 3660577"/>
              <a:gd name="connsiteY113" fmla="*/ 639164 h 3551932"/>
              <a:gd name="connsiteX114" fmla="*/ 3530653 w 3660577"/>
              <a:gd name="connsiteY114" fmla="*/ 631544 h 3551932"/>
              <a:gd name="connsiteX115" fmla="*/ 3583993 w 3660577"/>
              <a:gd name="connsiteY115" fmla="*/ 631544 h 3551932"/>
              <a:gd name="connsiteX116" fmla="*/ 3625903 w 3660577"/>
              <a:gd name="connsiteY116" fmla="*/ 639164 h 3551932"/>
              <a:gd name="connsiteX117" fmla="*/ 3603042 w 3660577"/>
              <a:gd name="connsiteY117" fmla="*/ 212444 h 3551932"/>
              <a:gd name="connsiteX118" fmla="*/ 2951532 w 3660577"/>
              <a:gd name="connsiteY118" fmla="*/ 56234 h 3551932"/>
              <a:gd name="connsiteX119" fmla="*/ 383592 w 3660577"/>
              <a:gd name="connsiteY119" fmla="*/ 1233524 h 3551932"/>
              <a:gd name="connsiteX120" fmla="*/ 393117 w 3660577"/>
              <a:gd name="connsiteY120" fmla="*/ 1971235 h 3551932"/>
              <a:gd name="connsiteX121" fmla="*/ 490748 w 3660577"/>
              <a:gd name="connsiteY121" fmla="*/ 2233173 h 3551932"/>
              <a:gd name="connsiteX122" fmla="*/ 385974 w 3660577"/>
              <a:gd name="connsiteY122" fmla="*/ 2499873 h 3551932"/>
              <a:gd name="connsiteX123" fmla="*/ 193092 w 3660577"/>
              <a:gd name="connsiteY123" fmla="*/ 2590360 h 3551932"/>
              <a:gd name="connsiteX124" fmla="*/ 50217 w 3660577"/>
              <a:gd name="connsiteY124" fmla="*/ 2795148 h 3551932"/>
              <a:gd name="connsiteX125" fmla="*/ 21642 w 3660577"/>
              <a:gd name="connsiteY125" fmla="*/ 2888017 h 3551932"/>
              <a:gd name="connsiteX126" fmla="*/ 338349 w 3660577"/>
              <a:gd name="connsiteY126" fmla="*/ 2926117 h 3551932"/>
              <a:gd name="connsiteX127" fmla="*/ 347874 w 3660577"/>
              <a:gd name="connsiteY127" fmla="*/ 2961835 h 3551932"/>
              <a:gd name="connsiteX128" fmla="*/ 374067 w 3660577"/>
              <a:gd name="connsiteY128" fmla="*/ 3049942 h 3551932"/>
              <a:gd name="connsiteX129" fmla="*/ 355018 w 3660577"/>
              <a:gd name="connsiteY129" fmla="*/ 3164242 h 3551932"/>
              <a:gd name="connsiteX130" fmla="*/ 562663 w 3660577"/>
              <a:gd name="connsiteY130" fmla="*/ 3466184 h 3551932"/>
              <a:gd name="connsiteX0" fmla="*/ 560251 w 3642925"/>
              <a:gd name="connsiteY0" fmla="*/ 3469994 h 3551932"/>
              <a:gd name="connsiteX1" fmla="*/ 670741 w 3642925"/>
              <a:gd name="connsiteY1" fmla="*/ 3500474 h 3551932"/>
              <a:gd name="connsiteX2" fmla="*/ 701221 w 3642925"/>
              <a:gd name="connsiteY2" fmla="*/ 3485234 h 3551932"/>
              <a:gd name="connsiteX3" fmla="*/ 762181 w 3642925"/>
              <a:gd name="connsiteY3" fmla="*/ 3428084 h 3551932"/>
              <a:gd name="connsiteX4" fmla="*/ 792661 w 3642925"/>
              <a:gd name="connsiteY4" fmla="*/ 3416654 h 3551932"/>
              <a:gd name="connsiteX5" fmla="*/ 823141 w 3642925"/>
              <a:gd name="connsiteY5" fmla="*/ 3538574 h 3551932"/>
              <a:gd name="connsiteX6" fmla="*/ 903151 w 3642925"/>
              <a:gd name="connsiteY6" fmla="*/ 3546194 h 3551932"/>
              <a:gd name="connsiteX7" fmla="*/ 948871 w 3642925"/>
              <a:gd name="connsiteY7" fmla="*/ 3515714 h 3551932"/>
              <a:gd name="connsiteX8" fmla="*/ 983161 w 3642925"/>
              <a:gd name="connsiteY8" fmla="*/ 3504284 h 3551932"/>
              <a:gd name="connsiteX9" fmla="*/ 1040311 w 3642925"/>
              <a:gd name="connsiteY9" fmla="*/ 3519524 h 3551932"/>
              <a:gd name="connsiteX10" fmla="*/ 1074601 w 3642925"/>
              <a:gd name="connsiteY10" fmla="*/ 3485234 h 3551932"/>
              <a:gd name="connsiteX11" fmla="*/ 1105081 w 3642925"/>
              <a:gd name="connsiteY11" fmla="*/ 3424274 h 3551932"/>
              <a:gd name="connsiteX12" fmla="*/ 1116511 w 3642925"/>
              <a:gd name="connsiteY12" fmla="*/ 3397604 h 3551932"/>
              <a:gd name="connsiteX13" fmla="*/ 1131751 w 3642925"/>
              <a:gd name="connsiteY13" fmla="*/ 3332834 h 3551932"/>
              <a:gd name="connsiteX14" fmla="*/ 1181281 w 3642925"/>
              <a:gd name="connsiteY14" fmla="*/ 3264254 h 3551932"/>
              <a:gd name="connsiteX15" fmla="*/ 1234621 w 3642925"/>
              <a:gd name="connsiteY15" fmla="*/ 3249014 h 3551932"/>
              <a:gd name="connsiteX16" fmla="*/ 1265101 w 3642925"/>
              <a:gd name="connsiteY16" fmla="*/ 3245204 h 3551932"/>
              <a:gd name="connsiteX17" fmla="*/ 1310821 w 3642925"/>
              <a:gd name="connsiteY17" fmla="*/ 3252824 h 3551932"/>
              <a:gd name="connsiteX18" fmla="*/ 1394641 w 3642925"/>
              <a:gd name="connsiteY18" fmla="*/ 3260444 h 3551932"/>
              <a:gd name="connsiteX19" fmla="*/ 1417501 w 3642925"/>
              <a:gd name="connsiteY19" fmla="*/ 3268064 h 3551932"/>
              <a:gd name="connsiteX20" fmla="*/ 1455601 w 3642925"/>
              <a:gd name="connsiteY20" fmla="*/ 3249014 h 3551932"/>
              <a:gd name="connsiteX21" fmla="*/ 1505131 w 3642925"/>
              <a:gd name="connsiteY21" fmla="*/ 3233774 h 3551932"/>
              <a:gd name="connsiteX22" fmla="*/ 1554661 w 3642925"/>
              <a:gd name="connsiteY22" fmla="*/ 3229964 h 3551932"/>
              <a:gd name="connsiteX23" fmla="*/ 1588951 w 3642925"/>
              <a:gd name="connsiteY23" fmla="*/ 3222344 h 3551932"/>
              <a:gd name="connsiteX24" fmla="*/ 1638481 w 3642925"/>
              <a:gd name="connsiteY24" fmla="*/ 3180434 h 3551932"/>
              <a:gd name="connsiteX25" fmla="*/ 1672771 w 3642925"/>
              <a:gd name="connsiteY25" fmla="*/ 3134714 h 3551932"/>
              <a:gd name="connsiteX26" fmla="*/ 1665151 w 3642925"/>
              <a:gd name="connsiteY26" fmla="*/ 3100424 h 3551932"/>
              <a:gd name="connsiteX27" fmla="*/ 1771831 w 3642925"/>
              <a:gd name="connsiteY27" fmla="*/ 3024224 h 3551932"/>
              <a:gd name="connsiteX28" fmla="*/ 1840411 w 3642925"/>
              <a:gd name="connsiteY28" fmla="*/ 2989934 h 3551932"/>
              <a:gd name="connsiteX29" fmla="*/ 1916611 w 3642925"/>
              <a:gd name="connsiteY29" fmla="*/ 2967074 h 3551932"/>
              <a:gd name="connsiteX30" fmla="*/ 1962331 w 3642925"/>
              <a:gd name="connsiteY30" fmla="*/ 2928974 h 3551932"/>
              <a:gd name="connsiteX31" fmla="*/ 2046151 w 3642925"/>
              <a:gd name="connsiteY31" fmla="*/ 2902304 h 3551932"/>
              <a:gd name="connsiteX32" fmla="*/ 2103301 w 3642925"/>
              <a:gd name="connsiteY32" fmla="*/ 2894684 h 3551932"/>
              <a:gd name="connsiteX33" fmla="*/ 2122351 w 3642925"/>
              <a:gd name="connsiteY33" fmla="*/ 2883254 h 3551932"/>
              <a:gd name="connsiteX34" fmla="*/ 2122351 w 3642925"/>
              <a:gd name="connsiteY34" fmla="*/ 2856584 h 3551932"/>
              <a:gd name="connsiteX35" fmla="*/ 2160451 w 3642925"/>
              <a:gd name="connsiteY35" fmla="*/ 2829914 h 3551932"/>
              <a:gd name="connsiteX36" fmla="*/ 2240461 w 3642925"/>
              <a:gd name="connsiteY36" fmla="*/ 2826104 h 3551932"/>
              <a:gd name="connsiteX37" fmla="*/ 2278561 w 3642925"/>
              <a:gd name="connsiteY37" fmla="*/ 2807054 h 3551932"/>
              <a:gd name="connsiteX38" fmla="*/ 2263321 w 3642925"/>
              <a:gd name="connsiteY38" fmla="*/ 2761334 h 3551932"/>
              <a:gd name="connsiteX39" fmla="*/ 2274751 w 3642925"/>
              <a:gd name="connsiteY39" fmla="*/ 2719424 h 3551932"/>
              <a:gd name="connsiteX40" fmla="*/ 2240461 w 3642925"/>
              <a:gd name="connsiteY40" fmla="*/ 2669894 h 3551932"/>
              <a:gd name="connsiteX41" fmla="*/ 2225221 w 3642925"/>
              <a:gd name="connsiteY41" fmla="*/ 2608934 h 3551932"/>
              <a:gd name="connsiteX42" fmla="*/ 2225221 w 3642925"/>
              <a:gd name="connsiteY42" fmla="*/ 2555594 h 3551932"/>
              <a:gd name="connsiteX43" fmla="*/ 2263321 w 3642925"/>
              <a:gd name="connsiteY43" fmla="*/ 2483204 h 3551932"/>
              <a:gd name="connsiteX44" fmla="*/ 2347141 w 3642925"/>
              <a:gd name="connsiteY44" fmla="*/ 2467964 h 3551932"/>
              <a:gd name="connsiteX45" fmla="*/ 2358571 w 3642925"/>
              <a:gd name="connsiteY45" fmla="*/ 2445104 h 3551932"/>
              <a:gd name="connsiteX46" fmla="*/ 2324281 w 3642925"/>
              <a:gd name="connsiteY46" fmla="*/ 2441294 h 3551932"/>
              <a:gd name="connsiteX47" fmla="*/ 2309041 w 3642925"/>
              <a:gd name="connsiteY47" fmla="*/ 2410814 h 3551932"/>
              <a:gd name="connsiteX48" fmla="*/ 2286181 w 3642925"/>
              <a:gd name="connsiteY48" fmla="*/ 2399384 h 3551932"/>
              <a:gd name="connsiteX49" fmla="*/ 2347141 w 3642925"/>
              <a:gd name="connsiteY49" fmla="*/ 2368904 h 3551932"/>
              <a:gd name="connsiteX50" fmla="*/ 2377621 w 3642925"/>
              <a:gd name="connsiteY50" fmla="*/ 2357474 h 3551932"/>
              <a:gd name="connsiteX51" fmla="*/ 2408101 w 3642925"/>
              <a:gd name="connsiteY51" fmla="*/ 2357474 h 3551932"/>
              <a:gd name="connsiteX52" fmla="*/ 2419531 w 3642925"/>
              <a:gd name="connsiteY52" fmla="*/ 2372714 h 3551932"/>
              <a:gd name="connsiteX53" fmla="*/ 2438581 w 3642925"/>
              <a:gd name="connsiteY53" fmla="*/ 2338424 h 3551932"/>
              <a:gd name="connsiteX54" fmla="*/ 2415721 w 3642925"/>
              <a:gd name="connsiteY54" fmla="*/ 2296514 h 3551932"/>
              <a:gd name="connsiteX55" fmla="*/ 2396671 w 3642925"/>
              <a:gd name="connsiteY55" fmla="*/ 2174594 h 3551932"/>
              <a:gd name="connsiteX56" fmla="*/ 2370001 w 3642925"/>
              <a:gd name="connsiteY56" fmla="*/ 2098394 h 3551932"/>
              <a:gd name="connsiteX57" fmla="*/ 2354761 w 3642925"/>
              <a:gd name="connsiteY57" fmla="*/ 2041244 h 3551932"/>
              <a:gd name="connsiteX58" fmla="*/ 2324281 w 3642925"/>
              <a:gd name="connsiteY58" fmla="*/ 1980284 h 3551932"/>
              <a:gd name="connsiteX59" fmla="*/ 2305231 w 3642925"/>
              <a:gd name="connsiteY59" fmla="*/ 1934564 h 3551932"/>
              <a:gd name="connsiteX60" fmla="*/ 2312851 w 3642925"/>
              <a:gd name="connsiteY60" fmla="*/ 1846934 h 3551932"/>
              <a:gd name="connsiteX61" fmla="*/ 2316661 w 3642925"/>
              <a:gd name="connsiteY61" fmla="*/ 1835504 h 3551932"/>
              <a:gd name="connsiteX62" fmla="*/ 2301421 w 3642925"/>
              <a:gd name="connsiteY62" fmla="*/ 1820264 h 3551932"/>
              <a:gd name="connsiteX63" fmla="*/ 2297611 w 3642925"/>
              <a:gd name="connsiteY63" fmla="*/ 1732634 h 3551932"/>
              <a:gd name="connsiteX64" fmla="*/ 2297611 w 3642925"/>
              <a:gd name="connsiteY64" fmla="*/ 1709774 h 3551932"/>
              <a:gd name="connsiteX65" fmla="*/ 2335711 w 3642925"/>
              <a:gd name="connsiteY65" fmla="*/ 1656434 h 3551932"/>
              <a:gd name="connsiteX66" fmla="*/ 2312851 w 3642925"/>
              <a:gd name="connsiteY66" fmla="*/ 1629764 h 3551932"/>
              <a:gd name="connsiteX67" fmla="*/ 2270941 w 3642925"/>
              <a:gd name="connsiteY67" fmla="*/ 1625954 h 3551932"/>
              <a:gd name="connsiteX68" fmla="*/ 2244271 w 3642925"/>
              <a:gd name="connsiteY68" fmla="*/ 1622144 h 3551932"/>
              <a:gd name="connsiteX69" fmla="*/ 2175691 w 3642925"/>
              <a:gd name="connsiteY69" fmla="*/ 1618334 h 3551932"/>
              <a:gd name="connsiteX70" fmla="*/ 2141401 w 3642925"/>
              <a:gd name="connsiteY70" fmla="*/ 1584044 h 3551932"/>
              <a:gd name="connsiteX71" fmla="*/ 2187121 w 3642925"/>
              <a:gd name="connsiteY71" fmla="*/ 1534514 h 3551932"/>
              <a:gd name="connsiteX72" fmla="*/ 2248081 w 3642925"/>
              <a:gd name="connsiteY72" fmla="*/ 1519274 h 3551932"/>
              <a:gd name="connsiteX73" fmla="*/ 2309041 w 3642925"/>
              <a:gd name="connsiteY73" fmla="*/ 1523084 h 3551932"/>
              <a:gd name="connsiteX74" fmla="*/ 2358571 w 3642925"/>
              <a:gd name="connsiteY74" fmla="*/ 1484984 h 3551932"/>
              <a:gd name="connsiteX75" fmla="*/ 2400481 w 3642925"/>
              <a:gd name="connsiteY75" fmla="*/ 1484984 h 3551932"/>
              <a:gd name="connsiteX76" fmla="*/ 2442391 w 3642925"/>
              <a:gd name="connsiteY76" fmla="*/ 1477364 h 3551932"/>
              <a:gd name="connsiteX77" fmla="*/ 2549071 w 3642925"/>
              <a:gd name="connsiteY77" fmla="*/ 1443074 h 3551932"/>
              <a:gd name="connsiteX78" fmla="*/ 2621461 w 3642925"/>
              <a:gd name="connsiteY78" fmla="*/ 1420214 h 3551932"/>
              <a:gd name="connsiteX79" fmla="*/ 2678611 w 3642925"/>
              <a:gd name="connsiteY79" fmla="*/ 1397354 h 3551932"/>
              <a:gd name="connsiteX80" fmla="*/ 2735761 w 3642925"/>
              <a:gd name="connsiteY80" fmla="*/ 1378304 h 3551932"/>
              <a:gd name="connsiteX81" fmla="*/ 2754811 w 3642925"/>
              <a:gd name="connsiteY81" fmla="*/ 1424024 h 3551932"/>
              <a:gd name="connsiteX82" fmla="*/ 2789101 w 3642925"/>
              <a:gd name="connsiteY82" fmla="*/ 1465934 h 3551932"/>
              <a:gd name="connsiteX83" fmla="*/ 2850061 w 3642925"/>
              <a:gd name="connsiteY83" fmla="*/ 1450694 h 3551932"/>
              <a:gd name="connsiteX84" fmla="*/ 2888161 w 3642925"/>
              <a:gd name="connsiteY84" fmla="*/ 1435454 h 3551932"/>
              <a:gd name="connsiteX85" fmla="*/ 2918641 w 3642925"/>
              <a:gd name="connsiteY85" fmla="*/ 1443074 h 3551932"/>
              <a:gd name="connsiteX86" fmla="*/ 2968171 w 3642925"/>
              <a:gd name="connsiteY86" fmla="*/ 1477364 h 3551932"/>
              <a:gd name="connsiteX87" fmla="*/ 3002461 w 3642925"/>
              <a:gd name="connsiteY87" fmla="*/ 1458314 h 3551932"/>
              <a:gd name="connsiteX88" fmla="*/ 3002461 w 3642925"/>
              <a:gd name="connsiteY88" fmla="*/ 1431644 h 3551932"/>
              <a:gd name="connsiteX89" fmla="*/ 3017701 w 3642925"/>
              <a:gd name="connsiteY89" fmla="*/ 1393544 h 3551932"/>
              <a:gd name="connsiteX90" fmla="*/ 3013891 w 3642925"/>
              <a:gd name="connsiteY90" fmla="*/ 1332584 h 3551932"/>
              <a:gd name="connsiteX91" fmla="*/ 2956741 w 3642925"/>
              <a:gd name="connsiteY91" fmla="*/ 1317344 h 3551932"/>
              <a:gd name="connsiteX92" fmla="*/ 2914831 w 3642925"/>
              <a:gd name="connsiteY92" fmla="*/ 1313534 h 3551932"/>
              <a:gd name="connsiteX93" fmla="*/ 2911021 w 3642925"/>
              <a:gd name="connsiteY93" fmla="*/ 1271624 h 3551932"/>
              <a:gd name="connsiteX94" fmla="*/ 2933881 w 3642925"/>
              <a:gd name="connsiteY94" fmla="*/ 1191614 h 3551932"/>
              <a:gd name="connsiteX95" fmla="*/ 2964361 w 3642925"/>
              <a:gd name="connsiteY95" fmla="*/ 1145894 h 3551932"/>
              <a:gd name="connsiteX96" fmla="*/ 2983411 w 3642925"/>
              <a:gd name="connsiteY96" fmla="*/ 1092554 h 3551932"/>
              <a:gd name="connsiteX97" fmla="*/ 3006271 w 3642925"/>
              <a:gd name="connsiteY97" fmla="*/ 1031594 h 3551932"/>
              <a:gd name="connsiteX98" fmla="*/ 3032941 w 3642925"/>
              <a:gd name="connsiteY98" fmla="*/ 947774 h 3551932"/>
              <a:gd name="connsiteX99" fmla="*/ 3032941 w 3642925"/>
              <a:gd name="connsiteY99" fmla="*/ 905864 h 3551932"/>
              <a:gd name="connsiteX100" fmla="*/ 3051991 w 3642925"/>
              <a:gd name="connsiteY100" fmla="*/ 841094 h 3551932"/>
              <a:gd name="connsiteX101" fmla="*/ 3071041 w 3642925"/>
              <a:gd name="connsiteY101" fmla="*/ 780134 h 3551932"/>
              <a:gd name="connsiteX102" fmla="*/ 3078661 w 3642925"/>
              <a:gd name="connsiteY102" fmla="*/ 734414 h 3551932"/>
              <a:gd name="connsiteX103" fmla="*/ 3112951 w 3642925"/>
              <a:gd name="connsiteY103" fmla="*/ 684884 h 3551932"/>
              <a:gd name="connsiteX104" fmla="*/ 3116761 w 3642925"/>
              <a:gd name="connsiteY104" fmla="*/ 650594 h 3551932"/>
              <a:gd name="connsiteX105" fmla="*/ 3132001 w 3642925"/>
              <a:gd name="connsiteY105" fmla="*/ 620114 h 3551932"/>
              <a:gd name="connsiteX106" fmla="*/ 3132001 w 3642925"/>
              <a:gd name="connsiteY106" fmla="*/ 582014 h 3551932"/>
              <a:gd name="connsiteX107" fmla="*/ 3139621 w 3642925"/>
              <a:gd name="connsiteY107" fmla="*/ 524864 h 3551932"/>
              <a:gd name="connsiteX108" fmla="*/ 3189151 w 3642925"/>
              <a:gd name="connsiteY108" fmla="*/ 524864 h 3551932"/>
              <a:gd name="connsiteX109" fmla="*/ 3246301 w 3642925"/>
              <a:gd name="connsiteY109" fmla="*/ 578204 h 3551932"/>
              <a:gd name="connsiteX110" fmla="*/ 3333931 w 3642925"/>
              <a:gd name="connsiteY110" fmla="*/ 612494 h 3551932"/>
              <a:gd name="connsiteX111" fmla="*/ 3394891 w 3642925"/>
              <a:gd name="connsiteY111" fmla="*/ 627734 h 3551932"/>
              <a:gd name="connsiteX112" fmla="*/ 3432991 w 3642925"/>
              <a:gd name="connsiteY112" fmla="*/ 642974 h 3551932"/>
              <a:gd name="connsiteX113" fmla="*/ 3471091 w 3642925"/>
              <a:gd name="connsiteY113" fmla="*/ 639164 h 3551932"/>
              <a:gd name="connsiteX114" fmla="*/ 3513001 w 3642925"/>
              <a:gd name="connsiteY114" fmla="*/ 631544 h 3551932"/>
              <a:gd name="connsiteX115" fmla="*/ 3566341 w 3642925"/>
              <a:gd name="connsiteY115" fmla="*/ 631544 h 3551932"/>
              <a:gd name="connsiteX116" fmla="*/ 3608251 w 3642925"/>
              <a:gd name="connsiteY116" fmla="*/ 639164 h 3551932"/>
              <a:gd name="connsiteX117" fmla="*/ 3585390 w 3642925"/>
              <a:gd name="connsiteY117" fmla="*/ 212444 h 3551932"/>
              <a:gd name="connsiteX118" fmla="*/ 2933880 w 3642925"/>
              <a:gd name="connsiteY118" fmla="*/ 56234 h 3551932"/>
              <a:gd name="connsiteX119" fmla="*/ 365940 w 3642925"/>
              <a:gd name="connsiteY119" fmla="*/ 1233524 h 3551932"/>
              <a:gd name="connsiteX120" fmla="*/ 375465 w 3642925"/>
              <a:gd name="connsiteY120" fmla="*/ 1971235 h 3551932"/>
              <a:gd name="connsiteX121" fmla="*/ 473096 w 3642925"/>
              <a:gd name="connsiteY121" fmla="*/ 2233173 h 3551932"/>
              <a:gd name="connsiteX122" fmla="*/ 368322 w 3642925"/>
              <a:gd name="connsiteY122" fmla="*/ 2499873 h 3551932"/>
              <a:gd name="connsiteX123" fmla="*/ 175440 w 3642925"/>
              <a:gd name="connsiteY123" fmla="*/ 2590360 h 3551932"/>
              <a:gd name="connsiteX124" fmla="*/ 32565 w 3642925"/>
              <a:gd name="connsiteY124" fmla="*/ 2795148 h 3551932"/>
              <a:gd name="connsiteX125" fmla="*/ 3990 w 3642925"/>
              <a:gd name="connsiteY125" fmla="*/ 2888017 h 3551932"/>
              <a:gd name="connsiteX126" fmla="*/ 34947 w 3642925"/>
              <a:gd name="connsiteY126" fmla="*/ 2907067 h 3551932"/>
              <a:gd name="connsiteX127" fmla="*/ 320697 w 3642925"/>
              <a:gd name="connsiteY127" fmla="*/ 2926117 h 3551932"/>
              <a:gd name="connsiteX128" fmla="*/ 330222 w 3642925"/>
              <a:gd name="connsiteY128" fmla="*/ 2961835 h 3551932"/>
              <a:gd name="connsiteX129" fmla="*/ 356415 w 3642925"/>
              <a:gd name="connsiteY129" fmla="*/ 3049942 h 3551932"/>
              <a:gd name="connsiteX130" fmla="*/ 337366 w 3642925"/>
              <a:gd name="connsiteY130" fmla="*/ 3164242 h 3551932"/>
              <a:gd name="connsiteX131" fmla="*/ 545011 w 3642925"/>
              <a:gd name="connsiteY131" fmla="*/ 3466184 h 3551932"/>
              <a:gd name="connsiteX0" fmla="*/ 560251 w 3642925"/>
              <a:gd name="connsiteY0" fmla="*/ 3469994 h 3551932"/>
              <a:gd name="connsiteX1" fmla="*/ 670741 w 3642925"/>
              <a:gd name="connsiteY1" fmla="*/ 3500474 h 3551932"/>
              <a:gd name="connsiteX2" fmla="*/ 701221 w 3642925"/>
              <a:gd name="connsiteY2" fmla="*/ 3485234 h 3551932"/>
              <a:gd name="connsiteX3" fmla="*/ 762181 w 3642925"/>
              <a:gd name="connsiteY3" fmla="*/ 3428084 h 3551932"/>
              <a:gd name="connsiteX4" fmla="*/ 792661 w 3642925"/>
              <a:gd name="connsiteY4" fmla="*/ 3416654 h 3551932"/>
              <a:gd name="connsiteX5" fmla="*/ 823141 w 3642925"/>
              <a:gd name="connsiteY5" fmla="*/ 3538574 h 3551932"/>
              <a:gd name="connsiteX6" fmla="*/ 903151 w 3642925"/>
              <a:gd name="connsiteY6" fmla="*/ 3546194 h 3551932"/>
              <a:gd name="connsiteX7" fmla="*/ 948871 w 3642925"/>
              <a:gd name="connsiteY7" fmla="*/ 3515714 h 3551932"/>
              <a:gd name="connsiteX8" fmla="*/ 983161 w 3642925"/>
              <a:gd name="connsiteY8" fmla="*/ 3504284 h 3551932"/>
              <a:gd name="connsiteX9" fmla="*/ 1040311 w 3642925"/>
              <a:gd name="connsiteY9" fmla="*/ 3519524 h 3551932"/>
              <a:gd name="connsiteX10" fmla="*/ 1074601 w 3642925"/>
              <a:gd name="connsiteY10" fmla="*/ 3485234 h 3551932"/>
              <a:gd name="connsiteX11" fmla="*/ 1105081 w 3642925"/>
              <a:gd name="connsiteY11" fmla="*/ 3424274 h 3551932"/>
              <a:gd name="connsiteX12" fmla="*/ 1116511 w 3642925"/>
              <a:gd name="connsiteY12" fmla="*/ 3397604 h 3551932"/>
              <a:gd name="connsiteX13" fmla="*/ 1131751 w 3642925"/>
              <a:gd name="connsiteY13" fmla="*/ 3332834 h 3551932"/>
              <a:gd name="connsiteX14" fmla="*/ 1181281 w 3642925"/>
              <a:gd name="connsiteY14" fmla="*/ 3264254 h 3551932"/>
              <a:gd name="connsiteX15" fmla="*/ 1234621 w 3642925"/>
              <a:gd name="connsiteY15" fmla="*/ 3249014 h 3551932"/>
              <a:gd name="connsiteX16" fmla="*/ 1265101 w 3642925"/>
              <a:gd name="connsiteY16" fmla="*/ 3245204 h 3551932"/>
              <a:gd name="connsiteX17" fmla="*/ 1310821 w 3642925"/>
              <a:gd name="connsiteY17" fmla="*/ 3252824 h 3551932"/>
              <a:gd name="connsiteX18" fmla="*/ 1394641 w 3642925"/>
              <a:gd name="connsiteY18" fmla="*/ 3260444 h 3551932"/>
              <a:gd name="connsiteX19" fmla="*/ 1417501 w 3642925"/>
              <a:gd name="connsiteY19" fmla="*/ 3268064 h 3551932"/>
              <a:gd name="connsiteX20" fmla="*/ 1455601 w 3642925"/>
              <a:gd name="connsiteY20" fmla="*/ 3249014 h 3551932"/>
              <a:gd name="connsiteX21" fmla="*/ 1505131 w 3642925"/>
              <a:gd name="connsiteY21" fmla="*/ 3233774 h 3551932"/>
              <a:gd name="connsiteX22" fmla="*/ 1554661 w 3642925"/>
              <a:gd name="connsiteY22" fmla="*/ 3229964 h 3551932"/>
              <a:gd name="connsiteX23" fmla="*/ 1588951 w 3642925"/>
              <a:gd name="connsiteY23" fmla="*/ 3222344 h 3551932"/>
              <a:gd name="connsiteX24" fmla="*/ 1638481 w 3642925"/>
              <a:gd name="connsiteY24" fmla="*/ 3180434 h 3551932"/>
              <a:gd name="connsiteX25" fmla="*/ 1672771 w 3642925"/>
              <a:gd name="connsiteY25" fmla="*/ 3134714 h 3551932"/>
              <a:gd name="connsiteX26" fmla="*/ 1665151 w 3642925"/>
              <a:gd name="connsiteY26" fmla="*/ 3100424 h 3551932"/>
              <a:gd name="connsiteX27" fmla="*/ 1771831 w 3642925"/>
              <a:gd name="connsiteY27" fmla="*/ 3024224 h 3551932"/>
              <a:gd name="connsiteX28" fmla="*/ 1840411 w 3642925"/>
              <a:gd name="connsiteY28" fmla="*/ 2989934 h 3551932"/>
              <a:gd name="connsiteX29" fmla="*/ 1916611 w 3642925"/>
              <a:gd name="connsiteY29" fmla="*/ 2967074 h 3551932"/>
              <a:gd name="connsiteX30" fmla="*/ 1962331 w 3642925"/>
              <a:gd name="connsiteY30" fmla="*/ 2928974 h 3551932"/>
              <a:gd name="connsiteX31" fmla="*/ 2046151 w 3642925"/>
              <a:gd name="connsiteY31" fmla="*/ 2902304 h 3551932"/>
              <a:gd name="connsiteX32" fmla="*/ 2103301 w 3642925"/>
              <a:gd name="connsiteY32" fmla="*/ 2894684 h 3551932"/>
              <a:gd name="connsiteX33" fmla="*/ 2122351 w 3642925"/>
              <a:gd name="connsiteY33" fmla="*/ 2883254 h 3551932"/>
              <a:gd name="connsiteX34" fmla="*/ 2122351 w 3642925"/>
              <a:gd name="connsiteY34" fmla="*/ 2856584 h 3551932"/>
              <a:gd name="connsiteX35" fmla="*/ 2160451 w 3642925"/>
              <a:gd name="connsiteY35" fmla="*/ 2829914 h 3551932"/>
              <a:gd name="connsiteX36" fmla="*/ 2240461 w 3642925"/>
              <a:gd name="connsiteY36" fmla="*/ 2826104 h 3551932"/>
              <a:gd name="connsiteX37" fmla="*/ 2278561 w 3642925"/>
              <a:gd name="connsiteY37" fmla="*/ 2807054 h 3551932"/>
              <a:gd name="connsiteX38" fmla="*/ 2263321 w 3642925"/>
              <a:gd name="connsiteY38" fmla="*/ 2761334 h 3551932"/>
              <a:gd name="connsiteX39" fmla="*/ 2274751 w 3642925"/>
              <a:gd name="connsiteY39" fmla="*/ 2719424 h 3551932"/>
              <a:gd name="connsiteX40" fmla="*/ 2240461 w 3642925"/>
              <a:gd name="connsiteY40" fmla="*/ 2669894 h 3551932"/>
              <a:gd name="connsiteX41" fmla="*/ 2225221 w 3642925"/>
              <a:gd name="connsiteY41" fmla="*/ 2608934 h 3551932"/>
              <a:gd name="connsiteX42" fmla="*/ 2225221 w 3642925"/>
              <a:gd name="connsiteY42" fmla="*/ 2555594 h 3551932"/>
              <a:gd name="connsiteX43" fmla="*/ 2263321 w 3642925"/>
              <a:gd name="connsiteY43" fmla="*/ 2483204 h 3551932"/>
              <a:gd name="connsiteX44" fmla="*/ 2347141 w 3642925"/>
              <a:gd name="connsiteY44" fmla="*/ 2467964 h 3551932"/>
              <a:gd name="connsiteX45" fmla="*/ 2358571 w 3642925"/>
              <a:gd name="connsiteY45" fmla="*/ 2445104 h 3551932"/>
              <a:gd name="connsiteX46" fmla="*/ 2324281 w 3642925"/>
              <a:gd name="connsiteY46" fmla="*/ 2441294 h 3551932"/>
              <a:gd name="connsiteX47" fmla="*/ 2309041 w 3642925"/>
              <a:gd name="connsiteY47" fmla="*/ 2410814 h 3551932"/>
              <a:gd name="connsiteX48" fmla="*/ 2286181 w 3642925"/>
              <a:gd name="connsiteY48" fmla="*/ 2399384 h 3551932"/>
              <a:gd name="connsiteX49" fmla="*/ 2347141 w 3642925"/>
              <a:gd name="connsiteY49" fmla="*/ 2368904 h 3551932"/>
              <a:gd name="connsiteX50" fmla="*/ 2377621 w 3642925"/>
              <a:gd name="connsiteY50" fmla="*/ 2357474 h 3551932"/>
              <a:gd name="connsiteX51" fmla="*/ 2408101 w 3642925"/>
              <a:gd name="connsiteY51" fmla="*/ 2357474 h 3551932"/>
              <a:gd name="connsiteX52" fmla="*/ 2419531 w 3642925"/>
              <a:gd name="connsiteY52" fmla="*/ 2372714 h 3551932"/>
              <a:gd name="connsiteX53" fmla="*/ 2438581 w 3642925"/>
              <a:gd name="connsiteY53" fmla="*/ 2338424 h 3551932"/>
              <a:gd name="connsiteX54" fmla="*/ 2415721 w 3642925"/>
              <a:gd name="connsiteY54" fmla="*/ 2296514 h 3551932"/>
              <a:gd name="connsiteX55" fmla="*/ 2396671 w 3642925"/>
              <a:gd name="connsiteY55" fmla="*/ 2174594 h 3551932"/>
              <a:gd name="connsiteX56" fmla="*/ 2370001 w 3642925"/>
              <a:gd name="connsiteY56" fmla="*/ 2098394 h 3551932"/>
              <a:gd name="connsiteX57" fmla="*/ 2354761 w 3642925"/>
              <a:gd name="connsiteY57" fmla="*/ 2041244 h 3551932"/>
              <a:gd name="connsiteX58" fmla="*/ 2324281 w 3642925"/>
              <a:gd name="connsiteY58" fmla="*/ 1980284 h 3551932"/>
              <a:gd name="connsiteX59" fmla="*/ 2305231 w 3642925"/>
              <a:gd name="connsiteY59" fmla="*/ 1934564 h 3551932"/>
              <a:gd name="connsiteX60" fmla="*/ 2312851 w 3642925"/>
              <a:gd name="connsiteY60" fmla="*/ 1846934 h 3551932"/>
              <a:gd name="connsiteX61" fmla="*/ 2316661 w 3642925"/>
              <a:gd name="connsiteY61" fmla="*/ 1835504 h 3551932"/>
              <a:gd name="connsiteX62" fmla="*/ 2301421 w 3642925"/>
              <a:gd name="connsiteY62" fmla="*/ 1820264 h 3551932"/>
              <a:gd name="connsiteX63" fmla="*/ 2297611 w 3642925"/>
              <a:gd name="connsiteY63" fmla="*/ 1732634 h 3551932"/>
              <a:gd name="connsiteX64" fmla="*/ 2297611 w 3642925"/>
              <a:gd name="connsiteY64" fmla="*/ 1709774 h 3551932"/>
              <a:gd name="connsiteX65" fmla="*/ 2335711 w 3642925"/>
              <a:gd name="connsiteY65" fmla="*/ 1656434 h 3551932"/>
              <a:gd name="connsiteX66" fmla="*/ 2312851 w 3642925"/>
              <a:gd name="connsiteY66" fmla="*/ 1629764 h 3551932"/>
              <a:gd name="connsiteX67" fmla="*/ 2270941 w 3642925"/>
              <a:gd name="connsiteY67" fmla="*/ 1625954 h 3551932"/>
              <a:gd name="connsiteX68" fmla="*/ 2244271 w 3642925"/>
              <a:gd name="connsiteY68" fmla="*/ 1622144 h 3551932"/>
              <a:gd name="connsiteX69" fmla="*/ 2175691 w 3642925"/>
              <a:gd name="connsiteY69" fmla="*/ 1618334 h 3551932"/>
              <a:gd name="connsiteX70" fmla="*/ 2141401 w 3642925"/>
              <a:gd name="connsiteY70" fmla="*/ 1584044 h 3551932"/>
              <a:gd name="connsiteX71" fmla="*/ 2187121 w 3642925"/>
              <a:gd name="connsiteY71" fmla="*/ 1534514 h 3551932"/>
              <a:gd name="connsiteX72" fmla="*/ 2248081 w 3642925"/>
              <a:gd name="connsiteY72" fmla="*/ 1519274 h 3551932"/>
              <a:gd name="connsiteX73" fmla="*/ 2309041 w 3642925"/>
              <a:gd name="connsiteY73" fmla="*/ 1523084 h 3551932"/>
              <a:gd name="connsiteX74" fmla="*/ 2358571 w 3642925"/>
              <a:gd name="connsiteY74" fmla="*/ 1484984 h 3551932"/>
              <a:gd name="connsiteX75" fmla="*/ 2400481 w 3642925"/>
              <a:gd name="connsiteY75" fmla="*/ 1484984 h 3551932"/>
              <a:gd name="connsiteX76" fmla="*/ 2442391 w 3642925"/>
              <a:gd name="connsiteY76" fmla="*/ 1477364 h 3551932"/>
              <a:gd name="connsiteX77" fmla="*/ 2549071 w 3642925"/>
              <a:gd name="connsiteY77" fmla="*/ 1443074 h 3551932"/>
              <a:gd name="connsiteX78" fmla="*/ 2621461 w 3642925"/>
              <a:gd name="connsiteY78" fmla="*/ 1420214 h 3551932"/>
              <a:gd name="connsiteX79" fmla="*/ 2678611 w 3642925"/>
              <a:gd name="connsiteY79" fmla="*/ 1397354 h 3551932"/>
              <a:gd name="connsiteX80" fmla="*/ 2735761 w 3642925"/>
              <a:gd name="connsiteY80" fmla="*/ 1378304 h 3551932"/>
              <a:gd name="connsiteX81" fmla="*/ 2754811 w 3642925"/>
              <a:gd name="connsiteY81" fmla="*/ 1424024 h 3551932"/>
              <a:gd name="connsiteX82" fmla="*/ 2789101 w 3642925"/>
              <a:gd name="connsiteY82" fmla="*/ 1465934 h 3551932"/>
              <a:gd name="connsiteX83" fmla="*/ 2850061 w 3642925"/>
              <a:gd name="connsiteY83" fmla="*/ 1450694 h 3551932"/>
              <a:gd name="connsiteX84" fmla="*/ 2888161 w 3642925"/>
              <a:gd name="connsiteY84" fmla="*/ 1435454 h 3551932"/>
              <a:gd name="connsiteX85" fmla="*/ 2918641 w 3642925"/>
              <a:gd name="connsiteY85" fmla="*/ 1443074 h 3551932"/>
              <a:gd name="connsiteX86" fmla="*/ 2968171 w 3642925"/>
              <a:gd name="connsiteY86" fmla="*/ 1477364 h 3551932"/>
              <a:gd name="connsiteX87" fmla="*/ 3002461 w 3642925"/>
              <a:gd name="connsiteY87" fmla="*/ 1458314 h 3551932"/>
              <a:gd name="connsiteX88" fmla="*/ 3002461 w 3642925"/>
              <a:gd name="connsiteY88" fmla="*/ 1431644 h 3551932"/>
              <a:gd name="connsiteX89" fmla="*/ 3017701 w 3642925"/>
              <a:gd name="connsiteY89" fmla="*/ 1393544 h 3551932"/>
              <a:gd name="connsiteX90" fmla="*/ 3013891 w 3642925"/>
              <a:gd name="connsiteY90" fmla="*/ 1332584 h 3551932"/>
              <a:gd name="connsiteX91" fmla="*/ 2956741 w 3642925"/>
              <a:gd name="connsiteY91" fmla="*/ 1317344 h 3551932"/>
              <a:gd name="connsiteX92" fmla="*/ 2914831 w 3642925"/>
              <a:gd name="connsiteY92" fmla="*/ 1313534 h 3551932"/>
              <a:gd name="connsiteX93" fmla="*/ 2911021 w 3642925"/>
              <a:gd name="connsiteY93" fmla="*/ 1271624 h 3551932"/>
              <a:gd name="connsiteX94" fmla="*/ 2933881 w 3642925"/>
              <a:gd name="connsiteY94" fmla="*/ 1191614 h 3551932"/>
              <a:gd name="connsiteX95" fmla="*/ 2964361 w 3642925"/>
              <a:gd name="connsiteY95" fmla="*/ 1145894 h 3551932"/>
              <a:gd name="connsiteX96" fmla="*/ 2983411 w 3642925"/>
              <a:gd name="connsiteY96" fmla="*/ 1092554 h 3551932"/>
              <a:gd name="connsiteX97" fmla="*/ 3006271 w 3642925"/>
              <a:gd name="connsiteY97" fmla="*/ 1031594 h 3551932"/>
              <a:gd name="connsiteX98" fmla="*/ 3032941 w 3642925"/>
              <a:gd name="connsiteY98" fmla="*/ 947774 h 3551932"/>
              <a:gd name="connsiteX99" fmla="*/ 3032941 w 3642925"/>
              <a:gd name="connsiteY99" fmla="*/ 905864 h 3551932"/>
              <a:gd name="connsiteX100" fmla="*/ 3051991 w 3642925"/>
              <a:gd name="connsiteY100" fmla="*/ 841094 h 3551932"/>
              <a:gd name="connsiteX101" fmla="*/ 3071041 w 3642925"/>
              <a:gd name="connsiteY101" fmla="*/ 780134 h 3551932"/>
              <a:gd name="connsiteX102" fmla="*/ 3078661 w 3642925"/>
              <a:gd name="connsiteY102" fmla="*/ 734414 h 3551932"/>
              <a:gd name="connsiteX103" fmla="*/ 3112951 w 3642925"/>
              <a:gd name="connsiteY103" fmla="*/ 684884 h 3551932"/>
              <a:gd name="connsiteX104" fmla="*/ 3116761 w 3642925"/>
              <a:gd name="connsiteY104" fmla="*/ 650594 h 3551932"/>
              <a:gd name="connsiteX105" fmla="*/ 3132001 w 3642925"/>
              <a:gd name="connsiteY105" fmla="*/ 620114 h 3551932"/>
              <a:gd name="connsiteX106" fmla="*/ 3132001 w 3642925"/>
              <a:gd name="connsiteY106" fmla="*/ 582014 h 3551932"/>
              <a:gd name="connsiteX107" fmla="*/ 3139621 w 3642925"/>
              <a:gd name="connsiteY107" fmla="*/ 524864 h 3551932"/>
              <a:gd name="connsiteX108" fmla="*/ 3189151 w 3642925"/>
              <a:gd name="connsiteY108" fmla="*/ 524864 h 3551932"/>
              <a:gd name="connsiteX109" fmla="*/ 3246301 w 3642925"/>
              <a:gd name="connsiteY109" fmla="*/ 578204 h 3551932"/>
              <a:gd name="connsiteX110" fmla="*/ 3333931 w 3642925"/>
              <a:gd name="connsiteY110" fmla="*/ 612494 h 3551932"/>
              <a:gd name="connsiteX111" fmla="*/ 3394891 w 3642925"/>
              <a:gd name="connsiteY111" fmla="*/ 627734 h 3551932"/>
              <a:gd name="connsiteX112" fmla="*/ 3432991 w 3642925"/>
              <a:gd name="connsiteY112" fmla="*/ 642974 h 3551932"/>
              <a:gd name="connsiteX113" fmla="*/ 3471091 w 3642925"/>
              <a:gd name="connsiteY113" fmla="*/ 639164 h 3551932"/>
              <a:gd name="connsiteX114" fmla="*/ 3513001 w 3642925"/>
              <a:gd name="connsiteY114" fmla="*/ 631544 h 3551932"/>
              <a:gd name="connsiteX115" fmla="*/ 3566341 w 3642925"/>
              <a:gd name="connsiteY115" fmla="*/ 631544 h 3551932"/>
              <a:gd name="connsiteX116" fmla="*/ 3608251 w 3642925"/>
              <a:gd name="connsiteY116" fmla="*/ 639164 h 3551932"/>
              <a:gd name="connsiteX117" fmla="*/ 3585390 w 3642925"/>
              <a:gd name="connsiteY117" fmla="*/ 212444 h 3551932"/>
              <a:gd name="connsiteX118" fmla="*/ 2933880 w 3642925"/>
              <a:gd name="connsiteY118" fmla="*/ 56234 h 3551932"/>
              <a:gd name="connsiteX119" fmla="*/ 365940 w 3642925"/>
              <a:gd name="connsiteY119" fmla="*/ 1233524 h 3551932"/>
              <a:gd name="connsiteX120" fmla="*/ 375465 w 3642925"/>
              <a:gd name="connsiteY120" fmla="*/ 1971235 h 3551932"/>
              <a:gd name="connsiteX121" fmla="*/ 473096 w 3642925"/>
              <a:gd name="connsiteY121" fmla="*/ 2233173 h 3551932"/>
              <a:gd name="connsiteX122" fmla="*/ 368322 w 3642925"/>
              <a:gd name="connsiteY122" fmla="*/ 2499873 h 3551932"/>
              <a:gd name="connsiteX123" fmla="*/ 175440 w 3642925"/>
              <a:gd name="connsiteY123" fmla="*/ 2590360 h 3551932"/>
              <a:gd name="connsiteX124" fmla="*/ 120672 w 3642925"/>
              <a:gd name="connsiteY124" fmla="*/ 2649892 h 3551932"/>
              <a:gd name="connsiteX125" fmla="*/ 32565 w 3642925"/>
              <a:gd name="connsiteY125" fmla="*/ 2795148 h 3551932"/>
              <a:gd name="connsiteX126" fmla="*/ 3990 w 3642925"/>
              <a:gd name="connsiteY126" fmla="*/ 2888017 h 3551932"/>
              <a:gd name="connsiteX127" fmla="*/ 34947 w 3642925"/>
              <a:gd name="connsiteY127" fmla="*/ 2907067 h 3551932"/>
              <a:gd name="connsiteX128" fmla="*/ 320697 w 3642925"/>
              <a:gd name="connsiteY128" fmla="*/ 2926117 h 3551932"/>
              <a:gd name="connsiteX129" fmla="*/ 330222 w 3642925"/>
              <a:gd name="connsiteY129" fmla="*/ 2961835 h 3551932"/>
              <a:gd name="connsiteX130" fmla="*/ 356415 w 3642925"/>
              <a:gd name="connsiteY130" fmla="*/ 3049942 h 3551932"/>
              <a:gd name="connsiteX131" fmla="*/ 337366 w 3642925"/>
              <a:gd name="connsiteY131" fmla="*/ 3164242 h 3551932"/>
              <a:gd name="connsiteX132" fmla="*/ 545011 w 3642925"/>
              <a:gd name="connsiteY132" fmla="*/ 3466184 h 3551932"/>
              <a:gd name="connsiteX0" fmla="*/ 560251 w 3642925"/>
              <a:gd name="connsiteY0" fmla="*/ 3469994 h 3551932"/>
              <a:gd name="connsiteX1" fmla="*/ 670741 w 3642925"/>
              <a:gd name="connsiteY1" fmla="*/ 3500474 h 3551932"/>
              <a:gd name="connsiteX2" fmla="*/ 701221 w 3642925"/>
              <a:gd name="connsiteY2" fmla="*/ 3485234 h 3551932"/>
              <a:gd name="connsiteX3" fmla="*/ 762181 w 3642925"/>
              <a:gd name="connsiteY3" fmla="*/ 3428084 h 3551932"/>
              <a:gd name="connsiteX4" fmla="*/ 792661 w 3642925"/>
              <a:gd name="connsiteY4" fmla="*/ 3416654 h 3551932"/>
              <a:gd name="connsiteX5" fmla="*/ 823141 w 3642925"/>
              <a:gd name="connsiteY5" fmla="*/ 3538574 h 3551932"/>
              <a:gd name="connsiteX6" fmla="*/ 903151 w 3642925"/>
              <a:gd name="connsiteY6" fmla="*/ 3546194 h 3551932"/>
              <a:gd name="connsiteX7" fmla="*/ 948871 w 3642925"/>
              <a:gd name="connsiteY7" fmla="*/ 3515714 h 3551932"/>
              <a:gd name="connsiteX8" fmla="*/ 983161 w 3642925"/>
              <a:gd name="connsiteY8" fmla="*/ 3504284 h 3551932"/>
              <a:gd name="connsiteX9" fmla="*/ 1040311 w 3642925"/>
              <a:gd name="connsiteY9" fmla="*/ 3519524 h 3551932"/>
              <a:gd name="connsiteX10" fmla="*/ 1074601 w 3642925"/>
              <a:gd name="connsiteY10" fmla="*/ 3485234 h 3551932"/>
              <a:gd name="connsiteX11" fmla="*/ 1105081 w 3642925"/>
              <a:gd name="connsiteY11" fmla="*/ 3424274 h 3551932"/>
              <a:gd name="connsiteX12" fmla="*/ 1116511 w 3642925"/>
              <a:gd name="connsiteY12" fmla="*/ 3397604 h 3551932"/>
              <a:gd name="connsiteX13" fmla="*/ 1131751 w 3642925"/>
              <a:gd name="connsiteY13" fmla="*/ 3332834 h 3551932"/>
              <a:gd name="connsiteX14" fmla="*/ 1181281 w 3642925"/>
              <a:gd name="connsiteY14" fmla="*/ 3264254 h 3551932"/>
              <a:gd name="connsiteX15" fmla="*/ 1234621 w 3642925"/>
              <a:gd name="connsiteY15" fmla="*/ 3249014 h 3551932"/>
              <a:gd name="connsiteX16" fmla="*/ 1265101 w 3642925"/>
              <a:gd name="connsiteY16" fmla="*/ 3245204 h 3551932"/>
              <a:gd name="connsiteX17" fmla="*/ 1310821 w 3642925"/>
              <a:gd name="connsiteY17" fmla="*/ 3252824 h 3551932"/>
              <a:gd name="connsiteX18" fmla="*/ 1394641 w 3642925"/>
              <a:gd name="connsiteY18" fmla="*/ 3260444 h 3551932"/>
              <a:gd name="connsiteX19" fmla="*/ 1417501 w 3642925"/>
              <a:gd name="connsiteY19" fmla="*/ 3268064 h 3551932"/>
              <a:gd name="connsiteX20" fmla="*/ 1455601 w 3642925"/>
              <a:gd name="connsiteY20" fmla="*/ 3249014 h 3551932"/>
              <a:gd name="connsiteX21" fmla="*/ 1505131 w 3642925"/>
              <a:gd name="connsiteY21" fmla="*/ 3233774 h 3551932"/>
              <a:gd name="connsiteX22" fmla="*/ 1554661 w 3642925"/>
              <a:gd name="connsiteY22" fmla="*/ 3229964 h 3551932"/>
              <a:gd name="connsiteX23" fmla="*/ 1588951 w 3642925"/>
              <a:gd name="connsiteY23" fmla="*/ 3222344 h 3551932"/>
              <a:gd name="connsiteX24" fmla="*/ 1638481 w 3642925"/>
              <a:gd name="connsiteY24" fmla="*/ 3180434 h 3551932"/>
              <a:gd name="connsiteX25" fmla="*/ 1672771 w 3642925"/>
              <a:gd name="connsiteY25" fmla="*/ 3134714 h 3551932"/>
              <a:gd name="connsiteX26" fmla="*/ 1665151 w 3642925"/>
              <a:gd name="connsiteY26" fmla="*/ 3100424 h 3551932"/>
              <a:gd name="connsiteX27" fmla="*/ 1771831 w 3642925"/>
              <a:gd name="connsiteY27" fmla="*/ 3024224 h 3551932"/>
              <a:gd name="connsiteX28" fmla="*/ 1840411 w 3642925"/>
              <a:gd name="connsiteY28" fmla="*/ 2989934 h 3551932"/>
              <a:gd name="connsiteX29" fmla="*/ 1916611 w 3642925"/>
              <a:gd name="connsiteY29" fmla="*/ 2967074 h 3551932"/>
              <a:gd name="connsiteX30" fmla="*/ 1962331 w 3642925"/>
              <a:gd name="connsiteY30" fmla="*/ 2928974 h 3551932"/>
              <a:gd name="connsiteX31" fmla="*/ 2046151 w 3642925"/>
              <a:gd name="connsiteY31" fmla="*/ 2902304 h 3551932"/>
              <a:gd name="connsiteX32" fmla="*/ 2103301 w 3642925"/>
              <a:gd name="connsiteY32" fmla="*/ 2894684 h 3551932"/>
              <a:gd name="connsiteX33" fmla="*/ 2122351 w 3642925"/>
              <a:gd name="connsiteY33" fmla="*/ 2883254 h 3551932"/>
              <a:gd name="connsiteX34" fmla="*/ 2122351 w 3642925"/>
              <a:gd name="connsiteY34" fmla="*/ 2856584 h 3551932"/>
              <a:gd name="connsiteX35" fmla="*/ 2160451 w 3642925"/>
              <a:gd name="connsiteY35" fmla="*/ 2829914 h 3551932"/>
              <a:gd name="connsiteX36" fmla="*/ 2240461 w 3642925"/>
              <a:gd name="connsiteY36" fmla="*/ 2826104 h 3551932"/>
              <a:gd name="connsiteX37" fmla="*/ 2278561 w 3642925"/>
              <a:gd name="connsiteY37" fmla="*/ 2807054 h 3551932"/>
              <a:gd name="connsiteX38" fmla="*/ 2263321 w 3642925"/>
              <a:gd name="connsiteY38" fmla="*/ 2761334 h 3551932"/>
              <a:gd name="connsiteX39" fmla="*/ 2274751 w 3642925"/>
              <a:gd name="connsiteY39" fmla="*/ 2719424 h 3551932"/>
              <a:gd name="connsiteX40" fmla="*/ 2240461 w 3642925"/>
              <a:gd name="connsiteY40" fmla="*/ 2669894 h 3551932"/>
              <a:gd name="connsiteX41" fmla="*/ 2225221 w 3642925"/>
              <a:gd name="connsiteY41" fmla="*/ 2608934 h 3551932"/>
              <a:gd name="connsiteX42" fmla="*/ 2225221 w 3642925"/>
              <a:gd name="connsiteY42" fmla="*/ 2555594 h 3551932"/>
              <a:gd name="connsiteX43" fmla="*/ 2263321 w 3642925"/>
              <a:gd name="connsiteY43" fmla="*/ 2483204 h 3551932"/>
              <a:gd name="connsiteX44" fmla="*/ 2347141 w 3642925"/>
              <a:gd name="connsiteY44" fmla="*/ 2467964 h 3551932"/>
              <a:gd name="connsiteX45" fmla="*/ 2358571 w 3642925"/>
              <a:gd name="connsiteY45" fmla="*/ 2445104 h 3551932"/>
              <a:gd name="connsiteX46" fmla="*/ 2324281 w 3642925"/>
              <a:gd name="connsiteY46" fmla="*/ 2441294 h 3551932"/>
              <a:gd name="connsiteX47" fmla="*/ 2309041 w 3642925"/>
              <a:gd name="connsiteY47" fmla="*/ 2410814 h 3551932"/>
              <a:gd name="connsiteX48" fmla="*/ 2286181 w 3642925"/>
              <a:gd name="connsiteY48" fmla="*/ 2399384 h 3551932"/>
              <a:gd name="connsiteX49" fmla="*/ 2347141 w 3642925"/>
              <a:gd name="connsiteY49" fmla="*/ 2368904 h 3551932"/>
              <a:gd name="connsiteX50" fmla="*/ 2377621 w 3642925"/>
              <a:gd name="connsiteY50" fmla="*/ 2357474 h 3551932"/>
              <a:gd name="connsiteX51" fmla="*/ 2408101 w 3642925"/>
              <a:gd name="connsiteY51" fmla="*/ 2357474 h 3551932"/>
              <a:gd name="connsiteX52" fmla="*/ 2419531 w 3642925"/>
              <a:gd name="connsiteY52" fmla="*/ 2372714 h 3551932"/>
              <a:gd name="connsiteX53" fmla="*/ 2438581 w 3642925"/>
              <a:gd name="connsiteY53" fmla="*/ 2338424 h 3551932"/>
              <a:gd name="connsiteX54" fmla="*/ 2415721 w 3642925"/>
              <a:gd name="connsiteY54" fmla="*/ 2296514 h 3551932"/>
              <a:gd name="connsiteX55" fmla="*/ 2396671 w 3642925"/>
              <a:gd name="connsiteY55" fmla="*/ 2174594 h 3551932"/>
              <a:gd name="connsiteX56" fmla="*/ 2370001 w 3642925"/>
              <a:gd name="connsiteY56" fmla="*/ 2098394 h 3551932"/>
              <a:gd name="connsiteX57" fmla="*/ 2354761 w 3642925"/>
              <a:gd name="connsiteY57" fmla="*/ 2041244 h 3551932"/>
              <a:gd name="connsiteX58" fmla="*/ 2324281 w 3642925"/>
              <a:gd name="connsiteY58" fmla="*/ 1980284 h 3551932"/>
              <a:gd name="connsiteX59" fmla="*/ 2305231 w 3642925"/>
              <a:gd name="connsiteY59" fmla="*/ 1934564 h 3551932"/>
              <a:gd name="connsiteX60" fmla="*/ 2312851 w 3642925"/>
              <a:gd name="connsiteY60" fmla="*/ 1846934 h 3551932"/>
              <a:gd name="connsiteX61" fmla="*/ 2316661 w 3642925"/>
              <a:gd name="connsiteY61" fmla="*/ 1835504 h 3551932"/>
              <a:gd name="connsiteX62" fmla="*/ 2301421 w 3642925"/>
              <a:gd name="connsiteY62" fmla="*/ 1820264 h 3551932"/>
              <a:gd name="connsiteX63" fmla="*/ 2297611 w 3642925"/>
              <a:gd name="connsiteY63" fmla="*/ 1732634 h 3551932"/>
              <a:gd name="connsiteX64" fmla="*/ 2297611 w 3642925"/>
              <a:gd name="connsiteY64" fmla="*/ 1709774 h 3551932"/>
              <a:gd name="connsiteX65" fmla="*/ 2335711 w 3642925"/>
              <a:gd name="connsiteY65" fmla="*/ 1656434 h 3551932"/>
              <a:gd name="connsiteX66" fmla="*/ 2312851 w 3642925"/>
              <a:gd name="connsiteY66" fmla="*/ 1629764 h 3551932"/>
              <a:gd name="connsiteX67" fmla="*/ 2270941 w 3642925"/>
              <a:gd name="connsiteY67" fmla="*/ 1625954 h 3551932"/>
              <a:gd name="connsiteX68" fmla="*/ 2244271 w 3642925"/>
              <a:gd name="connsiteY68" fmla="*/ 1622144 h 3551932"/>
              <a:gd name="connsiteX69" fmla="*/ 2175691 w 3642925"/>
              <a:gd name="connsiteY69" fmla="*/ 1618334 h 3551932"/>
              <a:gd name="connsiteX70" fmla="*/ 2141401 w 3642925"/>
              <a:gd name="connsiteY70" fmla="*/ 1584044 h 3551932"/>
              <a:gd name="connsiteX71" fmla="*/ 2187121 w 3642925"/>
              <a:gd name="connsiteY71" fmla="*/ 1534514 h 3551932"/>
              <a:gd name="connsiteX72" fmla="*/ 2248081 w 3642925"/>
              <a:gd name="connsiteY72" fmla="*/ 1519274 h 3551932"/>
              <a:gd name="connsiteX73" fmla="*/ 2309041 w 3642925"/>
              <a:gd name="connsiteY73" fmla="*/ 1523084 h 3551932"/>
              <a:gd name="connsiteX74" fmla="*/ 2358571 w 3642925"/>
              <a:gd name="connsiteY74" fmla="*/ 1484984 h 3551932"/>
              <a:gd name="connsiteX75" fmla="*/ 2400481 w 3642925"/>
              <a:gd name="connsiteY75" fmla="*/ 1484984 h 3551932"/>
              <a:gd name="connsiteX76" fmla="*/ 2442391 w 3642925"/>
              <a:gd name="connsiteY76" fmla="*/ 1477364 h 3551932"/>
              <a:gd name="connsiteX77" fmla="*/ 2549071 w 3642925"/>
              <a:gd name="connsiteY77" fmla="*/ 1443074 h 3551932"/>
              <a:gd name="connsiteX78" fmla="*/ 2621461 w 3642925"/>
              <a:gd name="connsiteY78" fmla="*/ 1420214 h 3551932"/>
              <a:gd name="connsiteX79" fmla="*/ 2678611 w 3642925"/>
              <a:gd name="connsiteY79" fmla="*/ 1397354 h 3551932"/>
              <a:gd name="connsiteX80" fmla="*/ 2735761 w 3642925"/>
              <a:gd name="connsiteY80" fmla="*/ 1378304 h 3551932"/>
              <a:gd name="connsiteX81" fmla="*/ 2754811 w 3642925"/>
              <a:gd name="connsiteY81" fmla="*/ 1424024 h 3551932"/>
              <a:gd name="connsiteX82" fmla="*/ 2789101 w 3642925"/>
              <a:gd name="connsiteY82" fmla="*/ 1465934 h 3551932"/>
              <a:gd name="connsiteX83" fmla="*/ 2850061 w 3642925"/>
              <a:gd name="connsiteY83" fmla="*/ 1450694 h 3551932"/>
              <a:gd name="connsiteX84" fmla="*/ 2888161 w 3642925"/>
              <a:gd name="connsiteY84" fmla="*/ 1435454 h 3551932"/>
              <a:gd name="connsiteX85" fmla="*/ 2918641 w 3642925"/>
              <a:gd name="connsiteY85" fmla="*/ 1443074 h 3551932"/>
              <a:gd name="connsiteX86" fmla="*/ 2968171 w 3642925"/>
              <a:gd name="connsiteY86" fmla="*/ 1477364 h 3551932"/>
              <a:gd name="connsiteX87" fmla="*/ 3002461 w 3642925"/>
              <a:gd name="connsiteY87" fmla="*/ 1458314 h 3551932"/>
              <a:gd name="connsiteX88" fmla="*/ 3002461 w 3642925"/>
              <a:gd name="connsiteY88" fmla="*/ 1431644 h 3551932"/>
              <a:gd name="connsiteX89" fmla="*/ 3017701 w 3642925"/>
              <a:gd name="connsiteY89" fmla="*/ 1393544 h 3551932"/>
              <a:gd name="connsiteX90" fmla="*/ 3013891 w 3642925"/>
              <a:gd name="connsiteY90" fmla="*/ 1332584 h 3551932"/>
              <a:gd name="connsiteX91" fmla="*/ 2956741 w 3642925"/>
              <a:gd name="connsiteY91" fmla="*/ 1317344 h 3551932"/>
              <a:gd name="connsiteX92" fmla="*/ 2914831 w 3642925"/>
              <a:gd name="connsiteY92" fmla="*/ 1313534 h 3551932"/>
              <a:gd name="connsiteX93" fmla="*/ 2911021 w 3642925"/>
              <a:gd name="connsiteY93" fmla="*/ 1271624 h 3551932"/>
              <a:gd name="connsiteX94" fmla="*/ 2933881 w 3642925"/>
              <a:gd name="connsiteY94" fmla="*/ 1191614 h 3551932"/>
              <a:gd name="connsiteX95" fmla="*/ 2964361 w 3642925"/>
              <a:gd name="connsiteY95" fmla="*/ 1145894 h 3551932"/>
              <a:gd name="connsiteX96" fmla="*/ 2983411 w 3642925"/>
              <a:gd name="connsiteY96" fmla="*/ 1092554 h 3551932"/>
              <a:gd name="connsiteX97" fmla="*/ 3006271 w 3642925"/>
              <a:gd name="connsiteY97" fmla="*/ 1031594 h 3551932"/>
              <a:gd name="connsiteX98" fmla="*/ 3032941 w 3642925"/>
              <a:gd name="connsiteY98" fmla="*/ 947774 h 3551932"/>
              <a:gd name="connsiteX99" fmla="*/ 3032941 w 3642925"/>
              <a:gd name="connsiteY99" fmla="*/ 905864 h 3551932"/>
              <a:gd name="connsiteX100" fmla="*/ 3051991 w 3642925"/>
              <a:gd name="connsiteY100" fmla="*/ 841094 h 3551932"/>
              <a:gd name="connsiteX101" fmla="*/ 3071041 w 3642925"/>
              <a:gd name="connsiteY101" fmla="*/ 780134 h 3551932"/>
              <a:gd name="connsiteX102" fmla="*/ 3078661 w 3642925"/>
              <a:gd name="connsiteY102" fmla="*/ 734414 h 3551932"/>
              <a:gd name="connsiteX103" fmla="*/ 3112951 w 3642925"/>
              <a:gd name="connsiteY103" fmla="*/ 684884 h 3551932"/>
              <a:gd name="connsiteX104" fmla="*/ 3116761 w 3642925"/>
              <a:gd name="connsiteY104" fmla="*/ 650594 h 3551932"/>
              <a:gd name="connsiteX105" fmla="*/ 3132001 w 3642925"/>
              <a:gd name="connsiteY105" fmla="*/ 620114 h 3551932"/>
              <a:gd name="connsiteX106" fmla="*/ 3132001 w 3642925"/>
              <a:gd name="connsiteY106" fmla="*/ 582014 h 3551932"/>
              <a:gd name="connsiteX107" fmla="*/ 3139621 w 3642925"/>
              <a:gd name="connsiteY107" fmla="*/ 524864 h 3551932"/>
              <a:gd name="connsiteX108" fmla="*/ 3189151 w 3642925"/>
              <a:gd name="connsiteY108" fmla="*/ 524864 h 3551932"/>
              <a:gd name="connsiteX109" fmla="*/ 3246301 w 3642925"/>
              <a:gd name="connsiteY109" fmla="*/ 578204 h 3551932"/>
              <a:gd name="connsiteX110" fmla="*/ 3333931 w 3642925"/>
              <a:gd name="connsiteY110" fmla="*/ 612494 h 3551932"/>
              <a:gd name="connsiteX111" fmla="*/ 3394891 w 3642925"/>
              <a:gd name="connsiteY111" fmla="*/ 627734 h 3551932"/>
              <a:gd name="connsiteX112" fmla="*/ 3432991 w 3642925"/>
              <a:gd name="connsiteY112" fmla="*/ 642974 h 3551932"/>
              <a:gd name="connsiteX113" fmla="*/ 3471091 w 3642925"/>
              <a:gd name="connsiteY113" fmla="*/ 639164 h 3551932"/>
              <a:gd name="connsiteX114" fmla="*/ 3513001 w 3642925"/>
              <a:gd name="connsiteY114" fmla="*/ 631544 h 3551932"/>
              <a:gd name="connsiteX115" fmla="*/ 3566341 w 3642925"/>
              <a:gd name="connsiteY115" fmla="*/ 631544 h 3551932"/>
              <a:gd name="connsiteX116" fmla="*/ 3608251 w 3642925"/>
              <a:gd name="connsiteY116" fmla="*/ 639164 h 3551932"/>
              <a:gd name="connsiteX117" fmla="*/ 3585390 w 3642925"/>
              <a:gd name="connsiteY117" fmla="*/ 212444 h 3551932"/>
              <a:gd name="connsiteX118" fmla="*/ 2933880 w 3642925"/>
              <a:gd name="connsiteY118" fmla="*/ 56234 h 3551932"/>
              <a:gd name="connsiteX119" fmla="*/ 365940 w 3642925"/>
              <a:gd name="connsiteY119" fmla="*/ 1233524 h 3551932"/>
              <a:gd name="connsiteX120" fmla="*/ 375465 w 3642925"/>
              <a:gd name="connsiteY120" fmla="*/ 1971235 h 3551932"/>
              <a:gd name="connsiteX121" fmla="*/ 473096 w 3642925"/>
              <a:gd name="connsiteY121" fmla="*/ 2233173 h 3551932"/>
              <a:gd name="connsiteX122" fmla="*/ 368322 w 3642925"/>
              <a:gd name="connsiteY122" fmla="*/ 2499873 h 3551932"/>
              <a:gd name="connsiteX123" fmla="*/ 175440 w 3642925"/>
              <a:gd name="connsiteY123" fmla="*/ 2590360 h 3551932"/>
              <a:gd name="connsiteX124" fmla="*/ 158772 w 3642925"/>
              <a:gd name="connsiteY124" fmla="*/ 2618935 h 3551932"/>
              <a:gd name="connsiteX125" fmla="*/ 120672 w 3642925"/>
              <a:gd name="connsiteY125" fmla="*/ 2649892 h 3551932"/>
              <a:gd name="connsiteX126" fmla="*/ 32565 w 3642925"/>
              <a:gd name="connsiteY126" fmla="*/ 2795148 h 3551932"/>
              <a:gd name="connsiteX127" fmla="*/ 3990 w 3642925"/>
              <a:gd name="connsiteY127" fmla="*/ 2888017 h 3551932"/>
              <a:gd name="connsiteX128" fmla="*/ 34947 w 3642925"/>
              <a:gd name="connsiteY128" fmla="*/ 2907067 h 3551932"/>
              <a:gd name="connsiteX129" fmla="*/ 320697 w 3642925"/>
              <a:gd name="connsiteY129" fmla="*/ 2926117 h 3551932"/>
              <a:gd name="connsiteX130" fmla="*/ 330222 w 3642925"/>
              <a:gd name="connsiteY130" fmla="*/ 2961835 h 3551932"/>
              <a:gd name="connsiteX131" fmla="*/ 356415 w 3642925"/>
              <a:gd name="connsiteY131" fmla="*/ 3049942 h 3551932"/>
              <a:gd name="connsiteX132" fmla="*/ 337366 w 3642925"/>
              <a:gd name="connsiteY132" fmla="*/ 3164242 h 3551932"/>
              <a:gd name="connsiteX133" fmla="*/ 545011 w 3642925"/>
              <a:gd name="connsiteY133" fmla="*/ 3466184 h 3551932"/>
              <a:gd name="connsiteX0" fmla="*/ 556364 w 3639038"/>
              <a:gd name="connsiteY0" fmla="*/ 3469994 h 3551932"/>
              <a:gd name="connsiteX1" fmla="*/ 666854 w 3639038"/>
              <a:gd name="connsiteY1" fmla="*/ 3500474 h 3551932"/>
              <a:gd name="connsiteX2" fmla="*/ 697334 w 3639038"/>
              <a:gd name="connsiteY2" fmla="*/ 3485234 h 3551932"/>
              <a:gd name="connsiteX3" fmla="*/ 758294 w 3639038"/>
              <a:gd name="connsiteY3" fmla="*/ 3428084 h 3551932"/>
              <a:gd name="connsiteX4" fmla="*/ 788774 w 3639038"/>
              <a:gd name="connsiteY4" fmla="*/ 3416654 h 3551932"/>
              <a:gd name="connsiteX5" fmla="*/ 819254 w 3639038"/>
              <a:gd name="connsiteY5" fmla="*/ 3538574 h 3551932"/>
              <a:gd name="connsiteX6" fmla="*/ 899264 w 3639038"/>
              <a:gd name="connsiteY6" fmla="*/ 3546194 h 3551932"/>
              <a:gd name="connsiteX7" fmla="*/ 944984 w 3639038"/>
              <a:gd name="connsiteY7" fmla="*/ 3515714 h 3551932"/>
              <a:gd name="connsiteX8" fmla="*/ 979274 w 3639038"/>
              <a:gd name="connsiteY8" fmla="*/ 3504284 h 3551932"/>
              <a:gd name="connsiteX9" fmla="*/ 1036424 w 3639038"/>
              <a:gd name="connsiteY9" fmla="*/ 3519524 h 3551932"/>
              <a:gd name="connsiteX10" fmla="*/ 1070714 w 3639038"/>
              <a:gd name="connsiteY10" fmla="*/ 3485234 h 3551932"/>
              <a:gd name="connsiteX11" fmla="*/ 1101194 w 3639038"/>
              <a:gd name="connsiteY11" fmla="*/ 3424274 h 3551932"/>
              <a:gd name="connsiteX12" fmla="*/ 1112624 w 3639038"/>
              <a:gd name="connsiteY12" fmla="*/ 3397604 h 3551932"/>
              <a:gd name="connsiteX13" fmla="*/ 1127864 w 3639038"/>
              <a:gd name="connsiteY13" fmla="*/ 3332834 h 3551932"/>
              <a:gd name="connsiteX14" fmla="*/ 1177394 w 3639038"/>
              <a:gd name="connsiteY14" fmla="*/ 3264254 h 3551932"/>
              <a:gd name="connsiteX15" fmla="*/ 1230734 w 3639038"/>
              <a:gd name="connsiteY15" fmla="*/ 3249014 h 3551932"/>
              <a:gd name="connsiteX16" fmla="*/ 1261214 w 3639038"/>
              <a:gd name="connsiteY16" fmla="*/ 3245204 h 3551932"/>
              <a:gd name="connsiteX17" fmla="*/ 1306934 w 3639038"/>
              <a:gd name="connsiteY17" fmla="*/ 3252824 h 3551932"/>
              <a:gd name="connsiteX18" fmla="*/ 1390754 w 3639038"/>
              <a:gd name="connsiteY18" fmla="*/ 3260444 h 3551932"/>
              <a:gd name="connsiteX19" fmla="*/ 1413614 w 3639038"/>
              <a:gd name="connsiteY19" fmla="*/ 3268064 h 3551932"/>
              <a:gd name="connsiteX20" fmla="*/ 1451714 w 3639038"/>
              <a:gd name="connsiteY20" fmla="*/ 3249014 h 3551932"/>
              <a:gd name="connsiteX21" fmla="*/ 1501244 w 3639038"/>
              <a:gd name="connsiteY21" fmla="*/ 3233774 h 3551932"/>
              <a:gd name="connsiteX22" fmla="*/ 1550774 w 3639038"/>
              <a:gd name="connsiteY22" fmla="*/ 3229964 h 3551932"/>
              <a:gd name="connsiteX23" fmla="*/ 1585064 w 3639038"/>
              <a:gd name="connsiteY23" fmla="*/ 3222344 h 3551932"/>
              <a:gd name="connsiteX24" fmla="*/ 1634594 w 3639038"/>
              <a:gd name="connsiteY24" fmla="*/ 3180434 h 3551932"/>
              <a:gd name="connsiteX25" fmla="*/ 1668884 w 3639038"/>
              <a:gd name="connsiteY25" fmla="*/ 3134714 h 3551932"/>
              <a:gd name="connsiteX26" fmla="*/ 1661264 w 3639038"/>
              <a:gd name="connsiteY26" fmla="*/ 3100424 h 3551932"/>
              <a:gd name="connsiteX27" fmla="*/ 1767944 w 3639038"/>
              <a:gd name="connsiteY27" fmla="*/ 3024224 h 3551932"/>
              <a:gd name="connsiteX28" fmla="*/ 1836524 w 3639038"/>
              <a:gd name="connsiteY28" fmla="*/ 2989934 h 3551932"/>
              <a:gd name="connsiteX29" fmla="*/ 1912724 w 3639038"/>
              <a:gd name="connsiteY29" fmla="*/ 2967074 h 3551932"/>
              <a:gd name="connsiteX30" fmla="*/ 1958444 w 3639038"/>
              <a:gd name="connsiteY30" fmla="*/ 2928974 h 3551932"/>
              <a:gd name="connsiteX31" fmla="*/ 2042264 w 3639038"/>
              <a:gd name="connsiteY31" fmla="*/ 2902304 h 3551932"/>
              <a:gd name="connsiteX32" fmla="*/ 2099414 w 3639038"/>
              <a:gd name="connsiteY32" fmla="*/ 2894684 h 3551932"/>
              <a:gd name="connsiteX33" fmla="*/ 2118464 w 3639038"/>
              <a:gd name="connsiteY33" fmla="*/ 2883254 h 3551932"/>
              <a:gd name="connsiteX34" fmla="*/ 2118464 w 3639038"/>
              <a:gd name="connsiteY34" fmla="*/ 2856584 h 3551932"/>
              <a:gd name="connsiteX35" fmla="*/ 2156564 w 3639038"/>
              <a:gd name="connsiteY35" fmla="*/ 2829914 h 3551932"/>
              <a:gd name="connsiteX36" fmla="*/ 2236574 w 3639038"/>
              <a:gd name="connsiteY36" fmla="*/ 2826104 h 3551932"/>
              <a:gd name="connsiteX37" fmla="*/ 2274674 w 3639038"/>
              <a:gd name="connsiteY37" fmla="*/ 2807054 h 3551932"/>
              <a:gd name="connsiteX38" fmla="*/ 2259434 w 3639038"/>
              <a:gd name="connsiteY38" fmla="*/ 2761334 h 3551932"/>
              <a:gd name="connsiteX39" fmla="*/ 2270864 w 3639038"/>
              <a:gd name="connsiteY39" fmla="*/ 2719424 h 3551932"/>
              <a:gd name="connsiteX40" fmla="*/ 2236574 w 3639038"/>
              <a:gd name="connsiteY40" fmla="*/ 2669894 h 3551932"/>
              <a:gd name="connsiteX41" fmla="*/ 2221334 w 3639038"/>
              <a:gd name="connsiteY41" fmla="*/ 2608934 h 3551932"/>
              <a:gd name="connsiteX42" fmla="*/ 2221334 w 3639038"/>
              <a:gd name="connsiteY42" fmla="*/ 2555594 h 3551932"/>
              <a:gd name="connsiteX43" fmla="*/ 2259434 w 3639038"/>
              <a:gd name="connsiteY43" fmla="*/ 2483204 h 3551932"/>
              <a:gd name="connsiteX44" fmla="*/ 2343254 w 3639038"/>
              <a:gd name="connsiteY44" fmla="*/ 2467964 h 3551932"/>
              <a:gd name="connsiteX45" fmla="*/ 2354684 w 3639038"/>
              <a:gd name="connsiteY45" fmla="*/ 2445104 h 3551932"/>
              <a:gd name="connsiteX46" fmla="*/ 2320394 w 3639038"/>
              <a:gd name="connsiteY46" fmla="*/ 2441294 h 3551932"/>
              <a:gd name="connsiteX47" fmla="*/ 2305154 w 3639038"/>
              <a:gd name="connsiteY47" fmla="*/ 2410814 h 3551932"/>
              <a:gd name="connsiteX48" fmla="*/ 2282294 w 3639038"/>
              <a:gd name="connsiteY48" fmla="*/ 2399384 h 3551932"/>
              <a:gd name="connsiteX49" fmla="*/ 2343254 w 3639038"/>
              <a:gd name="connsiteY49" fmla="*/ 2368904 h 3551932"/>
              <a:gd name="connsiteX50" fmla="*/ 2373734 w 3639038"/>
              <a:gd name="connsiteY50" fmla="*/ 2357474 h 3551932"/>
              <a:gd name="connsiteX51" fmla="*/ 2404214 w 3639038"/>
              <a:gd name="connsiteY51" fmla="*/ 2357474 h 3551932"/>
              <a:gd name="connsiteX52" fmla="*/ 2415644 w 3639038"/>
              <a:gd name="connsiteY52" fmla="*/ 2372714 h 3551932"/>
              <a:gd name="connsiteX53" fmla="*/ 2434694 w 3639038"/>
              <a:gd name="connsiteY53" fmla="*/ 2338424 h 3551932"/>
              <a:gd name="connsiteX54" fmla="*/ 2411834 w 3639038"/>
              <a:gd name="connsiteY54" fmla="*/ 2296514 h 3551932"/>
              <a:gd name="connsiteX55" fmla="*/ 2392784 w 3639038"/>
              <a:gd name="connsiteY55" fmla="*/ 2174594 h 3551932"/>
              <a:gd name="connsiteX56" fmla="*/ 2366114 w 3639038"/>
              <a:gd name="connsiteY56" fmla="*/ 2098394 h 3551932"/>
              <a:gd name="connsiteX57" fmla="*/ 2350874 w 3639038"/>
              <a:gd name="connsiteY57" fmla="*/ 2041244 h 3551932"/>
              <a:gd name="connsiteX58" fmla="*/ 2320394 w 3639038"/>
              <a:gd name="connsiteY58" fmla="*/ 1980284 h 3551932"/>
              <a:gd name="connsiteX59" fmla="*/ 2301344 w 3639038"/>
              <a:gd name="connsiteY59" fmla="*/ 1934564 h 3551932"/>
              <a:gd name="connsiteX60" fmla="*/ 2308964 w 3639038"/>
              <a:gd name="connsiteY60" fmla="*/ 1846934 h 3551932"/>
              <a:gd name="connsiteX61" fmla="*/ 2312774 w 3639038"/>
              <a:gd name="connsiteY61" fmla="*/ 1835504 h 3551932"/>
              <a:gd name="connsiteX62" fmla="*/ 2297534 w 3639038"/>
              <a:gd name="connsiteY62" fmla="*/ 1820264 h 3551932"/>
              <a:gd name="connsiteX63" fmla="*/ 2293724 w 3639038"/>
              <a:gd name="connsiteY63" fmla="*/ 1732634 h 3551932"/>
              <a:gd name="connsiteX64" fmla="*/ 2293724 w 3639038"/>
              <a:gd name="connsiteY64" fmla="*/ 1709774 h 3551932"/>
              <a:gd name="connsiteX65" fmla="*/ 2331824 w 3639038"/>
              <a:gd name="connsiteY65" fmla="*/ 1656434 h 3551932"/>
              <a:gd name="connsiteX66" fmla="*/ 2308964 w 3639038"/>
              <a:gd name="connsiteY66" fmla="*/ 1629764 h 3551932"/>
              <a:gd name="connsiteX67" fmla="*/ 2267054 w 3639038"/>
              <a:gd name="connsiteY67" fmla="*/ 1625954 h 3551932"/>
              <a:gd name="connsiteX68" fmla="*/ 2240384 w 3639038"/>
              <a:gd name="connsiteY68" fmla="*/ 1622144 h 3551932"/>
              <a:gd name="connsiteX69" fmla="*/ 2171804 w 3639038"/>
              <a:gd name="connsiteY69" fmla="*/ 1618334 h 3551932"/>
              <a:gd name="connsiteX70" fmla="*/ 2137514 w 3639038"/>
              <a:gd name="connsiteY70" fmla="*/ 1584044 h 3551932"/>
              <a:gd name="connsiteX71" fmla="*/ 2183234 w 3639038"/>
              <a:gd name="connsiteY71" fmla="*/ 1534514 h 3551932"/>
              <a:gd name="connsiteX72" fmla="*/ 2244194 w 3639038"/>
              <a:gd name="connsiteY72" fmla="*/ 1519274 h 3551932"/>
              <a:gd name="connsiteX73" fmla="*/ 2305154 w 3639038"/>
              <a:gd name="connsiteY73" fmla="*/ 1523084 h 3551932"/>
              <a:gd name="connsiteX74" fmla="*/ 2354684 w 3639038"/>
              <a:gd name="connsiteY74" fmla="*/ 1484984 h 3551932"/>
              <a:gd name="connsiteX75" fmla="*/ 2396594 w 3639038"/>
              <a:gd name="connsiteY75" fmla="*/ 1484984 h 3551932"/>
              <a:gd name="connsiteX76" fmla="*/ 2438504 w 3639038"/>
              <a:gd name="connsiteY76" fmla="*/ 1477364 h 3551932"/>
              <a:gd name="connsiteX77" fmla="*/ 2545184 w 3639038"/>
              <a:gd name="connsiteY77" fmla="*/ 1443074 h 3551932"/>
              <a:gd name="connsiteX78" fmla="*/ 2617574 w 3639038"/>
              <a:gd name="connsiteY78" fmla="*/ 1420214 h 3551932"/>
              <a:gd name="connsiteX79" fmla="*/ 2674724 w 3639038"/>
              <a:gd name="connsiteY79" fmla="*/ 1397354 h 3551932"/>
              <a:gd name="connsiteX80" fmla="*/ 2731874 w 3639038"/>
              <a:gd name="connsiteY80" fmla="*/ 1378304 h 3551932"/>
              <a:gd name="connsiteX81" fmla="*/ 2750924 w 3639038"/>
              <a:gd name="connsiteY81" fmla="*/ 1424024 h 3551932"/>
              <a:gd name="connsiteX82" fmla="*/ 2785214 w 3639038"/>
              <a:gd name="connsiteY82" fmla="*/ 1465934 h 3551932"/>
              <a:gd name="connsiteX83" fmla="*/ 2846174 w 3639038"/>
              <a:gd name="connsiteY83" fmla="*/ 1450694 h 3551932"/>
              <a:gd name="connsiteX84" fmla="*/ 2884274 w 3639038"/>
              <a:gd name="connsiteY84" fmla="*/ 1435454 h 3551932"/>
              <a:gd name="connsiteX85" fmla="*/ 2914754 w 3639038"/>
              <a:gd name="connsiteY85" fmla="*/ 1443074 h 3551932"/>
              <a:gd name="connsiteX86" fmla="*/ 2964284 w 3639038"/>
              <a:gd name="connsiteY86" fmla="*/ 1477364 h 3551932"/>
              <a:gd name="connsiteX87" fmla="*/ 2998574 w 3639038"/>
              <a:gd name="connsiteY87" fmla="*/ 1458314 h 3551932"/>
              <a:gd name="connsiteX88" fmla="*/ 2998574 w 3639038"/>
              <a:gd name="connsiteY88" fmla="*/ 1431644 h 3551932"/>
              <a:gd name="connsiteX89" fmla="*/ 3013814 w 3639038"/>
              <a:gd name="connsiteY89" fmla="*/ 1393544 h 3551932"/>
              <a:gd name="connsiteX90" fmla="*/ 3010004 w 3639038"/>
              <a:gd name="connsiteY90" fmla="*/ 1332584 h 3551932"/>
              <a:gd name="connsiteX91" fmla="*/ 2952854 w 3639038"/>
              <a:gd name="connsiteY91" fmla="*/ 1317344 h 3551932"/>
              <a:gd name="connsiteX92" fmla="*/ 2910944 w 3639038"/>
              <a:gd name="connsiteY92" fmla="*/ 1313534 h 3551932"/>
              <a:gd name="connsiteX93" fmla="*/ 2907134 w 3639038"/>
              <a:gd name="connsiteY93" fmla="*/ 1271624 h 3551932"/>
              <a:gd name="connsiteX94" fmla="*/ 2929994 w 3639038"/>
              <a:gd name="connsiteY94" fmla="*/ 1191614 h 3551932"/>
              <a:gd name="connsiteX95" fmla="*/ 2960474 w 3639038"/>
              <a:gd name="connsiteY95" fmla="*/ 1145894 h 3551932"/>
              <a:gd name="connsiteX96" fmla="*/ 2979524 w 3639038"/>
              <a:gd name="connsiteY96" fmla="*/ 1092554 h 3551932"/>
              <a:gd name="connsiteX97" fmla="*/ 3002384 w 3639038"/>
              <a:gd name="connsiteY97" fmla="*/ 1031594 h 3551932"/>
              <a:gd name="connsiteX98" fmla="*/ 3029054 w 3639038"/>
              <a:gd name="connsiteY98" fmla="*/ 947774 h 3551932"/>
              <a:gd name="connsiteX99" fmla="*/ 3029054 w 3639038"/>
              <a:gd name="connsiteY99" fmla="*/ 905864 h 3551932"/>
              <a:gd name="connsiteX100" fmla="*/ 3048104 w 3639038"/>
              <a:gd name="connsiteY100" fmla="*/ 841094 h 3551932"/>
              <a:gd name="connsiteX101" fmla="*/ 3067154 w 3639038"/>
              <a:gd name="connsiteY101" fmla="*/ 780134 h 3551932"/>
              <a:gd name="connsiteX102" fmla="*/ 3074774 w 3639038"/>
              <a:gd name="connsiteY102" fmla="*/ 734414 h 3551932"/>
              <a:gd name="connsiteX103" fmla="*/ 3109064 w 3639038"/>
              <a:gd name="connsiteY103" fmla="*/ 684884 h 3551932"/>
              <a:gd name="connsiteX104" fmla="*/ 3112874 w 3639038"/>
              <a:gd name="connsiteY104" fmla="*/ 650594 h 3551932"/>
              <a:gd name="connsiteX105" fmla="*/ 3128114 w 3639038"/>
              <a:gd name="connsiteY105" fmla="*/ 620114 h 3551932"/>
              <a:gd name="connsiteX106" fmla="*/ 3128114 w 3639038"/>
              <a:gd name="connsiteY106" fmla="*/ 582014 h 3551932"/>
              <a:gd name="connsiteX107" fmla="*/ 3135734 w 3639038"/>
              <a:gd name="connsiteY107" fmla="*/ 524864 h 3551932"/>
              <a:gd name="connsiteX108" fmla="*/ 3185264 w 3639038"/>
              <a:gd name="connsiteY108" fmla="*/ 524864 h 3551932"/>
              <a:gd name="connsiteX109" fmla="*/ 3242414 w 3639038"/>
              <a:gd name="connsiteY109" fmla="*/ 578204 h 3551932"/>
              <a:gd name="connsiteX110" fmla="*/ 3330044 w 3639038"/>
              <a:gd name="connsiteY110" fmla="*/ 612494 h 3551932"/>
              <a:gd name="connsiteX111" fmla="*/ 3391004 w 3639038"/>
              <a:gd name="connsiteY111" fmla="*/ 627734 h 3551932"/>
              <a:gd name="connsiteX112" fmla="*/ 3429104 w 3639038"/>
              <a:gd name="connsiteY112" fmla="*/ 642974 h 3551932"/>
              <a:gd name="connsiteX113" fmla="*/ 3467204 w 3639038"/>
              <a:gd name="connsiteY113" fmla="*/ 639164 h 3551932"/>
              <a:gd name="connsiteX114" fmla="*/ 3509114 w 3639038"/>
              <a:gd name="connsiteY114" fmla="*/ 631544 h 3551932"/>
              <a:gd name="connsiteX115" fmla="*/ 3562454 w 3639038"/>
              <a:gd name="connsiteY115" fmla="*/ 631544 h 3551932"/>
              <a:gd name="connsiteX116" fmla="*/ 3604364 w 3639038"/>
              <a:gd name="connsiteY116" fmla="*/ 639164 h 3551932"/>
              <a:gd name="connsiteX117" fmla="*/ 3581503 w 3639038"/>
              <a:gd name="connsiteY117" fmla="*/ 212444 h 3551932"/>
              <a:gd name="connsiteX118" fmla="*/ 2929993 w 3639038"/>
              <a:gd name="connsiteY118" fmla="*/ 56234 h 3551932"/>
              <a:gd name="connsiteX119" fmla="*/ 362053 w 3639038"/>
              <a:gd name="connsiteY119" fmla="*/ 1233524 h 3551932"/>
              <a:gd name="connsiteX120" fmla="*/ 371578 w 3639038"/>
              <a:gd name="connsiteY120" fmla="*/ 1971235 h 3551932"/>
              <a:gd name="connsiteX121" fmla="*/ 469209 w 3639038"/>
              <a:gd name="connsiteY121" fmla="*/ 2233173 h 3551932"/>
              <a:gd name="connsiteX122" fmla="*/ 364435 w 3639038"/>
              <a:gd name="connsiteY122" fmla="*/ 2499873 h 3551932"/>
              <a:gd name="connsiteX123" fmla="*/ 171553 w 3639038"/>
              <a:gd name="connsiteY123" fmla="*/ 2590360 h 3551932"/>
              <a:gd name="connsiteX124" fmla="*/ 154885 w 3639038"/>
              <a:gd name="connsiteY124" fmla="*/ 2618935 h 3551932"/>
              <a:gd name="connsiteX125" fmla="*/ 116785 w 3639038"/>
              <a:gd name="connsiteY125" fmla="*/ 2649892 h 3551932"/>
              <a:gd name="connsiteX126" fmla="*/ 28678 w 3639038"/>
              <a:gd name="connsiteY126" fmla="*/ 2795148 h 3551932"/>
              <a:gd name="connsiteX127" fmla="*/ 103 w 3639038"/>
              <a:gd name="connsiteY127" fmla="*/ 2888017 h 3551932"/>
              <a:gd name="connsiteX128" fmla="*/ 31060 w 3639038"/>
              <a:gd name="connsiteY128" fmla="*/ 2907067 h 3551932"/>
              <a:gd name="connsiteX129" fmla="*/ 138217 w 3639038"/>
              <a:gd name="connsiteY129" fmla="*/ 2899923 h 3551932"/>
              <a:gd name="connsiteX130" fmla="*/ 316810 w 3639038"/>
              <a:gd name="connsiteY130" fmla="*/ 2926117 h 3551932"/>
              <a:gd name="connsiteX131" fmla="*/ 326335 w 3639038"/>
              <a:gd name="connsiteY131" fmla="*/ 2961835 h 3551932"/>
              <a:gd name="connsiteX132" fmla="*/ 352528 w 3639038"/>
              <a:gd name="connsiteY132" fmla="*/ 3049942 h 3551932"/>
              <a:gd name="connsiteX133" fmla="*/ 333479 w 3639038"/>
              <a:gd name="connsiteY133" fmla="*/ 3164242 h 3551932"/>
              <a:gd name="connsiteX134" fmla="*/ 541124 w 3639038"/>
              <a:gd name="connsiteY134" fmla="*/ 3466184 h 3551932"/>
              <a:gd name="connsiteX0" fmla="*/ 556364 w 3639038"/>
              <a:gd name="connsiteY0" fmla="*/ 3469994 h 3551932"/>
              <a:gd name="connsiteX1" fmla="*/ 666854 w 3639038"/>
              <a:gd name="connsiteY1" fmla="*/ 3500474 h 3551932"/>
              <a:gd name="connsiteX2" fmla="*/ 697334 w 3639038"/>
              <a:gd name="connsiteY2" fmla="*/ 3485234 h 3551932"/>
              <a:gd name="connsiteX3" fmla="*/ 758294 w 3639038"/>
              <a:gd name="connsiteY3" fmla="*/ 3428084 h 3551932"/>
              <a:gd name="connsiteX4" fmla="*/ 788774 w 3639038"/>
              <a:gd name="connsiteY4" fmla="*/ 3416654 h 3551932"/>
              <a:gd name="connsiteX5" fmla="*/ 819254 w 3639038"/>
              <a:gd name="connsiteY5" fmla="*/ 3538574 h 3551932"/>
              <a:gd name="connsiteX6" fmla="*/ 899264 w 3639038"/>
              <a:gd name="connsiteY6" fmla="*/ 3546194 h 3551932"/>
              <a:gd name="connsiteX7" fmla="*/ 944984 w 3639038"/>
              <a:gd name="connsiteY7" fmla="*/ 3515714 h 3551932"/>
              <a:gd name="connsiteX8" fmla="*/ 979274 w 3639038"/>
              <a:gd name="connsiteY8" fmla="*/ 3504284 h 3551932"/>
              <a:gd name="connsiteX9" fmla="*/ 1036424 w 3639038"/>
              <a:gd name="connsiteY9" fmla="*/ 3519524 h 3551932"/>
              <a:gd name="connsiteX10" fmla="*/ 1070714 w 3639038"/>
              <a:gd name="connsiteY10" fmla="*/ 3485234 h 3551932"/>
              <a:gd name="connsiteX11" fmla="*/ 1101194 w 3639038"/>
              <a:gd name="connsiteY11" fmla="*/ 3424274 h 3551932"/>
              <a:gd name="connsiteX12" fmla="*/ 1112624 w 3639038"/>
              <a:gd name="connsiteY12" fmla="*/ 3397604 h 3551932"/>
              <a:gd name="connsiteX13" fmla="*/ 1127864 w 3639038"/>
              <a:gd name="connsiteY13" fmla="*/ 3332834 h 3551932"/>
              <a:gd name="connsiteX14" fmla="*/ 1177394 w 3639038"/>
              <a:gd name="connsiteY14" fmla="*/ 3264254 h 3551932"/>
              <a:gd name="connsiteX15" fmla="*/ 1230734 w 3639038"/>
              <a:gd name="connsiteY15" fmla="*/ 3249014 h 3551932"/>
              <a:gd name="connsiteX16" fmla="*/ 1261214 w 3639038"/>
              <a:gd name="connsiteY16" fmla="*/ 3245204 h 3551932"/>
              <a:gd name="connsiteX17" fmla="*/ 1306934 w 3639038"/>
              <a:gd name="connsiteY17" fmla="*/ 3252824 h 3551932"/>
              <a:gd name="connsiteX18" fmla="*/ 1390754 w 3639038"/>
              <a:gd name="connsiteY18" fmla="*/ 3260444 h 3551932"/>
              <a:gd name="connsiteX19" fmla="*/ 1413614 w 3639038"/>
              <a:gd name="connsiteY19" fmla="*/ 3268064 h 3551932"/>
              <a:gd name="connsiteX20" fmla="*/ 1451714 w 3639038"/>
              <a:gd name="connsiteY20" fmla="*/ 3249014 h 3551932"/>
              <a:gd name="connsiteX21" fmla="*/ 1501244 w 3639038"/>
              <a:gd name="connsiteY21" fmla="*/ 3233774 h 3551932"/>
              <a:gd name="connsiteX22" fmla="*/ 1550774 w 3639038"/>
              <a:gd name="connsiteY22" fmla="*/ 3229964 h 3551932"/>
              <a:gd name="connsiteX23" fmla="*/ 1585064 w 3639038"/>
              <a:gd name="connsiteY23" fmla="*/ 3222344 h 3551932"/>
              <a:gd name="connsiteX24" fmla="*/ 1634594 w 3639038"/>
              <a:gd name="connsiteY24" fmla="*/ 3180434 h 3551932"/>
              <a:gd name="connsiteX25" fmla="*/ 1668884 w 3639038"/>
              <a:gd name="connsiteY25" fmla="*/ 3134714 h 3551932"/>
              <a:gd name="connsiteX26" fmla="*/ 1661264 w 3639038"/>
              <a:gd name="connsiteY26" fmla="*/ 3100424 h 3551932"/>
              <a:gd name="connsiteX27" fmla="*/ 1767944 w 3639038"/>
              <a:gd name="connsiteY27" fmla="*/ 3024224 h 3551932"/>
              <a:gd name="connsiteX28" fmla="*/ 1836524 w 3639038"/>
              <a:gd name="connsiteY28" fmla="*/ 2989934 h 3551932"/>
              <a:gd name="connsiteX29" fmla="*/ 1912724 w 3639038"/>
              <a:gd name="connsiteY29" fmla="*/ 2967074 h 3551932"/>
              <a:gd name="connsiteX30" fmla="*/ 1958444 w 3639038"/>
              <a:gd name="connsiteY30" fmla="*/ 2928974 h 3551932"/>
              <a:gd name="connsiteX31" fmla="*/ 2042264 w 3639038"/>
              <a:gd name="connsiteY31" fmla="*/ 2902304 h 3551932"/>
              <a:gd name="connsiteX32" fmla="*/ 2099414 w 3639038"/>
              <a:gd name="connsiteY32" fmla="*/ 2894684 h 3551932"/>
              <a:gd name="connsiteX33" fmla="*/ 2118464 w 3639038"/>
              <a:gd name="connsiteY33" fmla="*/ 2883254 h 3551932"/>
              <a:gd name="connsiteX34" fmla="*/ 2118464 w 3639038"/>
              <a:gd name="connsiteY34" fmla="*/ 2856584 h 3551932"/>
              <a:gd name="connsiteX35" fmla="*/ 2156564 w 3639038"/>
              <a:gd name="connsiteY35" fmla="*/ 2829914 h 3551932"/>
              <a:gd name="connsiteX36" fmla="*/ 2236574 w 3639038"/>
              <a:gd name="connsiteY36" fmla="*/ 2826104 h 3551932"/>
              <a:gd name="connsiteX37" fmla="*/ 2274674 w 3639038"/>
              <a:gd name="connsiteY37" fmla="*/ 2807054 h 3551932"/>
              <a:gd name="connsiteX38" fmla="*/ 2259434 w 3639038"/>
              <a:gd name="connsiteY38" fmla="*/ 2761334 h 3551932"/>
              <a:gd name="connsiteX39" fmla="*/ 2270864 w 3639038"/>
              <a:gd name="connsiteY39" fmla="*/ 2719424 h 3551932"/>
              <a:gd name="connsiteX40" fmla="*/ 2236574 w 3639038"/>
              <a:gd name="connsiteY40" fmla="*/ 2669894 h 3551932"/>
              <a:gd name="connsiteX41" fmla="*/ 2221334 w 3639038"/>
              <a:gd name="connsiteY41" fmla="*/ 2608934 h 3551932"/>
              <a:gd name="connsiteX42" fmla="*/ 2221334 w 3639038"/>
              <a:gd name="connsiteY42" fmla="*/ 2555594 h 3551932"/>
              <a:gd name="connsiteX43" fmla="*/ 2259434 w 3639038"/>
              <a:gd name="connsiteY43" fmla="*/ 2483204 h 3551932"/>
              <a:gd name="connsiteX44" fmla="*/ 2343254 w 3639038"/>
              <a:gd name="connsiteY44" fmla="*/ 2467964 h 3551932"/>
              <a:gd name="connsiteX45" fmla="*/ 2354684 w 3639038"/>
              <a:gd name="connsiteY45" fmla="*/ 2445104 h 3551932"/>
              <a:gd name="connsiteX46" fmla="*/ 2320394 w 3639038"/>
              <a:gd name="connsiteY46" fmla="*/ 2441294 h 3551932"/>
              <a:gd name="connsiteX47" fmla="*/ 2305154 w 3639038"/>
              <a:gd name="connsiteY47" fmla="*/ 2410814 h 3551932"/>
              <a:gd name="connsiteX48" fmla="*/ 2282294 w 3639038"/>
              <a:gd name="connsiteY48" fmla="*/ 2399384 h 3551932"/>
              <a:gd name="connsiteX49" fmla="*/ 2343254 w 3639038"/>
              <a:gd name="connsiteY49" fmla="*/ 2368904 h 3551932"/>
              <a:gd name="connsiteX50" fmla="*/ 2373734 w 3639038"/>
              <a:gd name="connsiteY50" fmla="*/ 2357474 h 3551932"/>
              <a:gd name="connsiteX51" fmla="*/ 2404214 w 3639038"/>
              <a:gd name="connsiteY51" fmla="*/ 2357474 h 3551932"/>
              <a:gd name="connsiteX52" fmla="*/ 2415644 w 3639038"/>
              <a:gd name="connsiteY52" fmla="*/ 2372714 h 3551932"/>
              <a:gd name="connsiteX53" fmla="*/ 2434694 w 3639038"/>
              <a:gd name="connsiteY53" fmla="*/ 2338424 h 3551932"/>
              <a:gd name="connsiteX54" fmla="*/ 2411834 w 3639038"/>
              <a:gd name="connsiteY54" fmla="*/ 2296514 h 3551932"/>
              <a:gd name="connsiteX55" fmla="*/ 2392784 w 3639038"/>
              <a:gd name="connsiteY55" fmla="*/ 2174594 h 3551932"/>
              <a:gd name="connsiteX56" fmla="*/ 2366114 w 3639038"/>
              <a:gd name="connsiteY56" fmla="*/ 2098394 h 3551932"/>
              <a:gd name="connsiteX57" fmla="*/ 2350874 w 3639038"/>
              <a:gd name="connsiteY57" fmla="*/ 2041244 h 3551932"/>
              <a:gd name="connsiteX58" fmla="*/ 2320394 w 3639038"/>
              <a:gd name="connsiteY58" fmla="*/ 1980284 h 3551932"/>
              <a:gd name="connsiteX59" fmla="*/ 2301344 w 3639038"/>
              <a:gd name="connsiteY59" fmla="*/ 1934564 h 3551932"/>
              <a:gd name="connsiteX60" fmla="*/ 2308964 w 3639038"/>
              <a:gd name="connsiteY60" fmla="*/ 1846934 h 3551932"/>
              <a:gd name="connsiteX61" fmla="*/ 2312774 w 3639038"/>
              <a:gd name="connsiteY61" fmla="*/ 1835504 h 3551932"/>
              <a:gd name="connsiteX62" fmla="*/ 2297534 w 3639038"/>
              <a:gd name="connsiteY62" fmla="*/ 1820264 h 3551932"/>
              <a:gd name="connsiteX63" fmla="*/ 2293724 w 3639038"/>
              <a:gd name="connsiteY63" fmla="*/ 1732634 h 3551932"/>
              <a:gd name="connsiteX64" fmla="*/ 2293724 w 3639038"/>
              <a:gd name="connsiteY64" fmla="*/ 1709774 h 3551932"/>
              <a:gd name="connsiteX65" fmla="*/ 2331824 w 3639038"/>
              <a:gd name="connsiteY65" fmla="*/ 1656434 h 3551932"/>
              <a:gd name="connsiteX66" fmla="*/ 2308964 w 3639038"/>
              <a:gd name="connsiteY66" fmla="*/ 1629764 h 3551932"/>
              <a:gd name="connsiteX67" fmla="*/ 2267054 w 3639038"/>
              <a:gd name="connsiteY67" fmla="*/ 1625954 h 3551932"/>
              <a:gd name="connsiteX68" fmla="*/ 2240384 w 3639038"/>
              <a:gd name="connsiteY68" fmla="*/ 1622144 h 3551932"/>
              <a:gd name="connsiteX69" fmla="*/ 2171804 w 3639038"/>
              <a:gd name="connsiteY69" fmla="*/ 1618334 h 3551932"/>
              <a:gd name="connsiteX70" fmla="*/ 2137514 w 3639038"/>
              <a:gd name="connsiteY70" fmla="*/ 1584044 h 3551932"/>
              <a:gd name="connsiteX71" fmla="*/ 2183234 w 3639038"/>
              <a:gd name="connsiteY71" fmla="*/ 1534514 h 3551932"/>
              <a:gd name="connsiteX72" fmla="*/ 2244194 w 3639038"/>
              <a:gd name="connsiteY72" fmla="*/ 1519274 h 3551932"/>
              <a:gd name="connsiteX73" fmla="*/ 2305154 w 3639038"/>
              <a:gd name="connsiteY73" fmla="*/ 1523084 h 3551932"/>
              <a:gd name="connsiteX74" fmla="*/ 2354684 w 3639038"/>
              <a:gd name="connsiteY74" fmla="*/ 1484984 h 3551932"/>
              <a:gd name="connsiteX75" fmla="*/ 2396594 w 3639038"/>
              <a:gd name="connsiteY75" fmla="*/ 1484984 h 3551932"/>
              <a:gd name="connsiteX76" fmla="*/ 2438504 w 3639038"/>
              <a:gd name="connsiteY76" fmla="*/ 1477364 h 3551932"/>
              <a:gd name="connsiteX77" fmla="*/ 2545184 w 3639038"/>
              <a:gd name="connsiteY77" fmla="*/ 1443074 h 3551932"/>
              <a:gd name="connsiteX78" fmla="*/ 2617574 w 3639038"/>
              <a:gd name="connsiteY78" fmla="*/ 1420214 h 3551932"/>
              <a:gd name="connsiteX79" fmla="*/ 2674724 w 3639038"/>
              <a:gd name="connsiteY79" fmla="*/ 1397354 h 3551932"/>
              <a:gd name="connsiteX80" fmla="*/ 2731874 w 3639038"/>
              <a:gd name="connsiteY80" fmla="*/ 1378304 h 3551932"/>
              <a:gd name="connsiteX81" fmla="*/ 2750924 w 3639038"/>
              <a:gd name="connsiteY81" fmla="*/ 1424024 h 3551932"/>
              <a:gd name="connsiteX82" fmla="*/ 2785214 w 3639038"/>
              <a:gd name="connsiteY82" fmla="*/ 1465934 h 3551932"/>
              <a:gd name="connsiteX83" fmla="*/ 2846174 w 3639038"/>
              <a:gd name="connsiteY83" fmla="*/ 1450694 h 3551932"/>
              <a:gd name="connsiteX84" fmla="*/ 2884274 w 3639038"/>
              <a:gd name="connsiteY84" fmla="*/ 1435454 h 3551932"/>
              <a:gd name="connsiteX85" fmla="*/ 2914754 w 3639038"/>
              <a:gd name="connsiteY85" fmla="*/ 1443074 h 3551932"/>
              <a:gd name="connsiteX86" fmla="*/ 2964284 w 3639038"/>
              <a:gd name="connsiteY86" fmla="*/ 1477364 h 3551932"/>
              <a:gd name="connsiteX87" fmla="*/ 2998574 w 3639038"/>
              <a:gd name="connsiteY87" fmla="*/ 1458314 h 3551932"/>
              <a:gd name="connsiteX88" fmla="*/ 2998574 w 3639038"/>
              <a:gd name="connsiteY88" fmla="*/ 1431644 h 3551932"/>
              <a:gd name="connsiteX89" fmla="*/ 3013814 w 3639038"/>
              <a:gd name="connsiteY89" fmla="*/ 1393544 h 3551932"/>
              <a:gd name="connsiteX90" fmla="*/ 3010004 w 3639038"/>
              <a:gd name="connsiteY90" fmla="*/ 1332584 h 3551932"/>
              <a:gd name="connsiteX91" fmla="*/ 2952854 w 3639038"/>
              <a:gd name="connsiteY91" fmla="*/ 1317344 h 3551932"/>
              <a:gd name="connsiteX92" fmla="*/ 2910944 w 3639038"/>
              <a:gd name="connsiteY92" fmla="*/ 1313534 h 3551932"/>
              <a:gd name="connsiteX93" fmla="*/ 2907134 w 3639038"/>
              <a:gd name="connsiteY93" fmla="*/ 1271624 h 3551932"/>
              <a:gd name="connsiteX94" fmla="*/ 2929994 w 3639038"/>
              <a:gd name="connsiteY94" fmla="*/ 1191614 h 3551932"/>
              <a:gd name="connsiteX95" fmla="*/ 2960474 w 3639038"/>
              <a:gd name="connsiteY95" fmla="*/ 1145894 h 3551932"/>
              <a:gd name="connsiteX96" fmla="*/ 2979524 w 3639038"/>
              <a:gd name="connsiteY96" fmla="*/ 1092554 h 3551932"/>
              <a:gd name="connsiteX97" fmla="*/ 3002384 w 3639038"/>
              <a:gd name="connsiteY97" fmla="*/ 1031594 h 3551932"/>
              <a:gd name="connsiteX98" fmla="*/ 3029054 w 3639038"/>
              <a:gd name="connsiteY98" fmla="*/ 947774 h 3551932"/>
              <a:gd name="connsiteX99" fmla="*/ 3029054 w 3639038"/>
              <a:gd name="connsiteY99" fmla="*/ 905864 h 3551932"/>
              <a:gd name="connsiteX100" fmla="*/ 3048104 w 3639038"/>
              <a:gd name="connsiteY100" fmla="*/ 841094 h 3551932"/>
              <a:gd name="connsiteX101" fmla="*/ 3067154 w 3639038"/>
              <a:gd name="connsiteY101" fmla="*/ 780134 h 3551932"/>
              <a:gd name="connsiteX102" fmla="*/ 3074774 w 3639038"/>
              <a:gd name="connsiteY102" fmla="*/ 734414 h 3551932"/>
              <a:gd name="connsiteX103" fmla="*/ 3109064 w 3639038"/>
              <a:gd name="connsiteY103" fmla="*/ 684884 h 3551932"/>
              <a:gd name="connsiteX104" fmla="*/ 3112874 w 3639038"/>
              <a:gd name="connsiteY104" fmla="*/ 650594 h 3551932"/>
              <a:gd name="connsiteX105" fmla="*/ 3128114 w 3639038"/>
              <a:gd name="connsiteY105" fmla="*/ 620114 h 3551932"/>
              <a:gd name="connsiteX106" fmla="*/ 3128114 w 3639038"/>
              <a:gd name="connsiteY106" fmla="*/ 582014 h 3551932"/>
              <a:gd name="connsiteX107" fmla="*/ 3135734 w 3639038"/>
              <a:gd name="connsiteY107" fmla="*/ 524864 h 3551932"/>
              <a:gd name="connsiteX108" fmla="*/ 3185264 w 3639038"/>
              <a:gd name="connsiteY108" fmla="*/ 524864 h 3551932"/>
              <a:gd name="connsiteX109" fmla="*/ 3242414 w 3639038"/>
              <a:gd name="connsiteY109" fmla="*/ 578204 h 3551932"/>
              <a:gd name="connsiteX110" fmla="*/ 3330044 w 3639038"/>
              <a:gd name="connsiteY110" fmla="*/ 612494 h 3551932"/>
              <a:gd name="connsiteX111" fmla="*/ 3391004 w 3639038"/>
              <a:gd name="connsiteY111" fmla="*/ 627734 h 3551932"/>
              <a:gd name="connsiteX112" fmla="*/ 3429104 w 3639038"/>
              <a:gd name="connsiteY112" fmla="*/ 642974 h 3551932"/>
              <a:gd name="connsiteX113" fmla="*/ 3467204 w 3639038"/>
              <a:gd name="connsiteY113" fmla="*/ 639164 h 3551932"/>
              <a:gd name="connsiteX114" fmla="*/ 3509114 w 3639038"/>
              <a:gd name="connsiteY114" fmla="*/ 631544 h 3551932"/>
              <a:gd name="connsiteX115" fmla="*/ 3562454 w 3639038"/>
              <a:gd name="connsiteY115" fmla="*/ 631544 h 3551932"/>
              <a:gd name="connsiteX116" fmla="*/ 3604364 w 3639038"/>
              <a:gd name="connsiteY116" fmla="*/ 639164 h 3551932"/>
              <a:gd name="connsiteX117" fmla="*/ 3581503 w 3639038"/>
              <a:gd name="connsiteY117" fmla="*/ 212444 h 3551932"/>
              <a:gd name="connsiteX118" fmla="*/ 2929993 w 3639038"/>
              <a:gd name="connsiteY118" fmla="*/ 56234 h 3551932"/>
              <a:gd name="connsiteX119" fmla="*/ 362053 w 3639038"/>
              <a:gd name="connsiteY119" fmla="*/ 1233524 h 3551932"/>
              <a:gd name="connsiteX120" fmla="*/ 371578 w 3639038"/>
              <a:gd name="connsiteY120" fmla="*/ 1971235 h 3551932"/>
              <a:gd name="connsiteX121" fmla="*/ 469209 w 3639038"/>
              <a:gd name="connsiteY121" fmla="*/ 2233173 h 3551932"/>
              <a:gd name="connsiteX122" fmla="*/ 364435 w 3639038"/>
              <a:gd name="connsiteY122" fmla="*/ 2499873 h 3551932"/>
              <a:gd name="connsiteX123" fmla="*/ 171553 w 3639038"/>
              <a:gd name="connsiteY123" fmla="*/ 2590360 h 3551932"/>
              <a:gd name="connsiteX124" fmla="*/ 154885 w 3639038"/>
              <a:gd name="connsiteY124" fmla="*/ 2618935 h 3551932"/>
              <a:gd name="connsiteX125" fmla="*/ 116785 w 3639038"/>
              <a:gd name="connsiteY125" fmla="*/ 2649892 h 3551932"/>
              <a:gd name="connsiteX126" fmla="*/ 28678 w 3639038"/>
              <a:gd name="connsiteY126" fmla="*/ 2795148 h 3551932"/>
              <a:gd name="connsiteX127" fmla="*/ 103 w 3639038"/>
              <a:gd name="connsiteY127" fmla="*/ 2888017 h 3551932"/>
              <a:gd name="connsiteX128" fmla="*/ 31060 w 3639038"/>
              <a:gd name="connsiteY128" fmla="*/ 2907067 h 3551932"/>
              <a:gd name="connsiteX129" fmla="*/ 138217 w 3639038"/>
              <a:gd name="connsiteY129" fmla="*/ 2899923 h 3551932"/>
              <a:gd name="connsiteX130" fmla="*/ 204891 w 3639038"/>
              <a:gd name="connsiteY130" fmla="*/ 2918973 h 3551932"/>
              <a:gd name="connsiteX131" fmla="*/ 316810 w 3639038"/>
              <a:gd name="connsiteY131" fmla="*/ 2926117 h 3551932"/>
              <a:gd name="connsiteX132" fmla="*/ 326335 w 3639038"/>
              <a:gd name="connsiteY132" fmla="*/ 2961835 h 3551932"/>
              <a:gd name="connsiteX133" fmla="*/ 352528 w 3639038"/>
              <a:gd name="connsiteY133" fmla="*/ 3049942 h 3551932"/>
              <a:gd name="connsiteX134" fmla="*/ 333479 w 3639038"/>
              <a:gd name="connsiteY134" fmla="*/ 3164242 h 3551932"/>
              <a:gd name="connsiteX135" fmla="*/ 541124 w 3639038"/>
              <a:gd name="connsiteY135" fmla="*/ 3466184 h 3551932"/>
              <a:gd name="connsiteX0" fmla="*/ 556364 w 3639038"/>
              <a:gd name="connsiteY0" fmla="*/ 3469994 h 3551932"/>
              <a:gd name="connsiteX1" fmla="*/ 666854 w 3639038"/>
              <a:gd name="connsiteY1" fmla="*/ 3500474 h 3551932"/>
              <a:gd name="connsiteX2" fmla="*/ 697334 w 3639038"/>
              <a:gd name="connsiteY2" fmla="*/ 3485234 h 3551932"/>
              <a:gd name="connsiteX3" fmla="*/ 758294 w 3639038"/>
              <a:gd name="connsiteY3" fmla="*/ 3428084 h 3551932"/>
              <a:gd name="connsiteX4" fmla="*/ 788774 w 3639038"/>
              <a:gd name="connsiteY4" fmla="*/ 3416654 h 3551932"/>
              <a:gd name="connsiteX5" fmla="*/ 819254 w 3639038"/>
              <a:gd name="connsiteY5" fmla="*/ 3538574 h 3551932"/>
              <a:gd name="connsiteX6" fmla="*/ 899264 w 3639038"/>
              <a:gd name="connsiteY6" fmla="*/ 3546194 h 3551932"/>
              <a:gd name="connsiteX7" fmla="*/ 944984 w 3639038"/>
              <a:gd name="connsiteY7" fmla="*/ 3515714 h 3551932"/>
              <a:gd name="connsiteX8" fmla="*/ 979274 w 3639038"/>
              <a:gd name="connsiteY8" fmla="*/ 3504284 h 3551932"/>
              <a:gd name="connsiteX9" fmla="*/ 1036424 w 3639038"/>
              <a:gd name="connsiteY9" fmla="*/ 3519524 h 3551932"/>
              <a:gd name="connsiteX10" fmla="*/ 1070714 w 3639038"/>
              <a:gd name="connsiteY10" fmla="*/ 3485234 h 3551932"/>
              <a:gd name="connsiteX11" fmla="*/ 1101194 w 3639038"/>
              <a:gd name="connsiteY11" fmla="*/ 3424274 h 3551932"/>
              <a:gd name="connsiteX12" fmla="*/ 1112624 w 3639038"/>
              <a:gd name="connsiteY12" fmla="*/ 3397604 h 3551932"/>
              <a:gd name="connsiteX13" fmla="*/ 1127864 w 3639038"/>
              <a:gd name="connsiteY13" fmla="*/ 3332834 h 3551932"/>
              <a:gd name="connsiteX14" fmla="*/ 1177394 w 3639038"/>
              <a:gd name="connsiteY14" fmla="*/ 3264254 h 3551932"/>
              <a:gd name="connsiteX15" fmla="*/ 1230734 w 3639038"/>
              <a:gd name="connsiteY15" fmla="*/ 3249014 h 3551932"/>
              <a:gd name="connsiteX16" fmla="*/ 1261214 w 3639038"/>
              <a:gd name="connsiteY16" fmla="*/ 3245204 h 3551932"/>
              <a:gd name="connsiteX17" fmla="*/ 1306934 w 3639038"/>
              <a:gd name="connsiteY17" fmla="*/ 3252824 h 3551932"/>
              <a:gd name="connsiteX18" fmla="*/ 1390754 w 3639038"/>
              <a:gd name="connsiteY18" fmla="*/ 3260444 h 3551932"/>
              <a:gd name="connsiteX19" fmla="*/ 1413614 w 3639038"/>
              <a:gd name="connsiteY19" fmla="*/ 3268064 h 3551932"/>
              <a:gd name="connsiteX20" fmla="*/ 1451714 w 3639038"/>
              <a:gd name="connsiteY20" fmla="*/ 3249014 h 3551932"/>
              <a:gd name="connsiteX21" fmla="*/ 1501244 w 3639038"/>
              <a:gd name="connsiteY21" fmla="*/ 3233774 h 3551932"/>
              <a:gd name="connsiteX22" fmla="*/ 1550774 w 3639038"/>
              <a:gd name="connsiteY22" fmla="*/ 3229964 h 3551932"/>
              <a:gd name="connsiteX23" fmla="*/ 1585064 w 3639038"/>
              <a:gd name="connsiteY23" fmla="*/ 3222344 h 3551932"/>
              <a:gd name="connsiteX24" fmla="*/ 1634594 w 3639038"/>
              <a:gd name="connsiteY24" fmla="*/ 3180434 h 3551932"/>
              <a:gd name="connsiteX25" fmla="*/ 1668884 w 3639038"/>
              <a:gd name="connsiteY25" fmla="*/ 3134714 h 3551932"/>
              <a:gd name="connsiteX26" fmla="*/ 1661264 w 3639038"/>
              <a:gd name="connsiteY26" fmla="*/ 3100424 h 3551932"/>
              <a:gd name="connsiteX27" fmla="*/ 1767944 w 3639038"/>
              <a:gd name="connsiteY27" fmla="*/ 3024224 h 3551932"/>
              <a:gd name="connsiteX28" fmla="*/ 1836524 w 3639038"/>
              <a:gd name="connsiteY28" fmla="*/ 2989934 h 3551932"/>
              <a:gd name="connsiteX29" fmla="*/ 1912724 w 3639038"/>
              <a:gd name="connsiteY29" fmla="*/ 2967074 h 3551932"/>
              <a:gd name="connsiteX30" fmla="*/ 1958444 w 3639038"/>
              <a:gd name="connsiteY30" fmla="*/ 2928974 h 3551932"/>
              <a:gd name="connsiteX31" fmla="*/ 2042264 w 3639038"/>
              <a:gd name="connsiteY31" fmla="*/ 2902304 h 3551932"/>
              <a:gd name="connsiteX32" fmla="*/ 2099414 w 3639038"/>
              <a:gd name="connsiteY32" fmla="*/ 2894684 h 3551932"/>
              <a:gd name="connsiteX33" fmla="*/ 2118464 w 3639038"/>
              <a:gd name="connsiteY33" fmla="*/ 2883254 h 3551932"/>
              <a:gd name="connsiteX34" fmla="*/ 2118464 w 3639038"/>
              <a:gd name="connsiteY34" fmla="*/ 2856584 h 3551932"/>
              <a:gd name="connsiteX35" fmla="*/ 2156564 w 3639038"/>
              <a:gd name="connsiteY35" fmla="*/ 2829914 h 3551932"/>
              <a:gd name="connsiteX36" fmla="*/ 2236574 w 3639038"/>
              <a:gd name="connsiteY36" fmla="*/ 2826104 h 3551932"/>
              <a:gd name="connsiteX37" fmla="*/ 2274674 w 3639038"/>
              <a:gd name="connsiteY37" fmla="*/ 2807054 h 3551932"/>
              <a:gd name="connsiteX38" fmla="*/ 2259434 w 3639038"/>
              <a:gd name="connsiteY38" fmla="*/ 2761334 h 3551932"/>
              <a:gd name="connsiteX39" fmla="*/ 2270864 w 3639038"/>
              <a:gd name="connsiteY39" fmla="*/ 2719424 h 3551932"/>
              <a:gd name="connsiteX40" fmla="*/ 2236574 w 3639038"/>
              <a:gd name="connsiteY40" fmla="*/ 2669894 h 3551932"/>
              <a:gd name="connsiteX41" fmla="*/ 2221334 w 3639038"/>
              <a:gd name="connsiteY41" fmla="*/ 2608934 h 3551932"/>
              <a:gd name="connsiteX42" fmla="*/ 2221334 w 3639038"/>
              <a:gd name="connsiteY42" fmla="*/ 2555594 h 3551932"/>
              <a:gd name="connsiteX43" fmla="*/ 2259434 w 3639038"/>
              <a:gd name="connsiteY43" fmla="*/ 2483204 h 3551932"/>
              <a:gd name="connsiteX44" fmla="*/ 2343254 w 3639038"/>
              <a:gd name="connsiteY44" fmla="*/ 2467964 h 3551932"/>
              <a:gd name="connsiteX45" fmla="*/ 2354684 w 3639038"/>
              <a:gd name="connsiteY45" fmla="*/ 2445104 h 3551932"/>
              <a:gd name="connsiteX46" fmla="*/ 2320394 w 3639038"/>
              <a:gd name="connsiteY46" fmla="*/ 2441294 h 3551932"/>
              <a:gd name="connsiteX47" fmla="*/ 2305154 w 3639038"/>
              <a:gd name="connsiteY47" fmla="*/ 2410814 h 3551932"/>
              <a:gd name="connsiteX48" fmla="*/ 2282294 w 3639038"/>
              <a:gd name="connsiteY48" fmla="*/ 2399384 h 3551932"/>
              <a:gd name="connsiteX49" fmla="*/ 2343254 w 3639038"/>
              <a:gd name="connsiteY49" fmla="*/ 2368904 h 3551932"/>
              <a:gd name="connsiteX50" fmla="*/ 2373734 w 3639038"/>
              <a:gd name="connsiteY50" fmla="*/ 2357474 h 3551932"/>
              <a:gd name="connsiteX51" fmla="*/ 2404214 w 3639038"/>
              <a:gd name="connsiteY51" fmla="*/ 2357474 h 3551932"/>
              <a:gd name="connsiteX52" fmla="*/ 2415644 w 3639038"/>
              <a:gd name="connsiteY52" fmla="*/ 2372714 h 3551932"/>
              <a:gd name="connsiteX53" fmla="*/ 2434694 w 3639038"/>
              <a:gd name="connsiteY53" fmla="*/ 2338424 h 3551932"/>
              <a:gd name="connsiteX54" fmla="*/ 2411834 w 3639038"/>
              <a:gd name="connsiteY54" fmla="*/ 2296514 h 3551932"/>
              <a:gd name="connsiteX55" fmla="*/ 2392784 w 3639038"/>
              <a:gd name="connsiteY55" fmla="*/ 2174594 h 3551932"/>
              <a:gd name="connsiteX56" fmla="*/ 2366114 w 3639038"/>
              <a:gd name="connsiteY56" fmla="*/ 2098394 h 3551932"/>
              <a:gd name="connsiteX57" fmla="*/ 2350874 w 3639038"/>
              <a:gd name="connsiteY57" fmla="*/ 2041244 h 3551932"/>
              <a:gd name="connsiteX58" fmla="*/ 2320394 w 3639038"/>
              <a:gd name="connsiteY58" fmla="*/ 1980284 h 3551932"/>
              <a:gd name="connsiteX59" fmla="*/ 2301344 w 3639038"/>
              <a:gd name="connsiteY59" fmla="*/ 1934564 h 3551932"/>
              <a:gd name="connsiteX60" fmla="*/ 2308964 w 3639038"/>
              <a:gd name="connsiteY60" fmla="*/ 1846934 h 3551932"/>
              <a:gd name="connsiteX61" fmla="*/ 2312774 w 3639038"/>
              <a:gd name="connsiteY61" fmla="*/ 1835504 h 3551932"/>
              <a:gd name="connsiteX62" fmla="*/ 2297534 w 3639038"/>
              <a:gd name="connsiteY62" fmla="*/ 1820264 h 3551932"/>
              <a:gd name="connsiteX63" fmla="*/ 2293724 w 3639038"/>
              <a:gd name="connsiteY63" fmla="*/ 1732634 h 3551932"/>
              <a:gd name="connsiteX64" fmla="*/ 2293724 w 3639038"/>
              <a:gd name="connsiteY64" fmla="*/ 1709774 h 3551932"/>
              <a:gd name="connsiteX65" fmla="*/ 2331824 w 3639038"/>
              <a:gd name="connsiteY65" fmla="*/ 1656434 h 3551932"/>
              <a:gd name="connsiteX66" fmla="*/ 2308964 w 3639038"/>
              <a:gd name="connsiteY66" fmla="*/ 1629764 h 3551932"/>
              <a:gd name="connsiteX67" fmla="*/ 2267054 w 3639038"/>
              <a:gd name="connsiteY67" fmla="*/ 1625954 h 3551932"/>
              <a:gd name="connsiteX68" fmla="*/ 2240384 w 3639038"/>
              <a:gd name="connsiteY68" fmla="*/ 1622144 h 3551932"/>
              <a:gd name="connsiteX69" fmla="*/ 2171804 w 3639038"/>
              <a:gd name="connsiteY69" fmla="*/ 1618334 h 3551932"/>
              <a:gd name="connsiteX70" fmla="*/ 2137514 w 3639038"/>
              <a:gd name="connsiteY70" fmla="*/ 1584044 h 3551932"/>
              <a:gd name="connsiteX71" fmla="*/ 2183234 w 3639038"/>
              <a:gd name="connsiteY71" fmla="*/ 1534514 h 3551932"/>
              <a:gd name="connsiteX72" fmla="*/ 2244194 w 3639038"/>
              <a:gd name="connsiteY72" fmla="*/ 1519274 h 3551932"/>
              <a:gd name="connsiteX73" fmla="*/ 2305154 w 3639038"/>
              <a:gd name="connsiteY73" fmla="*/ 1523084 h 3551932"/>
              <a:gd name="connsiteX74" fmla="*/ 2354684 w 3639038"/>
              <a:gd name="connsiteY74" fmla="*/ 1484984 h 3551932"/>
              <a:gd name="connsiteX75" fmla="*/ 2396594 w 3639038"/>
              <a:gd name="connsiteY75" fmla="*/ 1484984 h 3551932"/>
              <a:gd name="connsiteX76" fmla="*/ 2438504 w 3639038"/>
              <a:gd name="connsiteY76" fmla="*/ 1477364 h 3551932"/>
              <a:gd name="connsiteX77" fmla="*/ 2545184 w 3639038"/>
              <a:gd name="connsiteY77" fmla="*/ 1443074 h 3551932"/>
              <a:gd name="connsiteX78" fmla="*/ 2617574 w 3639038"/>
              <a:gd name="connsiteY78" fmla="*/ 1420214 h 3551932"/>
              <a:gd name="connsiteX79" fmla="*/ 2674724 w 3639038"/>
              <a:gd name="connsiteY79" fmla="*/ 1397354 h 3551932"/>
              <a:gd name="connsiteX80" fmla="*/ 2731874 w 3639038"/>
              <a:gd name="connsiteY80" fmla="*/ 1378304 h 3551932"/>
              <a:gd name="connsiteX81" fmla="*/ 2750924 w 3639038"/>
              <a:gd name="connsiteY81" fmla="*/ 1424024 h 3551932"/>
              <a:gd name="connsiteX82" fmla="*/ 2785214 w 3639038"/>
              <a:gd name="connsiteY82" fmla="*/ 1465934 h 3551932"/>
              <a:gd name="connsiteX83" fmla="*/ 2846174 w 3639038"/>
              <a:gd name="connsiteY83" fmla="*/ 1450694 h 3551932"/>
              <a:gd name="connsiteX84" fmla="*/ 2884274 w 3639038"/>
              <a:gd name="connsiteY84" fmla="*/ 1435454 h 3551932"/>
              <a:gd name="connsiteX85" fmla="*/ 2914754 w 3639038"/>
              <a:gd name="connsiteY85" fmla="*/ 1443074 h 3551932"/>
              <a:gd name="connsiteX86" fmla="*/ 2964284 w 3639038"/>
              <a:gd name="connsiteY86" fmla="*/ 1477364 h 3551932"/>
              <a:gd name="connsiteX87" fmla="*/ 2998574 w 3639038"/>
              <a:gd name="connsiteY87" fmla="*/ 1458314 h 3551932"/>
              <a:gd name="connsiteX88" fmla="*/ 2998574 w 3639038"/>
              <a:gd name="connsiteY88" fmla="*/ 1431644 h 3551932"/>
              <a:gd name="connsiteX89" fmla="*/ 3013814 w 3639038"/>
              <a:gd name="connsiteY89" fmla="*/ 1393544 h 3551932"/>
              <a:gd name="connsiteX90" fmla="*/ 3010004 w 3639038"/>
              <a:gd name="connsiteY90" fmla="*/ 1332584 h 3551932"/>
              <a:gd name="connsiteX91" fmla="*/ 2952854 w 3639038"/>
              <a:gd name="connsiteY91" fmla="*/ 1317344 h 3551932"/>
              <a:gd name="connsiteX92" fmla="*/ 2910944 w 3639038"/>
              <a:gd name="connsiteY92" fmla="*/ 1313534 h 3551932"/>
              <a:gd name="connsiteX93" fmla="*/ 2907134 w 3639038"/>
              <a:gd name="connsiteY93" fmla="*/ 1271624 h 3551932"/>
              <a:gd name="connsiteX94" fmla="*/ 2929994 w 3639038"/>
              <a:gd name="connsiteY94" fmla="*/ 1191614 h 3551932"/>
              <a:gd name="connsiteX95" fmla="*/ 2960474 w 3639038"/>
              <a:gd name="connsiteY95" fmla="*/ 1145894 h 3551932"/>
              <a:gd name="connsiteX96" fmla="*/ 2979524 w 3639038"/>
              <a:gd name="connsiteY96" fmla="*/ 1092554 h 3551932"/>
              <a:gd name="connsiteX97" fmla="*/ 3002384 w 3639038"/>
              <a:gd name="connsiteY97" fmla="*/ 1031594 h 3551932"/>
              <a:gd name="connsiteX98" fmla="*/ 3029054 w 3639038"/>
              <a:gd name="connsiteY98" fmla="*/ 947774 h 3551932"/>
              <a:gd name="connsiteX99" fmla="*/ 3029054 w 3639038"/>
              <a:gd name="connsiteY99" fmla="*/ 905864 h 3551932"/>
              <a:gd name="connsiteX100" fmla="*/ 3048104 w 3639038"/>
              <a:gd name="connsiteY100" fmla="*/ 841094 h 3551932"/>
              <a:gd name="connsiteX101" fmla="*/ 3067154 w 3639038"/>
              <a:gd name="connsiteY101" fmla="*/ 780134 h 3551932"/>
              <a:gd name="connsiteX102" fmla="*/ 3074774 w 3639038"/>
              <a:gd name="connsiteY102" fmla="*/ 734414 h 3551932"/>
              <a:gd name="connsiteX103" fmla="*/ 3109064 w 3639038"/>
              <a:gd name="connsiteY103" fmla="*/ 684884 h 3551932"/>
              <a:gd name="connsiteX104" fmla="*/ 3112874 w 3639038"/>
              <a:gd name="connsiteY104" fmla="*/ 650594 h 3551932"/>
              <a:gd name="connsiteX105" fmla="*/ 3128114 w 3639038"/>
              <a:gd name="connsiteY105" fmla="*/ 620114 h 3551932"/>
              <a:gd name="connsiteX106" fmla="*/ 3128114 w 3639038"/>
              <a:gd name="connsiteY106" fmla="*/ 582014 h 3551932"/>
              <a:gd name="connsiteX107" fmla="*/ 3135734 w 3639038"/>
              <a:gd name="connsiteY107" fmla="*/ 524864 h 3551932"/>
              <a:gd name="connsiteX108" fmla="*/ 3185264 w 3639038"/>
              <a:gd name="connsiteY108" fmla="*/ 524864 h 3551932"/>
              <a:gd name="connsiteX109" fmla="*/ 3242414 w 3639038"/>
              <a:gd name="connsiteY109" fmla="*/ 578204 h 3551932"/>
              <a:gd name="connsiteX110" fmla="*/ 3330044 w 3639038"/>
              <a:gd name="connsiteY110" fmla="*/ 612494 h 3551932"/>
              <a:gd name="connsiteX111" fmla="*/ 3391004 w 3639038"/>
              <a:gd name="connsiteY111" fmla="*/ 627734 h 3551932"/>
              <a:gd name="connsiteX112" fmla="*/ 3429104 w 3639038"/>
              <a:gd name="connsiteY112" fmla="*/ 642974 h 3551932"/>
              <a:gd name="connsiteX113" fmla="*/ 3467204 w 3639038"/>
              <a:gd name="connsiteY113" fmla="*/ 639164 h 3551932"/>
              <a:gd name="connsiteX114" fmla="*/ 3509114 w 3639038"/>
              <a:gd name="connsiteY114" fmla="*/ 631544 h 3551932"/>
              <a:gd name="connsiteX115" fmla="*/ 3562454 w 3639038"/>
              <a:gd name="connsiteY115" fmla="*/ 631544 h 3551932"/>
              <a:gd name="connsiteX116" fmla="*/ 3604364 w 3639038"/>
              <a:gd name="connsiteY116" fmla="*/ 639164 h 3551932"/>
              <a:gd name="connsiteX117" fmla="*/ 3581503 w 3639038"/>
              <a:gd name="connsiteY117" fmla="*/ 212444 h 3551932"/>
              <a:gd name="connsiteX118" fmla="*/ 2929993 w 3639038"/>
              <a:gd name="connsiteY118" fmla="*/ 56234 h 3551932"/>
              <a:gd name="connsiteX119" fmla="*/ 362053 w 3639038"/>
              <a:gd name="connsiteY119" fmla="*/ 1233524 h 3551932"/>
              <a:gd name="connsiteX120" fmla="*/ 371578 w 3639038"/>
              <a:gd name="connsiteY120" fmla="*/ 1971235 h 3551932"/>
              <a:gd name="connsiteX121" fmla="*/ 469209 w 3639038"/>
              <a:gd name="connsiteY121" fmla="*/ 2233173 h 3551932"/>
              <a:gd name="connsiteX122" fmla="*/ 364435 w 3639038"/>
              <a:gd name="connsiteY122" fmla="*/ 2499873 h 3551932"/>
              <a:gd name="connsiteX123" fmla="*/ 171553 w 3639038"/>
              <a:gd name="connsiteY123" fmla="*/ 2590360 h 3551932"/>
              <a:gd name="connsiteX124" fmla="*/ 154885 w 3639038"/>
              <a:gd name="connsiteY124" fmla="*/ 2618935 h 3551932"/>
              <a:gd name="connsiteX125" fmla="*/ 116785 w 3639038"/>
              <a:gd name="connsiteY125" fmla="*/ 2649892 h 3551932"/>
              <a:gd name="connsiteX126" fmla="*/ 28678 w 3639038"/>
              <a:gd name="connsiteY126" fmla="*/ 2795148 h 3551932"/>
              <a:gd name="connsiteX127" fmla="*/ 103 w 3639038"/>
              <a:gd name="connsiteY127" fmla="*/ 2888017 h 3551932"/>
              <a:gd name="connsiteX128" fmla="*/ 31060 w 3639038"/>
              <a:gd name="connsiteY128" fmla="*/ 2907067 h 3551932"/>
              <a:gd name="connsiteX129" fmla="*/ 138217 w 3639038"/>
              <a:gd name="connsiteY129" fmla="*/ 2899923 h 3551932"/>
              <a:gd name="connsiteX130" fmla="*/ 204891 w 3639038"/>
              <a:gd name="connsiteY130" fmla="*/ 2918973 h 3551932"/>
              <a:gd name="connsiteX131" fmla="*/ 316810 w 3639038"/>
              <a:gd name="connsiteY131" fmla="*/ 2926117 h 3551932"/>
              <a:gd name="connsiteX132" fmla="*/ 326335 w 3639038"/>
              <a:gd name="connsiteY132" fmla="*/ 2961835 h 3551932"/>
              <a:gd name="connsiteX133" fmla="*/ 352528 w 3639038"/>
              <a:gd name="connsiteY133" fmla="*/ 3049942 h 3551932"/>
              <a:gd name="connsiteX134" fmla="*/ 338241 w 3639038"/>
              <a:gd name="connsiteY134" fmla="*/ 3099948 h 3551932"/>
              <a:gd name="connsiteX135" fmla="*/ 333479 w 3639038"/>
              <a:gd name="connsiteY135" fmla="*/ 3164242 h 3551932"/>
              <a:gd name="connsiteX136" fmla="*/ 541124 w 3639038"/>
              <a:gd name="connsiteY136" fmla="*/ 3466184 h 3551932"/>
              <a:gd name="connsiteX0" fmla="*/ 556364 w 3639038"/>
              <a:gd name="connsiteY0" fmla="*/ 3469994 h 3551932"/>
              <a:gd name="connsiteX1" fmla="*/ 666854 w 3639038"/>
              <a:gd name="connsiteY1" fmla="*/ 3500474 h 3551932"/>
              <a:gd name="connsiteX2" fmla="*/ 697334 w 3639038"/>
              <a:gd name="connsiteY2" fmla="*/ 3485234 h 3551932"/>
              <a:gd name="connsiteX3" fmla="*/ 758294 w 3639038"/>
              <a:gd name="connsiteY3" fmla="*/ 3428084 h 3551932"/>
              <a:gd name="connsiteX4" fmla="*/ 788774 w 3639038"/>
              <a:gd name="connsiteY4" fmla="*/ 3416654 h 3551932"/>
              <a:gd name="connsiteX5" fmla="*/ 819254 w 3639038"/>
              <a:gd name="connsiteY5" fmla="*/ 3538574 h 3551932"/>
              <a:gd name="connsiteX6" fmla="*/ 899264 w 3639038"/>
              <a:gd name="connsiteY6" fmla="*/ 3546194 h 3551932"/>
              <a:gd name="connsiteX7" fmla="*/ 944984 w 3639038"/>
              <a:gd name="connsiteY7" fmla="*/ 3515714 h 3551932"/>
              <a:gd name="connsiteX8" fmla="*/ 979274 w 3639038"/>
              <a:gd name="connsiteY8" fmla="*/ 3504284 h 3551932"/>
              <a:gd name="connsiteX9" fmla="*/ 1036424 w 3639038"/>
              <a:gd name="connsiteY9" fmla="*/ 3519524 h 3551932"/>
              <a:gd name="connsiteX10" fmla="*/ 1070714 w 3639038"/>
              <a:gd name="connsiteY10" fmla="*/ 3485234 h 3551932"/>
              <a:gd name="connsiteX11" fmla="*/ 1101194 w 3639038"/>
              <a:gd name="connsiteY11" fmla="*/ 3424274 h 3551932"/>
              <a:gd name="connsiteX12" fmla="*/ 1112624 w 3639038"/>
              <a:gd name="connsiteY12" fmla="*/ 3397604 h 3551932"/>
              <a:gd name="connsiteX13" fmla="*/ 1127864 w 3639038"/>
              <a:gd name="connsiteY13" fmla="*/ 3332834 h 3551932"/>
              <a:gd name="connsiteX14" fmla="*/ 1177394 w 3639038"/>
              <a:gd name="connsiteY14" fmla="*/ 3264254 h 3551932"/>
              <a:gd name="connsiteX15" fmla="*/ 1230734 w 3639038"/>
              <a:gd name="connsiteY15" fmla="*/ 3249014 h 3551932"/>
              <a:gd name="connsiteX16" fmla="*/ 1261214 w 3639038"/>
              <a:gd name="connsiteY16" fmla="*/ 3245204 h 3551932"/>
              <a:gd name="connsiteX17" fmla="*/ 1306934 w 3639038"/>
              <a:gd name="connsiteY17" fmla="*/ 3252824 h 3551932"/>
              <a:gd name="connsiteX18" fmla="*/ 1390754 w 3639038"/>
              <a:gd name="connsiteY18" fmla="*/ 3260444 h 3551932"/>
              <a:gd name="connsiteX19" fmla="*/ 1413614 w 3639038"/>
              <a:gd name="connsiteY19" fmla="*/ 3268064 h 3551932"/>
              <a:gd name="connsiteX20" fmla="*/ 1451714 w 3639038"/>
              <a:gd name="connsiteY20" fmla="*/ 3249014 h 3551932"/>
              <a:gd name="connsiteX21" fmla="*/ 1501244 w 3639038"/>
              <a:gd name="connsiteY21" fmla="*/ 3233774 h 3551932"/>
              <a:gd name="connsiteX22" fmla="*/ 1550774 w 3639038"/>
              <a:gd name="connsiteY22" fmla="*/ 3229964 h 3551932"/>
              <a:gd name="connsiteX23" fmla="*/ 1585064 w 3639038"/>
              <a:gd name="connsiteY23" fmla="*/ 3222344 h 3551932"/>
              <a:gd name="connsiteX24" fmla="*/ 1634594 w 3639038"/>
              <a:gd name="connsiteY24" fmla="*/ 3180434 h 3551932"/>
              <a:gd name="connsiteX25" fmla="*/ 1668884 w 3639038"/>
              <a:gd name="connsiteY25" fmla="*/ 3134714 h 3551932"/>
              <a:gd name="connsiteX26" fmla="*/ 1661264 w 3639038"/>
              <a:gd name="connsiteY26" fmla="*/ 3100424 h 3551932"/>
              <a:gd name="connsiteX27" fmla="*/ 1767944 w 3639038"/>
              <a:gd name="connsiteY27" fmla="*/ 3024224 h 3551932"/>
              <a:gd name="connsiteX28" fmla="*/ 1836524 w 3639038"/>
              <a:gd name="connsiteY28" fmla="*/ 2989934 h 3551932"/>
              <a:gd name="connsiteX29" fmla="*/ 1912724 w 3639038"/>
              <a:gd name="connsiteY29" fmla="*/ 2967074 h 3551932"/>
              <a:gd name="connsiteX30" fmla="*/ 1958444 w 3639038"/>
              <a:gd name="connsiteY30" fmla="*/ 2928974 h 3551932"/>
              <a:gd name="connsiteX31" fmla="*/ 2042264 w 3639038"/>
              <a:gd name="connsiteY31" fmla="*/ 2902304 h 3551932"/>
              <a:gd name="connsiteX32" fmla="*/ 2099414 w 3639038"/>
              <a:gd name="connsiteY32" fmla="*/ 2894684 h 3551932"/>
              <a:gd name="connsiteX33" fmla="*/ 2118464 w 3639038"/>
              <a:gd name="connsiteY33" fmla="*/ 2883254 h 3551932"/>
              <a:gd name="connsiteX34" fmla="*/ 2118464 w 3639038"/>
              <a:gd name="connsiteY34" fmla="*/ 2856584 h 3551932"/>
              <a:gd name="connsiteX35" fmla="*/ 2156564 w 3639038"/>
              <a:gd name="connsiteY35" fmla="*/ 2829914 h 3551932"/>
              <a:gd name="connsiteX36" fmla="*/ 2236574 w 3639038"/>
              <a:gd name="connsiteY36" fmla="*/ 2826104 h 3551932"/>
              <a:gd name="connsiteX37" fmla="*/ 2274674 w 3639038"/>
              <a:gd name="connsiteY37" fmla="*/ 2807054 h 3551932"/>
              <a:gd name="connsiteX38" fmla="*/ 2259434 w 3639038"/>
              <a:gd name="connsiteY38" fmla="*/ 2761334 h 3551932"/>
              <a:gd name="connsiteX39" fmla="*/ 2270864 w 3639038"/>
              <a:gd name="connsiteY39" fmla="*/ 2719424 h 3551932"/>
              <a:gd name="connsiteX40" fmla="*/ 2236574 w 3639038"/>
              <a:gd name="connsiteY40" fmla="*/ 2669894 h 3551932"/>
              <a:gd name="connsiteX41" fmla="*/ 2221334 w 3639038"/>
              <a:gd name="connsiteY41" fmla="*/ 2608934 h 3551932"/>
              <a:gd name="connsiteX42" fmla="*/ 2221334 w 3639038"/>
              <a:gd name="connsiteY42" fmla="*/ 2555594 h 3551932"/>
              <a:gd name="connsiteX43" fmla="*/ 2259434 w 3639038"/>
              <a:gd name="connsiteY43" fmla="*/ 2483204 h 3551932"/>
              <a:gd name="connsiteX44" fmla="*/ 2343254 w 3639038"/>
              <a:gd name="connsiteY44" fmla="*/ 2467964 h 3551932"/>
              <a:gd name="connsiteX45" fmla="*/ 2354684 w 3639038"/>
              <a:gd name="connsiteY45" fmla="*/ 2445104 h 3551932"/>
              <a:gd name="connsiteX46" fmla="*/ 2320394 w 3639038"/>
              <a:gd name="connsiteY46" fmla="*/ 2441294 h 3551932"/>
              <a:gd name="connsiteX47" fmla="*/ 2305154 w 3639038"/>
              <a:gd name="connsiteY47" fmla="*/ 2410814 h 3551932"/>
              <a:gd name="connsiteX48" fmla="*/ 2282294 w 3639038"/>
              <a:gd name="connsiteY48" fmla="*/ 2399384 h 3551932"/>
              <a:gd name="connsiteX49" fmla="*/ 2343254 w 3639038"/>
              <a:gd name="connsiteY49" fmla="*/ 2368904 h 3551932"/>
              <a:gd name="connsiteX50" fmla="*/ 2373734 w 3639038"/>
              <a:gd name="connsiteY50" fmla="*/ 2357474 h 3551932"/>
              <a:gd name="connsiteX51" fmla="*/ 2404214 w 3639038"/>
              <a:gd name="connsiteY51" fmla="*/ 2357474 h 3551932"/>
              <a:gd name="connsiteX52" fmla="*/ 2415644 w 3639038"/>
              <a:gd name="connsiteY52" fmla="*/ 2372714 h 3551932"/>
              <a:gd name="connsiteX53" fmla="*/ 2434694 w 3639038"/>
              <a:gd name="connsiteY53" fmla="*/ 2338424 h 3551932"/>
              <a:gd name="connsiteX54" fmla="*/ 2411834 w 3639038"/>
              <a:gd name="connsiteY54" fmla="*/ 2296514 h 3551932"/>
              <a:gd name="connsiteX55" fmla="*/ 2392784 w 3639038"/>
              <a:gd name="connsiteY55" fmla="*/ 2174594 h 3551932"/>
              <a:gd name="connsiteX56" fmla="*/ 2366114 w 3639038"/>
              <a:gd name="connsiteY56" fmla="*/ 2098394 h 3551932"/>
              <a:gd name="connsiteX57" fmla="*/ 2350874 w 3639038"/>
              <a:gd name="connsiteY57" fmla="*/ 2041244 h 3551932"/>
              <a:gd name="connsiteX58" fmla="*/ 2320394 w 3639038"/>
              <a:gd name="connsiteY58" fmla="*/ 1980284 h 3551932"/>
              <a:gd name="connsiteX59" fmla="*/ 2301344 w 3639038"/>
              <a:gd name="connsiteY59" fmla="*/ 1934564 h 3551932"/>
              <a:gd name="connsiteX60" fmla="*/ 2308964 w 3639038"/>
              <a:gd name="connsiteY60" fmla="*/ 1846934 h 3551932"/>
              <a:gd name="connsiteX61" fmla="*/ 2312774 w 3639038"/>
              <a:gd name="connsiteY61" fmla="*/ 1835504 h 3551932"/>
              <a:gd name="connsiteX62" fmla="*/ 2297534 w 3639038"/>
              <a:gd name="connsiteY62" fmla="*/ 1820264 h 3551932"/>
              <a:gd name="connsiteX63" fmla="*/ 2293724 w 3639038"/>
              <a:gd name="connsiteY63" fmla="*/ 1732634 h 3551932"/>
              <a:gd name="connsiteX64" fmla="*/ 2293724 w 3639038"/>
              <a:gd name="connsiteY64" fmla="*/ 1709774 h 3551932"/>
              <a:gd name="connsiteX65" fmla="*/ 2331824 w 3639038"/>
              <a:gd name="connsiteY65" fmla="*/ 1656434 h 3551932"/>
              <a:gd name="connsiteX66" fmla="*/ 2308964 w 3639038"/>
              <a:gd name="connsiteY66" fmla="*/ 1629764 h 3551932"/>
              <a:gd name="connsiteX67" fmla="*/ 2267054 w 3639038"/>
              <a:gd name="connsiteY67" fmla="*/ 1625954 h 3551932"/>
              <a:gd name="connsiteX68" fmla="*/ 2240384 w 3639038"/>
              <a:gd name="connsiteY68" fmla="*/ 1622144 h 3551932"/>
              <a:gd name="connsiteX69" fmla="*/ 2171804 w 3639038"/>
              <a:gd name="connsiteY69" fmla="*/ 1618334 h 3551932"/>
              <a:gd name="connsiteX70" fmla="*/ 2137514 w 3639038"/>
              <a:gd name="connsiteY70" fmla="*/ 1584044 h 3551932"/>
              <a:gd name="connsiteX71" fmla="*/ 2183234 w 3639038"/>
              <a:gd name="connsiteY71" fmla="*/ 1534514 h 3551932"/>
              <a:gd name="connsiteX72" fmla="*/ 2244194 w 3639038"/>
              <a:gd name="connsiteY72" fmla="*/ 1519274 h 3551932"/>
              <a:gd name="connsiteX73" fmla="*/ 2305154 w 3639038"/>
              <a:gd name="connsiteY73" fmla="*/ 1523084 h 3551932"/>
              <a:gd name="connsiteX74" fmla="*/ 2354684 w 3639038"/>
              <a:gd name="connsiteY74" fmla="*/ 1484984 h 3551932"/>
              <a:gd name="connsiteX75" fmla="*/ 2396594 w 3639038"/>
              <a:gd name="connsiteY75" fmla="*/ 1484984 h 3551932"/>
              <a:gd name="connsiteX76" fmla="*/ 2438504 w 3639038"/>
              <a:gd name="connsiteY76" fmla="*/ 1477364 h 3551932"/>
              <a:gd name="connsiteX77" fmla="*/ 2545184 w 3639038"/>
              <a:gd name="connsiteY77" fmla="*/ 1443074 h 3551932"/>
              <a:gd name="connsiteX78" fmla="*/ 2617574 w 3639038"/>
              <a:gd name="connsiteY78" fmla="*/ 1420214 h 3551932"/>
              <a:gd name="connsiteX79" fmla="*/ 2674724 w 3639038"/>
              <a:gd name="connsiteY79" fmla="*/ 1397354 h 3551932"/>
              <a:gd name="connsiteX80" fmla="*/ 2731874 w 3639038"/>
              <a:gd name="connsiteY80" fmla="*/ 1378304 h 3551932"/>
              <a:gd name="connsiteX81" fmla="*/ 2750924 w 3639038"/>
              <a:gd name="connsiteY81" fmla="*/ 1424024 h 3551932"/>
              <a:gd name="connsiteX82" fmla="*/ 2785214 w 3639038"/>
              <a:gd name="connsiteY82" fmla="*/ 1465934 h 3551932"/>
              <a:gd name="connsiteX83" fmla="*/ 2846174 w 3639038"/>
              <a:gd name="connsiteY83" fmla="*/ 1450694 h 3551932"/>
              <a:gd name="connsiteX84" fmla="*/ 2884274 w 3639038"/>
              <a:gd name="connsiteY84" fmla="*/ 1435454 h 3551932"/>
              <a:gd name="connsiteX85" fmla="*/ 2914754 w 3639038"/>
              <a:gd name="connsiteY85" fmla="*/ 1443074 h 3551932"/>
              <a:gd name="connsiteX86" fmla="*/ 2964284 w 3639038"/>
              <a:gd name="connsiteY86" fmla="*/ 1477364 h 3551932"/>
              <a:gd name="connsiteX87" fmla="*/ 2998574 w 3639038"/>
              <a:gd name="connsiteY87" fmla="*/ 1458314 h 3551932"/>
              <a:gd name="connsiteX88" fmla="*/ 2998574 w 3639038"/>
              <a:gd name="connsiteY88" fmla="*/ 1431644 h 3551932"/>
              <a:gd name="connsiteX89" fmla="*/ 3013814 w 3639038"/>
              <a:gd name="connsiteY89" fmla="*/ 1393544 h 3551932"/>
              <a:gd name="connsiteX90" fmla="*/ 3010004 w 3639038"/>
              <a:gd name="connsiteY90" fmla="*/ 1332584 h 3551932"/>
              <a:gd name="connsiteX91" fmla="*/ 2952854 w 3639038"/>
              <a:gd name="connsiteY91" fmla="*/ 1317344 h 3551932"/>
              <a:gd name="connsiteX92" fmla="*/ 2910944 w 3639038"/>
              <a:gd name="connsiteY92" fmla="*/ 1313534 h 3551932"/>
              <a:gd name="connsiteX93" fmla="*/ 2907134 w 3639038"/>
              <a:gd name="connsiteY93" fmla="*/ 1271624 h 3551932"/>
              <a:gd name="connsiteX94" fmla="*/ 2929994 w 3639038"/>
              <a:gd name="connsiteY94" fmla="*/ 1191614 h 3551932"/>
              <a:gd name="connsiteX95" fmla="*/ 2960474 w 3639038"/>
              <a:gd name="connsiteY95" fmla="*/ 1145894 h 3551932"/>
              <a:gd name="connsiteX96" fmla="*/ 2979524 w 3639038"/>
              <a:gd name="connsiteY96" fmla="*/ 1092554 h 3551932"/>
              <a:gd name="connsiteX97" fmla="*/ 3002384 w 3639038"/>
              <a:gd name="connsiteY97" fmla="*/ 1031594 h 3551932"/>
              <a:gd name="connsiteX98" fmla="*/ 3029054 w 3639038"/>
              <a:gd name="connsiteY98" fmla="*/ 947774 h 3551932"/>
              <a:gd name="connsiteX99" fmla="*/ 3029054 w 3639038"/>
              <a:gd name="connsiteY99" fmla="*/ 905864 h 3551932"/>
              <a:gd name="connsiteX100" fmla="*/ 3048104 w 3639038"/>
              <a:gd name="connsiteY100" fmla="*/ 841094 h 3551932"/>
              <a:gd name="connsiteX101" fmla="*/ 3067154 w 3639038"/>
              <a:gd name="connsiteY101" fmla="*/ 780134 h 3551932"/>
              <a:gd name="connsiteX102" fmla="*/ 3074774 w 3639038"/>
              <a:gd name="connsiteY102" fmla="*/ 734414 h 3551932"/>
              <a:gd name="connsiteX103" fmla="*/ 3109064 w 3639038"/>
              <a:gd name="connsiteY103" fmla="*/ 684884 h 3551932"/>
              <a:gd name="connsiteX104" fmla="*/ 3112874 w 3639038"/>
              <a:gd name="connsiteY104" fmla="*/ 650594 h 3551932"/>
              <a:gd name="connsiteX105" fmla="*/ 3128114 w 3639038"/>
              <a:gd name="connsiteY105" fmla="*/ 620114 h 3551932"/>
              <a:gd name="connsiteX106" fmla="*/ 3128114 w 3639038"/>
              <a:gd name="connsiteY106" fmla="*/ 582014 h 3551932"/>
              <a:gd name="connsiteX107" fmla="*/ 3135734 w 3639038"/>
              <a:gd name="connsiteY107" fmla="*/ 524864 h 3551932"/>
              <a:gd name="connsiteX108" fmla="*/ 3185264 w 3639038"/>
              <a:gd name="connsiteY108" fmla="*/ 524864 h 3551932"/>
              <a:gd name="connsiteX109" fmla="*/ 3242414 w 3639038"/>
              <a:gd name="connsiteY109" fmla="*/ 578204 h 3551932"/>
              <a:gd name="connsiteX110" fmla="*/ 3330044 w 3639038"/>
              <a:gd name="connsiteY110" fmla="*/ 612494 h 3551932"/>
              <a:gd name="connsiteX111" fmla="*/ 3391004 w 3639038"/>
              <a:gd name="connsiteY111" fmla="*/ 627734 h 3551932"/>
              <a:gd name="connsiteX112" fmla="*/ 3429104 w 3639038"/>
              <a:gd name="connsiteY112" fmla="*/ 642974 h 3551932"/>
              <a:gd name="connsiteX113" fmla="*/ 3467204 w 3639038"/>
              <a:gd name="connsiteY113" fmla="*/ 639164 h 3551932"/>
              <a:gd name="connsiteX114" fmla="*/ 3509114 w 3639038"/>
              <a:gd name="connsiteY114" fmla="*/ 631544 h 3551932"/>
              <a:gd name="connsiteX115" fmla="*/ 3562454 w 3639038"/>
              <a:gd name="connsiteY115" fmla="*/ 631544 h 3551932"/>
              <a:gd name="connsiteX116" fmla="*/ 3604364 w 3639038"/>
              <a:gd name="connsiteY116" fmla="*/ 639164 h 3551932"/>
              <a:gd name="connsiteX117" fmla="*/ 3581503 w 3639038"/>
              <a:gd name="connsiteY117" fmla="*/ 212444 h 3551932"/>
              <a:gd name="connsiteX118" fmla="*/ 2929993 w 3639038"/>
              <a:gd name="connsiteY118" fmla="*/ 56234 h 3551932"/>
              <a:gd name="connsiteX119" fmla="*/ 362053 w 3639038"/>
              <a:gd name="connsiteY119" fmla="*/ 1233524 h 3551932"/>
              <a:gd name="connsiteX120" fmla="*/ 371578 w 3639038"/>
              <a:gd name="connsiteY120" fmla="*/ 1971235 h 3551932"/>
              <a:gd name="connsiteX121" fmla="*/ 469209 w 3639038"/>
              <a:gd name="connsiteY121" fmla="*/ 2233173 h 3551932"/>
              <a:gd name="connsiteX122" fmla="*/ 364435 w 3639038"/>
              <a:gd name="connsiteY122" fmla="*/ 2499873 h 3551932"/>
              <a:gd name="connsiteX123" fmla="*/ 171553 w 3639038"/>
              <a:gd name="connsiteY123" fmla="*/ 2590360 h 3551932"/>
              <a:gd name="connsiteX124" fmla="*/ 154885 w 3639038"/>
              <a:gd name="connsiteY124" fmla="*/ 2618935 h 3551932"/>
              <a:gd name="connsiteX125" fmla="*/ 116785 w 3639038"/>
              <a:gd name="connsiteY125" fmla="*/ 2649892 h 3551932"/>
              <a:gd name="connsiteX126" fmla="*/ 28678 w 3639038"/>
              <a:gd name="connsiteY126" fmla="*/ 2795148 h 3551932"/>
              <a:gd name="connsiteX127" fmla="*/ 103 w 3639038"/>
              <a:gd name="connsiteY127" fmla="*/ 2888017 h 3551932"/>
              <a:gd name="connsiteX128" fmla="*/ 31060 w 3639038"/>
              <a:gd name="connsiteY128" fmla="*/ 2907067 h 3551932"/>
              <a:gd name="connsiteX129" fmla="*/ 138217 w 3639038"/>
              <a:gd name="connsiteY129" fmla="*/ 2899923 h 3551932"/>
              <a:gd name="connsiteX130" fmla="*/ 204891 w 3639038"/>
              <a:gd name="connsiteY130" fmla="*/ 2918973 h 3551932"/>
              <a:gd name="connsiteX131" fmla="*/ 285853 w 3639038"/>
              <a:gd name="connsiteY131" fmla="*/ 2926117 h 3551932"/>
              <a:gd name="connsiteX132" fmla="*/ 316810 w 3639038"/>
              <a:gd name="connsiteY132" fmla="*/ 2926117 h 3551932"/>
              <a:gd name="connsiteX133" fmla="*/ 326335 w 3639038"/>
              <a:gd name="connsiteY133" fmla="*/ 2961835 h 3551932"/>
              <a:gd name="connsiteX134" fmla="*/ 352528 w 3639038"/>
              <a:gd name="connsiteY134" fmla="*/ 3049942 h 3551932"/>
              <a:gd name="connsiteX135" fmla="*/ 338241 w 3639038"/>
              <a:gd name="connsiteY135" fmla="*/ 3099948 h 3551932"/>
              <a:gd name="connsiteX136" fmla="*/ 333479 w 3639038"/>
              <a:gd name="connsiteY136" fmla="*/ 3164242 h 3551932"/>
              <a:gd name="connsiteX137" fmla="*/ 541124 w 3639038"/>
              <a:gd name="connsiteY137" fmla="*/ 3466184 h 3551932"/>
              <a:gd name="connsiteX0" fmla="*/ 556364 w 3639038"/>
              <a:gd name="connsiteY0" fmla="*/ 3469994 h 3551932"/>
              <a:gd name="connsiteX1" fmla="*/ 666854 w 3639038"/>
              <a:gd name="connsiteY1" fmla="*/ 3500474 h 3551932"/>
              <a:gd name="connsiteX2" fmla="*/ 697334 w 3639038"/>
              <a:gd name="connsiteY2" fmla="*/ 3485234 h 3551932"/>
              <a:gd name="connsiteX3" fmla="*/ 758294 w 3639038"/>
              <a:gd name="connsiteY3" fmla="*/ 3428084 h 3551932"/>
              <a:gd name="connsiteX4" fmla="*/ 788774 w 3639038"/>
              <a:gd name="connsiteY4" fmla="*/ 3416654 h 3551932"/>
              <a:gd name="connsiteX5" fmla="*/ 819254 w 3639038"/>
              <a:gd name="connsiteY5" fmla="*/ 3538574 h 3551932"/>
              <a:gd name="connsiteX6" fmla="*/ 899264 w 3639038"/>
              <a:gd name="connsiteY6" fmla="*/ 3546194 h 3551932"/>
              <a:gd name="connsiteX7" fmla="*/ 944984 w 3639038"/>
              <a:gd name="connsiteY7" fmla="*/ 3515714 h 3551932"/>
              <a:gd name="connsiteX8" fmla="*/ 979274 w 3639038"/>
              <a:gd name="connsiteY8" fmla="*/ 3504284 h 3551932"/>
              <a:gd name="connsiteX9" fmla="*/ 1036424 w 3639038"/>
              <a:gd name="connsiteY9" fmla="*/ 3519524 h 3551932"/>
              <a:gd name="connsiteX10" fmla="*/ 1070714 w 3639038"/>
              <a:gd name="connsiteY10" fmla="*/ 3485234 h 3551932"/>
              <a:gd name="connsiteX11" fmla="*/ 1101194 w 3639038"/>
              <a:gd name="connsiteY11" fmla="*/ 3424274 h 3551932"/>
              <a:gd name="connsiteX12" fmla="*/ 1112624 w 3639038"/>
              <a:gd name="connsiteY12" fmla="*/ 3397604 h 3551932"/>
              <a:gd name="connsiteX13" fmla="*/ 1127864 w 3639038"/>
              <a:gd name="connsiteY13" fmla="*/ 3332834 h 3551932"/>
              <a:gd name="connsiteX14" fmla="*/ 1177394 w 3639038"/>
              <a:gd name="connsiteY14" fmla="*/ 3264254 h 3551932"/>
              <a:gd name="connsiteX15" fmla="*/ 1230734 w 3639038"/>
              <a:gd name="connsiteY15" fmla="*/ 3249014 h 3551932"/>
              <a:gd name="connsiteX16" fmla="*/ 1261214 w 3639038"/>
              <a:gd name="connsiteY16" fmla="*/ 3245204 h 3551932"/>
              <a:gd name="connsiteX17" fmla="*/ 1306934 w 3639038"/>
              <a:gd name="connsiteY17" fmla="*/ 3252824 h 3551932"/>
              <a:gd name="connsiteX18" fmla="*/ 1390754 w 3639038"/>
              <a:gd name="connsiteY18" fmla="*/ 3260444 h 3551932"/>
              <a:gd name="connsiteX19" fmla="*/ 1413614 w 3639038"/>
              <a:gd name="connsiteY19" fmla="*/ 3268064 h 3551932"/>
              <a:gd name="connsiteX20" fmla="*/ 1451714 w 3639038"/>
              <a:gd name="connsiteY20" fmla="*/ 3249014 h 3551932"/>
              <a:gd name="connsiteX21" fmla="*/ 1501244 w 3639038"/>
              <a:gd name="connsiteY21" fmla="*/ 3233774 h 3551932"/>
              <a:gd name="connsiteX22" fmla="*/ 1550774 w 3639038"/>
              <a:gd name="connsiteY22" fmla="*/ 3229964 h 3551932"/>
              <a:gd name="connsiteX23" fmla="*/ 1585064 w 3639038"/>
              <a:gd name="connsiteY23" fmla="*/ 3222344 h 3551932"/>
              <a:gd name="connsiteX24" fmla="*/ 1634594 w 3639038"/>
              <a:gd name="connsiteY24" fmla="*/ 3180434 h 3551932"/>
              <a:gd name="connsiteX25" fmla="*/ 1668884 w 3639038"/>
              <a:gd name="connsiteY25" fmla="*/ 3134714 h 3551932"/>
              <a:gd name="connsiteX26" fmla="*/ 1661264 w 3639038"/>
              <a:gd name="connsiteY26" fmla="*/ 3100424 h 3551932"/>
              <a:gd name="connsiteX27" fmla="*/ 1767944 w 3639038"/>
              <a:gd name="connsiteY27" fmla="*/ 3024224 h 3551932"/>
              <a:gd name="connsiteX28" fmla="*/ 1836524 w 3639038"/>
              <a:gd name="connsiteY28" fmla="*/ 2989934 h 3551932"/>
              <a:gd name="connsiteX29" fmla="*/ 1912724 w 3639038"/>
              <a:gd name="connsiteY29" fmla="*/ 2967074 h 3551932"/>
              <a:gd name="connsiteX30" fmla="*/ 1958444 w 3639038"/>
              <a:gd name="connsiteY30" fmla="*/ 2928974 h 3551932"/>
              <a:gd name="connsiteX31" fmla="*/ 2042264 w 3639038"/>
              <a:gd name="connsiteY31" fmla="*/ 2902304 h 3551932"/>
              <a:gd name="connsiteX32" fmla="*/ 2099414 w 3639038"/>
              <a:gd name="connsiteY32" fmla="*/ 2894684 h 3551932"/>
              <a:gd name="connsiteX33" fmla="*/ 2118464 w 3639038"/>
              <a:gd name="connsiteY33" fmla="*/ 2883254 h 3551932"/>
              <a:gd name="connsiteX34" fmla="*/ 2118464 w 3639038"/>
              <a:gd name="connsiteY34" fmla="*/ 2856584 h 3551932"/>
              <a:gd name="connsiteX35" fmla="*/ 2156564 w 3639038"/>
              <a:gd name="connsiteY35" fmla="*/ 2829914 h 3551932"/>
              <a:gd name="connsiteX36" fmla="*/ 2236574 w 3639038"/>
              <a:gd name="connsiteY36" fmla="*/ 2826104 h 3551932"/>
              <a:gd name="connsiteX37" fmla="*/ 2274674 w 3639038"/>
              <a:gd name="connsiteY37" fmla="*/ 2807054 h 3551932"/>
              <a:gd name="connsiteX38" fmla="*/ 2259434 w 3639038"/>
              <a:gd name="connsiteY38" fmla="*/ 2761334 h 3551932"/>
              <a:gd name="connsiteX39" fmla="*/ 2270864 w 3639038"/>
              <a:gd name="connsiteY39" fmla="*/ 2719424 h 3551932"/>
              <a:gd name="connsiteX40" fmla="*/ 2236574 w 3639038"/>
              <a:gd name="connsiteY40" fmla="*/ 2669894 h 3551932"/>
              <a:gd name="connsiteX41" fmla="*/ 2221334 w 3639038"/>
              <a:gd name="connsiteY41" fmla="*/ 2608934 h 3551932"/>
              <a:gd name="connsiteX42" fmla="*/ 2221334 w 3639038"/>
              <a:gd name="connsiteY42" fmla="*/ 2555594 h 3551932"/>
              <a:gd name="connsiteX43" fmla="*/ 2259434 w 3639038"/>
              <a:gd name="connsiteY43" fmla="*/ 2483204 h 3551932"/>
              <a:gd name="connsiteX44" fmla="*/ 2343254 w 3639038"/>
              <a:gd name="connsiteY44" fmla="*/ 2467964 h 3551932"/>
              <a:gd name="connsiteX45" fmla="*/ 2354684 w 3639038"/>
              <a:gd name="connsiteY45" fmla="*/ 2445104 h 3551932"/>
              <a:gd name="connsiteX46" fmla="*/ 2320394 w 3639038"/>
              <a:gd name="connsiteY46" fmla="*/ 2441294 h 3551932"/>
              <a:gd name="connsiteX47" fmla="*/ 2305154 w 3639038"/>
              <a:gd name="connsiteY47" fmla="*/ 2410814 h 3551932"/>
              <a:gd name="connsiteX48" fmla="*/ 2282294 w 3639038"/>
              <a:gd name="connsiteY48" fmla="*/ 2399384 h 3551932"/>
              <a:gd name="connsiteX49" fmla="*/ 2343254 w 3639038"/>
              <a:gd name="connsiteY49" fmla="*/ 2368904 h 3551932"/>
              <a:gd name="connsiteX50" fmla="*/ 2373734 w 3639038"/>
              <a:gd name="connsiteY50" fmla="*/ 2357474 h 3551932"/>
              <a:gd name="connsiteX51" fmla="*/ 2404214 w 3639038"/>
              <a:gd name="connsiteY51" fmla="*/ 2357474 h 3551932"/>
              <a:gd name="connsiteX52" fmla="*/ 2415644 w 3639038"/>
              <a:gd name="connsiteY52" fmla="*/ 2372714 h 3551932"/>
              <a:gd name="connsiteX53" fmla="*/ 2434694 w 3639038"/>
              <a:gd name="connsiteY53" fmla="*/ 2338424 h 3551932"/>
              <a:gd name="connsiteX54" fmla="*/ 2411834 w 3639038"/>
              <a:gd name="connsiteY54" fmla="*/ 2296514 h 3551932"/>
              <a:gd name="connsiteX55" fmla="*/ 2392784 w 3639038"/>
              <a:gd name="connsiteY55" fmla="*/ 2174594 h 3551932"/>
              <a:gd name="connsiteX56" fmla="*/ 2366114 w 3639038"/>
              <a:gd name="connsiteY56" fmla="*/ 2098394 h 3551932"/>
              <a:gd name="connsiteX57" fmla="*/ 2350874 w 3639038"/>
              <a:gd name="connsiteY57" fmla="*/ 2041244 h 3551932"/>
              <a:gd name="connsiteX58" fmla="*/ 2320394 w 3639038"/>
              <a:gd name="connsiteY58" fmla="*/ 1980284 h 3551932"/>
              <a:gd name="connsiteX59" fmla="*/ 2301344 w 3639038"/>
              <a:gd name="connsiteY59" fmla="*/ 1934564 h 3551932"/>
              <a:gd name="connsiteX60" fmla="*/ 2308964 w 3639038"/>
              <a:gd name="connsiteY60" fmla="*/ 1846934 h 3551932"/>
              <a:gd name="connsiteX61" fmla="*/ 2312774 w 3639038"/>
              <a:gd name="connsiteY61" fmla="*/ 1835504 h 3551932"/>
              <a:gd name="connsiteX62" fmla="*/ 2297534 w 3639038"/>
              <a:gd name="connsiteY62" fmla="*/ 1820264 h 3551932"/>
              <a:gd name="connsiteX63" fmla="*/ 2293724 w 3639038"/>
              <a:gd name="connsiteY63" fmla="*/ 1732634 h 3551932"/>
              <a:gd name="connsiteX64" fmla="*/ 2293724 w 3639038"/>
              <a:gd name="connsiteY64" fmla="*/ 1709774 h 3551932"/>
              <a:gd name="connsiteX65" fmla="*/ 2331824 w 3639038"/>
              <a:gd name="connsiteY65" fmla="*/ 1656434 h 3551932"/>
              <a:gd name="connsiteX66" fmla="*/ 2308964 w 3639038"/>
              <a:gd name="connsiteY66" fmla="*/ 1629764 h 3551932"/>
              <a:gd name="connsiteX67" fmla="*/ 2267054 w 3639038"/>
              <a:gd name="connsiteY67" fmla="*/ 1625954 h 3551932"/>
              <a:gd name="connsiteX68" fmla="*/ 2240384 w 3639038"/>
              <a:gd name="connsiteY68" fmla="*/ 1622144 h 3551932"/>
              <a:gd name="connsiteX69" fmla="*/ 2171804 w 3639038"/>
              <a:gd name="connsiteY69" fmla="*/ 1618334 h 3551932"/>
              <a:gd name="connsiteX70" fmla="*/ 2137514 w 3639038"/>
              <a:gd name="connsiteY70" fmla="*/ 1584044 h 3551932"/>
              <a:gd name="connsiteX71" fmla="*/ 2183234 w 3639038"/>
              <a:gd name="connsiteY71" fmla="*/ 1534514 h 3551932"/>
              <a:gd name="connsiteX72" fmla="*/ 2244194 w 3639038"/>
              <a:gd name="connsiteY72" fmla="*/ 1519274 h 3551932"/>
              <a:gd name="connsiteX73" fmla="*/ 2305154 w 3639038"/>
              <a:gd name="connsiteY73" fmla="*/ 1523084 h 3551932"/>
              <a:gd name="connsiteX74" fmla="*/ 2354684 w 3639038"/>
              <a:gd name="connsiteY74" fmla="*/ 1484984 h 3551932"/>
              <a:gd name="connsiteX75" fmla="*/ 2396594 w 3639038"/>
              <a:gd name="connsiteY75" fmla="*/ 1484984 h 3551932"/>
              <a:gd name="connsiteX76" fmla="*/ 2438504 w 3639038"/>
              <a:gd name="connsiteY76" fmla="*/ 1477364 h 3551932"/>
              <a:gd name="connsiteX77" fmla="*/ 2545184 w 3639038"/>
              <a:gd name="connsiteY77" fmla="*/ 1443074 h 3551932"/>
              <a:gd name="connsiteX78" fmla="*/ 2617574 w 3639038"/>
              <a:gd name="connsiteY78" fmla="*/ 1420214 h 3551932"/>
              <a:gd name="connsiteX79" fmla="*/ 2674724 w 3639038"/>
              <a:gd name="connsiteY79" fmla="*/ 1397354 h 3551932"/>
              <a:gd name="connsiteX80" fmla="*/ 2731874 w 3639038"/>
              <a:gd name="connsiteY80" fmla="*/ 1378304 h 3551932"/>
              <a:gd name="connsiteX81" fmla="*/ 2750924 w 3639038"/>
              <a:gd name="connsiteY81" fmla="*/ 1424024 h 3551932"/>
              <a:gd name="connsiteX82" fmla="*/ 2785214 w 3639038"/>
              <a:gd name="connsiteY82" fmla="*/ 1465934 h 3551932"/>
              <a:gd name="connsiteX83" fmla="*/ 2846174 w 3639038"/>
              <a:gd name="connsiteY83" fmla="*/ 1450694 h 3551932"/>
              <a:gd name="connsiteX84" fmla="*/ 2884274 w 3639038"/>
              <a:gd name="connsiteY84" fmla="*/ 1435454 h 3551932"/>
              <a:gd name="connsiteX85" fmla="*/ 2914754 w 3639038"/>
              <a:gd name="connsiteY85" fmla="*/ 1443074 h 3551932"/>
              <a:gd name="connsiteX86" fmla="*/ 2964284 w 3639038"/>
              <a:gd name="connsiteY86" fmla="*/ 1477364 h 3551932"/>
              <a:gd name="connsiteX87" fmla="*/ 2998574 w 3639038"/>
              <a:gd name="connsiteY87" fmla="*/ 1458314 h 3551932"/>
              <a:gd name="connsiteX88" fmla="*/ 2998574 w 3639038"/>
              <a:gd name="connsiteY88" fmla="*/ 1431644 h 3551932"/>
              <a:gd name="connsiteX89" fmla="*/ 3013814 w 3639038"/>
              <a:gd name="connsiteY89" fmla="*/ 1393544 h 3551932"/>
              <a:gd name="connsiteX90" fmla="*/ 3010004 w 3639038"/>
              <a:gd name="connsiteY90" fmla="*/ 1332584 h 3551932"/>
              <a:gd name="connsiteX91" fmla="*/ 2952854 w 3639038"/>
              <a:gd name="connsiteY91" fmla="*/ 1317344 h 3551932"/>
              <a:gd name="connsiteX92" fmla="*/ 2910944 w 3639038"/>
              <a:gd name="connsiteY92" fmla="*/ 1313534 h 3551932"/>
              <a:gd name="connsiteX93" fmla="*/ 2907134 w 3639038"/>
              <a:gd name="connsiteY93" fmla="*/ 1271624 h 3551932"/>
              <a:gd name="connsiteX94" fmla="*/ 2929994 w 3639038"/>
              <a:gd name="connsiteY94" fmla="*/ 1191614 h 3551932"/>
              <a:gd name="connsiteX95" fmla="*/ 2960474 w 3639038"/>
              <a:gd name="connsiteY95" fmla="*/ 1145894 h 3551932"/>
              <a:gd name="connsiteX96" fmla="*/ 2979524 w 3639038"/>
              <a:gd name="connsiteY96" fmla="*/ 1092554 h 3551932"/>
              <a:gd name="connsiteX97" fmla="*/ 3002384 w 3639038"/>
              <a:gd name="connsiteY97" fmla="*/ 1031594 h 3551932"/>
              <a:gd name="connsiteX98" fmla="*/ 3029054 w 3639038"/>
              <a:gd name="connsiteY98" fmla="*/ 947774 h 3551932"/>
              <a:gd name="connsiteX99" fmla="*/ 3029054 w 3639038"/>
              <a:gd name="connsiteY99" fmla="*/ 905864 h 3551932"/>
              <a:gd name="connsiteX100" fmla="*/ 3048104 w 3639038"/>
              <a:gd name="connsiteY100" fmla="*/ 841094 h 3551932"/>
              <a:gd name="connsiteX101" fmla="*/ 3067154 w 3639038"/>
              <a:gd name="connsiteY101" fmla="*/ 780134 h 3551932"/>
              <a:gd name="connsiteX102" fmla="*/ 3074774 w 3639038"/>
              <a:gd name="connsiteY102" fmla="*/ 734414 h 3551932"/>
              <a:gd name="connsiteX103" fmla="*/ 3109064 w 3639038"/>
              <a:gd name="connsiteY103" fmla="*/ 684884 h 3551932"/>
              <a:gd name="connsiteX104" fmla="*/ 3112874 w 3639038"/>
              <a:gd name="connsiteY104" fmla="*/ 650594 h 3551932"/>
              <a:gd name="connsiteX105" fmla="*/ 3128114 w 3639038"/>
              <a:gd name="connsiteY105" fmla="*/ 620114 h 3551932"/>
              <a:gd name="connsiteX106" fmla="*/ 3128114 w 3639038"/>
              <a:gd name="connsiteY106" fmla="*/ 582014 h 3551932"/>
              <a:gd name="connsiteX107" fmla="*/ 3135734 w 3639038"/>
              <a:gd name="connsiteY107" fmla="*/ 524864 h 3551932"/>
              <a:gd name="connsiteX108" fmla="*/ 3185264 w 3639038"/>
              <a:gd name="connsiteY108" fmla="*/ 524864 h 3551932"/>
              <a:gd name="connsiteX109" fmla="*/ 3242414 w 3639038"/>
              <a:gd name="connsiteY109" fmla="*/ 578204 h 3551932"/>
              <a:gd name="connsiteX110" fmla="*/ 3330044 w 3639038"/>
              <a:gd name="connsiteY110" fmla="*/ 612494 h 3551932"/>
              <a:gd name="connsiteX111" fmla="*/ 3391004 w 3639038"/>
              <a:gd name="connsiteY111" fmla="*/ 627734 h 3551932"/>
              <a:gd name="connsiteX112" fmla="*/ 3429104 w 3639038"/>
              <a:gd name="connsiteY112" fmla="*/ 642974 h 3551932"/>
              <a:gd name="connsiteX113" fmla="*/ 3467204 w 3639038"/>
              <a:gd name="connsiteY113" fmla="*/ 639164 h 3551932"/>
              <a:gd name="connsiteX114" fmla="*/ 3509114 w 3639038"/>
              <a:gd name="connsiteY114" fmla="*/ 631544 h 3551932"/>
              <a:gd name="connsiteX115" fmla="*/ 3562454 w 3639038"/>
              <a:gd name="connsiteY115" fmla="*/ 631544 h 3551932"/>
              <a:gd name="connsiteX116" fmla="*/ 3604364 w 3639038"/>
              <a:gd name="connsiteY116" fmla="*/ 639164 h 3551932"/>
              <a:gd name="connsiteX117" fmla="*/ 3581503 w 3639038"/>
              <a:gd name="connsiteY117" fmla="*/ 212444 h 3551932"/>
              <a:gd name="connsiteX118" fmla="*/ 2929993 w 3639038"/>
              <a:gd name="connsiteY118" fmla="*/ 56234 h 3551932"/>
              <a:gd name="connsiteX119" fmla="*/ 362053 w 3639038"/>
              <a:gd name="connsiteY119" fmla="*/ 1233524 h 3551932"/>
              <a:gd name="connsiteX120" fmla="*/ 371578 w 3639038"/>
              <a:gd name="connsiteY120" fmla="*/ 1971235 h 3551932"/>
              <a:gd name="connsiteX121" fmla="*/ 469209 w 3639038"/>
              <a:gd name="connsiteY121" fmla="*/ 2233173 h 3551932"/>
              <a:gd name="connsiteX122" fmla="*/ 364435 w 3639038"/>
              <a:gd name="connsiteY122" fmla="*/ 2499873 h 3551932"/>
              <a:gd name="connsiteX123" fmla="*/ 171553 w 3639038"/>
              <a:gd name="connsiteY123" fmla="*/ 2590360 h 3551932"/>
              <a:gd name="connsiteX124" fmla="*/ 154885 w 3639038"/>
              <a:gd name="connsiteY124" fmla="*/ 2618935 h 3551932"/>
              <a:gd name="connsiteX125" fmla="*/ 116785 w 3639038"/>
              <a:gd name="connsiteY125" fmla="*/ 2649892 h 3551932"/>
              <a:gd name="connsiteX126" fmla="*/ 28678 w 3639038"/>
              <a:gd name="connsiteY126" fmla="*/ 2795148 h 3551932"/>
              <a:gd name="connsiteX127" fmla="*/ 103 w 3639038"/>
              <a:gd name="connsiteY127" fmla="*/ 2888017 h 3551932"/>
              <a:gd name="connsiteX128" fmla="*/ 31060 w 3639038"/>
              <a:gd name="connsiteY128" fmla="*/ 2907067 h 3551932"/>
              <a:gd name="connsiteX129" fmla="*/ 138217 w 3639038"/>
              <a:gd name="connsiteY129" fmla="*/ 2899923 h 3551932"/>
              <a:gd name="connsiteX130" fmla="*/ 204891 w 3639038"/>
              <a:gd name="connsiteY130" fmla="*/ 2918973 h 3551932"/>
              <a:gd name="connsiteX131" fmla="*/ 285853 w 3639038"/>
              <a:gd name="connsiteY131" fmla="*/ 2926117 h 3551932"/>
              <a:gd name="connsiteX132" fmla="*/ 316810 w 3639038"/>
              <a:gd name="connsiteY132" fmla="*/ 2926117 h 3551932"/>
              <a:gd name="connsiteX133" fmla="*/ 326335 w 3639038"/>
              <a:gd name="connsiteY133" fmla="*/ 2961835 h 3551932"/>
              <a:gd name="connsiteX134" fmla="*/ 345384 w 3639038"/>
              <a:gd name="connsiteY134" fmla="*/ 3049942 h 3551932"/>
              <a:gd name="connsiteX135" fmla="*/ 338241 w 3639038"/>
              <a:gd name="connsiteY135" fmla="*/ 3099948 h 3551932"/>
              <a:gd name="connsiteX136" fmla="*/ 333479 w 3639038"/>
              <a:gd name="connsiteY136" fmla="*/ 3164242 h 3551932"/>
              <a:gd name="connsiteX137" fmla="*/ 541124 w 3639038"/>
              <a:gd name="connsiteY137" fmla="*/ 3466184 h 3551932"/>
              <a:gd name="connsiteX0" fmla="*/ 556364 w 3639038"/>
              <a:gd name="connsiteY0" fmla="*/ 3469994 h 3551932"/>
              <a:gd name="connsiteX1" fmla="*/ 666854 w 3639038"/>
              <a:gd name="connsiteY1" fmla="*/ 3500474 h 3551932"/>
              <a:gd name="connsiteX2" fmla="*/ 697334 w 3639038"/>
              <a:gd name="connsiteY2" fmla="*/ 3485234 h 3551932"/>
              <a:gd name="connsiteX3" fmla="*/ 758294 w 3639038"/>
              <a:gd name="connsiteY3" fmla="*/ 3428084 h 3551932"/>
              <a:gd name="connsiteX4" fmla="*/ 788774 w 3639038"/>
              <a:gd name="connsiteY4" fmla="*/ 3416654 h 3551932"/>
              <a:gd name="connsiteX5" fmla="*/ 819254 w 3639038"/>
              <a:gd name="connsiteY5" fmla="*/ 3538574 h 3551932"/>
              <a:gd name="connsiteX6" fmla="*/ 899264 w 3639038"/>
              <a:gd name="connsiteY6" fmla="*/ 3546194 h 3551932"/>
              <a:gd name="connsiteX7" fmla="*/ 944984 w 3639038"/>
              <a:gd name="connsiteY7" fmla="*/ 3515714 h 3551932"/>
              <a:gd name="connsiteX8" fmla="*/ 979274 w 3639038"/>
              <a:gd name="connsiteY8" fmla="*/ 3504284 h 3551932"/>
              <a:gd name="connsiteX9" fmla="*/ 1036424 w 3639038"/>
              <a:gd name="connsiteY9" fmla="*/ 3519524 h 3551932"/>
              <a:gd name="connsiteX10" fmla="*/ 1070714 w 3639038"/>
              <a:gd name="connsiteY10" fmla="*/ 3485234 h 3551932"/>
              <a:gd name="connsiteX11" fmla="*/ 1101194 w 3639038"/>
              <a:gd name="connsiteY11" fmla="*/ 3424274 h 3551932"/>
              <a:gd name="connsiteX12" fmla="*/ 1112624 w 3639038"/>
              <a:gd name="connsiteY12" fmla="*/ 3397604 h 3551932"/>
              <a:gd name="connsiteX13" fmla="*/ 1127864 w 3639038"/>
              <a:gd name="connsiteY13" fmla="*/ 3332834 h 3551932"/>
              <a:gd name="connsiteX14" fmla="*/ 1177394 w 3639038"/>
              <a:gd name="connsiteY14" fmla="*/ 3264254 h 3551932"/>
              <a:gd name="connsiteX15" fmla="*/ 1230734 w 3639038"/>
              <a:gd name="connsiteY15" fmla="*/ 3249014 h 3551932"/>
              <a:gd name="connsiteX16" fmla="*/ 1261214 w 3639038"/>
              <a:gd name="connsiteY16" fmla="*/ 3245204 h 3551932"/>
              <a:gd name="connsiteX17" fmla="*/ 1306934 w 3639038"/>
              <a:gd name="connsiteY17" fmla="*/ 3252824 h 3551932"/>
              <a:gd name="connsiteX18" fmla="*/ 1390754 w 3639038"/>
              <a:gd name="connsiteY18" fmla="*/ 3260444 h 3551932"/>
              <a:gd name="connsiteX19" fmla="*/ 1413614 w 3639038"/>
              <a:gd name="connsiteY19" fmla="*/ 3268064 h 3551932"/>
              <a:gd name="connsiteX20" fmla="*/ 1451714 w 3639038"/>
              <a:gd name="connsiteY20" fmla="*/ 3249014 h 3551932"/>
              <a:gd name="connsiteX21" fmla="*/ 1501244 w 3639038"/>
              <a:gd name="connsiteY21" fmla="*/ 3233774 h 3551932"/>
              <a:gd name="connsiteX22" fmla="*/ 1550774 w 3639038"/>
              <a:gd name="connsiteY22" fmla="*/ 3229964 h 3551932"/>
              <a:gd name="connsiteX23" fmla="*/ 1585064 w 3639038"/>
              <a:gd name="connsiteY23" fmla="*/ 3222344 h 3551932"/>
              <a:gd name="connsiteX24" fmla="*/ 1634594 w 3639038"/>
              <a:gd name="connsiteY24" fmla="*/ 3180434 h 3551932"/>
              <a:gd name="connsiteX25" fmla="*/ 1668884 w 3639038"/>
              <a:gd name="connsiteY25" fmla="*/ 3134714 h 3551932"/>
              <a:gd name="connsiteX26" fmla="*/ 1661264 w 3639038"/>
              <a:gd name="connsiteY26" fmla="*/ 3100424 h 3551932"/>
              <a:gd name="connsiteX27" fmla="*/ 1767944 w 3639038"/>
              <a:gd name="connsiteY27" fmla="*/ 3024224 h 3551932"/>
              <a:gd name="connsiteX28" fmla="*/ 1836524 w 3639038"/>
              <a:gd name="connsiteY28" fmla="*/ 2989934 h 3551932"/>
              <a:gd name="connsiteX29" fmla="*/ 1912724 w 3639038"/>
              <a:gd name="connsiteY29" fmla="*/ 2967074 h 3551932"/>
              <a:gd name="connsiteX30" fmla="*/ 1958444 w 3639038"/>
              <a:gd name="connsiteY30" fmla="*/ 2928974 h 3551932"/>
              <a:gd name="connsiteX31" fmla="*/ 2042264 w 3639038"/>
              <a:gd name="connsiteY31" fmla="*/ 2902304 h 3551932"/>
              <a:gd name="connsiteX32" fmla="*/ 2099414 w 3639038"/>
              <a:gd name="connsiteY32" fmla="*/ 2894684 h 3551932"/>
              <a:gd name="connsiteX33" fmla="*/ 2118464 w 3639038"/>
              <a:gd name="connsiteY33" fmla="*/ 2883254 h 3551932"/>
              <a:gd name="connsiteX34" fmla="*/ 2118464 w 3639038"/>
              <a:gd name="connsiteY34" fmla="*/ 2856584 h 3551932"/>
              <a:gd name="connsiteX35" fmla="*/ 2156564 w 3639038"/>
              <a:gd name="connsiteY35" fmla="*/ 2829914 h 3551932"/>
              <a:gd name="connsiteX36" fmla="*/ 2236574 w 3639038"/>
              <a:gd name="connsiteY36" fmla="*/ 2826104 h 3551932"/>
              <a:gd name="connsiteX37" fmla="*/ 2274674 w 3639038"/>
              <a:gd name="connsiteY37" fmla="*/ 2807054 h 3551932"/>
              <a:gd name="connsiteX38" fmla="*/ 2259434 w 3639038"/>
              <a:gd name="connsiteY38" fmla="*/ 2761334 h 3551932"/>
              <a:gd name="connsiteX39" fmla="*/ 2270864 w 3639038"/>
              <a:gd name="connsiteY39" fmla="*/ 2719424 h 3551932"/>
              <a:gd name="connsiteX40" fmla="*/ 2236574 w 3639038"/>
              <a:gd name="connsiteY40" fmla="*/ 2669894 h 3551932"/>
              <a:gd name="connsiteX41" fmla="*/ 2221334 w 3639038"/>
              <a:gd name="connsiteY41" fmla="*/ 2608934 h 3551932"/>
              <a:gd name="connsiteX42" fmla="*/ 2221334 w 3639038"/>
              <a:gd name="connsiteY42" fmla="*/ 2555594 h 3551932"/>
              <a:gd name="connsiteX43" fmla="*/ 2259434 w 3639038"/>
              <a:gd name="connsiteY43" fmla="*/ 2483204 h 3551932"/>
              <a:gd name="connsiteX44" fmla="*/ 2343254 w 3639038"/>
              <a:gd name="connsiteY44" fmla="*/ 2467964 h 3551932"/>
              <a:gd name="connsiteX45" fmla="*/ 2354684 w 3639038"/>
              <a:gd name="connsiteY45" fmla="*/ 2445104 h 3551932"/>
              <a:gd name="connsiteX46" fmla="*/ 2320394 w 3639038"/>
              <a:gd name="connsiteY46" fmla="*/ 2441294 h 3551932"/>
              <a:gd name="connsiteX47" fmla="*/ 2305154 w 3639038"/>
              <a:gd name="connsiteY47" fmla="*/ 2410814 h 3551932"/>
              <a:gd name="connsiteX48" fmla="*/ 2282294 w 3639038"/>
              <a:gd name="connsiteY48" fmla="*/ 2399384 h 3551932"/>
              <a:gd name="connsiteX49" fmla="*/ 2343254 w 3639038"/>
              <a:gd name="connsiteY49" fmla="*/ 2368904 h 3551932"/>
              <a:gd name="connsiteX50" fmla="*/ 2373734 w 3639038"/>
              <a:gd name="connsiteY50" fmla="*/ 2357474 h 3551932"/>
              <a:gd name="connsiteX51" fmla="*/ 2404214 w 3639038"/>
              <a:gd name="connsiteY51" fmla="*/ 2357474 h 3551932"/>
              <a:gd name="connsiteX52" fmla="*/ 2415644 w 3639038"/>
              <a:gd name="connsiteY52" fmla="*/ 2372714 h 3551932"/>
              <a:gd name="connsiteX53" fmla="*/ 2434694 w 3639038"/>
              <a:gd name="connsiteY53" fmla="*/ 2338424 h 3551932"/>
              <a:gd name="connsiteX54" fmla="*/ 2411834 w 3639038"/>
              <a:gd name="connsiteY54" fmla="*/ 2296514 h 3551932"/>
              <a:gd name="connsiteX55" fmla="*/ 2392784 w 3639038"/>
              <a:gd name="connsiteY55" fmla="*/ 2174594 h 3551932"/>
              <a:gd name="connsiteX56" fmla="*/ 2366114 w 3639038"/>
              <a:gd name="connsiteY56" fmla="*/ 2098394 h 3551932"/>
              <a:gd name="connsiteX57" fmla="*/ 2350874 w 3639038"/>
              <a:gd name="connsiteY57" fmla="*/ 2041244 h 3551932"/>
              <a:gd name="connsiteX58" fmla="*/ 2320394 w 3639038"/>
              <a:gd name="connsiteY58" fmla="*/ 1980284 h 3551932"/>
              <a:gd name="connsiteX59" fmla="*/ 2301344 w 3639038"/>
              <a:gd name="connsiteY59" fmla="*/ 1934564 h 3551932"/>
              <a:gd name="connsiteX60" fmla="*/ 2308964 w 3639038"/>
              <a:gd name="connsiteY60" fmla="*/ 1846934 h 3551932"/>
              <a:gd name="connsiteX61" fmla="*/ 2312774 w 3639038"/>
              <a:gd name="connsiteY61" fmla="*/ 1835504 h 3551932"/>
              <a:gd name="connsiteX62" fmla="*/ 2297534 w 3639038"/>
              <a:gd name="connsiteY62" fmla="*/ 1820264 h 3551932"/>
              <a:gd name="connsiteX63" fmla="*/ 2293724 w 3639038"/>
              <a:gd name="connsiteY63" fmla="*/ 1732634 h 3551932"/>
              <a:gd name="connsiteX64" fmla="*/ 2293724 w 3639038"/>
              <a:gd name="connsiteY64" fmla="*/ 1709774 h 3551932"/>
              <a:gd name="connsiteX65" fmla="*/ 2331824 w 3639038"/>
              <a:gd name="connsiteY65" fmla="*/ 1656434 h 3551932"/>
              <a:gd name="connsiteX66" fmla="*/ 2308964 w 3639038"/>
              <a:gd name="connsiteY66" fmla="*/ 1629764 h 3551932"/>
              <a:gd name="connsiteX67" fmla="*/ 2267054 w 3639038"/>
              <a:gd name="connsiteY67" fmla="*/ 1625954 h 3551932"/>
              <a:gd name="connsiteX68" fmla="*/ 2240384 w 3639038"/>
              <a:gd name="connsiteY68" fmla="*/ 1622144 h 3551932"/>
              <a:gd name="connsiteX69" fmla="*/ 2171804 w 3639038"/>
              <a:gd name="connsiteY69" fmla="*/ 1618334 h 3551932"/>
              <a:gd name="connsiteX70" fmla="*/ 2137514 w 3639038"/>
              <a:gd name="connsiteY70" fmla="*/ 1584044 h 3551932"/>
              <a:gd name="connsiteX71" fmla="*/ 2183234 w 3639038"/>
              <a:gd name="connsiteY71" fmla="*/ 1534514 h 3551932"/>
              <a:gd name="connsiteX72" fmla="*/ 2244194 w 3639038"/>
              <a:gd name="connsiteY72" fmla="*/ 1519274 h 3551932"/>
              <a:gd name="connsiteX73" fmla="*/ 2305154 w 3639038"/>
              <a:gd name="connsiteY73" fmla="*/ 1523084 h 3551932"/>
              <a:gd name="connsiteX74" fmla="*/ 2354684 w 3639038"/>
              <a:gd name="connsiteY74" fmla="*/ 1484984 h 3551932"/>
              <a:gd name="connsiteX75" fmla="*/ 2396594 w 3639038"/>
              <a:gd name="connsiteY75" fmla="*/ 1484984 h 3551932"/>
              <a:gd name="connsiteX76" fmla="*/ 2438504 w 3639038"/>
              <a:gd name="connsiteY76" fmla="*/ 1477364 h 3551932"/>
              <a:gd name="connsiteX77" fmla="*/ 2545184 w 3639038"/>
              <a:gd name="connsiteY77" fmla="*/ 1443074 h 3551932"/>
              <a:gd name="connsiteX78" fmla="*/ 2617574 w 3639038"/>
              <a:gd name="connsiteY78" fmla="*/ 1420214 h 3551932"/>
              <a:gd name="connsiteX79" fmla="*/ 2674724 w 3639038"/>
              <a:gd name="connsiteY79" fmla="*/ 1397354 h 3551932"/>
              <a:gd name="connsiteX80" fmla="*/ 2731874 w 3639038"/>
              <a:gd name="connsiteY80" fmla="*/ 1378304 h 3551932"/>
              <a:gd name="connsiteX81" fmla="*/ 2750924 w 3639038"/>
              <a:gd name="connsiteY81" fmla="*/ 1424024 h 3551932"/>
              <a:gd name="connsiteX82" fmla="*/ 2785214 w 3639038"/>
              <a:gd name="connsiteY82" fmla="*/ 1465934 h 3551932"/>
              <a:gd name="connsiteX83" fmla="*/ 2846174 w 3639038"/>
              <a:gd name="connsiteY83" fmla="*/ 1450694 h 3551932"/>
              <a:gd name="connsiteX84" fmla="*/ 2884274 w 3639038"/>
              <a:gd name="connsiteY84" fmla="*/ 1435454 h 3551932"/>
              <a:gd name="connsiteX85" fmla="*/ 2914754 w 3639038"/>
              <a:gd name="connsiteY85" fmla="*/ 1443074 h 3551932"/>
              <a:gd name="connsiteX86" fmla="*/ 2964284 w 3639038"/>
              <a:gd name="connsiteY86" fmla="*/ 1477364 h 3551932"/>
              <a:gd name="connsiteX87" fmla="*/ 2998574 w 3639038"/>
              <a:gd name="connsiteY87" fmla="*/ 1458314 h 3551932"/>
              <a:gd name="connsiteX88" fmla="*/ 2998574 w 3639038"/>
              <a:gd name="connsiteY88" fmla="*/ 1431644 h 3551932"/>
              <a:gd name="connsiteX89" fmla="*/ 3013814 w 3639038"/>
              <a:gd name="connsiteY89" fmla="*/ 1393544 h 3551932"/>
              <a:gd name="connsiteX90" fmla="*/ 3010004 w 3639038"/>
              <a:gd name="connsiteY90" fmla="*/ 1332584 h 3551932"/>
              <a:gd name="connsiteX91" fmla="*/ 2952854 w 3639038"/>
              <a:gd name="connsiteY91" fmla="*/ 1317344 h 3551932"/>
              <a:gd name="connsiteX92" fmla="*/ 2910944 w 3639038"/>
              <a:gd name="connsiteY92" fmla="*/ 1313534 h 3551932"/>
              <a:gd name="connsiteX93" fmla="*/ 2907134 w 3639038"/>
              <a:gd name="connsiteY93" fmla="*/ 1271624 h 3551932"/>
              <a:gd name="connsiteX94" fmla="*/ 2929994 w 3639038"/>
              <a:gd name="connsiteY94" fmla="*/ 1191614 h 3551932"/>
              <a:gd name="connsiteX95" fmla="*/ 2960474 w 3639038"/>
              <a:gd name="connsiteY95" fmla="*/ 1145894 h 3551932"/>
              <a:gd name="connsiteX96" fmla="*/ 2979524 w 3639038"/>
              <a:gd name="connsiteY96" fmla="*/ 1092554 h 3551932"/>
              <a:gd name="connsiteX97" fmla="*/ 3002384 w 3639038"/>
              <a:gd name="connsiteY97" fmla="*/ 1031594 h 3551932"/>
              <a:gd name="connsiteX98" fmla="*/ 3029054 w 3639038"/>
              <a:gd name="connsiteY98" fmla="*/ 947774 h 3551932"/>
              <a:gd name="connsiteX99" fmla="*/ 3029054 w 3639038"/>
              <a:gd name="connsiteY99" fmla="*/ 905864 h 3551932"/>
              <a:gd name="connsiteX100" fmla="*/ 3048104 w 3639038"/>
              <a:gd name="connsiteY100" fmla="*/ 841094 h 3551932"/>
              <a:gd name="connsiteX101" fmla="*/ 3067154 w 3639038"/>
              <a:gd name="connsiteY101" fmla="*/ 780134 h 3551932"/>
              <a:gd name="connsiteX102" fmla="*/ 3074774 w 3639038"/>
              <a:gd name="connsiteY102" fmla="*/ 734414 h 3551932"/>
              <a:gd name="connsiteX103" fmla="*/ 3109064 w 3639038"/>
              <a:gd name="connsiteY103" fmla="*/ 684884 h 3551932"/>
              <a:gd name="connsiteX104" fmla="*/ 3112874 w 3639038"/>
              <a:gd name="connsiteY104" fmla="*/ 650594 h 3551932"/>
              <a:gd name="connsiteX105" fmla="*/ 3128114 w 3639038"/>
              <a:gd name="connsiteY105" fmla="*/ 620114 h 3551932"/>
              <a:gd name="connsiteX106" fmla="*/ 3128114 w 3639038"/>
              <a:gd name="connsiteY106" fmla="*/ 582014 h 3551932"/>
              <a:gd name="connsiteX107" fmla="*/ 3135734 w 3639038"/>
              <a:gd name="connsiteY107" fmla="*/ 524864 h 3551932"/>
              <a:gd name="connsiteX108" fmla="*/ 3185264 w 3639038"/>
              <a:gd name="connsiteY108" fmla="*/ 524864 h 3551932"/>
              <a:gd name="connsiteX109" fmla="*/ 3242414 w 3639038"/>
              <a:gd name="connsiteY109" fmla="*/ 578204 h 3551932"/>
              <a:gd name="connsiteX110" fmla="*/ 3330044 w 3639038"/>
              <a:gd name="connsiteY110" fmla="*/ 612494 h 3551932"/>
              <a:gd name="connsiteX111" fmla="*/ 3391004 w 3639038"/>
              <a:gd name="connsiteY111" fmla="*/ 627734 h 3551932"/>
              <a:gd name="connsiteX112" fmla="*/ 3429104 w 3639038"/>
              <a:gd name="connsiteY112" fmla="*/ 642974 h 3551932"/>
              <a:gd name="connsiteX113" fmla="*/ 3467204 w 3639038"/>
              <a:gd name="connsiteY113" fmla="*/ 639164 h 3551932"/>
              <a:gd name="connsiteX114" fmla="*/ 3509114 w 3639038"/>
              <a:gd name="connsiteY114" fmla="*/ 631544 h 3551932"/>
              <a:gd name="connsiteX115" fmla="*/ 3562454 w 3639038"/>
              <a:gd name="connsiteY115" fmla="*/ 631544 h 3551932"/>
              <a:gd name="connsiteX116" fmla="*/ 3604364 w 3639038"/>
              <a:gd name="connsiteY116" fmla="*/ 639164 h 3551932"/>
              <a:gd name="connsiteX117" fmla="*/ 3581503 w 3639038"/>
              <a:gd name="connsiteY117" fmla="*/ 212444 h 3551932"/>
              <a:gd name="connsiteX118" fmla="*/ 2929993 w 3639038"/>
              <a:gd name="connsiteY118" fmla="*/ 56234 h 3551932"/>
              <a:gd name="connsiteX119" fmla="*/ 362053 w 3639038"/>
              <a:gd name="connsiteY119" fmla="*/ 1233524 h 3551932"/>
              <a:gd name="connsiteX120" fmla="*/ 371578 w 3639038"/>
              <a:gd name="connsiteY120" fmla="*/ 1971235 h 3551932"/>
              <a:gd name="connsiteX121" fmla="*/ 469209 w 3639038"/>
              <a:gd name="connsiteY121" fmla="*/ 2233173 h 3551932"/>
              <a:gd name="connsiteX122" fmla="*/ 364435 w 3639038"/>
              <a:gd name="connsiteY122" fmla="*/ 2499873 h 3551932"/>
              <a:gd name="connsiteX123" fmla="*/ 171553 w 3639038"/>
              <a:gd name="connsiteY123" fmla="*/ 2590360 h 3551932"/>
              <a:gd name="connsiteX124" fmla="*/ 154885 w 3639038"/>
              <a:gd name="connsiteY124" fmla="*/ 2618935 h 3551932"/>
              <a:gd name="connsiteX125" fmla="*/ 116785 w 3639038"/>
              <a:gd name="connsiteY125" fmla="*/ 2649892 h 3551932"/>
              <a:gd name="connsiteX126" fmla="*/ 28678 w 3639038"/>
              <a:gd name="connsiteY126" fmla="*/ 2795148 h 3551932"/>
              <a:gd name="connsiteX127" fmla="*/ 103 w 3639038"/>
              <a:gd name="connsiteY127" fmla="*/ 2888017 h 3551932"/>
              <a:gd name="connsiteX128" fmla="*/ 31060 w 3639038"/>
              <a:gd name="connsiteY128" fmla="*/ 2907067 h 3551932"/>
              <a:gd name="connsiteX129" fmla="*/ 138217 w 3639038"/>
              <a:gd name="connsiteY129" fmla="*/ 2899923 h 3551932"/>
              <a:gd name="connsiteX130" fmla="*/ 204891 w 3639038"/>
              <a:gd name="connsiteY130" fmla="*/ 2918973 h 3551932"/>
              <a:gd name="connsiteX131" fmla="*/ 285853 w 3639038"/>
              <a:gd name="connsiteY131" fmla="*/ 2926117 h 3551932"/>
              <a:gd name="connsiteX132" fmla="*/ 316810 w 3639038"/>
              <a:gd name="connsiteY132" fmla="*/ 2926117 h 3551932"/>
              <a:gd name="connsiteX133" fmla="*/ 326335 w 3639038"/>
              <a:gd name="connsiteY133" fmla="*/ 2961835 h 3551932"/>
              <a:gd name="connsiteX134" fmla="*/ 345384 w 3639038"/>
              <a:gd name="connsiteY134" fmla="*/ 3049942 h 3551932"/>
              <a:gd name="connsiteX135" fmla="*/ 338241 w 3639038"/>
              <a:gd name="connsiteY135" fmla="*/ 3099948 h 3551932"/>
              <a:gd name="connsiteX136" fmla="*/ 331097 w 3639038"/>
              <a:gd name="connsiteY136" fmla="*/ 3123760 h 3551932"/>
              <a:gd name="connsiteX137" fmla="*/ 333479 w 3639038"/>
              <a:gd name="connsiteY137" fmla="*/ 3164242 h 3551932"/>
              <a:gd name="connsiteX138" fmla="*/ 541124 w 3639038"/>
              <a:gd name="connsiteY138" fmla="*/ 3466184 h 3551932"/>
              <a:gd name="connsiteX0" fmla="*/ 556364 w 3639038"/>
              <a:gd name="connsiteY0" fmla="*/ 3469994 h 3551932"/>
              <a:gd name="connsiteX1" fmla="*/ 666854 w 3639038"/>
              <a:gd name="connsiteY1" fmla="*/ 3500474 h 3551932"/>
              <a:gd name="connsiteX2" fmla="*/ 697334 w 3639038"/>
              <a:gd name="connsiteY2" fmla="*/ 3485234 h 3551932"/>
              <a:gd name="connsiteX3" fmla="*/ 758294 w 3639038"/>
              <a:gd name="connsiteY3" fmla="*/ 3428084 h 3551932"/>
              <a:gd name="connsiteX4" fmla="*/ 788774 w 3639038"/>
              <a:gd name="connsiteY4" fmla="*/ 3416654 h 3551932"/>
              <a:gd name="connsiteX5" fmla="*/ 819254 w 3639038"/>
              <a:gd name="connsiteY5" fmla="*/ 3538574 h 3551932"/>
              <a:gd name="connsiteX6" fmla="*/ 899264 w 3639038"/>
              <a:gd name="connsiteY6" fmla="*/ 3546194 h 3551932"/>
              <a:gd name="connsiteX7" fmla="*/ 944984 w 3639038"/>
              <a:gd name="connsiteY7" fmla="*/ 3515714 h 3551932"/>
              <a:gd name="connsiteX8" fmla="*/ 979274 w 3639038"/>
              <a:gd name="connsiteY8" fmla="*/ 3504284 h 3551932"/>
              <a:gd name="connsiteX9" fmla="*/ 1036424 w 3639038"/>
              <a:gd name="connsiteY9" fmla="*/ 3519524 h 3551932"/>
              <a:gd name="connsiteX10" fmla="*/ 1070714 w 3639038"/>
              <a:gd name="connsiteY10" fmla="*/ 3485234 h 3551932"/>
              <a:gd name="connsiteX11" fmla="*/ 1101194 w 3639038"/>
              <a:gd name="connsiteY11" fmla="*/ 3424274 h 3551932"/>
              <a:gd name="connsiteX12" fmla="*/ 1112624 w 3639038"/>
              <a:gd name="connsiteY12" fmla="*/ 3397604 h 3551932"/>
              <a:gd name="connsiteX13" fmla="*/ 1127864 w 3639038"/>
              <a:gd name="connsiteY13" fmla="*/ 3332834 h 3551932"/>
              <a:gd name="connsiteX14" fmla="*/ 1177394 w 3639038"/>
              <a:gd name="connsiteY14" fmla="*/ 3264254 h 3551932"/>
              <a:gd name="connsiteX15" fmla="*/ 1230734 w 3639038"/>
              <a:gd name="connsiteY15" fmla="*/ 3249014 h 3551932"/>
              <a:gd name="connsiteX16" fmla="*/ 1261214 w 3639038"/>
              <a:gd name="connsiteY16" fmla="*/ 3245204 h 3551932"/>
              <a:gd name="connsiteX17" fmla="*/ 1306934 w 3639038"/>
              <a:gd name="connsiteY17" fmla="*/ 3252824 h 3551932"/>
              <a:gd name="connsiteX18" fmla="*/ 1390754 w 3639038"/>
              <a:gd name="connsiteY18" fmla="*/ 3260444 h 3551932"/>
              <a:gd name="connsiteX19" fmla="*/ 1413614 w 3639038"/>
              <a:gd name="connsiteY19" fmla="*/ 3268064 h 3551932"/>
              <a:gd name="connsiteX20" fmla="*/ 1451714 w 3639038"/>
              <a:gd name="connsiteY20" fmla="*/ 3249014 h 3551932"/>
              <a:gd name="connsiteX21" fmla="*/ 1501244 w 3639038"/>
              <a:gd name="connsiteY21" fmla="*/ 3233774 h 3551932"/>
              <a:gd name="connsiteX22" fmla="*/ 1550774 w 3639038"/>
              <a:gd name="connsiteY22" fmla="*/ 3229964 h 3551932"/>
              <a:gd name="connsiteX23" fmla="*/ 1585064 w 3639038"/>
              <a:gd name="connsiteY23" fmla="*/ 3222344 h 3551932"/>
              <a:gd name="connsiteX24" fmla="*/ 1634594 w 3639038"/>
              <a:gd name="connsiteY24" fmla="*/ 3180434 h 3551932"/>
              <a:gd name="connsiteX25" fmla="*/ 1668884 w 3639038"/>
              <a:gd name="connsiteY25" fmla="*/ 3134714 h 3551932"/>
              <a:gd name="connsiteX26" fmla="*/ 1661264 w 3639038"/>
              <a:gd name="connsiteY26" fmla="*/ 3100424 h 3551932"/>
              <a:gd name="connsiteX27" fmla="*/ 1767944 w 3639038"/>
              <a:gd name="connsiteY27" fmla="*/ 3024224 h 3551932"/>
              <a:gd name="connsiteX28" fmla="*/ 1836524 w 3639038"/>
              <a:gd name="connsiteY28" fmla="*/ 2989934 h 3551932"/>
              <a:gd name="connsiteX29" fmla="*/ 1912724 w 3639038"/>
              <a:gd name="connsiteY29" fmla="*/ 2967074 h 3551932"/>
              <a:gd name="connsiteX30" fmla="*/ 1958444 w 3639038"/>
              <a:gd name="connsiteY30" fmla="*/ 2928974 h 3551932"/>
              <a:gd name="connsiteX31" fmla="*/ 2042264 w 3639038"/>
              <a:gd name="connsiteY31" fmla="*/ 2902304 h 3551932"/>
              <a:gd name="connsiteX32" fmla="*/ 2099414 w 3639038"/>
              <a:gd name="connsiteY32" fmla="*/ 2894684 h 3551932"/>
              <a:gd name="connsiteX33" fmla="*/ 2118464 w 3639038"/>
              <a:gd name="connsiteY33" fmla="*/ 2883254 h 3551932"/>
              <a:gd name="connsiteX34" fmla="*/ 2118464 w 3639038"/>
              <a:gd name="connsiteY34" fmla="*/ 2856584 h 3551932"/>
              <a:gd name="connsiteX35" fmla="*/ 2156564 w 3639038"/>
              <a:gd name="connsiteY35" fmla="*/ 2829914 h 3551932"/>
              <a:gd name="connsiteX36" fmla="*/ 2236574 w 3639038"/>
              <a:gd name="connsiteY36" fmla="*/ 2826104 h 3551932"/>
              <a:gd name="connsiteX37" fmla="*/ 2274674 w 3639038"/>
              <a:gd name="connsiteY37" fmla="*/ 2807054 h 3551932"/>
              <a:gd name="connsiteX38" fmla="*/ 2259434 w 3639038"/>
              <a:gd name="connsiteY38" fmla="*/ 2761334 h 3551932"/>
              <a:gd name="connsiteX39" fmla="*/ 2270864 w 3639038"/>
              <a:gd name="connsiteY39" fmla="*/ 2719424 h 3551932"/>
              <a:gd name="connsiteX40" fmla="*/ 2236574 w 3639038"/>
              <a:gd name="connsiteY40" fmla="*/ 2669894 h 3551932"/>
              <a:gd name="connsiteX41" fmla="*/ 2221334 w 3639038"/>
              <a:gd name="connsiteY41" fmla="*/ 2608934 h 3551932"/>
              <a:gd name="connsiteX42" fmla="*/ 2221334 w 3639038"/>
              <a:gd name="connsiteY42" fmla="*/ 2555594 h 3551932"/>
              <a:gd name="connsiteX43" fmla="*/ 2259434 w 3639038"/>
              <a:gd name="connsiteY43" fmla="*/ 2483204 h 3551932"/>
              <a:gd name="connsiteX44" fmla="*/ 2343254 w 3639038"/>
              <a:gd name="connsiteY44" fmla="*/ 2467964 h 3551932"/>
              <a:gd name="connsiteX45" fmla="*/ 2354684 w 3639038"/>
              <a:gd name="connsiteY45" fmla="*/ 2445104 h 3551932"/>
              <a:gd name="connsiteX46" fmla="*/ 2320394 w 3639038"/>
              <a:gd name="connsiteY46" fmla="*/ 2441294 h 3551932"/>
              <a:gd name="connsiteX47" fmla="*/ 2305154 w 3639038"/>
              <a:gd name="connsiteY47" fmla="*/ 2410814 h 3551932"/>
              <a:gd name="connsiteX48" fmla="*/ 2282294 w 3639038"/>
              <a:gd name="connsiteY48" fmla="*/ 2399384 h 3551932"/>
              <a:gd name="connsiteX49" fmla="*/ 2343254 w 3639038"/>
              <a:gd name="connsiteY49" fmla="*/ 2368904 h 3551932"/>
              <a:gd name="connsiteX50" fmla="*/ 2373734 w 3639038"/>
              <a:gd name="connsiteY50" fmla="*/ 2357474 h 3551932"/>
              <a:gd name="connsiteX51" fmla="*/ 2404214 w 3639038"/>
              <a:gd name="connsiteY51" fmla="*/ 2357474 h 3551932"/>
              <a:gd name="connsiteX52" fmla="*/ 2415644 w 3639038"/>
              <a:gd name="connsiteY52" fmla="*/ 2372714 h 3551932"/>
              <a:gd name="connsiteX53" fmla="*/ 2434694 w 3639038"/>
              <a:gd name="connsiteY53" fmla="*/ 2338424 h 3551932"/>
              <a:gd name="connsiteX54" fmla="*/ 2411834 w 3639038"/>
              <a:gd name="connsiteY54" fmla="*/ 2296514 h 3551932"/>
              <a:gd name="connsiteX55" fmla="*/ 2392784 w 3639038"/>
              <a:gd name="connsiteY55" fmla="*/ 2174594 h 3551932"/>
              <a:gd name="connsiteX56" fmla="*/ 2366114 w 3639038"/>
              <a:gd name="connsiteY56" fmla="*/ 2098394 h 3551932"/>
              <a:gd name="connsiteX57" fmla="*/ 2350874 w 3639038"/>
              <a:gd name="connsiteY57" fmla="*/ 2041244 h 3551932"/>
              <a:gd name="connsiteX58" fmla="*/ 2320394 w 3639038"/>
              <a:gd name="connsiteY58" fmla="*/ 1980284 h 3551932"/>
              <a:gd name="connsiteX59" fmla="*/ 2301344 w 3639038"/>
              <a:gd name="connsiteY59" fmla="*/ 1934564 h 3551932"/>
              <a:gd name="connsiteX60" fmla="*/ 2308964 w 3639038"/>
              <a:gd name="connsiteY60" fmla="*/ 1846934 h 3551932"/>
              <a:gd name="connsiteX61" fmla="*/ 2312774 w 3639038"/>
              <a:gd name="connsiteY61" fmla="*/ 1835504 h 3551932"/>
              <a:gd name="connsiteX62" fmla="*/ 2297534 w 3639038"/>
              <a:gd name="connsiteY62" fmla="*/ 1820264 h 3551932"/>
              <a:gd name="connsiteX63" fmla="*/ 2293724 w 3639038"/>
              <a:gd name="connsiteY63" fmla="*/ 1732634 h 3551932"/>
              <a:gd name="connsiteX64" fmla="*/ 2293724 w 3639038"/>
              <a:gd name="connsiteY64" fmla="*/ 1709774 h 3551932"/>
              <a:gd name="connsiteX65" fmla="*/ 2331824 w 3639038"/>
              <a:gd name="connsiteY65" fmla="*/ 1656434 h 3551932"/>
              <a:gd name="connsiteX66" fmla="*/ 2308964 w 3639038"/>
              <a:gd name="connsiteY66" fmla="*/ 1629764 h 3551932"/>
              <a:gd name="connsiteX67" fmla="*/ 2267054 w 3639038"/>
              <a:gd name="connsiteY67" fmla="*/ 1625954 h 3551932"/>
              <a:gd name="connsiteX68" fmla="*/ 2240384 w 3639038"/>
              <a:gd name="connsiteY68" fmla="*/ 1622144 h 3551932"/>
              <a:gd name="connsiteX69" fmla="*/ 2171804 w 3639038"/>
              <a:gd name="connsiteY69" fmla="*/ 1618334 h 3551932"/>
              <a:gd name="connsiteX70" fmla="*/ 2137514 w 3639038"/>
              <a:gd name="connsiteY70" fmla="*/ 1584044 h 3551932"/>
              <a:gd name="connsiteX71" fmla="*/ 2183234 w 3639038"/>
              <a:gd name="connsiteY71" fmla="*/ 1534514 h 3551932"/>
              <a:gd name="connsiteX72" fmla="*/ 2244194 w 3639038"/>
              <a:gd name="connsiteY72" fmla="*/ 1519274 h 3551932"/>
              <a:gd name="connsiteX73" fmla="*/ 2305154 w 3639038"/>
              <a:gd name="connsiteY73" fmla="*/ 1523084 h 3551932"/>
              <a:gd name="connsiteX74" fmla="*/ 2354684 w 3639038"/>
              <a:gd name="connsiteY74" fmla="*/ 1484984 h 3551932"/>
              <a:gd name="connsiteX75" fmla="*/ 2396594 w 3639038"/>
              <a:gd name="connsiteY75" fmla="*/ 1484984 h 3551932"/>
              <a:gd name="connsiteX76" fmla="*/ 2438504 w 3639038"/>
              <a:gd name="connsiteY76" fmla="*/ 1477364 h 3551932"/>
              <a:gd name="connsiteX77" fmla="*/ 2545184 w 3639038"/>
              <a:gd name="connsiteY77" fmla="*/ 1443074 h 3551932"/>
              <a:gd name="connsiteX78" fmla="*/ 2617574 w 3639038"/>
              <a:gd name="connsiteY78" fmla="*/ 1420214 h 3551932"/>
              <a:gd name="connsiteX79" fmla="*/ 2674724 w 3639038"/>
              <a:gd name="connsiteY79" fmla="*/ 1397354 h 3551932"/>
              <a:gd name="connsiteX80" fmla="*/ 2731874 w 3639038"/>
              <a:gd name="connsiteY80" fmla="*/ 1378304 h 3551932"/>
              <a:gd name="connsiteX81" fmla="*/ 2750924 w 3639038"/>
              <a:gd name="connsiteY81" fmla="*/ 1424024 h 3551932"/>
              <a:gd name="connsiteX82" fmla="*/ 2785214 w 3639038"/>
              <a:gd name="connsiteY82" fmla="*/ 1465934 h 3551932"/>
              <a:gd name="connsiteX83" fmla="*/ 2846174 w 3639038"/>
              <a:gd name="connsiteY83" fmla="*/ 1450694 h 3551932"/>
              <a:gd name="connsiteX84" fmla="*/ 2884274 w 3639038"/>
              <a:gd name="connsiteY84" fmla="*/ 1435454 h 3551932"/>
              <a:gd name="connsiteX85" fmla="*/ 2914754 w 3639038"/>
              <a:gd name="connsiteY85" fmla="*/ 1443074 h 3551932"/>
              <a:gd name="connsiteX86" fmla="*/ 2964284 w 3639038"/>
              <a:gd name="connsiteY86" fmla="*/ 1477364 h 3551932"/>
              <a:gd name="connsiteX87" fmla="*/ 2998574 w 3639038"/>
              <a:gd name="connsiteY87" fmla="*/ 1458314 h 3551932"/>
              <a:gd name="connsiteX88" fmla="*/ 2998574 w 3639038"/>
              <a:gd name="connsiteY88" fmla="*/ 1431644 h 3551932"/>
              <a:gd name="connsiteX89" fmla="*/ 3013814 w 3639038"/>
              <a:gd name="connsiteY89" fmla="*/ 1393544 h 3551932"/>
              <a:gd name="connsiteX90" fmla="*/ 3010004 w 3639038"/>
              <a:gd name="connsiteY90" fmla="*/ 1332584 h 3551932"/>
              <a:gd name="connsiteX91" fmla="*/ 2952854 w 3639038"/>
              <a:gd name="connsiteY91" fmla="*/ 1317344 h 3551932"/>
              <a:gd name="connsiteX92" fmla="*/ 2910944 w 3639038"/>
              <a:gd name="connsiteY92" fmla="*/ 1313534 h 3551932"/>
              <a:gd name="connsiteX93" fmla="*/ 2907134 w 3639038"/>
              <a:gd name="connsiteY93" fmla="*/ 1271624 h 3551932"/>
              <a:gd name="connsiteX94" fmla="*/ 2929994 w 3639038"/>
              <a:gd name="connsiteY94" fmla="*/ 1191614 h 3551932"/>
              <a:gd name="connsiteX95" fmla="*/ 2960474 w 3639038"/>
              <a:gd name="connsiteY95" fmla="*/ 1145894 h 3551932"/>
              <a:gd name="connsiteX96" fmla="*/ 2979524 w 3639038"/>
              <a:gd name="connsiteY96" fmla="*/ 1092554 h 3551932"/>
              <a:gd name="connsiteX97" fmla="*/ 3002384 w 3639038"/>
              <a:gd name="connsiteY97" fmla="*/ 1031594 h 3551932"/>
              <a:gd name="connsiteX98" fmla="*/ 3029054 w 3639038"/>
              <a:gd name="connsiteY98" fmla="*/ 947774 h 3551932"/>
              <a:gd name="connsiteX99" fmla="*/ 3029054 w 3639038"/>
              <a:gd name="connsiteY99" fmla="*/ 905864 h 3551932"/>
              <a:gd name="connsiteX100" fmla="*/ 3048104 w 3639038"/>
              <a:gd name="connsiteY100" fmla="*/ 841094 h 3551932"/>
              <a:gd name="connsiteX101" fmla="*/ 3067154 w 3639038"/>
              <a:gd name="connsiteY101" fmla="*/ 780134 h 3551932"/>
              <a:gd name="connsiteX102" fmla="*/ 3074774 w 3639038"/>
              <a:gd name="connsiteY102" fmla="*/ 734414 h 3551932"/>
              <a:gd name="connsiteX103" fmla="*/ 3109064 w 3639038"/>
              <a:gd name="connsiteY103" fmla="*/ 684884 h 3551932"/>
              <a:gd name="connsiteX104" fmla="*/ 3112874 w 3639038"/>
              <a:gd name="connsiteY104" fmla="*/ 650594 h 3551932"/>
              <a:gd name="connsiteX105" fmla="*/ 3128114 w 3639038"/>
              <a:gd name="connsiteY105" fmla="*/ 620114 h 3551932"/>
              <a:gd name="connsiteX106" fmla="*/ 3128114 w 3639038"/>
              <a:gd name="connsiteY106" fmla="*/ 582014 h 3551932"/>
              <a:gd name="connsiteX107" fmla="*/ 3135734 w 3639038"/>
              <a:gd name="connsiteY107" fmla="*/ 524864 h 3551932"/>
              <a:gd name="connsiteX108" fmla="*/ 3185264 w 3639038"/>
              <a:gd name="connsiteY108" fmla="*/ 524864 h 3551932"/>
              <a:gd name="connsiteX109" fmla="*/ 3242414 w 3639038"/>
              <a:gd name="connsiteY109" fmla="*/ 578204 h 3551932"/>
              <a:gd name="connsiteX110" fmla="*/ 3330044 w 3639038"/>
              <a:gd name="connsiteY110" fmla="*/ 612494 h 3551932"/>
              <a:gd name="connsiteX111" fmla="*/ 3391004 w 3639038"/>
              <a:gd name="connsiteY111" fmla="*/ 627734 h 3551932"/>
              <a:gd name="connsiteX112" fmla="*/ 3429104 w 3639038"/>
              <a:gd name="connsiteY112" fmla="*/ 642974 h 3551932"/>
              <a:gd name="connsiteX113" fmla="*/ 3467204 w 3639038"/>
              <a:gd name="connsiteY113" fmla="*/ 639164 h 3551932"/>
              <a:gd name="connsiteX114" fmla="*/ 3509114 w 3639038"/>
              <a:gd name="connsiteY114" fmla="*/ 631544 h 3551932"/>
              <a:gd name="connsiteX115" fmla="*/ 3562454 w 3639038"/>
              <a:gd name="connsiteY115" fmla="*/ 631544 h 3551932"/>
              <a:gd name="connsiteX116" fmla="*/ 3604364 w 3639038"/>
              <a:gd name="connsiteY116" fmla="*/ 639164 h 3551932"/>
              <a:gd name="connsiteX117" fmla="*/ 3581503 w 3639038"/>
              <a:gd name="connsiteY117" fmla="*/ 212444 h 3551932"/>
              <a:gd name="connsiteX118" fmla="*/ 2929993 w 3639038"/>
              <a:gd name="connsiteY118" fmla="*/ 56234 h 3551932"/>
              <a:gd name="connsiteX119" fmla="*/ 362053 w 3639038"/>
              <a:gd name="connsiteY119" fmla="*/ 1233524 h 3551932"/>
              <a:gd name="connsiteX120" fmla="*/ 371578 w 3639038"/>
              <a:gd name="connsiteY120" fmla="*/ 1971235 h 3551932"/>
              <a:gd name="connsiteX121" fmla="*/ 469209 w 3639038"/>
              <a:gd name="connsiteY121" fmla="*/ 2233173 h 3551932"/>
              <a:gd name="connsiteX122" fmla="*/ 364435 w 3639038"/>
              <a:gd name="connsiteY122" fmla="*/ 2499873 h 3551932"/>
              <a:gd name="connsiteX123" fmla="*/ 171553 w 3639038"/>
              <a:gd name="connsiteY123" fmla="*/ 2590360 h 3551932"/>
              <a:gd name="connsiteX124" fmla="*/ 154885 w 3639038"/>
              <a:gd name="connsiteY124" fmla="*/ 2618935 h 3551932"/>
              <a:gd name="connsiteX125" fmla="*/ 116785 w 3639038"/>
              <a:gd name="connsiteY125" fmla="*/ 2649892 h 3551932"/>
              <a:gd name="connsiteX126" fmla="*/ 28678 w 3639038"/>
              <a:gd name="connsiteY126" fmla="*/ 2795148 h 3551932"/>
              <a:gd name="connsiteX127" fmla="*/ 103 w 3639038"/>
              <a:gd name="connsiteY127" fmla="*/ 2888017 h 3551932"/>
              <a:gd name="connsiteX128" fmla="*/ 31060 w 3639038"/>
              <a:gd name="connsiteY128" fmla="*/ 2907067 h 3551932"/>
              <a:gd name="connsiteX129" fmla="*/ 138217 w 3639038"/>
              <a:gd name="connsiteY129" fmla="*/ 2899923 h 3551932"/>
              <a:gd name="connsiteX130" fmla="*/ 204891 w 3639038"/>
              <a:gd name="connsiteY130" fmla="*/ 2918973 h 3551932"/>
              <a:gd name="connsiteX131" fmla="*/ 285853 w 3639038"/>
              <a:gd name="connsiteY131" fmla="*/ 2926117 h 3551932"/>
              <a:gd name="connsiteX132" fmla="*/ 316810 w 3639038"/>
              <a:gd name="connsiteY132" fmla="*/ 2926117 h 3551932"/>
              <a:gd name="connsiteX133" fmla="*/ 326335 w 3639038"/>
              <a:gd name="connsiteY133" fmla="*/ 2961835 h 3551932"/>
              <a:gd name="connsiteX134" fmla="*/ 345384 w 3639038"/>
              <a:gd name="connsiteY134" fmla="*/ 3049942 h 3551932"/>
              <a:gd name="connsiteX135" fmla="*/ 338241 w 3639038"/>
              <a:gd name="connsiteY135" fmla="*/ 3099948 h 3551932"/>
              <a:gd name="connsiteX136" fmla="*/ 331097 w 3639038"/>
              <a:gd name="connsiteY136" fmla="*/ 3123760 h 3551932"/>
              <a:gd name="connsiteX137" fmla="*/ 333479 w 3639038"/>
              <a:gd name="connsiteY137" fmla="*/ 3164242 h 3551932"/>
              <a:gd name="connsiteX138" fmla="*/ 541124 w 3639038"/>
              <a:gd name="connsiteY138" fmla="*/ 3466184 h 3551932"/>
              <a:gd name="connsiteX0" fmla="*/ 556364 w 3639038"/>
              <a:gd name="connsiteY0" fmla="*/ 3468920 h 3550858"/>
              <a:gd name="connsiteX1" fmla="*/ 666854 w 3639038"/>
              <a:gd name="connsiteY1" fmla="*/ 3499400 h 3550858"/>
              <a:gd name="connsiteX2" fmla="*/ 697334 w 3639038"/>
              <a:gd name="connsiteY2" fmla="*/ 3484160 h 3550858"/>
              <a:gd name="connsiteX3" fmla="*/ 758294 w 3639038"/>
              <a:gd name="connsiteY3" fmla="*/ 3427010 h 3550858"/>
              <a:gd name="connsiteX4" fmla="*/ 788774 w 3639038"/>
              <a:gd name="connsiteY4" fmla="*/ 3415580 h 3550858"/>
              <a:gd name="connsiteX5" fmla="*/ 819254 w 3639038"/>
              <a:gd name="connsiteY5" fmla="*/ 3537500 h 3550858"/>
              <a:gd name="connsiteX6" fmla="*/ 899264 w 3639038"/>
              <a:gd name="connsiteY6" fmla="*/ 3545120 h 3550858"/>
              <a:gd name="connsiteX7" fmla="*/ 944984 w 3639038"/>
              <a:gd name="connsiteY7" fmla="*/ 3514640 h 3550858"/>
              <a:gd name="connsiteX8" fmla="*/ 979274 w 3639038"/>
              <a:gd name="connsiteY8" fmla="*/ 3503210 h 3550858"/>
              <a:gd name="connsiteX9" fmla="*/ 1036424 w 3639038"/>
              <a:gd name="connsiteY9" fmla="*/ 3518450 h 3550858"/>
              <a:gd name="connsiteX10" fmla="*/ 1070714 w 3639038"/>
              <a:gd name="connsiteY10" fmla="*/ 3484160 h 3550858"/>
              <a:gd name="connsiteX11" fmla="*/ 1101194 w 3639038"/>
              <a:gd name="connsiteY11" fmla="*/ 3423200 h 3550858"/>
              <a:gd name="connsiteX12" fmla="*/ 1112624 w 3639038"/>
              <a:gd name="connsiteY12" fmla="*/ 3396530 h 3550858"/>
              <a:gd name="connsiteX13" fmla="*/ 1127864 w 3639038"/>
              <a:gd name="connsiteY13" fmla="*/ 3331760 h 3550858"/>
              <a:gd name="connsiteX14" fmla="*/ 1177394 w 3639038"/>
              <a:gd name="connsiteY14" fmla="*/ 3263180 h 3550858"/>
              <a:gd name="connsiteX15" fmla="*/ 1230734 w 3639038"/>
              <a:gd name="connsiteY15" fmla="*/ 3247940 h 3550858"/>
              <a:gd name="connsiteX16" fmla="*/ 1261214 w 3639038"/>
              <a:gd name="connsiteY16" fmla="*/ 3244130 h 3550858"/>
              <a:gd name="connsiteX17" fmla="*/ 1306934 w 3639038"/>
              <a:gd name="connsiteY17" fmla="*/ 3251750 h 3550858"/>
              <a:gd name="connsiteX18" fmla="*/ 1390754 w 3639038"/>
              <a:gd name="connsiteY18" fmla="*/ 3259370 h 3550858"/>
              <a:gd name="connsiteX19" fmla="*/ 1413614 w 3639038"/>
              <a:gd name="connsiteY19" fmla="*/ 3266990 h 3550858"/>
              <a:gd name="connsiteX20" fmla="*/ 1451714 w 3639038"/>
              <a:gd name="connsiteY20" fmla="*/ 3247940 h 3550858"/>
              <a:gd name="connsiteX21" fmla="*/ 1501244 w 3639038"/>
              <a:gd name="connsiteY21" fmla="*/ 3232700 h 3550858"/>
              <a:gd name="connsiteX22" fmla="*/ 1550774 w 3639038"/>
              <a:gd name="connsiteY22" fmla="*/ 3228890 h 3550858"/>
              <a:gd name="connsiteX23" fmla="*/ 1585064 w 3639038"/>
              <a:gd name="connsiteY23" fmla="*/ 3221270 h 3550858"/>
              <a:gd name="connsiteX24" fmla="*/ 1634594 w 3639038"/>
              <a:gd name="connsiteY24" fmla="*/ 3179360 h 3550858"/>
              <a:gd name="connsiteX25" fmla="*/ 1668884 w 3639038"/>
              <a:gd name="connsiteY25" fmla="*/ 3133640 h 3550858"/>
              <a:gd name="connsiteX26" fmla="*/ 1661264 w 3639038"/>
              <a:gd name="connsiteY26" fmla="*/ 3099350 h 3550858"/>
              <a:gd name="connsiteX27" fmla="*/ 1767944 w 3639038"/>
              <a:gd name="connsiteY27" fmla="*/ 3023150 h 3550858"/>
              <a:gd name="connsiteX28" fmla="*/ 1836524 w 3639038"/>
              <a:gd name="connsiteY28" fmla="*/ 2988860 h 3550858"/>
              <a:gd name="connsiteX29" fmla="*/ 1912724 w 3639038"/>
              <a:gd name="connsiteY29" fmla="*/ 2966000 h 3550858"/>
              <a:gd name="connsiteX30" fmla="*/ 1958444 w 3639038"/>
              <a:gd name="connsiteY30" fmla="*/ 2927900 h 3550858"/>
              <a:gd name="connsiteX31" fmla="*/ 2042264 w 3639038"/>
              <a:gd name="connsiteY31" fmla="*/ 2901230 h 3550858"/>
              <a:gd name="connsiteX32" fmla="*/ 2099414 w 3639038"/>
              <a:gd name="connsiteY32" fmla="*/ 2893610 h 3550858"/>
              <a:gd name="connsiteX33" fmla="*/ 2118464 w 3639038"/>
              <a:gd name="connsiteY33" fmla="*/ 2882180 h 3550858"/>
              <a:gd name="connsiteX34" fmla="*/ 2118464 w 3639038"/>
              <a:gd name="connsiteY34" fmla="*/ 2855510 h 3550858"/>
              <a:gd name="connsiteX35" fmla="*/ 2156564 w 3639038"/>
              <a:gd name="connsiteY35" fmla="*/ 2828840 h 3550858"/>
              <a:gd name="connsiteX36" fmla="*/ 2236574 w 3639038"/>
              <a:gd name="connsiteY36" fmla="*/ 2825030 h 3550858"/>
              <a:gd name="connsiteX37" fmla="*/ 2274674 w 3639038"/>
              <a:gd name="connsiteY37" fmla="*/ 2805980 h 3550858"/>
              <a:gd name="connsiteX38" fmla="*/ 2259434 w 3639038"/>
              <a:gd name="connsiteY38" fmla="*/ 2760260 h 3550858"/>
              <a:gd name="connsiteX39" fmla="*/ 2270864 w 3639038"/>
              <a:gd name="connsiteY39" fmla="*/ 2718350 h 3550858"/>
              <a:gd name="connsiteX40" fmla="*/ 2236574 w 3639038"/>
              <a:gd name="connsiteY40" fmla="*/ 2668820 h 3550858"/>
              <a:gd name="connsiteX41" fmla="*/ 2221334 w 3639038"/>
              <a:gd name="connsiteY41" fmla="*/ 2607860 h 3550858"/>
              <a:gd name="connsiteX42" fmla="*/ 2221334 w 3639038"/>
              <a:gd name="connsiteY42" fmla="*/ 2554520 h 3550858"/>
              <a:gd name="connsiteX43" fmla="*/ 2259434 w 3639038"/>
              <a:gd name="connsiteY43" fmla="*/ 2482130 h 3550858"/>
              <a:gd name="connsiteX44" fmla="*/ 2343254 w 3639038"/>
              <a:gd name="connsiteY44" fmla="*/ 2466890 h 3550858"/>
              <a:gd name="connsiteX45" fmla="*/ 2354684 w 3639038"/>
              <a:gd name="connsiteY45" fmla="*/ 2444030 h 3550858"/>
              <a:gd name="connsiteX46" fmla="*/ 2320394 w 3639038"/>
              <a:gd name="connsiteY46" fmla="*/ 2440220 h 3550858"/>
              <a:gd name="connsiteX47" fmla="*/ 2305154 w 3639038"/>
              <a:gd name="connsiteY47" fmla="*/ 2409740 h 3550858"/>
              <a:gd name="connsiteX48" fmla="*/ 2282294 w 3639038"/>
              <a:gd name="connsiteY48" fmla="*/ 2398310 h 3550858"/>
              <a:gd name="connsiteX49" fmla="*/ 2343254 w 3639038"/>
              <a:gd name="connsiteY49" fmla="*/ 2367830 h 3550858"/>
              <a:gd name="connsiteX50" fmla="*/ 2373734 w 3639038"/>
              <a:gd name="connsiteY50" fmla="*/ 2356400 h 3550858"/>
              <a:gd name="connsiteX51" fmla="*/ 2404214 w 3639038"/>
              <a:gd name="connsiteY51" fmla="*/ 2356400 h 3550858"/>
              <a:gd name="connsiteX52" fmla="*/ 2415644 w 3639038"/>
              <a:gd name="connsiteY52" fmla="*/ 2371640 h 3550858"/>
              <a:gd name="connsiteX53" fmla="*/ 2434694 w 3639038"/>
              <a:gd name="connsiteY53" fmla="*/ 2337350 h 3550858"/>
              <a:gd name="connsiteX54" fmla="*/ 2411834 w 3639038"/>
              <a:gd name="connsiteY54" fmla="*/ 2295440 h 3550858"/>
              <a:gd name="connsiteX55" fmla="*/ 2392784 w 3639038"/>
              <a:gd name="connsiteY55" fmla="*/ 2173520 h 3550858"/>
              <a:gd name="connsiteX56" fmla="*/ 2366114 w 3639038"/>
              <a:gd name="connsiteY56" fmla="*/ 2097320 h 3550858"/>
              <a:gd name="connsiteX57" fmla="*/ 2350874 w 3639038"/>
              <a:gd name="connsiteY57" fmla="*/ 2040170 h 3550858"/>
              <a:gd name="connsiteX58" fmla="*/ 2320394 w 3639038"/>
              <a:gd name="connsiteY58" fmla="*/ 1979210 h 3550858"/>
              <a:gd name="connsiteX59" fmla="*/ 2301344 w 3639038"/>
              <a:gd name="connsiteY59" fmla="*/ 1933490 h 3550858"/>
              <a:gd name="connsiteX60" fmla="*/ 2308964 w 3639038"/>
              <a:gd name="connsiteY60" fmla="*/ 1845860 h 3550858"/>
              <a:gd name="connsiteX61" fmla="*/ 2312774 w 3639038"/>
              <a:gd name="connsiteY61" fmla="*/ 1834430 h 3550858"/>
              <a:gd name="connsiteX62" fmla="*/ 2297534 w 3639038"/>
              <a:gd name="connsiteY62" fmla="*/ 1819190 h 3550858"/>
              <a:gd name="connsiteX63" fmla="*/ 2293724 w 3639038"/>
              <a:gd name="connsiteY63" fmla="*/ 1731560 h 3550858"/>
              <a:gd name="connsiteX64" fmla="*/ 2293724 w 3639038"/>
              <a:gd name="connsiteY64" fmla="*/ 1708700 h 3550858"/>
              <a:gd name="connsiteX65" fmla="*/ 2331824 w 3639038"/>
              <a:gd name="connsiteY65" fmla="*/ 1655360 h 3550858"/>
              <a:gd name="connsiteX66" fmla="*/ 2308964 w 3639038"/>
              <a:gd name="connsiteY66" fmla="*/ 1628690 h 3550858"/>
              <a:gd name="connsiteX67" fmla="*/ 2267054 w 3639038"/>
              <a:gd name="connsiteY67" fmla="*/ 1624880 h 3550858"/>
              <a:gd name="connsiteX68" fmla="*/ 2240384 w 3639038"/>
              <a:gd name="connsiteY68" fmla="*/ 1621070 h 3550858"/>
              <a:gd name="connsiteX69" fmla="*/ 2171804 w 3639038"/>
              <a:gd name="connsiteY69" fmla="*/ 1617260 h 3550858"/>
              <a:gd name="connsiteX70" fmla="*/ 2137514 w 3639038"/>
              <a:gd name="connsiteY70" fmla="*/ 1582970 h 3550858"/>
              <a:gd name="connsiteX71" fmla="*/ 2183234 w 3639038"/>
              <a:gd name="connsiteY71" fmla="*/ 1533440 h 3550858"/>
              <a:gd name="connsiteX72" fmla="*/ 2244194 w 3639038"/>
              <a:gd name="connsiteY72" fmla="*/ 1518200 h 3550858"/>
              <a:gd name="connsiteX73" fmla="*/ 2305154 w 3639038"/>
              <a:gd name="connsiteY73" fmla="*/ 1522010 h 3550858"/>
              <a:gd name="connsiteX74" fmla="*/ 2354684 w 3639038"/>
              <a:gd name="connsiteY74" fmla="*/ 1483910 h 3550858"/>
              <a:gd name="connsiteX75" fmla="*/ 2396594 w 3639038"/>
              <a:gd name="connsiteY75" fmla="*/ 1483910 h 3550858"/>
              <a:gd name="connsiteX76" fmla="*/ 2438504 w 3639038"/>
              <a:gd name="connsiteY76" fmla="*/ 1476290 h 3550858"/>
              <a:gd name="connsiteX77" fmla="*/ 2545184 w 3639038"/>
              <a:gd name="connsiteY77" fmla="*/ 1442000 h 3550858"/>
              <a:gd name="connsiteX78" fmla="*/ 2617574 w 3639038"/>
              <a:gd name="connsiteY78" fmla="*/ 1419140 h 3550858"/>
              <a:gd name="connsiteX79" fmla="*/ 2674724 w 3639038"/>
              <a:gd name="connsiteY79" fmla="*/ 1396280 h 3550858"/>
              <a:gd name="connsiteX80" fmla="*/ 2731874 w 3639038"/>
              <a:gd name="connsiteY80" fmla="*/ 1377230 h 3550858"/>
              <a:gd name="connsiteX81" fmla="*/ 2750924 w 3639038"/>
              <a:gd name="connsiteY81" fmla="*/ 1422950 h 3550858"/>
              <a:gd name="connsiteX82" fmla="*/ 2785214 w 3639038"/>
              <a:gd name="connsiteY82" fmla="*/ 1464860 h 3550858"/>
              <a:gd name="connsiteX83" fmla="*/ 2846174 w 3639038"/>
              <a:gd name="connsiteY83" fmla="*/ 1449620 h 3550858"/>
              <a:gd name="connsiteX84" fmla="*/ 2884274 w 3639038"/>
              <a:gd name="connsiteY84" fmla="*/ 1434380 h 3550858"/>
              <a:gd name="connsiteX85" fmla="*/ 2914754 w 3639038"/>
              <a:gd name="connsiteY85" fmla="*/ 1442000 h 3550858"/>
              <a:gd name="connsiteX86" fmla="*/ 2964284 w 3639038"/>
              <a:gd name="connsiteY86" fmla="*/ 1476290 h 3550858"/>
              <a:gd name="connsiteX87" fmla="*/ 2998574 w 3639038"/>
              <a:gd name="connsiteY87" fmla="*/ 1457240 h 3550858"/>
              <a:gd name="connsiteX88" fmla="*/ 2998574 w 3639038"/>
              <a:gd name="connsiteY88" fmla="*/ 1430570 h 3550858"/>
              <a:gd name="connsiteX89" fmla="*/ 3013814 w 3639038"/>
              <a:gd name="connsiteY89" fmla="*/ 1392470 h 3550858"/>
              <a:gd name="connsiteX90" fmla="*/ 3010004 w 3639038"/>
              <a:gd name="connsiteY90" fmla="*/ 1331510 h 3550858"/>
              <a:gd name="connsiteX91" fmla="*/ 2952854 w 3639038"/>
              <a:gd name="connsiteY91" fmla="*/ 1316270 h 3550858"/>
              <a:gd name="connsiteX92" fmla="*/ 2910944 w 3639038"/>
              <a:gd name="connsiteY92" fmla="*/ 1312460 h 3550858"/>
              <a:gd name="connsiteX93" fmla="*/ 2907134 w 3639038"/>
              <a:gd name="connsiteY93" fmla="*/ 1270550 h 3550858"/>
              <a:gd name="connsiteX94" fmla="*/ 2929994 w 3639038"/>
              <a:gd name="connsiteY94" fmla="*/ 1190540 h 3550858"/>
              <a:gd name="connsiteX95" fmla="*/ 2960474 w 3639038"/>
              <a:gd name="connsiteY95" fmla="*/ 1144820 h 3550858"/>
              <a:gd name="connsiteX96" fmla="*/ 2979524 w 3639038"/>
              <a:gd name="connsiteY96" fmla="*/ 1091480 h 3550858"/>
              <a:gd name="connsiteX97" fmla="*/ 3002384 w 3639038"/>
              <a:gd name="connsiteY97" fmla="*/ 1030520 h 3550858"/>
              <a:gd name="connsiteX98" fmla="*/ 3029054 w 3639038"/>
              <a:gd name="connsiteY98" fmla="*/ 946700 h 3550858"/>
              <a:gd name="connsiteX99" fmla="*/ 3029054 w 3639038"/>
              <a:gd name="connsiteY99" fmla="*/ 904790 h 3550858"/>
              <a:gd name="connsiteX100" fmla="*/ 3048104 w 3639038"/>
              <a:gd name="connsiteY100" fmla="*/ 840020 h 3550858"/>
              <a:gd name="connsiteX101" fmla="*/ 3067154 w 3639038"/>
              <a:gd name="connsiteY101" fmla="*/ 779060 h 3550858"/>
              <a:gd name="connsiteX102" fmla="*/ 3074774 w 3639038"/>
              <a:gd name="connsiteY102" fmla="*/ 733340 h 3550858"/>
              <a:gd name="connsiteX103" fmla="*/ 3109064 w 3639038"/>
              <a:gd name="connsiteY103" fmla="*/ 683810 h 3550858"/>
              <a:gd name="connsiteX104" fmla="*/ 3112874 w 3639038"/>
              <a:gd name="connsiteY104" fmla="*/ 649520 h 3550858"/>
              <a:gd name="connsiteX105" fmla="*/ 3128114 w 3639038"/>
              <a:gd name="connsiteY105" fmla="*/ 619040 h 3550858"/>
              <a:gd name="connsiteX106" fmla="*/ 3128114 w 3639038"/>
              <a:gd name="connsiteY106" fmla="*/ 580940 h 3550858"/>
              <a:gd name="connsiteX107" fmla="*/ 3135734 w 3639038"/>
              <a:gd name="connsiteY107" fmla="*/ 523790 h 3550858"/>
              <a:gd name="connsiteX108" fmla="*/ 3185264 w 3639038"/>
              <a:gd name="connsiteY108" fmla="*/ 523790 h 3550858"/>
              <a:gd name="connsiteX109" fmla="*/ 3242414 w 3639038"/>
              <a:gd name="connsiteY109" fmla="*/ 577130 h 3550858"/>
              <a:gd name="connsiteX110" fmla="*/ 3330044 w 3639038"/>
              <a:gd name="connsiteY110" fmla="*/ 611420 h 3550858"/>
              <a:gd name="connsiteX111" fmla="*/ 3391004 w 3639038"/>
              <a:gd name="connsiteY111" fmla="*/ 626660 h 3550858"/>
              <a:gd name="connsiteX112" fmla="*/ 3429104 w 3639038"/>
              <a:gd name="connsiteY112" fmla="*/ 641900 h 3550858"/>
              <a:gd name="connsiteX113" fmla="*/ 3467204 w 3639038"/>
              <a:gd name="connsiteY113" fmla="*/ 638090 h 3550858"/>
              <a:gd name="connsiteX114" fmla="*/ 3509114 w 3639038"/>
              <a:gd name="connsiteY114" fmla="*/ 630470 h 3550858"/>
              <a:gd name="connsiteX115" fmla="*/ 3562454 w 3639038"/>
              <a:gd name="connsiteY115" fmla="*/ 630470 h 3550858"/>
              <a:gd name="connsiteX116" fmla="*/ 3604364 w 3639038"/>
              <a:gd name="connsiteY116" fmla="*/ 638090 h 3550858"/>
              <a:gd name="connsiteX117" fmla="*/ 3581503 w 3639038"/>
              <a:gd name="connsiteY117" fmla="*/ 211370 h 3550858"/>
              <a:gd name="connsiteX118" fmla="*/ 2929993 w 3639038"/>
              <a:gd name="connsiteY118" fmla="*/ 55160 h 3550858"/>
              <a:gd name="connsiteX119" fmla="*/ 388247 w 3639038"/>
              <a:gd name="connsiteY119" fmla="*/ 1070049 h 3550858"/>
              <a:gd name="connsiteX120" fmla="*/ 362053 w 3639038"/>
              <a:gd name="connsiteY120" fmla="*/ 1232450 h 3550858"/>
              <a:gd name="connsiteX121" fmla="*/ 371578 w 3639038"/>
              <a:gd name="connsiteY121" fmla="*/ 1970161 h 3550858"/>
              <a:gd name="connsiteX122" fmla="*/ 469209 w 3639038"/>
              <a:gd name="connsiteY122" fmla="*/ 2232099 h 3550858"/>
              <a:gd name="connsiteX123" fmla="*/ 364435 w 3639038"/>
              <a:gd name="connsiteY123" fmla="*/ 2498799 h 3550858"/>
              <a:gd name="connsiteX124" fmla="*/ 171553 w 3639038"/>
              <a:gd name="connsiteY124" fmla="*/ 2589286 h 3550858"/>
              <a:gd name="connsiteX125" fmla="*/ 154885 w 3639038"/>
              <a:gd name="connsiteY125" fmla="*/ 2617861 h 3550858"/>
              <a:gd name="connsiteX126" fmla="*/ 116785 w 3639038"/>
              <a:gd name="connsiteY126" fmla="*/ 2648818 h 3550858"/>
              <a:gd name="connsiteX127" fmla="*/ 28678 w 3639038"/>
              <a:gd name="connsiteY127" fmla="*/ 2794074 h 3550858"/>
              <a:gd name="connsiteX128" fmla="*/ 103 w 3639038"/>
              <a:gd name="connsiteY128" fmla="*/ 2886943 h 3550858"/>
              <a:gd name="connsiteX129" fmla="*/ 31060 w 3639038"/>
              <a:gd name="connsiteY129" fmla="*/ 2905993 h 3550858"/>
              <a:gd name="connsiteX130" fmla="*/ 138217 w 3639038"/>
              <a:gd name="connsiteY130" fmla="*/ 2898849 h 3550858"/>
              <a:gd name="connsiteX131" fmla="*/ 204891 w 3639038"/>
              <a:gd name="connsiteY131" fmla="*/ 2917899 h 3550858"/>
              <a:gd name="connsiteX132" fmla="*/ 285853 w 3639038"/>
              <a:gd name="connsiteY132" fmla="*/ 2925043 h 3550858"/>
              <a:gd name="connsiteX133" fmla="*/ 316810 w 3639038"/>
              <a:gd name="connsiteY133" fmla="*/ 2925043 h 3550858"/>
              <a:gd name="connsiteX134" fmla="*/ 326335 w 3639038"/>
              <a:gd name="connsiteY134" fmla="*/ 2960761 h 3550858"/>
              <a:gd name="connsiteX135" fmla="*/ 345384 w 3639038"/>
              <a:gd name="connsiteY135" fmla="*/ 3048868 h 3550858"/>
              <a:gd name="connsiteX136" fmla="*/ 338241 w 3639038"/>
              <a:gd name="connsiteY136" fmla="*/ 3098874 h 3550858"/>
              <a:gd name="connsiteX137" fmla="*/ 331097 w 3639038"/>
              <a:gd name="connsiteY137" fmla="*/ 3122686 h 3550858"/>
              <a:gd name="connsiteX138" fmla="*/ 333479 w 3639038"/>
              <a:gd name="connsiteY138" fmla="*/ 3163168 h 3550858"/>
              <a:gd name="connsiteX139" fmla="*/ 541124 w 3639038"/>
              <a:gd name="connsiteY139" fmla="*/ 3465110 h 3550858"/>
              <a:gd name="connsiteX0" fmla="*/ 556364 w 3639038"/>
              <a:gd name="connsiteY0" fmla="*/ 3435437 h 3517375"/>
              <a:gd name="connsiteX1" fmla="*/ 666854 w 3639038"/>
              <a:gd name="connsiteY1" fmla="*/ 3465917 h 3517375"/>
              <a:gd name="connsiteX2" fmla="*/ 697334 w 3639038"/>
              <a:gd name="connsiteY2" fmla="*/ 3450677 h 3517375"/>
              <a:gd name="connsiteX3" fmla="*/ 758294 w 3639038"/>
              <a:gd name="connsiteY3" fmla="*/ 3393527 h 3517375"/>
              <a:gd name="connsiteX4" fmla="*/ 788774 w 3639038"/>
              <a:gd name="connsiteY4" fmla="*/ 3382097 h 3517375"/>
              <a:gd name="connsiteX5" fmla="*/ 819254 w 3639038"/>
              <a:gd name="connsiteY5" fmla="*/ 3504017 h 3517375"/>
              <a:gd name="connsiteX6" fmla="*/ 899264 w 3639038"/>
              <a:gd name="connsiteY6" fmla="*/ 3511637 h 3517375"/>
              <a:gd name="connsiteX7" fmla="*/ 944984 w 3639038"/>
              <a:gd name="connsiteY7" fmla="*/ 3481157 h 3517375"/>
              <a:gd name="connsiteX8" fmla="*/ 979274 w 3639038"/>
              <a:gd name="connsiteY8" fmla="*/ 3469727 h 3517375"/>
              <a:gd name="connsiteX9" fmla="*/ 1036424 w 3639038"/>
              <a:gd name="connsiteY9" fmla="*/ 3484967 h 3517375"/>
              <a:gd name="connsiteX10" fmla="*/ 1070714 w 3639038"/>
              <a:gd name="connsiteY10" fmla="*/ 3450677 h 3517375"/>
              <a:gd name="connsiteX11" fmla="*/ 1101194 w 3639038"/>
              <a:gd name="connsiteY11" fmla="*/ 3389717 h 3517375"/>
              <a:gd name="connsiteX12" fmla="*/ 1112624 w 3639038"/>
              <a:gd name="connsiteY12" fmla="*/ 3363047 h 3517375"/>
              <a:gd name="connsiteX13" fmla="*/ 1127864 w 3639038"/>
              <a:gd name="connsiteY13" fmla="*/ 3298277 h 3517375"/>
              <a:gd name="connsiteX14" fmla="*/ 1177394 w 3639038"/>
              <a:gd name="connsiteY14" fmla="*/ 3229697 h 3517375"/>
              <a:gd name="connsiteX15" fmla="*/ 1230734 w 3639038"/>
              <a:gd name="connsiteY15" fmla="*/ 3214457 h 3517375"/>
              <a:gd name="connsiteX16" fmla="*/ 1261214 w 3639038"/>
              <a:gd name="connsiteY16" fmla="*/ 3210647 h 3517375"/>
              <a:gd name="connsiteX17" fmla="*/ 1306934 w 3639038"/>
              <a:gd name="connsiteY17" fmla="*/ 3218267 h 3517375"/>
              <a:gd name="connsiteX18" fmla="*/ 1390754 w 3639038"/>
              <a:gd name="connsiteY18" fmla="*/ 3225887 h 3517375"/>
              <a:gd name="connsiteX19" fmla="*/ 1413614 w 3639038"/>
              <a:gd name="connsiteY19" fmla="*/ 3233507 h 3517375"/>
              <a:gd name="connsiteX20" fmla="*/ 1451714 w 3639038"/>
              <a:gd name="connsiteY20" fmla="*/ 3214457 h 3517375"/>
              <a:gd name="connsiteX21" fmla="*/ 1501244 w 3639038"/>
              <a:gd name="connsiteY21" fmla="*/ 3199217 h 3517375"/>
              <a:gd name="connsiteX22" fmla="*/ 1550774 w 3639038"/>
              <a:gd name="connsiteY22" fmla="*/ 3195407 h 3517375"/>
              <a:gd name="connsiteX23" fmla="*/ 1585064 w 3639038"/>
              <a:gd name="connsiteY23" fmla="*/ 3187787 h 3517375"/>
              <a:gd name="connsiteX24" fmla="*/ 1634594 w 3639038"/>
              <a:gd name="connsiteY24" fmla="*/ 3145877 h 3517375"/>
              <a:gd name="connsiteX25" fmla="*/ 1668884 w 3639038"/>
              <a:gd name="connsiteY25" fmla="*/ 3100157 h 3517375"/>
              <a:gd name="connsiteX26" fmla="*/ 1661264 w 3639038"/>
              <a:gd name="connsiteY26" fmla="*/ 3065867 h 3517375"/>
              <a:gd name="connsiteX27" fmla="*/ 1767944 w 3639038"/>
              <a:gd name="connsiteY27" fmla="*/ 2989667 h 3517375"/>
              <a:gd name="connsiteX28" fmla="*/ 1836524 w 3639038"/>
              <a:gd name="connsiteY28" fmla="*/ 2955377 h 3517375"/>
              <a:gd name="connsiteX29" fmla="*/ 1912724 w 3639038"/>
              <a:gd name="connsiteY29" fmla="*/ 2932517 h 3517375"/>
              <a:gd name="connsiteX30" fmla="*/ 1958444 w 3639038"/>
              <a:gd name="connsiteY30" fmla="*/ 2894417 h 3517375"/>
              <a:gd name="connsiteX31" fmla="*/ 2042264 w 3639038"/>
              <a:gd name="connsiteY31" fmla="*/ 2867747 h 3517375"/>
              <a:gd name="connsiteX32" fmla="*/ 2099414 w 3639038"/>
              <a:gd name="connsiteY32" fmla="*/ 2860127 h 3517375"/>
              <a:gd name="connsiteX33" fmla="*/ 2118464 w 3639038"/>
              <a:gd name="connsiteY33" fmla="*/ 2848697 h 3517375"/>
              <a:gd name="connsiteX34" fmla="*/ 2118464 w 3639038"/>
              <a:gd name="connsiteY34" fmla="*/ 2822027 h 3517375"/>
              <a:gd name="connsiteX35" fmla="*/ 2156564 w 3639038"/>
              <a:gd name="connsiteY35" fmla="*/ 2795357 h 3517375"/>
              <a:gd name="connsiteX36" fmla="*/ 2236574 w 3639038"/>
              <a:gd name="connsiteY36" fmla="*/ 2791547 h 3517375"/>
              <a:gd name="connsiteX37" fmla="*/ 2274674 w 3639038"/>
              <a:gd name="connsiteY37" fmla="*/ 2772497 h 3517375"/>
              <a:gd name="connsiteX38" fmla="*/ 2259434 w 3639038"/>
              <a:gd name="connsiteY38" fmla="*/ 2726777 h 3517375"/>
              <a:gd name="connsiteX39" fmla="*/ 2270864 w 3639038"/>
              <a:gd name="connsiteY39" fmla="*/ 2684867 h 3517375"/>
              <a:gd name="connsiteX40" fmla="*/ 2236574 w 3639038"/>
              <a:gd name="connsiteY40" fmla="*/ 2635337 h 3517375"/>
              <a:gd name="connsiteX41" fmla="*/ 2221334 w 3639038"/>
              <a:gd name="connsiteY41" fmla="*/ 2574377 h 3517375"/>
              <a:gd name="connsiteX42" fmla="*/ 2221334 w 3639038"/>
              <a:gd name="connsiteY42" fmla="*/ 2521037 h 3517375"/>
              <a:gd name="connsiteX43" fmla="*/ 2259434 w 3639038"/>
              <a:gd name="connsiteY43" fmla="*/ 2448647 h 3517375"/>
              <a:gd name="connsiteX44" fmla="*/ 2343254 w 3639038"/>
              <a:gd name="connsiteY44" fmla="*/ 2433407 h 3517375"/>
              <a:gd name="connsiteX45" fmla="*/ 2354684 w 3639038"/>
              <a:gd name="connsiteY45" fmla="*/ 2410547 h 3517375"/>
              <a:gd name="connsiteX46" fmla="*/ 2320394 w 3639038"/>
              <a:gd name="connsiteY46" fmla="*/ 2406737 h 3517375"/>
              <a:gd name="connsiteX47" fmla="*/ 2305154 w 3639038"/>
              <a:gd name="connsiteY47" fmla="*/ 2376257 h 3517375"/>
              <a:gd name="connsiteX48" fmla="*/ 2282294 w 3639038"/>
              <a:gd name="connsiteY48" fmla="*/ 2364827 h 3517375"/>
              <a:gd name="connsiteX49" fmla="*/ 2343254 w 3639038"/>
              <a:gd name="connsiteY49" fmla="*/ 2334347 h 3517375"/>
              <a:gd name="connsiteX50" fmla="*/ 2373734 w 3639038"/>
              <a:gd name="connsiteY50" fmla="*/ 2322917 h 3517375"/>
              <a:gd name="connsiteX51" fmla="*/ 2404214 w 3639038"/>
              <a:gd name="connsiteY51" fmla="*/ 2322917 h 3517375"/>
              <a:gd name="connsiteX52" fmla="*/ 2415644 w 3639038"/>
              <a:gd name="connsiteY52" fmla="*/ 2338157 h 3517375"/>
              <a:gd name="connsiteX53" fmla="*/ 2434694 w 3639038"/>
              <a:gd name="connsiteY53" fmla="*/ 2303867 h 3517375"/>
              <a:gd name="connsiteX54" fmla="*/ 2411834 w 3639038"/>
              <a:gd name="connsiteY54" fmla="*/ 2261957 h 3517375"/>
              <a:gd name="connsiteX55" fmla="*/ 2392784 w 3639038"/>
              <a:gd name="connsiteY55" fmla="*/ 2140037 h 3517375"/>
              <a:gd name="connsiteX56" fmla="*/ 2366114 w 3639038"/>
              <a:gd name="connsiteY56" fmla="*/ 2063837 h 3517375"/>
              <a:gd name="connsiteX57" fmla="*/ 2350874 w 3639038"/>
              <a:gd name="connsiteY57" fmla="*/ 2006687 h 3517375"/>
              <a:gd name="connsiteX58" fmla="*/ 2320394 w 3639038"/>
              <a:gd name="connsiteY58" fmla="*/ 1945727 h 3517375"/>
              <a:gd name="connsiteX59" fmla="*/ 2301344 w 3639038"/>
              <a:gd name="connsiteY59" fmla="*/ 1900007 h 3517375"/>
              <a:gd name="connsiteX60" fmla="*/ 2308964 w 3639038"/>
              <a:gd name="connsiteY60" fmla="*/ 1812377 h 3517375"/>
              <a:gd name="connsiteX61" fmla="*/ 2312774 w 3639038"/>
              <a:gd name="connsiteY61" fmla="*/ 1800947 h 3517375"/>
              <a:gd name="connsiteX62" fmla="*/ 2297534 w 3639038"/>
              <a:gd name="connsiteY62" fmla="*/ 1785707 h 3517375"/>
              <a:gd name="connsiteX63" fmla="*/ 2293724 w 3639038"/>
              <a:gd name="connsiteY63" fmla="*/ 1698077 h 3517375"/>
              <a:gd name="connsiteX64" fmla="*/ 2293724 w 3639038"/>
              <a:gd name="connsiteY64" fmla="*/ 1675217 h 3517375"/>
              <a:gd name="connsiteX65" fmla="*/ 2331824 w 3639038"/>
              <a:gd name="connsiteY65" fmla="*/ 1621877 h 3517375"/>
              <a:gd name="connsiteX66" fmla="*/ 2308964 w 3639038"/>
              <a:gd name="connsiteY66" fmla="*/ 1595207 h 3517375"/>
              <a:gd name="connsiteX67" fmla="*/ 2267054 w 3639038"/>
              <a:gd name="connsiteY67" fmla="*/ 1591397 h 3517375"/>
              <a:gd name="connsiteX68" fmla="*/ 2240384 w 3639038"/>
              <a:gd name="connsiteY68" fmla="*/ 1587587 h 3517375"/>
              <a:gd name="connsiteX69" fmla="*/ 2171804 w 3639038"/>
              <a:gd name="connsiteY69" fmla="*/ 1583777 h 3517375"/>
              <a:gd name="connsiteX70" fmla="*/ 2137514 w 3639038"/>
              <a:gd name="connsiteY70" fmla="*/ 1549487 h 3517375"/>
              <a:gd name="connsiteX71" fmla="*/ 2183234 w 3639038"/>
              <a:gd name="connsiteY71" fmla="*/ 1499957 h 3517375"/>
              <a:gd name="connsiteX72" fmla="*/ 2244194 w 3639038"/>
              <a:gd name="connsiteY72" fmla="*/ 1484717 h 3517375"/>
              <a:gd name="connsiteX73" fmla="*/ 2305154 w 3639038"/>
              <a:gd name="connsiteY73" fmla="*/ 1488527 h 3517375"/>
              <a:gd name="connsiteX74" fmla="*/ 2354684 w 3639038"/>
              <a:gd name="connsiteY74" fmla="*/ 1450427 h 3517375"/>
              <a:gd name="connsiteX75" fmla="*/ 2396594 w 3639038"/>
              <a:gd name="connsiteY75" fmla="*/ 1450427 h 3517375"/>
              <a:gd name="connsiteX76" fmla="*/ 2438504 w 3639038"/>
              <a:gd name="connsiteY76" fmla="*/ 1442807 h 3517375"/>
              <a:gd name="connsiteX77" fmla="*/ 2545184 w 3639038"/>
              <a:gd name="connsiteY77" fmla="*/ 1408517 h 3517375"/>
              <a:gd name="connsiteX78" fmla="*/ 2617574 w 3639038"/>
              <a:gd name="connsiteY78" fmla="*/ 1385657 h 3517375"/>
              <a:gd name="connsiteX79" fmla="*/ 2674724 w 3639038"/>
              <a:gd name="connsiteY79" fmla="*/ 1362797 h 3517375"/>
              <a:gd name="connsiteX80" fmla="*/ 2731874 w 3639038"/>
              <a:gd name="connsiteY80" fmla="*/ 1343747 h 3517375"/>
              <a:gd name="connsiteX81" fmla="*/ 2750924 w 3639038"/>
              <a:gd name="connsiteY81" fmla="*/ 1389467 h 3517375"/>
              <a:gd name="connsiteX82" fmla="*/ 2785214 w 3639038"/>
              <a:gd name="connsiteY82" fmla="*/ 1431377 h 3517375"/>
              <a:gd name="connsiteX83" fmla="*/ 2846174 w 3639038"/>
              <a:gd name="connsiteY83" fmla="*/ 1416137 h 3517375"/>
              <a:gd name="connsiteX84" fmla="*/ 2884274 w 3639038"/>
              <a:gd name="connsiteY84" fmla="*/ 1400897 h 3517375"/>
              <a:gd name="connsiteX85" fmla="*/ 2914754 w 3639038"/>
              <a:gd name="connsiteY85" fmla="*/ 1408517 h 3517375"/>
              <a:gd name="connsiteX86" fmla="*/ 2964284 w 3639038"/>
              <a:gd name="connsiteY86" fmla="*/ 1442807 h 3517375"/>
              <a:gd name="connsiteX87" fmla="*/ 2998574 w 3639038"/>
              <a:gd name="connsiteY87" fmla="*/ 1423757 h 3517375"/>
              <a:gd name="connsiteX88" fmla="*/ 2998574 w 3639038"/>
              <a:gd name="connsiteY88" fmla="*/ 1397087 h 3517375"/>
              <a:gd name="connsiteX89" fmla="*/ 3013814 w 3639038"/>
              <a:gd name="connsiteY89" fmla="*/ 1358987 h 3517375"/>
              <a:gd name="connsiteX90" fmla="*/ 3010004 w 3639038"/>
              <a:gd name="connsiteY90" fmla="*/ 1298027 h 3517375"/>
              <a:gd name="connsiteX91" fmla="*/ 2952854 w 3639038"/>
              <a:gd name="connsiteY91" fmla="*/ 1282787 h 3517375"/>
              <a:gd name="connsiteX92" fmla="*/ 2910944 w 3639038"/>
              <a:gd name="connsiteY92" fmla="*/ 1278977 h 3517375"/>
              <a:gd name="connsiteX93" fmla="*/ 2907134 w 3639038"/>
              <a:gd name="connsiteY93" fmla="*/ 1237067 h 3517375"/>
              <a:gd name="connsiteX94" fmla="*/ 2929994 w 3639038"/>
              <a:gd name="connsiteY94" fmla="*/ 1157057 h 3517375"/>
              <a:gd name="connsiteX95" fmla="*/ 2960474 w 3639038"/>
              <a:gd name="connsiteY95" fmla="*/ 1111337 h 3517375"/>
              <a:gd name="connsiteX96" fmla="*/ 2979524 w 3639038"/>
              <a:gd name="connsiteY96" fmla="*/ 1057997 h 3517375"/>
              <a:gd name="connsiteX97" fmla="*/ 3002384 w 3639038"/>
              <a:gd name="connsiteY97" fmla="*/ 997037 h 3517375"/>
              <a:gd name="connsiteX98" fmla="*/ 3029054 w 3639038"/>
              <a:gd name="connsiteY98" fmla="*/ 913217 h 3517375"/>
              <a:gd name="connsiteX99" fmla="*/ 3029054 w 3639038"/>
              <a:gd name="connsiteY99" fmla="*/ 871307 h 3517375"/>
              <a:gd name="connsiteX100" fmla="*/ 3048104 w 3639038"/>
              <a:gd name="connsiteY100" fmla="*/ 806537 h 3517375"/>
              <a:gd name="connsiteX101" fmla="*/ 3067154 w 3639038"/>
              <a:gd name="connsiteY101" fmla="*/ 745577 h 3517375"/>
              <a:gd name="connsiteX102" fmla="*/ 3074774 w 3639038"/>
              <a:gd name="connsiteY102" fmla="*/ 699857 h 3517375"/>
              <a:gd name="connsiteX103" fmla="*/ 3109064 w 3639038"/>
              <a:gd name="connsiteY103" fmla="*/ 650327 h 3517375"/>
              <a:gd name="connsiteX104" fmla="*/ 3112874 w 3639038"/>
              <a:gd name="connsiteY104" fmla="*/ 616037 h 3517375"/>
              <a:gd name="connsiteX105" fmla="*/ 3128114 w 3639038"/>
              <a:gd name="connsiteY105" fmla="*/ 585557 h 3517375"/>
              <a:gd name="connsiteX106" fmla="*/ 3128114 w 3639038"/>
              <a:gd name="connsiteY106" fmla="*/ 547457 h 3517375"/>
              <a:gd name="connsiteX107" fmla="*/ 3135734 w 3639038"/>
              <a:gd name="connsiteY107" fmla="*/ 490307 h 3517375"/>
              <a:gd name="connsiteX108" fmla="*/ 3185264 w 3639038"/>
              <a:gd name="connsiteY108" fmla="*/ 490307 h 3517375"/>
              <a:gd name="connsiteX109" fmla="*/ 3242414 w 3639038"/>
              <a:gd name="connsiteY109" fmla="*/ 543647 h 3517375"/>
              <a:gd name="connsiteX110" fmla="*/ 3330044 w 3639038"/>
              <a:gd name="connsiteY110" fmla="*/ 577937 h 3517375"/>
              <a:gd name="connsiteX111" fmla="*/ 3391004 w 3639038"/>
              <a:gd name="connsiteY111" fmla="*/ 593177 h 3517375"/>
              <a:gd name="connsiteX112" fmla="*/ 3429104 w 3639038"/>
              <a:gd name="connsiteY112" fmla="*/ 608417 h 3517375"/>
              <a:gd name="connsiteX113" fmla="*/ 3467204 w 3639038"/>
              <a:gd name="connsiteY113" fmla="*/ 604607 h 3517375"/>
              <a:gd name="connsiteX114" fmla="*/ 3509114 w 3639038"/>
              <a:gd name="connsiteY114" fmla="*/ 596987 h 3517375"/>
              <a:gd name="connsiteX115" fmla="*/ 3562454 w 3639038"/>
              <a:gd name="connsiteY115" fmla="*/ 596987 h 3517375"/>
              <a:gd name="connsiteX116" fmla="*/ 3604364 w 3639038"/>
              <a:gd name="connsiteY116" fmla="*/ 604607 h 3517375"/>
              <a:gd name="connsiteX117" fmla="*/ 3581503 w 3639038"/>
              <a:gd name="connsiteY117" fmla="*/ 177887 h 3517375"/>
              <a:gd name="connsiteX118" fmla="*/ 2929993 w 3639038"/>
              <a:gd name="connsiteY118" fmla="*/ 21677 h 3517375"/>
              <a:gd name="connsiteX119" fmla="*/ 1362178 w 3639038"/>
              <a:gd name="connsiteY119" fmla="*/ 803203 h 3517375"/>
              <a:gd name="connsiteX120" fmla="*/ 388247 w 3639038"/>
              <a:gd name="connsiteY120" fmla="*/ 1036566 h 3517375"/>
              <a:gd name="connsiteX121" fmla="*/ 362053 w 3639038"/>
              <a:gd name="connsiteY121" fmla="*/ 1198967 h 3517375"/>
              <a:gd name="connsiteX122" fmla="*/ 371578 w 3639038"/>
              <a:gd name="connsiteY122" fmla="*/ 1936678 h 3517375"/>
              <a:gd name="connsiteX123" fmla="*/ 469209 w 3639038"/>
              <a:gd name="connsiteY123" fmla="*/ 2198616 h 3517375"/>
              <a:gd name="connsiteX124" fmla="*/ 364435 w 3639038"/>
              <a:gd name="connsiteY124" fmla="*/ 2465316 h 3517375"/>
              <a:gd name="connsiteX125" fmla="*/ 171553 w 3639038"/>
              <a:gd name="connsiteY125" fmla="*/ 2555803 h 3517375"/>
              <a:gd name="connsiteX126" fmla="*/ 154885 w 3639038"/>
              <a:gd name="connsiteY126" fmla="*/ 2584378 h 3517375"/>
              <a:gd name="connsiteX127" fmla="*/ 116785 w 3639038"/>
              <a:gd name="connsiteY127" fmla="*/ 2615335 h 3517375"/>
              <a:gd name="connsiteX128" fmla="*/ 28678 w 3639038"/>
              <a:gd name="connsiteY128" fmla="*/ 2760591 h 3517375"/>
              <a:gd name="connsiteX129" fmla="*/ 103 w 3639038"/>
              <a:gd name="connsiteY129" fmla="*/ 2853460 h 3517375"/>
              <a:gd name="connsiteX130" fmla="*/ 31060 w 3639038"/>
              <a:gd name="connsiteY130" fmla="*/ 2872510 h 3517375"/>
              <a:gd name="connsiteX131" fmla="*/ 138217 w 3639038"/>
              <a:gd name="connsiteY131" fmla="*/ 2865366 h 3517375"/>
              <a:gd name="connsiteX132" fmla="*/ 204891 w 3639038"/>
              <a:gd name="connsiteY132" fmla="*/ 2884416 h 3517375"/>
              <a:gd name="connsiteX133" fmla="*/ 285853 w 3639038"/>
              <a:gd name="connsiteY133" fmla="*/ 2891560 h 3517375"/>
              <a:gd name="connsiteX134" fmla="*/ 316810 w 3639038"/>
              <a:gd name="connsiteY134" fmla="*/ 2891560 h 3517375"/>
              <a:gd name="connsiteX135" fmla="*/ 326335 w 3639038"/>
              <a:gd name="connsiteY135" fmla="*/ 2927278 h 3517375"/>
              <a:gd name="connsiteX136" fmla="*/ 345384 w 3639038"/>
              <a:gd name="connsiteY136" fmla="*/ 3015385 h 3517375"/>
              <a:gd name="connsiteX137" fmla="*/ 338241 w 3639038"/>
              <a:gd name="connsiteY137" fmla="*/ 3065391 h 3517375"/>
              <a:gd name="connsiteX138" fmla="*/ 331097 w 3639038"/>
              <a:gd name="connsiteY138" fmla="*/ 3089203 h 3517375"/>
              <a:gd name="connsiteX139" fmla="*/ 333479 w 3639038"/>
              <a:gd name="connsiteY139" fmla="*/ 3129685 h 3517375"/>
              <a:gd name="connsiteX140" fmla="*/ 541124 w 3639038"/>
              <a:gd name="connsiteY140" fmla="*/ 3431627 h 3517375"/>
              <a:gd name="connsiteX0" fmla="*/ 556364 w 3639038"/>
              <a:gd name="connsiteY0" fmla="*/ 3430752 h 3512690"/>
              <a:gd name="connsiteX1" fmla="*/ 666854 w 3639038"/>
              <a:gd name="connsiteY1" fmla="*/ 3461232 h 3512690"/>
              <a:gd name="connsiteX2" fmla="*/ 697334 w 3639038"/>
              <a:gd name="connsiteY2" fmla="*/ 3445992 h 3512690"/>
              <a:gd name="connsiteX3" fmla="*/ 758294 w 3639038"/>
              <a:gd name="connsiteY3" fmla="*/ 3388842 h 3512690"/>
              <a:gd name="connsiteX4" fmla="*/ 788774 w 3639038"/>
              <a:gd name="connsiteY4" fmla="*/ 3377412 h 3512690"/>
              <a:gd name="connsiteX5" fmla="*/ 819254 w 3639038"/>
              <a:gd name="connsiteY5" fmla="*/ 3499332 h 3512690"/>
              <a:gd name="connsiteX6" fmla="*/ 899264 w 3639038"/>
              <a:gd name="connsiteY6" fmla="*/ 3506952 h 3512690"/>
              <a:gd name="connsiteX7" fmla="*/ 944984 w 3639038"/>
              <a:gd name="connsiteY7" fmla="*/ 3476472 h 3512690"/>
              <a:gd name="connsiteX8" fmla="*/ 979274 w 3639038"/>
              <a:gd name="connsiteY8" fmla="*/ 3465042 h 3512690"/>
              <a:gd name="connsiteX9" fmla="*/ 1036424 w 3639038"/>
              <a:gd name="connsiteY9" fmla="*/ 3480282 h 3512690"/>
              <a:gd name="connsiteX10" fmla="*/ 1070714 w 3639038"/>
              <a:gd name="connsiteY10" fmla="*/ 3445992 h 3512690"/>
              <a:gd name="connsiteX11" fmla="*/ 1101194 w 3639038"/>
              <a:gd name="connsiteY11" fmla="*/ 3385032 h 3512690"/>
              <a:gd name="connsiteX12" fmla="*/ 1112624 w 3639038"/>
              <a:gd name="connsiteY12" fmla="*/ 3358362 h 3512690"/>
              <a:gd name="connsiteX13" fmla="*/ 1127864 w 3639038"/>
              <a:gd name="connsiteY13" fmla="*/ 3293592 h 3512690"/>
              <a:gd name="connsiteX14" fmla="*/ 1177394 w 3639038"/>
              <a:gd name="connsiteY14" fmla="*/ 3225012 h 3512690"/>
              <a:gd name="connsiteX15" fmla="*/ 1230734 w 3639038"/>
              <a:gd name="connsiteY15" fmla="*/ 3209772 h 3512690"/>
              <a:gd name="connsiteX16" fmla="*/ 1261214 w 3639038"/>
              <a:gd name="connsiteY16" fmla="*/ 3205962 h 3512690"/>
              <a:gd name="connsiteX17" fmla="*/ 1306934 w 3639038"/>
              <a:gd name="connsiteY17" fmla="*/ 3213582 h 3512690"/>
              <a:gd name="connsiteX18" fmla="*/ 1390754 w 3639038"/>
              <a:gd name="connsiteY18" fmla="*/ 3221202 h 3512690"/>
              <a:gd name="connsiteX19" fmla="*/ 1413614 w 3639038"/>
              <a:gd name="connsiteY19" fmla="*/ 3228822 h 3512690"/>
              <a:gd name="connsiteX20" fmla="*/ 1451714 w 3639038"/>
              <a:gd name="connsiteY20" fmla="*/ 3209772 h 3512690"/>
              <a:gd name="connsiteX21" fmla="*/ 1501244 w 3639038"/>
              <a:gd name="connsiteY21" fmla="*/ 3194532 h 3512690"/>
              <a:gd name="connsiteX22" fmla="*/ 1550774 w 3639038"/>
              <a:gd name="connsiteY22" fmla="*/ 3190722 h 3512690"/>
              <a:gd name="connsiteX23" fmla="*/ 1585064 w 3639038"/>
              <a:gd name="connsiteY23" fmla="*/ 3183102 h 3512690"/>
              <a:gd name="connsiteX24" fmla="*/ 1634594 w 3639038"/>
              <a:gd name="connsiteY24" fmla="*/ 3141192 h 3512690"/>
              <a:gd name="connsiteX25" fmla="*/ 1668884 w 3639038"/>
              <a:gd name="connsiteY25" fmla="*/ 3095472 h 3512690"/>
              <a:gd name="connsiteX26" fmla="*/ 1661264 w 3639038"/>
              <a:gd name="connsiteY26" fmla="*/ 3061182 h 3512690"/>
              <a:gd name="connsiteX27" fmla="*/ 1767944 w 3639038"/>
              <a:gd name="connsiteY27" fmla="*/ 2984982 h 3512690"/>
              <a:gd name="connsiteX28" fmla="*/ 1836524 w 3639038"/>
              <a:gd name="connsiteY28" fmla="*/ 2950692 h 3512690"/>
              <a:gd name="connsiteX29" fmla="*/ 1912724 w 3639038"/>
              <a:gd name="connsiteY29" fmla="*/ 2927832 h 3512690"/>
              <a:gd name="connsiteX30" fmla="*/ 1958444 w 3639038"/>
              <a:gd name="connsiteY30" fmla="*/ 2889732 h 3512690"/>
              <a:gd name="connsiteX31" fmla="*/ 2042264 w 3639038"/>
              <a:gd name="connsiteY31" fmla="*/ 2863062 h 3512690"/>
              <a:gd name="connsiteX32" fmla="*/ 2099414 w 3639038"/>
              <a:gd name="connsiteY32" fmla="*/ 2855442 h 3512690"/>
              <a:gd name="connsiteX33" fmla="*/ 2118464 w 3639038"/>
              <a:gd name="connsiteY33" fmla="*/ 2844012 h 3512690"/>
              <a:gd name="connsiteX34" fmla="*/ 2118464 w 3639038"/>
              <a:gd name="connsiteY34" fmla="*/ 2817342 h 3512690"/>
              <a:gd name="connsiteX35" fmla="*/ 2156564 w 3639038"/>
              <a:gd name="connsiteY35" fmla="*/ 2790672 h 3512690"/>
              <a:gd name="connsiteX36" fmla="*/ 2236574 w 3639038"/>
              <a:gd name="connsiteY36" fmla="*/ 2786862 h 3512690"/>
              <a:gd name="connsiteX37" fmla="*/ 2274674 w 3639038"/>
              <a:gd name="connsiteY37" fmla="*/ 2767812 h 3512690"/>
              <a:gd name="connsiteX38" fmla="*/ 2259434 w 3639038"/>
              <a:gd name="connsiteY38" fmla="*/ 2722092 h 3512690"/>
              <a:gd name="connsiteX39" fmla="*/ 2270864 w 3639038"/>
              <a:gd name="connsiteY39" fmla="*/ 2680182 h 3512690"/>
              <a:gd name="connsiteX40" fmla="*/ 2236574 w 3639038"/>
              <a:gd name="connsiteY40" fmla="*/ 2630652 h 3512690"/>
              <a:gd name="connsiteX41" fmla="*/ 2221334 w 3639038"/>
              <a:gd name="connsiteY41" fmla="*/ 2569692 h 3512690"/>
              <a:gd name="connsiteX42" fmla="*/ 2221334 w 3639038"/>
              <a:gd name="connsiteY42" fmla="*/ 2516352 h 3512690"/>
              <a:gd name="connsiteX43" fmla="*/ 2259434 w 3639038"/>
              <a:gd name="connsiteY43" fmla="*/ 2443962 h 3512690"/>
              <a:gd name="connsiteX44" fmla="*/ 2343254 w 3639038"/>
              <a:gd name="connsiteY44" fmla="*/ 2428722 h 3512690"/>
              <a:gd name="connsiteX45" fmla="*/ 2354684 w 3639038"/>
              <a:gd name="connsiteY45" fmla="*/ 2405862 h 3512690"/>
              <a:gd name="connsiteX46" fmla="*/ 2320394 w 3639038"/>
              <a:gd name="connsiteY46" fmla="*/ 2402052 h 3512690"/>
              <a:gd name="connsiteX47" fmla="*/ 2305154 w 3639038"/>
              <a:gd name="connsiteY47" fmla="*/ 2371572 h 3512690"/>
              <a:gd name="connsiteX48" fmla="*/ 2282294 w 3639038"/>
              <a:gd name="connsiteY48" fmla="*/ 2360142 h 3512690"/>
              <a:gd name="connsiteX49" fmla="*/ 2343254 w 3639038"/>
              <a:gd name="connsiteY49" fmla="*/ 2329662 h 3512690"/>
              <a:gd name="connsiteX50" fmla="*/ 2373734 w 3639038"/>
              <a:gd name="connsiteY50" fmla="*/ 2318232 h 3512690"/>
              <a:gd name="connsiteX51" fmla="*/ 2404214 w 3639038"/>
              <a:gd name="connsiteY51" fmla="*/ 2318232 h 3512690"/>
              <a:gd name="connsiteX52" fmla="*/ 2415644 w 3639038"/>
              <a:gd name="connsiteY52" fmla="*/ 2333472 h 3512690"/>
              <a:gd name="connsiteX53" fmla="*/ 2434694 w 3639038"/>
              <a:gd name="connsiteY53" fmla="*/ 2299182 h 3512690"/>
              <a:gd name="connsiteX54" fmla="*/ 2411834 w 3639038"/>
              <a:gd name="connsiteY54" fmla="*/ 2257272 h 3512690"/>
              <a:gd name="connsiteX55" fmla="*/ 2392784 w 3639038"/>
              <a:gd name="connsiteY55" fmla="*/ 2135352 h 3512690"/>
              <a:gd name="connsiteX56" fmla="*/ 2366114 w 3639038"/>
              <a:gd name="connsiteY56" fmla="*/ 2059152 h 3512690"/>
              <a:gd name="connsiteX57" fmla="*/ 2350874 w 3639038"/>
              <a:gd name="connsiteY57" fmla="*/ 2002002 h 3512690"/>
              <a:gd name="connsiteX58" fmla="*/ 2320394 w 3639038"/>
              <a:gd name="connsiteY58" fmla="*/ 1941042 h 3512690"/>
              <a:gd name="connsiteX59" fmla="*/ 2301344 w 3639038"/>
              <a:gd name="connsiteY59" fmla="*/ 1895322 h 3512690"/>
              <a:gd name="connsiteX60" fmla="*/ 2308964 w 3639038"/>
              <a:gd name="connsiteY60" fmla="*/ 1807692 h 3512690"/>
              <a:gd name="connsiteX61" fmla="*/ 2312774 w 3639038"/>
              <a:gd name="connsiteY61" fmla="*/ 1796262 h 3512690"/>
              <a:gd name="connsiteX62" fmla="*/ 2297534 w 3639038"/>
              <a:gd name="connsiteY62" fmla="*/ 1781022 h 3512690"/>
              <a:gd name="connsiteX63" fmla="*/ 2293724 w 3639038"/>
              <a:gd name="connsiteY63" fmla="*/ 1693392 h 3512690"/>
              <a:gd name="connsiteX64" fmla="*/ 2293724 w 3639038"/>
              <a:gd name="connsiteY64" fmla="*/ 1670532 h 3512690"/>
              <a:gd name="connsiteX65" fmla="*/ 2331824 w 3639038"/>
              <a:gd name="connsiteY65" fmla="*/ 1617192 h 3512690"/>
              <a:gd name="connsiteX66" fmla="*/ 2308964 w 3639038"/>
              <a:gd name="connsiteY66" fmla="*/ 1590522 h 3512690"/>
              <a:gd name="connsiteX67" fmla="*/ 2267054 w 3639038"/>
              <a:gd name="connsiteY67" fmla="*/ 1586712 h 3512690"/>
              <a:gd name="connsiteX68" fmla="*/ 2240384 w 3639038"/>
              <a:gd name="connsiteY68" fmla="*/ 1582902 h 3512690"/>
              <a:gd name="connsiteX69" fmla="*/ 2171804 w 3639038"/>
              <a:gd name="connsiteY69" fmla="*/ 1579092 h 3512690"/>
              <a:gd name="connsiteX70" fmla="*/ 2137514 w 3639038"/>
              <a:gd name="connsiteY70" fmla="*/ 1544802 h 3512690"/>
              <a:gd name="connsiteX71" fmla="*/ 2183234 w 3639038"/>
              <a:gd name="connsiteY71" fmla="*/ 1495272 h 3512690"/>
              <a:gd name="connsiteX72" fmla="*/ 2244194 w 3639038"/>
              <a:gd name="connsiteY72" fmla="*/ 1480032 h 3512690"/>
              <a:gd name="connsiteX73" fmla="*/ 2305154 w 3639038"/>
              <a:gd name="connsiteY73" fmla="*/ 1483842 h 3512690"/>
              <a:gd name="connsiteX74" fmla="*/ 2354684 w 3639038"/>
              <a:gd name="connsiteY74" fmla="*/ 1445742 h 3512690"/>
              <a:gd name="connsiteX75" fmla="*/ 2396594 w 3639038"/>
              <a:gd name="connsiteY75" fmla="*/ 1445742 h 3512690"/>
              <a:gd name="connsiteX76" fmla="*/ 2438504 w 3639038"/>
              <a:gd name="connsiteY76" fmla="*/ 1438122 h 3512690"/>
              <a:gd name="connsiteX77" fmla="*/ 2545184 w 3639038"/>
              <a:gd name="connsiteY77" fmla="*/ 1403832 h 3512690"/>
              <a:gd name="connsiteX78" fmla="*/ 2617574 w 3639038"/>
              <a:gd name="connsiteY78" fmla="*/ 1380972 h 3512690"/>
              <a:gd name="connsiteX79" fmla="*/ 2674724 w 3639038"/>
              <a:gd name="connsiteY79" fmla="*/ 1358112 h 3512690"/>
              <a:gd name="connsiteX80" fmla="*/ 2731874 w 3639038"/>
              <a:gd name="connsiteY80" fmla="*/ 1339062 h 3512690"/>
              <a:gd name="connsiteX81" fmla="*/ 2750924 w 3639038"/>
              <a:gd name="connsiteY81" fmla="*/ 1384782 h 3512690"/>
              <a:gd name="connsiteX82" fmla="*/ 2785214 w 3639038"/>
              <a:gd name="connsiteY82" fmla="*/ 1426692 h 3512690"/>
              <a:gd name="connsiteX83" fmla="*/ 2846174 w 3639038"/>
              <a:gd name="connsiteY83" fmla="*/ 1411452 h 3512690"/>
              <a:gd name="connsiteX84" fmla="*/ 2884274 w 3639038"/>
              <a:gd name="connsiteY84" fmla="*/ 1396212 h 3512690"/>
              <a:gd name="connsiteX85" fmla="*/ 2914754 w 3639038"/>
              <a:gd name="connsiteY85" fmla="*/ 1403832 h 3512690"/>
              <a:gd name="connsiteX86" fmla="*/ 2964284 w 3639038"/>
              <a:gd name="connsiteY86" fmla="*/ 1438122 h 3512690"/>
              <a:gd name="connsiteX87" fmla="*/ 2998574 w 3639038"/>
              <a:gd name="connsiteY87" fmla="*/ 1419072 h 3512690"/>
              <a:gd name="connsiteX88" fmla="*/ 2998574 w 3639038"/>
              <a:gd name="connsiteY88" fmla="*/ 1392402 h 3512690"/>
              <a:gd name="connsiteX89" fmla="*/ 3013814 w 3639038"/>
              <a:gd name="connsiteY89" fmla="*/ 1354302 h 3512690"/>
              <a:gd name="connsiteX90" fmla="*/ 3010004 w 3639038"/>
              <a:gd name="connsiteY90" fmla="*/ 1293342 h 3512690"/>
              <a:gd name="connsiteX91" fmla="*/ 2952854 w 3639038"/>
              <a:gd name="connsiteY91" fmla="*/ 1278102 h 3512690"/>
              <a:gd name="connsiteX92" fmla="*/ 2910944 w 3639038"/>
              <a:gd name="connsiteY92" fmla="*/ 1274292 h 3512690"/>
              <a:gd name="connsiteX93" fmla="*/ 2907134 w 3639038"/>
              <a:gd name="connsiteY93" fmla="*/ 1232382 h 3512690"/>
              <a:gd name="connsiteX94" fmla="*/ 2929994 w 3639038"/>
              <a:gd name="connsiteY94" fmla="*/ 1152372 h 3512690"/>
              <a:gd name="connsiteX95" fmla="*/ 2960474 w 3639038"/>
              <a:gd name="connsiteY95" fmla="*/ 1106652 h 3512690"/>
              <a:gd name="connsiteX96" fmla="*/ 2979524 w 3639038"/>
              <a:gd name="connsiteY96" fmla="*/ 1053312 h 3512690"/>
              <a:gd name="connsiteX97" fmla="*/ 3002384 w 3639038"/>
              <a:gd name="connsiteY97" fmla="*/ 992352 h 3512690"/>
              <a:gd name="connsiteX98" fmla="*/ 3029054 w 3639038"/>
              <a:gd name="connsiteY98" fmla="*/ 908532 h 3512690"/>
              <a:gd name="connsiteX99" fmla="*/ 3029054 w 3639038"/>
              <a:gd name="connsiteY99" fmla="*/ 866622 h 3512690"/>
              <a:gd name="connsiteX100" fmla="*/ 3048104 w 3639038"/>
              <a:gd name="connsiteY100" fmla="*/ 801852 h 3512690"/>
              <a:gd name="connsiteX101" fmla="*/ 3067154 w 3639038"/>
              <a:gd name="connsiteY101" fmla="*/ 740892 h 3512690"/>
              <a:gd name="connsiteX102" fmla="*/ 3074774 w 3639038"/>
              <a:gd name="connsiteY102" fmla="*/ 695172 h 3512690"/>
              <a:gd name="connsiteX103" fmla="*/ 3109064 w 3639038"/>
              <a:gd name="connsiteY103" fmla="*/ 645642 h 3512690"/>
              <a:gd name="connsiteX104" fmla="*/ 3112874 w 3639038"/>
              <a:gd name="connsiteY104" fmla="*/ 611352 h 3512690"/>
              <a:gd name="connsiteX105" fmla="*/ 3128114 w 3639038"/>
              <a:gd name="connsiteY105" fmla="*/ 580872 h 3512690"/>
              <a:gd name="connsiteX106" fmla="*/ 3128114 w 3639038"/>
              <a:gd name="connsiteY106" fmla="*/ 542772 h 3512690"/>
              <a:gd name="connsiteX107" fmla="*/ 3135734 w 3639038"/>
              <a:gd name="connsiteY107" fmla="*/ 485622 h 3512690"/>
              <a:gd name="connsiteX108" fmla="*/ 3185264 w 3639038"/>
              <a:gd name="connsiteY108" fmla="*/ 485622 h 3512690"/>
              <a:gd name="connsiteX109" fmla="*/ 3242414 w 3639038"/>
              <a:gd name="connsiteY109" fmla="*/ 538962 h 3512690"/>
              <a:gd name="connsiteX110" fmla="*/ 3330044 w 3639038"/>
              <a:gd name="connsiteY110" fmla="*/ 573252 h 3512690"/>
              <a:gd name="connsiteX111" fmla="*/ 3391004 w 3639038"/>
              <a:gd name="connsiteY111" fmla="*/ 588492 h 3512690"/>
              <a:gd name="connsiteX112" fmla="*/ 3429104 w 3639038"/>
              <a:gd name="connsiteY112" fmla="*/ 603732 h 3512690"/>
              <a:gd name="connsiteX113" fmla="*/ 3467204 w 3639038"/>
              <a:gd name="connsiteY113" fmla="*/ 599922 h 3512690"/>
              <a:gd name="connsiteX114" fmla="*/ 3509114 w 3639038"/>
              <a:gd name="connsiteY114" fmla="*/ 592302 h 3512690"/>
              <a:gd name="connsiteX115" fmla="*/ 3562454 w 3639038"/>
              <a:gd name="connsiteY115" fmla="*/ 592302 h 3512690"/>
              <a:gd name="connsiteX116" fmla="*/ 3604364 w 3639038"/>
              <a:gd name="connsiteY116" fmla="*/ 599922 h 3512690"/>
              <a:gd name="connsiteX117" fmla="*/ 3581503 w 3639038"/>
              <a:gd name="connsiteY117" fmla="*/ 173202 h 3512690"/>
              <a:gd name="connsiteX118" fmla="*/ 2929993 w 3639038"/>
              <a:gd name="connsiteY118" fmla="*/ 16992 h 3512690"/>
              <a:gd name="connsiteX119" fmla="*/ 1926534 w 3639038"/>
              <a:gd name="connsiteY119" fmla="*/ 765181 h 3512690"/>
              <a:gd name="connsiteX120" fmla="*/ 1362178 w 3639038"/>
              <a:gd name="connsiteY120" fmla="*/ 798518 h 3512690"/>
              <a:gd name="connsiteX121" fmla="*/ 388247 w 3639038"/>
              <a:gd name="connsiteY121" fmla="*/ 1031881 h 3512690"/>
              <a:gd name="connsiteX122" fmla="*/ 362053 w 3639038"/>
              <a:gd name="connsiteY122" fmla="*/ 1194282 h 3512690"/>
              <a:gd name="connsiteX123" fmla="*/ 371578 w 3639038"/>
              <a:gd name="connsiteY123" fmla="*/ 1931993 h 3512690"/>
              <a:gd name="connsiteX124" fmla="*/ 469209 w 3639038"/>
              <a:gd name="connsiteY124" fmla="*/ 2193931 h 3512690"/>
              <a:gd name="connsiteX125" fmla="*/ 364435 w 3639038"/>
              <a:gd name="connsiteY125" fmla="*/ 2460631 h 3512690"/>
              <a:gd name="connsiteX126" fmla="*/ 171553 w 3639038"/>
              <a:gd name="connsiteY126" fmla="*/ 2551118 h 3512690"/>
              <a:gd name="connsiteX127" fmla="*/ 154885 w 3639038"/>
              <a:gd name="connsiteY127" fmla="*/ 2579693 h 3512690"/>
              <a:gd name="connsiteX128" fmla="*/ 116785 w 3639038"/>
              <a:gd name="connsiteY128" fmla="*/ 2610650 h 3512690"/>
              <a:gd name="connsiteX129" fmla="*/ 28678 w 3639038"/>
              <a:gd name="connsiteY129" fmla="*/ 2755906 h 3512690"/>
              <a:gd name="connsiteX130" fmla="*/ 103 w 3639038"/>
              <a:gd name="connsiteY130" fmla="*/ 2848775 h 3512690"/>
              <a:gd name="connsiteX131" fmla="*/ 31060 w 3639038"/>
              <a:gd name="connsiteY131" fmla="*/ 2867825 h 3512690"/>
              <a:gd name="connsiteX132" fmla="*/ 138217 w 3639038"/>
              <a:gd name="connsiteY132" fmla="*/ 2860681 h 3512690"/>
              <a:gd name="connsiteX133" fmla="*/ 204891 w 3639038"/>
              <a:gd name="connsiteY133" fmla="*/ 2879731 h 3512690"/>
              <a:gd name="connsiteX134" fmla="*/ 285853 w 3639038"/>
              <a:gd name="connsiteY134" fmla="*/ 2886875 h 3512690"/>
              <a:gd name="connsiteX135" fmla="*/ 316810 w 3639038"/>
              <a:gd name="connsiteY135" fmla="*/ 2886875 h 3512690"/>
              <a:gd name="connsiteX136" fmla="*/ 326335 w 3639038"/>
              <a:gd name="connsiteY136" fmla="*/ 2922593 h 3512690"/>
              <a:gd name="connsiteX137" fmla="*/ 345384 w 3639038"/>
              <a:gd name="connsiteY137" fmla="*/ 3010700 h 3512690"/>
              <a:gd name="connsiteX138" fmla="*/ 338241 w 3639038"/>
              <a:gd name="connsiteY138" fmla="*/ 3060706 h 3512690"/>
              <a:gd name="connsiteX139" fmla="*/ 331097 w 3639038"/>
              <a:gd name="connsiteY139" fmla="*/ 3084518 h 3512690"/>
              <a:gd name="connsiteX140" fmla="*/ 333479 w 3639038"/>
              <a:gd name="connsiteY140" fmla="*/ 3125000 h 3512690"/>
              <a:gd name="connsiteX141" fmla="*/ 541124 w 3639038"/>
              <a:gd name="connsiteY141" fmla="*/ 3426942 h 3512690"/>
              <a:gd name="connsiteX0" fmla="*/ 556364 w 3639038"/>
              <a:gd name="connsiteY0" fmla="*/ 3431047 h 3512985"/>
              <a:gd name="connsiteX1" fmla="*/ 666854 w 3639038"/>
              <a:gd name="connsiteY1" fmla="*/ 3461527 h 3512985"/>
              <a:gd name="connsiteX2" fmla="*/ 697334 w 3639038"/>
              <a:gd name="connsiteY2" fmla="*/ 3446287 h 3512985"/>
              <a:gd name="connsiteX3" fmla="*/ 758294 w 3639038"/>
              <a:gd name="connsiteY3" fmla="*/ 3389137 h 3512985"/>
              <a:gd name="connsiteX4" fmla="*/ 788774 w 3639038"/>
              <a:gd name="connsiteY4" fmla="*/ 3377707 h 3512985"/>
              <a:gd name="connsiteX5" fmla="*/ 819254 w 3639038"/>
              <a:gd name="connsiteY5" fmla="*/ 3499627 h 3512985"/>
              <a:gd name="connsiteX6" fmla="*/ 899264 w 3639038"/>
              <a:gd name="connsiteY6" fmla="*/ 3507247 h 3512985"/>
              <a:gd name="connsiteX7" fmla="*/ 944984 w 3639038"/>
              <a:gd name="connsiteY7" fmla="*/ 3476767 h 3512985"/>
              <a:gd name="connsiteX8" fmla="*/ 979274 w 3639038"/>
              <a:gd name="connsiteY8" fmla="*/ 3465337 h 3512985"/>
              <a:gd name="connsiteX9" fmla="*/ 1036424 w 3639038"/>
              <a:gd name="connsiteY9" fmla="*/ 3480577 h 3512985"/>
              <a:gd name="connsiteX10" fmla="*/ 1070714 w 3639038"/>
              <a:gd name="connsiteY10" fmla="*/ 3446287 h 3512985"/>
              <a:gd name="connsiteX11" fmla="*/ 1101194 w 3639038"/>
              <a:gd name="connsiteY11" fmla="*/ 3385327 h 3512985"/>
              <a:gd name="connsiteX12" fmla="*/ 1112624 w 3639038"/>
              <a:gd name="connsiteY12" fmla="*/ 3358657 h 3512985"/>
              <a:gd name="connsiteX13" fmla="*/ 1127864 w 3639038"/>
              <a:gd name="connsiteY13" fmla="*/ 3293887 h 3512985"/>
              <a:gd name="connsiteX14" fmla="*/ 1177394 w 3639038"/>
              <a:gd name="connsiteY14" fmla="*/ 3225307 h 3512985"/>
              <a:gd name="connsiteX15" fmla="*/ 1230734 w 3639038"/>
              <a:gd name="connsiteY15" fmla="*/ 3210067 h 3512985"/>
              <a:gd name="connsiteX16" fmla="*/ 1261214 w 3639038"/>
              <a:gd name="connsiteY16" fmla="*/ 3206257 h 3512985"/>
              <a:gd name="connsiteX17" fmla="*/ 1306934 w 3639038"/>
              <a:gd name="connsiteY17" fmla="*/ 3213877 h 3512985"/>
              <a:gd name="connsiteX18" fmla="*/ 1390754 w 3639038"/>
              <a:gd name="connsiteY18" fmla="*/ 3221497 h 3512985"/>
              <a:gd name="connsiteX19" fmla="*/ 1413614 w 3639038"/>
              <a:gd name="connsiteY19" fmla="*/ 3229117 h 3512985"/>
              <a:gd name="connsiteX20" fmla="*/ 1451714 w 3639038"/>
              <a:gd name="connsiteY20" fmla="*/ 3210067 h 3512985"/>
              <a:gd name="connsiteX21" fmla="*/ 1501244 w 3639038"/>
              <a:gd name="connsiteY21" fmla="*/ 3194827 h 3512985"/>
              <a:gd name="connsiteX22" fmla="*/ 1550774 w 3639038"/>
              <a:gd name="connsiteY22" fmla="*/ 3191017 h 3512985"/>
              <a:gd name="connsiteX23" fmla="*/ 1585064 w 3639038"/>
              <a:gd name="connsiteY23" fmla="*/ 3183397 h 3512985"/>
              <a:gd name="connsiteX24" fmla="*/ 1634594 w 3639038"/>
              <a:gd name="connsiteY24" fmla="*/ 3141487 h 3512985"/>
              <a:gd name="connsiteX25" fmla="*/ 1668884 w 3639038"/>
              <a:gd name="connsiteY25" fmla="*/ 3095767 h 3512985"/>
              <a:gd name="connsiteX26" fmla="*/ 1661264 w 3639038"/>
              <a:gd name="connsiteY26" fmla="*/ 3061477 h 3512985"/>
              <a:gd name="connsiteX27" fmla="*/ 1767944 w 3639038"/>
              <a:gd name="connsiteY27" fmla="*/ 2985277 h 3512985"/>
              <a:gd name="connsiteX28" fmla="*/ 1836524 w 3639038"/>
              <a:gd name="connsiteY28" fmla="*/ 2950987 h 3512985"/>
              <a:gd name="connsiteX29" fmla="*/ 1912724 w 3639038"/>
              <a:gd name="connsiteY29" fmla="*/ 2928127 h 3512985"/>
              <a:gd name="connsiteX30" fmla="*/ 1958444 w 3639038"/>
              <a:gd name="connsiteY30" fmla="*/ 2890027 h 3512985"/>
              <a:gd name="connsiteX31" fmla="*/ 2042264 w 3639038"/>
              <a:gd name="connsiteY31" fmla="*/ 2863357 h 3512985"/>
              <a:gd name="connsiteX32" fmla="*/ 2099414 w 3639038"/>
              <a:gd name="connsiteY32" fmla="*/ 2855737 h 3512985"/>
              <a:gd name="connsiteX33" fmla="*/ 2118464 w 3639038"/>
              <a:gd name="connsiteY33" fmla="*/ 2844307 h 3512985"/>
              <a:gd name="connsiteX34" fmla="*/ 2118464 w 3639038"/>
              <a:gd name="connsiteY34" fmla="*/ 2817637 h 3512985"/>
              <a:gd name="connsiteX35" fmla="*/ 2156564 w 3639038"/>
              <a:gd name="connsiteY35" fmla="*/ 2790967 h 3512985"/>
              <a:gd name="connsiteX36" fmla="*/ 2236574 w 3639038"/>
              <a:gd name="connsiteY36" fmla="*/ 2787157 h 3512985"/>
              <a:gd name="connsiteX37" fmla="*/ 2274674 w 3639038"/>
              <a:gd name="connsiteY37" fmla="*/ 2768107 h 3512985"/>
              <a:gd name="connsiteX38" fmla="*/ 2259434 w 3639038"/>
              <a:gd name="connsiteY38" fmla="*/ 2722387 h 3512985"/>
              <a:gd name="connsiteX39" fmla="*/ 2270864 w 3639038"/>
              <a:gd name="connsiteY39" fmla="*/ 2680477 h 3512985"/>
              <a:gd name="connsiteX40" fmla="*/ 2236574 w 3639038"/>
              <a:gd name="connsiteY40" fmla="*/ 2630947 h 3512985"/>
              <a:gd name="connsiteX41" fmla="*/ 2221334 w 3639038"/>
              <a:gd name="connsiteY41" fmla="*/ 2569987 h 3512985"/>
              <a:gd name="connsiteX42" fmla="*/ 2221334 w 3639038"/>
              <a:gd name="connsiteY42" fmla="*/ 2516647 h 3512985"/>
              <a:gd name="connsiteX43" fmla="*/ 2259434 w 3639038"/>
              <a:gd name="connsiteY43" fmla="*/ 2444257 h 3512985"/>
              <a:gd name="connsiteX44" fmla="*/ 2343254 w 3639038"/>
              <a:gd name="connsiteY44" fmla="*/ 2429017 h 3512985"/>
              <a:gd name="connsiteX45" fmla="*/ 2354684 w 3639038"/>
              <a:gd name="connsiteY45" fmla="*/ 2406157 h 3512985"/>
              <a:gd name="connsiteX46" fmla="*/ 2320394 w 3639038"/>
              <a:gd name="connsiteY46" fmla="*/ 2402347 h 3512985"/>
              <a:gd name="connsiteX47" fmla="*/ 2305154 w 3639038"/>
              <a:gd name="connsiteY47" fmla="*/ 2371867 h 3512985"/>
              <a:gd name="connsiteX48" fmla="*/ 2282294 w 3639038"/>
              <a:gd name="connsiteY48" fmla="*/ 2360437 h 3512985"/>
              <a:gd name="connsiteX49" fmla="*/ 2343254 w 3639038"/>
              <a:gd name="connsiteY49" fmla="*/ 2329957 h 3512985"/>
              <a:gd name="connsiteX50" fmla="*/ 2373734 w 3639038"/>
              <a:gd name="connsiteY50" fmla="*/ 2318527 h 3512985"/>
              <a:gd name="connsiteX51" fmla="*/ 2404214 w 3639038"/>
              <a:gd name="connsiteY51" fmla="*/ 2318527 h 3512985"/>
              <a:gd name="connsiteX52" fmla="*/ 2415644 w 3639038"/>
              <a:gd name="connsiteY52" fmla="*/ 2333767 h 3512985"/>
              <a:gd name="connsiteX53" fmla="*/ 2434694 w 3639038"/>
              <a:gd name="connsiteY53" fmla="*/ 2299477 h 3512985"/>
              <a:gd name="connsiteX54" fmla="*/ 2411834 w 3639038"/>
              <a:gd name="connsiteY54" fmla="*/ 2257567 h 3512985"/>
              <a:gd name="connsiteX55" fmla="*/ 2392784 w 3639038"/>
              <a:gd name="connsiteY55" fmla="*/ 2135647 h 3512985"/>
              <a:gd name="connsiteX56" fmla="*/ 2366114 w 3639038"/>
              <a:gd name="connsiteY56" fmla="*/ 2059447 h 3512985"/>
              <a:gd name="connsiteX57" fmla="*/ 2350874 w 3639038"/>
              <a:gd name="connsiteY57" fmla="*/ 2002297 h 3512985"/>
              <a:gd name="connsiteX58" fmla="*/ 2320394 w 3639038"/>
              <a:gd name="connsiteY58" fmla="*/ 1941337 h 3512985"/>
              <a:gd name="connsiteX59" fmla="*/ 2301344 w 3639038"/>
              <a:gd name="connsiteY59" fmla="*/ 1895617 h 3512985"/>
              <a:gd name="connsiteX60" fmla="*/ 2308964 w 3639038"/>
              <a:gd name="connsiteY60" fmla="*/ 1807987 h 3512985"/>
              <a:gd name="connsiteX61" fmla="*/ 2312774 w 3639038"/>
              <a:gd name="connsiteY61" fmla="*/ 1796557 h 3512985"/>
              <a:gd name="connsiteX62" fmla="*/ 2297534 w 3639038"/>
              <a:gd name="connsiteY62" fmla="*/ 1781317 h 3512985"/>
              <a:gd name="connsiteX63" fmla="*/ 2293724 w 3639038"/>
              <a:gd name="connsiteY63" fmla="*/ 1693687 h 3512985"/>
              <a:gd name="connsiteX64" fmla="*/ 2293724 w 3639038"/>
              <a:gd name="connsiteY64" fmla="*/ 1670827 h 3512985"/>
              <a:gd name="connsiteX65" fmla="*/ 2331824 w 3639038"/>
              <a:gd name="connsiteY65" fmla="*/ 1617487 h 3512985"/>
              <a:gd name="connsiteX66" fmla="*/ 2308964 w 3639038"/>
              <a:gd name="connsiteY66" fmla="*/ 1590817 h 3512985"/>
              <a:gd name="connsiteX67" fmla="*/ 2267054 w 3639038"/>
              <a:gd name="connsiteY67" fmla="*/ 1587007 h 3512985"/>
              <a:gd name="connsiteX68" fmla="*/ 2240384 w 3639038"/>
              <a:gd name="connsiteY68" fmla="*/ 1583197 h 3512985"/>
              <a:gd name="connsiteX69" fmla="*/ 2171804 w 3639038"/>
              <a:gd name="connsiteY69" fmla="*/ 1579387 h 3512985"/>
              <a:gd name="connsiteX70" fmla="*/ 2137514 w 3639038"/>
              <a:gd name="connsiteY70" fmla="*/ 1545097 h 3512985"/>
              <a:gd name="connsiteX71" fmla="*/ 2183234 w 3639038"/>
              <a:gd name="connsiteY71" fmla="*/ 1495567 h 3512985"/>
              <a:gd name="connsiteX72" fmla="*/ 2244194 w 3639038"/>
              <a:gd name="connsiteY72" fmla="*/ 1480327 h 3512985"/>
              <a:gd name="connsiteX73" fmla="*/ 2305154 w 3639038"/>
              <a:gd name="connsiteY73" fmla="*/ 1484137 h 3512985"/>
              <a:gd name="connsiteX74" fmla="*/ 2354684 w 3639038"/>
              <a:gd name="connsiteY74" fmla="*/ 1446037 h 3512985"/>
              <a:gd name="connsiteX75" fmla="*/ 2396594 w 3639038"/>
              <a:gd name="connsiteY75" fmla="*/ 1446037 h 3512985"/>
              <a:gd name="connsiteX76" fmla="*/ 2438504 w 3639038"/>
              <a:gd name="connsiteY76" fmla="*/ 1438417 h 3512985"/>
              <a:gd name="connsiteX77" fmla="*/ 2545184 w 3639038"/>
              <a:gd name="connsiteY77" fmla="*/ 1404127 h 3512985"/>
              <a:gd name="connsiteX78" fmla="*/ 2617574 w 3639038"/>
              <a:gd name="connsiteY78" fmla="*/ 1381267 h 3512985"/>
              <a:gd name="connsiteX79" fmla="*/ 2674724 w 3639038"/>
              <a:gd name="connsiteY79" fmla="*/ 1358407 h 3512985"/>
              <a:gd name="connsiteX80" fmla="*/ 2731874 w 3639038"/>
              <a:gd name="connsiteY80" fmla="*/ 1339357 h 3512985"/>
              <a:gd name="connsiteX81" fmla="*/ 2750924 w 3639038"/>
              <a:gd name="connsiteY81" fmla="*/ 1385077 h 3512985"/>
              <a:gd name="connsiteX82" fmla="*/ 2785214 w 3639038"/>
              <a:gd name="connsiteY82" fmla="*/ 1426987 h 3512985"/>
              <a:gd name="connsiteX83" fmla="*/ 2846174 w 3639038"/>
              <a:gd name="connsiteY83" fmla="*/ 1411747 h 3512985"/>
              <a:gd name="connsiteX84" fmla="*/ 2884274 w 3639038"/>
              <a:gd name="connsiteY84" fmla="*/ 1396507 h 3512985"/>
              <a:gd name="connsiteX85" fmla="*/ 2914754 w 3639038"/>
              <a:gd name="connsiteY85" fmla="*/ 1404127 h 3512985"/>
              <a:gd name="connsiteX86" fmla="*/ 2964284 w 3639038"/>
              <a:gd name="connsiteY86" fmla="*/ 1438417 h 3512985"/>
              <a:gd name="connsiteX87" fmla="*/ 2998574 w 3639038"/>
              <a:gd name="connsiteY87" fmla="*/ 1419367 h 3512985"/>
              <a:gd name="connsiteX88" fmla="*/ 2998574 w 3639038"/>
              <a:gd name="connsiteY88" fmla="*/ 1392697 h 3512985"/>
              <a:gd name="connsiteX89" fmla="*/ 3013814 w 3639038"/>
              <a:gd name="connsiteY89" fmla="*/ 1354597 h 3512985"/>
              <a:gd name="connsiteX90" fmla="*/ 3010004 w 3639038"/>
              <a:gd name="connsiteY90" fmla="*/ 1293637 h 3512985"/>
              <a:gd name="connsiteX91" fmla="*/ 2952854 w 3639038"/>
              <a:gd name="connsiteY91" fmla="*/ 1278397 h 3512985"/>
              <a:gd name="connsiteX92" fmla="*/ 2910944 w 3639038"/>
              <a:gd name="connsiteY92" fmla="*/ 1274587 h 3512985"/>
              <a:gd name="connsiteX93" fmla="*/ 2907134 w 3639038"/>
              <a:gd name="connsiteY93" fmla="*/ 1232677 h 3512985"/>
              <a:gd name="connsiteX94" fmla="*/ 2929994 w 3639038"/>
              <a:gd name="connsiteY94" fmla="*/ 1152667 h 3512985"/>
              <a:gd name="connsiteX95" fmla="*/ 2960474 w 3639038"/>
              <a:gd name="connsiteY95" fmla="*/ 1106947 h 3512985"/>
              <a:gd name="connsiteX96" fmla="*/ 2979524 w 3639038"/>
              <a:gd name="connsiteY96" fmla="*/ 1053607 h 3512985"/>
              <a:gd name="connsiteX97" fmla="*/ 3002384 w 3639038"/>
              <a:gd name="connsiteY97" fmla="*/ 992647 h 3512985"/>
              <a:gd name="connsiteX98" fmla="*/ 3029054 w 3639038"/>
              <a:gd name="connsiteY98" fmla="*/ 908827 h 3512985"/>
              <a:gd name="connsiteX99" fmla="*/ 3029054 w 3639038"/>
              <a:gd name="connsiteY99" fmla="*/ 866917 h 3512985"/>
              <a:gd name="connsiteX100" fmla="*/ 3048104 w 3639038"/>
              <a:gd name="connsiteY100" fmla="*/ 802147 h 3512985"/>
              <a:gd name="connsiteX101" fmla="*/ 3067154 w 3639038"/>
              <a:gd name="connsiteY101" fmla="*/ 741187 h 3512985"/>
              <a:gd name="connsiteX102" fmla="*/ 3074774 w 3639038"/>
              <a:gd name="connsiteY102" fmla="*/ 695467 h 3512985"/>
              <a:gd name="connsiteX103" fmla="*/ 3109064 w 3639038"/>
              <a:gd name="connsiteY103" fmla="*/ 645937 h 3512985"/>
              <a:gd name="connsiteX104" fmla="*/ 3112874 w 3639038"/>
              <a:gd name="connsiteY104" fmla="*/ 611647 h 3512985"/>
              <a:gd name="connsiteX105" fmla="*/ 3128114 w 3639038"/>
              <a:gd name="connsiteY105" fmla="*/ 581167 h 3512985"/>
              <a:gd name="connsiteX106" fmla="*/ 3128114 w 3639038"/>
              <a:gd name="connsiteY106" fmla="*/ 543067 h 3512985"/>
              <a:gd name="connsiteX107" fmla="*/ 3135734 w 3639038"/>
              <a:gd name="connsiteY107" fmla="*/ 485917 h 3512985"/>
              <a:gd name="connsiteX108" fmla="*/ 3185264 w 3639038"/>
              <a:gd name="connsiteY108" fmla="*/ 485917 h 3512985"/>
              <a:gd name="connsiteX109" fmla="*/ 3242414 w 3639038"/>
              <a:gd name="connsiteY109" fmla="*/ 539257 h 3512985"/>
              <a:gd name="connsiteX110" fmla="*/ 3330044 w 3639038"/>
              <a:gd name="connsiteY110" fmla="*/ 573547 h 3512985"/>
              <a:gd name="connsiteX111" fmla="*/ 3391004 w 3639038"/>
              <a:gd name="connsiteY111" fmla="*/ 588787 h 3512985"/>
              <a:gd name="connsiteX112" fmla="*/ 3429104 w 3639038"/>
              <a:gd name="connsiteY112" fmla="*/ 604027 h 3512985"/>
              <a:gd name="connsiteX113" fmla="*/ 3467204 w 3639038"/>
              <a:gd name="connsiteY113" fmla="*/ 600217 h 3512985"/>
              <a:gd name="connsiteX114" fmla="*/ 3509114 w 3639038"/>
              <a:gd name="connsiteY114" fmla="*/ 592597 h 3512985"/>
              <a:gd name="connsiteX115" fmla="*/ 3562454 w 3639038"/>
              <a:gd name="connsiteY115" fmla="*/ 592597 h 3512985"/>
              <a:gd name="connsiteX116" fmla="*/ 3604364 w 3639038"/>
              <a:gd name="connsiteY116" fmla="*/ 600217 h 3512985"/>
              <a:gd name="connsiteX117" fmla="*/ 3581503 w 3639038"/>
              <a:gd name="connsiteY117" fmla="*/ 173497 h 3512985"/>
              <a:gd name="connsiteX118" fmla="*/ 2929993 w 3639038"/>
              <a:gd name="connsiteY118" fmla="*/ 17287 h 3512985"/>
              <a:gd name="connsiteX119" fmla="*/ 2262291 w 3639038"/>
              <a:gd name="connsiteY119" fmla="*/ 491631 h 3512985"/>
              <a:gd name="connsiteX120" fmla="*/ 1926534 w 3639038"/>
              <a:gd name="connsiteY120" fmla="*/ 765476 h 3512985"/>
              <a:gd name="connsiteX121" fmla="*/ 1362178 w 3639038"/>
              <a:gd name="connsiteY121" fmla="*/ 798813 h 3512985"/>
              <a:gd name="connsiteX122" fmla="*/ 388247 w 3639038"/>
              <a:gd name="connsiteY122" fmla="*/ 1032176 h 3512985"/>
              <a:gd name="connsiteX123" fmla="*/ 362053 w 3639038"/>
              <a:gd name="connsiteY123" fmla="*/ 1194577 h 3512985"/>
              <a:gd name="connsiteX124" fmla="*/ 371578 w 3639038"/>
              <a:gd name="connsiteY124" fmla="*/ 1932288 h 3512985"/>
              <a:gd name="connsiteX125" fmla="*/ 469209 w 3639038"/>
              <a:gd name="connsiteY125" fmla="*/ 2194226 h 3512985"/>
              <a:gd name="connsiteX126" fmla="*/ 364435 w 3639038"/>
              <a:gd name="connsiteY126" fmla="*/ 2460926 h 3512985"/>
              <a:gd name="connsiteX127" fmla="*/ 171553 w 3639038"/>
              <a:gd name="connsiteY127" fmla="*/ 2551413 h 3512985"/>
              <a:gd name="connsiteX128" fmla="*/ 154885 w 3639038"/>
              <a:gd name="connsiteY128" fmla="*/ 2579988 h 3512985"/>
              <a:gd name="connsiteX129" fmla="*/ 116785 w 3639038"/>
              <a:gd name="connsiteY129" fmla="*/ 2610945 h 3512985"/>
              <a:gd name="connsiteX130" fmla="*/ 28678 w 3639038"/>
              <a:gd name="connsiteY130" fmla="*/ 2756201 h 3512985"/>
              <a:gd name="connsiteX131" fmla="*/ 103 w 3639038"/>
              <a:gd name="connsiteY131" fmla="*/ 2849070 h 3512985"/>
              <a:gd name="connsiteX132" fmla="*/ 31060 w 3639038"/>
              <a:gd name="connsiteY132" fmla="*/ 2868120 h 3512985"/>
              <a:gd name="connsiteX133" fmla="*/ 138217 w 3639038"/>
              <a:gd name="connsiteY133" fmla="*/ 2860976 h 3512985"/>
              <a:gd name="connsiteX134" fmla="*/ 204891 w 3639038"/>
              <a:gd name="connsiteY134" fmla="*/ 2880026 h 3512985"/>
              <a:gd name="connsiteX135" fmla="*/ 285853 w 3639038"/>
              <a:gd name="connsiteY135" fmla="*/ 2887170 h 3512985"/>
              <a:gd name="connsiteX136" fmla="*/ 316810 w 3639038"/>
              <a:gd name="connsiteY136" fmla="*/ 2887170 h 3512985"/>
              <a:gd name="connsiteX137" fmla="*/ 326335 w 3639038"/>
              <a:gd name="connsiteY137" fmla="*/ 2922888 h 3512985"/>
              <a:gd name="connsiteX138" fmla="*/ 345384 w 3639038"/>
              <a:gd name="connsiteY138" fmla="*/ 3010995 h 3512985"/>
              <a:gd name="connsiteX139" fmla="*/ 338241 w 3639038"/>
              <a:gd name="connsiteY139" fmla="*/ 3061001 h 3512985"/>
              <a:gd name="connsiteX140" fmla="*/ 331097 w 3639038"/>
              <a:gd name="connsiteY140" fmla="*/ 3084813 h 3512985"/>
              <a:gd name="connsiteX141" fmla="*/ 333479 w 3639038"/>
              <a:gd name="connsiteY141" fmla="*/ 3125295 h 3512985"/>
              <a:gd name="connsiteX142" fmla="*/ 541124 w 3639038"/>
              <a:gd name="connsiteY142" fmla="*/ 3427237 h 3512985"/>
              <a:gd name="connsiteX0" fmla="*/ 556364 w 3639038"/>
              <a:gd name="connsiteY0" fmla="*/ 3431047 h 3512985"/>
              <a:gd name="connsiteX1" fmla="*/ 666854 w 3639038"/>
              <a:gd name="connsiteY1" fmla="*/ 3461527 h 3512985"/>
              <a:gd name="connsiteX2" fmla="*/ 697334 w 3639038"/>
              <a:gd name="connsiteY2" fmla="*/ 3446287 h 3512985"/>
              <a:gd name="connsiteX3" fmla="*/ 758294 w 3639038"/>
              <a:gd name="connsiteY3" fmla="*/ 3389137 h 3512985"/>
              <a:gd name="connsiteX4" fmla="*/ 788774 w 3639038"/>
              <a:gd name="connsiteY4" fmla="*/ 3377707 h 3512985"/>
              <a:gd name="connsiteX5" fmla="*/ 819254 w 3639038"/>
              <a:gd name="connsiteY5" fmla="*/ 3499627 h 3512985"/>
              <a:gd name="connsiteX6" fmla="*/ 899264 w 3639038"/>
              <a:gd name="connsiteY6" fmla="*/ 3507247 h 3512985"/>
              <a:gd name="connsiteX7" fmla="*/ 944984 w 3639038"/>
              <a:gd name="connsiteY7" fmla="*/ 3476767 h 3512985"/>
              <a:gd name="connsiteX8" fmla="*/ 979274 w 3639038"/>
              <a:gd name="connsiteY8" fmla="*/ 3465337 h 3512985"/>
              <a:gd name="connsiteX9" fmla="*/ 1036424 w 3639038"/>
              <a:gd name="connsiteY9" fmla="*/ 3480577 h 3512985"/>
              <a:gd name="connsiteX10" fmla="*/ 1070714 w 3639038"/>
              <a:gd name="connsiteY10" fmla="*/ 3446287 h 3512985"/>
              <a:gd name="connsiteX11" fmla="*/ 1101194 w 3639038"/>
              <a:gd name="connsiteY11" fmla="*/ 3385327 h 3512985"/>
              <a:gd name="connsiteX12" fmla="*/ 1112624 w 3639038"/>
              <a:gd name="connsiteY12" fmla="*/ 3358657 h 3512985"/>
              <a:gd name="connsiteX13" fmla="*/ 1127864 w 3639038"/>
              <a:gd name="connsiteY13" fmla="*/ 3293887 h 3512985"/>
              <a:gd name="connsiteX14" fmla="*/ 1177394 w 3639038"/>
              <a:gd name="connsiteY14" fmla="*/ 3225307 h 3512985"/>
              <a:gd name="connsiteX15" fmla="*/ 1230734 w 3639038"/>
              <a:gd name="connsiteY15" fmla="*/ 3210067 h 3512985"/>
              <a:gd name="connsiteX16" fmla="*/ 1261214 w 3639038"/>
              <a:gd name="connsiteY16" fmla="*/ 3206257 h 3512985"/>
              <a:gd name="connsiteX17" fmla="*/ 1306934 w 3639038"/>
              <a:gd name="connsiteY17" fmla="*/ 3213877 h 3512985"/>
              <a:gd name="connsiteX18" fmla="*/ 1390754 w 3639038"/>
              <a:gd name="connsiteY18" fmla="*/ 3221497 h 3512985"/>
              <a:gd name="connsiteX19" fmla="*/ 1413614 w 3639038"/>
              <a:gd name="connsiteY19" fmla="*/ 3229117 h 3512985"/>
              <a:gd name="connsiteX20" fmla="*/ 1451714 w 3639038"/>
              <a:gd name="connsiteY20" fmla="*/ 3210067 h 3512985"/>
              <a:gd name="connsiteX21" fmla="*/ 1501244 w 3639038"/>
              <a:gd name="connsiteY21" fmla="*/ 3194827 h 3512985"/>
              <a:gd name="connsiteX22" fmla="*/ 1550774 w 3639038"/>
              <a:gd name="connsiteY22" fmla="*/ 3191017 h 3512985"/>
              <a:gd name="connsiteX23" fmla="*/ 1585064 w 3639038"/>
              <a:gd name="connsiteY23" fmla="*/ 3183397 h 3512985"/>
              <a:gd name="connsiteX24" fmla="*/ 1634594 w 3639038"/>
              <a:gd name="connsiteY24" fmla="*/ 3141487 h 3512985"/>
              <a:gd name="connsiteX25" fmla="*/ 1668884 w 3639038"/>
              <a:gd name="connsiteY25" fmla="*/ 3095767 h 3512985"/>
              <a:gd name="connsiteX26" fmla="*/ 1661264 w 3639038"/>
              <a:gd name="connsiteY26" fmla="*/ 3061477 h 3512985"/>
              <a:gd name="connsiteX27" fmla="*/ 1767944 w 3639038"/>
              <a:gd name="connsiteY27" fmla="*/ 2985277 h 3512985"/>
              <a:gd name="connsiteX28" fmla="*/ 1836524 w 3639038"/>
              <a:gd name="connsiteY28" fmla="*/ 2950987 h 3512985"/>
              <a:gd name="connsiteX29" fmla="*/ 1912724 w 3639038"/>
              <a:gd name="connsiteY29" fmla="*/ 2928127 h 3512985"/>
              <a:gd name="connsiteX30" fmla="*/ 1958444 w 3639038"/>
              <a:gd name="connsiteY30" fmla="*/ 2890027 h 3512985"/>
              <a:gd name="connsiteX31" fmla="*/ 2042264 w 3639038"/>
              <a:gd name="connsiteY31" fmla="*/ 2863357 h 3512985"/>
              <a:gd name="connsiteX32" fmla="*/ 2099414 w 3639038"/>
              <a:gd name="connsiteY32" fmla="*/ 2855737 h 3512985"/>
              <a:gd name="connsiteX33" fmla="*/ 2118464 w 3639038"/>
              <a:gd name="connsiteY33" fmla="*/ 2844307 h 3512985"/>
              <a:gd name="connsiteX34" fmla="*/ 2118464 w 3639038"/>
              <a:gd name="connsiteY34" fmla="*/ 2817637 h 3512985"/>
              <a:gd name="connsiteX35" fmla="*/ 2156564 w 3639038"/>
              <a:gd name="connsiteY35" fmla="*/ 2790967 h 3512985"/>
              <a:gd name="connsiteX36" fmla="*/ 2236574 w 3639038"/>
              <a:gd name="connsiteY36" fmla="*/ 2787157 h 3512985"/>
              <a:gd name="connsiteX37" fmla="*/ 2274674 w 3639038"/>
              <a:gd name="connsiteY37" fmla="*/ 2768107 h 3512985"/>
              <a:gd name="connsiteX38" fmla="*/ 2259434 w 3639038"/>
              <a:gd name="connsiteY38" fmla="*/ 2722387 h 3512985"/>
              <a:gd name="connsiteX39" fmla="*/ 2270864 w 3639038"/>
              <a:gd name="connsiteY39" fmla="*/ 2680477 h 3512985"/>
              <a:gd name="connsiteX40" fmla="*/ 2236574 w 3639038"/>
              <a:gd name="connsiteY40" fmla="*/ 2630947 h 3512985"/>
              <a:gd name="connsiteX41" fmla="*/ 2221334 w 3639038"/>
              <a:gd name="connsiteY41" fmla="*/ 2569987 h 3512985"/>
              <a:gd name="connsiteX42" fmla="*/ 2221334 w 3639038"/>
              <a:gd name="connsiteY42" fmla="*/ 2516647 h 3512985"/>
              <a:gd name="connsiteX43" fmla="*/ 2259434 w 3639038"/>
              <a:gd name="connsiteY43" fmla="*/ 2444257 h 3512985"/>
              <a:gd name="connsiteX44" fmla="*/ 2343254 w 3639038"/>
              <a:gd name="connsiteY44" fmla="*/ 2429017 h 3512985"/>
              <a:gd name="connsiteX45" fmla="*/ 2354684 w 3639038"/>
              <a:gd name="connsiteY45" fmla="*/ 2406157 h 3512985"/>
              <a:gd name="connsiteX46" fmla="*/ 2320394 w 3639038"/>
              <a:gd name="connsiteY46" fmla="*/ 2402347 h 3512985"/>
              <a:gd name="connsiteX47" fmla="*/ 2305154 w 3639038"/>
              <a:gd name="connsiteY47" fmla="*/ 2371867 h 3512985"/>
              <a:gd name="connsiteX48" fmla="*/ 2282294 w 3639038"/>
              <a:gd name="connsiteY48" fmla="*/ 2360437 h 3512985"/>
              <a:gd name="connsiteX49" fmla="*/ 2343254 w 3639038"/>
              <a:gd name="connsiteY49" fmla="*/ 2329957 h 3512985"/>
              <a:gd name="connsiteX50" fmla="*/ 2373734 w 3639038"/>
              <a:gd name="connsiteY50" fmla="*/ 2318527 h 3512985"/>
              <a:gd name="connsiteX51" fmla="*/ 2404214 w 3639038"/>
              <a:gd name="connsiteY51" fmla="*/ 2318527 h 3512985"/>
              <a:gd name="connsiteX52" fmla="*/ 2415644 w 3639038"/>
              <a:gd name="connsiteY52" fmla="*/ 2333767 h 3512985"/>
              <a:gd name="connsiteX53" fmla="*/ 2434694 w 3639038"/>
              <a:gd name="connsiteY53" fmla="*/ 2299477 h 3512985"/>
              <a:gd name="connsiteX54" fmla="*/ 2411834 w 3639038"/>
              <a:gd name="connsiteY54" fmla="*/ 2257567 h 3512985"/>
              <a:gd name="connsiteX55" fmla="*/ 2392784 w 3639038"/>
              <a:gd name="connsiteY55" fmla="*/ 2135647 h 3512985"/>
              <a:gd name="connsiteX56" fmla="*/ 2366114 w 3639038"/>
              <a:gd name="connsiteY56" fmla="*/ 2059447 h 3512985"/>
              <a:gd name="connsiteX57" fmla="*/ 2350874 w 3639038"/>
              <a:gd name="connsiteY57" fmla="*/ 2002297 h 3512985"/>
              <a:gd name="connsiteX58" fmla="*/ 2320394 w 3639038"/>
              <a:gd name="connsiteY58" fmla="*/ 1941337 h 3512985"/>
              <a:gd name="connsiteX59" fmla="*/ 2301344 w 3639038"/>
              <a:gd name="connsiteY59" fmla="*/ 1895617 h 3512985"/>
              <a:gd name="connsiteX60" fmla="*/ 2308964 w 3639038"/>
              <a:gd name="connsiteY60" fmla="*/ 1807987 h 3512985"/>
              <a:gd name="connsiteX61" fmla="*/ 2312774 w 3639038"/>
              <a:gd name="connsiteY61" fmla="*/ 1796557 h 3512985"/>
              <a:gd name="connsiteX62" fmla="*/ 2297534 w 3639038"/>
              <a:gd name="connsiteY62" fmla="*/ 1781317 h 3512985"/>
              <a:gd name="connsiteX63" fmla="*/ 2293724 w 3639038"/>
              <a:gd name="connsiteY63" fmla="*/ 1693687 h 3512985"/>
              <a:gd name="connsiteX64" fmla="*/ 2293724 w 3639038"/>
              <a:gd name="connsiteY64" fmla="*/ 1670827 h 3512985"/>
              <a:gd name="connsiteX65" fmla="*/ 2331824 w 3639038"/>
              <a:gd name="connsiteY65" fmla="*/ 1617487 h 3512985"/>
              <a:gd name="connsiteX66" fmla="*/ 2308964 w 3639038"/>
              <a:gd name="connsiteY66" fmla="*/ 1590817 h 3512985"/>
              <a:gd name="connsiteX67" fmla="*/ 2267054 w 3639038"/>
              <a:gd name="connsiteY67" fmla="*/ 1587007 h 3512985"/>
              <a:gd name="connsiteX68" fmla="*/ 2240384 w 3639038"/>
              <a:gd name="connsiteY68" fmla="*/ 1583197 h 3512985"/>
              <a:gd name="connsiteX69" fmla="*/ 2171804 w 3639038"/>
              <a:gd name="connsiteY69" fmla="*/ 1579387 h 3512985"/>
              <a:gd name="connsiteX70" fmla="*/ 2137514 w 3639038"/>
              <a:gd name="connsiteY70" fmla="*/ 1545097 h 3512985"/>
              <a:gd name="connsiteX71" fmla="*/ 2183234 w 3639038"/>
              <a:gd name="connsiteY71" fmla="*/ 1495567 h 3512985"/>
              <a:gd name="connsiteX72" fmla="*/ 2244194 w 3639038"/>
              <a:gd name="connsiteY72" fmla="*/ 1480327 h 3512985"/>
              <a:gd name="connsiteX73" fmla="*/ 2305154 w 3639038"/>
              <a:gd name="connsiteY73" fmla="*/ 1484137 h 3512985"/>
              <a:gd name="connsiteX74" fmla="*/ 2354684 w 3639038"/>
              <a:gd name="connsiteY74" fmla="*/ 1446037 h 3512985"/>
              <a:gd name="connsiteX75" fmla="*/ 2396594 w 3639038"/>
              <a:gd name="connsiteY75" fmla="*/ 1446037 h 3512985"/>
              <a:gd name="connsiteX76" fmla="*/ 2438504 w 3639038"/>
              <a:gd name="connsiteY76" fmla="*/ 1438417 h 3512985"/>
              <a:gd name="connsiteX77" fmla="*/ 2545184 w 3639038"/>
              <a:gd name="connsiteY77" fmla="*/ 1404127 h 3512985"/>
              <a:gd name="connsiteX78" fmla="*/ 2617574 w 3639038"/>
              <a:gd name="connsiteY78" fmla="*/ 1381267 h 3512985"/>
              <a:gd name="connsiteX79" fmla="*/ 2674724 w 3639038"/>
              <a:gd name="connsiteY79" fmla="*/ 1358407 h 3512985"/>
              <a:gd name="connsiteX80" fmla="*/ 2731874 w 3639038"/>
              <a:gd name="connsiteY80" fmla="*/ 1339357 h 3512985"/>
              <a:gd name="connsiteX81" fmla="*/ 2750924 w 3639038"/>
              <a:gd name="connsiteY81" fmla="*/ 1385077 h 3512985"/>
              <a:gd name="connsiteX82" fmla="*/ 2785214 w 3639038"/>
              <a:gd name="connsiteY82" fmla="*/ 1426987 h 3512985"/>
              <a:gd name="connsiteX83" fmla="*/ 2846174 w 3639038"/>
              <a:gd name="connsiteY83" fmla="*/ 1411747 h 3512985"/>
              <a:gd name="connsiteX84" fmla="*/ 2884274 w 3639038"/>
              <a:gd name="connsiteY84" fmla="*/ 1396507 h 3512985"/>
              <a:gd name="connsiteX85" fmla="*/ 2914754 w 3639038"/>
              <a:gd name="connsiteY85" fmla="*/ 1404127 h 3512985"/>
              <a:gd name="connsiteX86" fmla="*/ 2964284 w 3639038"/>
              <a:gd name="connsiteY86" fmla="*/ 1438417 h 3512985"/>
              <a:gd name="connsiteX87" fmla="*/ 2998574 w 3639038"/>
              <a:gd name="connsiteY87" fmla="*/ 1419367 h 3512985"/>
              <a:gd name="connsiteX88" fmla="*/ 2998574 w 3639038"/>
              <a:gd name="connsiteY88" fmla="*/ 1392697 h 3512985"/>
              <a:gd name="connsiteX89" fmla="*/ 3013814 w 3639038"/>
              <a:gd name="connsiteY89" fmla="*/ 1354597 h 3512985"/>
              <a:gd name="connsiteX90" fmla="*/ 3010004 w 3639038"/>
              <a:gd name="connsiteY90" fmla="*/ 1293637 h 3512985"/>
              <a:gd name="connsiteX91" fmla="*/ 2952854 w 3639038"/>
              <a:gd name="connsiteY91" fmla="*/ 1278397 h 3512985"/>
              <a:gd name="connsiteX92" fmla="*/ 2910944 w 3639038"/>
              <a:gd name="connsiteY92" fmla="*/ 1274587 h 3512985"/>
              <a:gd name="connsiteX93" fmla="*/ 2907134 w 3639038"/>
              <a:gd name="connsiteY93" fmla="*/ 1232677 h 3512985"/>
              <a:gd name="connsiteX94" fmla="*/ 2929994 w 3639038"/>
              <a:gd name="connsiteY94" fmla="*/ 1152667 h 3512985"/>
              <a:gd name="connsiteX95" fmla="*/ 2960474 w 3639038"/>
              <a:gd name="connsiteY95" fmla="*/ 1106947 h 3512985"/>
              <a:gd name="connsiteX96" fmla="*/ 2979524 w 3639038"/>
              <a:gd name="connsiteY96" fmla="*/ 1053607 h 3512985"/>
              <a:gd name="connsiteX97" fmla="*/ 3002384 w 3639038"/>
              <a:gd name="connsiteY97" fmla="*/ 992647 h 3512985"/>
              <a:gd name="connsiteX98" fmla="*/ 3029054 w 3639038"/>
              <a:gd name="connsiteY98" fmla="*/ 908827 h 3512985"/>
              <a:gd name="connsiteX99" fmla="*/ 3029054 w 3639038"/>
              <a:gd name="connsiteY99" fmla="*/ 866917 h 3512985"/>
              <a:gd name="connsiteX100" fmla="*/ 3048104 w 3639038"/>
              <a:gd name="connsiteY100" fmla="*/ 802147 h 3512985"/>
              <a:gd name="connsiteX101" fmla="*/ 3067154 w 3639038"/>
              <a:gd name="connsiteY101" fmla="*/ 741187 h 3512985"/>
              <a:gd name="connsiteX102" fmla="*/ 3074774 w 3639038"/>
              <a:gd name="connsiteY102" fmla="*/ 695467 h 3512985"/>
              <a:gd name="connsiteX103" fmla="*/ 3109064 w 3639038"/>
              <a:gd name="connsiteY103" fmla="*/ 645937 h 3512985"/>
              <a:gd name="connsiteX104" fmla="*/ 3112874 w 3639038"/>
              <a:gd name="connsiteY104" fmla="*/ 611647 h 3512985"/>
              <a:gd name="connsiteX105" fmla="*/ 3128114 w 3639038"/>
              <a:gd name="connsiteY105" fmla="*/ 581167 h 3512985"/>
              <a:gd name="connsiteX106" fmla="*/ 3128114 w 3639038"/>
              <a:gd name="connsiteY106" fmla="*/ 543067 h 3512985"/>
              <a:gd name="connsiteX107" fmla="*/ 3135734 w 3639038"/>
              <a:gd name="connsiteY107" fmla="*/ 485917 h 3512985"/>
              <a:gd name="connsiteX108" fmla="*/ 3185264 w 3639038"/>
              <a:gd name="connsiteY108" fmla="*/ 485917 h 3512985"/>
              <a:gd name="connsiteX109" fmla="*/ 3242414 w 3639038"/>
              <a:gd name="connsiteY109" fmla="*/ 539257 h 3512985"/>
              <a:gd name="connsiteX110" fmla="*/ 3330044 w 3639038"/>
              <a:gd name="connsiteY110" fmla="*/ 573547 h 3512985"/>
              <a:gd name="connsiteX111" fmla="*/ 3391004 w 3639038"/>
              <a:gd name="connsiteY111" fmla="*/ 588787 h 3512985"/>
              <a:gd name="connsiteX112" fmla="*/ 3429104 w 3639038"/>
              <a:gd name="connsiteY112" fmla="*/ 604027 h 3512985"/>
              <a:gd name="connsiteX113" fmla="*/ 3467204 w 3639038"/>
              <a:gd name="connsiteY113" fmla="*/ 600217 h 3512985"/>
              <a:gd name="connsiteX114" fmla="*/ 3509114 w 3639038"/>
              <a:gd name="connsiteY114" fmla="*/ 592597 h 3512985"/>
              <a:gd name="connsiteX115" fmla="*/ 3562454 w 3639038"/>
              <a:gd name="connsiteY115" fmla="*/ 592597 h 3512985"/>
              <a:gd name="connsiteX116" fmla="*/ 3604364 w 3639038"/>
              <a:gd name="connsiteY116" fmla="*/ 600217 h 3512985"/>
              <a:gd name="connsiteX117" fmla="*/ 3581503 w 3639038"/>
              <a:gd name="connsiteY117" fmla="*/ 173497 h 3512985"/>
              <a:gd name="connsiteX118" fmla="*/ 2929993 w 3639038"/>
              <a:gd name="connsiteY118" fmla="*/ 17287 h 3512985"/>
              <a:gd name="connsiteX119" fmla="*/ 2262291 w 3639038"/>
              <a:gd name="connsiteY119" fmla="*/ 491631 h 3512985"/>
              <a:gd name="connsiteX120" fmla="*/ 2231334 w 3639038"/>
              <a:gd name="connsiteY120" fmla="*/ 608313 h 3512985"/>
              <a:gd name="connsiteX121" fmla="*/ 1926534 w 3639038"/>
              <a:gd name="connsiteY121" fmla="*/ 765476 h 3512985"/>
              <a:gd name="connsiteX122" fmla="*/ 1362178 w 3639038"/>
              <a:gd name="connsiteY122" fmla="*/ 798813 h 3512985"/>
              <a:gd name="connsiteX123" fmla="*/ 388247 w 3639038"/>
              <a:gd name="connsiteY123" fmla="*/ 1032176 h 3512985"/>
              <a:gd name="connsiteX124" fmla="*/ 362053 w 3639038"/>
              <a:gd name="connsiteY124" fmla="*/ 1194577 h 3512985"/>
              <a:gd name="connsiteX125" fmla="*/ 371578 w 3639038"/>
              <a:gd name="connsiteY125" fmla="*/ 1932288 h 3512985"/>
              <a:gd name="connsiteX126" fmla="*/ 469209 w 3639038"/>
              <a:gd name="connsiteY126" fmla="*/ 2194226 h 3512985"/>
              <a:gd name="connsiteX127" fmla="*/ 364435 w 3639038"/>
              <a:gd name="connsiteY127" fmla="*/ 2460926 h 3512985"/>
              <a:gd name="connsiteX128" fmla="*/ 171553 w 3639038"/>
              <a:gd name="connsiteY128" fmla="*/ 2551413 h 3512985"/>
              <a:gd name="connsiteX129" fmla="*/ 154885 w 3639038"/>
              <a:gd name="connsiteY129" fmla="*/ 2579988 h 3512985"/>
              <a:gd name="connsiteX130" fmla="*/ 116785 w 3639038"/>
              <a:gd name="connsiteY130" fmla="*/ 2610945 h 3512985"/>
              <a:gd name="connsiteX131" fmla="*/ 28678 w 3639038"/>
              <a:gd name="connsiteY131" fmla="*/ 2756201 h 3512985"/>
              <a:gd name="connsiteX132" fmla="*/ 103 w 3639038"/>
              <a:gd name="connsiteY132" fmla="*/ 2849070 h 3512985"/>
              <a:gd name="connsiteX133" fmla="*/ 31060 w 3639038"/>
              <a:gd name="connsiteY133" fmla="*/ 2868120 h 3512985"/>
              <a:gd name="connsiteX134" fmla="*/ 138217 w 3639038"/>
              <a:gd name="connsiteY134" fmla="*/ 2860976 h 3512985"/>
              <a:gd name="connsiteX135" fmla="*/ 204891 w 3639038"/>
              <a:gd name="connsiteY135" fmla="*/ 2880026 h 3512985"/>
              <a:gd name="connsiteX136" fmla="*/ 285853 w 3639038"/>
              <a:gd name="connsiteY136" fmla="*/ 2887170 h 3512985"/>
              <a:gd name="connsiteX137" fmla="*/ 316810 w 3639038"/>
              <a:gd name="connsiteY137" fmla="*/ 2887170 h 3512985"/>
              <a:gd name="connsiteX138" fmla="*/ 326335 w 3639038"/>
              <a:gd name="connsiteY138" fmla="*/ 2922888 h 3512985"/>
              <a:gd name="connsiteX139" fmla="*/ 345384 w 3639038"/>
              <a:gd name="connsiteY139" fmla="*/ 3010995 h 3512985"/>
              <a:gd name="connsiteX140" fmla="*/ 338241 w 3639038"/>
              <a:gd name="connsiteY140" fmla="*/ 3061001 h 3512985"/>
              <a:gd name="connsiteX141" fmla="*/ 331097 w 3639038"/>
              <a:gd name="connsiteY141" fmla="*/ 3084813 h 3512985"/>
              <a:gd name="connsiteX142" fmla="*/ 333479 w 3639038"/>
              <a:gd name="connsiteY142" fmla="*/ 3125295 h 3512985"/>
              <a:gd name="connsiteX143" fmla="*/ 541124 w 3639038"/>
              <a:gd name="connsiteY143" fmla="*/ 3427237 h 3512985"/>
              <a:gd name="connsiteX0" fmla="*/ 556364 w 3639038"/>
              <a:gd name="connsiteY0" fmla="*/ 3431047 h 3512985"/>
              <a:gd name="connsiteX1" fmla="*/ 666854 w 3639038"/>
              <a:gd name="connsiteY1" fmla="*/ 3461527 h 3512985"/>
              <a:gd name="connsiteX2" fmla="*/ 697334 w 3639038"/>
              <a:gd name="connsiteY2" fmla="*/ 3446287 h 3512985"/>
              <a:gd name="connsiteX3" fmla="*/ 758294 w 3639038"/>
              <a:gd name="connsiteY3" fmla="*/ 3389137 h 3512985"/>
              <a:gd name="connsiteX4" fmla="*/ 788774 w 3639038"/>
              <a:gd name="connsiteY4" fmla="*/ 3377707 h 3512985"/>
              <a:gd name="connsiteX5" fmla="*/ 819254 w 3639038"/>
              <a:gd name="connsiteY5" fmla="*/ 3499627 h 3512985"/>
              <a:gd name="connsiteX6" fmla="*/ 899264 w 3639038"/>
              <a:gd name="connsiteY6" fmla="*/ 3507247 h 3512985"/>
              <a:gd name="connsiteX7" fmla="*/ 944984 w 3639038"/>
              <a:gd name="connsiteY7" fmla="*/ 3476767 h 3512985"/>
              <a:gd name="connsiteX8" fmla="*/ 979274 w 3639038"/>
              <a:gd name="connsiteY8" fmla="*/ 3465337 h 3512985"/>
              <a:gd name="connsiteX9" fmla="*/ 1036424 w 3639038"/>
              <a:gd name="connsiteY9" fmla="*/ 3480577 h 3512985"/>
              <a:gd name="connsiteX10" fmla="*/ 1070714 w 3639038"/>
              <a:gd name="connsiteY10" fmla="*/ 3446287 h 3512985"/>
              <a:gd name="connsiteX11" fmla="*/ 1101194 w 3639038"/>
              <a:gd name="connsiteY11" fmla="*/ 3385327 h 3512985"/>
              <a:gd name="connsiteX12" fmla="*/ 1112624 w 3639038"/>
              <a:gd name="connsiteY12" fmla="*/ 3358657 h 3512985"/>
              <a:gd name="connsiteX13" fmla="*/ 1127864 w 3639038"/>
              <a:gd name="connsiteY13" fmla="*/ 3293887 h 3512985"/>
              <a:gd name="connsiteX14" fmla="*/ 1177394 w 3639038"/>
              <a:gd name="connsiteY14" fmla="*/ 3225307 h 3512985"/>
              <a:gd name="connsiteX15" fmla="*/ 1230734 w 3639038"/>
              <a:gd name="connsiteY15" fmla="*/ 3210067 h 3512985"/>
              <a:gd name="connsiteX16" fmla="*/ 1261214 w 3639038"/>
              <a:gd name="connsiteY16" fmla="*/ 3206257 h 3512985"/>
              <a:gd name="connsiteX17" fmla="*/ 1306934 w 3639038"/>
              <a:gd name="connsiteY17" fmla="*/ 3213877 h 3512985"/>
              <a:gd name="connsiteX18" fmla="*/ 1390754 w 3639038"/>
              <a:gd name="connsiteY18" fmla="*/ 3221497 h 3512985"/>
              <a:gd name="connsiteX19" fmla="*/ 1413614 w 3639038"/>
              <a:gd name="connsiteY19" fmla="*/ 3229117 h 3512985"/>
              <a:gd name="connsiteX20" fmla="*/ 1451714 w 3639038"/>
              <a:gd name="connsiteY20" fmla="*/ 3210067 h 3512985"/>
              <a:gd name="connsiteX21" fmla="*/ 1501244 w 3639038"/>
              <a:gd name="connsiteY21" fmla="*/ 3194827 h 3512985"/>
              <a:gd name="connsiteX22" fmla="*/ 1550774 w 3639038"/>
              <a:gd name="connsiteY22" fmla="*/ 3191017 h 3512985"/>
              <a:gd name="connsiteX23" fmla="*/ 1585064 w 3639038"/>
              <a:gd name="connsiteY23" fmla="*/ 3183397 h 3512985"/>
              <a:gd name="connsiteX24" fmla="*/ 1634594 w 3639038"/>
              <a:gd name="connsiteY24" fmla="*/ 3141487 h 3512985"/>
              <a:gd name="connsiteX25" fmla="*/ 1668884 w 3639038"/>
              <a:gd name="connsiteY25" fmla="*/ 3095767 h 3512985"/>
              <a:gd name="connsiteX26" fmla="*/ 1661264 w 3639038"/>
              <a:gd name="connsiteY26" fmla="*/ 3061477 h 3512985"/>
              <a:gd name="connsiteX27" fmla="*/ 1767944 w 3639038"/>
              <a:gd name="connsiteY27" fmla="*/ 2985277 h 3512985"/>
              <a:gd name="connsiteX28" fmla="*/ 1836524 w 3639038"/>
              <a:gd name="connsiteY28" fmla="*/ 2950987 h 3512985"/>
              <a:gd name="connsiteX29" fmla="*/ 1912724 w 3639038"/>
              <a:gd name="connsiteY29" fmla="*/ 2928127 h 3512985"/>
              <a:gd name="connsiteX30" fmla="*/ 1958444 w 3639038"/>
              <a:gd name="connsiteY30" fmla="*/ 2890027 h 3512985"/>
              <a:gd name="connsiteX31" fmla="*/ 2042264 w 3639038"/>
              <a:gd name="connsiteY31" fmla="*/ 2863357 h 3512985"/>
              <a:gd name="connsiteX32" fmla="*/ 2099414 w 3639038"/>
              <a:gd name="connsiteY32" fmla="*/ 2855737 h 3512985"/>
              <a:gd name="connsiteX33" fmla="*/ 2118464 w 3639038"/>
              <a:gd name="connsiteY33" fmla="*/ 2844307 h 3512985"/>
              <a:gd name="connsiteX34" fmla="*/ 2118464 w 3639038"/>
              <a:gd name="connsiteY34" fmla="*/ 2817637 h 3512985"/>
              <a:gd name="connsiteX35" fmla="*/ 2156564 w 3639038"/>
              <a:gd name="connsiteY35" fmla="*/ 2790967 h 3512985"/>
              <a:gd name="connsiteX36" fmla="*/ 2236574 w 3639038"/>
              <a:gd name="connsiteY36" fmla="*/ 2787157 h 3512985"/>
              <a:gd name="connsiteX37" fmla="*/ 2274674 w 3639038"/>
              <a:gd name="connsiteY37" fmla="*/ 2768107 h 3512985"/>
              <a:gd name="connsiteX38" fmla="*/ 2259434 w 3639038"/>
              <a:gd name="connsiteY38" fmla="*/ 2722387 h 3512985"/>
              <a:gd name="connsiteX39" fmla="*/ 2270864 w 3639038"/>
              <a:gd name="connsiteY39" fmla="*/ 2680477 h 3512985"/>
              <a:gd name="connsiteX40" fmla="*/ 2236574 w 3639038"/>
              <a:gd name="connsiteY40" fmla="*/ 2630947 h 3512985"/>
              <a:gd name="connsiteX41" fmla="*/ 2221334 w 3639038"/>
              <a:gd name="connsiteY41" fmla="*/ 2569987 h 3512985"/>
              <a:gd name="connsiteX42" fmla="*/ 2221334 w 3639038"/>
              <a:gd name="connsiteY42" fmla="*/ 2516647 h 3512985"/>
              <a:gd name="connsiteX43" fmla="*/ 2259434 w 3639038"/>
              <a:gd name="connsiteY43" fmla="*/ 2444257 h 3512985"/>
              <a:gd name="connsiteX44" fmla="*/ 2343254 w 3639038"/>
              <a:gd name="connsiteY44" fmla="*/ 2429017 h 3512985"/>
              <a:gd name="connsiteX45" fmla="*/ 2354684 w 3639038"/>
              <a:gd name="connsiteY45" fmla="*/ 2406157 h 3512985"/>
              <a:gd name="connsiteX46" fmla="*/ 2320394 w 3639038"/>
              <a:gd name="connsiteY46" fmla="*/ 2402347 h 3512985"/>
              <a:gd name="connsiteX47" fmla="*/ 2305154 w 3639038"/>
              <a:gd name="connsiteY47" fmla="*/ 2371867 h 3512985"/>
              <a:gd name="connsiteX48" fmla="*/ 2282294 w 3639038"/>
              <a:gd name="connsiteY48" fmla="*/ 2360437 h 3512985"/>
              <a:gd name="connsiteX49" fmla="*/ 2343254 w 3639038"/>
              <a:gd name="connsiteY49" fmla="*/ 2329957 h 3512985"/>
              <a:gd name="connsiteX50" fmla="*/ 2373734 w 3639038"/>
              <a:gd name="connsiteY50" fmla="*/ 2318527 h 3512985"/>
              <a:gd name="connsiteX51" fmla="*/ 2404214 w 3639038"/>
              <a:gd name="connsiteY51" fmla="*/ 2318527 h 3512985"/>
              <a:gd name="connsiteX52" fmla="*/ 2415644 w 3639038"/>
              <a:gd name="connsiteY52" fmla="*/ 2333767 h 3512985"/>
              <a:gd name="connsiteX53" fmla="*/ 2434694 w 3639038"/>
              <a:gd name="connsiteY53" fmla="*/ 2299477 h 3512985"/>
              <a:gd name="connsiteX54" fmla="*/ 2411834 w 3639038"/>
              <a:gd name="connsiteY54" fmla="*/ 2257567 h 3512985"/>
              <a:gd name="connsiteX55" fmla="*/ 2392784 w 3639038"/>
              <a:gd name="connsiteY55" fmla="*/ 2135647 h 3512985"/>
              <a:gd name="connsiteX56" fmla="*/ 2366114 w 3639038"/>
              <a:gd name="connsiteY56" fmla="*/ 2059447 h 3512985"/>
              <a:gd name="connsiteX57" fmla="*/ 2350874 w 3639038"/>
              <a:gd name="connsiteY57" fmla="*/ 2002297 h 3512985"/>
              <a:gd name="connsiteX58" fmla="*/ 2320394 w 3639038"/>
              <a:gd name="connsiteY58" fmla="*/ 1941337 h 3512985"/>
              <a:gd name="connsiteX59" fmla="*/ 2301344 w 3639038"/>
              <a:gd name="connsiteY59" fmla="*/ 1895617 h 3512985"/>
              <a:gd name="connsiteX60" fmla="*/ 2308964 w 3639038"/>
              <a:gd name="connsiteY60" fmla="*/ 1807987 h 3512985"/>
              <a:gd name="connsiteX61" fmla="*/ 2312774 w 3639038"/>
              <a:gd name="connsiteY61" fmla="*/ 1796557 h 3512985"/>
              <a:gd name="connsiteX62" fmla="*/ 2297534 w 3639038"/>
              <a:gd name="connsiteY62" fmla="*/ 1781317 h 3512985"/>
              <a:gd name="connsiteX63" fmla="*/ 2293724 w 3639038"/>
              <a:gd name="connsiteY63" fmla="*/ 1693687 h 3512985"/>
              <a:gd name="connsiteX64" fmla="*/ 2293724 w 3639038"/>
              <a:gd name="connsiteY64" fmla="*/ 1670827 h 3512985"/>
              <a:gd name="connsiteX65" fmla="*/ 2331824 w 3639038"/>
              <a:gd name="connsiteY65" fmla="*/ 1617487 h 3512985"/>
              <a:gd name="connsiteX66" fmla="*/ 2308964 w 3639038"/>
              <a:gd name="connsiteY66" fmla="*/ 1590817 h 3512985"/>
              <a:gd name="connsiteX67" fmla="*/ 2267054 w 3639038"/>
              <a:gd name="connsiteY67" fmla="*/ 1587007 h 3512985"/>
              <a:gd name="connsiteX68" fmla="*/ 2240384 w 3639038"/>
              <a:gd name="connsiteY68" fmla="*/ 1583197 h 3512985"/>
              <a:gd name="connsiteX69" fmla="*/ 2171804 w 3639038"/>
              <a:gd name="connsiteY69" fmla="*/ 1579387 h 3512985"/>
              <a:gd name="connsiteX70" fmla="*/ 2137514 w 3639038"/>
              <a:gd name="connsiteY70" fmla="*/ 1545097 h 3512985"/>
              <a:gd name="connsiteX71" fmla="*/ 2183234 w 3639038"/>
              <a:gd name="connsiteY71" fmla="*/ 1495567 h 3512985"/>
              <a:gd name="connsiteX72" fmla="*/ 2244194 w 3639038"/>
              <a:gd name="connsiteY72" fmla="*/ 1480327 h 3512985"/>
              <a:gd name="connsiteX73" fmla="*/ 2305154 w 3639038"/>
              <a:gd name="connsiteY73" fmla="*/ 1484137 h 3512985"/>
              <a:gd name="connsiteX74" fmla="*/ 2354684 w 3639038"/>
              <a:gd name="connsiteY74" fmla="*/ 1446037 h 3512985"/>
              <a:gd name="connsiteX75" fmla="*/ 2396594 w 3639038"/>
              <a:gd name="connsiteY75" fmla="*/ 1446037 h 3512985"/>
              <a:gd name="connsiteX76" fmla="*/ 2438504 w 3639038"/>
              <a:gd name="connsiteY76" fmla="*/ 1438417 h 3512985"/>
              <a:gd name="connsiteX77" fmla="*/ 2545184 w 3639038"/>
              <a:gd name="connsiteY77" fmla="*/ 1404127 h 3512985"/>
              <a:gd name="connsiteX78" fmla="*/ 2617574 w 3639038"/>
              <a:gd name="connsiteY78" fmla="*/ 1381267 h 3512985"/>
              <a:gd name="connsiteX79" fmla="*/ 2674724 w 3639038"/>
              <a:gd name="connsiteY79" fmla="*/ 1358407 h 3512985"/>
              <a:gd name="connsiteX80" fmla="*/ 2731874 w 3639038"/>
              <a:gd name="connsiteY80" fmla="*/ 1339357 h 3512985"/>
              <a:gd name="connsiteX81" fmla="*/ 2750924 w 3639038"/>
              <a:gd name="connsiteY81" fmla="*/ 1385077 h 3512985"/>
              <a:gd name="connsiteX82" fmla="*/ 2785214 w 3639038"/>
              <a:gd name="connsiteY82" fmla="*/ 1426987 h 3512985"/>
              <a:gd name="connsiteX83" fmla="*/ 2846174 w 3639038"/>
              <a:gd name="connsiteY83" fmla="*/ 1411747 h 3512985"/>
              <a:gd name="connsiteX84" fmla="*/ 2884274 w 3639038"/>
              <a:gd name="connsiteY84" fmla="*/ 1396507 h 3512985"/>
              <a:gd name="connsiteX85" fmla="*/ 2914754 w 3639038"/>
              <a:gd name="connsiteY85" fmla="*/ 1404127 h 3512985"/>
              <a:gd name="connsiteX86" fmla="*/ 2964284 w 3639038"/>
              <a:gd name="connsiteY86" fmla="*/ 1438417 h 3512985"/>
              <a:gd name="connsiteX87" fmla="*/ 2998574 w 3639038"/>
              <a:gd name="connsiteY87" fmla="*/ 1419367 h 3512985"/>
              <a:gd name="connsiteX88" fmla="*/ 2998574 w 3639038"/>
              <a:gd name="connsiteY88" fmla="*/ 1392697 h 3512985"/>
              <a:gd name="connsiteX89" fmla="*/ 3013814 w 3639038"/>
              <a:gd name="connsiteY89" fmla="*/ 1354597 h 3512985"/>
              <a:gd name="connsiteX90" fmla="*/ 3010004 w 3639038"/>
              <a:gd name="connsiteY90" fmla="*/ 1293637 h 3512985"/>
              <a:gd name="connsiteX91" fmla="*/ 2952854 w 3639038"/>
              <a:gd name="connsiteY91" fmla="*/ 1278397 h 3512985"/>
              <a:gd name="connsiteX92" fmla="*/ 2910944 w 3639038"/>
              <a:gd name="connsiteY92" fmla="*/ 1274587 h 3512985"/>
              <a:gd name="connsiteX93" fmla="*/ 2907134 w 3639038"/>
              <a:gd name="connsiteY93" fmla="*/ 1232677 h 3512985"/>
              <a:gd name="connsiteX94" fmla="*/ 2929994 w 3639038"/>
              <a:gd name="connsiteY94" fmla="*/ 1152667 h 3512985"/>
              <a:gd name="connsiteX95" fmla="*/ 2960474 w 3639038"/>
              <a:gd name="connsiteY95" fmla="*/ 1106947 h 3512985"/>
              <a:gd name="connsiteX96" fmla="*/ 2979524 w 3639038"/>
              <a:gd name="connsiteY96" fmla="*/ 1053607 h 3512985"/>
              <a:gd name="connsiteX97" fmla="*/ 3002384 w 3639038"/>
              <a:gd name="connsiteY97" fmla="*/ 992647 h 3512985"/>
              <a:gd name="connsiteX98" fmla="*/ 3029054 w 3639038"/>
              <a:gd name="connsiteY98" fmla="*/ 908827 h 3512985"/>
              <a:gd name="connsiteX99" fmla="*/ 3029054 w 3639038"/>
              <a:gd name="connsiteY99" fmla="*/ 866917 h 3512985"/>
              <a:gd name="connsiteX100" fmla="*/ 3048104 w 3639038"/>
              <a:gd name="connsiteY100" fmla="*/ 802147 h 3512985"/>
              <a:gd name="connsiteX101" fmla="*/ 3067154 w 3639038"/>
              <a:gd name="connsiteY101" fmla="*/ 741187 h 3512985"/>
              <a:gd name="connsiteX102" fmla="*/ 3074774 w 3639038"/>
              <a:gd name="connsiteY102" fmla="*/ 695467 h 3512985"/>
              <a:gd name="connsiteX103" fmla="*/ 3109064 w 3639038"/>
              <a:gd name="connsiteY103" fmla="*/ 645937 h 3512985"/>
              <a:gd name="connsiteX104" fmla="*/ 3112874 w 3639038"/>
              <a:gd name="connsiteY104" fmla="*/ 611647 h 3512985"/>
              <a:gd name="connsiteX105" fmla="*/ 3128114 w 3639038"/>
              <a:gd name="connsiteY105" fmla="*/ 581167 h 3512985"/>
              <a:gd name="connsiteX106" fmla="*/ 3128114 w 3639038"/>
              <a:gd name="connsiteY106" fmla="*/ 543067 h 3512985"/>
              <a:gd name="connsiteX107" fmla="*/ 3135734 w 3639038"/>
              <a:gd name="connsiteY107" fmla="*/ 485917 h 3512985"/>
              <a:gd name="connsiteX108" fmla="*/ 3185264 w 3639038"/>
              <a:gd name="connsiteY108" fmla="*/ 485917 h 3512985"/>
              <a:gd name="connsiteX109" fmla="*/ 3242414 w 3639038"/>
              <a:gd name="connsiteY109" fmla="*/ 539257 h 3512985"/>
              <a:gd name="connsiteX110" fmla="*/ 3330044 w 3639038"/>
              <a:gd name="connsiteY110" fmla="*/ 573547 h 3512985"/>
              <a:gd name="connsiteX111" fmla="*/ 3391004 w 3639038"/>
              <a:gd name="connsiteY111" fmla="*/ 588787 h 3512985"/>
              <a:gd name="connsiteX112" fmla="*/ 3429104 w 3639038"/>
              <a:gd name="connsiteY112" fmla="*/ 604027 h 3512985"/>
              <a:gd name="connsiteX113" fmla="*/ 3467204 w 3639038"/>
              <a:gd name="connsiteY113" fmla="*/ 600217 h 3512985"/>
              <a:gd name="connsiteX114" fmla="*/ 3509114 w 3639038"/>
              <a:gd name="connsiteY114" fmla="*/ 592597 h 3512985"/>
              <a:gd name="connsiteX115" fmla="*/ 3562454 w 3639038"/>
              <a:gd name="connsiteY115" fmla="*/ 592597 h 3512985"/>
              <a:gd name="connsiteX116" fmla="*/ 3604364 w 3639038"/>
              <a:gd name="connsiteY116" fmla="*/ 600217 h 3512985"/>
              <a:gd name="connsiteX117" fmla="*/ 3581503 w 3639038"/>
              <a:gd name="connsiteY117" fmla="*/ 173497 h 3512985"/>
              <a:gd name="connsiteX118" fmla="*/ 2929993 w 3639038"/>
              <a:gd name="connsiteY118" fmla="*/ 17287 h 3512985"/>
              <a:gd name="connsiteX119" fmla="*/ 2262291 w 3639038"/>
              <a:gd name="connsiteY119" fmla="*/ 491631 h 3512985"/>
              <a:gd name="connsiteX120" fmla="*/ 2231334 w 3639038"/>
              <a:gd name="connsiteY120" fmla="*/ 608313 h 3512985"/>
              <a:gd name="connsiteX121" fmla="*/ 2050359 w 3639038"/>
              <a:gd name="connsiteY121" fmla="*/ 698801 h 3512985"/>
              <a:gd name="connsiteX122" fmla="*/ 1926534 w 3639038"/>
              <a:gd name="connsiteY122" fmla="*/ 765476 h 3512985"/>
              <a:gd name="connsiteX123" fmla="*/ 1362178 w 3639038"/>
              <a:gd name="connsiteY123" fmla="*/ 798813 h 3512985"/>
              <a:gd name="connsiteX124" fmla="*/ 388247 w 3639038"/>
              <a:gd name="connsiteY124" fmla="*/ 1032176 h 3512985"/>
              <a:gd name="connsiteX125" fmla="*/ 362053 w 3639038"/>
              <a:gd name="connsiteY125" fmla="*/ 1194577 h 3512985"/>
              <a:gd name="connsiteX126" fmla="*/ 371578 w 3639038"/>
              <a:gd name="connsiteY126" fmla="*/ 1932288 h 3512985"/>
              <a:gd name="connsiteX127" fmla="*/ 469209 w 3639038"/>
              <a:gd name="connsiteY127" fmla="*/ 2194226 h 3512985"/>
              <a:gd name="connsiteX128" fmla="*/ 364435 w 3639038"/>
              <a:gd name="connsiteY128" fmla="*/ 2460926 h 3512985"/>
              <a:gd name="connsiteX129" fmla="*/ 171553 w 3639038"/>
              <a:gd name="connsiteY129" fmla="*/ 2551413 h 3512985"/>
              <a:gd name="connsiteX130" fmla="*/ 154885 w 3639038"/>
              <a:gd name="connsiteY130" fmla="*/ 2579988 h 3512985"/>
              <a:gd name="connsiteX131" fmla="*/ 116785 w 3639038"/>
              <a:gd name="connsiteY131" fmla="*/ 2610945 h 3512985"/>
              <a:gd name="connsiteX132" fmla="*/ 28678 w 3639038"/>
              <a:gd name="connsiteY132" fmla="*/ 2756201 h 3512985"/>
              <a:gd name="connsiteX133" fmla="*/ 103 w 3639038"/>
              <a:gd name="connsiteY133" fmla="*/ 2849070 h 3512985"/>
              <a:gd name="connsiteX134" fmla="*/ 31060 w 3639038"/>
              <a:gd name="connsiteY134" fmla="*/ 2868120 h 3512985"/>
              <a:gd name="connsiteX135" fmla="*/ 138217 w 3639038"/>
              <a:gd name="connsiteY135" fmla="*/ 2860976 h 3512985"/>
              <a:gd name="connsiteX136" fmla="*/ 204891 w 3639038"/>
              <a:gd name="connsiteY136" fmla="*/ 2880026 h 3512985"/>
              <a:gd name="connsiteX137" fmla="*/ 285853 w 3639038"/>
              <a:gd name="connsiteY137" fmla="*/ 2887170 h 3512985"/>
              <a:gd name="connsiteX138" fmla="*/ 316810 w 3639038"/>
              <a:gd name="connsiteY138" fmla="*/ 2887170 h 3512985"/>
              <a:gd name="connsiteX139" fmla="*/ 326335 w 3639038"/>
              <a:gd name="connsiteY139" fmla="*/ 2922888 h 3512985"/>
              <a:gd name="connsiteX140" fmla="*/ 345384 w 3639038"/>
              <a:gd name="connsiteY140" fmla="*/ 3010995 h 3512985"/>
              <a:gd name="connsiteX141" fmla="*/ 338241 w 3639038"/>
              <a:gd name="connsiteY141" fmla="*/ 3061001 h 3512985"/>
              <a:gd name="connsiteX142" fmla="*/ 331097 w 3639038"/>
              <a:gd name="connsiteY142" fmla="*/ 3084813 h 3512985"/>
              <a:gd name="connsiteX143" fmla="*/ 333479 w 3639038"/>
              <a:gd name="connsiteY143" fmla="*/ 3125295 h 3512985"/>
              <a:gd name="connsiteX144" fmla="*/ 541124 w 3639038"/>
              <a:gd name="connsiteY144" fmla="*/ 3427237 h 3512985"/>
              <a:gd name="connsiteX0" fmla="*/ 556364 w 3639038"/>
              <a:gd name="connsiteY0" fmla="*/ 3913555 h 3995493"/>
              <a:gd name="connsiteX1" fmla="*/ 666854 w 3639038"/>
              <a:gd name="connsiteY1" fmla="*/ 3944035 h 3995493"/>
              <a:gd name="connsiteX2" fmla="*/ 697334 w 3639038"/>
              <a:gd name="connsiteY2" fmla="*/ 3928795 h 3995493"/>
              <a:gd name="connsiteX3" fmla="*/ 758294 w 3639038"/>
              <a:gd name="connsiteY3" fmla="*/ 3871645 h 3995493"/>
              <a:gd name="connsiteX4" fmla="*/ 788774 w 3639038"/>
              <a:gd name="connsiteY4" fmla="*/ 3860215 h 3995493"/>
              <a:gd name="connsiteX5" fmla="*/ 819254 w 3639038"/>
              <a:gd name="connsiteY5" fmla="*/ 3982135 h 3995493"/>
              <a:gd name="connsiteX6" fmla="*/ 899264 w 3639038"/>
              <a:gd name="connsiteY6" fmla="*/ 3989755 h 3995493"/>
              <a:gd name="connsiteX7" fmla="*/ 944984 w 3639038"/>
              <a:gd name="connsiteY7" fmla="*/ 3959275 h 3995493"/>
              <a:gd name="connsiteX8" fmla="*/ 979274 w 3639038"/>
              <a:gd name="connsiteY8" fmla="*/ 3947845 h 3995493"/>
              <a:gd name="connsiteX9" fmla="*/ 1036424 w 3639038"/>
              <a:gd name="connsiteY9" fmla="*/ 3963085 h 3995493"/>
              <a:gd name="connsiteX10" fmla="*/ 1070714 w 3639038"/>
              <a:gd name="connsiteY10" fmla="*/ 3928795 h 3995493"/>
              <a:gd name="connsiteX11" fmla="*/ 1101194 w 3639038"/>
              <a:gd name="connsiteY11" fmla="*/ 3867835 h 3995493"/>
              <a:gd name="connsiteX12" fmla="*/ 1112624 w 3639038"/>
              <a:gd name="connsiteY12" fmla="*/ 3841165 h 3995493"/>
              <a:gd name="connsiteX13" fmla="*/ 1127864 w 3639038"/>
              <a:gd name="connsiteY13" fmla="*/ 3776395 h 3995493"/>
              <a:gd name="connsiteX14" fmla="*/ 1177394 w 3639038"/>
              <a:gd name="connsiteY14" fmla="*/ 3707815 h 3995493"/>
              <a:gd name="connsiteX15" fmla="*/ 1230734 w 3639038"/>
              <a:gd name="connsiteY15" fmla="*/ 3692575 h 3995493"/>
              <a:gd name="connsiteX16" fmla="*/ 1261214 w 3639038"/>
              <a:gd name="connsiteY16" fmla="*/ 3688765 h 3995493"/>
              <a:gd name="connsiteX17" fmla="*/ 1306934 w 3639038"/>
              <a:gd name="connsiteY17" fmla="*/ 3696385 h 3995493"/>
              <a:gd name="connsiteX18" fmla="*/ 1390754 w 3639038"/>
              <a:gd name="connsiteY18" fmla="*/ 3704005 h 3995493"/>
              <a:gd name="connsiteX19" fmla="*/ 1413614 w 3639038"/>
              <a:gd name="connsiteY19" fmla="*/ 3711625 h 3995493"/>
              <a:gd name="connsiteX20" fmla="*/ 1451714 w 3639038"/>
              <a:gd name="connsiteY20" fmla="*/ 3692575 h 3995493"/>
              <a:gd name="connsiteX21" fmla="*/ 1501244 w 3639038"/>
              <a:gd name="connsiteY21" fmla="*/ 3677335 h 3995493"/>
              <a:gd name="connsiteX22" fmla="*/ 1550774 w 3639038"/>
              <a:gd name="connsiteY22" fmla="*/ 3673525 h 3995493"/>
              <a:gd name="connsiteX23" fmla="*/ 1585064 w 3639038"/>
              <a:gd name="connsiteY23" fmla="*/ 3665905 h 3995493"/>
              <a:gd name="connsiteX24" fmla="*/ 1634594 w 3639038"/>
              <a:gd name="connsiteY24" fmla="*/ 3623995 h 3995493"/>
              <a:gd name="connsiteX25" fmla="*/ 1668884 w 3639038"/>
              <a:gd name="connsiteY25" fmla="*/ 3578275 h 3995493"/>
              <a:gd name="connsiteX26" fmla="*/ 1661264 w 3639038"/>
              <a:gd name="connsiteY26" fmla="*/ 3543985 h 3995493"/>
              <a:gd name="connsiteX27" fmla="*/ 1767944 w 3639038"/>
              <a:gd name="connsiteY27" fmla="*/ 3467785 h 3995493"/>
              <a:gd name="connsiteX28" fmla="*/ 1836524 w 3639038"/>
              <a:gd name="connsiteY28" fmla="*/ 3433495 h 3995493"/>
              <a:gd name="connsiteX29" fmla="*/ 1912724 w 3639038"/>
              <a:gd name="connsiteY29" fmla="*/ 3410635 h 3995493"/>
              <a:gd name="connsiteX30" fmla="*/ 1958444 w 3639038"/>
              <a:gd name="connsiteY30" fmla="*/ 3372535 h 3995493"/>
              <a:gd name="connsiteX31" fmla="*/ 2042264 w 3639038"/>
              <a:gd name="connsiteY31" fmla="*/ 3345865 h 3995493"/>
              <a:gd name="connsiteX32" fmla="*/ 2099414 w 3639038"/>
              <a:gd name="connsiteY32" fmla="*/ 3338245 h 3995493"/>
              <a:gd name="connsiteX33" fmla="*/ 2118464 w 3639038"/>
              <a:gd name="connsiteY33" fmla="*/ 3326815 h 3995493"/>
              <a:gd name="connsiteX34" fmla="*/ 2118464 w 3639038"/>
              <a:gd name="connsiteY34" fmla="*/ 3300145 h 3995493"/>
              <a:gd name="connsiteX35" fmla="*/ 2156564 w 3639038"/>
              <a:gd name="connsiteY35" fmla="*/ 3273475 h 3995493"/>
              <a:gd name="connsiteX36" fmla="*/ 2236574 w 3639038"/>
              <a:gd name="connsiteY36" fmla="*/ 3269665 h 3995493"/>
              <a:gd name="connsiteX37" fmla="*/ 2274674 w 3639038"/>
              <a:gd name="connsiteY37" fmla="*/ 3250615 h 3995493"/>
              <a:gd name="connsiteX38" fmla="*/ 2259434 w 3639038"/>
              <a:gd name="connsiteY38" fmla="*/ 3204895 h 3995493"/>
              <a:gd name="connsiteX39" fmla="*/ 2270864 w 3639038"/>
              <a:gd name="connsiteY39" fmla="*/ 3162985 h 3995493"/>
              <a:gd name="connsiteX40" fmla="*/ 2236574 w 3639038"/>
              <a:gd name="connsiteY40" fmla="*/ 3113455 h 3995493"/>
              <a:gd name="connsiteX41" fmla="*/ 2221334 w 3639038"/>
              <a:gd name="connsiteY41" fmla="*/ 3052495 h 3995493"/>
              <a:gd name="connsiteX42" fmla="*/ 2221334 w 3639038"/>
              <a:gd name="connsiteY42" fmla="*/ 2999155 h 3995493"/>
              <a:gd name="connsiteX43" fmla="*/ 2259434 w 3639038"/>
              <a:gd name="connsiteY43" fmla="*/ 2926765 h 3995493"/>
              <a:gd name="connsiteX44" fmla="*/ 2343254 w 3639038"/>
              <a:gd name="connsiteY44" fmla="*/ 2911525 h 3995493"/>
              <a:gd name="connsiteX45" fmla="*/ 2354684 w 3639038"/>
              <a:gd name="connsiteY45" fmla="*/ 2888665 h 3995493"/>
              <a:gd name="connsiteX46" fmla="*/ 2320394 w 3639038"/>
              <a:gd name="connsiteY46" fmla="*/ 2884855 h 3995493"/>
              <a:gd name="connsiteX47" fmla="*/ 2305154 w 3639038"/>
              <a:gd name="connsiteY47" fmla="*/ 2854375 h 3995493"/>
              <a:gd name="connsiteX48" fmla="*/ 2282294 w 3639038"/>
              <a:gd name="connsiteY48" fmla="*/ 2842945 h 3995493"/>
              <a:gd name="connsiteX49" fmla="*/ 2343254 w 3639038"/>
              <a:gd name="connsiteY49" fmla="*/ 2812465 h 3995493"/>
              <a:gd name="connsiteX50" fmla="*/ 2373734 w 3639038"/>
              <a:gd name="connsiteY50" fmla="*/ 2801035 h 3995493"/>
              <a:gd name="connsiteX51" fmla="*/ 2404214 w 3639038"/>
              <a:gd name="connsiteY51" fmla="*/ 2801035 h 3995493"/>
              <a:gd name="connsiteX52" fmla="*/ 2415644 w 3639038"/>
              <a:gd name="connsiteY52" fmla="*/ 2816275 h 3995493"/>
              <a:gd name="connsiteX53" fmla="*/ 2434694 w 3639038"/>
              <a:gd name="connsiteY53" fmla="*/ 2781985 h 3995493"/>
              <a:gd name="connsiteX54" fmla="*/ 2411834 w 3639038"/>
              <a:gd name="connsiteY54" fmla="*/ 2740075 h 3995493"/>
              <a:gd name="connsiteX55" fmla="*/ 2392784 w 3639038"/>
              <a:gd name="connsiteY55" fmla="*/ 2618155 h 3995493"/>
              <a:gd name="connsiteX56" fmla="*/ 2366114 w 3639038"/>
              <a:gd name="connsiteY56" fmla="*/ 2541955 h 3995493"/>
              <a:gd name="connsiteX57" fmla="*/ 2350874 w 3639038"/>
              <a:gd name="connsiteY57" fmla="*/ 2484805 h 3995493"/>
              <a:gd name="connsiteX58" fmla="*/ 2320394 w 3639038"/>
              <a:gd name="connsiteY58" fmla="*/ 2423845 h 3995493"/>
              <a:gd name="connsiteX59" fmla="*/ 2301344 w 3639038"/>
              <a:gd name="connsiteY59" fmla="*/ 2378125 h 3995493"/>
              <a:gd name="connsiteX60" fmla="*/ 2308964 w 3639038"/>
              <a:gd name="connsiteY60" fmla="*/ 2290495 h 3995493"/>
              <a:gd name="connsiteX61" fmla="*/ 2312774 w 3639038"/>
              <a:gd name="connsiteY61" fmla="*/ 2279065 h 3995493"/>
              <a:gd name="connsiteX62" fmla="*/ 2297534 w 3639038"/>
              <a:gd name="connsiteY62" fmla="*/ 2263825 h 3995493"/>
              <a:gd name="connsiteX63" fmla="*/ 2293724 w 3639038"/>
              <a:gd name="connsiteY63" fmla="*/ 2176195 h 3995493"/>
              <a:gd name="connsiteX64" fmla="*/ 2293724 w 3639038"/>
              <a:gd name="connsiteY64" fmla="*/ 2153335 h 3995493"/>
              <a:gd name="connsiteX65" fmla="*/ 2331824 w 3639038"/>
              <a:gd name="connsiteY65" fmla="*/ 2099995 h 3995493"/>
              <a:gd name="connsiteX66" fmla="*/ 2308964 w 3639038"/>
              <a:gd name="connsiteY66" fmla="*/ 2073325 h 3995493"/>
              <a:gd name="connsiteX67" fmla="*/ 2267054 w 3639038"/>
              <a:gd name="connsiteY67" fmla="*/ 2069515 h 3995493"/>
              <a:gd name="connsiteX68" fmla="*/ 2240384 w 3639038"/>
              <a:gd name="connsiteY68" fmla="*/ 2065705 h 3995493"/>
              <a:gd name="connsiteX69" fmla="*/ 2171804 w 3639038"/>
              <a:gd name="connsiteY69" fmla="*/ 2061895 h 3995493"/>
              <a:gd name="connsiteX70" fmla="*/ 2137514 w 3639038"/>
              <a:gd name="connsiteY70" fmla="*/ 2027605 h 3995493"/>
              <a:gd name="connsiteX71" fmla="*/ 2183234 w 3639038"/>
              <a:gd name="connsiteY71" fmla="*/ 1978075 h 3995493"/>
              <a:gd name="connsiteX72" fmla="*/ 2244194 w 3639038"/>
              <a:gd name="connsiteY72" fmla="*/ 1962835 h 3995493"/>
              <a:gd name="connsiteX73" fmla="*/ 2305154 w 3639038"/>
              <a:gd name="connsiteY73" fmla="*/ 1966645 h 3995493"/>
              <a:gd name="connsiteX74" fmla="*/ 2354684 w 3639038"/>
              <a:gd name="connsiteY74" fmla="*/ 1928545 h 3995493"/>
              <a:gd name="connsiteX75" fmla="*/ 2396594 w 3639038"/>
              <a:gd name="connsiteY75" fmla="*/ 1928545 h 3995493"/>
              <a:gd name="connsiteX76" fmla="*/ 2438504 w 3639038"/>
              <a:gd name="connsiteY76" fmla="*/ 1920925 h 3995493"/>
              <a:gd name="connsiteX77" fmla="*/ 2545184 w 3639038"/>
              <a:gd name="connsiteY77" fmla="*/ 1886635 h 3995493"/>
              <a:gd name="connsiteX78" fmla="*/ 2617574 w 3639038"/>
              <a:gd name="connsiteY78" fmla="*/ 1863775 h 3995493"/>
              <a:gd name="connsiteX79" fmla="*/ 2674724 w 3639038"/>
              <a:gd name="connsiteY79" fmla="*/ 1840915 h 3995493"/>
              <a:gd name="connsiteX80" fmla="*/ 2731874 w 3639038"/>
              <a:gd name="connsiteY80" fmla="*/ 1821865 h 3995493"/>
              <a:gd name="connsiteX81" fmla="*/ 2750924 w 3639038"/>
              <a:gd name="connsiteY81" fmla="*/ 1867585 h 3995493"/>
              <a:gd name="connsiteX82" fmla="*/ 2785214 w 3639038"/>
              <a:gd name="connsiteY82" fmla="*/ 1909495 h 3995493"/>
              <a:gd name="connsiteX83" fmla="*/ 2846174 w 3639038"/>
              <a:gd name="connsiteY83" fmla="*/ 1894255 h 3995493"/>
              <a:gd name="connsiteX84" fmla="*/ 2884274 w 3639038"/>
              <a:gd name="connsiteY84" fmla="*/ 1879015 h 3995493"/>
              <a:gd name="connsiteX85" fmla="*/ 2914754 w 3639038"/>
              <a:gd name="connsiteY85" fmla="*/ 1886635 h 3995493"/>
              <a:gd name="connsiteX86" fmla="*/ 2964284 w 3639038"/>
              <a:gd name="connsiteY86" fmla="*/ 1920925 h 3995493"/>
              <a:gd name="connsiteX87" fmla="*/ 2998574 w 3639038"/>
              <a:gd name="connsiteY87" fmla="*/ 1901875 h 3995493"/>
              <a:gd name="connsiteX88" fmla="*/ 2998574 w 3639038"/>
              <a:gd name="connsiteY88" fmla="*/ 1875205 h 3995493"/>
              <a:gd name="connsiteX89" fmla="*/ 3013814 w 3639038"/>
              <a:gd name="connsiteY89" fmla="*/ 1837105 h 3995493"/>
              <a:gd name="connsiteX90" fmla="*/ 3010004 w 3639038"/>
              <a:gd name="connsiteY90" fmla="*/ 1776145 h 3995493"/>
              <a:gd name="connsiteX91" fmla="*/ 2952854 w 3639038"/>
              <a:gd name="connsiteY91" fmla="*/ 1760905 h 3995493"/>
              <a:gd name="connsiteX92" fmla="*/ 2910944 w 3639038"/>
              <a:gd name="connsiteY92" fmla="*/ 1757095 h 3995493"/>
              <a:gd name="connsiteX93" fmla="*/ 2907134 w 3639038"/>
              <a:gd name="connsiteY93" fmla="*/ 1715185 h 3995493"/>
              <a:gd name="connsiteX94" fmla="*/ 2929994 w 3639038"/>
              <a:gd name="connsiteY94" fmla="*/ 1635175 h 3995493"/>
              <a:gd name="connsiteX95" fmla="*/ 2960474 w 3639038"/>
              <a:gd name="connsiteY95" fmla="*/ 1589455 h 3995493"/>
              <a:gd name="connsiteX96" fmla="*/ 2979524 w 3639038"/>
              <a:gd name="connsiteY96" fmla="*/ 1536115 h 3995493"/>
              <a:gd name="connsiteX97" fmla="*/ 3002384 w 3639038"/>
              <a:gd name="connsiteY97" fmla="*/ 1475155 h 3995493"/>
              <a:gd name="connsiteX98" fmla="*/ 3029054 w 3639038"/>
              <a:gd name="connsiteY98" fmla="*/ 1391335 h 3995493"/>
              <a:gd name="connsiteX99" fmla="*/ 3029054 w 3639038"/>
              <a:gd name="connsiteY99" fmla="*/ 1349425 h 3995493"/>
              <a:gd name="connsiteX100" fmla="*/ 3048104 w 3639038"/>
              <a:gd name="connsiteY100" fmla="*/ 1284655 h 3995493"/>
              <a:gd name="connsiteX101" fmla="*/ 3067154 w 3639038"/>
              <a:gd name="connsiteY101" fmla="*/ 1223695 h 3995493"/>
              <a:gd name="connsiteX102" fmla="*/ 3074774 w 3639038"/>
              <a:gd name="connsiteY102" fmla="*/ 1177975 h 3995493"/>
              <a:gd name="connsiteX103" fmla="*/ 3109064 w 3639038"/>
              <a:gd name="connsiteY103" fmla="*/ 1128445 h 3995493"/>
              <a:gd name="connsiteX104" fmla="*/ 3112874 w 3639038"/>
              <a:gd name="connsiteY104" fmla="*/ 1094155 h 3995493"/>
              <a:gd name="connsiteX105" fmla="*/ 3128114 w 3639038"/>
              <a:gd name="connsiteY105" fmla="*/ 1063675 h 3995493"/>
              <a:gd name="connsiteX106" fmla="*/ 3128114 w 3639038"/>
              <a:gd name="connsiteY106" fmla="*/ 1025575 h 3995493"/>
              <a:gd name="connsiteX107" fmla="*/ 3135734 w 3639038"/>
              <a:gd name="connsiteY107" fmla="*/ 968425 h 3995493"/>
              <a:gd name="connsiteX108" fmla="*/ 3185264 w 3639038"/>
              <a:gd name="connsiteY108" fmla="*/ 968425 h 3995493"/>
              <a:gd name="connsiteX109" fmla="*/ 3242414 w 3639038"/>
              <a:gd name="connsiteY109" fmla="*/ 1021765 h 3995493"/>
              <a:gd name="connsiteX110" fmla="*/ 3330044 w 3639038"/>
              <a:gd name="connsiteY110" fmla="*/ 1056055 h 3995493"/>
              <a:gd name="connsiteX111" fmla="*/ 3391004 w 3639038"/>
              <a:gd name="connsiteY111" fmla="*/ 1071295 h 3995493"/>
              <a:gd name="connsiteX112" fmla="*/ 3429104 w 3639038"/>
              <a:gd name="connsiteY112" fmla="*/ 1086535 h 3995493"/>
              <a:gd name="connsiteX113" fmla="*/ 3467204 w 3639038"/>
              <a:gd name="connsiteY113" fmla="*/ 1082725 h 3995493"/>
              <a:gd name="connsiteX114" fmla="*/ 3509114 w 3639038"/>
              <a:gd name="connsiteY114" fmla="*/ 1075105 h 3995493"/>
              <a:gd name="connsiteX115" fmla="*/ 3562454 w 3639038"/>
              <a:gd name="connsiteY115" fmla="*/ 1075105 h 3995493"/>
              <a:gd name="connsiteX116" fmla="*/ 3604364 w 3639038"/>
              <a:gd name="connsiteY116" fmla="*/ 1082725 h 3995493"/>
              <a:gd name="connsiteX117" fmla="*/ 3581503 w 3639038"/>
              <a:gd name="connsiteY117" fmla="*/ 656005 h 3995493"/>
              <a:gd name="connsiteX118" fmla="*/ 2891893 w 3639038"/>
              <a:gd name="connsiteY118" fmla="*/ 4495 h 3995493"/>
              <a:gd name="connsiteX119" fmla="*/ 2262291 w 3639038"/>
              <a:gd name="connsiteY119" fmla="*/ 974139 h 3995493"/>
              <a:gd name="connsiteX120" fmla="*/ 2231334 w 3639038"/>
              <a:gd name="connsiteY120" fmla="*/ 1090821 h 3995493"/>
              <a:gd name="connsiteX121" fmla="*/ 2050359 w 3639038"/>
              <a:gd name="connsiteY121" fmla="*/ 1181309 h 3995493"/>
              <a:gd name="connsiteX122" fmla="*/ 1926534 w 3639038"/>
              <a:gd name="connsiteY122" fmla="*/ 1247984 h 3995493"/>
              <a:gd name="connsiteX123" fmla="*/ 1362178 w 3639038"/>
              <a:gd name="connsiteY123" fmla="*/ 1281321 h 3995493"/>
              <a:gd name="connsiteX124" fmla="*/ 388247 w 3639038"/>
              <a:gd name="connsiteY124" fmla="*/ 1514684 h 3995493"/>
              <a:gd name="connsiteX125" fmla="*/ 362053 w 3639038"/>
              <a:gd name="connsiteY125" fmla="*/ 1677085 h 3995493"/>
              <a:gd name="connsiteX126" fmla="*/ 371578 w 3639038"/>
              <a:gd name="connsiteY126" fmla="*/ 2414796 h 3995493"/>
              <a:gd name="connsiteX127" fmla="*/ 469209 w 3639038"/>
              <a:gd name="connsiteY127" fmla="*/ 2676734 h 3995493"/>
              <a:gd name="connsiteX128" fmla="*/ 364435 w 3639038"/>
              <a:gd name="connsiteY128" fmla="*/ 2943434 h 3995493"/>
              <a:gd name="connsiteX129" fmla="*/ 171553 w 3639038"/>
              <a:gd name="connsiteY129" fmla="*/ 3033921 h 3995493"/>
              <a:gd name="connsiteX130" fmla="*/ 154885 w 3639038"/>
              <a:gd name="connsiteY130" fmla="*/ 3062496 h 3995493"/>
              <a:gd name="connsiteX131" fmla="*/ 116785 w 3639038"/>
              <a:gd name="connsiteY131" fmla="*/ 3093453 h 3995493"/>
              <a:gd name="connsiteX132" fmla="*/ 28678 w 3639038"/>
              <a:gd name="connsiteY132" fmla="*/ 3238709 h 3995493"/>
              <a:gd name="connsiteX133" fmla="*/ 103 w 3639038"/>
              <a:gd name="connsiteY133" fmla="*/ 3331578 h 3995493"/>
              <a:gd name="connsiteX134" fmla="*/ 31060 w 3639038"/>
              <a:gd name="connsiteY134" fmla="*/ 3350628 h 3995493"/>
              <a:gd name="connsiteX135" fmla="*/ 138217 w 3639038"/>
              <a:gd name="connsiteY135" fmla="*/ 3343484 h 3995493"/>
              <a:gd name="connsiteX136" fmla="*/ 204891 w 3639038"/>
              <a:gd name="connsiteY136" fmla="*/ 3362534 h 3995493"/>
              <a:gd name="connsiteX137" fmla="*/ 285853 w 3639038"/>
              <a:gd name="connsiteY137" fmla="*/ 3369678 h 3995493"/>
              <a:gd name="connsiteX138" fmla="*/ 316810 w 3639038"/>
              <a:gd name="connsiteY138" fmla="*/ 3369678 h 3995493"/>
              <a:gd name="connsiteX139" fmla="*/ 326335 w 3639038"/>
              <a:gd name="connsiteY139" fmla="*/ 3405396 h 3995493"/>
              <a:gd name="connsiteX140" fmla="*/ 345384 w 3639038"/>
              <a:gd name="connsiteY140" fmla="*/ 3493503 h 3995493"/>
              <a:gd name="connsiteX141" fmla="*/ 338241 w 3639038"/>
              <a:gd name="connsiteY141" fmla="*/ 3543509 h 3995493"/>
              <a:gd name="connsiteX142" fmla="*/ 331097 w 3639038"/>
              <a:gd name="connsiteY142" fmla="*/ 3567321 h 3995493"/>
              <a:gd name="connsiteX143" fmla="*/ 333479 w 3639038"/>
              <a:gd name="connsiteY143" fmla="*/ 3607803 h 3995493"/>
              <a:gd name="connsiteX144" fmla="*/ 541124 w 3639038"/>
              <a:gd name="connsiteY144" fmla="*/ 3909745 h 3995493"/>
              <a:gd name="connsiteX0" fmla="*/ 556364 w 3630476"/>
              <a:gd name="connsiteY0" fmla="*/ 3985265 h 4067203"/>
              <a:gd name="connsiteX1" fmla="*/ 666854 w 3630476"/>
              <a:gd name="connsiteY1" fmla="*/ 4015745 h 4067203"/>
              <a:gd name="connsiteX2" fmla="*/ 697334 w 3630476"/>
              <a:gd name="connsiteY2" fmla="*/ 4000505 h 4067203"/>
              <a:gd name="connsiteX3" fmla="*/ 758294 w 3630476"/>
              <a:gd name="connsiteY3" fmla="*/ 3943355 h 4067203"/>
              <a:gd name="connsiteX4" fmla="*/ 788774 w 3630476"/>
              <a:gd name="connsiteY4" fmla="*/ 3931925 h 4067203"/>
              <a:gd name="connsiteX5" fmla="*/ 819254 w 3630476"/>
              <a:gd name="connsiteY5" fmla="*/ 4053845 h 4067203"/>
              <a:gd name="connsiteX6" fmla="*/ 899264 w 3630476"/>
              <a:gd name="connsiteY6" fmla="*/ 4061465 h 4067203"/>
              <a:gd name="connsiteX7" fmla="*/ 944984 w 3630476"/>
              <a:gd name="connsiteY7" fmla="*/ 4030985 h 4067203"/>
              <a:gd name="connsiteX8" fmla="*/ 979274 w 3630476"/>
              <a:gd name="connsiteY8" fmla="*/ 4019555 h 4067203"/>
              <a:gd name="connsiteX9" fmla="*/ 1036424 w 3630476"/>
              <a:gd name="connsiteY9" fmla="*/ 4034795 h 4067203"/>
              <a:gd name="connsiteX10" fmla="*/ 1070714 w 3630476"/>
              <a:gd name="connsiteY10" fmla="*/ 4000505 h 4067203"/>
              <a:gd name="connsiteX11" fmla="*/ 1101194 w 3630476"/>
              <a:gd name="connsiteY11" fmla="*/ 3939545 h 4067203"/>
              <a:gd name="connsiteX12" fmla="*/ 1112624 w 3630476"/>
              <a:gd name="connsiteY12" fmla="*/ 3912875 h 4067203"/>
              <a:gd name="connsiteX13" fmla="*/ 1127864 w 3630476"/>
              <a:gd name="connsiteY13" fmla="*/ 3848105 h 4067203"/>
              <a:gd name="connsiteX14" fmla="*/ 1177394 w 3630476"/>
              <a:gd name="connsiteY14" fmla="*/ 3779525 h 4067203"/>
              <a:gd name="connsiteX15" fmla="*/ 1230734 w 3630476"/>
              <a:gd name="connsiteY15" fmla="*/ 3764285 h 4067203"/>
              <a:gd name="connsiteX16" fmla="*/ 1261214 w 3630476"/>
              <a:gd name="connsiteY16" fmla="*/ 3760475 h 4067203"/>
              <a:gd name="connsiteX17" fmla="*/ 1306934 w 3630476"/>
              <a:gd name="connsiteY17" fmla="*/ 3768095 h 4067203"/>
              <a:gd name="connsiteX18" fmla="*/ 1390754 w 3630476"/>
              <a:gd name="connsiteY18" fmla="*/ 3775715 h 4067203"/>
              <a:gd name="connsiteX19" fmla="*/ 1413614 w 3630476"/>
              <a:gd name="connsiteY19" fmla="*/ 3783335 h 4067203"/>
              <a:gd name="connsiteX20" fmla="*/ 1451714 w 3630476"/>
              <a:gd name="connsiteY20" fmla="*/ 3764285 h 4067203"/>
              <a:gd name="connsiteX21" fmla="*/ 1501244 w 3630476"/>
              <a:gd name="connsiteY21" fmla="*/ 3749045 h 4067203"/>
              <a:gd name="connsiteX22" fmla="*/ 1550774 w 3630476"/>
              <a:gd name="connsiteY22" fmla="*/ 3745235 h 4067203"/>
              <a:gd name="connsiteX23" fmla="*/ 1585064 w 3630476"/>
              <a:gd name="connsiteY23" fmla="*/ 3737615 h 4067203"/>
              <a:gd name="connsiteX24" fmla="*/ 1634594 w 3630476"/>
              <a:gd name="connsiteY24" fmla="*/ 3695705 h 4067203"/>
              <a:gd name="connsiteX25" fmla="*/ 1668884 w 3630476"/>
              <a:gd name="connsiteY25" fmla="*/ 3649985 h 4067203"/>
              <a:gd name="connsiteX26" fmla="*/ 1661264 w 3630476"/>
              <a:gd name="connsiteY26" fmla="*/ 3615695 h 4067203"/>
              <a:gd name="connsiteX27" fmla="*/ 1767944 w 3630476"/>
              <a:gd name="connsiteY27" fmla="*/ 3539495 h 4067203"/>
              <a:gd name="connsiteX28" fmla="*/ 1836524 w 3630476"/>
              <a:gd name="connsiteY28" fmla="*/ 3505205 h 4067203"/>
              <a:gd name="connsiteX29" fmla="*/ 1912724 w 3630476"/>
              <a:gd name="connsiteY29" fmla="*/ 3482345 h 4067203"/>
              <a:gd name="connsiteX30" fmla="*/ 1958444 w 3630476"/>
              <a:gd name="connsiteY30" fmla="*/ 3444245 h 4067203"/>
              <a:gd name="connsiteX31" fmla="*/ 2042264 w 3630476"/>
              <a:gd name="connsiteY31" fmla="*/ 3417575 h 4067203"/>
              <a:gd name="connsiteX32" fmla="*/ 2099414 w 3630476"/>
              <a:gd name="connsiteY32" fmla="*/ 3409955 h 4067203"/>
              <a:gd name="connsiteX33" fmla="*/ 2118464 w 3630476"/>
              <a:gd name="connsiteY33" fmla="*/ 3398525 h 4067203"/>
              <a:gd name="connsiteX34" fmla="*/ 2118464 w 3630476"/>
              <a:gd name="connsiteY34" fmla="*/ 3371855 h 4067203"/>
              <a:gd name="connsiteX35" fmla="*/ 2156564 w 3630476"/>
              <a:gd name="connsiteY35" fmla="*/ 3345185 h 4067203"/>
              <a:gd name="connsiteX36" fmla="*/ 2236574 w 3630476"/>
              <a:gd name="connsiteY36" fmla="*/ 3341375 h 4067203"/>
              <a:gd name="connsiteX37" fmla="*/ 2274674 w 3630476"/>
              <a:gd name="connsiteY37" fmla="*/ 3322325 h 4067203"/>
              <a:gd name="connsiteX38" fmla="*/ 2259434 w 3630476"/>
              <a:gd name="connsiteY38" fmla="*/ 3276605 h 4067203"/>
              <a:gd name="connsiteX39" fmla="*/ 2270864 w 3630476"/>
              <a:gd name="connsiteY39" fmla="*/ 3234695 h 4067203"/>
              <a:gd name="connsiteX40" fmla="*/ 2236574 w 3630476"/>
              <a:gd name="connsiteY40" fmla="*/ 3185165 h 4067203"/>
              <a:gd name="connsiteX41" fmla="*/ 2221334 w 3630476"/>
              <a:gd name="connsiteY41" fmla="*/ 3124205 h 4067203"/>
              <a:gd name="connsiteX42" fmla="*/ 2221334 w 3630476"/>
              <a:gd name="connsiteY42" fmla="*/ 3070865 h 4067203"/>
              <a:gd name="connsiteX43" fmla="*/ 2259434 w 3630476"/>
              <a:gd name="connsiteY43" fmla="*/ 2998475 h 4067203"/>
              <a:gd name="connsiteX44" fmla="*/ 2343254 w 3630476"/>
              <a:gd name="connsiteY44" fmla="*/ 2983235 h 4067203"/>
              <a:gd name="connsiteX45" fmla="*/ 2354684 w 3630476"/>
              <a:gd name="connsiteY45" fmla="*/ 2960375 h 4067203"/>
              <a:gd name="connsiteX46" fmla="*/ 2320394 w 3630476"/>
              <a:gd name="connsiteY46" fmla="*/ 2956565 h 4067203"/>
              <a:gd name="connsiteX47" fmla="*/ 2305154 w 3630476"/>
              <a:gd name="connsiteY47" fmla="*/ 2926085 h 4067203"/>
              <a:gd name="connsiteX48" fmla="*/ 2282294 w 3630476"/>
              <a:gd name="connsiteY48" fmla="*/ 2914655 h 4067203"/>
              <a:gd name="connsiteX49" fmla="*/ 2343254 w 3630476"/>
              <a:gd name="connsiteY49" fmla="*/ 2884175 h 4067203"/>
              <a:gd name="connsiteX50" fmla="*/ 2373734 w 3630476"/>
              <a:gd name="connsiteY50" fmla="*/ 2872745 h 4067203"/>
              <a:gd name="connsiteX51" fmla="*/ 2404214 w 3630476"/>
              <a:gd name="connsiteY51" fmla="*/ 2872745 h 4067203"/>
              <a:gd name="connsiteX52" fmla="*/ 2415644 w 3630476"/>
              <a:gd name="connsiteY52" fmla="*/ 2887985 h 4067203"/>
              <a:gd name="connsiteX53" fmla="*/ 2434694 w 3630476"/>
              <a:gd name="connsiteY53" fmla="*/ 2853695 h 4067203"/>
              <a:gd name="connsiteX54" fmla="*/ 2411834 w 3630476"/>
              <a:gd name="connsiteY54" fmla="*/ 2811785 h 4067203"/>
              <a:gd name="connsiteX55" fmla="*/ 2392784 w 3630476"/>
              <a:gd name="connsiteY55" fmla="*/ 2689865 h 4067203"/>
              <a:gd name="connsiteX56" fmla="*/ 2366114 w 3630476"/>
              <a:gd name="connsiteY56" fmla="*/ 2613665 h 4067203"/>
              <a:gd name="connsiteX57" fmla="*/ 2350874 w 3630476"/>
              <a:gd name="connsiteY57" fmla="*/ 2556515 h 4067203"/>
              <a:gd name="connsiteX58" fmla="*/ 2320394 w 3630476"/>
              <a:gd name="connsiteY58" fmla="*/ 2495555 h 4067203"/>
              <a:gd name="connsiteX59" fmla="*/ 2301344 w 3630476"/>
              <a:gd name="connsiteY59" fmla="*/ 2449835 h 4067203"/>
              <a:gd name="connsiteX60" fmla="*/ 2308964 w 3630476"/>
              <a:gd name="connsiteY60" fmla="*/ 2362205 h 4067203"/>
              <a:gd name="connsiteX61" fmla="*/ 2312774 w 3630476"/>
              <a:gd name="connsiteY61" fmla="*/ 2350775 h 4067203"/>
              <a:gd name="connsiteX62" fmla="*/ 2297534 w 3630476"/>
              <a:gd name="connsiteY62" fmla="*/ 2335535 h 4067203"/>
              <a:gd name="connsiteX63" fmla="*/ 2293724 w 3630476"/>
              <a:gd name="connsiteY63" fmla="*/ 2247905 h 4067203"/>
              <a:gd name="connsiteX64" fmla="*/ 2293724 w 3630476"/>
              <a:gd name="connsiteY64" fmla="*/ 2225045 h 4067203"/>
              <a:gd name="connsiteX65" fmla="*/ 2331824 w 3630476"/>
              <a:gd name="connsiteY65" fmla="*/ 2171705 h 4067203"/>
              <a:gd name="connsiteX66" fmla="*/ 2308964 w 3630476"/>
              <a:gd name="connsiteY66" fmla="*/ 2145035 h 4067203"/>
              <a:gd name="connsiteX67" fmla="*/ 2267054 w 3630476"/>
              <a:gd name="connsiteY67" fmla="*/ 2141225 h 4067203"/>
              <a:gd name="connsiteX68" fmla="*/ 2240384 w 3630476"/>
              <a:gd name="connsiteY68" fmla="*/ 2137415 h 4067203"/>
              <a:gd name="connsiteX69" fmla="*/ 2171804 w 3630476"/>
              <a:gd name="connsiteY69" fmla="*/ 2133605 h 4067203"/>
              <a:gd name="connsiteX70" fmla="*/ 2137514 w 3630476"/>
              <a:gd name="connsiteY70" fmla="*/ 2099315 h 4067203"/>
              <a:gd name="connsiteX71" fmla="*/ 2183234 w 3630476"/>
              <a:gd name="connsiteY71" fmla="*/ 2049785 h 4067203"/>
              <a:gd name="connsiteX72" fmla="*/ 2244194 w 3630476"/>
              <a:gd name="connsiteY72" fmla="*/ 2034545 h 4067203"/>
              <a:gd name="connsiteX73" fmla="*/ 2305154 w 3630476"/>
              <a:gd name="connsiteY73" fmla="*/ 2038355 h 4067203"/>
              <a:gd name="connsiteX74" fmla="*/ 2354684 w 3630476"/>
              <a:gd name="connsiteY74" fmla="*/ 2000255 h 4067203"/>
              <a:gd name="connsiteX75" fmla="*/ 2396594 w 3630476"/>
              <a:gd name="connsiteY75" fmla="*/ 2000255 h 4067203"/>
              <a:gd name="connsiteX76" fmla="*/ 2438504 w 3630476"/>
              <a:gd name="connsiteY76" fmla="*/ 1992635 h 4067203"/>
              <a:gd name="connsiteX77" fmla="*/ 2545184 w 3630476"/>
              <a:gd name="connsiteY77" fmla="*/ 1958345 h 4067203"/>
              <a:gd name="connsiteX78" fmla="*/ 2617574 w 3630476"/>
              <a:gd name="connsiteY78" fmla="*/ 1935485 h 4067203"/>
              <a:gd name="connsiteX79" fmla="*/ 2674724 w 3630476"/>
              <a:gd name="connsiteY79" fmla="*/ 1912625 h 4067203"/>
              <a:gd name="connsiteX80" fmla="*/ 2731874 w 3630476"/>
              <a:gd name="connsiteY80" fmla="*/ 1893575 h 4067203"/>
              <a:gd name="connsiteX81" fmla="*/ 2750924 w 3630476"/>
              <a:gd name="connsiteY81" fmla="*/ 1939295 h 4067203"/>
              <a:gd name="connsiteX82" fmla="*/ 2785214 w 3630476"/>
              <a:gd name="connsiteY82" fmla="*/ 1981205 h 4067203"/>
              <a:gd name="connsiteX83" fmla="*/ 2846174 w 3630476"/>
              <a:gd name="connsiteY83" fmla="*/ 1965965 h 4067203"/>
              <a:gd name="connsiteX84" fmla="*/ 2884274 w 3630476"/>
              <a:gd name="connsiteY84" fmla="*/ 1950725 h 4067203"/>
              <a:gd name="connsiteX85" fmla="*/ 2914754 w 3630476"/>
              <a:gd name="connsiteY85" fmla="*/ 1958345 h 4067203"/>
              <a:gd name="connsiteX86" fmla="*/ 2964284 w 3630476"/>
              <a:gd name="connsiteY86" fmla="*/ 1992635 h 4067203"/>
              <a:gd name="connsiteX87" fmla="*/ 2998574 w 3630476"/>
              <a:gd name="connsiteY87" fmla="*/ 1973585 h 4067203"/>
              <a:gd name="connsiteX88" fmla="*/ 2998574 w 3630476"/>
              <a:gd name="connsiteY88" fmla="*/ 1946915 h 4067203"/>
              <a:gd name="connsiteX89" fmla="*/ 3013814 w 3630476"/>
              <a:gd name="connsiteY89" fmla="*/ 1908815 h 4067203"/>
              <a:gd name="connsiteX90" fmla="*/ 3010004 w 3630476"/>
              <a:gd name="connsiteY90" fmla="*/ 1847855 h 4067203"/>
              <a:gd name="connsiteX91" fmla="*/ 2952854 w 3630476"/>
              <a:gd name="connsiteY91" fmla="*/ 1832615 h 4067203"/>
              <a:gd name="connsiteX92" fmla="*/ 2910944 w 3630476"/>
              <a:gd name="connsiteY92" fmla="*/ 1828805 h 4067203"/>
              <a:gd name="connsiteX93" fmla="*/ 2907134 w 3630476"/>
              <a:gd name="connsiteY93" fmla="*/ 1786895 h 4067203"/>
              <a:gd name="connsiteX94" fmla="*/ 2929994 w 3630476"/>
              <a:gd name="connsiteY94" fmla="*/ 1706885 h 4067203"/>
              <a:gd name="connsiteX95" fmla="*/ 2960474 w 3630476"/>
              <a:gd name="connsiteY95" fmla="*/ 1661165 h 4067203"/>
              <a:gd name="connsiteX96" fmla="*/ 2979524 w 3630476"/>
              <a:gd name="connsiteY96" fmla="*/ 1607825 h 4067203"/>
              <a:gd name="connsiteX97" fmla="*/ 3002384 w 3630476"/>
              <a:gd name="connsiteY97" fmla="*/ 1546865 h 4067203"/>
              <a:gd name="connsiteX98" fmla="*/ 3029054 w 3630476"/>
              <a:gd name="connsiteY98" fmla="*/ 1463045 h 4067203"/>
              <a:gd name="connsiteX99" fmla="*/ 3029054 w 3630476"/>
              <a:gd name="connsiteY99" fmla="*/ 1421135 h 4067203"/>
              <a:gd name="connsiteX100" fmla="*/ 3048104 w 3630476"/>
              <a:gd name="connsiteY100" fmla="*/ 1356365 h 4067203"/>
              <a:gd name="connsiteX101" fmla="*/ 3067154 w 3630476"/>
              <a:gd name="connsiteY101" fmla="*/ 1295405 h 4067203"/>
              <a:gd name="connsiteX102" fmla="*/ 3074774 w 3630476"/>
              <a:gd name="connsiteY102" fmla="*/ 1249685 h 4067203"/>
              <a:gd name="connsiteX103" fmla="*/ 3109064 w 3630476"/>
              <a:gd name="connsiteY103" fmla="*/ 1200155 h 4067203"/>
              <a:gd name="connsiteX104" fmla="*/ 3112874 w 3630476"/>
              <a:gd name="connsiteY104" fmla="*/ 1165865 h 4067203"/>
              <a:gd name="connsiteX105" fmla="*/ 3128114 w 3630476"/>
              <a:gd name="connsiteY105" fmla="*/ 1135385 h 4067203"/>
              <a:gd name="connsiteX106" fmla="*/ 3128114 w 3630476"/>
              <a:gd name="connsiteY106" fmla="*/ 1097285 h 4067203"/>
              <a:gd name="connsiteX107" fmla="*/ 3135734 w 3630476"/>
              <a:gd name="connsiteY107" fmla="*/ 1040135 h 4067203"/>
              <a:gd name="connsiteX108" fmla="*/ 3185264 w 3630476"/>
              <a:gd name="connsiteY108" fmla="*/ 1040135 h 4067203"/>
              <a:gd name="connsiteX109" fmla="*/ 3242414 w 3630476"/>
              <a:gd name="connsiteY109" fmla="*/ 1093475 h 4067203"/>
              <a:gd name="connsiteX110" fmla="*/ 3330044 w 3630476"/>
              <a:gd name="connsiteY110" fmla="*/ 1127765 h 4067203"/>
              <a:gd name="connsiteX111" fmla="*/ 3391004 w 3630476"/>
              <a:gd name="connsiteY111" fmla="*/ 1143005 h 4067203"/>
              <a:gd name="connsiteX112" fmla="*/ 3429104 w 3630476"/>
              <a:gd name="connsiteY112" fmla="*/ 1158245 h 4067203"/>
              <a:gd name="connsiteX113" fmla="*/ 3467204 w 3630476"/>
              <a:gd name="connsiteY113" fmla="*/ 1154435 h 4067203"/>
              <a:gd name="connsiteX114" fmla="*/ 3509114 w 3630476"/>
              <a:gd name="connsiteY114" fmla="*/ 1146815 h 4067203"/>
              <a:gd name="connsiteX115" fmla="*/ 3562454 w 3630476"/>
              <a:gd name="connsiteY115" fmla="*/ 1146815 h 4067203"/>
              <a:gd name="connsiteX116" fmla="*/ 3604364 w 3630476"/>
              <a:gd name="connsiteY116" fmla="*/ 1154435 h 4067203"/>
              <a:gd name="connsiteX117" fmla="*/ 3581503 w 3630476"/>
              <a:gd name="connsiteY117" fmla="*/ 727715 h 4067203"/>
              <a:gd name="connsiteX118" fmla="*/ 3588647 w 3630476"/>
              <a:gd name="connsiteY118" fmla="*/ 81444 h 4067203"/>
              <a:gd name="connsiteX119" fmla="*/ 2891893 w 3630476"/>
              <a:gd name="connsiteY119" fmla="*/ 76205 h 4067203"/>
              <a:gd name="connsiteX120" fmla="*/ 2262291 w 3630476"/>
              <a:gd name="connsiteY120" fmla="*/ 1045849 h 4067203"/>
              <a:gd name="connsiteX121" fmla="*/ 2231334 w 3630476"/>
              <a:gd name="connsiteY121" fmla="*/ 1162531 h 4067203"/>
              <a:gd name="connsiteX122" fmla="*/ 2050359 w 3630476"/>
              <a:gd name="connsiteY122" fmla="*/ 1253019 h 4067203"/>
              <a:gd name="connsiteX123" fmla="*/ 1926534 w 3630476"/>
              <a:gd name="connsiteY123" fmla="*/ 1319694 h 4067203"/>
              <a:gd name="connsiteX124" fmla="*/ 1362178 w 3630476"/>
              <a:gd name="connsiteY124" fmla="*/ 1353031 h 4067203"/>
              <a:gd name="connsiteX125" fmla="*/ 388247 w 3630476"/>
              <a:gd name="connsiteY125" fmla="*/ 1586394 h 4067203"/>
              <a:gd name="connsiteX126" fmla="*/ 362053 w 3630476"/>
              <a:gd name="connsiteY126" fmla="*/ 1748795 h 4067203"/>
              <a:gd name="connsiteX127" fmla="*/ 371578 w 3630476"/>
              <a:gd name="connsiteY127" fmla="*/ 2486506 h 4067203"/>
              <a:gd name="connsiteX128" fmla="*/ 469209 w 3630476"/>
              <a:gd name="connsiteY128" fmla="*/ 2748444 h 4067203"/>
              <a:gd name="connsiteX129" fmla="*/ 364435 w 3630476"/>
              <a:gd name="connsiteY129" fmla="*/ 3015144 h 4067203"/>
              <a:gd name="connsiteX130" fmla="*/ 171553 w 3630476"/>
              <a:gd name="connsiteY130" fmla="*/ 3105631 h 4067203"/>
              <a:gd name="connsiteX131" fmla="*/ 154885 w 3630476"/>
              <a:gd name="connsiteY131" fmla="*/ 3134206 h 4067203"/>
              <a:gd name="connsiteX132" fmla="*/ 116785 w 3630476"/>
              <a:gd name="connsiteY132" fmla="*/ 3165163 h 4067203"/>
              <a:gd name="connsiteX133" fmla="*/ 28678 w 3630476"/>
              <a:gd name="connsiteY133" fmla="*/ 3310419 h 4067203"/>
              <a:gd name="connsiteX134" fmla="*/ 103 w 3630476"/>
              <a:gd name="connsiteY134" fmla="*/ 3403288 h 4067203"/>
              <a:gd name="connsiteX135" fmla="*/ 31060 w 3630476"/>
              <a:gd name="connsiteY135" fmla="*/ 3422338 h 4067203"/>
              <a:gd name="connsiteX136" fmla="*/ 138217 w 3630476"/>
              <a:gd name="connsiteY136" fmla="*/ 3415194 h 4067203"/>
              <a:gd name="connsiteX137" fmla="*/ 204891 w 3630476"/>
              <a:gd name="connsiteY137" fmla="*/ 3434244 h 4067203"/>
              <a:gd name="connsiteX138" fmla="*/ 285853 w 3630476"/>
              <a:gd name="connsiteY138" fmla="*/ 3441388 h 4067203"/>
              <a:gd name="connsiteX139" fmla="*/ 316810 w 3630476"/>
              <a:gd name="connsiteY139" fmla="*/ 3441388 h 4067203"/>
              <a:gd name="connsiteX140" fmla="*/ 326335 w 3630476"/>
              <a:gd name="connsiteY140" fmla="*/ 3477106 h 4067203"/>
              <a:gd name="connsiteX141" fmla="*/ 345384 w 3630476"/>
              <a:gd name="connsiteY141" fmla="*/ 3565213 h 4067203"/>
              <a:gd name="connsiteX142" fmla="*/ 338241 w 3630476"/>
              <a:gd name="connsiteY142" fmla="*/ 3615219 h 4067203"/>
              <a:gd name="connsiteX143" fmla="*/ 331097 w 3630476"/>
              <a:gd name="connsiteY143" fmla="*/ 3639031 h 4067203"/>
              <a:gd name="connsiteX144" fmla="*/ 333479 w 3630476"/>
              <a:gd name="connsiteY144" fmla="*/ 3679513 h 4067203"/>
              <a:gd name="connsiteX145" fmla="*/ 541124 w 3630476"/>
              <a:gd name="connsiteY145" fmla="*/ 3981455 h 4067203"/>
              <a:gd name="connsiteX0" fmla="*/ 556364 w 3642258"/>
              <a:gd name="connsiteY0" fmla="*/ 3984471 h 4066409"/>
              <a:gd name="connsiteX1" fmla="*/ 666854 w 3642258"/>
              <a:gd name="connsiteY1" fmla="*/ 4014951 h 4066409"/>
              <a:gd name="connsiteX2" fmla="*/ 697334 w 3642258"/>
              <a:gd name="connsiteY2" fmla="*/ 3999711 h 4066409"/>
              <a:gd name="connsiteX3" fmla="*/ 758294 w 3642258"/>
              <a:gd name="connsiteY3" fmla="*/ 3942561 h 4066409"/>
              <a:gd name="connsiteX4" fmla="*/ 788774 w 3642258"/>
              <a:gd name="connsiteY4" fmla="*/ 3931131 h 4066409"/>
              <a:gd name="connsiteX5" fmla="*/ 819254 w 3642258"/>
              <a:gd name="connsiteY5" fmla="*/ 4053051 h 4066409"/>
              <a:gd name="connsiteX6" fmla="*/ 899264 w 3642258"/>
              <a:gd name="connsiteY6" fmla="*/ 4060671 h 4066409"/>
              <a:gd name="connsiteX7" fmla="*/ 944984 w 3642258"/>
              <a:gd name="connsiteY7" fmla="*/ 4030191 h 4066409"/>
              <a:gd name="connsiteX8" fmla="*/ 979274 w 3642258"/>
              <a:gd name="connsiteY8" fmla="*/ 4018761 h 4066409"/>
              <a:gd name="connsiteX9" fmla="*/ 1036424 w 3642258"/>
              <a:gd name="connsiteY9" fmla="*/ 4034001 h 4066409"/>
              <a:gd name="connsiteX10" fmla="*/ 1070714 w 3642258"/>
              <a:gd name="connsiteY10" fmla="*/ 3999711 h 4066409"/>
              <a:gd name="connsiteX11" fmla="*/ 1101194 w 3642258"/>
              <a:gd name="connsiteY11" fmla="*/ 3938751 h 4066409"/>
              <a:gd name="connsiteX12" fmla="*/ 1112624 w 3642258"/>
              <a:gd name="connsiteY12" fmla="*/ 3912081 h 4066409"/>
              <a:gd name="connsiteX13" fmla="*/ 1127864 w 3642258"/>
              <a:gd name="connsiteY13" fmla="*/ 3847311 h 4066409"/>
              <a:gd name="connsiteX14" fmla="*/ 1177394 w 3642258"/>
              <a:gd name="connsiteY14" fmla="*/ 3778731 h 4066409"/>
              <a:gd name="connsiteX15" fmla="*/ 1230734 w 3642258"/>
              <a:gd name="connsiteY15" fmla="*/ 3763491 h 4066409"/>
              <a:gd name="connsiteX16" fmla="*/ 1261214 w 3642258"/>
              <a:gd name="connsiteY16" fmla="*/ 3759681 h 4066409"/>
              <a:gd name="connsiteX17" fmla="*/ 1306934 w 3642258"/>
              <a:gd name="connsiteY17" fmla="*/ 3767301 h 4066409"/>
              <a:gd name="connsiteX18" fmla="*/ 1390754 w 3642258"/>
              <a:gd name="connsiteY18" fmla="*/ 3774921 h 4066409"/>
              <a:gd name="connsiteX19" fmla="*/ 1413614 w 3642258"/>
              <a:gd name="connsiteY19" fmla="*/ 3782541 h 4066409"/>
              <a:gd name="connsiteX20" fmla="*/ 1451714 w 3642258"/>
              <a:gd name="connsiteY20" fmla="*/ 3763491 h 4066409"/>
              <a:gd name="connsiteX21" fmla="*/ 1501244 w 3642258"/>
              <a:gd name="connsiteY21" fmla="*/ 3748251 h 4066409"/>
              <a:gd name="connsiteX22" fmla="*/ 1550774 w 3642258"/>
              <a:gd name="connsiteY22" fmla="*/ 3744441 h 4066409"/>
              <a:gd name="connsiteX23" fmla="*/ 1585064 w 3642258"/>
              <a:gd name="connsiteY23" fmla="*/ 3736821 h 4066409"/>
              <a:gd name="connsiteX24" fmla="*/ 1634594 w 3642258"/>
              <a:gd name="connsiteY24" fmla="*/ 3694911 h 4066409"/>
              <a:gd name="connsiteX25" fmla="*/ 1668884 w 3642258"/>
              <a:gd name="connsiteY25" fmla="*/ 3649191 h 4066409"/>
              <a:gd name="connsiteX26" fmla="*/ 1661264 w 3642258"/>
              <a:gd name="connsiteY26" fmla="*/ 3614901 h 4066409"/>
              <a:gd name="connsiteX27" fmla="*/ 1767944 w 3642258"/>
              <a:gd name="connsiteY27" fmla="*/ 3538701 h 4066409"/>
              <a:gd name="connsiteX28" fmla="*/ 1836524 w 3642258"/>
              <a:gd name="connsiteY28" fmla="*/ 3504411 h 4066409"/>
              <a:gd name="connsiteX29" fmla="*/ 1912724 w 3642258"/>
              <a:gd name="connsiteY29" fmla="*/ 3481551 h 4066409"/>
              <a:gd name="connsiteX30" fmla="*/ 1958444 w 3642258"/>
              <a:gd name="connsiteY30" fmla="*/ 3443451 h 4066409"/>
              <a:gd name="connsiteX31" fmla="*/ 2042264 w 3642258"/>
              <a:gd name="connsiteY31" fmla="*/ 3416781 h 4066409"/>
              <a:gd name="connsiteX32" fmla="*/ 2099414 w 3642258"/>
              <a:gd name="connsiteY32" fmla="*/ 3409161 h 4066409"/>
              <a:gd name="connsiteX33" fmla="*/ 2118464 w 3642258"/>
              <a:gd name="connsiteY33" fmla="*/ 3397731 h 4066409"/>
              <a:gd name="connsiteX34" fmla="*/ 2118464 w 3642258"/>
              <a:gd name="connsiteY34" fmla="*/ 3371061 h 4066409"/>
              <a:gd name="connsiteX35" fmla="*/ 2156564 w 3642258"/>
              <a:gd name="connsiteY35" fmla="*/ 3344391 h 4066409"/>
              <a:gd name="connsiteX36" fmla="*/ 2236574 w 3642258"/>
              <a:gd name="connsiteY36" fmla="*/ 3340581 h 4066409"/>
              <a:gd name="connsiteX37" fmla="*/ 2274674 w 3642258"/>
              <a:gd name="connsiteY37" fmla="*/ 3321531 h 4066409"/>
              <a:gd name="connsiteX38" fmla="*/ 2259434 w 3642258"/>
              <a:gd name="connsiteY38" fmla="*/ 3275811 h 4066409"/>
              <a:gd name="connsiteX39" fmla="*/ 2270864 w 3642258"/>
              <a:gd name="connsiteY39" fmla="*/ 3233901 h 4066409"/>
              <a:gd name="connsiteX40" fmla="*/ 2236574 w 3642258"/>
              <a:gd name="connsiteY40" fmla="*/ 3184371 h 4066409"/>
              <a:gd name="connsiteX41" fmla="*/ 2221334 w 3642258"/>
              <a:gd name="connsiteY41" fmla="*/ 3123411 h 4066409"/>
              <a:gd name="connsiteX42" fmla="*/ 2221334 w 3642258"/>
              <a:gd name="connsiteY42" fmla="*/ 3070071 h 4066409"/>
              <a:gd name="connsiteX43" fmla="*/ 2259434 w 3642258"/>
              <a:gd name="connsiteY43" fmla="*/ 2997681 h 4066409"/>
              <a:gd name="connsiteX44" fmla="*/ 2343254 w 3642258"/>
              <a:gd name="connsiteY44" fmla="*/ 2982441 h 4066409"/>
              <a:gd name="connsiteX45" fmla="*/ 2354684 w 3642258"/>
              <a:gd name="connsiteY45" fmla="*/ 2959581 h 4066409"/>
              <a:gd name="connsiteX46" fmla="*/ 2320394 w 3642258"/>
              <a:gd name="connsiteY46" fmla="*/ 2955771 h 4066409"/>
              <a:gd name="connsiteX47" fmla="*/ 2305154 w 3642258"/>
              <a:gd name="connsiteY47" fmla="*/ 2925291 h 4066409"/>
              <a:gd name="connsiteX48" fmla="*/ 2282294 w 3642258"/>
              <a:gd name="connsiteY48" fmla="*/ 2913861 h 4066409"/>
              <a:gd name="connsiteX49" fmla="*/ 2343254 w 3642258"/>
              <a:gd name="connsiteY49" fmla="*/ 2883381 h 4066409"/>
              <a:gd name="connsiteX50" fmla="*/ 2373734 w 3642258"/>
              <a:gd name="connsiteY50" fmla="*/ 2871951 h 4066409"/>
              <a:gd name="connsiteX51" fmla="*/ 2404214 w 3642258"/>
              <a:gd name="connsiteY51" fmla="*/ 2871951 h 4066409"/>
              <a:gd name="connsiteX52" fmla="*/ 2415644 w 3642258"/>
              <a:gd name="connsiteY52" fmla="*/ 2887191 h 4066409"/>
              <a:gd name="connsiteX53" fmla="*/ 2434694 w 3642258"/>
              <a:gd name="connsiteY53" fmla="*/ 2852901 h 4066409"/>
              <a:gd name="connsiteX54" fmla="*/ 2411834 w 3642258"/>
              <a:gd name="connsiteY54" fmla="*/ 2810991 h 4066409"/>
              <a:gd name="connsiteX55" fmla="*/ 2392784 w 3642258"/>
              <a:gd name="connsiteY55" fmla="*/ 2689071 h 4066409"/>
              <a:gd name="connsiteX56" fmla="*/ 2366114 w 3642258"/>
              <a:gd name="connsiteY56" fmla="*/ 2612871 h 4066409"/>
              <a:gd name="connsiteX57" fmla="*/ 2350874 w 3642258"/>
              <a:gd name="connsiteY57" fmla="*/ 2555721 h 4066409"/>
              <a:gd name="connsiteX58" fmla="*/ 2320394 w 3642258"/>
              <a:gd name="connsiteY58" fmla="*/ 2494761 h 4066409"/>
              <a:gd name="connsiteX59" fmla="*/ 2301344 w 3642258"/>
              <a:gd name="connsiteY59" fmla="*/ 2449041 h 4066409"/>
              <a:gd name="connsiteX60" fmla="*/ 2308964 w 3642258"/>
              <a:gd name="connsiteY60" fmla="*/ 2361411 h 4066409"/>
              <a:gd name="connsiteX61" fmla="*/ 2312774 w 3642258"/>
              <a:gd name="connsiteY61" fmla="*/ 2349981 h 4066409"/>
              <a:gd name="connsiteX62" fmla="*/ 2297534 w 3642258"/>
              <a:gd name="connsiteY62" fmla="*/ 2334741 h 4066409"/>
              <a:gd name="connsiteX63" fmla="*/ 2293724 w 3642258"/>
              <a:gd name="connsiteY63" fmla="*/ 2247111 h 4066409"/>
              <a:gd name="connsiteX64" fmla="*/ 2293724 w 3642258"/>
              <a:gd name="connsiteY64" fmla="*/ 2224251 h 4066409"/>
              <a:gd name="connsiteX65" fmla="*/ 2331824 w 3642258"/>
              <a:gd name="connsiteY65" fmla="*/ 2170911 h 4066409"/>
              <a:gd name="connsiteX66" fmla="*/ 2308964 w 3642258"/>
              <a:gd name="connsiteY66" fmla="*/ 2144241 h 4066409"/>
              <a:gd name="connsiteX67" fmla="*/ 2267054 w 3642258"/>
              <a:gd name="connsiteY67" fmla="*/ 2140431 h 4066409"/>
              <a:gd name="connsiteX68" fmla="*/ 2240384 w 3642258"/>
              <a:gd name="connsiteY68" fmla="*/ 2136621 h 4066409"/>
              <a:gd name="connsiteX69" fmla="*/ 2171804 w 3642258"/>
              <a:gd name="connsiteY69" fmla="*/ 2132811 h 4066409"/>
              <a:gd name="connsiteX70" fmla="*/ 2137514 w 3642258"/>
              <a:gd name="connsiteY70" fmla="*/ 2098521 h 4066409"/>
              <a:gd name="connsiteX71" fmla="*/ 2183234 w 3642258"/>
              <a:gd name="connsiteY71" fmla="*/ 2048991 h 4066409"/>
              <a:gd name="connsiteX72" fmla="*/ 2244194 w 3642258"/>
              <a:gd name="connsiteY72" fmla="*/ 2033751 h 4066409"/>
              <a:gd name="connsiteX73" fmla="*/ 2305154 w 3642258"/>
              <a:gd name="connsiteY73" fmla="*/ 2037561 h 4066409"/>
              <a:gd name="connsiteX74" fmla="*/ 2354684 w 3642258"/>
              <a:gd name="connsiteY74" fmla="*/ 1999461 h 4066409"/>
              <a:gd name="connsiteX75" fmla="*/ 2396594 w 3642258"/>
              <a:gd name="connsiteY75" fmla="*/ 1999461 h 4066409"/>
              <a:gd name="connsiteX76" fmla="*/ 2438504 w 3642258"/>
              <a:gd name="connsiteY76" fmla="*/ 1991841 h 4066409"/>
              <a:gd name="connsiteX77" fmla="*/ 2545184 w 3642258"/>
              <a:gd name="connsiteY77" fmla="*/ 1957551 h 4066409"/>
              <a:gd name="connsiteX78" fmla="*/ 2617574 w 3642258"/>
              <a:gd name="connsiteY78" fmla="*/ 1934691 h 4066409"/>
              <a:gd name="connsiteX79" fmla="*/ 2674724 w 3642258"/>
              <a:gd name="connsiteY79" fmla="*/ 1911831 h 4066409"/>
              <a:gd name="connsiteX80" fmla="*/ 2731874 w 3642258"/>
              <a:gd name="connsiteY80" fmla="*/ 1892781 h 4066409"/>
              <a:gd name="connsiteX81" fmla="*/ 2750924 w 3642258"/>
              <a:gd name="connsiteY81" fmla="*/ 1938501 h 4066409"/>
              <a:gd name="connsiteX82" fmla="*/ 2785214 w 3642258"/>
              <a:gd name="connsiteY82" fmla="*/ 1980411 h 4066409"/>
              <a:gd name="connsiteX83" fmla="*/ 2846174 w 3642258"/>
              <a:gd name="connsiteY83" fmla="*/ 1965171 h 4066409"/>
              <a:gd name="connsiteX84" fmla="*/ 2884274 w 3642258"/>
              <a:gd name="connsiteY84" fmla="*/ 1949931 h 4066409"/>
              <a:gd name="connsiteX85" fmla="*/ 2914754 w 3642258"/>
              <a:gd name="connsiteY85" fmla="*/ 1957551 h 4066409"/>
              <a:gd name="connsiteX86" fmla="*/ 2964284 w 3642258"/>
              <a:gd name="connsiteY86" fmla="*/ 1991841 h 4066409"/>
              <a:gd name="connsiteX87" fmla="*/ 2998574 w 3642258"/>
              <a:gd name="connsiteY87" fmla="*/ 1972791 h 4066409"/>
              <a:gd name="connsiteX88" fmla="*/ 2998574 w 3642258"/>
              <a:gd name="connsiteY88" fmla="*/ 1946121 h 4066409"/>
              <a:gd name="connsiteX89" fmla="*/ 3013814 w 3642258"/>
              <a:gd name="connsiteY89" fmla="*/ 1908021 h 4066409"/>
              <a:gd name="connsiteX90" fmla="*/ 3010004 w 3642258"/>
              <a:gd name="connsiteY90" fmla="*/ 1847061 h 4066409"/>
              <a:gd name="connsiteX91" fmla="*/ 2952854 w 3642258"/>
              <a:gd name="connsiteY91" fmla="*/ 1831821 h 4066409"/>
              <a:gd name="connsiteX92" fmla="*/ 2910944 w 3642258"/>
              <a:gd name="connsiteY92" fmla="*/ 1828011 h 4066409"/>
              <a:gd name="connsiteX93" fmla="*/ 2907134 w 3642258"/>
              <a:gd name="connsiteY93" fmla="*/ 1786101 h 4066409"/>
              <a:gd name="connsiteX94" fmla="*/ 2929994 w 3642258"/>
              <a:gd name="connsiteY94" fmla="*/ 1706091 h 4066409"/>
              <a:gd name="connsiteX95" fmla="*/ 2960474 w 3642258"/>
              <a:gd name="connsiteY95" fmla="*/ 1660371 h 4066409"/>
              <a:gd name="connsiteX96" fmla="*/ 2979524 w 3642258"/>
              <a:gd name="connsiteY96" fmla="*/ 1607031 h 4066409"/>
              <a:gd name="connsiteX97" fmla="*/ 3002384 w 3642258"/>
              <a:gd name="connsiteY97" fmla="*/ 1546071 h 4066409"/>
              <a:gd name="connsiteX98" fmla="*/ 3029054 w 3642258"/>
              <a:gd name="connsiteY98" fmla="*/ 1462251 h 4066409"/>
              <a:gd name="connsiteX99" fmla="*/ 3029054 w 3642258"/>
              <a:gd name="connsiteY99" fmla="*/ 1420341 h 4066409"/>
              <a:gd name="connsiteX100" fmla="*/ 3048104 w 3642258"/>
              <a:gd name="connsiteY100" fmla="*/ 1355571 h 4066409"/>
              <a:gd name="connsiteX101" fmla="*/ 3067154 w 3642258"/>
              <a:gd name="connsiteY101" fmla="*/ 1294611 h 4066409"/>
              <a:gd name="connsiteX102" fmla="*/ 3074774 w 3642258"/>
              <a:gd name="connsiteY102" fmla="*/ 1248891 h 4066409"/>
              <a:gd name="connsiteX103" fmla="*/ 3109064 w 3642258"/>
              <a:gd name="connsiteY103" fmla="*/ 1199361 h 4066409"/>
              <a:gd name="connsiteX104" fmla="*/ 3112874 w 3642258"/>
              <a:gd name="connsiteY104" fmla="*/ 1165071 h 4066409"/>
              <a:gd name="connsiteX105" fmla="*/ 3128114 w 3642258"/>
              <a:gd name="connsiteY105" fmla="*/ 1134591 h 4066409"/>
              <a:gd name="connsiteX106" fmla="*/ 3128114 w 3642258"/>
              <a:gd name="connsiteY106" fmla="*/ 1096491 h 4066409"/>
              <a:gd name="connsiteX107" fmla="*/ 3135734 w 3642258"/>
              <a:gd name="connsiteY107" fmla="*/ 1039341 h 4066409"/>
              <a:gd name="connsiteX108" fmla="*/ 3185264 w 3642258"/>
              <a:gd name="connsiteY108" fmla="*/ 1039341 h 4066409"/>
              <a:gd name="connsiteX109" fmla="*/ 3242414 w 3642258"/>
              <a:gd name="connsiteY109" fmla="*/ 1092681 h 4066409"/>
              <a:gd name="connsiteX110" fmla="*/ 3330044 w 3642258"/>
              <a:gd name="connsiteY110" fmla="*/ 1126971 h 4066409"/>
              <a:gd name="connsiteX111" fmla="*/ 3391004 w 3642258"/>
              <a:gd name="connsiteY111" fmla="*/ 1142211 h 4066409"/>
              <a:gd name="connsiteX112" fmla="*/ 3429104 w 3642258"/>
              <a:gd name="connsiteY112" fmla="*/ 1157451 h 4066409"/>
              <a:gd name="connsiteX113" fmla="*/ 3467204 w 3642258"/>
              <a:gd name="connsiteY113" fmla="*/ 1153641 h 4066409"/>
              <a:gd name="connsiteX114" fmla="*/ 3509114 w 3642258"/>
              <a:gd name="connsiteY114" fmla="*/ 1146021 h 4066409"/>
              <a:gd name="connsiteX115" fmla="*/ 3562454 w 3642258"/>
              <a:gd name="connsiteY115" fmla="*/ 1146021 h 4066409"/>
              <a:gd name="connsiteX116" fmla="*/ 3604364 w 3642258"/>
              <a:gd name="connsiteY116" fmla="*/ 1153641 h 4066409"/>
              <a:gd name="connsiteX117" fmla="*/ 3581503 w 3642258"/>
              <a:gd name="connsiteY117" fmla="*/ 726921 h 4066409"/>
              <a:gd name="connsiteX118" fmla="*/ 3598172 w 3642258"/>
              <a:gd name="connsiteY118" fmla="*/ 716444 h 4066409"/>
              <a:gd name="connsiteX119" fmla="*/ 3588647 w 3642258"/>
              <a:gd name="connsiteY119" fmla="*/ 80650 h 4066409"/>
              <a:gd name="connsiteX120" fmla="*/ 2891893 w 3642258"/>
              <a:gd name="connsiteY120" fmla="*/ 75411 h 4066409"/>
              <a:gd name="connsiteX121" fmla="*/ 2262291 w 3642258"/>
              <a:gd name="connsiteY121" fmla="*/ 1045055 h 4066409"/>
              <a:gd name="connsiteX122" fmla="*/ 2231334 w 3642258"/>
              <a:gd name="connsiteY122" fmla="*/ 1161737 h 4066409"/>
              <a:gd name="connsiteX123" fmla="*/ 2050359 w 3642258"/>
              <a:gd name="connsiteY123" fmla="*/ 1252225 h 4066409"/>
              <a:gd name="connsiteX124" fmla="*/ 1926534 w 3642258"/>
              <a:gd name="connsiteY124" fmla="*/ 1318900 h 4066409"/>
              <a:gd name="connsiteX125" fmla="*/ 1362178 w 3642258"/>
              <a:gd name="connsiteY125" fmla="*/ 1352237 h 4066409"/>
              <a:gd name="connsiteX126" fmla="*/ 388247 w 3642258"/>
              <a:gd name="connsiteY126" fmla="*/ 1585600 h 4066409"/>
              <a:gd name="connsiteX127" fmla="*/ 362053 w 3642258"/>
              <a:gd name="connsiteY127" fmla="*/ 1748001 h 4066409"/>
              <a:gd name="connsiteX128" fmla="*/ 371578 w 3642258"/>
              <a:gd name="connsiteY128" fmla="*/ 2485712 h 4066409"/>
              <a:gd name="connsiteX129" fmla="*/ 469209 w 3642258"/>
              <a:gd name="connsiteY129" fmla="*/ 2747650 h 4066409"/>
              <a:gd name="connsiteX130" fmla="*/ 364435 w 3642258"/>
              <a:gd name="connsiteY130" fmla="*/ 3014350 h 4066409"/>
              <a:gd name="connsiteX131" fmla="*/ 171553 w 3642258"/>
              <a:gd name="connsiteY131" fmla="*/ 3104837 h 4066409"/>
              <a:gd name="connsiteX132" fmla="*/ 154885 w 3642258"/>
              <a:gd name="connsiteY132" fmla="*/ 3133412 h 4066409"/>
              <a:gd name="connsiteX133" fmla="*/ 116785 w 3642258"/>
              <a:gd name="connsiteY133" fmla="*/ 3164369 h 4066409"/>
              <a:gd name="connsiteX134" fmla="*/ 28678 w 3642258"/>
              <a:gd name="connsiteY134" fmla="*/ 3309625 h 4066409"/>
              <a:gd name="connsiteX135" fmla="*/ 103 w 3642258"/>
              <a:gd name="connsiteY135" fmla="*/ 3402494 h 4066409"/>
              <a:gd name="connsiteX136" fmla="*/ 31060 w 3642258"/>
              <a:gd name="connsiteY136" fmla="*/ 3421544 h 4066409"/>
              <a:gd name="connsiteX137" fmla="*/ 138217 w 3642258"/>
              <a:gd name="connsiteY137" fmla="*/ 3414400 h 4066409"/>
              <a:gd name="connsiteX138" fmla="*/ 204891 w 3642258"/>
              <a:gd name="connsiteY138" fmla="*/ 3433450 h 4066409"/>
              <a:gd name="connsiteX139" fmla="*/ 285853 w 3642258"/>
              <a:gd name="connsiteY139" fmla="*/ 3440594 h 4066409"/>
              <a:gd name="connsiteX140" fmla="*/ 316810 w 3642258"/>
              <a:gd name="connsiteY140" fmla="*/ 3440594 h 4066409"/>
              <a:gd name="connsiteX141" fmla="*/ 326335 w 3642258"/>
              <a:gd name="connsiteY141" fmla="*/ 3476312 h 4066409"/>
              <a:gd name="connsiteX142" fmla="*/ 345384 w 3642258"/>
              <a:gd name="connsiteY142" fmla="*/ 3564419 h 4066409"/>
              <a:gd name="connsiteX143" fmla="*/ 338241 w 3642258"/>
              <a:gd name="connsiteY143" fmla="*/ 3614425 h 4066409"/>
              <a:gd name="connsiteX144" fmla="*/ 331097 w 3642258"/>
              <a:gd name="connsiteY144" fmla="*/ 3638237 h 4066409"/>
              <a:gd name="connsiteX145" fmla="*/ 333479 w 3642258"/>
              <a:gd name="connsiteY145" fmla="*/ 3678719 h 4066409"/>
              <a:gd name="connsiteX146" fmla="*/ 541124 w 3642258"/>
              <a:gd name="connsiteY146" fmla="*/ 3980661 h 4066409"/>
              <a:gd name="connsiteX0" fmla="*/ 556364 w 3647531"/>
              <a:gd name="connsiteY0" fmla="*/ 3957714 h 4039652"/>
              <a:gd name="connsiteX1" fmla="*/ 666854 w 3647531"/>
              <a:gd name="connsiteY1" fmla="*/ 3988194 h 4039652"/>
              <a:gd name="connsiteX2" fmla="*/ 697334 w 3647531"/>
              <a:gd name="connsiteY2" fmla="*/ 3972954 h 4039652"/>
              <a:gd name="connsiteX3" fmla="*/ 758294 w 3647531"/>
              <a:gd name="connsiteY3" fmla="*/ 3915804 h 4039652"/>
              <a:gd name="connsiteX4" fmla="*/ 788774 w 3647531"/>
              <a:gd name="connsiteY4" fmla="*/ 3904374 h 4039652"/>
              <a:gd name="connsiteX5" fmla="*/ 819254 w 3647531"/>
              <a:gd name="connsiteY5" fmla="*/ 4026294 h 4039652"/>
              <a:gd name="connsiteX6" fmla="*/ 899264 w 3647531"/>
              <a:gd name="connsiteY6" fmla="*/ 4033914 h 4039652"/>
              <a:gd name="connsiteX7" fmla="*/ 944984 w 3647531"/>
              <a:gd name="connsiteY7" fmla="*/ 4003434 h 4039652"/>
              <a:gd name="connsiteX8" fmla="*/ 979274 w 3647531"/>
              <a:gd name="connsiteY8" fmla="*/ 3992004 h 4039652"/>
              <a:gd name="connsiteX9" fmla="*/ 1036424 w 3647531"/>
              <a:gd name="connsiteY9" fmla="*/ 4007244 h 4039652"/>
              <a:gd name="connsiteX10" fmla="*/ 1070714 w 3647531"/>
              <a:gd name="connsiteY10" fmla="*/ 3972954 h 4039652"/>
              <a:gd name="connsiteX11" fmla="*/ 1101194 w 3647531"/>
              <a:gd name="connsiteY11" fmla="*/ 3911994 h 4039652"/>
              <a:gd name="connsiteX12" fmla="*/ 1112624 w 3647531"/>
              <a:gd name="connsiteY12" fmla="*/ 3885324 h 4039652"/>
              <a:gd name="connsiteX13" fmla="*/ 1127864 w 3647531"/>
              <a:gd name="connsiteY13" fmla="*/ 3820554 h 4039652"/>
              <a:gd name="connsiteX14" fmla="*/ 1177394 w 3647531"/>
              <a:gd name="connsiteY14" fmla="*/ 3751974 h 4039652"/>
              <a:gd name="connsiteX15" fmla="*/ 1230734 w 3647531"/>
              <a:gd name="connsiteY15" fmla="*/ 3736734 h 4039652"/>
              <a:gd name="connsiteX16" fmla="*/ 1261214 w 3647531"/>
              <a:gd name="connsiteY16" fmla="*/ 3732924 h 4039652"/>
              <a:gd name="connsiteX17" fmla="*/ 1306934 w 3647531"/>
              <a:gd name="connsiteY17" fmla="*/ 3740544 h 4039652"/>
              <a:gd name="connsiteX18" fmla="*/ 1390754 w 3647531"/>
              <a:gd name="connsiteY18" fmla="*/ 3748164 h 4039652"/>
              <a:gd name="connsiteX19" fmla="*/ 1413614 w 3647531"/>
              <a:gd name="connsiteY19" fmla="*/ 3755784 h 4039652"/>
              <a:gd name="connsiteX20" fmla="*/ 1451714 w 3647531"/>
              <a:gd name="connsiteY20" fmla="*/ 3736734 h 4039652"/>
              <a:gd name="connsiteX21" fmla="*/ 1501244 w 3647531"/>
              <a:gd name="connsiteY21" fmla="*/ 3721494 h 4039652"/>
              <a:gd name="connsiteX22" fmla="*/ 1550774 w 3647531"/>
              <a:gd name="connsiteY22" fmla="*/ 3717684 h 4039652"/>
              <a:gd name="connsiteX23" fmla="*/ 1585064 w 3647531"/>
              <a:gd name="connsiteY23" fmla="*/ 3710064 h 4039652"/>
              <a:gd name="connsiteX24" fmla="*/ 1634594 w 3647531"/>
              <a:gd name="connsiteY24" fmla="*/ 3668154 h 4039652"/>
              <a:gd name="connsiteX25" fmla="*/ 1668884 w 3647531"/>
              <a:gd name="connsiteY25" fmla="*/ 3622434 h 4039652"/>
              <a:gd name="connsiteX26" fmla="*/ 1661264 w 3647531"/>
              <a:gd name="connsiteY26" fmla="*/ 3588144 h 4039652"/>
              <a:gd name="connsiteX27" fmla="*/ 1767944 w 3647531"/>
              <a:gd name="connsiteY27" fmla="*/ 3511944 h 4039652"/>
              <a:gd name="connsiteX28" fmla="*/ 1836524 w 3647531"/>
              <a:gd name="connsiteY28" fmla="*/ 3477654 h 4039652"/>
              <a:gd name="connsiteX29" fmla="*/ 1912724 w 3647531"/>
              <a:gd name="connsiteY29" fmla="*/ 3454794 h 4039652"/>
              <a:gd name="connsiteX30" fmla="*/ 1958444 w 3647531"/>
              <a:gd name="connsiteY30" fmla="*/ 3416694 h 4039652"/>
              <a:gd name="connsiteX31" fmla="*/ 2042264 w 3647531"/>
              <a:gd name="connsiteY31" fmla="*/ 3390024 h 4039652"/>
              <a:gd name="connsiteX32" fmla="*/ 2099414 w 3647531"/>
              <a:gd name="connsiteY32" fmla="*/ 3382404 h 4039652"/>
              <a:gd name="connsiteX33" fmla="*/ 2118464 w 3647531"/>
              <a:gd name="connsiteY33" fmla="*/ 3370974 h 4039652"/>
              <a:gd name="connsiteX34" fmla="*/ 2118464 w 3647531"/>
              <a:gd name="connsiteY34" fmla="*/ 3344304 h 4039652"/>
              <a:gd name="connsiteX35" fmla="*/ 2156564 w 3647531"/>
              <a:gd name="connsiteY35" fmla="*/ 3317634 h 4039652"/>
              <a:gd name="connsiteX36" fmla="*/ 2236574 w 3647531"/>
              <a:gd name="connsiteY36" fmla="*/ 3313824 h 4039652"/>
              <a:gd name="connsiteX37" fmla="*/ 2274674 w 3647531"/>
              <a:gd name="connsiteY37" fmla="*/ 3294774 h 4039652"/>
              <a:gd name="connsiteX38" fmla="*/ 2259434 w 3647531"/>
              <a:gd name="connsiteY38" fmla="*/ 3249054 h 4039652"/>
              <a:gd name="connsiteX39" fmla="*/ 2270864 w 3647531"/>
              <a:gd name="connsiteY39" fmla="*/ 3207144 h 4039652"/>
              <a:gd name="connsiteX40" fmla="*/ 2236574 w 3647531"/>
              <a:gd name="connsiteY40" fmla="*/ 3157614 h 4039652"/>
              <a:gd name="connsiteX41" fmla="*/ 2221334 w 3647531"/>
              <a:gd name="connsiteY41" fmla="*/ 3096654 h 4039652"/>
              <a:gd name="connsiteX42" fmla="*/ 2221334 w 3647531"/>
              <a:gd name="connsiteY42" fmla="*/ 3043314 h 4039652"/>
              <a:gd name="connsiteX43" fmla="*/ 2259434 w 3647531"/>
              <a:gd name="connsiteY43" fmla="*/ 2970924 h 4039652"/>
              <a:gd name="connsiteX44" fmla="*/ 2343254 w 3647531"/>
              <a:gd name="connsiteY44" fmla="*/ 2955684 h 4039652"/>
              <a:gd name="connsiteX45" fmla="*/ 2354684 w 3647531"/>
              <a:gd name="connsiteY45" fmla="*/ 2932824 h 4039652"/>
              <a:gd name="connsiteX46" fmla="*/ 2320394 w 3647531"/>
              <a:gd name="connsiteY46" fmla="*/ 2929014 h 4039652"/>
              <a:gd name="connsiteX47" fmla="*/ 2305154 w 3647531"/>
              <a:gd name="connsiteY47" fmla="*/ 2898534 h 4039652"/>
              <a:gd name="connsiteX48" fmla="*/ 2282294 w 3647531"/>
              <a:gd name="connsiteY48" fmla="*/ 2887104 h 4039652"/>
              <a:gd name="connsiteX49" fmla="*/ 2343254 w 3647531"/>
              <a:gd name="connsiteY49" fmla="*/ 2856624 h 4039652"/>
              <a:gd name="connsiteX50" fmla="*/ 2373734 w 3647531"/>
              <a:gd name="connsiteY50" fmla="*/ 2845194 h 4039652"/>
              <a:gd name="connsiteX51" fmla="*/ 2404214 w 3647531"/>
              <a:gd name="connsiteY51" fmla="*/ 2845194 h 4039652"/>
              <a:gd name="connsiteX52" fmla="*/ 2415644 w 3647531"/>
              <a:gd name="connsiteY52" fmla="*/ 2860434 h 4039652"/>
              <a:gd name="connsiteX53" fmla="*/ 2434694 w 3647531"/>
              <a:gd name="connsiteY53" fmla="*/ 2826144 h 4039652"/>
              <a:gd name="connsiteX54" fmla="*/ 2411834 w 3647531"/>
              <a:gd name="connsiteY54" fmla="*/ 2784234 h 4039652"/>
              <a:gd name="connsiteX55" fmla="*/ 2392784 w 3647531"/>
              <a:gd name="connsiteY55" fmla="*/ 2662314 h 4039652"/>
              <a:gd name="connsiteX56" fmla="*/ 2366114 w 3647531"/>
              <a:gd name="connsiteY56" fmla="*/ 2586114 h 4039652"/>
              <a:gd name="connsiteX57" fmla="*/ 2350874 w 3647531"/>
              <a:gd name="connsiteY57" fmla="*/ 2528964 h 4039652"/>
              <a:gd name="connsiteX58" fmla="*/ 2320394 w 3647531"/>
              <a:gd name="connsiteY58" fmla="*/ 2468004 h 4039652"/>
              <a:gd name="connsiteX59" fmla="*/ 2301344 w 3647531"/>
              <a:gd name="connsiteY59" fmla="*/ 2422284 h 4039652"/>
              <a:gd name="connsiteX60" fmla="*/ 2308964 w 3647531"/>
              <a:gd name="connsiteY60" fmla="*/ 2334654 h 4039652"/>
              <a:gd name="connsiteX61" fmla="*/ 2312774 w 3647531"/>
              <a:gd name="connsiteY61" fmla="*/ 2323224 h 4039652"/>
              <a:gd name="connsiteX62" fmla="*/ 2297534 w 3647531"/>
              <a:gd name="connsiteY62" fmla="*/ 2307984 h 4039652"/>
              <a:gd name="connsiteX63" fmla="*/ 2293724 w 3647531"/>
              <a:gd name="connsiteY63" fmla="*/ 2220354 h 4039652"/>
              <a:gd name="connsiteX64" fmla="*/ 2293724 w 3647531"/>
              <a:gd name="connsiteY64" fmla="*/ 2197494 h 4039652"/>
              <a:gd name="connsiteX65" fmla="*/ 2331824 w 3647531"/>
              <a:gd name="connsiteY65" fmla="*/ 2144154 h 4039652"/>
              <a:gd name="connsiteX66" fmla="*/ 2308964 w 3647531"/>
              <a:gd name="connsiteY66" fmla="*/ 2117484 h 4039652"/>
              <a:gd name="connsiteX67" fmla="*/ 2267054 w 3647531"/>
              <a:gd name="connsiteY67" fmla="*/ 2113674 h 4039652"/>
              <a:gd name="connsiteX68" fmla="*/ 2240384 w 3647531"/>
              <a:gd name="connsiteY68" fmla="*/ 2109864 h 4039652"/>
              <a:gd name="connsiteX69" fmla="*/ 2171804 w 3647531"/>
              <a:gd name="connsiteY69" fmla="*/ 2106054 h 4039652"/>
              <a:gd name="connsiteX70" fmla="*/ 2137514 w 3647531"/>
              <a:gd name="connsiteY70" fmla="*/ 2071764 h 4039652"/>
              <a:gd name="connsiteX71" fmla="*/ 2183234 w 3647531"/>
              <a:gd name="connsiteY71" fmla="*/ 2022234 h 4039652"/>
              <a:gd name="connsiteX72" fmla="*/ 2244194 w 3647531"/>
              <a:gd name="connsiteY72" fmla="*/ 2006994 h 4039652"/>
              <a:gd name="connsiteX73" fmla="*/ 2305154 w 3647531"/>
              <a:gd name="connsiteY73" fmla="*/ 2010804 h 4039652"/>
              <a:gd name="connsiteX74" fmla="*/ 2354684 w 3647531"/>
              <a:gd name="connsiteY74" fmla="*/ 1972704 h 4039652"/>
              <a:gd name="connsiteX75" fmla="*/ 2396594 w 3647531"/>
              <a:gd name="connsiteY75" fmla="*/ 1972704 h 4039652"/>
              <a:gd name="connsiteX76" fmla="*/ 2438504 w 3647531"/>
              <a:gd name="connsiteY76" fmla="*/ 1965084 h 4039652"/>
              <a:gd name="connsiteX77" fmla="*/ 2545184 w 3647531"/>
              <a:gd name="connsiteY77" fmla="*/ 1930794 h 4039652"/>
              <a:gd name="connsiteX78" fmla="*/ 2617574 w 3647531"/>
              <a:gd name="connsiteY78" fmla="*/ 1907934 h 4039652"/>
              <a:gd name="connsiteX79" fmla="*/ 2674724 w 3647531"/>
              <a:gd name="connsiteY79" fmla="*/ 1885074 h 4039652"/>
              <a:gd name="connsiteX80" fmla="*/ 2731874 w 3647531"/>
              <a:gd name="connsiteY80" fmla="*/ 1866024 h 4039652"/>
              <a:gd name="connsiteX81" fmla="*/ 2750924 w 3647531"/>
              <a:gd name="connsiteY81" fmla="*/ 1911744 h 4039652"/>
              <a:gd name="connsiteX82" fmla="*/ 2785214 w 3647531"/>
              <a:gd name="connsiteY82" fmla="*/ 1953654 h 4039652"/>
              <a:gd name="connsiteX83" fmla="*/ 2846174 w 3647531"/>
              <a:gd name="connsiteY83" fmla="*/ 1938414 h 4039652"/>
              <a:gd name="connsiteX84" fmla="*/ 2884274 w 3647531"/>
              <a:gd name="connsiteY84" fmla="*/ 1923174 h 4039652"/>
              <a:gd name="connsiteX85" fmla="*/ 2914754 w 3647531"/>
              <a:gd name="connsiteY85" fmla="*/ 1930794 h 4039652"/>
              <a:gd name="connsiteX86" fmla="*/ 2964284 w 3647531"/>
              <a:gd name="connsiteY86" fmla="*/ 1965084 h 4039652"/>
              <a:gd name="connsiteX87" fmla="*/ 2998574 w 3647531"/>
              <a:gd name="connsiteY87" fmla="*/ 1946034 h 4039652"/>
              <a:gd name="connsiteX88" fmla="*/ 2998574 w 3647531"/>
              <a:gd name="connsiteY88" fmla="*/ 1919364 h 4039652"/>
              <a:gd name="connsiteX89" fmla="*/ 3013814 w 3647531"/>
              <a:gd name="connsiteY89" fmla="*/ 1881264 h 4039652"/>
              <a:gd name="connsiteX90" fmla="*/ 3010004 w 3647531"/>
              <a:gd name="connsiteY90" fmla="*/ 1820304 h 4039652"/>
              <a:gd name="connsiteX91" fmla="*/ 2952854 w 3647531"/>
              <a:gd name="connsiteY91" fmla="*/ 1805064 h 4039652"/>
              <a:gd name="connsiteX92" fmla="*/ 2910944 w 3647531"/>
              <a:gd name="connsiteY92" fmla="*/ 1801254 h 4039652"/>
              <a:gd name="connsiteX93" fmla="*/ 2907134 w 3647531"/>
              <a:gd name="connsiteY93" fmla="*/ 1759344 h 4039652"/>
              <a:gd name="connsiteX94" fmla="*/ 2929994 w 3647531"/>
              <a:gd name="connsiteY94" fmla="*/ 1679334 h 4039652"/>
              <a:gd name="connsiteX95" fmla="*/ 2960474 w 3647531"/>
              <a:gd name="connsiteY95" fmla="*/ 1633614 h 4039652"/>
              <a:gd name="connsiteX96" fmla="*/ 2979524 w 3647531"/>
              <a:gd name="connsiteY96" fmla="*/ 1580274 h 4039652"/>
              <a:gd name="connsiteX97" fmla="*/ 3002384 w 3647531"/>
              <a:gd name="connsiteY97" fmla="*/ 1519314 h 4039652"/>
              <a:gd name="connsiteX98" fmla="*/ 3029054 w 3647531"/>
              <a:gd name="connsiteY98" fmla="*/ 1435494 h 4039652"/>
              <a:gd name="connsiteX99" fmla="*/ 3029054 w 3647531"/>
              <a:gd name="connsiteY99" fmla="*/ 1393584 h 4039652"/>
              <a:gd name="connsiteX100" fmla="*/ 3048104 w 3647531"/>
              <a:gd name="connsiteY100" fmla="*/ 1328814 h 4039652"/>
              <a:gd name="connsiteX101" fmla="*/ 3067154 w 3647531"/>
              <a:gd name="connsiteY101" fmla="*/ 1267854 h 4039652"/>
              <a:gd name="connsiteX102" fmla="*/ 3074774 w 3647531"/>
              <a:gd name="connsiteY102" fmla="*/ 1222134 h 4039652"/>
              <a:gd name="connsiteX103" fmla="*/ 3109064 w 3647531"/>
              <a:gd name="connsiteY103" fmla="*/ 1172604 h 4039652"/>
              <a:gd name="connsiteX104" fmla="*/ 3112874 w 3647531"/>
              <a:gd name="connsiteY104" fmla="*/ 1138314 h 4039652"/>
              <a:gd name="connsiteX105" fmla="*/ 3128114 w 3647531"/>
              <a:gd name="connsiteY105" fmla="*/ 1107834 h 4039652"/>
              <a:gd name="connsiteX106" fmla="*/ 3128114 w 3647531"/>
              <a:gd name="connsiteY106" fmla="*/ 1069734 h 4039652"/>
              <a:gd name="connsiteX107" fmla="*/ 3135734 w 3647531"/>
              <a:gd name="connsiteY107" fmla="*/ 1012584 h 4039652"/>
              <a:gd name="connsiteX108" fmla="*/ 3185264 w 3647531"/>
              <a:gd name="connsiteY108" fmla="*/ 1012584 h 4039652"/>
              <a:gd name="connsiteX109" fmla="*/ 3242414 w 3647531"/>
              <a:gd name="connsiteY109" fmla="*/ 1065924 h 4039652"/>
              <a:gd name="connsiteX110" fmla="*/ 3330044 w 3647531"/>
              <a:gd name="connsiteY110" fmla="*/ 1100214 h 4039652"/>
              <a:gd name="connsiteX111" fmla="*/ 3391004 w 3647531"/>
              <a:gd name="connsiteY111" fmla="*/ 1115454 h 4039652"/>
              <a:gd name="connsiteX112" fmla="*/ 3429104 w 3647531"/>
              <a:gd name="connsiteY112" fmla="*/ 1130694 h 4039652"/>
              <a:gd name="connsiteX113" fmla="*/ 3467204 w 3647531"/>
              <a:gd name="connsiteY113" fmla="*/ 1126884 h 4039652"/>
              <a:gd name="connsiteX114" fmla="*/ 3509114 w 3647531"/>
              <a:gd name="connsiteY114" fmla="*/ 1119264 h 4039652"/>
              <a:gd name="connsiteX115" fmla="*/ 3562454 w 3647531"/>
              <a:gd name="connsiteY115" fmla="*/ 1119264 h 4039652"/>
              <a:gd name="connsiteX116" fmla="*/ 3604364 w 3647531"/>
              <a:gd name="connsiteY116" fmla="*/ 1126884 h 4039652"/>
              <a:gd name="connsiteX117" fmla="*/ 3581503 w 3647531"/>
              <a:gd name="connsiteY117" fmla="*/ 700164 h 4039652"/>
              <a:gd name="connsiteX118" fmla="*/ 3598172 w 3647531"/>
              <a:gd name="connsiteY118" fmla="*/ 689687 h 4039652"/>
              <a:gd name="connsiteX119" fmla="*/ 3602934 w 3647531"/>
              <a:gd name="connsiteY119" fmla="*/ 182480 h 4039652"/>
              <a:gd name="connsiteX120" fmla="*/ 3588647 w 3647531"/>
              <a:gd name="connsiteY120" fmla="*/ 53893 h 4039652"/>
              <a:gd name="connsiteX121" fmla="*/ 2891893 w 3647531"/>
              <a:gd name="connsiteY121" fmla="*/ 48654 h 4039652"/>
              <a:gd name="connsiteX122" fmla="*/ 2262291 w 3647531"/>
              <a:gd name="connsiteY122" fmla="*/ 1018298 h 4039652"/>
              <a:gd name="connsiteX123" fmla="*/ 2231334 w 3647531"/>
              <a:gd name="connsiteY123" fmla="*/ 1134980 h 4039652"/>
              <a:gd name="connsiteX124" fmla="*/ 2050359 w 3647531"/>
              <a:gd name="connsiteY124" fmla="*/ 1225468 h 4039652"/>
              <a:gd name="connsiteX125" fmla="*/ 1926534 w 3647531"/>
              <a:gd name="connsiteY125" fmla="*/ 1292143 h 4039652"/>
              <a:gd name="connsiteX126" fmla="*/ 1362178 w 3647531"/>
              <a:gd name="connsiteY126" fmla="*/ 1325480 h 4039652"/>
              <a:gd name="connsiteX127" fmla="*/ 388247 w 3647531"/>
              <a:gd name="connsiteY127" fmla="*/ 1558843 h 4039652"/>
              <a:gd name="connsiteX128" fmla="*/ 362053 w 3647531"/>
              <a:gd name="connsiteY128" fmla="*/ 1721244 h 4039652"/>
              <a:gd name="connsiteX129" fmla="*/ 371578 w 3647531"/>
              <a:gd name="connsiteY129" fmla="*/ 2458955 h 4039652"/>
              <a:gd name="connsiteX130" fmla="*/ 469209 w 3647531"/>
              <a:gd name="connsiteY130" fmla="*/ 2720893 h 4039652"/>
              <a:gd name="connsiteX131" fmla="*/ 364435 w 3647531"/>
              <a:gd name="connsiteY131" fmla="*/ 2987593 h 4039652"/>
              <a:gd name="connsiteX132" fmla="*/ 171553 w 3647531"/>
              <a:gd name="connsiteY132" fmla="*/ 3078080 h 4039652"/>
              <a:gd name="connsiteX133" fmla="*/ 154885 w 3647531"/>
              <a:gd name="connsiteY133" fmla="*/ 3106655 h 4039652"/>
              <a:gd name="connsiteX134" fmla="*/ 116785 w 3647531"/>
              <a:gd name="connsiteY134" fmla="*/ 3137612 h 4039652"/>
              <a:gd name="connsiteX135" fmla="*/ 28678 w 3647531"/>
              <a:gd name="connsiteY135" fmla="*/ 3282868 h 4039652"/>
              <a:gd name="connsiteX136" fmla="*/ 103 w 3647531"/>
              <a:gd name="connsiteY136" fmla="*/ 3375737 h 4039652"/>
              <a:gd name="connsiteX137" fmla="*/ 31060 w 3647531"/>
              <a:gd name="connsiteY137" fmla="*/ 3394787 h 4039652"/>
              <a:gd name="connsiteX138" fmla="*/ 138217 w 3647531"/>
              <a:gd name="connsiteY138" fmla="*/ 3387643 h 4039652"/>
              <a:gd name="connsiteX139" fmla="*/ 204891 w 3647531"/>
              <a:gd name="connsiteY139" fmla="*/ 3406693 h 4039652"/>
              <a:gd name="connsiteX140" fmla="*/ 285853 w 3647531"/>
              <a:gd name="connsiteY140" fmla="*/ 3413837 h 4039652"/>
              <a:gd name="connsiteX141" fmla="*/ 316810 w 3647531"/>
              <a:gd name="connsiteY141" fmla="*/ 3413837 h 4039652"/>
              <a:gd name="connsiteX142" fmla="*/ 326335 w 3647531"/>
              <a:gd name="connsiteY142" fmla="*/ 3449555 h 4039652"/>
              <a:gd name="connsiteX143" fmla="*/ 345384 w 3647531"/>
              <a:gd name="connsiteY143" fmla="*/ 3537662 h 4039652"/>
              <a:gd name="connsiteX144" fmla="*/ 338241 w 3647531"/>
              <a:gd name="connsiteY144" fmla="*/ 3587668 h 4039652"/>
              <a:gd name="connsiteX145" fmla="*/ 331097 w 3647531"/>
              <a:gd name="connsiteY145" fmla="*/ 3611480 h 4039652"/>
              <a:gd name="connsiteX146" fmla="*/ 333479 w 3647531"/>
              <a:gd name="connsiteY146" fmla="*/ 3651962 h 4039652"/>
              <a:gd name="connsiteX147" fmla="*/ 541124 w 3647531"/>
              <a:gd name="connsiteY147" fmla="*/ 3953904 h 4039652"/>
              <a:gd name="connsiteX0" fmla="*/ 556364 w 3647531"/>
              <a:gd name="connsiteY0" fmla="*/ 3957714 h 4039652"/>
              <a:gd name="connsiteX1" fmla="*/ 666854 w 3647531"/>
              <a:gd name="connsiteY1" fmla="*/ 3988194 h 4039652"/>
              <a:gd name="connsiteX2" fmla="*/ 697334 w 3647531"/>
              <a:gd name="connsiteY2" fmla="*/ 3972954 h 4039652"/>
              <a:gd name="connsiteX3" fmla="*/ 758294 w 3647531"/>
              <a:gd name="connsiteY3" fmla="*/ 3915804 h 4039652"/>
              <a:gd name="connsiteX4" fmla="*/ 788774 w 3647531"/>
              <a:gd name="connsiteY4" fmla="*/ 3904374 h 4039652"/>
              <a:gd name="connsiteX5" fmla="*/ 819254 w 3647531"/>
              <a:gd name="connsiteY5" fmla="*/ 4026294 h 4039652"/>
              <a:gd name="connsiteX6" fmla="*/ 899264 w 3647531"/>
              <a:gd name="connsiteY6" fmla="*/ 4033914 h 4039652"/>
              <a:gd name="connsiteX7" fmla="*/ 944984 w 3647531"/>
              <a:gd name="connsiteY7" fmla="*/ 4003434 h 4039652"/>
              <a:gd name="connsiteX8" fmla="*/ 979274 w 3647531"/>
              <a:gd name="connsiteY8" fmla="*/ 3992004 h 4039652"/>
              <a:gd name="connsiteX9" fmla="*/ 1036424 w 3647531"/>
              <a:gd name="connsiteY9" fmla="*/ 4007244 h 4039652"/>
              <a:gd name="connsiteX10" fmla="*/ 1070714 w 3647531"/>
              <a:gd name="connsiteY10" fmla="*/ 3972954 h 4039652"/>
              <a:gd name="connsiteX11" fmla="*/ 1101194 w 3647531"/>
              <a:gd name="connsiteY11" fmla="*/ 3911994 h 4039652"/>
              <a:gd name="connsiteX12" fmla="*/ 1112624 w 3647531"/>
              <a:gd name="connsiteY12" fmla="*/ 3885324 h 4039652"/>
              <a:gd name="connsiteX13" fmla="*/ 1127864 w 3647531"/>
              <a:gd name="connsiteY13" fmla="*/ 3820554 h 4039652"/>
              <a:gd name="connsiteX14" fmla="*/ 1177394 w 3647531"/>
              <a:gd name="connsiteY14" fmla="*/ 3751974 h 4039652"/>
              <a:gd name="connsiteX15" fmla="*/ 1230734 w 3647531"/>
              <a:gd name="connsiteY15" fmla="*/ 3736734 h 4039652"/>
              <a:gd name="connsiteX16" fmla="*/ 1261214 w 3647531"/>
              <a:gd name="connsiteY16" fmla="*/ 3732924 h 4039652"/>
              <a:gd name="connsiteX17" fmla="*/ 1306934 w 3647531"/>
              <a:gd name="connsiteY17" fmla="*/ 3740544 h 4039652"/>
              <a:gd name="connsiteX18" fmla="*/ 1390754 w 3647531"/>
              <a:gd name="connsiteY18" fmla="*/ 3748164 h 4039652"/>
              <a:gd name="connsiteX19" fmla="*/ 1413614 w 3647531"/>
              <a:gd name="connsiteY19" fmla="*/ 3755784 h 4039652"/>
              <a:gd name="connsiteX20" fmla="*/ 1451714 w 3647531"/>
              <a:gd name="connsiteY20" fmla="*/ 3736734 h 4039652"/>
              <a:gd name="connsiteX21" fmla="*/ 1501244 w 3647531"/>
              <a:gd name="connsiteY21" fmla="*/ 3721494 h 4039652"/>
              <a:gd name="connsiteX22" fmla="*/ 1550774 w 3647531"/>
              <a:gd name="connsiteY22" fmla="*/ 3717684 h 4039652"/>
              <a:gd name="connsiteX23" fmla="*/ 1585064 w 3647531"/>
              <a:gd name="connsiteY23" fmla="*/ 3710064 h 4039652"/>
              <a:gd name="connsiteX24" fmla="*/ 1634594 w 3647531"/>
              <a:gd name="connsiteY24" fmla="*/ 3668154 h 4039652"/>
              <a:gd name="connsiteX25" fmla="*/ 1668884 w 3647531"/>
              <a:gd name="connsiteY25" fmla="*/ 3622434 h 4039652"/>
              <a:gd name="connsiteX26" fmla="*/ 1661264 w 3647531"/>
              <a:gd name="connsiteY26" fmla="*/ 3588144 h 4039652"/>
              <a:gd name="connsiteX27" fmla="*/ 1767944 w 3647531"/>
              <a:gd name="connsiteY27" fmla="*/ 3511944 h 4039652"/>
              <a:gd name="connsiteX28" fmla="*/ 1836524 w 3647531"/>
              <a:gd name="connsiteY28" fmla="*/ 3477654 h 4039652"/>
              <a:gd name="connsiteX29" fmla="*/ 1912724 w 3647531"/>
              <a:gd name="connsiteY29" fmla="*/ 3454794 h 4039652"/>
              <a:gd name="connsiteX30" fmla="*/ 1958444 w 3647531"/>
              <a:gd name="connsiteY30" fmla="*/ 3416694 h 4039652"/>
              <a:gd name="connsiteX31" fmla="*/ 2042264 w 3647531"/>
              <a:gd name="connsiteY31" fmla="*/ 3390024 h 4039652"/>
              <a:gd name="connsiteX32" fmla="*/ 2099414 w 3647531"/>
              <a:gd name="connsiteY32" fmla="*/ 3382404 h 4039652"/>
              <a:gd name="connsiteX33" fmla="*/ 2118464 w 3647531"/>
              <a:gd name="connsiteY33" fmla="*/ 3370974 h 4039652"/>
              <a:gd name="connsiteX34" fmla="*/ 2118464 w 3647531"/>
              <a:gd name="connsiteY34" fmla="*/ 3344304 h 4039652"/>
              <a:gd name="connsiteX35" fmla="*/ 2156564 w 3647531"/>
              <a:gd name="connsiteY35" fmla="*/ 3317634 h 4039652"/>
              <a:gd name="connsiteX36" fmla="*/ 2236574 w 3647531"/>
              <a:gd name="connsiteY36" fmla="*/ 3313824 h 4039652"/>
              <a:gd name="connsiteX37" fmla="*/ 2274674 w 3647531"/>
              <a:gd name="connsiteY37" fmla="*/ 3294774 h 4039652"/>
              <a:gd name="connsiteX38" fmla="*/ 2259434 w 3647531"/>
              <a:gd name="connsiteY38" fmla="*/ 3249054 h 4039652"/>
              <a:gd name="connsiteX39" fmla="*/ 2270864 w 3647531"/>
              <a:gd name="connsiteY39" fmla="*/ 3207144 h 4039652"/>
              <a:gd name="connsiteX40" fmla="*/ 2236574 w 3647531"/>
              <a:gd name="connsiteY40" fmla="*/ 3157614 h 4039652"/>
              <a:gd name="connsiteX41" fmla="*/ 2221334 w 3647531"/>
              <a:gd name="connsiteY41" fmla="*/ 3096654 h 4039652"/>
              <a:gd name="connsiteX42" fmla="*/ 2221334 w 3647531"/>
              <a:gd name="connsiteY42" fmla="*/ 3043314 h 4039652"/>
              <a:gd name="connsiteX43" fmla="*/ 2259434 w 3647531"/>
              <a:gd name="connsiteY43" fmla="*/ 2970924 h 4039652"/>
              <a:gd name="connsiteX44" fmla="*/ 2343254 w 3647531"/>
              <a:gd name="connsiteY44" fmla="*/ 2955684 h 4039652"/>
              <a:gd name="connsiteX45" fmla="*/ 2354684 w 3647531"/>
              <a:gd name="connsiteY45" fmla="*/ 2932824 h 4039652"/>
              <a:gd name="connsiteX46" fmla="*/ 2320394 w 3647531"/>
              <a:gd name="connsiteY46" fmla="*/ 2929014 h 4039652"/>
              <a:gd name="connsiteX47" fmla="*/ 2305154 w 3647531"/>
              <a:gd name="connsiteY47" fmla="*/ 2898534 h 4039652"/>
              <a:gd name="connsiteX48" fmla="*/ 2282294 w 3647531"/>
              <a:gd name="connsiteY48" fmla="*/ 2887104 h 4039652"/>
              <a:gd name="connsiteX49" fmla="*/ 2343254 w 3647531"/>
              <a:gd name="connsiteY49" fmla="*/ 2856624 h 4039652"/>
              <a:gd name="connsiteX50" fmla="*/ 2373734 w 3647531"/>
              <a:gd name="connsiteY50" fmla="*/ 2845194 h 4039652"/>
              <a:gd name="connsiteX51" fmla="*/ 2404214 w 3647531"/>
              <a:gd name="connsiteY51" fmla="*/ 2845194 h 4039652"/>
              <a:gd name="connsiteX52" fmla="*/ 2415644 w 3647531"/>
              <a:gd name="connsiteY52" fmla="*/ 2860434 h 4039652"/>
              <a:gd name="connsiteX53" fmla="*/ 2434694 w 3647531"/>
              <a:gd name="connsiteY53" fmla="*/ 2826144 h 4039652"/>
              <a:gd name="connsiteX54" fmla="*/ 2411834 w 3647531"/>
              <a:gd name="connsiteY54" fmla="*/ 2784234 h 4039652"/>
              <a:gd name="connsiteX55" fmla="*/ 2392784 w 3647531"/>
              <a:gd name="connsiteY55" fmla="*/ 2662314 h 4039652"/>
              <a:gd name="connsiteX56" fmla="*/ 2366114 w 3647531"/>
              <a:gd name="connsiteY56" fmla="*/ 2586114 h 4039652"/>
              <a:gd name="connsiteX57" fmla="*/ 2350874 w 3647531"/>
              <a:gd name="connsiteY57" fmla="*/ 2528964 h 4039652"/>
              <a:gd name="connsiteX58" fmla="*/ 2320394 w 3647531"/>
              <a:gd name="connsiteY58" fmla="*/ 2468004 h 4039652"/>
              <a:gd name="connsiteX59" fmla="*/ 2301344 w 3647531"/>
              <a:gd name="connsiteY59" fmla="*/ 2422284 h 4039652"/>
              <a:gd name="connsiteX60" fmla="*/ 2308964 w 3647531"/>
              <a:gd name="connsiteY60" fmla="*/ 2334654 h 4039652"/>
              <a:gd name="connsiteX61" fmla="*/ 2312774 w 3647531"/>
              <a:gd name="connsiteY61" fmla="*/ 2323224 h 4039652"/>
              <a:gd name="connsiteX62" fmla="*/ 2297534 w 3647531"/>
              <a:gd name="connsiteY62" fmla="*/ 2307984 h 4039652"/>
              <a:gd name="connsiteX63" fmla="*/ 2293724 w 3647531"/>
              <a:gd name="connsiteY63" fmla="*/ 2220354 h 4039652"/>
              <a:gd name="connsiteX64" fmla="*/ 2293724 w 3647531"/>
              <a:gd name="connsiteY64" fmla="*/ 2197494 h 4039652"/>
              <a:gd name="connsiteX65" fmla="*/ 2331824 w 3647531"/>
              <a:gd name="connsiteY65" fmla="*/ 2144154 h 4039652"/>
              <a:gd name="connsiteX66" fmla="*/ 2308964 w 3647531"/>
              <a:gd name="connsiteY66" fmla="*/ 2117484 h 4039652"/>
              <a:gd name="connsiteX67" fmla="*/ 2267054 w 3647531"/>
              <a:gd name="connsiteY67" fmla="*/ 2113674 h 4039652"/>
              <a:gd name="connsiteX68" fmla="*/ 2240384 w 3647531"/>
              <a:gd name="connsiteY68" fmla="*/ 2109864 h 4039652"/>
              <a:gd name="connsiteX69" fmla="*/ 2171804 w 3647531"/>
              <a:gd name="connsiteY69" fmla="*/ 2106054 h 4039652"/>
              <a:gd name="connsiteX70" fmla="*/ 2137514 w 3647531"/>
              <a:gd name="connsiteY70" fmla="*/ 2071764 h 4039652"/>
              <a:gd name="connsiteX71" fmla="*/ 2183234 w 3647531"/>
              <a:gd name="connsiteY71" fmla="*/ 2022234 h 4039652"/>
              <a:gd name="connsiteX72" fmla="*/ 2244194 w 3647531"/>
              <a:gd name="connsiteY72" fmla="*/ 2006994 h 4039652"/>
              <a:gd name="connsiteX73" fmla="*/ 2305154 w 3647531"/>
              <a:gd name="connsiteY73" fmla="*/ 2010804 h 4039652"/>
              <a:gd name="connsiteX74" fmla="*/ 2354684 w 3647531"/>
              <a:gd name="connsiteY74" fmla="*/ 1972704 h 4039652"/>
              <a:gd name="connsiteX75" fmla="*/ 2396594 w 3647531"/>
              <a:gd name="connsiteY75" fmla="*/ 1972704 h 4039652"/>
              <a:gd name="connsiteX76" fmla="*/ 2438504 w 3647531"/>
              <a:gd name="connsiteY76" fmla="*/ 1965084 h 4039652"/>
              <a:gd name="connsiteX77" fmla="*/ 2545184 w 3647531"/>
              <a:gd name="connsiteY77" fmla="*/ 1930794 h 4039652"/>
              <a:gd name="connsiteX78" fmla="*/ 2617574 w 3647531"/>
              <a:gd name="connsiteY78" fmla="*/ 1907934 h 4039652"/>
              <a:gd name="connsiteX79" fmla="*/ 2674724 w 3647531"/>
              <a:gd name="connsiteY79" fmla="*/ 1885074 h 4039652"/>
              <a:gd name="connsiteX80" fmla="*/ 2731874 w 3647531"/>
              <a:gd name="connsiteY80" fmla="*/ 1866024 h 4039652"/>
              <a:gd name="connsiteX81" fmla="*/ 2750924 w 3647531"/>
              <a:gd name="connsiteY81" fmla="*/ 1911744 h 4039652"/>
              <a:gd name="connsiteX82" fmla="*/ 2785214 w 3647531"/>
              <a:gd name="connsiteY82" fmla="*/ 1953654 h 4039652"/>
              <a:gd name="connsiteX83" fmla="*/ 2846174 w 3647531"/>
              <a:gd name="connsiteY83" fmla="*/ 1938414 h 4039652"/>
              <a:gd name="connsiteX84" fmla="*/ 2884274 w 3647531"/>
              <a:gd name="connsiteY84" fmla="*/ 1923174 h 4039652"/>
              <a:gd name="connsiteX85" fmla="*/ 2914754 w 3647531"/>
              <a:gd name="connsiteY85" fmla="*/ 1930794 h 4039652"/>
              <a:gd name="connsiteX86" fmla="*/ 2964284 w 3647531"/>
              <a:gd name="connsiteY86" fmla="*/ 1965084 h 4039652"/>
              <a:gd name="connsiteX87" fmla="*/ 2998574 w 3647531"/>
              <a:gd name="connsiteY87" fmla="*/ 1946034 h 4039652"/>
              <a:gd name="connsiteX88" fmla="*/ 2998574 w 3647531"/>
              <a:gd name="connsiteY88" fmla="*/ 1919364 h 4039652"/>
              <a:gd name="connsiteX89" fmla="*/ 3013814 w 3647531"/>
              <a:gd name="connsiteY89" fmla="*/ 1881264 h 4039652"/>
              <a:gd name="connsiteX90" fmla="*/ 3010004 w 3647531"/>
              <a:gd name="connsiteY90" fmla="*/ 1820304 h 4039652"/>
              <a:gd name="connsiteX91" fmla="*/ 2952854 w 3647531"/>
              <a:gd name="connsiteY91" fmla="*/ 1805064 h 4039652"/>
              <a:gd name="connsiteX92" fmla="*/ 2910944 w 3647531"/>
              <a:gd name="connsiteY92" fmla="*/ 1801254 h 4039652"/>
              <a:gd name="connsiteX93" fmla="*/ 2907134 w 3647531"/>
              <a:gd name="connsiteY93" fmla="*/ 1759344 h 4039652"/>
              <a:gd name="connsiteX94" fmla="*/ 2929994 w 3647531"/>
              <a:gd name="connsiteY94" fmla="*/ 1679334 h 4039652"/>
              <a:gd name="connsiteX95" fmla="*/ 2960474 w 3647531"/>
              <a:gd name="connsiteY95" fmla="*/ 1633614 h 4039652"/>
              <a:gd name="connsiteX96" fmla="*/ 2979524 w 3647531"/>
              <a:gd name="connsiteY96" fmla="*/ 1580274 h 4039652"/>
              <a:gd name="connsiteX97" fmla="*/ 3002384 w 3647531"/>
              <a:gd name="connsiteY97" fmla="*/ 1519314 h 4039652"/>
              <a:gd name="connsiteX98" fmla="*/ 3029054 w 3647531"/>
              <a:gd name="connsiteY98" fmla="*/ 1435494 h 4039652"/>
              <a:gd name="connsiteX99" fmla="*/ 3029054 w 3647531"/>
              <a:gd name="connsiteY99" fmla="*/ 1393584 h 4039652"/>
              <a:gd name="connsiteX100" fmla="*/ 3048104 w 3647531"/>
              <a:gd name="connsiteY100" fmla="*/ 1328814 h 4039652"/>
              <a:gd name="connsiteX101" fmla="*/ 3067154 w 3647531"/>
              <a:gd name="connsiteY101" fmla="*/ 1267854 h 4039652"/>
              <a:gd name="connsiteX102" fmla="*/ 3074774 w 3647531"/>
              <a:gd name="connsiteY102" fmla="*/ 1222134 h 4039652"/>
              <a:gd name="connsiteX103" fmla="*/ 3109064 w 3647531"/>
              <a:gd name="connsiteY103" fmla="*/ 1172604 h 4039652"/>
              <a:gd name="connsiteX104" fmla="*/ 3112874 w 3647531"/>
              <a:gd name="connsiteY104" fmla="*/ 1138314 h 4039652"/>
              <a:gd name="connsiteX105" fmla="*/ 3128114 w 3647531"/>
              <a:gd name="connsiteY105" fmla="*/ 1107834 h 4039652"/>
              <a:gd name="connsiteX106" fmla="*/ 3128114 w 3647531"/>
              <a:gd name="connsiteY106" fmla="*/ 1069734 h 4039652"/>
              <a:gd name="connsiteX107" fmla="*/ 3135734 w 3647531"/>
              <a:gd name="connsiteY107" fmla="*/ 1012584 h 4039652"/>
              <a:gd name="connsiteX108" fmla="*/ 3185264 w 3647531"/>
              <a:gd name="connsiteY108" fmla="*/ 1012584 h 4039652"/>
              <a:gd name="connsiteX109" fmla="*/ 3242414 w 3647531"/>
              <a:gd name="connsiteY109" fmla="*/ 1065924 h 4039652"/>
              <a:gd name="connsiteX110" fmla="*/ 3330044 w 3647531"/>
              <a:gd name="connsiteY110" fmla="*/ 1100214 h 4039652"/>
              <a:gd name="connsiteX111" fmla="*/ 3391004 w 3647531"/>
              <a:gd name="connsiteY111" fmla="*/ 1115454 h 4039652"/>
              <a:gd name="connsiteX112" fmla="*/ 3429104 w 3647531"/>
              <a:gd name="connsiteY112" fmla="*/ 1130694 h 4039652"/>
              <a:gd name="connsiteX113" fmla="*/ 3467204 w 3647531"/>
              <a:gd name="connsiteY113" fmla="*/ 1126884 h 4039652"/>
              <a:gd name="connsiteX114" fmla="*/ 3509114 w 3647531"/>
              <a:gd name="connsiteY114" fmla="*/ 1119264 h 4039652"/>
              <a:gd name="connsiteX115" fmla="*/ 3562454 w 3647531"/>
              <a:gd name="connsiteY115" fmla="*/ 1119264 h 4039652"/>
              <a:gd name="connsiteX116" fmla="*/ 3604364 w 3647531"/>
              <a:gd name="connsiteY116" fmla="*/ 1126884 h 4039652"/>
              <a:gd name="connsiteX117" fmla="*/ 3605316 w 3647531"/>
              <a:gd name="connsiteY117" fmla="*/ 781127 h 4039652"/>
              <a:gd name="connsiteX118" fmla="*/ 3598172 w 3647531"/>
              <a:gd name="connsiteY118" fmla="*/ 689687 h 4039652"/>
              <a:gd name="connsiteX119" fmla="*/ 3602934 w 3647531"/>
              <a:gd name="connsiteY119" fmla="*/ 182480 h 4039652"/>
              <a:gd name="connsiteX120" fmla="*/ 3588647 w 3647531"/>
              <a:gd name="connsiteY120" fmla="*/ 53893 h 4039652"/>
              <a:gd name="connsiteX121" fmla="*/ 2891893 w 3647531"/>
              <a:gd name="connsiteY121" fmla="*/ 48654 h 4039652"/>
              <a:gd name="connsiteX122" fmla="*/ 2262291 w 3647531"/>
              <a:gd name="connsiteY122" fmla="*/ 1018298 h 4039652"/>
              <a:gd name="connsiteX123" fmla="*/ 2231334 w 3647531"/>
              <a:gd name="connsiteY123" fmla="*/ 1134980 h 4039652"/>
              <a:gd name="connsiteX124" fmla="*/ 2050359 w 3647531"/>
              <a:gd name="connsiteY124" fmla="*/ 1225468 h 4039652"/>
              <a:gd name="connsiteX125" fmla="*/ 1926534 w 3647531"/>
              <a:gd name="connsiteY125" fmla="*/ 1292143 h 4039652"/>
              <a:gd name="connsiteX126" fmla="*/ 1362178 w 3647531"/>
              <a:gd name="connsiteY126" fmla="*/ 1325480 h 4039652"/>
              <a:gd name="connsiteX127" fmla="*/ 388247 w 3647531"/>
              <a:gd name="connsiteY127" fmla="*/ 1558843 h 4039652"/>
              <a:gd name="connsiteX128" fmla="*/ 362053 w 3647531"/>
              <a:gd name="connsiteY128" fmla="*/ 1721244 h 4039652"/>
              <a:gd name="connsiteX129" fmla="*/ 371578 w 3647531"/>
              <a:gd name="connsiteY129" fmla="*/ 2458955 h 4039652"/>
              <a:gd name="connsiteX130" fmla="*/ 469209 w 3647531"/>
              <a:gd name="connsiteY130" fmla="*/ 2720893 h 4039652"/>
              <a:gd name="connsiteX131" fmla="*/ 364435 w 3647531"/>
              <a:gd name="connsiteY131" fmla="*/ 2987593 h 4039652"/>
              <a:gd name="connsiteX132" fmla="*/ 171553 w 3647531"/>
              <a:gd name="connsiteY132" fmla="*/ 3078080 h 4039652"/>
              <a:gd name="connsiteX133" fmla="*/ 154885 w 3647531"/>
              <a:gd name="connsiteY133" fmla="*/ 3106655 h 4039652"/>
              <a:gd name="connsiteX134" fmla="*/ 116785 w 3647531"/>
              <a:gd name="connsiteY134" fmla="*/ 3137612 h 4039652"/>
              <a:gd name="connsiteX135" fmla="*/ 28678 w 3647531"/>
              <a:gd name="connsiteY135" fmla="*/ 3282868 h 4039652"/>
              <a:gd name="connsiteX136" fmla="*/ 103 w 3647531"/>
              <a:gd name="connsiteY136" fmla="*/ 3375737 h 4039652"/>
              <a:gd name="connsiteX137" fmla="*/ 31060 w 3647531"/>
              <a:gd name="connsiteY137" fmla="*/ 3394787 h 4039652"/>
              <a:gd name="connsiteX138" fmla="*/ 138217 w 3647531"/>
              <a:gd name="connsiteY138" fmla="*/ 3387643 h 4039652"/>
              <a:gd name="connsiteX139" fmla="*/ 204891 w 3647531"/>
              <a:gd name="connsiteY139" fmla="*/ 3406693 h 4039652"/>
              <a:gd name="connsiteX140" fmla="*/ 285853 w 3647531"/>
              <a:gd name="connsiteY140" fmla="*/ 3413837 h 4039652"/>
              <a:gd name="connsiteX141" fmla="*/ 316810 w 3647531"/>
              <a:gd name="connsiteY141" fmla="*/ 3413837 h 4039652"/>
              <a:gd name="connsiteX142" fmla="*/ 326335 w 3647531"/>
              <a:gd name="connsiteY142" fmla="*/ 3449555 h 4039652"/>
              <a:gd name="connsiteX143" fmla="*/ 345384 w 3647531"/>
              <a:gd name="connsiteY143" fmla="*/ 3537662 h 4039652"/>
              <a:gd name="connsiteX144" fmla="*/ 338241 w 3647531"/>
              <a:gd name="connsiteY144" fmla="*/ 3587668 h 4039652"/>
              <a:gd name="connsiteX145" fmla="*/ 331097 w 3647531"/>
              <a:gd name="connsiteY145" fmla="*/ 3611480 h 4039652"/>
              <a:gd name="connsiteX146" fmla="*/ 333479 w 3647531"/>
              <a:gd name="connsiteY146" fmla="*/ 3651962 h 4039652"/>
              <a:gd name="connsiteX147" fmla="*/ 541124 w 3647531"/>
              <a:gd name="connsiteY147" fmla="*/ 3953904 h 4039652"/>
              <a:gd name="connsiteX0" fmla="*/ 556364 w 3647531"/>
              <a:gd name="connsiteY0" fmla="*/ 3947882 h 4029820"/>
              <a:gd name="connsiteX1" fmla="*/ 666854 w 3647531"/>
              <a:gd name="connsiteY1" fmla="*/ 3978362 h 4029820"/>
              <a:gd name="connsiteX2" fmla="*/ 697334 w 3647531"/>
              <a:gd name="connsiteY2" fmla="*/ 3963122 h 4029820"/>
              <a:gd name="connsiteX3" fmla="*/ 758294 w 3647531"/>
              <a:gd name="connsiteY3" fmla="*/ 3905972 h 4029820"/>
              <a:gd name="connsiteX4" fmla="*/ 788774 w 3647531"/>
              <a:gd name="connsiteY4" fmla="*/ 3894542 h 4029820"/>
              <a:gd name="connsiteX5" fmla="*/ 819254 w 3647531"/>
              <a:gd name="connsiteY5" fmla="*/ 4016462 h 4029820"/>
              <a:gd name="connsiteX6" fmla="*/ 899264 w 3647531"/>
              <a:gd name="connsiteY6" fmla="*/ 4024082 h 4029820"/>
              <a:gd name="connsiteX7" fmla="*/ 944984 w 3647531"/>
              <a:gd name="connsiteY7" fmla="*/ 3993602 h 4029820"/>
              <a:gd name="connsiteX8" fmla="*/ 979274 w 3647531"/>
              <a:gd name="connsiteY8" fmla="*/ 3982172 h 4029820"/>
              <a:gd name="connsiteX9" fmla="*/ 1036424 w 3647531"/>
              <a:gd name="connsiteY9" fmla="*/ 3997412 h 4029820"/>
              <a:gd name="connsiteX10" fmla="*/ 1070714 w 3647531"/>
              <a:gd name="connsiteY10" fmla="*/ 3963122 h 4029820"/>
              <a:gd name="connsiteX11" fmla="*/ 1101194 w 3647531"/>
              <a:gd name="connsiteY11" fmla="*/ 3902162 h 4029820"/>
              <a:gd name="connsiteX12" fmla="*/ 1112624 w 3647531"/>
              <a:gd name="connsiteY12" fmla="*/ 3875492 h 4029820"/>
              <a:gd name="connsiteX13" fmla="*/ 1127864 w 3647531"/>
              <a:gd name="connsiteY13" fmla="*/ 3810722 h 4029820"/>
              <a:gd name="connsiteX14" fmla="*/ 1177394 w 3647531"/>
              <a:gd name="connsiteY14" fmla="*/ 3742142 h 4029820"/>
              <a:gd name="connsiteX15" fmla="*/ 1230734 w 3647531"/>
              <a:gd name="connsiteY15" fmla="*/ 3726902 h 4029820"/>
              <a:gd name="connsiteX16" fmla="*/ 1261214 w 3647531"/>
              <a:gd name="connsiteY16" fmla="*/ 3723092 h 4029820"/>
              <a:gd name="connsiteX17" fmla="*/ 1306934 w 3647531"/>
              <a:gd name="connsiteY17" fmla="*/ 3730712 h 4029820"/>
              <a:gd name="connsiteX18" fmla="*/ 1390754 w 3647531"/>
              <a:gd name="connsiteY18" fmla="*/ 3738332 h 4029820"/>
              <a:gd name="connsiteX19" fmla="*/ 1413614 w 3647531"/>
              <a:gd name="connsiteY19" fmla="*/ 3745952 h 4029820"/>
              <a:gd name="connsiteX20" fmla="*/ 1451714 w 3647531"/>
              <a:gd name="connsiteY20" fmla="*/ 3726902 h 4029820"/>
              <a:gd name="connsiteX21" fmla="*/ 1501244 w 3647531"/>
              <a:gd name="connsiteY21" fmla="*/ 3711662 h 4029820"/>
              <a:gd name="connsiteX22" fmla="*/ 1550774 w 3647531"/>
              <a:gd name="connsiteY22" fmla="*/ 3707852 h 4029820"/>
              <a:gd name="connsiteX23" fmla="*/ 1585064 w 3647531"/>
              <a:gd name="connsiteY23" fmla="*/ 3700232 h 4029820"/>
              <a:gd name="connsiteX24" fmla="*/ 1634594 w 3647531"/>
              <a:gd name="connsiteY24" fmla="*/ 3658322 h 4029820"/>
              <a:gd name="connsiteX25" fmla="*/ 1668884 w 3647531"/>
              <a:gd name="connsiteY25" fmla="*/ 3612602 h 4029820"/>
              <a:gd name="connsiteX26" fmla="*/ 1661264 w 3647531"/>
              <a:gd name="connsiteY26" fmla="*/ 3578312 h 4029820"/>
              <a:gd name="connsiteX27" fmla="*/ 1767944 w 3647531"/>
              <a:gd name="connsiteY27" fmla="*/ 3502112 h 4029820"/>
              <a:gd name="connsiteX28" fmla="*/ 1836524 w 3647531"/>
              <a:gd name="connsiteY28" fmla="*/ 3467822 h 4029820"/>
              <a:gd name="connsiteX29" fmla="*/ 1912724 w 3647531"/>
              <a:gd name="connsiteY29" fmla="*/ 3444962 h 4029820"/>
              <a:gd name="connsiteX30" fmla="*/ 1958444 w 3647531"/>
              <a:gd name="connsiteY30" fmla="*/ 3406862 h 4029820"/>
              <a:gd name="connsiteX31" fmla="*/ 2042264 w 3647531"/>
              <a:gd name="connsiteY31" fmla="*/ 3380192 h 4029820"/>
              <a:gd name="connsiteX32" fmla="*/ 2099414 w 3647531"/>
              <a:gd name="connsiteY32" fmla="*/ 3372572 h 4029820"/>
              <a:gd name="connsiteX33" fmla="*/ 2118464 w 3647531"/>
              <a:gd name="connsiteY33" fmla="*/ 3361142 h 4029820"/>
              <a:gd name="connsiteX34" fmla="*/ 2118464 w 3647531"/>
              <a:gd name="connsiteY34" fmla="*/ 3334472 h 4029820"/>
              <a:gd name="connsiteX35" fmla="*/ 2156564 w 3647531"/>
              <a:gd name="connsiteY35" fmla="*/ 3307802 h 4029820"/>
              <a:gd name="connsiteX36" fmla="*/ 2236574 w 3647531"/>
              <a:gd name="connsiteY36" fmla="*/ 3303992 h 4029820"/>
              <a:gd name="connsiteX37" fmla="*/ 2274674 w 3647531"/>
              <a:gd name="connsiteY37" fmla="*/ 3284942 h 4029820"/>
              <a:gd name="connsiteX38" fmla="*/ 2259434 w 3647531"/>
              <a:gd name="connsiteY38" fmla="*/ 3239222 h 4029820"/>
              <a:gd name="connsiteX39" fmla="*/ 2270864 w 3647531"/>
              <a:gd name="connsiteY39" fmla="*/ 3197312 h 4029820"/>
              <a:gd name="connsiteX40" fmla="*/ 2236574 w 3647531"/>
              <a:gd name="connsiteY40" fmla="*/ 3147782 h 4029820"/>
              <a:gd name="connsiteX41" fmla="*/ 2221334 w 3647531"/>
              <a:gd name="connsiteY41" fmla="*/ 3086822 h 4029820"/>
              <a:gd name="connsiteX42" fmla="*/ 2221334 w 3647531"/>
              <a:gd name="connsiteY42" fmla="*/ 3033482 h 4029820"/>
              <a:gd name="connsiteX43" fmla="*/ 2259434 w 3647531"/>
              <a:gd name="connsiteY43" fmla="*/ 2961092 h 4029820"/>
              <a:gd name="connsiteX44" fmla="*/ 2343254 w 3647531"/>
              <a:gd name="connsiteY44" fmla="*/ 2945852 h 4029820"/>
              <a:gd name="connsiteX45" fmla="*/ 2354684 w 3647531"/>
              <a:gd name="connsiteY45" fmla="*/ 2922992 h 4029820"/>
              <a:gd name="connsiteX46" fmla="*/ 2320394 w 3647531"/>
              <a:gd name="connsiteY46" fmla="*/ 2919182 h 4029820"/>
              <a:gd name="connsiteX47" fmla="*/ 2305154 w 3647531"/>
              <a:gd name="connsiteY47" fmla="*/ 2888702 h 4029820"/>
              <a:gd name="connsiteX48" fmla="*/ 2282294 w 3647531"/>
              <a:gd name="connsiteY48" fmla="*/ 2877272 h 4029820"/>
              <a:gd name="connsiteX49" fmla="*/ 2343254 w 3647531"/>
              <a:gd name="connsiteY49" fmla="*/ 2846792 h 4029820"/>
              <a:gd name="connsiteX50" fmla="*/ 2373734 w 3647531"/>
              <a:gd name="connsiteY50" fmla="*/ 2835362 h 4029820"/>
              <a:gd name="connsiteX51" fmla="*/ 2404214 w 3647531"/>
              <a:gd name="connsiteY51" fmla="*/ 2835362 h 4029820"/>
              <a:gd name="connsiteX52" fmla="*/ 2415644 w 3647531"/>
              <a:gd name="connsiteY52" fmla="*/ 2850602 h 4029820"/>
              <a:gd name="connsiteX53" fmla="*/ 2434694 w 3647531"/>
              <a:gd name="connsiteY53" fmla="*/ 2816312 h 4029820"/>
              <a:gd name="connsiteX54" fmla="*/ 2411834 w 3647531"/>
              <a:gd name="connsiteY54" fmla="*/ 2774402 h 4029820"/>
              <a:gd name="connsiteX55" fmla="*/ 2392784 w 3647531"/>
              <a:gd name="connsiteY55" fmla="*/ 2652482 h 4029820"/>
              <a:gd name="connsiteX56" fmla="*/ 2366114 w 3647531"/>
              <a:gd name="connsiteY56" fmla="*/ 2576282 h 4029820"/>
              <a:gd name="connsiteX57" fmla="*/ 2350874 w 3647531"/>
              <a:gd name="connsiteY57" fmla="*/ 2519132 h 4029820"/>
              <a:gd name="connsiteX58" fmla="*/ 2320394 w 3647531"/>
              <a:gd name="connsiteY58" fmla="*/ 2458172 h 4029820"/>
              <a:gd name="connsiteX59" fmla="*/ 2301344 w 3647531"/>
              <a:gd name="connsiteY59" fmla="*/ 2412452 h 4029820"/>
              <a:gd name="connsiteX60" fmla="*/ 2308964 w 3647531"/>
              <a:gd name="connsiteY60" fmla="*/ 2324822 h 4029820"/>
              <a:gd name="connsiteX61" fmla="*/ 2312774 w 3647531"/>
              <a:gd name="connsiteY61" fmla="*/ 2313392 h 4029820"/>
              <a:gd name="connsiteX62" fmla="*/ 2297534 w 3647531"/>
              <a:gd name="connsiteY62" fmla="*/ 2298152 h 4029820"/>
              <a:gd name="connsiteX63" fmla="*/ 2293724 w 3647531"/>
              <a:gd name="connsiteY63" fmla="*/ 2210522 h 4029820"/>
              <a:gd name="connsiteX64" fmla="*/ 2293724 w 3647531"/>
              <a:gd name="connsiteY64" fmla="*/ 2187662 h 4029820"/>
              <a:gd name="connsiteX65" fmla="*/ 2331824 w 3647531"/>
              <a:gd name="connsiteY65" fmla="*/ 2134322 h 4029820"/>
              <a:gd name="connsiteX66" fmla="*/ 2308964 w 3647531"/>
              <a:gd name="connsiteY66" fmla="*/ 2107652 h 4029820"/>
              <a:gd name="connsiteX67" fmla="*/ 2267054 w 3647531"/>
              <a:gd name="connsiteY67" fmla="*/ 2103842 h 4029820"/>
              <a:gd name="connsiteX68" fmla="*/ 2240384 w 3647531"/>
              <a:gd name="connsiteY68" fmla="*/ 2100032 h 4029820"/>
              <a:gd name="connsiteX69" fmla="*/ 2171804 w 3647531"/>
              <a:gd name="connsiteY69" fmla="*/ 2096222 h 4029820"/>
              <a:gd name="connsiteX70" fmla="*/ 2137514 w 3647531"/>
              <a:gd name="connsiteY70" fmla="*/ 2061932 h 4029820"/>
              <a:gd name="connsiteX71" fmla="*/ 2183234 w 3647531"/>
              <a:gd name="connsiteY71" fmla="*/ 2012402 h 4029820"/>
              <a:gd name="connsiteX72" fmla="*/ 2244194 w 3647531"/>
              <a:gd name="connsiteY72" fmla="*/ 1997162 h 4029820"/>
              <a:gd name="connsiteX73" fmla="*/ 2305154 w 3647531"/>
              <a:gd name="connsiteY73" fmla="*/ 2000972 h 4029820"/>
              <a:gd name="connsiteX74" fmla="*/ 2354684 w 3647531"/>
              <a:gd name="connsiteY74" fmla="*/ 1962872 h 4029820"/>
              <a:gd name="connsiteX75" fmla="*/ 2396594 w 3647531"/>
              <a:gd name="connsiteY75" fmla="*/ 1962872 h 4029820"/>
              <a:gd name="connsiteX76" fmla="*/ 2438504 w 3647531"/>
              <a:gd name="connsiteY76" fmla="*/ 1955252 h 4029820"/>
              <a:gd name="connsiteX77" fmla="*/ 2545184 w 3647531"/>
              <a:gd name="connsiteY77" fmla="*/ 1920962 h 4029820"/>
              <a:gd name="connsiteX78" fmla="*/ 2617574 w 3647531"/>
              <a:gd name="connsiteY78" fmla="*/ 1898102 h 4029820"/>
              <a:gd name="connsiteX79" fmla="*/ 2674724 w 3647531"/>
              <a:gd name="connsiteY79" fmla="*/ 1875242 h 4029820"/>
              <a:gd name="connsiteX80" fmla="*/ 2731874 w 3647531"/>
              <a:gd name="connsiteY80" fmla="*/ 1856192 h 4029820"/>
              <a:gd name="connsiteX81" fmla="*/ 2750924 w 3647531"/>
              <a:gd name="connsiteY81" fmla="*/ 1901912 h 4029820"/>
              <a:gd name="connsiteX82" fmla="*/ 2785214 w 3647531"/>
              <a:gd name="connsiteY82" fmla="*/ 1943822 h 4029820"/>
              <a:gd name="connsiteX83" fmla="*/ 2846174 w 3647531"/>
              <a:gd name="connsiteY83" fmla="*/ 1928582 h 4029820"/>
              <a:gd name="connsiteX84" fmla="*/ 2884274 w 3647531"/>
              <a:gd name="connsiteY84" fmla="*/ 1913342 h 4029820"/>
              <a:gd name="connsiteX85" fmla="*/ 2914754 w 3647531"/>
              <a:gd name="connsiteY85" fmla="*/ 1920962 h 4029820"/>
              <a:gd name="connsiteX86" fmla="*/ 2964284 w 3647531"/>
              <a:gd name="connsiteY86" fmla="*/ 1955252 h 4029820"/>
              <a:gd name="connsiteX87" fmla="*/ 2998574 w 3647531"/>
              <a:gd name="connsiteY87" fmla="*/ 1936202 h 4029820"/>
              <a:gd name="connsiteX88" fmla="*/ 2998574 w 3647531"/>
              <a:gd name="connsiteY88" fmla="*/ 1909532 h 4029820"/>
              <a:gd name="connsiteX89" fmla="*/ 3013814 w 3647531"/>
              <a:gd name="connsiteY89" fmla="*/ 1871432 h 4029820"/>
              <a:gd name="connsiteX90" fmla="*/ 3010004 w 3647531"/>
              <a:gd name="connsiteY90" fmla="*/ 1810472 h 4029820"/>
              <a:gd name="connsiteX91" fmla="*/ 2952854 w 3647531"/>
              <a:gd name="connsiteY91" fmla="*/ 1795232 h 4029820"/>
              <a:gd name="connsiteX92" fmla="*/ 2910944 w 3647531"/>
              <a:gd name="connsiteY92" fmla="*/ 1791422 h 4029820"/>
              <a:gd name="connsiteX93" fmla="*/ 2907134 w 3647531"/>
              <a:gd name="connsiteY93" fmla="*/ 1749512 h 4029820"/>
              <a:gd name="connsiteX94" fmla="*/ 2929994 w 3647531"/>
              <a:gd name="connsiteY94" fmla="*/ 1669502 h 4029820"/>
              <a:gd name="connsiteX95" fmla="*/ 2960474 w 3647531"/>
              <a:gd name="connsiteY95" fmla="*/ 1623782 h 4029820"/>
              <a:gd name="connsiteX96" fmla="*/ 2979524 w 3647531"/>
              <a:gd name="connsiteY96" fmla="*/ 1570442 h 4029820"/>
              <a:gd name="connsiteX97" fmla="*/ 3002384 w 3647531"/>
              <a:gd name="connsiteY97" fmla="*/ 1509482 h 4029820"/>
              <a:gd name="connsiteX98" fmla="*/ 3029054 w 3647531"/>
              <a:gd name="connsiteY98" fmla="*/ 1425662 h 4029820"/>
              <a:gd name="connsiteX99" fmla="*/ 3029054 w 3647531"/>
              <a:gd name="connsiteY99" fmla="*/ 1383752 h 4029820"/>
              <a:gd name="connsiteX100" fmla="*/ 3048104 w 3647531"/>
              <a:gd name="connsiteY100" fmla="*/ 1318982 h 4029820"/>
              <a:gd name="connsiteX101" fmla="*/ 3067154 w 3647531"/>
              <a:gd name="connsiteY101" fmla="*/ 1258022 h 4029820"/>
              <a:gd name="connsiteX102" fmla="*/ 3074774 w 3647531"/>
              <a:gd name="connsiteY102" fmla="*/ 1212302 h 4029820"/>
              <a:gd name="connsiteX103" fmla="*/ 3109064 w 3647531"/>
              <a:gd name="connsiteY103" fmla="*/ 1162772 h 4029820"/>
              <a:gd name="connsiteX104" fmla="*/ 3112874 w 3647531"/>
              <a:gd name="connsiteY104" fmla="*/ 1128482 h 4029820"/>
              <a:gd name="connsiteX105" fmla="*/ 3128114 w 3647531"/>
              <a:gd name="connsiteY105" fmla="*/ 1098002 h 4029820"/>
              <a:gd name="connsiteX106" fmla="*/ 3128114 w 3647531"/>
              <a:gd name="connsiteY106" fmla="*/ 1059902 h 4029820"/>
              <a:gd name="connsiteX107" fmla="*/ 3135734 w 3647531"/>
              <a:gd name="connsiteY107" fmla="*/ 1002752 h 4029820"/>
              <a:gd name="connsiteX108" fmla="*/ 3185264 w 3647531"/>
              <a:gd name="connsiteY108" fmla="*/ 1002752 h 4029820"/>
              <a:gd name="connsiteX109" fmla="*/ 3242414 w 3647531"/>
              <a:gd name="connsiteY109" fmla="*/ 1056092 h 4029820"/>
              <a:gd name="connsiteX110" fmla="*/ 3330044 w 3647531"/>
              <a:gd name="connsiteY110" fmla="*/ 1090382 h 4029820"/>
              <a:gd name="connsiteX111" fmla="*/ 3391004 w 3647531"/>
              <a:gd name="connsiteY111" fmla="*/ 1105622 h 4029820"/>
              <a:gd name="connsiteX112" fmla="*/ 3429104 w 3647531"/>
              <a:gd name="connsiteY112" fmla="*/ 1120862 h 4029820"/>
              <a:gd name="connsiteX113" fmla="*/ 3467204 w 3647531"/>
              <a:gd name="connsiteY113" fmla="*/ 1117052 h 4029820"/>
              <a:gd name="connsiteX114" fmla="*/ 3509114 w 3647531"/>
              <a:gd name="connsiteY114" fmla="*/ 1109432 h 4029820"/>
              <a:gd name="connsiteX115" fmla="*/ 3562454 w 3647531"/>
              <a:gd name="connsiteY115" fmla="*/ 1109432 h 4029820"/>
              <a:gd name="connsiteX116" fmla="*/ 3604364 w 3647531"/>
              <a:gd name="connsiteY116" fmla="*/ 1117052 h 4029820"/>
              <a:gd name="connsiteX117" fmla="*/ 3605316 w 3647531"/>
              <a:gd name="connsiteY117" fmla="*/ 771295 h 4029820"/>
              <a:gd name="connsiteX118" fmla="*/ 3598172 w 3647531"/>
              <a:gd name="connsiteY118" fmla="*/ 679855 h 4029820"/>
              <a:gd name="connsiteX119" fmla="*/ 3602934 w 3647531"/>
              <a:gd name="connsiteY119" fmla="*/ 172648 h 4029820"/>
              <a:gd name="connsiteX120" fmla="*/ 3588647 w 3647531"/>
              <a:gd name="connsiteY120" fmla="*/ 44061 h 4029820"/>
              <a:gd name="connsiteX121" fmla="*/ 2891893 w 3647531"/>
              <a:gd name="connsiteY121" fmla="*/ 38822 h 4029820"/>
              <a:gd name="connsiteX122" fmla="*/ 2629003 w 3647531"/>
              <a:gd name="connsiteY122" fmla="*/ 553647 h 4029820"/>
              <a:gd name="connsiteX123" fmla="*/ 2262291 w 3647531"/>
              <a:gd name="connsiteY123" fmla="*/ 1008466 h 4029820"/>
              <a:gd name="connsiteX124" fmla="*/ 2231334 w 3647531"/>
              <a:gd name="connsiteY124" fmla="*/ 1125148 h 4029820"/>
              <a:gd name="connsiteX125" fmla="*/ 2050359 w 3647531"/>
              <a:gd name="connsiteY125" fmla="*/ 1215636 h 4029820"/>
              <a:gd name="connsiteX126" fmla="*/ 1926534 w 3647531"/>
              <a:gd name="connsiteY126" fmla="*/ 1282311 h 4029820"/>
              <a:gd name="connsiteX127" fmla="*/ 1362178 w 3647531"/>
              <a:gd name="connsiteY127" fmla="*/ 1315648 h 4029820"/>
              <a:gd name="connsiteX128" fmla="*/ 388247 w 3647531"/>
              <a:gd name="connsiteY128" fmla="*/ 1549011 h 4029820"/>
              <a:gd name="connsiteX129" fmla="*/ 362053 w 3647531"/>
              <a:gd name="connsiteY129" fmla="*/ 1711412 h 4029820"/>
              <a:gd name="connsiteX130" fmla="*/ 371578 w 3647531"/>
              <a:gd name="connsiteY130" fmla="*/ 2449123 h 4029820"/>
              <a:gd name="connsiteX131" fmla="*/ 469209 w 3647531"/>
              <a:gd name="connsiteY131" fmla="*/ 2711061 h 4029820"/>
              <a:gd name="connsiteX132" fmla="*/ 364435 w 3647531"/>
              <a:gd name="connsiteY132" fmla="*/ 2977761 h 4029820"/>
              <a:gd name="connsiteX133" fmla="*/ 171553 w 3647531"/>
              <a:gd name="connsiteY133" fmla="*/ 3068248 h 4029820"/>
              <a:gd name="connsiteX134" fmla="*/ 154885 w 3647531"/>
              <a:gd name="connsiteY134" fmla="*/ 3096823 h 4029820"/>
              <a:gd name="connsiteX135" fmla="*/ 116785 w 3647531"/>
              <a:gd name="connsiteY135" fmla="*/ 3127780 h 4029820"/>
              <a:gd name="connsiteX136" fmla="*/ 28678 w 3647531"/>
              <a:gd name="connsiteY136" fmla="*/ 3273036 h 4029820"/>
              <a:gd name="connsiteX137" fmla="*/ 103 w 3647531"/>
              <a:gd name="connsiteY137" fmla="*/ 3365905 h 4029820"/>
              <a:gd name="connsiteX138" fmla="*/ 31060 w 3647531"/>
              <a:gd name="connsiteY138" fmla="*/ 3384955 h 4029820"/>
              <a:gd name="connsiteX139" fmla="*/ 138217 w 3647531"/>
              <a:gd name="connsiteY139" fmla="*/ 3377811 h 4029820"/>
              <a:gd name="connsiteX140" fmla="*/ 204891 w 3647531"/>
              <a:gd name="connsiteY140" fmla="*/ 3396861 h 4029820"/>
              <a:gd name="connsiteX141" fmla="*/ 285853 w 3647531"/>
              <a:gd name="connsiteY141" fmla="*/ 3404005 h 4029820"/>
              <a:gd name="connsiteX142" fmla="*/ 316810 w 3647531"/>
              <a:gd name="connsiteY142" fmla="*/ 3404005 h 4029820"/>
              <a:gd name="connsiteX143" fmla="*/ 326335 w 3647531"/>
              <a:gd name="connsiteY143" fmla="*/ 3439723 h 4029820"/>
              <a:gd name="connsiteX144" fmla="*/ 345384 w 3647531"/>
              <a:gd name="connsiteY144" fmla="*/ 3527830 h 4029820"/>
              <a:gd name="connsiteX145" fmla="*/ 338241 w 3647531"/>
              <a:gd name="connsiteY145" fmla="*/ 3577836 h 4029820"/>
              <a:gd name="connsiteX146" fmla="*/ 331097 w 3647531"/>
              <a:gd name="connsiteY146" fmla="*/ 3601648 h 4029820"/>
              <a:gd name="connsiteX147" fmla="*/ 333479 w 3647531"/>
              <a:gd name="connsiteY147" fmla="*/ 3642130 h 4029820"/>
              <a:gd name="connsiteX148" fmla="*/ 541124 w 3647531"/>
              <a:gd name="connsiteY148" fmla="*/ 3944072 h 4029820"/>
              <a:gd name="connsiteX0" fmla="*/ 556364 w 3647531"/>
              <a:gd name="connsiteY0" fmla="*/ 3947882 h 4029820"/>
              <a:gd name="connsiteX1" fmla="*/ 666854 w 3647531"/>
              <a:gd name="connsiteY1" fmla="*/ 3978362 h 4029820"/>
              <a:gd name="connsiteX2" fmla="*/ 697334 w 3647531"/>
              <a:gd name="connsiteY2" fmla="*/ 3963122 h 4029820"/>
              <a:gd name="connsiteX3" fmla="*/ 758294 w 3647531"/>
              <a:gd name="connsiteY3" fmla="*/ 3905972 h 4029820"/>
              <a:gd name="connsiteX4" fmla="*/ 788774 w 3647531"/>
              <a:gd name="connsiteY4" fmla="*/ 3894542 h 4029820"/>
              <a:gd name="connsiteX5" fmla="*/ 819254 w 3647531"/>
              <a:gd name="connsiteY5" fmla="*/ 4016462 h 4029820"/>
              <a:gd name="connsiteX6" fmla="*/ 899264 w 3647531"/>
              <a:gd name="connsiteY6" fmla="*/ 4024082 h 4029820"/>
              <a:gd name="connsiteX7" fmla="*/ 944984 w 3647531"/>
              <a:gd name="connsiteY7" fmla="*/ 3993602 h 4029820"/>
              <a:gd name="connsiteX8" fmla="*/ 979274 w 3647531"/>
              <a:gd name="connsiteY8" fmla="*/ 3982172 h 4029820"/>
              <a:gd name="connsiteX9" fmla="*/ 1036424 w 3647531"/>
              <a:gd name="connsiteY9" fmla="*/ 3997412 h 4029820"/>
              <a:gd name="connsiteX10" fmla="*/ 1070714 w 3647531"/>
              <a:gd name="connsiteY10" fmla="*/ 3963122 h 4029820"/>
              <a:gd name="connsiteX11" fmla="*/ 1101194 w 3647531"/>
              <a:gd name="connsiteY11" fmla="*/ 3902162 h 4029820"/>
              <a:gd name="connsiteX12" fmla="*/ 1112624 w 3647531"/>
              <a:gd name="connsiteY12" fmla="*/ 3875492 h 4029820"/>
              <a:gd name="connsiteX13" fmla="*/ 1127864 w 3647531"/>
              <a:gd name="connsiteY13" fmla="*/ 3810722 h 4029820"/>
              <a:gd name="connsiteX14" fmla="*/ 1177394 w 3647531"/>
              <a:gd name="connsiteY14" fmla="*/ 3742142 h 4029820"/>
              <a:gd name="connsiteX15" fmla="*/ 1230734 w 3647531"/>
              <a:gd name="connsiteY15" fmla="*/ 3726902 h 4029820"/>
              <a:gd name="connsiteX16" fmla="*/ 1261214 w 3647531"/>
              <a:gd name="connsiteY16" fmla="*/ 3723092 h 4029820"/>
              <a:gd name="connsiteX17" fmla="*/ 1306934 w 3647531"/>
              <a:gd name="connsiteY17" fmla="*/ 3730712 h 4029820"/>
              <a:gd name="connsiteX18" fmla="*/ 1390754 w 3647531"/>
              <a:gd name="connsiteY18" fmla="*/ 3738332 h 4029820"/>
              <a:gd name="connsiteX19" fmla="*/ 1413614 w 3647531"/>
              <a:gd name="connsiteY19" fmla="*/ 3745952 h 4029820"/>
              <a:gd name="connsiteX20" fmla="*/ 1451714 w 3647531"/>
              <a:gd name="connsiteY20" fmla="*/ 3726902 h 4029820"/>
              <a:gd name="connsiteX21" fmla="*/ 1501244 w 3647531"/>
              <a:gd name="connsiteY21" fmla="*/ 3711662 h 4029820"/>
              <a:gd name="connsiteX22" fmla="*/ 1550774 w 3647531"/>
              <a:gd name="connsiteY22" fmla="*/ 3707852 h 4029820"/>
              <a:gd name="connsiteX23" fmla="*/ 1585064 w 3647531"/>
              <a:gd name="connsiteY23" fmla="*/ 3700232 h 4029820"/>
              <a:gd name="connsiteX24" fmla="*/ 1634594 w 3647531"/>
              <a:gd name="connsiteY24" fmla="*/ 3658322 h 4029820"/>
              <a:gd name="connsiteX25" fmla="*/ 1668884 w 3647531"/>
              <a:gd name="connsiteY25" fmla="*/ 3612602 h 4029820"/>
              <a:gd name="connsiteX26" fmla="*/ 1661264 w 3647531"/>
              <a:gd name="connsiteY26" fmla="*/ 3578312 h 4029820"/>
              <a:gd name="connsiteX27" fmla="*/ 1767944 w 3647531"/>
              <a:gd name="connsiteY27" fmla="*/ 3502112 h 4029820"/>
              <a:gd name="connsiteX28" fmla="*/ 1836524 w 3647531"/>
              <a:gd name="connsiteY28" fmla="*/ 3467822 h 4029820"/>
              <a:gd name="connsiteX29" fmla="*/ 1912724 w 3647531"/>
              <a:gd name="connsiteY29" fmla="*/ 3444962 h 4029820"/>
              <a:gd name="connsiteX30" fmla="*/ 1958444 w 3647531"/>
              <a:gd name="connsiteY30" fmla="*/ 3406862 h 4029820"/>
              <a:gd name="connsiteX31" fmla="*/ 2042264 w 3647531"/>
              <a:gd name="connsiteY31" fmla="*/ 3380192 h 4029820"/>
              <a:gd name="connsiteX32" fmla="*/ 2099414 w 3647531"/>
              <a:gd name="connsiteY32" fmla="*/ 3372572 h 4029820"/>
              <a:gd name="connsiteX33" fmla="*/ 2118464 w 3647531"/>
              <a:gd name="connsiteY33" fmla="*/ 3361142 h 4029820"/>
              <a:gd name="connsiteX34" fmla="*/ 2118464 w 3647531"/>
              <a:gd name="connsiteY34" fmla="*/ 3334472 h 4029820"/>
              <a:gd name="connsiteX35" fmla="*/ 2156564 w 3647531"/>
              <a:gd name="connsiteY35" fmla="*/ 3307802 h 4029820"/>
              <a:gd name="connsiteX36" fmla="*/ 2236574 w 3647531"/>
              <a:gd name="connsiteY36" fmla="*/ 3303992 h 4029820"/>
              <a:gd name="connsiteX37" fmla="*/ 2274674 w 3647531"/>
              <a:gd name="connsiteY37" fmla="*/ 3284942 h 4029820"/>
              <a:gd name="connsiteX38" fmla="*/ 2259434 w 3647531"/>
              <a:gd name="connsiteY38" fmla="*/ 3239222 h 4029820"/>
              <a:gd name="connsiteX39" fmla="*/ 2270864 w 3647531"/>
              <a:gd name="connsiteY39" fmla="*/ 3197312 h 4029820"/>
              <a:gd name="connsiteX40" fmla="*/ 2236574 w 3647531"/>
              <a:gd name="connsiteY40" fmla="*/ 3147782 h 4029820"/>
              <a:gd name="connsiteX41" fmla="*/ 2221334 w 3647531"/>
              <a:gd name="connsiteY41" fmla="*/ 3086822 h 4029820"/>
              <a:gd name="connsiteX42" fmla="*/ 2221334 w 3647531"/>
              <a:gd name="connsiteY42" fmla="*/ 3033482 h 4029820"/>
              <a:gd name="connsiteX43" fmla="*/ 2259434 w 3647531"/>
              <a:gd name="connsiteY43" fmla="*/ 2961092 h 4029820"/>
              <a:gd name="connsiteX44" fmla="*/ 2343254 w 3647531"/>
              <a:gd name="connsiteY44" fmla="*/ 2945852 h 4029820"/>
              <a:gd name="connsiteX45" fmla="*/ 2354684 w 3647531"/>
              <a:gd name="connsiteY45" fmla="*/ 2922992 h 4029820"/>
              <a:gd name="connsiteX46" fmla="*/ 2320394 w 3647531"/>
              <a:gd name="connsiteY46" fmla="*/ 2919182 h 4029820"/>
              <a:gd name="connsiteX47" fmla="*/ 2305154 w 3647531"/>
              <a:gd name="connsiteY47" fmla="*/ 2888702 h 4029820"/>
              <a:gd name="connsiteX48" fmla="*/ 2282294 w 3647531"/>
              <a:gd name="connsiteY48" fmla="*/ 2877272 h 4029820"/>
              <a:gd name="connsiteX49" fmla="*/ 2343254 w 3647531"/>
              <a:gd name="connsiteY49" fmla="*/ 2846792 h 4029820"/>
              <a:gd name="connsiteX50" fmla="*/ 2373734 w 3647531"/>
              <a:gd name="connsiteY50" fmla="*/ 2835362 h 4029820"/>
              <a:gd name="connsiteX51" fmla="*/ 2404214 w 3647531"/>
              <a:gd name="connsiteY51" fmla="*/ 2835362 h 4029820"/>
              <a:gd name="connsiteX52" fmla="*/ 2415644 w 3647531"/>
              <a:gd name="connsiteY52" fmla="*/ 2850602 h 4029820"/>
              <a:gd name="connsiteX53" fmla="*/ 2434694 w 3647531"/>
              <a:gd name="connsiteY53" fmla="*/ 2816312 h 4029820"/>
              <a:gd name="connsiteX54" fmla="*/ 2411834 w 3647531"/>
              <a:gd name="connsiteY54" fmla="*/ 2774402 h 4029820"/>
              <a:gd name="connsiteX55" fmla="*/ 2392784 w 3647531"/>
              <a:gd name="connsiteY55" fmla="*/ 2652482 h 4029820"/>
              <a:gd name="connsiteX56" fmla="*/ 2366114 w 3647531"/>
              <a:gd name="connsiteY56" fmla="*/ 2576282 h 4029820"/>
              <a:gd name="connsiteX57" fmla="*/ 2350874 w 3647531"/>
              <a:gd name="connsiteY57" fmla="*/ 2519132 h 4029820"/>
              <a:gd name="connsiteX58" fmla="*/ 2320394 w 3647531"/>
              <a:gd name="connsiteY58" fmla="*/ 2458172 h 4029820"/>
              <a:gd name="connsiteX59" fmla="*/ 2301344 w 3647531"/>
              <a:gd name="connsiteY59" fmla="*/ 2412452 h 4029820"/>
              <a:gd name="connsiteX60" fmla="*/ 2308964 w 3647531"/>
              <a:gd name="connsiteY60" fmla="*/ 2324822 h 4029820"/>
              <a:gd name="connsiteX61" fmla="*/ 2312774 w 3647531"/>
              <a:gd name="connsiteY61" fmla="*/ 2313392 h 4029820"/>
              <a:gd name="connsiteX62" fmla="*/ 2297534 w 3647531"/>
              <a:gd name="connsiteY62" fmla="*/ 2298152 h 4029820"/>
              <a:gd name="connsiteX63" fmla="*/ 2293724 w 3647531"/>
              <a:gd name="connsiteY63" fmla="*/ 2210522 h 4029820"/>
              <a:gd name="connsiteX64" fmla="*/ 2293724 w 3647531"/>
              <a:gd name="connsiteY64" fmla="*/ 2187662 h 4029820"/>
              <a:gd name="connsiteX65" fmla="*/ 2331824 w 3647531"/>
              <a:gd name="connsiteY65" fmla="*/ 2134322 h 4029820"/>
              <a:gd name="connsiteX66" fmla="*/ 2308964 w 3647531"/>
              <a:gd name="connsiteY66" fmla="*/ 2107652 h 4029820"/>
              <a:gd name="connsiteX67" fmla="*/ 2267054 w 3647531"/>
              <a:gd name="connsiteY67" fmla="*/ 2103842 h 4029820"/>
              <a:gd name="connsiteX68" fmla="*/ 2240384 w 3647531"/>
              <a:gd name="connsiteY68" fmla="*/ 2100032 h 4029820"/>
              <a:gd name="connsiteX69" fmla="*/ 2171804 w 3647531"/>
              <a:gd name="connsiteY69" fmla="*/ 2096222 h 4029820"/>
              <a:gd name="connsiteX70" fmla="*/ 2137514 w 3647531"/>
              <a:gd name="connsiteY70" fmla="*/ 2061932 h 4029820"/>
              <a:gd name="connsiteX71" fmla="*/ 2183234 w 3647531"/>
              <a:gd name="connsiteY71" fmla="*/ 2012402 h 4029820"/>
              <a:gd name="connsiteX72" fmla="*/ 2244194 w 3647531"/>
              <a:gd name="connsiteY72" fmla="*/ 1997162 h 4029820"/>
              <a:gd name="connsiteX73" fmla="*/ 2305154 w 3647531"/>
              <a:gd name="connsiteY73" fmla="*/ 2000972 h 4029820"/>
              <a:gd name="connsiteX74" fmla="*/ 2354684 w 3647531"/>
              <a:gd name="connsiteY74" fmla="*/ 1962872 h 4029820"/>
              <a:gd name="connsiteX75" fmla="*/ 2396594 w 3647531"/>
              <a:gd name="connsiteY75" fmla="*/ 1962872 h 4029820"/>
              <a:gd name="connsiteX76" fmla="*/ 2438504 w 3647531"/>
              <a:gd name="connsiteY76" fmla="*/ 1955252 h 4029820"/>
              <a:gd name="connsiteX77" fmla="*/ 2545184 w 3647531"/>
              <a:gd name="connsiteY77" fmla="*/ 1920962 h 4029820"/>
              <a:gd name="connsiteX78" fmla="*/ 2617574 w 3647531"/>
              <a:gd name="connsiteY78" fmla="*/ 1898102 h 4029820"/>
              <a:gd name="connsiteX79" fmla="*/ 2674724 w 3647531"/>
              <a:gd name="connsiteY79" fmla="*/ 1875242 h 4029820"/>
              <a:gd name="connsiteX80" fmla="*/ 2731874 w 3647531"/>
              <a:gd name="connsiteY80" fmla="*/ 1856192 h 4029820"/>
              <a:gd name="connsiteX81" fmla="*/ 2750924 w 3647531"/>
              <a:gd name="connsiteY81" fmla="*/ 1901912 h 4029820"/>
              <a:gd name="connsiteX82" fmla="*/ 2785214 w 3647531"/>
              <a:gd name="connsiteY82" fmla="*/ 1943822 h 4029820"/>
              <a:gd name="connsiteX83" fmla="*/ 2846174 w 3647531"/>
              <a:gd name="connsiteY83" fmla="*/ 1928582 h 4029820"/>
              <a:gd name="connsiteX84" fmla="*/ 2884274 w 3647531"/>
              <a:gd name="connsiteY84" fmla="*/ 1913342 h 4029820"/>
              <a:gd name="connsiteX85" fmla="*/ 2914754 w 3647531"/>
              <a:gd name="connsiteY85" fmla="*/ 1920962 h 4029820"/>
              <a:gd name="connsiteX86" fmla="*/ 2964284 w 3647531"/>
              <a:gd name="connsiteY86" fmla="*/ 1955252 h 4029820"/>
              <a:gd name="connsiteX87" fmla="*/ 2998574 w 3647531"/>
              <a:gd name="connsiteY87" fmla="*/ 1936202 h 4029820"/>
              <a:gd name="connsiteX88" fmla="*/ 2998574 w 3647531"/>
              <a:gd name="connsiteY88" fmla="*/ 1909532 h 4029820"/>
              <a:gd name="connsiteX89" fmla="*/ 3013814 w 3647531"/>
              <a:gd name="connsiteY89" fmla="*/ 1871432 h 4029820"/>
              <a:gd name="connsiteX90" fmla="*/ 3010004 w 3647531"/>
              <a:gd name="connsiteY90" fmla="*/ 1810472 h 4029820"/>
              <a:gd name="connsiteX91" fmla="*/ 2952854 w 3647531"/>
              <a:gd name="connsiteY91" fmla="*/ 1795232 h 4029820"/>
              <a:gd name="connsiteX92" fmla="*/ 2910944 w 3647531"/>
              <a:gd name="connsiteY92" fmla="*/ 1791422 h 4029820"/>
              <a:gd name="connsiteX93" fmla="*/ 2907134 w 3647531"/>
              <a:gd name="connsiteY93" fmla="*/ 1749512 h 4029820"/>
              <a:gd name="connsiteX94" fmla="*/ 2929994 w 3647531"/>
              <a:gd name="connsiteY94" fmla="*/ 1669502 h 4029820"/>
              <a:gd name="connsiteX95" fmla="*/ 2960474 w 3647531"/>
              <a:gd name="connsiteY95" fmla="*/ 1623782 h 4029820"/>
              <a:gd name="connsiteX96" fmla="*/ 2979524 w 3647531"/>
              <a:gd name="connsiteY96" fmla="*/ 1570442 h 4029820"/>
              <a:gd name="connsiteX97" fmla="*/ 3002384 w 3647531"/>
              <a:gd name="connsiteY97" fmla="*/ 1509482 h 4029820"/>
              <a:gd name="connsiteX98" fmla="*/ 3029054 w 3647531"/>
              <a:gd name="connsiteY98" fmla="*/ 1425662 h 4029820"/>
              <a:gd name="connsiteX99" fmla="*/ 3029054 w 3647531"/>
              <a:gd name="connsiteY99" fmla="*/ 1383752 h 4029820"/>
              <a:gd name="connsiteX100" fmla="*/ 3048104 w 3647531"/>
              <a:gd name="connsiteY100" fmla="*/ 1318982 h 4029820"/>
              <a:gd name="connsiteX101" fmla="*/ 3067154 w 3647531"/>
              <a:gd name="connsiteY101" fmla="*/ 1258022 h 4029820"/>
              <a:gd name="connsiteX102" fmla="*/ 3074774 w 3647531"/>
              <a:gd name="connsiteY102" fmla="*/ 1212302 h 4029820"/>
              <a:gd name="connsiteX103" fmla="*/ 3109064 w 3647531"/>
              <a:gd name="connsiteY103" fmla="*/ 1162772 h 4029820"/>
              <a:gd name="connsiteX104" fmla="*/ 3112874 w 3647531"/>
              <a:gd name="connsiteY104" fmla="*/ 1128482 h 4029820"/>
              <a:gd name="connsiteX105" fmla="*/ 3128114 w 3647531"/>
              <a:gd name="connsiteY105" fmla="*/ 1098002 h 4029820"/>
              <a:gd name="connsiteX106" fmla="*/ 3128114 w 3647531"/>
              <a:gd name="connsiteY106" fmla="*/ 1059902 h 4029820"/>
              <a:gd name="connsiteX107" fmla="*/ 3135734 w 3647531"/>
              <a:gd name="connsiteY107" fmla="*/ 1002752 h 4029820"/>
              <a:gd name="connsiteX108" fmla="*/ 3185264 w 3647531"/>
              <a:gd name="connsiteY108" fmla="*/ 1002752 h 4029820"/>
              <a:gd name="connsiteX109" fmla="*/ 3242414 w 3647531"/>
              <a:gd name="connsiteY109" fmla="*/ 1056092 h 4029820"/>
              <a:gd name="connsiteX110" fmla="*/ 3330044 w 3647531"/>
              <a:gd name="connsiteY110" fmla="*/ 1090382 h 4029820"/>
              <a:gd name="connsiteX111" fmla="*/ 3391004 w 3647531"/>
              <a:gd name="connsiteY111" fmla="*/ 1105622 h 4029820"/>
              <a:gd name="connsiteX112" fmla="*/ 3429104 w 3647531"/>
              <a:gd name="connsiteY112" fmla="*/ 1120862 h 4029820"/>
              <a:gd name="connsiteX113" fmla="*/ 3467204 w 3647531"/>
              <a:gd name="connsiteY113" fmla="*/ 1117052 h 4029820"/>
              <a:gd name="connsiteX114" fmla="*/ 3509114 w 3647531"/>
              <a:gd name="connsiteY114" fmla="*/ 1109432 h 4029820"/>
              <a:gd name="connsiteX115" fmla="*/ 3562454 w 3647531"/>
              <a:gd name="connsiteY115" fmla="*/ 1109432 h 4029820"/>
              <a:gd name="connsiteX116" fmla="*/ 3604364 w 3647531"/>
              <a:gd name="connsiteY116" fmla="*/ 1117052 h 4029820"/>
              <a:gd name="connsiteX117" fmla="*/ 3605316 w 3647531"/>
              <a:gd name="connsiteY117" fmla="*/ 771295 h 4029820"/>
              <a:gd name="connsiteX118" fmla="*/ 3598172 w 3647531"/>
              <a:gd name="connsiteY118" fmla="*/ 679855 h 4029820"/>
              <a:gd name="connsiteX119" fmla="*/ 3602934 w 3647531"/>
              <a:gd name="connsiteY119" fmla="*/ 172648 h 4029820"/>
              <a:gd name="connsiteX120" fmla="*/ 3588647 w 3647531"/>
              <a:gd name="connsiteY120" fmla="*/ 44061 h 4029820"/>
              <a:gd name="connsiteX121" fmla="*/ 2891893 w 3647531"/>
              <a:gd name="connsiteY121" fmla="*/ 38822 h 4029820"/>
              <a:gd name="connsiteX122" fmla="*/ 2629003 w 3647531"/>
              <a:gd name="connsiteY122" fmla="*/ 553647 h 4029820"/>
              <a:gd name="connsiteX123" fmla="*/ 2398022 w 3647531"/>
              <a:gd name="connsiteY123" fmla="*/ 934647 h 4029820"/>
              <a:gd name="connsiteX124" fmla="*/ 2262291 w 3647531"/>
              <a:gd name="connsiteY124" fmla="*/ 1008466 h 4029820"/>
              <a:gd name="connsiteX125" fmla="*/ 2231334 w 3647531"/>
              <a:gd name="connsiteY125" fmla="*/ 1125148 h 4029820"/>
              <a:gd name="connsiteX126" fmla="*/ 2050359 w 3647531"/>
              <a:gd name="connsiteY126" fmla="*/ 1215636 h 4029820"/>
              <a:gd name="connsiteX127" fmla="*/ 1926534 w 3647531"/>
              <a:gd name="connsiteY127" fmla="*/ 1282311 h 4029820"/>
              <a:gd name="connsiteX128" fmla="*/ 1362178 w 3647531"/>
              <a:gd name="connsiteY128" fmla="*/ 1315648 h 4029820"/>
              <a:gd name="connsiteX129" fmla="*/ 388247 w 3647531"/>
              <a:gd name="connsiteY129" fmla="*/ 1549011 h 4029820"/>
              <a:gd name="connsiteX130" fmla="*/ 362053 w 3647531"/>
              <a:gd name="connsiteY130" fmla="*/ 1711412 h 4029820"/>
              <a:gd name="connsiteX131" fmla="*/ 371578 w 3647531"/>
              <a:gd name="connsiteY131" fmla="*/ 2449123 h 4029820"/>
              <a:gd name="connsiteX132" fmla="*/ 469209 w 3647531"/>
              <a:gd name="connsiteY132" fmla="*/ 2711061 h 4029820"/>
              <a:gd name="connsiteX133" fmla="*/ 364435 w 3647531"/>
              <a:gd name="connsiteY133" fmla="*/ 2977761 h 4029820"/>
              <a:gd name="connsiteX134" fmla="*/ 171553 w 3647531"/>
              <a:gd name="connsiteY134" fmla="*/ 3068248 h 4029820"/>
              <a:gd name="connsiteX135" fmla="*/ 154885 w 3647531"/>
              <a:gd name="connsiteY135" fmla="*/ 3096823 h 4029820"/>
              <a:gd name="connsiteX136" fmla="*/ 116785 w 3647531"/>
              <a:gd name="connsiteY136" fmla="*/ 3127780 h 4029820"/>
              <a:gd name="connsiteX137" fmla="*/ 28678 w 3647531"/>
              <a:gd name="connsiteY137" fmla="*/ 3273036 h 4029820"/>
              <a:gd name="connsiteX138" fmla="*/ 103 w 3647531"/>
              <a:gd name="connsiteY138" fmla="*/ 3365905 h 4029820"/>
              <a:gd name="connsiteX139" fmla="*/ 31060 w 3647531"/>
              <a:gd name="connsiteY139" fmla="*/ 3384955 h 4029820"/>
              <a:gd name="connsiteX140" fmla="*/ 138217 w 3647531"/>
              <a:gd name="connsiteY140" fmla="*/ 3377811 h 4029820"/>
              <a:gd name="connsiteX141" fmla="*/ 204891 w 3647531"/>
              <a:gd name="connsiteY141" fmla="*/ 3396861 h 4029820"/>
              <a:gd name="connsiteX142" fmla="*/ 285853 w 3647531"/>
              <a:gd name="connsiteY142" fmla="*/ 3404005 h 4029820"/>
              <a:gd name="connsiteX143" fmla="*/ 316810 w 3647531"/>
              <a:gd name="connsiteY143" fmla="*/ 3404005 h 4029820"/>
              <a:gd name="connsiteX144" fmla="*/ 326335 w 3647531"/>
              <a:gd name="connsiteY144" fmla="*/ 3439723 h 4029820"/>
              <a:gd name="connsiteX145" fmla="*/ 345384 w 3647531"/>
              <a:gd name="connsiteY145" fmla="*/ 3527830 h 4029820"/>
              <a:gd name="connsiteX146" fmla="*/ 338241 w 3647531"/>
              <a:gd name="connsiteY146" fmla="*/ 3577836 h 4029820"/>
              <a:gd name="connsiteX147" fmla="*/ 331097 w 3647531"/>
              <a:gd name="connsiteY147" fmla="*/ 3601648 h 4029820"/>
              <a:gd name="connsiteX148" fmla="*/ 333479 w 3647531"/>
              <a:gd name="connsiteY148" fmla="*/ 3642130 h 4029820"/>
              <a:gd name="connsiteX149" fmla="*/ 541124 w 3647531"/>
              <a:gd name="connsiteY149" fmla="*/ 3944072 h 4029820"/>
              <a:gd name="connsiteX0" fmla="*/ 556364 w 3623451"/>
              <a:gd name="connsiteY0" fmla="*/ 3947717 h 4029655"/>
              <a:gd name="connsiteX1" fmla="*/ 666854 w 3623451"/>
              <a:gd name="connsiteY1" fmla="*/ 3978197 h 4029655"/>
              <a:gd name="connsiteX2" fmla="*/ 697334 w 3623451"/>
              <a:gd name="connsiteY2" fmla="*/ 3962957 h 4029655"/>
              <a:gd name="connsiteX3" fmla="*/ 758294 w 3623451"/>
              <a:gd name="connsiteY3" fmla="*/ 3905807 h 4029655"/>
              <a:gd name="connsiteX4" fmla="*/ 788774 w 3623451"/>
              <a:gd name="connsiteY4" fmla="*/ 3894377 h 4029655"/>
              <a:gd name="connsiteX5" fmla="*/ 819254 w 3623451"/>
              <a:gd name="connsiteY5" fmla="*/ 4016297 h 4029655"/>
              <a:gd name="connsiteX6" fmla="*/ 899264 w 3623451"/>
              <a:gd name="connsiteY6" fmla="*/ 4023917 h 4029655"/>
              <a:gd name="connsiteX7" fmla="*/ 944984 w 3623451"/>
              <a:gd name="connsiteY7" fmla="*/ 3993437 h 4029655"/>
              <a:gd name="connsiteX8" fmla="*/ 979274 w 3623451"/>
              <a:gd name="connsiteY8" fmla="*/ 3982007 h 4029655"/>
              <a:gd name="connsiteX9" fmla="*/ 1036424 w 3623451"/>
              <a:gd name="connsiteY9" fmla="*/ 3997247 h 4029655"/>
              <a:gd name="connsiteX10" fmla="*/ 1070714 w 3623451"/>
              <a:gd name="connsiteY10" fmla="*/ 3962957 h 4029655"/>
              <a:gd name="connsiteX11" fmla="*/ 1101194 w 3623451"/>
              <a:gd name="connsiteY11" fmla="*/ 3901997 h 4029655"/>
              <a:gd name="connsiteX12" fmla="*/ 1112624 w 3623451"/>
              <a:gd name="connsiteY12" fmla="*/ 3875327 h 4029655"/>
              <a:gd name="connsiteX13" fmla="*/ 1127864 w 3623451"/>
              <a:gd name="connsiteY13" fmla="*/ 3810557 h 4029655"/>
              <a:gd name="connsiteX14" fmla="*/ 1177394 w 3623451"/>
              <a:gd name="connsiteY14" fmla="*/ 3741977 h 4029655"/>
              <a:gd name="connsiteX15" fmla="*/ 1230734 w 3623451"/>
              <a:gd name="connsiteY15" fmla="*/ 3726737 h 4029655"/>
              <a:gd name="connsiteX16" fmla="*/ 1261214 w 3623451"/>
              <a:gd name="connsiteY16" fmla="*/ 3722927 h 4029655"/>
              <a:gd name="connsiteX17" fmla="*/ 1306934 w 3623451"/>
              <a:gd name="connsiteY17" fmla="*/ 3730547 h 4029655"/>
              <a:gd name="connsiteX18" fmla="*/ 1390754 w 3623451"/>
              <a:gd name="connsiteY18" fmla="*/ 3738167 h 4029655"/>
              <a:gd name="connsiteX19" fmla="*/ 1413614 w 3623451"/>
              <a:gd name="connsiteY19" fmla="*/ 3745787 h 4029655"/>
              <a:gd name="connsiteX20" fmla="*/ 1451714 w 3623451"/>
              <a:gd name="connsiteY20" fmla="*/ 3726737 h 4029655"/>
              <a:gd name="connsiteX21" fmla="*/ 1501244 w 3623451"/>
              <a:gd name="connsiteY21" fmla="*/ 3711497 h 4029655"/>
              <a:gd name="connsiteX22" fmla="*/ 1550774 w 3623451"/>
              <a:gd name="connsiteY22" fmla="*/ 3707687 h 4029655"/>
              <a:gd name="connsiteX23" fmla="*/ 1585064 w 3623451"/>
              <a:gd name="connsiteY23" fmla="*/ 3700067 h 4029655"/>
              <a:gd name="connsiteX24" fmla="*/ 1634594 w 3623451"/>
              <a:gd name="connsiteY24" fmla="*/ 3658157 h 4029655"/>
              <a:gd name="connsiteX25" fmla="*/ 1668884 w 3623451"/>
              <a:gd name="connsiteY25" fmla="*/ 3612437 h 4029655"/>
              <a:gd name="connsiteX26" fmla="*/ 1661264 w 3623451"/>
              <a:gd name="connsiteY26" fmla="*/ 3578147 h 4029655"/>
              <a:gd name="connsiteX27" fmla="*/ 1767944 w 3623451"/>
              <a:gd name="connsiteY27" fmla="*/ 3501947 h 4029655"/>
              <a:gd name="connsiteX28" fmla="*/ 1836524 w 3623451"/>
              <a:gd name="connsiteY28" fmla="*/ 3467657 h 4029655"/>
              <a:gd name="connsiteX29" fmla="*/ 1912724 w 3623451"/>
              <a:gd name="connsiteY29" fmla="*/ 3444797 h 4029655"/>
              <a:gd name="connsiteX30" fmla="*/ 1958444 w 3623451"/>
              <a:gd name="connsiteY30" fmla="*/ 3406697 h 4029655"/>
              <a:gd name="connsiteX31" fmla="*/ 2042264 w 3623451"/>
              <a:gd name="connsiteY31" fmla="*/ 3380027 h 4029655"/>
              <a:gd name="connsiteX32" fmla="*/ 2099414 w 3623451"/>
              <a:gd name="connsiteY32" fmla="*/ 3372407 h 4029655"/>
              <a:gd name="connsiteX33" fmla="*/ 2118464 w 3623451"/>
              <a:gd name="connsiteY33" fmla="*/ 3360977 h 4029655"/>
              <a:gd name="connsiteX34" fmla="*/ 2118464 w 3623451"/>
              <a:gd name="connsiteY34" fmla="*/ 3334307 h 4029655"/>
              <a:gd name="connsiteX35" fmla="*/ 2156564 w 3623451"/>
              <a:gd name="connsiteY35" fmla="*/ 3307637 h 4029655"/>
              <a:gd name="connsiteX36" fmla="*/ 2236574 w 3623451"/>
              <a:gd name="connsiteY36" fmla="*/ 3303827 h 4029655"/>
              <a:gd name="connsiteX37" fmla="*/ 2274674 w 3623451"/>
              <a:gd name="connsiteY37" fmla="*/ 3284777 h 4029655"/>
              <a:gd name="connsiteX38" fmla="*/ 2259434 w 3623451"/>
              <a:gd name="connsiteY38" fmla="*/ 3239057 h 4029655"/>
              <a:gd name="connsiteX39" fmla="*/ 2270864 w 3623451"/>
              <a:gd name="connsiteY39" fmla="*/ 3197147 h 4029655"/>
              <a:gd name="connsiteX40" fmla="*/ 2236574 w 3623451"/>
              <a:gd name="connsiteY40" fmla="*/ 3147617 h 4029655"/>
              <a:gd name="connsiteX41" fmla="*/ 2221334 w 3623451"/>
              <a:gd name="connsiteY41" fmla="*/ 3086657 h 4029655"/>
              <a:gd name="connsiteX42" fmla="*/ 2221334 w 3623451"/>
              <a:gd name="connsiteY42" fmla="*/ 3033317 h 4029655"/>
              <a:gd name="connsiteX43" fmla="*/ 2259434 w 3623451"/>
              <a:gd name="connsiteY43" fmla="*/ 2960927 h 4029655"/>
              <a:gd name="connsiteX44" fmla="*/ 2343254 w 3623451"/>
              <a:gd name="connsiteY44" fmla="*/ 2945687 h 4029655"/>
              <a:gd name="connsiteX45" fmla="*/ 2354684 w 3623451"/>
              <a:gd name="connsiteY45" fmla="*/ 2922827 h 4029655"/>
              <a:gd name="connsiteX46" fmla="*/ 2320394 w 3623451"/>
              <a:gd name="connsiteY46" fmla="*/ 2919017 h 4029655"/>
              <a:gd name="connsiteX47" fmla="*/ 2305154 w 3623451"/>
              <a:gd name="connsiteY47" fmla="*/ 2888537 h 4029655"/>
              <a:gd name="connsiteX48" fmla="*/ 2282294 w 3623451"/>
              <a:gd name="connsiteY48" fmla="*/ 2877107 h 4029655"/>
              <a:gd name="connsiteX49" fmla="*/ 2343254 w 3623451"/>
              <a:gd name="connsiteY49" fmla="*/ 2846627 h 4029655"/>
              <a:gd name="connsiteX50" fmla="*/ 2373734 w 3623451"/>
              <a:gd name="connsiteY50" fmla="*/ 2835197 h 4029655"/>
              <a:gd name="connsiteX51" fmla="*/ 2404214 w 3623451"/>
              <a:gd name="connsiteY51" fmla="*/ 2835197 h 4029655"/>
              <a:gd name="connsiteX52" fmla="*/ 2415644 w 3623451"/>
              <a:gd name="connsiteY52" fmla="*/ 2850437 h 4029655"/>
              <a:gd name="connsiteX53" fmla="*/ 2434694 w 3623451"/>
              <a:gd name="connsiteY53" fmla="*/ 2816147 h 4029655"/>
              <a:gd name="connsiteX54" fmla="*/ 2411834 w 3623451"/>
              <a:gd name="connsiteY54" fmla="*/ 2774237 h 4029655"/>
              <a:gd name="connsiteX55" fmla="*/ 2392784 w 3623451"/>
              <a:gd name="connsiteY55" fmla="*/ 2652317 h 4029655"/>
              <a:gd name="connsiteX56" fmla="*/ 2366114 w 3623451"/>
              <a:gd name="connsiteY56" fmla="*/ 2576117 h 4029655"/>
              <a:gd name="connsiteX57" fmla="*/ 2350874 w 3623451"/>
              <a:gd name="connsiteY57" fmla="*/ 2518967 h 4029655"/>
              <a:gd name="connsiteX58" fmla="*/ 2320394 w 3623451"/>
              <a:gd name="connsiteY58" fmla="*/ 2458007 h 4029655"/>
              <a:gd name="connsiteX59" fmla="*/ 2301344 w 3623451"/>
              <a:gd name="connsiteY59" fmla="*/ 2412287 h 4029655"/>
              <a:gd name="connsiteX60" fmla="*/ 2308964 w 3623451"/>
              <a:gd name="connsiteY60" fmla="*/ 2324657 h 4029655"/>
              <a:gd name="connsiteX61" fmla="*/ 2312774 w 3623451"/>
              <a:gd name="connsiteY61" fmla="*/ 2313227 h 4029655"/>
              <a:gd name="connsiteX62" fmla="*/ 2297534 w 3623451"/>
              <a:gd name="connsiteY62" fmla="*/ 2297987 h 4029655"/>
              <a:gd name="connsiteX63" fmla="*/ 2293724 w 3623451"/>
              <a:gd name="connsiteY63" fmla="*/ 2210357 h 4029655"/>
              <a:gd name="connsiteX64" fmla="*/ 2293724 w 3623451"/>
              <a:gd name="connsiteY64" fmla="*/ 2187497 h 4029655"/>
              <a:gd name="connsiteX65" fmla="*/ 2331824 w 3623451"/>
              <a:gd name="connsiteY65" fmla="*/ 2134157 h 4029655"/>
              <a:gd name="connsiteX66" fmla="*/ 2308964 w 3623451"/>
              <a:gd name="connsiteY66" fmla="*/ 2107487 h 4029655"/>
              <a:gd name="connsiteX67" fmla="*/ 2267054 w 3623451"/>
              <a:gd name="connsiteY67" fmla="*/ 2103677 h 4029655"/>
              <a:gd name="connsiteX68" fmla="*/ 2240384 w 3623451"/>
              <a:gd name="connsiteY68" fmla="*/ 2099867 h 4029655"/>
              <a:gd name="connsiteX69" fmla="*/ 2171804 w 3623451"/>
              <a:gd name="connsiteY69" fmla="*/ 2096057 h 4029655"/>
              <a:gd name="connsiteX70" fmla="*/ 2137514 w 3623451"/>
              <a:gd name="connsiteY70" fmla="*/ 2061767 h 4029655"/>
              <a:gd name="connsiteX71" fmla="*/ 2183234 w 3623451"/>
              <a:gd name="connsiteY71" fmla="*/ 2012237 h 4029655"/>
              <a:gd name="connsiteX72" fmla="*/ 2244194 w 3623451"/>
              <a:gd name="connsiteY72" fmla="*/ 1996997 h 4029655"/>
              <a:gd name="connsiteX73" fmla="*/ 2305154 w 3623451"/>
              <a:gd name="connsiteY73" fmla="*/ 2000807 h 4029655"/>
              <a:gd name="connsiteX74" fmla="*/ 2354684 w 3623451"/>
              <a:gd name="connsiteY74" fmla="*/ 1962707 h 4029655"/>
              <a:gd name="connsiteX75" fmla="*/ 2396594 w 3623451"/>
              <a:gd name="connsiteY75" fmla="*/ 1962707 h 4029655"/>
              <a:gd name="connsiteX76" fmla="*/ 2438504 w 3623451"/>
              <a:gd name="connsiteY76" fmla="*/ 1955087 h 4029655"/>
              <a:gd name="connsiteX77" fmla="*/ 2545184 w 3623451"/>
              <a:gd name="connsiteY77" fmla="*/ 1920797 h 4029655"/>
              <a:gd name="connsiteX78" fmla="*/ 2617574 w 3623451"/>
              <a:gd name="connsiteY78" fmla="*/ 1897937 h 4029655"/>
              <a:gd name="connsiteX79" fmla="*/ 2674724 w 3623451"/>
              <a:gd name="connsiteY79" fmla="*/ 1875077 h 4029655"/>
              <a:gd name="connsiteX80" fmla="*/ 2731874 w 3623451"/>
              <a:gd name="connsiteY80" fmla="*/ 1856027 h 4029655"/>
              <a:gd name="connsiteX81" fmla="*/ 2750924 w 3623451"/>
              <a:gd name="connsiteY81" fmla="*/ 1901747 h 4029655"/>
              <a:gd name="connsiteX82" fmla="*/ 2785214 w 3623451"/>
              <a:gd name="connsiteY82" fmla="*/ 1943657 h 4029655"/>
              <a:gd name="connsiteX83" fmla="*/ 2846174 w 3623451"/>
              <a:gd name="connsiteY83" fmla="*/ 1928417 h 4029655"/>
              <a:gd name="connsiteX84" fmla="*/ 2884274 w 3623451"/>
              <a:gd name="connsiteY84" fmla="*/ 1913177 h 4029655"/>
              <a:gd name="connsiteX85" fmla="*/ 2914754 w 3623451"/>
              <a:gd name="connsiteY85" fmla="*/ 1920797 h 4029655"/>
              <a:gd name="connsiteX86" fmla="*/ 2964284 w 3623451"/>
              <a:gd name="connsiteY86" fmla="*/ 1955087 h 4029655"/>
              <a:gd name="connsiteX87" fmla="*/ 2998574 w 3623451"/>
              <a:gd name="connsiteY87" fmla="*/ 1936037 h 4029655"/>
              <a:gd name="connsiteX88" fmla="*/ 2998574 w 3623451"/>
              <a:gd name="connsiteY88" fmla="*/ 1909367 h 4029655"/>
              <a:gd name="connsiteX89" fmla="*/ 3013814 w 3623451"/>
              <a:gd name="connsiteY89" fmla="*/ 1871267 h 4029655"/>
              <a:gd name="connsiteX90" fmla="*/ 3010004 w 3623451"/>
              <a:gd name="connsiteY90" fmla="*/ 1810307 h 4029655"/>
              <a:gd name="connsiteX91" fmla="*/ 2952854 w 3623451"/>
              <a:gd name="connsiteY91" fmla="*/ 1795067 h 4029655"/>
              <a:gd name="connsiteX92" fmla="*/ 2910944 w 3623451"/>
              <a:gd name="connsiteY92" fmla="*/ 1791257 h 4029655"/>
              <a:gd name="connsiteX93" fmla="*/ 2907134 w 3623451"/>
              <a:gd name="connsiteY93" fmla="*/ 1749347 h 4029655"/>
              <a:gd name="connsiteX94" fmla="*/ 2929994 w 3623451"/>
              <a:gd name="connsiteY94" fmla="*/ 1669337 h 4029655"/>
              <a:gd name="connsiteX95" fmla="*/ 2960474 w 3623451"/>
              <a:gd name="connsiteY95" fmla="*/ 1623617 h 4029655"/>
              <a:gd name="connsiteX96" fmla="*/ 2979524 w 3623451"/>
              <a:gd name="connsiteY96" fmla="*/ 1570277 h 4029655"/>
              <a:gd name="connsiteX97" fmla="*/ 3002384 w 3623451"/>
              <a:gd name="connsiteY97" fmla="*/ 1509317 h 4029655"/>
              <a:gd name="connsiteX98" fmla="*/ 3029054 w 3623451"/>
              <a:gd name="connsiteY98" fmla="*/ 1425497 h 4029655"/>
              <a:gd name="connsiteX99" fmla="*/ 3029054 w 3623451"/>
              <a:gd name="connsiteY99" fmla="*/ 1383587 h 4029655"/>
              <a:gd name="connsiteX100" fmla="*/ 3048104 w 3623451"/>
              <a:gd name="connsiteY100" fmla="*/ 1318817 h 4029655"/>
              <a:gd name="connsiteX101" fmla="*/ 3067154 w 3623451"/>
              <a:gd name="connsiteY101" fmla="*/ 1257857 h 4029655"/>
              <a:gd name="connsiteX102" fmla="*/ 3074774 w 3623451"/>
              <a:gd name="connsiteY102" fmla="*/ 1212137 h 4029655"/>
              <a:gd name="connsiteX103" fmla="*/ 3109064 w 3623451"/>
              <a:gd name="connsiteY103" fmla="*/ 1162607 h 4029655"/>
              <a:gd name="connsiteX104" fmla="*/ 3112874 w 3623451"/>
              <a:gd name="connsiteY104" fmla="*/ 1128317 h 4029655"/>
              <a:gd name="connsiteX105" fmla="*/ 3128114 w 3623451"/>
              <a:gd name="connsiteY105" fmla="*/ 1097837 h 4029655"/>
              <a:gd name="connsiteX106" fmla="*/ 3128114 w 3623451"/>
              <a:gd name="connsiteY106" fmla="*/ 1059737 h 4029655"/>
              <a:gd name="connsiteX107" fmla="*/ 3135734 w 3623451"/>
              <a:gd name="connsiteY107" fmla="*/ 1002587 h 4029655"/>
              <a:gd name="connsiteX108" fmla="*/ 3185264 w 3623451"/>
              <a:gd name="connsiteY108" fmla="*/ 1002587 h 4029655"/>
              <a:gd name="connsiteX109" fmla="*/ 3242414 w 3623451"/>
              <a:gd name="connsiteY109" fmla="*/ 1055927 h 4029655"/>
              <a:gd name="connsiteX110" fmla="*/ 3330044 w 3623451"/>
              <a:gd name="connsiteY110" fmla="*/ 1090217 h 4029655"/>
              <a:gd name="connsiteX111" fmla="*/ 3391004 w 3623451"/>
              <a:gd name="connsiteY111" fmla="*/ 1105457 h 4029655"/>
              <a:gd name="connsiteX112" fmla="*/ 3429104 w 3623451"/>
              <a:gd name="connsiteY112" fmla="*/ 1120697 h 4029655"/>
              <a:gd name="connsiteX113" fmla="*/ 3467204 w 3623451"/>
              <a:gd name="connsiteY113" fmla="*/ 1116887 h 4029655"/>
              <a:gd name="connsiteX114" fmla="*/ 3509114 w 3623451"/>
              <a:gd name="connsiteY114" fmla="*/ 1109267 h 4029655"/>
              <a:gd name="connsiteX115" fmla="*/ 3562454 w 3623451"/>
              <a:gd name="connsiteY115" fmla="*/ 1109267 h 4029655"/>
              <a:gd name="connsiteX116" fmla="*/ 3604364 w 3623451"/>
              <a:gd name="connsiteY116" fmla="*/ 1116887 h 4029655"/>
              <a:gd name="connsiteX117" fmla="*/ 3605316 w 3623451"/>
              <a:gd name="connsiteY117" fmla="*/ 771130 h 4029655"/>
              <a:gd name="connsiteX118" fmla="*/ 3598172 w 3623451"/>
              <a:gd name="connsiteY118" fmla="*/ 679690 h 4029655"/>
              <a:gd name="connsiteX119" fmla="*/ 3602934 w 3623451"/>
              <a:gd name="connsiteY119" fmla="*/ 172483 h 4029655"/>
              <a:gd name="connsiteX120" fmla="*/ 3588647 w 3623451"/>
              <a:gd name="connsiteY120" fmla="*/ 43896 h 4029655"/>
              <a:gd name="connsiteX121" fmla="*/ 3193359 w 3623451"/>
              <a:gd name="connsiteY121" fmla="*/ 48657 h 4029655"/>
              <a:gd name="connsiteX122" fmla="*/ 2891893 w 3623451"/>
              <a:gd name="connsiteY122" fmla="*/ 38657 h 4029655"/>
              <a:gd name="connsiteX123" fmla="*/ 2629003 w 3623451"/>
              <a:gd name="connsiteY123" fmla="*/ 553482 h 4029655"/>
              <a:gd name="connsiteX124" fmla="*/ 2398022 w 3623451"/>
              <a:gd name="connsiteY124" fmla="*/ 934482 h 4029655"/>
              <a:gd name="connsiteX125" fmla="*/ 2262291 w 3623451"/>
              <a:gd name="connsiteY125" fmla="*/ 1008301 h 4029655"/>
              <a:gd name="connsiteX126" fmla="*/ 2231334 w 3623451"/>
              <a:gd name="connsiteY126" fmla="*/ 1124983 h 4029655"/>
              <a:gd name="connsiteX127" fmla="*/ 2050359 w 3623451"/>
              <a:gd name="connsiteY127" fmla="*/ 1215471 h 4029655"/>
              <a:gd name="connsiteX128" fmla="*/ 1926534 w 3623451"/>
              <a:gd name="connsiteY128" fmla="*/ 1282146 h 4029655"/>
              <a:gd name="connsiteX129" fmla="*/ 1362178 w 3623451"/>
              <a:gd name="connsiteY129" fmla="*/ 1315483 h 4029655"/>
              <a:gd name="connsiteX130" fmla="*/ 388247 w 3623451"/>
              <a:gd name="connsiteY130" fmla="*/ 1548846 h 4029655"/>
              <a:gd name="connsiteX131" fmla="*/ 362053 w 3623451"/>
              <a:gd name="connsiteY131" fmla="*/ 1711247 h 4029655"/>
              <a:gd name="connsiteX132" fmla="*/ 371578 w 3623451"/>
              <a:gd name="connsiteY132" fmla="*/ 2448958 h 4029655"/>
              <a:gd name="connsiteX133" fmla="*/ 469209 w 3623451"/>
              <a:gd name="connsiteY133" fmla="*/ 2710896 h 4029655"/>
              <a:gd name="connsiteX134" fmla="*/ 364435 w 3623451"/>
              <a:gd name="connsiteY134" fmla="*/ 2977596 h 4029655"/>
              <a:gd name="connsiteX135" fmla="*/ 171553 w 3623451"/>
              <a:gd name="connsiteY135" fmla="*/ 3068083 h 4029655"/>
              <a:gd name="connsiteX136" fmla="*/ 154885 w 3623451"/>
              <a:gd name="connsiteY136" fmla="*/ 3096658 h 4029655"/>
              <a:gd name="connsiteX137" fmla="*/ 116785 w 3623451"/>
              <a:gd name="connsiteY137" fmla="*/ 3127615 h 4029655"/>
              <a:gd name="connsiteX138" fmla="*/ 28678 w 3623451"/>
              <a:gd name="connsiteY138" fmla="*/ 3272871 h 4029655"/>
              <a:gd name="connsiteX139" fmla="*/ 103 w 3623451"/>
              <a:gd name="connsiteY139" fmla="*/ 3365740 h 4029655"/>
              <a:gd name="connsiteX140" fmla="*/ 31060 w 3623451"/>
              <a:gd name="connsiteY140" fmla="*/ 3384790 h 4029655"/>
              <a:gd name="connsiteX141" fmla="*/ 138217 w 3623451"/>
              <a:gd name="connsiteY141" fmla="*/ 3377646 h 4029655"/>
              <a:gd name="connsiteX142" fmla="*/ 204891 w 3623451"/>
              <a:gd name="connsiteY142" fmla="*/ 3396696 h 4029655"/>
              <a:gd name="connsiteX143" fmla="*/ 285853 w 3623451"/>
              <a:gd name="connsiteY143" fmla="*/ 3403840 h 4029655"/>
              <a:gd name="connsiteX144" fmla="*/ 316810 w 3623451"/>
              <a:gd name="connsiteY144" fmla="*/ 3403840 h 4029655"/>
              <a:gd name="connsiteX145" fmla="*/ 326335 w 3623451"/>
              <a:gd name="connsiteY145" fmla="*/ 3439558 h 4029655"/>
              <a:gd name="connsiteX146" fmla="*/ 345384 w 3623451"/>
              <a:gd name="connsiteY146" fmla="*/ 3527665 h 4029655"/>
              <a:gd name="connsiteX147" fmla="*/ 338241 w 3623451"/>
              <a:gd name="connsiteY147" fmla="*/ 3577671 h 4029655"/>
              <a:gd name="connsiteX148" fmla="*/ 331097 w 3623451"/>
              <a:gd name="connsiteY148" fmla="*/ 3601483 h 4029655"/>
              <a:gd name="connsiteX149" fmla="*/ 333479 w 3623451"/>
              <a:gd name="connsiteY149" fmla="*/ 3641965 h 4029655"/>
              <a:gd name="connsiteX150" fmla="*/ 541124 w 3623451"/>
              <a:gd name="connsiteY150" fmla="*/ 3943907 h 4029655"/>
              <a:gd name="connsiteX0" fmla="*/ 556364 w 3623451"/>
              <a:gd name="connsiteY0" fmla="*/ 3917858 h 3999796"/>
              <a:gd name="connsiteX1" fmla="*/ 666854 w 3623451"/>
              <a:gd name="connsiteY1" fmla="*/ 3948338 h 3999796"/>
              <a:gd name="connsiteX2" fmla="*/ 697334 w 3623451"/>
              <a:gd name="connsiteY2" fmla="*/ 3933098 h 3999796"/>
              <a:gd name="connsiteX3" fmla="*/ 758294 w 3623451"/>
              <a:gd name="connsiteY3" fmla="*/ 3875948 h 3999796"/>
              <a:gd name="connsiteX4" fmla="*/ 788774 w 3623451"/>
              <a:gd name="connsiteY4" fmla="*/ 3864518 h 3999796"/>
              <a:gd name="connsiteX5" fmla="*/ 819254 w 3623451"/>
              <a:gd name="connsiteY5" fmla="*/ 3986438 h 3999796"/>
              <a:gd name="connsiteX6" fmla="*/ 899264 w 3623451"/>
              <a:gd name="connsiteY6" fmla="*/ 3994058 h 3999796"/>
              <a:gd name="connsiteX7" fmla="*/ 944984 w 3623451"/>
              <a:gd name="connsiteY7" fmla="*/ 3963578 h 3999796"/>
              <a:gd name="connsiteX8" fmla="*/ 979274 w 3623451"/>
              <a:gd name="connsiteY8" fmla="*/ 3952148 h 3999796"/>
              <a:gd name="connsiteX9" fmla="*/ 1036424 w 3623451"/>
              <a:gd name="connsiteY9" fmla="*/ 3967388 h 3999796"/>
              <a:gd name="connsiteX10" fmla="*/ 1070714 w 3623451"/>
              <a:gd name="connsiteY10" fmla="*/ 3933098 h 3999796"/>
              <a:gd name="connsiteX11" fmla="*/ 1101194 w 3623451"/>
              <a:gd name="connsiteY11" fmla="*/ 3872138 h 3999796"/>
              <a:gd name="connsiteX12" fmla="*/ 1112624 w 3623451"/>
              <a:gd name="connsiteY12" fmla="*/ 3845468 h 3999796"/>
              <a:gd name="connsiteX13" fmla="*/ 1127864 w 3623451"/>
              <a:gd name="connsiteY13" fmla="*/ 3780698 h 3999796"/>
              <a:gd name="connsiteX14" fmla="*/ 1177394 w 3623451"/>
              <a:gd name="connsiteY14" fmla="*/ 3712118 h 3999796"/>
              <a:gd name="connsiteX15" fmla="*/ 1230734 w 3623451"/>
              <a:gd name="connsiteY15" fmla="*/ 3696878 h 3999796"/>
              <a:gd name="connsiteX16" fmla="*/ 1261214 w 3623451"/>
              <a:gd name="connsiteY16" fmla="*/ 3693068 h 3999796"/>
              <a:gd name="connsiteX17" fmla="*/ 1306934 w 3623451"/>
              <a:gd name="connsiteY17" fmla="*/ 3700688 h 3999796"/>
              <a:gd name="connsiteX18" fmla="*/ 1390754 w 3623451"/>
              <a:gd name="connsiteY18" fmla="*/ 3708308 h 3999796"/>
              <a:gd name="connsiteX19" fmla="*/ 1413614 w 3623451"/>
              <a:gd name="connsiteY19" fmla="*/ 3715928 h 3999796"/>
              <a:gd name="connsiteX20" fmla="*/ 1451714 w 3623451"/>
              <a:gd name="connsiteY20" fmla="*/ 3696878 h 3999796"/>
              <a:gd name="connsiteX21" fmla="*/ 1501244 w 3623451"/>
              <a:gd name="connsiteY21" fmla="*/ 3681638 h 3999796"/>
              <a:gd name="connsiteX22" fmla="*/ 1550774 w 3623451"/>
              <a:gd name="connsiteY22" fmla="*/ 3677828 h 3999796"/>
              <a:gd name="connsiteX23" fmla="*/ 1585064 w 3623451"/>
              <a:gd name="connsiteY23" fmla="*/ 3670208 h 3999796"/>
              <a:gd name="connsiteX24" fmla="*/ 1634594 w 3623451"/>
              <a:gd name="connsiteY24" fmla="*/ 3628298 h 3999796"/>
              <a:gd name="connsiteX25" fmla="*/ 1668884 w 3623451"/>
              <a:gd name="connsiteY25" fmla="*/ 3582578 h 3999796"/>
              <a:gd name="connsiteX26" fmla="*/ 1661264 w 3623451"/>
              <a:gd name="connsiteY26" fmla="*/ 3548288 h 3999796"/>
              <a:gd name="connsiteX27" fmla="*/ 1767944 w 3623451"/>
              <a:gd name="connsiteY27" fmla="*/ 3472088 h 3999796"/>
              <a:gd name="connsiteX28" fmla="*/ 1836524 w 3623451"/>
              <a:gd name="connsiteY28" fmla="*/ 3437798 h 3999796"/>
              <a:gd name="connsiteX29" fmla="*/ 1912724 w 3623451"/>
              <a:gd name="connsiteY29" fmla="*/ 3414938 h 3999796"/>
              <a:gd name="connsiteX30" fmla="*/ 1958444 w 3623451"/>
              <a:gd name="connsiteY30" fmla="*/ 3376838 h 3999796"/>
              <a:gd name="connsiteX31" fmla="*/ 2042264 w 3623451"/>
              <a:gd name="connsiteY31" fmla="*/ 3350168 h 3999796"/>
              <a:gd name="connsiteX32" fmla="*/ 2099414 w 3623451"/>
              <a:gd name="connsiteY32" fmla="*/ 3342548 h 3999796"/>
              <a:gd name="connsiteX33" fmla="*/ 2118464 w 3623451"/>
              <a:gd name="connsiteY33" fmla="*/ 3331118 h 3999796"/>
              <a:gd name="connsiteX34" fmla="*/ 2118464 w 3623451"/>
              <a:gd name="connsiteY34" fmla="*/ 3304448 h 3999796"/>
              <a:gd name="connsiteX35" fmla="*/ 2156564 w 3623451"/>
              <a:gd name="connsiteY35" fmla="*/ 3277778 h 3999796"/>
              <a:gd name="connsiteX36" fmla="*/ 2236574 w 3623451"/>
              <a:gd name="connsiteY36" fmla="*/ 3273968 h 3999796"/>
              <a:gd name="connsiteX37" fmla="*/ 2274674 w 3623451"/>
              <a:gd name="connsiteY37" fmla="*/ 3254918 h 3999796"/>
              <a:gd name="connsiteX38" fmla="*/ 2259434 w 3623451"/>
              <a:gd name="connsiteY38" fmla="*/ 3209198 h 3999796"/>
              <a:gd name="connsiteX39" fmla="*/ 2270864 w 3623451"/>
              <a:gd name="connsiteY39" fmla="*/ 3167288 h 3999796"/>
              <a:gd name="connsiteX40" fmla="*/ 2236574 w 3623451"/>
              <a:gd name="connsiteY40" fmla="*/ 3117758 h 3999796"/>
              <a:gd name="connsiteX41" fmla="*/ 2221334 w 3623451"/>
              <a:gd name="connsiteY41" fmla="*/ 3056798 h 3999796"/>
              <a:gd name="connsiteX42" fmla="*/ 2221334 w 3623451"/>
              <a:gd name="connsiteY42" fmla="*/ 3003458 h 3999796"/>
              <a:gd name="connsiteX43" fmla="*/ 2259434 w 3623451"/>
              <a:gd name="connsiteY43" fmla="*/ 2931068 h 3999796"/>
              <a:gd name="connsiteX44" fmla="*/ 2343254 w 3623451"/>
              <a:gd name="connsiteY44" fmla="*/ 2915828 h 3999796"/>
              <a:gd name="connsiteX45" fmla="*/ 2354684 w 3623451"/>
              <a:gd name="connsiteY45" fmla="*/ 2892968 h 3999796"/>
              <a:gd name="connsiteX46" fmla="*/ 2320394 w 3623451"/>
              <a:gd name="connsiteY46" fmla="*/ 2889158 h 3999796"/>
              <a:gd name="connsiteX47" fmla="*/ 2305154 w 3623451"/>
              <a:gd name="connsiteY47" fmla="*/ 2858678 h 3999796"/>
              <a:gd name="connsiteX48" fmla="*/ 2282294 w 3623451"/>
              <a:gd name="connsiteY48" fmla="*/ 2847248 h 3999796"/>
              <a:gd name="connsiteX49" fmla="*/ 2343254 w 3623451"/>
              <a:gd name="connsiteY49" fmla="*/ 2816768 h 3999796"/>
              <a:gd name="connsiteX50" fmla="*/ 2373734 w 3623451"/>
              <a:gd name="connsiteY50" fmla="*/ 2805338 h 3999796"/>
              <a:gd name="connsiteX51" fmla="*/ 2404214 w 3623451"/>
              <a:gd name="connsiteY51" fmla="*/ 2805338 h 3999796"/>
              <a:gd name="connsiteX52" fmla="*/ 2415644 w 3623451"/>
              <a:gd name="connsiteY52" fmla="*/ 2820578 h 3999796"/>
              <a:gd name="connsiteX53" fmla="*/ 2434694 w 3623451"/>
              <a:gd name="connsiteY53" fmla="*/ 2786288 h 3999796"/>
              <a:gd name="connsiteX54" fmla="*/ 2411834 w 3623451"/>
              <a:gd name="connsiteY54" fmla="*/ 2744378 h 3999796"/>
              <a:gd name="connsiteX55" fmla="*/ 2392784 w 3623451"/>
              <a:gd name="connsiteY55" fmla="*/ 2622458 h 3999796"/>
              <a:gd name="connsiteX56" fmla="*/ 2366114 w 3623451"/>
              <a:gd name="connsiteY56" fmla="*/ 2546258 h 3999796"/>
              <a:gd name="connsiteX57" fmla="*/ 2350874 w 3623451"/>
              <a:gd name="connsiteY57" fmla="*/ 2489108 h 3999796"/>
              <a:gd name="connsiteX58" fmla="*/ 2320394 w 3623451"/>
              <a:gd name="connsiteY58" fmla="*/ 2428148 h 3999796"/>
              <a:gd name="connsiteX59" fmla="*/ 2301344 w 3623451"/>
              <a:gd name="connsiteY59" fmla="*/ 2382428 h 3999796"/>
              <a:gd name="connsiteX60" fmla="*/ 2308964 w 3623451"/>
              <a:gd name="connsiteY60" fmla="*/ 2294798 h 3999796"/>
              <a:gd name="connsiteX61" fmla="*/ 2312774 w 3623451"/>
              <a:gd name="connsiteY61" fmla="*/ 2283368 h 3999796"/>
              <a:gd name="connsiteX62" fmla="*/ 2297534 w 3623451"/>
              <a:gd name="connsiteY62" fmla="*/ 2268128 h 3999796"/>
              <a:gd name="connsiteX63" fmla="*/ 2293724 w 3623451"/>
              <a:gd name="connsiteY63" fmla="*/ 2180498 h 3999796"/>
              <a:gd name="connsiteX64" fmla="*/ 2293724 w 3623451"/>
              <a:gd name="connsiteY64" fmla="*/ 2157638 h 3999796"/>
              <a:gd name="connsiteX65" fmla="*/ 2331824 w 3623451"/>
              <a:gd name="connsiteY65" fmla="*/ 2104298 h 3999796"/>
              <a:gd name="connsiteX66" fmla="*/ 2308964 w 3623451"/>
              <a:gd name="connsiteY66" fmla="*/ 2077628 h 3999796"/>
              <a:gd name="connsiteX67" fmla="*/ 2267054 w 3623451"/>
              <a:gd name="connsiteY67" fmla="*/ 2073818 h 3999796"/>
              <a:gd name="connsiteX68" fmla="*/ 2240384 w 3623451"/>
              <a:gd name="connsiteY68" fmla="*/ 2070008 h 3999796"/>
              <a:gd name="connsiteX69" fmla="*/ 2171804 w 3623451"/>
              <a:gd name="connsiteY69" fmla="*/ 2066198 h 3999796"/>
              <a:gd name="connsiteX70" fmla="*/ 2137514 w 3623451"/>
              <a:gd name="connsiteY70" fmla="*/ 2031908 h 3999796"/>
              <a:gd name="connsiteX71" fmla="*/ 2183234 w 3623451"/>
              <a:gd name="connsiteY71" fmla="*/ 1982378 h 3999796"/>
              <a:gd name="connsiteX72" fmla="*/ 2244194 w 3623451"/>
              <a:gd name="connsiteY72" fmla="*/ 1967138 h 3999796"/>
              <a:gd name="connsiteX73" fmla="*/ 2305154 w 3623451"/>
              <a:gd name="connsiteY73" fmla="*/ 1970948 h 3999796"/>
              <a:gd name="connsiteX74" fmla="*/ 2354684 w 3623451"/>
              <a:gd name="connsiteY74" fmla="*/ 1932848 h 3999796"/>
              <a:gd name="connsiteX75" fmla="*/ 2396594 w 3623451"/>
              <a:gd name="connsiteY75" fmla="*/ 1932848 h 3999796"/>
              <a:gd name="connsiteX76" fmla="*/ 2438504 w 3623451"/>
              <a:gd name="connsiteY76" fmla="*/ 1925228 h 3999796"/>
              <a:gd name="connsiteX77" fmla="*/ 2545184 w 3623451"/>
              <a:gd name="connsiteY77" fmla="*/ 1890938 h 3999796"/>
              <a:gd name="connsiteX78" fmla="*/ 2617574 w 3623451"/>
              <a:gd name="connsiteY78" fmla="*/ 1868078 h 3999796"/>
              <a:gd name="connsiteX79" fmla="*/ 2674724 w 3623451"/>
              <a:gd name="connsiteY79" fmla="*/ 1845218 h 3999796"/>
              <a:gd name="connsiteX80" fmla="*/ 2731874 w 3623451"/>
              <a:gd name="connsiteY80" fmla="*/ 1826168 h 3999796"/>
              <a:gd name="connsiteX81" fmla="*/ 2750924 w 3623451"/>
              <a:gd name="connsiteY81" fmla="*/ 1871888 h 3999796"/>
              <a:gd name="connsiteX82" fmla="*/ 2785214 w 3623451"/>
              <a:gd name="connsiteY82" fmla="*/ 1913798 h 3999796"/>
              <a:gd name="connsiteX83" fmla="*/ 2846174 w 3623451"/>
              <a:gd name="connsiteY83" fmla="*/ 1898558 h 3999796"/>
              <a:gd name="connsiteX84" fmla="*/ 2884274 w 3623451"/>
              <a:gd name="connsiteY84" fmla="*/ 1883318 h 3999796"/>
              <a:gd name="connsiteX85" fmla="*/ 2914754 w 3623451"/>
              <a:gd name="connsiteY85" fmla="*/ 1890938 h 3999796"/>
              <a:gd name="connsiteX86" fmla="*/ 2964284 w 3623451"/>
              <a:gd name="connsiteY86" fmla="*/ 1925228 h 3999796"/>
              <a:gd name="connsiteX87" fmla="*/ 2998574 w 3623451"/>
              <a:gd name="connsiteY87" fmla="*/ 1906178 h 3999796"/>
              <a:gd name="connsiteX88" fmla="*/ 2998574 w 3623451"/>
              <a:gd name="connsiteY88" fmla="*/ 1879508 h 3999796"/>
              <a:gd name="connsiteX89" fmla="*/ 3013814 w 3623451"/>
              <a:gd name="connsiteY89" fmla="*/ 1841408 h 3999796"/>
              <a:gd name="connsiteX90" fmla="*/ 3010004 w 3623451"/>
              <a:gd name="connsiteY90" fmla="*/ 1780448 h 3999796"/>
              <a:gd name="connsiteX91" fmla="*/ 2952854 w 3623451"/>
              <a:gd name="connsiteY91" fmla="*/ 1765208 h 3999796"/>
              <a:gd name="connsiteX92" fmla="*/ 2910944 w 3623451"/>
              <a:gd name="connsiteY92" fmla="*/ 1761398 h 3999796"/>
              <a:gd name="connsiteX93" fmla="*/ 2907134 w 3623451"/>
              <a:gd name="connsiteY93" fmla="*/ 1719488 h 3999796"/>
              <a:gd name="connsiteX94" fmla="*/ 2929994 w 3623451"/>
              <a:gd name="connsiteY94" fmla="*/ 1639478 h 3999796"/>
              <a:gd name="connsiteX95" fmla="*/ 2960474 w 3623451"/>
              <a:gd name="connsiteY95" fmla="*/ 1593758 h 3999796"/>
              <a:gd name="connsiteX96" fmla="*/ 2979524 w 3623451"/>
              <a:gd name="connsiteY96" fmla="*/ 1540418 h 3999796"/>
              <a:gd name="connsiteX97" fmla="*/ 3002384 w 3623451"/>
              <a:gd name="connsiteY97" fmla="*/ 1479458 h 3999796"/>
              <a:gd name="connsiteX98" fmla="*/ 3029054 w 3623451"/>
              <a:gd name="connsiteY98" fmla="*/ 1395638 h 3999796"/>
              <a:gd name="connsiteX99" fmla="*/ 3029054 w 3623451"/>
              <a:gd name="connsiteY99" fmla="*/ 1353728 h 3999796"/>
              <a:gd name="connsiteX100" fmla="*/ 3048104 w 3623451"/>
              <a:gd name="connsiteY100" fmla="*/ 1288958 h 3999796"/>
              <a:gd name="connsiteX101" fmla="*/ 3067154 w 3623451"/>
              <a:gd name="connsiteY101" fmla="*/ 1227998 h 3999796"/>
              <a:gd name="connsiteX102" fmla="*/ 3074774 w 3623451"/>
              <a:gd name="connsiteY102" fmla="*/ 1182278 h 3999796"/>
              <a:gd name="connsiteX103" fmla="*/ 3109064 w 3623451"/>
              <a:gd name="connsiteY103" fmla="*/ 1132748 h 3999796"/>
              <a:gd name="connsiteX104" fmla="*/ 3112874 w 3623451"/>
              <a:gd name="connsiteY104" fmla="*/ 1098458 h 3999796"/>
              <a:gd name="connsiteX105" fmla="*/ 3128114 w 3623451"/>
              <a:gd name="connsiteY105" fmla="*/ 1067978 h 3999796"/>
              <a:gd name="connsiteX106" fmla="*/ 3128114 w 3623451"/>
              <a:gd name="connsiteY106" fmla="*/ 1029878 h 3999796"/>
              <a:gd name="connsiteX107" fmla="*/ 3135734 w 3623451"/>
              <a:gd name="connsiteY107" fmla="*/ 972728 h 3999796"/>
              <a:gd name="connsiteX108" fmla="*/ 3185264 w 3623451"/>
              <a:gd name="connsiteY108" fmla="*/ 972728 h 3999796"/>
              <a:gd name="connsiteX109" fmla="*/ 3242414 w 3623451"/>
              <a:gd name="connsiteY109" fmla="*/ 1026068 h 3999796"/>
              <a:gd name="connsiteX110" fmla="*/ 3330044 w 3623451"/>
              <a:gd name="connsiteY110" fmla="*/ 1060358 h 3999796"/>
              <a:gd name="connsiteX111" fmla="*/ 3391004 w 3623451"/>
              <a:gd name="connsiteY111" fmla="*/ 1075598 h 3999796"/>
              <a:gd name="connsiteX112" fmla="*/ 3429104 w 3623451"/>
              <a:gd name="connsiteY112" fmla="*/ 1090838 h 3999796"/>
              <a:gd name="connsiteX113" fmla="*/ 3467204 w 3623451"/>
              <a:gd name="connsiteY113" fmla="*/ 1087028 h 3999796"/>
              <a:gd name="connsiteX114" fmla="*/ 3509114 w 3623451"/>
              <a:gd name="connsiteY114" fmla="*/ 1079408 h 3999796"/>
              <a:gd name="connsiteX115" fmla="*/ 3562454 w 3623451"/>
              <a:gd name="connsiteY115" fmla="*/ 1079408 h 3999796"/>
              <a:gd name="connsiteX116" fmla="*/ 3604364 w 3623451"/>
              <a:gd name="connsiteY116" fmla="*/ 1087028 h 3999796"/>
              <a:gd name="connsiteX117" fmla="*/ 3605316 w 3623451"/>
              <a:gd name="connsiteY117" fmla="*/ 741271 h 3999796"/>
              <a:gd name="connsiteX118" fmla="*/ 3598172 w 3623451"/>
              <a:gd name="connsiteY118" fmla="*/ 649831 h 3999796"/>
              <a:gd name="connsiteX119" fmla="*/ 3602934 w 3623451"/>
              <a:gd name="connsiteY119" fmla="*/ 142624 h 3999796"/>
              <a:gd name="connsiteX120" fmla="*/ 3588647 w 3623451"/>
              <a:gd name="connsiteY120" fmla="*/ 14037 h 3999796"/>
              <a:gd name="connsiteX121" fmla="*/ 3193359 w 3623451"/>
              <a:gd name="connsiteY121" fmla="*/ 18798 h 3999796"/>
              <a:gd name="connsiteX122" fmla="*/ 2891893 w 3623451"/>
              <a:gd name="connsiteY122" fmla="*/ 8798 h 3999796"/>
              <a:gd name="connsiteX123" fmla="*/ 2786166 w 3623451"/>
              <a:gd name="connsiteY123" fmla="*/ 152148 h 3999796"/>
              <a:gd name="connsiteX124" fmla="*/ 2629003 w 3623451"/>
              <a:gd name="connsiteY124" fmla="*/ 523623 h 3999796"/>
              <a:gd name="connsiteX125" fmla="*/ 2398022 w 3623451"/>
              <a:gd name="connsiteY125" fmla="*/ 904623 h 3999796"/>
              <a:gd name="connsiteX126" fmla="*/ 2262291 w 3623451"/>
              <a:gd name="connsiteY126" fmla="*/ 978442 h 3999796"/>
              <a:gd name="connsiteX127" fmla="*/ 2231334 w 3623451"/>
              <a:gd name="connsiteY127" fmla="*/ 1095124 h 3999796"/>
              <a:gd name="connsiteX128" fmla="*/ 2050359 w 3623451"/>
              <a:gd name="connsiteY128" fmla="*/ 1185612 h 3999796"/>
              <a:gd name="connsiteX129" fmla="*/ 1926534 w 3623451"/>
              <a:gd name="connsiteY129" fmla="*/ 1252287 h 3999796"/>
              <a:gd name="connsiteX130" fmla="*/ 1362178 w 3623451"/>
              <a:gd name="connsiteY130" fmla="*/ 1285624 h 3999796"/>
              <a:gd name="connsiteX131" fmla="*/ 388247 w 3623451"/>
              <a:gd name="connsiteY131" fmla="*/ 1518987 h 3999796"/>
              <a:gd name="connsiteX132" fmla="*/ 362053 w 3623451"/>
              <a:gd name="connsiteY132" fmla="*/ 1681388 h 3999796"/>
              <a:gd name="connsiteX133" fmla="*/ 371578 w 3623451"/>
              <a:gd name="connsiteY133" fmla="*/ 2419099 h 3999796"/>
              <a:gd name="connsiteX134" fmla="*/ 469209 w 3623451"/>
              <a:gd name="connsiteY134" fmla="*/ 2681037 h 3999796"/>
              <a:gd name="connsiteX135" fmla="*/ 364435 w 3623451"/>
              <a:gd name="connsiteY135" fmla="*/ 2947737 h 3999796"/>
              <a:gd name="connsiteX136" fmla="*/ 171553 w 3623451"/>
              <a:gd name="connsiteY136" fmla="*/ 3038224 h 3999796"/>
              <a:gd name="connsiteX137" fmla="*/ 154885 w 3623451"/>
              <a:gd name="connsiteY137" fmla="*/ 3066799 h 3999796"/>
              <a:gd name="connsiteX138" fmla="*/ 116785 w 3623451"/>
              <a:gd name="connsiteY138" fmla="*/ 3097756 h 3999796"/>
              <a:gd name="connsiteX139" fmla="*/ 28678 w 3623451"/>
              <a:gd name="connsiteY139" fmla="*/ 3243012 h 3999796"/>
              <a:gd name="connsiteX140" fmla="*/ 103 w 3623451"/>
              <a:gd name="connsiteY140" fmla="*/ 3335881 h 3999796"/>
              <a:gd name="connsiteX141" fmla="*/ 31060 w 3623451"/>
              <a:gd name="connsiteY141" fmla="*/ 3354931 h 3999796"/>
              <a:gd name="connsiteX142" fmla="*/ 138217 w 3623451"/>
              <a:gd name="connsiteY142" fmla="*/ 3347787 h 3999796"/>
              <a:gd name="connsiteX143" fmla="*/ 204891 w 3623451"/>
              <a:gd name="connsiteY143" fmla="*/ 3366837 h 3999796"/>
              <a:gd name="connsiteX144" fmla="*/ 285853 w 3623451"/>
              <a:gd name="connsiteY144" fmla="*/ 3373981 h 3999796"/>
              <a:gd name="connsiteX145" fmla="*/ 316810 w 3623451"/>
              <a:gd name="connsiteY145" fmla="*/ 3373981 h 3999796"/>
              <a:gd name="connsiteX146" fmla="*/ 326335 w 3623451"/>
              <a:gd name="connsiteY146" fmla="*/ 3409699 h 3999796"/>
              <a:gd name="connsiteX147" fmla="*/ 345384 w 3623451"/>
              <a:gd name="connsiteY147" fmla="*/ 3497806 h 3999796"/>
              <a:gd name="connsiteX148" fmla="*/ 338241 w 3623451"/>
              <a:gd name="connsiteY148" fmla="*/ 3547812 h 3999796"/>
              <a:gd name="connsiteX149" fmla="*/ 331097 w 3623451"/>
              <a:gd name="connsiteY149" fmla="*/ 3571624 h 3999796"/>
              <a:gd name="connsiteX150" fmla="*/ 333479 w 3623451"/>
              <a:gd name="connsiteY150" fmla="*/ 3612106 h 3999796"/>
              <a:gd name="connsiteX151" fmla="*/ 541124 w 3623451"/>
              <a:gd name="connsiteY151" fmla="*/ 3914048 h 3999796"/>
              <a:gd name="connsiteX0" fmla="*/ 556364 w 3623451"/>
              <a:gd name="connsiteY0" fmla="*/ 3915232 h 3997170"/>
              <a:gd name="connsiteX1" fmla="*/ 666854 w 3623451"/>
              <a:gd name="connsiteY1" fmla="*/ 3945712 h 3997170"/>
              <a:gd name="connsiteX2" fmla="*/ 697334 w 3623451"/>
              <a:gd name="connsiteY2" fmla="*/ 3930472 h 3997170"/>
              <a:gd name="connsiteX3" fmla="*/ 758294 w 3623451"/>
              <a:gd name="connsiteY3" fmla="*/ 3873322 h 3997170"/>
              <a:gd name="connsiteX4" fmla="*/ 788774 w 3623451"/>
              <a:gd name="connsiteY4" fmla="*/ 3861892 h 3997170"/>
              <a:gd name="connsiteX5" fmla="*/ 819254 w 3623451"/>
              <a:gd name="connsiteY5" fmla="*/ 3983812 h 3997170"/>
              <a:gd name="connsiteX6" fmla="*/ 899264 w 3623451"/>
              <a:gd name="connsiteY6" fmla="*/ 3991432 h 3997170"/>
              <a:gd name="connsiteX7" fmla="*/ 944984 w 3623451"/>
              <a:gd name="connsiteY7" fmla="*/ 3960952 h 3997170"/>
              <a:gd name="connsiteX8" fmla="*/ 979274 w 3623451"/>
              <a:gd name="connsiteY8" fmla="*/ 3949522 h 3997170"/>
              <a:gd name="connsiteX9" fmla="*/ 1036424 w 3623451"/>
              <a:gd name="connsiteY9" fmla="*/ 3964762 h 3997170"/>
              <a:gd name="connsiteX10" fmla="*/ 1070714 w 3623451"/>
              <a:gd name="connsiteY10" fmla="*/ 3930472 h 3997170"/>
              <a:gd name="connsiteX11" fmla="*/ 1101194 w 3623451"/>
              <a:gd name="connsiteY11" fmla="*/ 3869512 h 3997170"/>
              <a:gd name="connsiteX12" fmla="*/ 1112624 w 3623451"/>
              <a:gd name="connsiteY12" fmla="*/ 3842842 h 3997170"/>
              <a:gd name="connsiteX13" fmla="*/ 1127864 w 3623451"/>
              <a:gd name="connsiteY13" fmla="*/ 3778072 h 3997170"/>
              <a:gd name="connsiteX14" fmla="*/ 1177394 w 3623451"/>
              <a:gd name="connsiteY14" fmla="*/ 3709492 h 3997170"/>
              <a:gd name="connsiteX15" fmla="*/ 1230734 w 3623451"/>
              <a:gd name="connsiteY15" fmla="*/ 3694252 h 3997170"/>
              <a:gd name="connsiteX16" fmla="*/ 1261214 w 3623451"/>
              <a:gd name="connsiteY16" fmla="*/ 3690442 h 3997170"/>
              <a:gd name="connsiteX17" fmla="*/ 1306934 w 3623451"/>
              <a:gd name="connsiteY17" fmla="*/ 3698062 h 3997170"/>
              <a:gd name="connsiteX18" fmla="*/ 1390754 w 3623451"/>
              <a:gd name="connsiteY18" fmla="*/ 3705682 h 3997170"/>
              <a:gd name="connsiteX19" fmla="*/ 1413614 w 3623451"/>
              <a:gd name="connsiteY19" fmla="*/ 3713302 h 3997170"/>
              <a:gd name="connsiteX20" fmla="*/ 1451714 w 3623451"/>
              <a:gd name="connsiteY20" fmla="*/ 3694252 h 3997170"/>
              <a:gd name="connsiteX21" fmla="*/ 1501244 w 3623451"/>
              <a:gd name="connsiteY21" fmla="*/ 3679012 h 3997170"/>
              <a:gd name="connsiteX22" fmla="*/ 1550774 w 3623451"/>
              <a:gd name="connsiteY22" fmla="*/ 3675202 h 3997170"/>
              <a:gd name="connsiteX23" fmla="*/ 1585064 w 3623451"/>
              <a:gd name="connsiteY23" fmla="*/ 3667582 h 3997170"/>
              <a:gd name="connsiteX24" fmla="*/ 1634594 w 3623451"/>
              <a:gd name="connsiteY24" fmla="*/ 3625672 h 3997170"/>
              <a:gd name="connsiteX25" fmla="*/ 1668884 w 3623451"/>
              <a:gd name="connsiteY25" fmla="*/ 3579952 h 3997170"/>
              <a:gd name="connsiteX26" fmla="*/ 1661264 w 3623451"/>
              <a:gd name="connsiteY26" fmla="*/ 3545662 h 3997170"/>
              <a:gd name="connsiteX27" fmla="*/ 1767944 w 3623451"/>
              <a:gd name="connsiteY27" fmla="*/ 3469462 h 3997170"/>
              <a:gd name="connsiteX28" fmla="*/ 1836524 w 3623451"/>
              <a:gd name="connsiteY28" fmla="*/ 3435172 h 3997170"/>
              <a:gd name="connsiteX29" fmla="*/ 1912724 w 3623451"/>
              <a:gd name="connsiteY29" fmla="*/ 3412312 h 3997170"/>
              <a:gd name="connsiteX30" fmla="*/ 1958444 w 3623451"/>
              <a:gd name="connsiteY30" fmla="*/ 3374212 h 3997170"/>
              <a:gd name="connsiteX31" fmla="*/ 2042264 w 3623451"/>
              <a:gd name="connsiteY31" fmla="*/ 3347542 h 3997170"/>
              <a:gd name="connsiteX32" fmla="*/ 2099414 w 3623451"/>
              <a:gd name="connsiteY32" fmla="*/ 3339922 h 3997170"/>
              <a:gd name="connsiteX33" fmla="*/ 2118464 w 3623451"/>
              <a:gd name="connsiteY33" fmla="*/ 3328492 h 3997170"/>
              <a:gd name="connsiteX34" fmla="*/ 2118464 w 3623451"/>
              <a:gd name="connsiteY34" fmla="*/ 3301822 h 3997170"/>
              <a:gd name="connsiteX35" fmla="*/ 2156564 w 3623451"/>
              <a:gd name="connsiteY35" fmla="*/ 3275152 h 3997170"/>
              <a:gd name="connsiteX36" fmla="*/ 2236574 w 3623451"/>
              <a:gd name="connsiteY36" fmla="*/ 3271342 h 3997170"/>
              <a:gd name="connsiteX37" fmla="*/ 2274674 w 3623451"/>
              <a:gd name="connsiteY37" fmla="*/ 3252292 h 3997170"/>
              <a:gd name="connsiteX38" fmla="*/ 2259434 w 3623451"/>
              <a:gd name="connsiteY38" fmla="*/ 3206572 h 3997170"/>
              <a:gd name="connsiteX39" fmla="*/ 2270864 w 3623451"/>
              <a:gd name="connsiteY39" fmla="*/ 3164662 h 3997170"/>
              <a:gd name="connsiteX40" fmla="*/ 2236574 w 3623451"/>
              <a:gd name="connsiteY40" fmla="*/ 3115132 h 3997170"/>
              <a:gd name="connsiteX41" fmla="*/ 2221334 w 3623451"/>
              <a:gd name="connsiteY41" fmla="*/ 3054172 h 3997170"/>
              <a:gd name="connsiteX42" fmla="*/ 2221334 w 3623451"/>
              <a:gd name="connsiteY42" fmla="*/ 3000832 h 3997170"/>
              <a:gd name="connsiteX43" fmla="*/ 2259434 w 3623451"/>
              <a:gd name="connsiteY43" fmla="*/ 2928442 h 3997170"/>
              <a:gd name="connsiteX44" fmla="*/ 2343254 w 3623451"/>
              <a:gd name="connsiteY44" fmla="*/ 2913202 h 3997170"/>
              <a:gd name="connsiteX45" fmla="*/ 2354684 w 3623451"/>
              <a:gd name="connsiteY45" fmla="*/ 2890342 h 3997170"/>
              <a:gd name="connsiteX46" fmla="*/ 2320394 w 3623451"/>
              <a:gd name="connsiteY46" fmla="*/ 2886532 h 3997170"/>
              <a:gd name="connsiteX47" fmla="*/ 2305154 w 3623451"/>
              <a:gd name="connsiteY47" fmla="*/ 2856052 h 3997170"/>
              <a:gd name="connsiteX48" fmla="*/ 2282294 w 3623451"/>
              <a:gd name="connsiteY48" fmla="*/ 2844622 h 3997170"/>
              <a:gd name="connsiteX49" fmla="*/ 2343254 w 3623451"/>
              <a:gd name="connsiteY49" fmla="*/ 2814142 h 3997170"/>
              <a:gd name="connsiteX50" fmla="*/ 2373734 w 3623451"/>
              <a:gd name="connsiteY50" fmla="*/ 2802712 h 3997170"/>
              <a:gd name="connsiteX51" fmla="*/ 2404214 w 3623451"/>
              <a:gd name="connsiteY51" fmla="*/ 2802712 h 3997170"/>
              <a:gd name="connsiteX52" fmla="*/ 2415644 w 3623451"/>
              <a:gd name="connsiteY52" fmla="*/ 2817952 h 3997170"/>
              <a:gd name="connsiteX53" fmla="*/ 2434694 w 3623451"/>
              <a:gd name="connsiteY53" fmla="*/ 2783662 h 3997170"/>
              <a:gd name="connsiteX54" fmla="*/ 2411834 w 3623451"/>
              <a:gd name="connsiteY54" fmla="*/ 2741752 h 3997170"/>
              <a:gd name="connsiteX55" fmla="*/ 2392784 w 3623451"/>
              <a:gd name="connsiteY55" fmla="*/ 2619832 h 3997170"/>
              <a:gd name="connsiteX56" fmla="*/ 2366114 w 3623451"/>
              <a:gd name="connsiteY56" fmla="*/ 2543632 h 3997170"/>
              <a:gd name="connsiteX57" fmla="*/ 2350874 w 3623451"/>
              <a:gd name="connsiteY57" fmla="*/ 2486482 h 3997170"/>
              <a:gd name="connsiteX58" fmla="*/ 2320394 w 3623451"/>
              <a:gd name="connsiteY58" fmla="*/ 2425522 h 3997170"/>
              <a:gd name="connsiteX59" fmla="*/ 2301344 w 3623451"/>
              <a:gd name="connsiteY59" fmla="*/ 2379802 h 3997170"/>
              <a:gd name="connsiteX60" fmla="*/ 2308964 w 3623451"/>
              <a:gd name="connsiteY60" fmla="*/ 2292172 h 3997170"/>
              <a:gd name="connsiteX61" fmla="*/ 2312774 w 3623451"/>
              <a:gd name="connsiteY61" fmla="*/ 2280742 h 3997170"/>
              <a:gd name="connsiteX62" fmla="*/ 2297534 w 3623451"/>
              <a:gd name="connsiteY62" fmla="*/ 2265502 h 3997170"/>
              <a:gd name="connsiteX63" fmla="*/ 2293724 w 3623451"/>
              <a:gd name="connsiteY63" fmla="*/ 2177872 h 3997170"/>
              <a:gd name="connsiteX64" fmla="*/ 2293724 w 3623451"/>
              <a:gd name="connsiteY64" fmla="*/ 2155012 h 3997170"/>
              <a:gd name="connsiteX65" fmla="*/ 2331824 w 3623451"/>
              <a:gd name="connsiteY65" fmla="*/ 2101672 h 3997170"/>
              <a:gd name="connsiteX66" fmla="*/ 2308964 w 3623451"/>
              <a:gd name="connsiteY66" fmla="*/ 2075002 h 3997170"/>
              <a:gd name="connsiteX67" fmla="*/ 2267054 w 3623451"/>
              <a:gd name="connsiteY67" fmla="*/ 2071192 h 3997170"/>
              <a:gd name="connsiteX68" fmla="*/ 2240384 w 3623451"/>
              <a:gd name="connsiteY68" fmla="*/ 2067382 h 3997170"/>
              <a:gd name="connsiteX69" fmla="*/ 2171804 w 3623451"/>
              <a:gd name="connsiteY69" fmla="*/ 2063572 h 3997170"/>
              <a:gd name="connsiteX70" fmla="*/ 2137514 w 3623451"/>
              <a:gd name="connsiteY70" fmla="*/ 2029282 h 3997170"/>
              <a:gd name="connsiteX71" fmla="*/ 2183234 w 3623451"/>
              <a:gd name="connsiteY71" fmla="*/ 1979752 h 3997170"/>
              <a:gd name="connsiteX72" fmla="*/ 2244194 w 3623451"/>
              <a:gd name="connsiteY72" fmla="*/ 1964512 h 3997170"/>
              <a:gd name="connsiteX73" fmla="*/ 2305154 w 3623451"/>
              <a:gd name="connsiteY73" fmla="*/ 1968322 h 3997170"/>
              <a:gd name="connsiteX74" fmla="*/ 2354684 w 3623451"/>
              <a:gd name="connsiteY74" fmla="*/ 1930222 h 3997170"/>
              <a:gd name="connsiteX75" fmla="*/ 2396594 w 3623451"/>
              <a:gd name="connsiteY75" fmla="*/ 1930222 h 3997170"/>
              <a:gd name="connsiteX76" fmla="*/ 2438504 w 3623451"/>
              <a:gd name="connsiteY76" fmla="*/ 1922602 h 3997170"/>
              <a:gd name="connsiteX77" fmla="*/ 2545184 w 3623451"/>
              <a:gd name="connsiteY77" fmla="*/ 1888312 h 3997170"/>
              <a:gd name="connsiteX78" fmla="*/ 2617574 w 3623451"/>
              <a:gd name="connsiteY78" fmla="*/ 1865452 h 3997170"/>
              <a:gd name="connsiteX79" fmla="*/ 2674724 w 3623451"/>
              <a:gd name="connsiteY79" fmla="*/ 1842592 h 3997170"/>
              <a:gd name="connsiteX80" fmla="*/ 2731874 w 3623451"/>
              <a:gd name="connsiteY80" fmla="*/ 1823542 h 3997170"/>
              <a:gd name="connsiteX81" fmla="*/ 2750924 w 3623451"/>
              <a:gd name="connsiteY81" fmla="*/ 1869262 h 3997170"/>
              <a:gd name="connsiteX82" fmla="*/ 2785214 w 3623451"/>
              <a:gd name="connsiteY82" fmla="*/ 1911172 h 3997170"/>
              <a:gd name="connsiteX83" fmla="*/ 2846174 w 3623451"/>
              <a:gd name="connsiteY83" fmla="*/ 1895932 h 3997170"/>
              <a:gd name="connsiteX84" fmla="*/ 2884274 w 3623451"/>
              <a:gd name="connsiteY84" fmla="*/ 1880692 h 3997170"/>
              <a:gd name="connsiteX85" fmla="*/ 2914754 w 3623451"/>
              <a:gd name="connsiteY85" fmla="*/ 1888312 h 3997170"/>
              <a:gd name="connsiteX86" fmla="*/ 2964284 w 3623451"/>
              <a:gd name="connsiteY86" fmla="*/ 1922602 h 3997170"/>
              <a:gd name="connsiteX87" fmla="*/ 2998574 w 3623451"/>
              <a:gd name="connsiteY87" fmla="*/ 1903552 h 3997170"/>
              <a:gd name="connsiteX88" fmla="*/ 2998574 w 3623451"/>
              <a:gd name="connsiteY88" fmla="*/ 1876882 h 3997170"/>
              <a:gd name="connsiteX89" fmla="*/ 3013814 w 3623451"/>
              <a:gd name="connsiteY89" fmla="*/ 1838782 h 3997170"/>
              <a:gd name="connsiteX90" fmla="*/ 3010004 w 3623451"/>
              <a:gd name="connsiteY90" fmla="*/ 1777822 h 3997170"/>
              <a:gd name="connsiteX91" fmla="*/ 2952854 w 3623451"/>
              <a:gd name="connsiteY91" fmla="*/ 1762582 h 3997170"/>
              <a:gd name="connsiteX92" fmla="*/ 2910944 w 3623451"/>
              <a:gd name="connsiteY92" fmla="*/ 1758772 h 3997170"/>
              <a:gd name="connsiteX93" fmla="*/ 2907134 w 3623451"/>
              <a:gd name="connsiteY93" fmla="*/ 1716862 h 3997170"/>
              <a:gd name="connsiteX94" fmla="*/ 2929994 w 3623451"/>
              <a:gd name="connsiteY94" fmla="*/ 1636852 h 3997170"/>
              <a:gd name="connsiteX95" fmla="*/ 2960474 w 3623451"/>
              <a:gd name="connsiteY95" fmla="*/ 1591132 h 3997170"/>
              <a:gd name="connsiteX96" fmla="*/ 2979524 w 3623451"/>
              <a:gd name="connsiteY96" fmla="*/ 1537792 h 3997170"/>
              <a:gd name="connsiteX97" fmla="*/ 3002384 w 3623451"/>
              <a:gd name="connsiteY97" fmla="*/ 1476832 h 3997170"/>
              <a:gd name="connsiteX98" fmla="*/ 3029054 w 3623451"/>
              <a:gd name="connsiteY98" fmla="*/ 1393012 h 3997170"/>
              <a:gd name="connsiteX99" fmla="*/ 3029054 w 3623451"/>
              <a:gd name="connsiteY99" fmla="*/ 1351102 h 3997170"/>
              <a:gd name="connsiteX100" fmla="*/ 3048104 w 3623451"/>
              <a:gd name="connsiteY100" fmla="*/ 1286332 h 3997170"/>
              <a:gd name="connsiteX101" fmla="*/ 3067154 w 3623451"/>
              <a:gd name="connsiteY101" fmla="*/ 1225372 h 3997170"/>
              <a:gd name="connsiteX102" fmla="*/ 3074774 w 3623451"/>
              <a:gd name="connsiteY102" fmla="*/ 1179652 h 3997170"/>
              <a:gd name="connsiteX103" fmla="*/ 3109064 w 3623451"/>
              <a:gd name="connsiteY103" fmla="*/ 1130122 h 3997170"/>
              <a:gd name="connsiteX104" fmla="*/ 3112874 w 3623451"/>
              <a:gd name="connsiteY104" fmla="*/ 1095832 h 3997170"/>
              <a:gd name="connsiteX105" fmla="*/ 3128114 w 3623451"/>
              <a:gd name="connsiteY105" fmla="*/ 1065352 h 3997170"/>
              <a:gd name="connsiteX106" fmla="*/ 3128114 w 3623451"/>
              <a:gd name="connsiteY106" fmla="*/ 1027252 h 3997170"/>
              <a:gd name="connsiteX107" fmla="*/ 3135734 w 3623451"/>
              <a:gd name="connsiteY107" fmla="*/ 970102 h 3997170"/>
              <a:gd name="connsiteX108" fmla="*/ 3185264 w 3623451"/>
              <a:gd name="connsiteY108" fmla="*/ 970102 h 3997170"/>
              <a:gd name="connsiteX109" fmla="*/ 3242414 w 3623451"/>
              <a:gd name="connsiteY109" fmla="*/ 1023442 h 3997170"/>
              <a:gd name="connsiteX110" fmla="*/ 3330044 w 3623451"/>
              <a:gd name="connsiteY110" fmla="*/ 1057732 h 3997170"/>
              <a:gd name="connsiteX111" fmla="*/ 3391004 w 3623451"/>
              <a:gd name="connsiteY111" fmla="*/ 1072972 h 3997170"/>
              <a:gd name="connsiteX112" fmla="*/ 3429104 w 3623451"/>
              <a:gd name="connsiteY112" fmla="*/ 1088212 h 3997170"/>
              <a:gd name="connsiteX113" fmla="*/ 3467204 w 3623451"/>
              <a:gd name="connsiteY113" fmla="*/ 1084402 h 3997170"/>
              <a:gd name="connsiteX114" fmla="*/ 3509114 w 3623451"/>
              <a:gd name="connsiteY114" fmla="*/ 1076782 h 3997170"/>
              <a:gd name="connsiteX115" fmla="*/ 3562454 w 3623451"/>
              <a:gd name="connsiteY115" fmla="*/ 1076782 h 3997170"/>
              <a:gd name="connsiteX116" fmla="*/ 3604364 w 3623451"/>
              <a:gd name="connsiteY116" fmla="*/ 1084402 h 3997170"/>
              <a:gd name="connsiteX117" fmla="*/ 3605316 w 3623451"/>
              <a:gd name="connsiteY117" fmla="*/ 738645 h 3997170"/>
              <a:gd name="connsiteX118" fmla="*/ 3598172 w 3623451"/>
              <a:gd name="connsiteY118" fmla="*/ 647205 h 3997170"/>
              <a:gd name="connsiteX119" fmla="*/ 3602934 w 3623451"/>
              <a:gd name="connsiteY119" fmla="*/ 139998 h 3997170"/>
              <a:gd name="connsiteX120" fmla="*/ 3588647 w 3623451"/>
              <a:gd name="connsiteY120" fmla="*/ 11411 h 3997170"/>
              <a:gd name="connsiteX121" fmla="*/ 3193359 w 3623451"/>
              <a:gd name="connsiteY121" fmla="*/ 16172 h 3997170"/>
              <a:gd name="connsiteX122" fmla="*/ 2891893 w 3623451"/>
              <a:gd name="connsiteY122" fmla="*/ 6172 h 3997170"/>
              <a:gd name="connsiteX123" fmla="*/ 2859984 w 3623451"/>
              <a:gd name="connsiteY123" fmla="*/ 59034 h 3997170"/>
              <a:gd name="connsiteX124" fmla="*/ 2786166 w 3623451"/>
              <a:gd name="connsiteY124" fmla="*/ 149522 h 3997170"/>
              <a:gd name="connsiteX125" fmla="*/ 2629003 w 3623451"/>
              <a:gd name="connsiteY125" fmla="*/ 520997 h 3997170"/>
              <a:gd name="connsiteX126" fmla="*/ 2398022 w 3623451"/>
              <a:gd name="connsiteY126" fmla="*/ 901997 h 3997170"/>
              <a:gd name="connsiteX127" fmla="*/ 2262291 w 3623451"/>
              <a:gd name="connsiteY127" fmla="*/ 975816 h 3997170"/>
              <a:gd name="connsiteX128" fmla="*/ 2231334 w 3623451"/>
              <a:gd name="connsiteY128" fmla="*/ 1092498 h 3997170"/>
              <a:gd name="connsiteX129" fmla="*/ 2050359 w 3623451"/>
              <a:gd name="connsiteY129" fmla="*/ 1182986 h 3997170"/>
              <a:gd name="connsiteX130" fmla="*/ 1926534 w 3623451"/>
              <a:gd name="connsiteY130" fmla="*/ 1249661 h 3997170"/>
              <a:gd name="connsiteX131" fmla="*/ 1362178 w 3623451"/>
              <a:gd name="connsiteY131" fmla="*/ 1282998 h 3997170"/>
              <a:gd name="connsiteX132" fmla="*/ 388247 w 3623451"/>
              <a:gd name="connsiteY132" fmla="*/ 1516361 h 3997170"/>
              <a:gd name="connsiteX133" fmla="*/ 362053 w 3623451"/>
              <a:gd name="connsiteY133" fmla="*/ 1678762 h 3997170"/>
              <a:gd name="connsiteX134" fmla="*/ 371578 w 3623451"/>
              <a:gd name="connsiteY134" fmla="*/ 2416473 h 3997170"/>
              <a:gd name="connsiteX135" fmla="*/ 469209 w 3623451"/>
              <a:gd name="connsiteY135" fmla="*/ 2678411 h 3997170"/>
              <a:gd name="connsiteX136" fmla="*/ 364435 w 3623451"/>
              <a:gd name="connsiteY136" fmla="*/ 2945111 h 3997170"/>
              <a:gd name="connsiteX137" fmla="*/ 171553 w 3623451"/>
              <a:gd name="connsiteY137" fmla="*/ 3035598 h 3997170"/>
              <a:gd name="connsiteX138" fmla="*/ 154885 w 3623451"/>
              <a:gd name="connsiteY138" fmla="*/ 3064173 h 3997170"/>
              <a:gd name="connsiteX139" fmla="*/ 116785 w 3623451"/>
              <a:gd name="connsiteY139" fmla="*/ 3095130 h 3997170"/>
              <a:gd name="connsiteX140" fmla="*/ 28678 w 3623451"/>
              <a:gd name="connsiteY140" fmla="*/ 3240386 h 3997170"/>
              <a:gd name="connsiteX141" fmla="*/ 103 w 3623451"/>
              <a:gd name="connsiteY141" fmla="*/ 3333255 h 3997170"/>
              <a:gd name="connsiteX142" fmla="*/ 31060 w 3623451"/>
              <a:gd name="connsiteY142" fmla="*/ 3352305 h 3997170"/>
              <a:gd name="connsiteX143" fmla="*/ 138217 w 3623451"/>
              <a:gd name="connsiteY143" fmla="*/ 3345161 h 3997170"/>
              <a:gd name="connsiteX144" fmla="*/ 204891 w 3623451"/>
              <a:gd name="connsiteY144" fmla="*/ 3364211 h 3997170"/>
              <a:gd name="connsiteX145" fmla="*/ 285853 w 3623451"/>
              <a:gd name="connsiteY145" fmla="*/ 3371355 h 3997170"/>
              <a:gd name="connsiteX146" fmla="*/ 316810 w 3623451"/>
              <a:gd name="connsiteY146" fmla="*/ 3371355 h 3997170"/>
              <a:gd name="connsiteX147" fmla="*/ 326335 w 3623451"/>
              <a:gd name="connsiteY147" fmla="*/ 3407073 h 3997170"/>
              <a:gd name="connsiteX148" fmla="*/ 345384 w 3623451"/>
              <a:gd name="connsiteY148" fmla="*/ 3495180 h 3997170"/>
              <a:gd name="connsiteX149" fmla="*/ 338241 w 3623451"/>
              <a:gd name="connsiteY149" fmla="*/ 3545186 h 3997170"/>
              <a:gd name="connsiteX150" fmla="*/ 331097 w 3623451"/>
              <a:gd name="connsiteY150" fmla="*/ 3568998 h 3997170"/>
              <a:gd name="connsiteX151" fmla="*/ 333479 w 3623451"/>
              <a:gd name="connsiteY151" fmla="*/ 3609480 h 3997170"/>
              <a:gd name="connsiteX152" fmla="*/ 541124 w 3623451"/>
              <a:gd name="connsiteY152" fmla="*/ 3911422 h 3997170"/>
              <a:gd name="connsiteX0" fmla="*/ 556364 w 3623451"/>
              <a:gd name="connsiteY0" fmla="*/ 3915232 h 3997170"/>
              <a:gd name="connsiteX1" fmla="*/ 666854 w 3623451"/>
              <a:gd name="connsiteY1" fmla="*/ 3945712 h 3997170"/>
              <a:gd name="connsiteX2" fmla="*/ 697334 w 3623451"/>
              <a:gd name="connsiteY2" fmla="*/ 3930472 h 3997170"/>
              <a:gd name="connsiteX3" fmla="*/ 758294 w 3623451"/>
              <a:gd name="connsiteY3" fmla="*/ 3873322 h 3997170"/>
              <a:gd name="connsiteX4" fmla="*/ 788774 w 3623451"/>
              <a:gd name="connsiteY4" fmla="*/ 3861892 h 3997170"/>
              <a:gd name="connsiteX5" fmla="*/ 819254 w 3623451"/>
              <a:gd name="connsiteY5" fmla="*/ 3983812 h 3997170"/>
              <a:gd name="connsiteX6" fmla="*/ 899264 w 3623451"/>
              <a:gd name="connsiteY6" fmla="*/ 3991432 h 3997170"/>
              <a:gd name="connsiteX7" fmla="*/ 944984 w 3623451"/>
              <a:gd name="connsiteY7" fmla="*/ 3960952 h 3997170"/>
              <a:gd name="connsiteX8" fmla="*/ 979274 w 3623451"/>
              <a:gd name="connsiteY8" fmla="*/ 3949522 h 3997170"/>
              <a:gd name="connsiteX9" fmla="*/ 1036424 w 3623451"/>
              <a:gd name="connsiteY9" fmla="*/ 3964762 h 3997170"/>
              <a:gd name="connsiteX10" fmla="*/ 1070714 w 3623451"/>
              <a:gd name="connsiteY10" fmla="*/ 3930472 h 3997170"/>
              <a:gd name="connsiteX11" fmla="*/ 1101194 w 3623451"/>
              <a:gd name="connsiteY11" fmla="*/ 3869512 h 3997170"/>
              <a:gd name="connsiteX12" fmla="*/ 1112624 w 3623451"/>
              <a:gd name="connsiteY12" fmla="*/ 3842842 h 3997170"/>
              <a:gd name="connsiteX13" fmla="*/ 1127864 w 3623451"/>
              <a:gd name="connsiteY13" fmla="*/ 3778072 h 3997170"/>
              <a:gd name="connsiteX14" fmla="*/ 1177394 w 3623451"/>
              <a:gd name="connsiteY14" fmla="*/ 3709492 h 3997170"/>
              <a:gd name="connsiteX15" fmla="*/ 1230734 w 3623451"/>
              <a:gd name="connsiteY15" fmla="*/ 3694252 h 3997170"/>
              <a:gd name="connsiteX16" fmla="*/ 1261214 w 3623451"/>
              <a:gd name="connsiteY16" fmla="*/ 3690442 h 3997170"/>
              <a:gd name="connsiteX17" fmla="*/ 1306934 w 3623451"/>
              <a:gd name="connsiteY17" fmla="*/ 3698062 h 3997170"/>
              <a:gd name="connsiteX18" fmla="*/ 1390754 w 3623451"/>
              <a:gd name="connsiteY18" fmla="*/ 3705682 h 3997170"/>
              <a:gd name="connsiteX19" fmla="*/ 1413614 w 3623451"/>
              <a:gd name="connsiteY19" fmla="*/ 3713302 h 3997170"/>
              <a:gd name="connsiteX20" fmla="*/ 1451714 w 3623451"/>
              <a:gd name="connsiteY20" fmla="*/ 3694252 h 3997170"/>
              <a:gd name="connsiteX21" fmla="*/ 1501244 w 3623451"/>
              <a:gd name="connsiteY21" fmla="*/ 3679012 h 3997170"/>
              <a:gd name="connsiteX22" fmla="*/ 1550774 w 3623451"/>
              <a:gd name="connsiteY22" fmla="*/ 3675202 h 3997170"/>
              <a:gd name="connsiteX23" fmla="*/ 1585064 w 3623451"/>
              <a:gd name="connsiteY23" fmla="*/ 3667582 h 3997170"/>
              <a:gd name="connsiteX24" fmla="*/ 1634594 w 3623451"/>
              <a:gd name="connsiteY24" fmla="*/ 3625672 h 3997170"/>
              <a:gd name="connsiteX25" fmla="*/ 1668884 w 3623451"/>
              <a:gd name="connsiteY25" fmla="*/ 3579952 h 3997170"/>
              <a:gd name="connsiteX26" fmla="*/ 1661264 w 3623451"/>
              <a:gd name="connsiteY26" fmla="*/ 3545662 h 3997170"/>
              <a:gd name="connsiteX27" fmla="*/ 1767944 w 3623451"/>
              <a:gd name="connsiteY27" fmla="*/ 3469462 h 3997170"/>
              <a:gd name="connsiteX28" fmla="*/ 1836524 w 3623451"/>
              <a:gd name="connsiteY28" fmla="*/ 3435172 h 3997170"/>
              <a:gd name="connsiteX29" fmla="*/ 1912724 w 3623451"/>
              <a:gd name="connsiteY29" fmla="*/ 3412312 h 3997170"/>
              <a:gd name="connsiteX30" fmla="*/ 1958444 w 3623451"/>
              <a:gd name="connsiteY30" fmla="*/ 3374212 h 3997170"/>
              <a:gd name="connsiteX31" fmla="*/ 2042264 w 3623451"/>
              <a:gd name="connsiteY31" fmla="*/ 3347542 h 3997170"/>
              <a:gd name="connsiteX32" fmla="*/ 2099414 w 3623451"/>
              <a:gd name="connsiteY32" fmla="*/ 3339922 h 3997170"/>
              <a:gd name="connsiteX33" fmla="*/ 2118464 w 3623451"/>
              <a:gd name="connsiteY33" fmla="*/ 3328492 h 3997170"/>
              <a:gd name="connsiteX34" fmla="*/ 2118464 w 3623451"/>
              <a:gd name="connsiteY34" fmla="*/ 3301822 h 3997170"/>
              <a:gd name="connsiteX35" fmla="*/ 2156564 w 3623451"/>
              <a:gd name="connsiteY35" fmla="*/ 3275152 h 3997170"/>
              <a:gd name="connsiteX36" fmla="*/ 2236574 w 3623451"/>
              <a:gd name="connsiteY36" fmla="*/ 3271342 h 3997170"/>
              <a:gd name="connsiteX37" fmla="*/ 2274674 w 3623451"/>
              <a:gd name="connsiteY37" fmla="*/ 3252292 h 3997170"/>
              <a:gd name="connsiteX38" fmla="*/ 2259434 w 3623451"/>
              <a:gd name="connsiteY38" fmla="*/ 3206572 h 3997170"/>
              <a:gd name="connsiteX39" fmla="*/ 2270864 w 3623451"/>
              <a:gd name="connsiteY39" fmla="*/ 3164662 h 3997170"/>
              <a:gd name="connsiteX40" fmla="*/ 2236574 w 3623451"/>
              <a:gd name="connsiteY40" fmla="*/ 3115132 h 3997170"/>
              <a:gd name="connsiteX41" fmla="*/ 2221334 w 3623451"/>
              <a:gd name="connsiteY41" fmla="*/ 3054172 h 3997170"/>
              <a:gd name="connsiteX42" fmla="*/ 2221334 w 3623451"/>
              <a:gd name="connsiteY42" fmla="*/ 3000832 h 3997170"/>
              <a:gd name="connsiteX43" fmla="*/ 2259434 w 3623451"/>
              <a:gd name="connsiteY43" fmla="*/ 2928442 h 3997170"/>
              <a:gd name="connsiteX44" fmla="*/ 2343254 w 3623451"/>
              <a:gd name="connsiteY44" fmla="*/ 2913202 h 3997170"/>
              <a:gd name="connsiteX45" fmla="*/ 2354684 w 3623451"/>
              <a:gd name="connsiteY45" fmla="*/ 2890342 h 3997170"/>
              <a:gd name="connsiteX46" fmla="*/ 2320394 w 3623451"/>
              <a:gd name="connsiteY46" fmla="*/ 2886532 h 3997170"/>
              <a:gd name="connsiteX47" fmla="*/ 2305154 w 3623451"/>
              <a:gd name="connsiteY47" fmla="*/ 2856052 h 3997170"/>
              <a:gd name="connsiteX48" fmla="*/ 2282294 w 3623451"/>
              <a:gd name="connsiteY48" fmla="*/ 2844622 h 3997170"/>
              <a:gd name="connsiteX49" fmla="*/ 2343254 w 3623451"/>
              <a:gd name="connsiteY49" fmla="*/ 2814142 h 3997170"/>
              <a:gd name="connsiteX50" fmla="*/ 2373734 w 3623451"/>
              <a:gd name="connsiteY50" fmla="*/ 2802712 h 3997170"/>
              <a:gd name="connsiteX51" fmla="*/ 2404214 w 3623451"/>
              <a:gd name="connsiteY51" fmla="*/ 2802712 h 3997170"/>
              <a:gd name="connsiteX52" fmla="*/ 2415644 w 3623451"/>
              <a:gd name="connsiteY52" fmla="*/ 2817952 h 3997170"/>
              <a:gd name="connsiteX53" fmla="*/ 2434694 w 3623451"/>
              <a:gd name="connsiteY53" fmla="*/ 2783662 h 3997170"/>
              <a:gd name="connsiteX54" fmla="*/ 2411834 w 3623451"/>
              <a:gd name="connsiteY54" fmla="*/ 2741752 h 3997170"/>
              <a:gd name="connsiteX55" fmla="*/ 2392784 w 3623451"/>
              <a:gd name="connsiteY55" fmla="*/ 2619832 h 3997170"/>
              <a:gd name="connsiteX56" fmla="*/ 2366114 w 3623451"/>
              <a:gd name="connsiteY56" fmla="*/ 2543632 h 3997170"/>
              <a:gd name="connsiteX57" fmla="*/ 2350874 w 3623451"/>
              <a:gd name="connsiteY57" fmla="*/ 2486482 h 3997170"/>
              <a:gd name="connsiteX58" fmla="*/ 2320394 w 3623451"/>
              <a:gd name="connsiteY58" fmla="*/ 2425522 h 3997170"/>
              <a:gd name="connsiteX59" fmla="*/ 2301344 w 3623451"/>
              <a:gd name="connsiteY59" fmla="*/ 2379802 h 3997170"/>
              <a:gd name="connsiteX60" fmla="*/ 2308964 w 3623451"/>
              <a:gd name="connsiteY60" fmla="*/ 2292172 h 3997170"/>
              <a:gd name="connsiteX61" fmla="*/ 2312774 w 3623451"/>
              <a:gd name="connsiteY61" fmla="*/ 2280742 h 3997170"/>
              <a:gd name="connsiteX62" fmla="*/ 2297534 w 3623451"/>
              <a:gd name="connsiteY62" fmla="*/ 2265502 h 3997170"/>
              <a:gd name="connsiteX63" fmla="*/ 2293724 w 3623451"/>
              <a:gd name="connsiteY63" fmla="*/ 2177872 h 3997170"/>
              <a:gd name="connsiteX64" fmla="*/ 2293724 w 3623451"/>
              <a:gd name="connsiteY64" fmla="*/ 2155012 h 3997170"/>
              <a:gd name="connsiteX65" fmla="*/ 2331824 w 3623451"/>
              <a:gd name="connsiteY65" fmla="*/ 2101672 h 3997170"/>
              <a:gd name="connsiteX66" fmla="*/ 2308964 w 3623451"/>
              <a:gd name="connsiteY66" fmla="*/ 2075002 h 3997170"/>
              <a:gd name="connsiteX67" fmla="*/ 2267054 w 3623451"/>
              <a:gd name="connsiteY67" fmla="*/ 2071192 h 3997170"/>
              <a:gd name="connsiteX68" fmla="*/ 2240384 w 3623451"/>
              <a:gd name="connsiteY68" fmla="*/ 2067382 h 3997170"/>
              <a:gd name="connsiteX69" fmla="*/ 2171804 w 3623451"/>
              <a:gd name="connsiteY69" fmla="*/ 2063572 h 3997170"/>
              <a:gd name="connsiteX70" fmla="*/ 2137514 w 3623451"/>
              <a:gd name="connsiteY70" fmla="*/ 2029282 h 3997170"/>
              <a:gd name="connsiteX71" fmla="*/ 2183234 w 3623451"/>
              <a:gd name="connsiteY71" fmla="*/ 1979752 h 3997170"/>
              <a:gd name="connsiteX72" fmla="*/ 2244194 w 3623451"/>
              <a:gd name="connsiteY72" fmla="*/ 1964512 h 3997170"/>
              <a:gd name="connsiteX73" fmla="*/ 2305154 w 3623451"/>
              <a:gd name="connsiteY73" fmla="*/ 1968322 h 3997170"/>
              <a:gd name="connsiteX74" fmla="*/ 2354684 w 3623451"/>
              <a:gd name="connsiteY74" fmla="*/ 1930222 h 3997170"/>
              <a:gd name="connsiteX75" fmla="*/ 2396594 w 3623451"/>
              <a:gd name="connsiteY75" fmla="*/ 1930222 h 3997170"/>
              <a:gd name="connsiteX76" fmla="*/ 2438504 w 3623451"/>
              <a:gd name="connsiteY76" fmla="*/ 1922602 h 3997170"/>
              <a:gd name="connsiteX77" fmla="*/ 2545184 w 3623451"/>
              <a:gd name="connsiteY77" fmla="*/ 1888312 h 3997170"/>
              <a:gd name="connsiteX78" fmla="*/ 2617574 w 3623451"/>
              <a:gd name="connsiteY78" fmla="*/ 1865452 h 3997170"/>
              <a:gd name="connsiteX79" fmla="*/ 2674724 w 3623451"/>
              <a:gd name="connsiteY79" fmla="*/ 1842592 h 3997170"/>
              <a:gd name="connsiteX80" fmla="*/ 2731874 w 3623451"/>
              <a:gd name="connsiteY80" fmla="*/ 1823542 h 3997170"/>
              <a:gd name="connsiteX81" fmla="*/ 2750924 w 3623451"/>
              <a:gd name="connsiteY81" fmla="*/ 1869262 h 3997170"/>
              <a:gd name="connsiteX82" fmla="*/ 2785214 w 3623451"/>
              <a:gd name="connsiteY82" fmla="*/ 1911172 h 3997170"/>
              <a:gd name="connsiteX83" fmla="*/ 2846174 w 3623451"/>
              <a:gd name="connsiteY83" fmla="*/ 1895932 h 3997170"/>
              <a:gd name="connsiteX84" fmla="*/ 2884274 w 3623451"/>
              <a:gd name="connsiteY84" fmla="*/ 1880692 h 3997170"/>
              <a:gd name="connsiteX85" fmla="*/ 2914754 w 3623451"/>
              <a:gd name="connsiteY85" fmla="*/ 1888312 h 3997170"/>
              <a:gd name="connsiteX86" fmla="*/ 2964284 w 3623451"/>
              <a:gd name="connsiteY86" fmla="*/ 1922602 h 3997170"/>
              <a:gd name="connsiteX87" fmla="*/ 2998574 w 3623451"/>
              <a:gd name="connsiteY87" fmla="*/ 1903552 h 3997170"/>
              <a:gd name="connsiteX88" fmla="*/ 2998574 w 3623451"/>
              <a:gd name="connsiteY88" fmla="*/ 1876882 h 3997170"/>
              <a:gd name="connsiteX89" fmla="*/ 3013814 w 3623451"/>
              <a:gd name="connsiteY89" fmla="*/ 1838782 h 3997170"/>
              <a:gd name="connsiteX90" fmla="*/ 3010004 w 3623451"/>
              <a:gd name="connsiteY90" fmla="*/ 1777822 h 3997170"/>
              <a:gd name="connsiteX91" fmla="*/ 2952854 w 3623451"/>
              <a:gd name="connsiteY91" fmla="*/ 1762582 h 3997170"/>
              <a:gd name="connsiteX92" fmla="*/ 2910944 w 3623451"/>
              <a:gd name="connsiteY92" fmla="*/ 1758772 h 3997170"/>
              <a:gd name="connsiteX93" fmla="*/ 2907134 w 3623451"/>
              <a:gd name="connsiteY93" fmla="*/ 1716862 h 3997170"/>
              <a:gd name="connsiteX94" fmla="*/ 2929994 w 3623451"/>
              <a:gd name="connsiteY94" fmla="*/ 1636852 h 3997170"/>
              <a:gd name="connsiteX95" fmla="*/ 2960474 w 3623451"/>
              <a:gd name="connsiteY95" fmla="*/ 1591132 h 3997170"/>
              <a:gd name="connsiteX96" fmla="*/ 2979524 w 3623451"/>
              <a:gd name="connsiteY96" fmla="*/ 1537792 h 3997170"/>
              <a:gd name="connsiteX97" fmla="*/ 3002384 w 3623451"/>
              <a:gd name="connsiteY97" fmla="*/ 1476832 h 3997170"/>
              <a:gd name="connsiteX98" fmla="*/ 3029054 w 3623451"/>
              <a:gd name="connsiteY98" fmla="*/ 1393012 h 3997170"/>
              <a:gd name="connsiteX99" fmla="*/ 3029054 w 3623451"/>
              <a:gd name="connsiteY99" fmla="*/ 1351102 h 3997170"/>
              <a:gd name="connsiteX100" fmla="*/ 3048104 w 3623451"/>
              <a:gd name="connsiteY100" fmla="*/ 1286332 h 3997170"/>
              <a:gd name="connsiteX101" fmla="*/ 3067154 w 3623451"/>
              <a:gd name="connsiteY101" fmla="*/ 1225372 h 3997170"/>
              <a:gd name="connsiteX102" fmla="*/ 3074774 w 3623451"/>
              <a:gd name="connsiteY102" fmla="*/ 1179652 h 3997170"/>
              <a:gd name="connsiteX103" fmla="*/ 3109064 w 3623451"/>
              <a:gd name="connsiteY103" fmla="*/ 1130122 h 3997170"/>
              <a:gd name="connsiteX104" fmla="*/ 3112874 w 3623451"/>
              <a:gd name="connsiteY104" fmla="*/ 1095832 h 3997170"/>
              <a:gd name="connsiteX105" fmla="*/ 3128114 w 3623451"/>
              <a:gd name="connsiteY105" fmla="*/ 1065352 h 3997170"/>
              <a:gd name="connsiteX106" fmla="*/ 3128114 w 3623451"/>
              <a:gd name="connsiteY106" fmla="*/ 1027252 h 3997170"/>
              <a:gd name="connsiteX107" fmla="*/ 3135734 w 3623451"/>
              <a:gd name="connsiteY107" fmla="*/ 970102 h 3997170"/>
              <a:gd name="connsiteX108" fmla="*/ 3185264 w 3623451"/>
              <a:gd name="connsiteY108" fmla="*/ 970102 h 3997170"/>
              <a:gd name="connsiteX109" fmla="*/ 3242414 w 3623451"/>
              <a:gd name="connsiteY109" fmla="*/ 1023442 h 3997170"/>
              <a:gd name="connsiteX110" fmla="*/ 3330044 w 3623451"/>
              <a:gd name="connsiteY110" fmla="*/ 1057732 h 3997170"/>
              <a:gd name="connsiteX111" fmla="*/ 3391004 w 3623451"/>
              <a:gd name="connsiteY111" fmla="*/ 1072972 h 3997170"/>
              <a:gd name="connsiteX112" fmla="*/ 3429104 w 3623451"/>
              <a:gd name="connsiteY112" fmla="*/ 1088212 h 3997170"/>
              <a:gd name="connsiteX113" fmla="*/ 3467204 w 3623451"/>
              <a:gd name="connsiteY113" fmla="*/ 1084402 h 3997170"/>
              <a:gd name="connsiteX114" fmla="*/ 3509114 w 3623451"/>
              <a:gd name="connsiteY114" fmla="*/ 1076782 h 3997170"/>
              <a:gd name="connsiteX115" fmla="*/ 3562454 w 3623451"/>
              <a:gd name="connsiteY115" fmla="*/ 1076782 h 3997170"/>
              <a:gd name="connsiteX116" fmla="*/ 3604364 w 3623451"/>
              <a:gd name="connsiteY116" fmla="*/ 1084402 h 3997170"/>
              <a:gd name="connsiteX117" fmla="*/ 3605316 w 3623451"/>
              <a:gd name="connsiteY117" fmla="*/ 738645 h 3997170"/>
              <a:gd name="connsiteX118" fmla="*/ 3598172 w 3623451"/>
              <a:gd name="connsiteY118" fmla="*/ 647205 h 3997170"/>
              <a:gd name="connsiteX119" fmla="*/ 3602934 w 3623451"/>
              <a:gd name="connsiteY119" fmla="*/ 139998 h 3997170"/>
              <a:gd name="connsiteX120" fmla="*/ 3588647 w 3623451"/>
              <a:gd name="connsiteY120" fmla="*/ 11411 h 3997170"/>
              <a:gd name="connsiteX121" fmla="*/ 3193359 w 3623451"/>
              <a:gd name="connsiteY121" fmla="*/ 16172 h 3997170"/>
              <a:gd name="connsiteX122" fmla="*/ 2891893 w 3623451"/>
              <a:gd name="connsiteY122" fmla="*/ 6172 h 3997170"/>
              <a:gd name="connsiteX123" fmla="*/ 2859984 w 3623451"/>
              <a:gd name="connsiteY123" fmla="*/ 59034 h 3997170"/>
              <a:gd name="connsiteX124" fmla="*/ 2812359 w 3623451"/>
              <a:gd name="connsiteY124" fmla="*/ 113803 h 3997170"/>
              <a:gd name="connsiteX125" fmla="*/ 2786166 w 3623451"/>
              <a:gd name="connsiteY125" fmla="*/ 149522 h 3997170"/>
              <a:gd name="connsiteX126" fmla="*/ 2629003 w 3623451"/>
              <a:gd name="connsiteY126" fmla="*/ 520997 h 3997170"/>
              <a:gd name="connsiteX127" fmla="*/ 2398022 w 3623451"/>
              <a:gd name="connsiteY127" fmla="*/ 901997 h 3997170"/>
              <a:gd name="connsiteX128" fmla="*/ 2262291 w 3623451"/>
              <a:gd name="connsiteY128" fmla="*/ 975816 h 3997170"/>
              <a:gd name="connsiteX129" fmla="*/ 2231334 w 3623451"/>
              <a:gd name="connsiteY129" fmla="*/ 1092498 h 3997170"/>
              <a:gd name="connsiteX130" fmla="*/ 2050359 w 3623451"/>
              <a:gd name="connsiteY130" fmla="*/ 1182986 h 3997170"/>
              <a:gd name="connsiteX131" fmla="*/ 1926534 w 3623451"/>
              <a:gd name="connsiteY131" fmla="*/ 1249661 h 3997170"/>
              <a:gd name="connsiteX132" fmla="*/ 1362178 w 3623451"/>
              <a:gd name="connsiteY132" fmla="*/ 1282998 h 3997170"/>
              <a:gd name="connsiteX133" fmla="*/ 388247 w 3623451"/>
              <a:gd name="connsiteY133" fmla="*/ 1516361 h 3997170"/>
              <a:gd name="connsiteX134" fmla="*/ 362053 w 3623451"/>
              <a:gd name="connsiteY134" fmla="*/ 1678762 h 3997170"/>
              <a:gd name="connsiteX135" fmla="*/ 371578 w 3623451"/>
              <a:gd name="connsiteY135" fmla="*/ 2416473 h 3997170"/>
              <a:gd name="connsiteX136" fmla="*/ 469209 w 3623451"/>
              <a:gd name="connsiteY136" fmla="*/ 2678411 h 3997170"/>
              <a:gd name="connsiteX137" fmla="*/ 364435 w 3623451"/>
              <a:gd name="connsiteY137" fmla="*/ 2945111 h 3997170"/>
              <a:gd name="connsiteX138" fmla="*/ 171553 w 3623451"/>
              <a:gd name="connsiteY138" fmla="*/ 3035598 h 3997170"/>
              <a:gd name="connsiteX139" fmla="*/ 154885 w 3623451"/>
              <a:gd name="connsiteY139" fmla="*/ 3064173 h 3997170"/>
              <a:gd name="connsiteX140" fmla="*/ 116785 w 3623451"/>
              <a:gd name="connsiteY140" fmla="*/ 3095130 h 3997170"/>
              <a:gd name="connsiteX141" fmla="*/ 28678 w 3623451"/>
              <a:gd name="connsiteY141" fmla="*/ 3240386 h 3997170"/>
              <a:gd name="connsiteX142" fmla="*/ 103 w 3623451"/>
              <a:gd name="connsiteY142" fmla="*/ 3333255 h 3997170"/>
              <a:gd name="connsiteX143" fmla="*/ 31060 w 3623451"/>
              <a:gd name="connsiteY143" fmla="*/ 3352305 h 3997170"/>
              <a:gd name="connsiteX144" fmla="*/ 138217 w 3623451"/>
              <a:gd name="connsiteY144" fmla="*/ 3345161 h 3997170"/>
              <a:gd name="connsiteX145" fmla="*/ 204891 w 3623451"/>
              <a:gd name="connsiteY145" fmla="*/ 3364211 h 3997170"/>
              <a:gd name="connsiteX146" fmla="*/ 285853 w 3623451"/>
              <a:gd name="connsiteY146" fmla="*/ 3371355 h 3997170"/>
              <a:gd name="connsiteX147" fmla="*/ 316810 w 3623451"/>
              <a:gd name="connsiteY147" fmla="*/ 3371355 h 3997170"/>
              <a:gd name="connsiteX148" fmla="*/ 326335 w 3623451"/>
              <a:gd name="connsiteY148" fmla="*/ 3407073 h 3997170"/>
              <a:gd name="connsiteX149" fmla="*/ 345384 w 3623451"/>
              <a:gd name="connsiteY149" fmla="*/ 3495180 h 3997170"/>
              <a:gd name="connsiteX150" fmla="*/ 338241 w 3623451"/>
              <a:gd name="connsiteY150" fmla="*/ 3545186 h 3997170"/>
              <a:gd name="connsiteX151" fmla="*/ 331097 w 3623451"/>
              <a:gd name="connsiteY151" fmla="*/ 3568998 h 3997170"/>
              <a:gd name="connsiteX152" fmla="*/ 333479 w 3623451"/>
              <a:gd name="connsiteY152" fmla="*/ 3609480 h 3997170"/>
              <a:gd name="connsiteX153" fmla="*/ 541124 w 3623451"/>
              <a:gd name="connsiteY153" fmla="*/ 3911422 h 3997170"/>
              <a:gd name="connsiteX0" fmla="*/ 556364 w 3623451"/>
              <a:gd name="connsiteY0" fmla="*/ 3915232 h 3997170"/>
              <a:gd name="connsiteX1" fmla="*/ 666854 w 3623451"/>
              <a:gd name="connsiteY1" fmla="*/ 3945712 h 3997170"/>
              <a:gd name="connsiteX2" fmla="*/ 697334 w 3623451"/>
              <a:gd name="connsiteY2" fmla="*/ 3930472 h 3997170"/>
              <a:gd name="connsiteX3" fmla="*/ 758294 w 3623451"/>
              <a:gd name="connsiteY3" fmla="*/ 3873322 h 3997170"/>
              <a:gd name="connsiteX4" fmla="*/ 788774 w 3623451"/>
              <a:gd name="connsiteY4" fmla="*/ 3861892 h 3997170"/>
              <a:gd name="connsiteX5" fmla="*/ 819254 w 3623451"/>
              <a:gd name="connsiteY5" fmla="*/ 3983812 h 3997170"/>
              <a:gd name="connsiteX6" fmla="*/ 899264 w 3623451"/>
              <a:gd name="connsiteY6" fmla="*/ 3991432 h 3997170"/>
              <a:gd name="connsiteX7" fmla="*/ 944984 w 3623451"/>
              <a:gd name="connsiteY7" fmla="*/ 3960952 h 3997170"/>
              <a:gd name="connsiteX8" fmla="*/ 979274 w 3623451"/>
              <a:gd name="connsiteY8" fmla="*/ 3949522 h 3997170"/>
              <a:gd name="connsiteX9" fmla="*/ 1036424 w 3623451"/>
              <a:gd name="connsiteY9" fmla="*/ 3964762 h 3997170"/>
              <a:gd name="connsiteX10" fmla="*/ 1070714 w 3623451"/>
              <a:gd name="connsiteY10" fmla="*/ 3930472 h 3997170"/>
              <a:gd name="connsiteX11" fmla="*/ 1101194 w 3623451"/>
              <a:gd name="connsiteY11" fmla="*/ 3869512 h 3997170"/>
              <a:gd name="connsiteX12" fmla="*/ 1112624 w 3623451"/>
              <a:gd name="connsiteY12" fmla="*/ 3842842 h 3997170"/>
              <a:gd name="connsiteX13" fmla="*/ 1127864 w 3623451"/>
              <a:gd name="connsiteY13" fmla="*/ 3778072 h 3997170"/>
              <a:gd name="connsiteX14" fmla="*/ 1177394 w 3623451"/>
              <a:gd name="connsiteY14" fmla="*/ 3709492 h 3997170"/>
              <a:gd name="connsiteX15" fmla="*/ 1230734 w 3623451"/>
              <a:gd name="connsiteY15" fmla="*/ 3694252 h 3997170"/>
              <a:gd name="connsiteX16" fmla="*/ 1261214 w 3623451"/>
              <a:gd name="connsiteY16" fmla="*/ 3690442 h 3997170"/>
              <a:gd name="connsiteX17" fmla="*/ 1306934 w 3623451"/>
              <a:gd name="connsiteY17" fmla="*/ 3698062 h 3997170"/>
              <a:gd name="connsiteX18" fmla="*/ 1390754 w 3623451"/>
              <a:gd name="connsiteY18" fmla="*/ 3705682 h 3997170"/>
              <a:gd name="connsiteX19" fmla="*/ 1413614 w 3623451"/>
              <a:gd name="connsiteY19" fmla="*/ 3713302 h 3997170"/>
              <a:gd name="connsiteX20" fmla="*/ 1451714 w 3623451"/>
              <a:gd name="connsiteY20" fmla="*/ 3694252 h 3997170"/>
              <a:gd name="connsiteX21" fmla="*/ 1501244 w 3623451"/>
              <a:gd name="connsiteY21" fmla="*/ 3679012 h 3997170"/>
              <a:gd name="connsiteX22" fmla="*/ 1550774 w 3623451"/>
              <a:gd name="connsiteY22" fmla="*/ 3675202 h 3997170"/>
              <a:gd name="connsiteX23" fmla="*/ 1585064 w 3623451"/>
              <a:gd name="connsiteY23" fmla="*/ 3667582 h 3997170"/>
              <a:gd name="connsiteX24" fmla="*/ 1634594 w 3623451"/>
              <a:gd name="connsiteY24" fmla="*/ 3625672 h 3997170"/>
              <a:gd name="connsiteX25" fmla="*/ 1668884 w 3623451"/>
              <a:gd name="connsiteY25" fmla="*/ 3579952 h 3997170"/>
              <a:gd name="connsiteX26" fmla="*/ 1661264 w 3623451"/>
              <a:gd name="connsiteY26" fmla="*/ 3545662 h 3997170"/>
              <a:gd name="connsiteX27" fmla="*/ 1767944 w 3623451"/>
              <a:gd name="connsiteY27" fmla="*/ 3469462 h 3997170"/>
              <a:gd name="connsiteX28" fmla="*/ 1836524 w 3623451"/>
              <a:gd name="connsiteY28" fmla="*/ 3435172 h 3997170"/>
              <a:gd name="connsiteX29" fmla="*/ 1912724 w 3623451"/>
              <a:gd name="connsiteY29" fmla="*/ 3412312 h 3997170"/>
              <a:gd name="connsiteX30" fmla="*/ 1958444 w 3623451"/>
              <a:gd name="connsiteY30" fmla="*/ 3374212 h 3997170"/>
              <a:gd name="connsiteX31" fmla="*/ 2042264 w 3623451"/>
              <a:gd name="connsiteY31" fmla="*/ 3347542 h 3997170"/>
              <a:gd name="connsiteX32" fmla="*/ 2099414 w 3623451"/>
              <a:gd name="connsiteY32" fmla="*/ 3339922 h 3997170"/>
              <a:gd name="connsiteX33" fmla="*/ 2118464 w 3623451"/>
              <a:gd name="connsiteY33" fmla="*/ 3328492 h 3997170"/>
              <a:gd name="connsiteX34" fmla="*/ 2118464 w 3623451"/>
              <a:gd name="connsiteY34" fmla="*/ 3301822 h 3997170"/>
              <a:gd name="connsiteX35" fmla="*/ 2156564 w 3623451"/>
              <a:gd name="connsiteY35" fmla="*/ 3275152 h 3997170"/>
              <a:gd name="connsiteX36" fmla="*/ 2236574 w 3623451"/>
              <a:gd name="connsiteY36" fmla="*/ 3271342 h 3997170"/>
              <a:gd name="connsiteX37" fmla="*/ 2274674 w 3623451"/>
              <a:gd name="connsiteY37" fmla="*/ 3252292 h 3997170"/>
              <a:gd name="connsiteX38" fmla="*/ 2259434 w 3623451"/>
              <a:gd name="connsiteY38" fmla="*/ 3206572 h 3997170"/>
              <a:gd name="connsiteX39" fmla="*/ 2270864 w 3623451"/>
              <a:gd name="connsiteY39" fmla="*/ 3164662 h 3997170"/>
              <a:gd name="connsiteX40" fmla="*/ 2236574 w 3623451"/>
              <a:gd name="connsiteY40" fmla="*/ 3115132 h 3997170"/>
              <a:gd name="connsiteX41" fmla="*/ 2221334 w 3623451"/>
              <a:gd name="connsiteY41" fmla="*/ 3054172 h 3997170"/>
              <a:gd name="connsiteX42" fmla="*/ 2221334 w 3623451"/>
              <a:gd name="connsiteY42" fmla="*/ 3000832 h 3997170"/>
              <a:gd name="connsiteX43" fmla="*/ 2259434 w 3623451"/>
              <a:gd name="connsiteY43" fmla="*/ 2928442 h 3997170"/>
              <a:gd name="connsiteX44" fmla="*/ 2343254 w 3623451"/>
              <a:gd name="connsiteY44" fmla="*/ 2913202 h 3997170"/>
              <a:gd name="connsiteX45" fmla="*/ 2354684 w 3623451"/>
              <a:gd name="connsiteY45" fmla="*/ 2890342 h 3997170"/>
              <a:gd name="connsiteX46" fmla="*/ 2320394 w 3623451"/>
              <a:gd name="connsiteY46" fmla="*/ 2886532 h 3997170"/>
              <a:gd name="connsiteX47" fmla="*/ 2305154 w 3623451"/>
              <a:gd name="connsiteY47" fmla="*/ 2856052 h 3997170"/>
              <a:gd name="connsiteX48" fmla="*/ 2282294 w 3623451"/>
              <a:gd name="connsiteY48" fmla="*/ 2844622 h 3997170"/>
              <a:gd name="connsiteX49" fmla="*/ 2343254 w 3623451"/>
              <a:gd name="connsiteY49" fmla="*/ 2814142 h 3997170"/>
              <a:gd name="connsiteX50" fmla="*/ 2373734 w 3623451"/>
              <a:gd name="connsiteY50" fmla="*/ 2802712 h 3997170"/>
              <a:gd name="connsiteX51" fmla="*/ 2404214 w 3623451"/>
              <a:gd name="connsiteY51" fmla="*/ 2802712 h 3997170"/>
              <a:gd name="connsiteX52" fmla="*/ 2415644 w 3623451"/>
              <a:gd name="connsiteY52" fmla="*/ 2817952 h 3997170"/>
              <a:gd name="connsiteX53" fmla="*/ 2434694 w 3623451"/>
              <a:gd name="connsiteY53" fmla="*/ 2783662 h 3997170"/>
              <a:gd name="connsiteX54" fmla="*/ 2411834 w 3623451"/>
              <a:gd name="connsiteY54" fmla="*/ 2741752 h 3997170"/>
              <a:gd name="connsiteX55" fmla="*/ 2392784 w 3623451"/>
              <a:gd name="connsiteY55" fmla="*/ 2619832 h 3997170"/>
              <a:gd name="connsiteX56" fmla="*/ 2366114 w 3623451"/>
              <a:gd name="connsiteY56" fmla="*/ 2543632 h 3997170"/>
              <a:gd name="connsiteX57" fmla="*/ 2350874 w 3623451"/>
              <a:gd name="connsiteY57" fmla="*/ 2486482 h 3997170"/>
              <a:gd name="connsiteX58" fmla="*/ 2320394 w 3623451"/>
              <a:gd name="connsiteY58" fmla="*/ 2425522 h 3997170"/>
              <a:gd name="connsiteX59" fmla="*/ 2301344 w 3623451"/>
              <a:gd name="connsiteY59" fmla="*/ 2379802 h 3997170"/>
              <a:gd name="connsiteX60" fmla="*/ 2308964 w 3623451"/>
              <a:gd name="connsiteY60" fmla="*/ 2292172 h 3997170"/>
              <a:gd name="connsiteX61" fmla="*/ 2312774 w 3623451"/>
              <a:gd name="connsiteY61" fmla="*/ 2280742 h 3997170"/>
              <a:gd name="connsiteX62" fmla="*/ 2297534 w 3623451"/>
              <a:gd name="connsiteY62" fmla="*/ 2265502 h 3997170"/>
              <a:gd name="connsiteX63" fmla="*/ 2293724 w 3623451"/>
              <a:gd name="connsiteY63" fmla="*/ 2177872 h 3997170"/>
              <a:gd name="connsiteX64" fmla="*/ 2293724 w 3623451"/>
              <a:gd name="connsiteY64" fmla="*/ 2155012 h 3997170"/>
              <a:gd name="connsiteX65" fmla="*/ 2331824 w 3623451"/>
              <a:gd name="connsiteY65" fmla="*/ 2101672 h 3997170"/>
              <a:gd name="connsiteX66" fmla="*/ 2308964 w 3623451"/>
              <a:gd name="connsiteY66" fmla="*/ 2075002 h 3997170"/>
              <a:gd name="connsiteX67" fmla="*/ 2267054 w 3623451"/>
              <a:gd name="connsiteY67" fmla="*/ 2071192 h 3997170"/>
              <a:gd name="connsiteX68" fmla="*/ 2240384 w 3623451"/>
              <a:gd name="connsiteY68" fmla="*/ 2067382 h 3997170"/>
              <a:gd name="connsiteX69" fmla="*/ 2171804 w 3623451"/>
              <a:gd name="connsiteY69" fmla="*/ 2063572 h 3997170"/>
              <a:gd name="connsiteX70" fmla="*/ 2137514 w 3623451"/>
              <a:gd name="connsiteY70" fmla="*/ 2029282 h 3997170"/>
              <a:gd name="connsiteX71" fmla="*/ 2183234 w 3623451"/>
              <a:gd name="connsiteY71" fmla="*/ 1979752 h 3997170"/>
              <a:gd name="connsiteX72" fmla="*/ 2244194 w 3623451"/>
              <a:gd name="connsiteY72" fmla="*/ 1964512 h 3997170"/>
              <a:gd name="connsiteX73" fmla="*/ 2305154 w 3623451"/>
              <a:gd name="connsiteY73" fmla="*/ 1968322 h 3997170"/>
              <a:gd name="connsiteX74" fmla="*/ 2354684 w 3623451"/>
              <a:gd name="connsiteY74" fmla="*/ 1930222 h 3997170"/>
              <a:gd name="connsiteX75" fmla="*/ 2396594 w 3623451"/>
              <a:gd name="connsiteY75" fmla="*/ 1930222 h 3997170"/>
              <a:gd name="connsiteX76" fmla="*/ 2438504 w 3623451"/>
              <a:gd name="connsiteY76" fmla="*/ 1922602 h 3997170"/>
              <a:gd name="connsiteX77" fmla="*/ 2545184 w 3623451"/>
              <a:gd name="connsiteY77" fmla="*/ 1888312 h 3997170"/>
              <a:gd name="connsiteX78" fmla="*/ 2617574 w 3623451"/>
              <a:gd name="connsiteY78" fmla="*/ 1865452 h 3997170"/>
              <a:gd name="connsiteX79" fmla="*/ 2674724 w 3623451"/>
              <a:gd name="connsiteY79" fmla="*/ 1842592 h 3997170"/>
              <a:gd name="connsiteX80" fmla="*/ 2731874 w 3623451"/>
              <a:gd name="connsiteY80" fmla="*/ 1823542 h 3997170"/>
              <a:gd name="connsiteX81" fmla="*/ 2750924 w 3623451"/>
              <a:gd name="connsiteY81" fmla="*/ 1869262 h 3997170"/>
              <a:gd name="connsiteX82" fmla="*/ 2785214 w 3623451"/>
              <a:gd name="connsiteY82" fmla="*/ 1911172 h 3997170"/>
              <a:gd name="connsiteX83" fmla="*/ 2846174 w 3623451"/>
              <a:gd name="connsiteY83" fmla="*/ 1895932 h 3997170"/>
              <a:gd name="connsiteX84" fmla="*/ 2884274 w 3623451"/>
              <a:gd name="connsiteY84" fmla="*/ 1880692 h 3997170"/>
              <a:gd name="connsiteX85" fmla="*/ 2914754 w 3623451"/>
              <a:gd name="connsiteY85" fmla="*/ 1888312 h 3997170"/>
              <a:gd name="connsiteX86" fmla="*/ 2964284 w 3623451"/>
              <a:gd name="connsiteY86" fmla="*/ 1922602 h 3997170"/>
              <a:gd name="connsiteX87" fmla="*/ 2998574 w 3623451"/>
              <a:gd name="connsiteY87" fmla="*/ 1903552 h 3997170"/>
              <a:gd name="connsiteX88" fmla="*/ 2998574 w 3623451"/>
              <a:gd name="connsiteY88" fmla="*/ 1876882 h 3997170"/>
              <a:gd name="connsiteX89" fmla="*/ 3013814 w 3623451"/>
              <a:gd name="connsiteY89" fmla="*/ 1838782 h 3997170"/>
              <a:gd name="connsiteX90" fmla="*/ 3010004 w 3623451"/>
              <a:gd name="connsiteY90" fmla="*/ 1777822 h 3997170"/>
              <a:gd name="connsiteX91" fmla="*/ 2952854 w 3623451"/>
              <a:gd name="connsiteY91" fmla="*/ 1762582 h 3997170"/>
              <a:gd name="connsiteX92" fmla="*/ 2910944 w 3623451"/>
              <a:gd name="connsiteY92" fmla="*/ 1758772 h 3997170"/>
              <a:gd name="connsiteX93" fmla="*/ 2907134 w 3623451"/>
              <a:gd name="connsiteY93" fmla="*/ 1716862 h 3997170"/>
              <a:gd name="connsiteX94" fmla="*/ 2929994 w 3623451"/>
              <a:gd name="connsiteY94" fmla="*/ 1636852 h 3997170"/>
              <a:gd name="connsiteX95" fmla="*/ 2960474 w 3623451"/>
              <a:gd name="connsiteY95" fmla="*/ 1591132 h 3997170"/>
              <a:gd name="connsiteX96" fmla="*/ 2979524 w 3623451"/>
              <a:gd name="connsiteY96" fmla="*/ 1537792 h 3997170"/>
              <a:gd name="connsiteX97" fmla="*/ 3002384 w 3623451"/>
              <a:gd name="connsiteY97" fmla="*/ 1476832 h 3997170"/>
              <a:gd name="connsiteX98" fmla="*/ 3029054 w 3623451"/>
              <a:gd name="connsiteY98" fmla="*/ 1393012 h 3997170"/>
              <a:gd name="connsiteX99" fmla="*/ 3029054 w 3623451"/>
              <a:gd name="connsiteY99" fmla="*/ 1351102 h 3997170"/>
              <a:gd name="connsiteX100" fmla="*/ 3048104 w 3623451"/>
              <a:gd name="connsiteY100" fmla="*/ 1286332 h 3997170"/>
              <a:gd name="connsiteX101" fmla="*/ 3067154 w 3623451"/>
              <a:gd name="connsiteY101" fmla="*/ 1225372 h 3997170"/>
              <a:gd name="connsiteX102" fmla="*/ 3074774 w 3623451"/>
              <a:gd name="connsiteY102" fmla="*/ 1179652 h 3997170"/>
              <a:gd name="connsiteX103" fmla="*/ 3109064 w 3623451"/>
              <a:gd name="connsiteY103" fmla="*/ 1130122 h 3997170"/>
              <a:gd name="connsiteX104" fmla="*/ 3112874 w 3623451"/>
              <a:gd name="connsiteY104" fmla="*/ 1095832 h 3997170"/>
              <a:gd name="connsiteX105" fmla="*/ 3128114 w 3623451"/>
              <a:gd name="connsiteY105" fmla="*/ 1065352 h 3997170"/>
              <a:gd name="connsiteX106" fmla="*/ 3128114 w 3623451"/>
              <a:gd name="connsiteY106" fmla="*/ 1027252 h 3997170"/>
              <a:gd name="connsiteX107" fmla="*/ 3135734 w 3623451"/>
              <a:gd name="connsiteY107" fmla="*/ 970102 h 3997170"/>
              <a:gd name="connsiteX108" fmla="*/ 3185264 w 3623451"/>
              <a:gd name="connsiteY108" fmla="*/ 970102 h 3997170"/>
              <a:gd name="connsiteX109" fmla="*/ 3242414 w 3623451"/>
              <a:gd name="connsiteY109" fmla="*/ 1023442 h 3997170"/>
              <a:gd name="connsiteX110" fmla="*/ 3330044 w 3623451"/>
              <a:gd name="connsiteY110" fmla="*/ 1057732 h 3997170"/>
              <a:gd name="connsiteX111" fmla="*/ 3391004 w 3623451"/>
              <a:gd name="connsiteY111" fmla="*/ 1072972 h 3997170"/>
              <a:gd name="connsiteX112" fmla="*/ 3429104 w 3623451"/>
              <a:gd name="connsiteY112" fmla="*/ 1088212 h 3997170"/>
              <a:gd name="connsiteX113" fmla="*/ 3467204 w 3623451"/>
              <a:gd name="connsiteY113" fmla="*/ 1084402 h 3997170"/>
              <a:gd name="connsiteX114" fmla="*/ 3509114 w 3623451"/>
              <a:gd name="connsiteY114" fmla="*/ 1076782 h 3997170"/>
              <a:gd name="connsiteX115" fmla="*/ 3562454 w 3623451"/>
              <a:gd name="connsiteY115" fmla="*/ 1076782 h 3997170"/>
              <a:gd name="connsiteX116" fmla="*/ 3604364 w 3623451"/>
              <a:gd name="connsiteY116" fmla="*/ 1084402 h 3997170"/>
              <a:gd name="connsiteX117" fmla="*/ 3605316 w 3623451"/>
              <a:gd name="connsiteY117" fmla="*/ 738645 h 3997170"/>
              <a:gd name="connsiteX118" fmla="*/ 3598172 w 3623451"/>
              <a:gd name="connsiteY118" fmla="*/ 647205 h 3997170"/>
              <a:gd name="connsiteX119" fmla="*/ 3602934 w 3623451"/>
              <a:gd name="connsiteY119" fmla="*/ 139998 h 3997170"/>
              <a:gd name="connsiteX120" fmla="*/ 3588647 w 3623451"/>
              <a:gd name="connsiteY120" fmla="*/ 11411 h 3997170"/>
              <a:gd name="connsiteX121" fmla="*/ 3193359 w 3623451"/>
              <a:gd name="connsiteY121" fmla="*/ 16172 h 3997170"/>
              <a:gd name="connsiteX122" fmla="*/ 2932374 w 3623451"/>
              <a:gd name="connsiteY122" fmla="*/ 10935 h 3997170"/>
              <a:gd name="connsiteX123" fmla="*/ 2859984 w 3623451"/>
              <a:gd name="connsiteY123" fmla="*/ 59034 h 3997170"/>
              <a:gd name="connsiteX124" fmla="*/ 2812359 w 3623451"/>
              <a:gd name="connsiteY124" fmla="*/ 113803 h 3997170"/>
              <a:gd name="connsiteX125" fmla="*/ 2786166 w 3623451"/>
              <a:gd name="connsiteY125" fmla="*/ 149522 h 3997170"/>
              <a:gd name="connsiteX126" fmla="*/ 2629003 w 3623451"/>
              <a:gd name="connsiteY126" fmla="*/ 520997 h 3997170"/>
              <a:gd name="connsiteX127" fmla="*/ 2398022 w 3623451"/>
              <a:gd name="connsiteY127" fmla="*/ 901997 h 3997170"/>
              <a:gd name="connsiteX128" fmla="*/ 2262291 w 3623451"/>
              <a:gd name="connsiteY128" fmla="*/ 975816 h 3997170"/>
              <a:gd name="connsiteX129" fmla="*/ 2231334 w 3623451"/>
              <a:gd name="connsiteY129" fmla="*/ 1092498 h 3997170"/>
              <a:gd name="connsiteX130" fmla="*/ 2050359 w 3623451"/>
              <a:gd name="connsiteY130" fmla="*/ 1182986 h 3997170"/>
              <a:gd name="connsiteX131" fmla="*/ 1926534 w 3623451"/>
              <a:gd name="connsiteY131" fmla="*/ 1249661 h 3997170"/>
              <a:gd name="connsiteX132" fmla="*/ 1362178 w 3623451"/>
              <a:gd name="connsiteY132" fmla="*/ 1282998 h 3997170"/>
              <a:gd name="connsiteX133" fmla="*/ 388247 w 3623451"/>
              <a:gd name="connsiteY133" fmla="*/ 1516361 h 3997170"/>
              <a:gd name="connsiteX134" fmla="*/ 362053 w 3623451"/>
              <a:gd name="connsiteY134" fmla="*/ 1678762 h 3997170"/>
              <a:gd name="connsiteX135" fmla="*/ 371578 w 3623451"/>
              <a:gd name="connsiteY135" fmla="*/ 2416473 h 3997170"/>
              <a:gd name="connsiteX136" fmla="*/ 469209 w 3623451"/>
              <a:gd name="connsiteY136" fmla="*/ 2678411 h 3997170"/>
              <a:gd name="connsiteX137" fmla="*/ 364435 w 3623451"/>
              <a:gd name="connsiteY137" fmla="*/ 2945111 h 3997170"/>
              <a:gd name="connsiteX138" fmla="*/ 171553 w 3623451"/>
              <a:gd name="connsiteY138" fmla="*/ 3035598 h 3997170"/>
              <a:gd name="connsiteX139" fmla="*/ 154885 w 3623451"/>
              <a:gd name="connsiteY139" fmla="*/ 3064173 h 3997170"/>
              <a:gd name="connsiteX140" fmla="*/ 116785 w 3623451"/>
              <a:gd name="connsiteY140" fmla="*/ 3095130 h 3997170"/>
              <a:gd name="connsiteX141" fmla="*/ 28678 w 3623451"/>
              <a:gd name="connsiteY141" fmla="*/ 3240386 h 3997170"/>
              <a:gd name="connsiteX142" fmla="*/ 103 w 3623451"/>
              <a:gd name="connsiteY142" fmla="*/ 3333255 h 3997170"/>
              <a:gd name="connsiteX143" fmla="*/ 31060 w 3623451"/>
              <a:gd name="connsiteY143" fmla="*/ 3352305 h 3997170"/>
              <a:gd name="connsiteX144" fmla="*/ 138217 w 3623451"/>
              <a:gd name="connsiteY144" fmla="*/ 3345161 h 3997170"/>
              <a:gd name="connsiteX145" fmla="*/ 204891 w 3623451"/>
              <a:gd name="connsiteY145" fmla="*/ 3364211 h 3997170"/>
              <a:gd name="connsiteX146" fmla="*/ 285853 w 3623451"/>
              <a:gd name="connsiteY146" fmla="*/ 3371355 h 3997170"/>
              <a:gd name="connsiteX147" fmla="*/ 316810 w 3623451"/>
              <a:gd name="connsiteY147" fmla="*/ 3371355 h 3997170"/>
              <a:gd name="connsiteX148" fmla="*/ 326335 w 3623451"/>
              <a:gd name="connsiteY148" fmla="*/ 3407073 h 3997170"/>
              <a:gd name="connsiteX149" fmla="*/ 345384 w 3623451"/>
              <a:gd name="connsiteY149" fmla="*/ 3495180 h 3997170"/>
              <a:gd name="connsiteX150" fmla="*/ 338241 w 3623451"/>
              <a:gd name="connsiteY150" fmla="*/ 3545186 h 3997170"/>
              <a:gd name="connsiteX151" fmla="*/ 331097 w 3623451"/>
              <a:gd name="connsiteY151" fmla="*/ 3568998 h 3997170"/>
              <a:gd name="connsiteX152" fmla="*/ 333479 w 3623451"/>
              <a:gd name="connsiteY152" fmla="*/ 3609480 h 3997170"/>
              <a:gd name="connsiteX153" fmla="*/ 541124 w 3623451"/>
              <a:gd name="connsiteY153" fmla="*/ 3911422 h 3997170"/>
              <a:gd name="connsiteX0" fmla="*/ 556364 w 3623451"/>
              <a:gd name="connsiteY0" fmla="*/ 3915232 h 3997170"/>
              <a:gd name="connsiteX1" fmla="*/ 666854 w 3623451"/>
              <a:gd name="connsiteY1" fmla="*/ 3945712 h 3997170"/>
              <a:gd name="connsiteX2" fmla="*/ 697334 w 3623451"/>
              <a:gd name="connsiteY2" fmla="*/ 3930472 h 3997170"/>
              <a:gd name="connsiteX3" fmla="*/ 758294 w 3623451"/>
              <a:gd name="connsiteY3" fmla="*/ 3873322 h 3997170"/>
              <a:gd name="connsiteX4" fmla="*/ 788774 w 3623451"/>
              <a:gd name="connsiteY4" fmla="*/ 3861892 h 3997170"/>
              <a:gd name="connsiteX5" fmla="*/ 819254 w 3623451"/>
              <a:gd name="connsiteY5" fmla="*/ 3983812 h 3997170"/>
              <a:gd name="connsiteX6" fmla="*/ 899264 w 3623451"/>
              <a:gd name="connsiteY6" fmla="*/ 3991432 h 3997170"/>
              <a:gd name="connsiteX7" fmla="*/ 944984 w 3623451"/>
              <a:gd name="connsiteY7" fmla="*/ 3960952 h 3997170"/>
              <a:gd name="connsiteX8" fmla="*/ 979274 w 3623451"/>
              <a:gd name="connsiteY8" fmla="*/ 3949522 h 3997170"/>
              <a:gd name="connsiteX9" fmla="*/ 1036424 w 3623451"/>
              <a:gd name="connsiteY9" fmla="*/ 3964762 h 3997170"/>
              <a:gd name="connsiteX10" fmla="*/ 1070714 w 3623451"/>
              <a:gd name="connsiteY10" fmla="*/ 3930472 h 3997170"/>
              <a:gd name="connsiteX11" fmla="*/ 1101194 w 3623451"/>
              <a:gd name="connsiteY11" fmla="*/ 3869512 h 3997170"/>
              <a:gd name="connsiteX12" fmla="*/ 1112624 w 3623451"/>
              <a:gd name="connsiteY12" fmla="*/ 3842842 h 3997170"/>
              <a:gd name="connsiteX13" fmla="*/ 1127864 w 3623451"/>
              <a:gd name="connsiteY13" fmla="*/ 3778072 h 3997170"/>
              <a:gd name="connsiteX14" fmla="*/ 1177394 w 3623451"/>
              <a:gd name="connsiteY14" fmla="*/ 3709492 h 3997170"/>
              <a:gd name="connsiteX15" fmla="*/ 1230734 w 3623451"/>
              <a:gd name="connsiteY15" fmla="*/ 3694252 h 3997170"/>
              <a:gd name="connsiteX16" fmla="*/ 1261214 w 3623451"/>
              <a:gd name="connsiteY16" fmla="*/ 3690442 h 3997170"/>
              <a:gd name="connsiteX17" fmla="*/ 1306934 w 3623451"/>
              <a:gd name="connsiteY17" fmla="*/ 3698062 h 3997170"/>
              <a:gd name="connsiteX18" fmla="*/ 1390754 w 3623451"/>
              <a:gd name="connsiteY18" fmla="*/ 3705682 h 3997170"/>
              <a:gd name="connsiteX19" fmla="*/ 1413614 w 3623451"/>
              <a:gd name="connsiteY19" fmla="*/ 3713302 h 3997170"/>
              <a:gd name="connsiteX20" fmla="*/ 1451714 w 3623451"/>
              <a:gd name="connsiteY20" fmla="*/ 3694252 h 3997170"/>
              <a:gd name="connsiteX21" fmla="*/ 1501244 w 3623451"/>
              <a:gd name="connsiteY21" fmla="*/ 3679012 h 3997170"/>
              <a:gd name="connsiteX22" fmla="*/ 1550774 w 3623451"/>
              <a:gd name="connsiteY22" fmla="*/ 3675202 h 3997170"/>
              <a:gd name="connsiteX23" fmla="*/ 1585064 w 3623451"/>
              <a:gd name="connsiteY23" fmla="*/ 3667582 h 3997170"/>
              <a:gd name="connsiteX24" fmla="*/ 1634594 w 3623451"/>
              <a:gd name="connsiteY24" fmla="*/ 3625672 h 3997170"/>
              <a:gd name="connsiteX25" fmla="*/ 1668884 w 3623451"/>
              <a:gd name="connsiteY25" fmla="*/ 3579952 h 3997170"/>
              <a:gd name="connsiteX26" fmla="*/ 1661264 w 3623451"/>
              <a:gd name="connsiteY26" fmla="*/ 3545662 h 3997170"/>
              <a:gd name="connsiteX27" fmla="*/ 1767944 w 3623451"/>
              <a:gd name="connsiteY27" fmla="*/ 3469462 h 3997170"/>
              <a:gd name="connsiteX28" fmla="*/ 1836524 w 3623451"/>
              <a:gd name="connsiteY28" fmla="*/ 3435172 h 3997170"/>
              <a:gd name="connsiteX29" fmla="*/ 1912724 w 3623451"/>
              <a:gd name="connsiteY29" fmla="*/ 3412312 h 3997170"/>
              <a:gd name="connsiteX30" fmla="*/ 1958444 w 3623451"/>
              <a:gd name="connsiteY30" fmla="*/ 3374212 h 3997170"/>
              <a:gd name="connsiteX31" fmla="*/ 2042264 w 3623451"/>
              <a:gd name="connsiteY31" fmla="*/ 3347542 h 3997170"/>
              <a:gd name="connsiteX32" fmla="*/ 2099414 w 3623451"/>
              <a:gd name="connsiteY32" fmla="*/ 3339922 h 3997170"/>
              <a:gd name="connsiteX33" fmla="*/ 2118464 w 3623451"/>
              <a:gd name="connsiteY33" fmla="*/ 3328492 h 3997170"/>
              <a:gd name="connsiteX34" fmla="*/ 2118464 w 3623451"/>
              <a:gd name="connsiteY34" fmla="*/ 3301822 h 3997170"/>
              <a:gd name="connsiteX35" fmla="*/ 2156564 w 3623451"/>
              <a:gd name="connsiteY35" fmla="*/ 3275152 h 3997170"/>
              <a:gd name="connsiteX36" fmla="*/ 2236574 w 3623451"/>
              <a:gd name="connsiteY36" fmla="*/ 3271342 h 3997170"/>
              <a:gd name="connsiteX37" fmla="*/ 2274674 w 3623451"/>
              <a:gd name="connsiteY37" fmla="*/ 3252292 h 3997170"/>
              <a:gd name="connsiteX38" fmla="*/ 2259434 w 3623451"/>
              <a:gd name="connsiteY38" fmla="*/ 3206572 h 3997170"/>
              <a:gd name="connsiteX39" fmla="*/ 2270864 w 3623451"/>
              <a:gd name="connsiteY39" fmla="*/ 3164662 h 3997170"/>
              <a:gd name="connsiteX40" fmla="*/ 2236574 w 3623451"/>
              <a:gd name="connsiteY40" fmla="*/ 3115132 h 3997170"/>
              <a:gd name="connsiteX41" fmla="*/ 2221334 w 3623451"/>
              <a:gd name="connsiteY41" fmla="*/ 3054172 h 3997170"/>
              <a:gd name="connsiteX42" fmla="*/ 2221334 w 3623451"/>
              <a:gd name="connsiteY42" fmla="*/ 3000832 h 3997170"/>
              <a:gd name="connsiteX43" fmla="*/ 2259434 w 3623451"/>
              <a:gd name="connsiteY43" fmla="*/ 2928442 h 3997170"/>
              <a:gd name="connsiteX44" fmla="*/ 2343254 w 3623451"/>
              <a:gd name="connsiteY44" fmla="*/ 2913202 h 3997170"/>
              <a:gd name="connsiteX45" fmla="*/ 2354684 w 3623451"/>
              <a:gd name="connsiteY45" fmla="*/ 2890342 h 3997170"/>
              <a:gd name="connsiteX46" fmla="*/ 2320394 w 3623451"/>
              <a:gd name="connsiteY46" fmla="*/ 2886532 h 3997170"/>
              <a:gd name="connsiteX47" fmla="*/ 2305154 w 3623451"/>
              <a:gd name="connsiteY47" fmla="*/ 2856052 h 3997170"/>
              <a:gd name="connsiteX48" fmla="*/ 2282294 w 3623451"/>
              <a:gd name="connsiteY48" fmla="*/ 2844622 h 3997170"/>
              <a:gd name="connsiteX49" fmla="*/ 2343254 w 3623451"/>
              <a:gd name="connsiteY49" fmla="*/ 2814142 h 3997170"/>
              <a:gd name="connsiteX50" fmla="*/ 2373734 w 3623451"/>
              <a:gd name="connsiteY50" fmla="*/ 2802712 h 3997170"/>
              <a:gd name="connsiteX51" fmla="*/ 2404214 w 3623451"/>
              <a:gd name="connsiteY51" fmla="*/ 2802712 h 3997170"/>
              <a:gd name="connsiteX52" fmla="*/ 2415644 w 3623451"/>
              <a:gd name="connsiteY52" fmla="*/ 2817952 h 3997170"/>
              <a:gd name="connsiteX53" fmla="*/ 2434694 w 3623451"/>
              <a:gd name="connsiteY53" fmla="*/ 2783662 h 3997170"/>
              <a:gd name="connsiteX54" fmla="*/ 2411834 w 3623451"/>
              <a:gd name="connsiteY54" fmla="*/ 2741752 h 3997170"/>
              <a:gd name="connsiteX55" fmla="*/ 2392784 w 3623451"/>
              <a:gd name="connsiteY55" fmla="*/ 2619832 h 3997170"/>
              <a:gd name="connsiteX56" fmla="*/ 2366114 w 3623451"/>
              <a:gd name="connsiteY56" fmla="*/ 2543632 h 3997170"/>
              <a:gd name="connsiteX57" fmla="*/ 2350874 w 3623451"/>
              <a:gd name="connsiteY57" fmla="*/ 2486482 h 3997170"/>
              <a:gd name="connsiteX58" fmla="*/ 2320394 w 3623451"/>
              <a:gd name="connsiteY58" fmla="*/ 2425522 h 3997170"/>
              <a:gd name="connsiteX59" fmla="*/ 2301344 w 3623451"/>
              <a:gd name="connsiteY59" fmla="*/ 2379802 h 3997170"/>
              <a:gd name="connsiteX60" fmla="*/ 2308964 w 3623451"/>
              <a:gd name="connsiteY60" fmla="*/ 2292172 h 3997170"/>
              <a:gd name="connsiteX61" fmla="*/ 2312774 w 3623451"/>
              <a:gd name="connsiteY61" fmla="*/ 2280742 h 3997170"/>
              <a:gd name="connsiteX62" fmla="*/ 2297534 w 3623451"/>
              <a:gd name="connsiteY62" fmla="*/ 2265502 h 3997170"/>
              <a:gd name="connsiteX63" fmla="*/ 2293724 w 3623451"/>
              <a:gd name="connsiteY63" fmla="*/ 2177872 h 3997170"/>
              <a:gd name="connsiteX64" fmla="*/ 2293724 w 3623451"/>
              <a:gd name="connsiteY64" fmla="*/ 2155012 h 3997170"/>
              <a:gd name="connsiteX65" fmla="*/ 2331824 w 3623451"/>
              <a:gd name="connsiteY65" fmla="*/ 2101672 h 3997170"/>
              <a:gd name="connsiteX66" fmla="*/ 2308964 w 3623451"/>
              <a:gd name="connsiteY66" fmla="*/ 2075002 h 3997170"/>
              <a:gd name="connsiteX67" fmla="*/ 2267054 w 3623451"/>
              <a:gd name="connsiteY67" fmla="*/ 2071192 h 3997170"/>
              <a:gd name="connsiteX68" fmla="*/ 2240384 w 3623451"/>
              <a:gd name="connsiteY68" fmla="*/ 2067382 h 3997170"/>
              <a:gd name="connsiteX69" fmla="*/ 2171804 w 3623451"/>
              <a:gd name="connsiteY69" fmla="*/ 2063572 h 3997170"/>
              <a:gd name="connsiteX70" fmla="*/ 2137514 w 3623451"/>
              <a:gd name="connsiteY70" fmla="*/ 2029282 h 3997170"/>
              <a:gd name="connsiteX71" fmla="*/ 2183234 w 3623451"/>
              <a:gd name="connsiteY71" fmla="*/ 1979752 h 3997170"/>
              <a:gd name="connsiteX72" fmla="*/ 2244194 w 3623451"/>
              <a:gd name="connsiteY72" fmla="*/ 1964512 h 3997170"/>
              <a:gd name="connsiteX73" fmla="*/ 2305154 w 3623451"/>
              <a:gd name="connsiteY73" fmla="*/ 1968322 h 3997170"/>
              <a:gd name="connsiteX74" fmla="*/ 2354684 w 3623451"/>
              <a:gd name="connsiteY74" fmla="*/ 1930222 h 3997170"/>
              <a:gd name="connsiteX75" fmla="*/ 2396594 w 3623451"/>
              <a:gd name="connsiteY75" fmla="*/ 1930222 h 3997170"/>
              <a:gd name="connsiteX76" fmla="*/ 2438504 w 3623451"/>
              <a:gd name="connsiteY76" fmla="*/ 1922602 h 3997170"/>
              <a:gd name="connsiteX77" fmla="*/ 2545184 w 3623451"/>
              <a:gd name="connsiteY77" fmla="*/ 1888312 h 3997170"/>
              <a:gd name="connsiteX78" fmla="*/ 2617574 w 3623451"/>
              <a:gd name="connsiteY78" fmla="*/ 1865452 h 3997170"/>
              <a:gd name="connsiteX79" fmla="*/ 2674724 w 3623451"/>
              <a:gd name="connsiteY79" fmla="*/ 1842592 h 3997170"/>
              <a:gd name="connsiteX80" fmla="*/ 2731874 w 3623451"/>
              <a:gd name="connsiteY80" fmla="*/ 1823542 h 3997170"/>
              <a:gd name="connsiteX81" fmla="*/ 2750924 w 3623451"/>
              <a:gd name="connsiteY81" fmla="*/ 1869262 h 3997170"/>
              <a:gd name="connsiteX82" fmla="*/ 2785214 w 3623451"/>
              <a:gd name="connsiteY82" fmla="*/ 1911172 h 3997170"/>
              <a:gd name="connsiteX83" fmla="*/ 2846174 w 3623451"/>
              <a:gd name="connsiteY83" fmla="*/ 1895932 h 3997170"/>
              <a:gd name="connsiteX84" fmla="*/ 2884274 w 3623451"/>
              <a:gd name="connsiteY84" fmla="*/ 1880692 h 3997170"/>
              <a:gd name="connsiteX85" fmla="*/ 2914754 w 3623451"/>
              <a:gd name="connsiteY85" fmla="*/ 1888312 h 3997170"/>
              <a:gd name="connsiteX86" fmla="*/ 2964284 w 3623451"/>
              <a:gd name="connsiteY86" fmla="*/ 1922602 h 3997170"/>
              <a:gd name="connsiteX87" fmla="*/ 2998574 w 3623451"/>
              <a:gd name="connsiteY87" fmla="*/ 1903552 h 3997170"/>
              <a:gd name="connsiteX88" fmla="*/ 2998574 w 3623451"/>
              <a:gd name="connsiteY88" fmla="*/ 1876882 h 3997170"/>
              <a:gd name="connsiteX89" fmla="*/ 3013814 w 3623451"/>
              <a:gd name="connsiteY89" fmla="*/ 1838782 h 3997170"/>
              <a:gd name="connsiteX90" fmla="*/ 3010004 w 3623451"/>
              <a:gd name="connsiteY90" fmla="*/ 1777822 h 3997170"/>
              <a:gd name="connsiteX91" fmla="*/ 2952854 w 3623451"/>
              <a:gd name="connsiteY91" fmla="*/ 1762582 h 3997170"/>
              <a:gd name="connsiteX92" fmla="*/ 2910944 w 3623451"/>
              <a:gd name="connsiteY92" fmla="*/ 1758772 h 3997170"/>
              <a:gd name="connsiteX93" fmla="*/ 2907134 w 3623451"/>
              <a:gd name="connsiteY93" fmla="*/ 1716862 h 3997170"/>
              <a:gd name="connsiteX94" fmla="*/ 2929994 w 3623451"/>
              <a:gd name="connsiteY94" fmla="*/ 1636852 h 3997170"/>
              <a:gd name="connsiteX95" fmla="*/ 2960474 w 3623451"/>
              <a:gd name="connsiteY95" fmla="*/ 1591132 h 3997170"/>
              <a:gd name="connsiteX96" fmla="*/ 2979524 w 3623451"/>
              <a:gd name="connsiteY96" fmla="*/ 1537792 h 3997170"/>
              <a:gd name="connsiteX97" fmla="*/ 3002384 w 3623451"/>
              <a:gd name="connsiteY97" fmla="*/ 1476832 h 3997170"/>
              <a:gd name="connsiteX98" fmla="*/ 3029054 w 3623451"/>
              <a:gd name="connsiteY98" fmla="*/ 1393012 h 3997170"/>
              <a:gd name="connsiteX99" fmla="*/ 3029054 w 3623451"/>
              <a:gd name="connsiteY99" fmla="*/ 1351102 h 3997170"/>
              <a:gd name="connsiteX100" fmla="*/ 3048104 w 3623451"/>
              <a:gd name="connsiteY100" fmla="*/ 1286332 h 3997170"/>
              <a:gd name="connsiteX101" fmla="*/ 3067154 w 3623451"/>
              <a:gd name="connsiteY101" fmla="*/ 1225372 h 3997170"/>
              <a:gd name="connsiteX102" fmla="*/ 3074774 w 3623451"/>
              <a:gd name="connsiteY102" fmla="*/ 1179652 h 3997170"/>
              <a:gd name="connsiteX103" fmla="*/ 3109064 w 3623451"/>
              <a:gd name="connsiteY103" fmla="*/ 1130122 h 3997170"/>
              <a:gd name="connsiteX104" fmla="*/ 3112874 w 3623451"/>
              <a:gd name="connsiteY104" fmla="*/ 1095832 h 3997170"/>
              <a:gd name="connsiteX105" fmla="*/ 3128114 w 3623451"/>
              <a:gd name="connsiteY105" fmla="*/ 1065352 h 3997170"/>
              <a:gd name="connsiteX106" fmla="*/ 3128114 w 3623451"/>
              <a:gd name="connsiteY106" fmla="*/ 1027252 h 3997170"/>
              <a:gd name="connsiteX107" fmla="*/ 3135734 w 3623451"/>
              <a:gd name="connsiteY107" fmla="*/ 970102 h 3997170"/>
              <a:gd name="connsiteX108" fmla="*/ 3185264 w 3623451"/>
              <a:gd name="connsiteY108" fmla="*/ 970102 h 3997170"/>
              <a:gd name="connsiteX109" fmla="*/ 3242414 w 3623451"/>
              <a:gd name="connsiteY109" fmla="*/ 1023442 h 3997170"/>
              <a:gd name="connsiteX110" fmla="*/ 3330044 w 3623451"/>
              <a:gd name="connsiteY110" fmla="*/ 1057732 h 3997170"/>
              <a:gd name="connsiteX111" fmla="*/ 3391004 w 3623451"/>
              <a:gd name="connsiteY111" fmla="*/ 1072972 h 3997170"/>
              <a:gd name="connsiteX112" fmla="*/ 3429104 w 3623451"/>
              <a:gd name="connsiteY112" fmla="*/ 1088212 h 3997170"/>
              <a:gd name="connsiteX113" fmla="*/ 3467204 w 3623451"/>
              <a:gd name="connsiteY113" fmla="*/ 1084402 h 3997170"/>
              <a:gd name="connsiteX114" fmla="*/ 3509114 w 3623451"/>
              <a:gd name="connsiteY114" fmla="*/ 1076782 h 3997170"/>
              <a:gd name="connsiteX115" fmla="*/ 3562454 w 3623451"/>
              <a:gd name="connsiteY115" fmla="*/ 1076782 h 3997170"/>
              <a:gd name="connsiteX116" fmla="*/ 3604364 w 3623451"/>
              <a:gd name="connsiteY116" fmla="*/ 1084402 h 3997170"/>
              <a:gd name="connsiteX117" fmla="*/ 3605316 w 3623451"/>
              <a:gd name="connsiteY117" fmla="*/ 738645 h 3997170"/>
              <a:gd name="connsiteX118" fmla="*/ 3598172 w 3623451"/>
              <a:gd name="connsiteY118" fmla="*/ 647205 h 3997170"/>
              <a:gd name="connsiteX119" fmla="*/ 3602934 w 3623451"/>
              <a:gd name="connsiteY119" fmla="*/ 139998 h 3997170"/>
              <a:gd name="connsiteX120" fmla="*/ 3588647 w 3623451"/>
              <a:gd name="connsiteY120" fmla="*/ 11411 h 3997170"/>
              <a:gd name="connsiteX121" fmla="*/ 3200503 w 3623451"/>
              <a:gd name="connsiteY121" fmla="*/ 16172 h 3997170"/>
              <a:gd name="connsiteX122" fmla="*/ 2932374 w 3623451"/>
              <a:gd name="connsiteY122" fmla="*/ 10935 h 3997170"/>
              <a:gd name="connsiteX123" fmla="*/ 2859984 w 3623451"/>
              <a:gd name="connsiteY123" fmla="*/ 59034 h 3997170"/>
              <a:gd name="connsiteX124" fmla="*/ 2812359 w 3623451"/>
              <a:gd name="connsiteY124" fmla="*/ 113803 h 3997170"/>
              <a:gd name="connsiteX125" fmla="*/ 2786166 w 3623451"/>
              <a:gd name="connsiteY125" fmla="*/ 149522 h 3997170"/>
              <a:gd name="connsiteX126" fmla="*/ 2629003 w 3623451"/>
              <a:gd name="connsiteY126" fmla="*/ 520997 h 3997170"/>
              <a:gd name="connsiteX127" fmla="*/ 2398022 w 3623451"/>
              <a:gd name="connsiteY127" fmla="*/ 901997 h 3997170"/>
              <a:gd name="connsiteX128" fmla="*/ 2262291 w 3623451"/>
              <a:gd name="connsiteY128" fmla="*/ 975816 h 3997170"/>
              <a:gd name="connsiteX129" fmla="*/ 2231334 w 3623451"/>
              <a:gd name="connsiteY129" fmla="*/ 1092498 h 3997170"/>
              <a:gd name="connsiteX130" fmla="*/ 2050359 w 3623451"/>
              <a:gd name="connsiteY130" fmla="*/ 1182986 h 3997170"/>
              <a:gd name="connsiteX131" fmla="*/ 1926534 w 3623451"/>
              <a:gd name="connsiteY131" fmla="*/ 1249661 h 3997170"/>
              <a:gd name="connsiteX132" fmla="*/ 1362178 w 3623451"/>
              <a:gd name="connsiteY132" fmla="*/ 1282998 h 3997170"/>
              <a:gd name="connsiteX133" fmla="*/ 388247 w 3623451"/>
              <a:gd name="connsiteY133" fmla="*/ 1516361 h 3997170"/>
              <a:gd name="connsiteX134" fmla="*/ 362053 w 3623451"/>
              <a:gd name="connsiteY134" fmla="*/ 1678762 h 3997170"/>
              <a:gd name="connsiteX135" fmla="*/ 371578 w 3623451"/>
              <a:gd name="connsiteY135" fmla="*/ 2416473 h 3997170"/>
              <a:gd name="connsiteX136" fmla="*/ 469209 w 3623451"/>
              <a:gd name="connsiteY136" fmla="*/ 2678411 h 3997170"/>
              <a:gd name="connsiteX137" fmla="*/ 364435 w 3623451"/>
              <a:gd name="connsiteY137" fmla="*/ 2945111 h 3997170"/>
              <a:gd name="connsiteX138" fmla="*/ 171553 w 3623451"/>
              <a:gd name="connsiteY138" fmla="*/ 3035598 h 3997170"/>
              <a:gd name="connsiteX139" fmla="*/ 154885 w 3623451"/>
              <a:gd name="connsiteY139" fmla="*/ 3064173 h 3997170"/>
              <a:gd name="connsiteX140" fmla="*/ 116785 w 3623451"/>
              <a:gd name="connsiteY140" fmla="*/ 3095130 h 3997170"/>
              <a:gd name="connsiteX141" fmla="*/ 28678 w 3623451"/>
              <a:gd name="connsiteY141" fmla="*/ 3240386 h 3997170"/>
              <a:gd name="connsiteX142" fmla="*/ 103 w 3623451"/>
              <a:gd name="connsiteY142" fmla="*/ 3333255 h 3997170"/>
              <a:gd name="connsiteX143" fmla="*/ 31060 w 3623451"/>
              <a:gd name="connsiteY143" fmla="*/ 3352305 h 3997170"/>
              <a:gd name="connsiteX144" fmla="*/ 138217 w 3623451"/>
              <a:gd name="connsiteY144" fmla="*/ 3345161 h 3997170"/>
              <a:gd name="connsiteX145" fmla="*/ 204891 w 3623451"/>
              <a:gd name="connsiteY145" fmla="*/ 3364211 h 3997170"/>
              <a:gd name="connsiteX146" fmla="*/ 285853 w 3623451"/>
              <a:gd name="connsiteY146" fmla="*/ 3371355 h 3997170"/>
              <a:gd name="connsiteX147" fmla="*/ 316810 w 3623451"/>
              <a:gd name="connsiteY147" fmla="*/ 3371355 h 3997170"/>
              <a:gd name="connsiteX148" fmla="*/ 326335 w 3623451"/>
              <a:gd name="connsiteY148" fmla="*/ 3407073 h 3997170"/>
              <a:gd name="connsiteX149" fmla="*/ 345384 w 3623451"/>
              <a:gd name="connsiteY149" fmla="*/ 3495180 h 3997170"/>
              <a:gd name="connsiteX150" fmla="*/ 338241 w 3623451"/>
              <a:gd name="connsiteY150" fmla="*/ 3545186 h 3997170"/>
              <a:gd name="connsiteX151" fmla="*/ 331097 w 3623451"/>
              <a:gd name="connsiteY151" fmla="*/ 3568998 h 3997170"/>
              <a:gd name="connsiteX152" fmla="*/ 333479 w 3623451"/>
              <a:gd name="connsiteY152" fmla="*/ 3609480 h 3997170"/>
              <a:gd name="connsiteX153" fmla="*/ 541124 w 3623451"/>
              <a:gd name="connsiteY153" fmla="*/ 3911422 h 3997170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26534 w 3630126"/>
              <a:gd name="connsiteY131" fmla="*/ 1244246 h 3991755"/>
              <a:gd name="connsiteX132" fmla="*/ 1362178 w 3630126"/>
              <a:gd name="connsiteY132" fmla="*/ 1277583 h 3991755"/>
              <a:gd name="connsiteX133" fmla="*/ 388247 w 3630126"/>
              <a:gd name="connsiteY133" fmla="*/ 1510946 h 3991755"/>
              <a:gd name="connsiteX134" fmla="*/ 362053 w 3630126"/>
              <a:gd name="connsiteY134" fmla="*/ 1673347 h 3991755"/>
              <a:gd name="connsiteX135" fmla="*/ 371578 w 3630126"/>
              <a:gd name="connsiteY135" fmla="*/ 2411058 h 3991755"/>
              <a:gd name="connsiteX136" fmla="*/ 469209 w 3630126"/>
              <a:gd name="connsiteY136" fmla="*/ 2672996 h 3991755"/>
              <a:gd name="connsiteX137" fmla="*/ 364435 w 3630126"/>
              <a:gd name="connsiteY137" fmla="*/ 2939696 h 3991755"/>
              <a:gd name="connsiteX138" fmla="*/ 171553 w 3630126"/>
              <a:gd name="connsiteY138" fmla="*/ 3030183 h 3991755"/>
              <a:gd name="connsiteX139" fmla="*/ 154885 w 3630126"/>
              <a:gd name="connsiteY139" fmla="*/ 3058758 h 3991755"/>
              <a:gd name="connsiteX140" fmla="*/ 116785 w 3630126"/>
              <a:gd name="connsiteY140" fmla="*/ 3089715 h 3991755"/>
              <a:gd name="connsiteX141" fmla="*/ 28678 w 3630126"/>
              <a:gd name="connsiteY141" fmla="*/ 3234971 h 3991755"/>
              <a:gd name="connsiteX142" fmla="*/ 103 w 3630126"/>
              <a:gd name="connsiteY142" fmla="*/ 3327840 h 3991755"/>
              <a:gd name="connsiteX143" fmla="*/ 31060 w 3630126"/>
              <a:gd name="connsiteY143" fmla="*/ 3346890 h 3991755"/>
              <a:gd name="connsiteX144" fmla="*/ 138217 w 3630126"/>
              <a:gd name="connsiteY144" fmla="*/ 3339746 h 3991755"/>
              <a:gd name="connsiteX145" fmla="*/ 204891 w 3630126"/>
              <a:gd name="connsiteY145" fmla="*/ 3358796 h 3991755"/>
              <a:gd name="connsiteX146" fmla="*/ 285853 w 3630126"/>
              <a:gd name="connsiteY146" fmla="*/ 3365940 h 3991755"/>
              <a:gd name="connsiteX147" fmla="*/ 316810 w 3630126"/>
              <a:gd name="connsiteY147" fmla="*/ 3365940 h 3991755"/>
              <a:gd name="connsiteX148" fmla="*/ 326335 w 3630126"/>
              <a:gd name="connsiteY148" fmla="*/ 3401658 h 3991755"/>
              <a:gd name="connsiteX149" fmla="*/ 345384 w 3630126"/>
              <a:gd name="connsiteY149" fmla="*/ 3489765 h 3991755"/>
              <a:gd name="connsiteX150" fmla="*/ 338241 w 3630126"/>
              <a:gd name="connsiteY150" fmla="*/ 3539771 h 3991755"/>
              <a:gd name="connsiteX151" fmla="*/ 331097 w 3630126"/>
              <a:gd name="connsiteY151" fmla="*/ 3563583 h 3991755"/>
              <a:gd name="connsiteX152" fmla="*/ 333479 w 3630126"/>
              <a:gd name="connsiteY152" fmla="*/ 3604065 h 3991755"/>
              <a:gd name="connsiteX153" fmla="*/ 541124 w 3630126"/>
              <a:gd name="connsiteY15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362178 w 3630126"/>
              <a:gd name="connsiteY133" fmla="*/ 1277583 h 3991755"/>
              <a:gd name="connsiteX134" fmla="*/ 388247 w 3630126"/>
              <a:gd name="connsiteY134" fmla="*/ 1510946 h 3991755"/>
              <a:gd name="connsiteX135" fmla="*/ 362053 w 3630126"/>
              <a:gd name="connsiteY135" fmla="*/ 1673347 h 3991755"/>
              <a:gd name="connsiteX136" fmla="*/ 371578 w 3630126"/>
              <a:gd name="connsiteY136" fmla="*/ 2411058 h 3991755"/>
              <a:gd name="connsiteX137" fmla="*/ 469209 w 3630126"/>
              <a:gd name="connsiteY137" fmla="*/ 2672996 h 3991755"/>
              <a:gd name="connsiteX138" fmla="*/ 364435 w 3630126"/>
              <a:gd name="connsiteY138" fmla="*/ 2939696 h 3991755"/>
              <a:gd name="connsiteX139" fmla="*/ 171553 w 3630126"/>
              <a:gd name="connsiteY139" fmla="*/ 3030183 h 3991755"/>
              <a:gd name="connsiteX140" fmla="*/ 154885 w 3630126"/>
              <a:gd name="connsiteY140" fmla="*/ 3058758 h 3991755"/>
              <a:gd name="connsiteX141" fmla="*/ 116785 w 3630126"/>
              <a:gd name="connsiteY141" fmla="*/ 3089715 h 3991755"/>
              <a:gd name="connsiteX142" fmla="*/ 28678 w 3630126"/>
              <a:gd name="connsiteY142" fmla="*/ 3234971 h 3991755"/>
              <a:gd name="connsiteX143" fmla="*/ 103 w 3630126"/>
              <a:gd name="connsiteY143" fmla="*/ 3327840 h 3991755"/>
              <a:gd name="connsiteX144" fmla="*/ 31060 w 3630126"/>
              <a:gd name="connsiteY144" fmla="*/ 3346890 h 3991755"/>
              <a:gd name="connsiteX145" fmla="*/ 138217 w 3630126"/>
              <a:gd name="connsiteY145" fmla="*/ 3339746 h 3991755"/>
              <a:gd name="connsiteX146" fmla="*/ 204891 w 3630126"/>
              <a:gd name="connsiteY146" fmla="*/ 3358796 h 3991755"/>
              <a:gd name="connsiteX147" fmla="*/ 285853 w 3630126"/>
              <a:gd name="connsiteY147" fmla="*/ 3365940 h 3991755"/>
              <a:gd name="connsiteX148" fmla="*/ 316810 w 3630126"/>
              <a:gd name="connsiteY148" fmla="*/ 3365940 h 3991755"/>
              <a:gd name="connsiteX149" fmla="*/ 326335 w 3630126"/>
              <a:gd name="connsiteY149" fmla="*/ 3401658 h 3991755"/>
              <a:gd name="connsiteX150" fmla="*/ 345384 w 3630126"/>
              <a:gd name="connsiteY150" fmla="*/ 3489765 h 3991755"/>
              <a:gd name="connsiteX151" fmla="*/ 338241 w 3630126"/>
              <a:gd name="connsiteY151" fmla="*/ 3539771 h 3991755"/>
              <a:gd name="connsiteX152" fmla="*/ 331097 w 3630126"/>
              <a:gd name="connsiteY152" fmla="*/ 3563583 h 3991755"/>
              <a:gd name="connsiteX153" fmla="*/ 333479 w 3630126"/>
              <a:gd name="connsiteY153" fmla="*/ 3604065 h 3991755"/>
              <a:gd name="connsiteX154" fmla="*/ 541124 w 3630126"/>
              <a:gd name="connsiteY154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362178 w 3630126"/>
              <a:gd name="connsiteY133" fmla="*/ 1277583 h 3991755"/>
              <a:gd name="connsiteX134" fmla="*/ 747815 w 3630126"/>
              <a:gd name="connsiteY134" fmla="*/ 1218050 h 3991755"/>
              <a:gd name="connsiteX135" fmla="*/ 388247 w 3630126"/>
              <a:gd name="connsiteY135" fmla="*/ 1510946 h 3991755"/>
              <a:gd name="connsiteX136" fmla="*/ 362053 w 3630126"/>
              <a:gd name="connsiteY136" fmla="*/ 1673347 h 3991755"/>
              <a:gd name="connsiteX137" fmla="*/ 371578 w 3630126"/>
              <a:gd name="connsiteY137" fmla="*/ 2411058 h 3991755"/>
              <a:gd name="connsiteX138" fmla="*/ 469209 w 3630126"/>
              <a:gd name="connsiteY138" fmla="*/ 2672996 h 3991755"/>
              <a:gd name="connsiteX139" fmla="*/ 364435 w 3630126"/>
              <a:gd name="connsiteY139" fmla="*/ 2939696 h 3991755"/>
              <a:gd name="connsiteX140" fmla="*/ 171553 w 3630126"/>
              <a:gd name="connsiteY140" fmla="*/ 3030183 h 3991755"/>
              <a:gd name="connsiteX141" fmla="*/ 154885 w 3630126"/>
              <a:gd name="connsiteY141" fmla="*/ 3058758 h 3991755"/>
              <a:gd name="connsiteX142" fmla="*/ 116785 w 3630126"/>
              <a:gd name="connsiteY142" fmla="*/ 3089715 h 3991755"/>
              <a:gd name="connsiteX143" fmla="*/ 28678 w 3630126"/>
              <a:gd name="connsiteY143" fmla="*/ 3234971 h 3991755"/>
              <a:gd name="connsiteX144" fmla="*/ 103 w 3630126"/>
              <a:gd name="connsiteY144" fmla="*/ 3327840 h 3991755"/>
              <a:gd name="connsiteX145" fmla="*/ 31060 w 3630126"/>
              <a:gd name="connsiteY145" fmla="*/ 3346890 h 3991755"/>
              <a:gd name="connsiteX146" fmla="*/ 138217 w 3630126"/>
              <a:gd name="connsiteY146" fmla="*/ 3339746 h 3991755"/>
              <a:gd name="connsiteX147" fmla="*/ 204891 w 3630126"/>
              <a:gd name="connsiteY147" fmla="*/ 3358796 h 3991755"/>
              <a:gd name="connsiteX148" fmla="*/ 285853 w 3630126"/>
              <a:gd name="connsiteY148" fmla="*/ 3365940 h 3991755"/>
              <a:gd name="connsiteX149" fmla="*/ 316810 w 3630126"/>
              <a:gd name="connsiteY149" fmla="*/ 3365940 h 3991755"/>
              <a:gd name="connsiteX150" fmla="*/ 326335 w 3630126"/>
              <a:gd name="connsiteY150" fmla="*/ 3401658 h 3991755"/>
              <a:gd name="connsiteX151" fmla="*/ 345384 w 3630126"/>
              <a:gd name="connsiteY151" fmla="*/ 3489765 h 3991755"/>
              <a:gd name="connsiteX152" fmla="*/ 338241 w 3630126"/>
              <a:gd name="connsiteY152" fmla="*/ 3539771 h 3991755"/>
              <a:gd name="connsiteX153" fmla="*/ 331097 w 3630126"/>
              <a:gd name="connsiteY153" fmla="*/ 3563583 h 3991755"/>
              <a:gd name="connsiteX154" fmla="*/ 333479 w 3630126"/>
              <a:gd name="connsiteY154" fmla="*/ 3604065 h 3991755"/>
              <a:gd name="connsiteX155" fmla="*/ 541124 w 3630126"/>
              <a:gd name="connsiteY155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362178 w 3630126"/>
              <a:gd name="connsiteY133" fmla="*/ 1277583 h 3991755"/>
              <a:gd name="connsiteX134" fmla="*/ 747815 w 3630126"/>
              <a:gd name="connsiteY134" fmla="*/ 1218050 h 3991755"/>
              <a:gd name="connsiteX135" fmla="*/ 507308 w 3630126"/>
              <a:gd name="connsiteY135" fmla="*/ 1468081 h 3991755"/>
              <a:gd name="connsiteX136" fmla="*/ 388247 w 3630126"/>
              <a:gd name="connsiteY136" fmla="*/ 1510946 h 3991755"/>
              <a:gd name="connsiteX137" fmla="*/ 362053 w 3630126"/>
              <a:gd name="connsiteY137" fmla="*/ 1673347 h 3991755"/>
              <a:gd name="connsiteX138" fmla="*/ 371578 w 3630126"/>
              <a:gd name="connsiteY138" fmla="*/ 2411058 h 3991755"/>
              <a:gd name="connsiteX139" fmla="*/ 469209 w 3630126"/>
              <a:gd name="connsiteY139" fmla="*/ 2672996 h 3991755"/>
              <a:gd name="connsiteX140" fmla="*/ 364435 w 3630126"/>
              <a:gd name="connsiteY140" fmla="*/ 2939696 h 3991755"/>
              <a:gd name="connsiteX141" fmla="*/ 171553 w 3630126"/>
              <a:gd name="connsiteY141" fmla="*/ 3030183 h 3991755"/>
              <a:gd name="connsiteX142" fmla="*/ 154885 w 3630126"/>
              <a:gd name="connsiteY142" fmla="*/ 3058758 h 3991755"/>
              <a:gd name="connsiteX143" fmla="*/ 116785 w 3630126"/>
              <a:gd name="connsiteY143" fmla="*/ 3089715 h 3991755"/>
              <a:gd name="connsiteX144" fmla="*/ 28678 w 3630126"/>
              <a:gd name="connsiteY144" fmla="*/ 3234971 h 3991755"/>
              <a:gd name="connsiteX145" fmla="*/ 103 w 3630126"/>
              <a:gd name="connsiteY145" fmla="*/ 3327840 h 3991755"/>
              <a:gd name="connsiteX146" fmla="*/ 31060 w 3630126"/>
              <a:gd name="connsiteY146" fmla="*/ 3346890 h 3991755"/>
              <a:gd name="connsiteX147" fmla="*/ 138217 w 3630126"/>
              <a:gd name="connsiteY147" fmla="*/ 3339746 h 3991755"/>
              <a:gd name="connsiteX148" fmla="*/ 204891 w 3630126"/>
              <a:gd name="connsiteY148" fmla="*/ 3358796 h 3991755"/>
              <a:gd name="connsiteX149" fmla="*/ 285853 w 3630126"/>
              <a:gd name="connsiteY149" fmla="*/ 3365940 h 3991755"/>
              <a:gd name="connsiteX150" fmla="*/ 316810 w 3630126"/>
              <a:gd name="connsiteY150" fmla="*/ 3365940 h 3991755"/>
              <a:gd name="connsiteX151" fmla="*/ 326335 w 3630126"/>
              <a:gd name="connsiteY151" fmla="*/ 3401658 h 3991755"/>
              <a:gd name="connsiteX152" fmla="*/ 345384 w 3630126"/>
              <a:gd name="connsiteY152" fmla="*/ 3489765 h 3991755"/>
              <a:gd name="connsiteX153" fmla="*/ 338241 w 3630126"/>
              <a:gd name="connsiteY153" fmla="*/ 3539771 h 3991755"/>
              <a:gd name="connsiteX154" fmla="*/ 331097 w 3630126"/>
              <a:gd name="connsiteY154" fmla="*/ 3563583 h 3991755"/>
              <a:gd name="connsiteX155" fmla="*/ 333479 w 3630126"/>
              <a:gd name="connsiteY155" fmla="*/ 3604065 h 3991755"/>
              <a:gd name="connsiteX156" fmla="*/ 541124 w 3630126"/>
              <a:gd name="connsiteY156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362178 w 3630126"/>
              <a:gd name="connsiteY133" fmla="*/ 1277583 h 3991755"/>
              <a:gd name="connsiteX134" fmla="*/ 747815 w 3630126"/>
              <a:gd name="connsiteY134" fmla="*/ 1218050 h 3991755"/>
              <a:gd name="connsiteX135" fmla="*/ 507308 w 3630126"/>
              <a:gd name="connsiteY135" fmla="*/ 1468081 h 3991755"/>
              <a:gd name="connsiteX136" fmla="*/ 443015 w 3630126"/>
              <a:gd name="connsiteY136" fmla="*/ 1508563 h 3991755"/>
              <a:gd name="connsiteX137" fmla="*/ 388247 w 3630126"/>
              <a:gd name="connsiteY137" fmla="*/ 1510946 h 3991755"/>
              <a:gd name="connsiteX138" fmla="*/ 362053 w 3630126"/>
              <a:gd name="connsiteY138" fmla="*/ 1673347 h 3991755"/>
              <a:gd name="connsiteX139" fmla="*/ 371578 w 3630126"/>
              <a:gd name="connsiteY139" fmla="*/ 2411058 h 3991755"/>
              <a:gd name="connsiteX140" fmla="*/ 469209 w 3630126"/>
              <a:gd name="connsiteY140" fmla="*/ 2672996 h 3991755"/>
              <a:gd name="connsiteX141" fmla="*/ 364435 w 3630126"/>
              <a:gd name="connsiteY141" fmla="*/ 2939696 h 3991755"/>
              <a:gd name="connsiteX142" fmla="*/ 171553 w 3630126"/>
              <a:gd name="connsiteY142" fmla="*/ 3030183 h 3991755"/>
              <a:gd name="connsiteX143" fmla="*/ 154885 w 3630126"/>
              <a:gd name="connsiteY143" fmla="*/ 3058758 h 3991755"/>
              <a:gd name="connsiteX144" fmla="*/ 116785 w 3630126"/>
              <a:gd name="connsiteY144" fmla="*/ 3089715 h 3991755"/>
              <a:gd name="connsiteX145" fmla="*/ 28678 w 3630126"/>
              <a:gd name="connsiteY145" fmla="*/ 3234971 h 3991755"/>
              <a:gd name="connsiteX146" fmla="*/ 103 w 3630126"/>
              <a:gd name="connsiteY146" fmla="*/ 3327840 h 3991755"/>
              <a:gd name="connsiteX147" fmla="*/ 31060 w 3630126"/>
              <a:gd name="connsiteY147" fmla="*/ 3346890 h 3991755"/>
              <a:gd name="connsiteX148" fmla="*/ 138217 w 3630126"/>
              <a:gd name="connsiteY148" fmla="*/ 3339746 h 3991755"/>
              <a:gd name="connsiteX149" fmla="*/ 204891 w 3630126"/>
              <a:gd name="connsiteY149" fmla="*/ 3358796 h 3991755"/>
              <a:gd name="connsiteX150" fmla="*/ 285853 w 3630126"/>
              <a:gd name="connsiteY150" fmla="*/ 3365940 h 3991755"/>
              <a:gd name="connsiteX151" fmla="*/ 316810 w 3630126"/>
              <a:gd name="connsiteY151" fmla="*/ 3365940 h 3991755"/>
              <a:gd name="connsiteX152" fmla="*/ 326335 w 3630126"/>
              <a:gd name="connsiteY152" fmla="*/ 3401658 h 3991755"/>
              <a:gd name="connsiteX153" fmla="*/ 345384 w 3630126"/>
              <a:gd name="connsiteY153" fmla="*/ 3489765 h 3991755"/>
              <a:gd name="connsiteX154" fmla="*/ 338241 w 3630126"/>
              <a:gd name="connsiteY154" fmla="*/ 3539771 h 3991755"/>
              <a:gd name="connsiteX155" fmla="*/ 331097 w 3630126"/>
              <a:gd name="connsiteY155" fmla="*/ 3563583 h 3991755"/>
              <a:gd name="connsiteX156" fmla="*/ 333479 w 3630126"/>
              <a:gd name="connsiteY156" fmla="*/ 3604065 h 3991755"/>
              <a:gd name="connsiteX157" fmla="*/ 541124 w 3630126"/>
              <a:gd name="connsiteY15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362178 w 3630126"/>
              <a:gd name="connsiteY133" fmla="*/ 1277583 h 3991755"/>
              <a:gd name="connsiteX134" fmla="*/ 747815 w 3630126"/>
              <a:gd name="connsiteY134" fmla="*/ 1218050 h 3991755"/>
              <a:gd name="connsiteX135" fmla="*/ 552552 w 3630126"/>
              <a:gd name="connsiteY135" fmla="*/ 1353781 h 3991755"/>
              <a:gd name="connsiteX136" fmla="*/ 507308 w 3630126"/>
              <a:gd name="connsiteY136" fmla="*/ 1468081 h 3991755"/>
              <a:gd name="connsiteX137" fmla="*/ 443015 w 3630126"/>
              <a:gd name="connsiteY137" fmla="*/ 1508563 h 3991755"/>
              <a:gd name="connsiteX138" fmla="*/ 388247 w 3630126"/>
              <a:gd name="connsiteY138" fmla="*/ 1510946 h 3991755"/>
              <a:gd name="connsiteX139" fmla="*/ 362053 w 3630126"/>
              <a:gd name="connsiteY139" fmla="*/ 1673347 h 3991755"/>
              <a:gd name="connsiteX140" fmla="*/ 371578 w 3630126"/>
              <a:gd name="connsiteY140" fmla="*/ 2411058 h 3991755"/>
              <a:gd name="connsiteX141" fmla="*/ 469209 w 3630126"/>
              <a:gd name="connsiteY141" fmla="*/ 2672996 h 3991755"/>
              <a:gd name="connsiteX142" fmla="*/ 364435 w 3630126"/>
              <a:gd name="connsiteY142" fmla="*/ 2939696 h 3991755"/>
              <a:gd name="connsiteX143" fmla="*/ 171553 w 3630126"/>
              <a:gd name="connsiteY143" fmla="*/ 3030183 h 3991755"/>
              <a:gd name="connsiteX144" fmla="*/ 154885 w 3630126"/>
              <a:gd name="connsiteY144" fmla="*/ 3058758 h 3991755"/>
              <a:gd name="connsiteX145" fmla="*/ 116785 w 3630126"/>
              <a:gd name="connsiteY145" fmla="*/ 3089715 h 3991755"/>
              <a:gd name="connsiteX146" fmla="*/ 28678 w 3630126"/>
              <a:gd name="connsiteY146" fmla="*/ 3234971 h 3991755"/>
              <a:gd name="connsiteX147" fmla="*/ 103 w 3630126"/>
              <a:gd name="connsiteY147" fmla="*/ 3327840 h 3991755"/>
              <a:gd name="connsiteX148" fmla="*/ 31060 w 3630126"/>
              <a:gd name="connsiteY148" fmla="*/ 3346890 h 3991755"/>
              <a:gd name="connsiteX149" fmla="*/ 138217 w 3630126"/>
              <a:gd name="connsiteY149" fmla="*/ 3339746 h 3991755"/>
              <a:gd name="connsiteX150" fmla="*/ 204891 w 3630126"/>
              <a:gd name="connsiteY150" fmla="*/ 3358796 h 3991755"/>
              <a:gd name="connsiteX151" fmla="*/ 285853 w 3630126"/>
              <a:gd name="connsiteY151" fmla="*/ 3365940 h 3991755"/>
              <a:gd name="connsiteX152" fmla="*/ 316810 w 3630126"/>
              <a:gd name="connsiteY152" fmla="*/ 3365940 h 3991755"/>
              <a:gd name="connsiteX153" fmla="*/ 326335 w 3630126"/>
              <a:gd name="connsiteY153" fmla="*/ 3401658 h 3991755"/>
              <a:gd name="connsiteX154" fmla="*/ 345384 w 3630126"/>
              <a:gd name="connsiteY154" fmla="*/ 3489765 h 3991755"/>
              <a:gd name="connsiteX155" fmla="*/ 338241 w 3630126"/>
              <a:gd name="connsiteY155" fmla="*/ 3539771 h 3991755"/>
              <a:gd name="connsiteX156" fmla="*/ 331097 w 3630126"/>
              <a:gd name="connsiteY156" fmla="*/ 3563583 h 3991755"/>
              <a:gd name="connsiteX157" fmla="*/ 333479 w 3630126"/>
              <a:gd name="connsiteY157" fmla="*/ 3604065 h 3991755"/>
              <a:gd name="connsiteX158" fmla="*/ 541124 w 3630126"/>
              <a:gd name="connsiteY15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28902 w 3630126"/>
              <a:gd name="connsiteY133" fmla="*/ 1363306 h 3991755"/>
              <a:gd name="connsiteX134" fmla="*/ 1362178 w 3630126"/>
              <a:gd name="connsiteY134" fmla="*/ 1277583 h 3991755"/>
              <a:gd name="connsiteX135" fmla="*/ 747815 w 3630126"/>
              <a:gd name="connsiteY135" fmla="*/ 1218050 h 3991755"/>
              <a:gd name="connsiteX136" fmla="*/ 552552 w 3630126"/>
              <a:gd name="connsiteY136" fmla="*/ 1353781 h 3991755"/>
              <a:gd name="connsiteX137" fmla="*/ 507308 w 3630126"/>
              <a:gd name="connsiteY137" fmla="*/ 1468081 h 3991755"/>
              <a:gd name="connsiteX138" fmla="*/ 443015 w 3630126"/>
              <a:gd name="connsiteY138" fmla="*/ 1508563 h 3991755"/>
              <a:gd name="connsiteX139" fmla="*/ 388247 w 3630126"/>
              <a:gd name="connsiteY139" fmla="*/ 1510946 h 3991755"/>
              <a:gd name="connsiteX140" fmla="*/ 362053 w 3630126"/>
              <a:gd name="connsiteY140" fmla="*/ 1673347 h 3991755"/>
              <a:gd name="connsiteX141" fmla="*/ 371578 w 3630126"/>
              <a:gd name="connsiteY141" fmla="*/ 2411058 h 3991755"/>
              <a:gd name="connsiteX142" fmla="*/ 469209 w 3630126"/>
              <a:gd name="connsiteY142" fmla="*/ 2672996 h 3991755"/>
              <a:gd name="connsiteX143" fmla="*/ 364435 w 3630126"/>
              <a:gd name="connsiteY143" fmla="*/ 2939696 h 3991755"/>
              <a:gd name="connsiteX144" fmla="*/ 171553 w 3630126"/>
              <a:gd name="connsiteY144" fmla="*/ 3030183 h 3991755"/>
              <a:gd name="connsiteX145" fmla="*/ 154885 w 3630126"/>
              <a:gd name="connsiteY145" fmla="*/ 3058758 h 3991755"/>
              <a:gd name="connsiteX146" fmla="*/ 116785 w 3630126"/>
              <a:gd name="connsiteY146" fmla="*/ 3089715 h 3991755"/>
              <a:gd name="connsiteX147" fmla="*/ 28678 w 3630126"/>
              <a:gd name="connsiteY147" fmla="*/ 3234971 h 3991755"/>
              <a:gd name="connsiteX148" fmla="*/ 103 w 3630126"/>
              <a:gd name="connsiteY148" fmla="*/ 3327840 h 3991755"/>
              <a:gd name="connsiteX149" fmla="*/ 31060 w 3630126"/>
              <a:gd name="connsiteY149" fmla="*/ 3346890 h 3991755"/>
              <a:gd name="connsiteX150" fmla="*/ 138217 w 3630126"/>
              <a:gd name="connsiteY150" fmla="*/ 3339746 h 3991755"/>
              <a:gd name="connsiteX151" fmla="*/ 204891 w 3630126"/>
              <a:gd name="connsiteY151" fmla="*/ 3358796 h 3991755"/>
              <a:gd name="connsiteX152" fmla="*/ 285853 w 3630126"/>
              <a:gd name="connsiteY152" fmla="*/ 3365940 h 3991755"/>
              <a:gd name="connsiteX153" fmla="*/ 316810 w 3630126"/>
              <a:gd name="connsiteY153" fmla="*/ 3365940 h 3991755"/>
              <a:gd name="connsiteX154" fmla="*/ 326335 w 3630126"/>
              <a:gd name="connsiteY154" fmla="*/ 3401658 h 3991755"/>
              <a:gd name="connsiteX155" fmla="*/ 345384 w 3630126"/>
              <a:gd name="connsiteY155" fmla="*/ 3489765 h 3991755"/>
              <a:gd name="connsiteX156" fmla="*/ 338241 w 3630126"/>
              <a:gd name="connsiteY156" fmla="*/ 3539771 h 3991755"/>
              <a:gd name="connsiteX157" fmla="*/ 331097 w 3630126"/>
              <a:gd name="connsiteY157" fmla="*/ 3563583 h 3991755"/>
              <a:gd name="connsiteX158" fmla="*/ 333479 w 3630126"/>
              <a:gd name="connsiteY158" fmla="*/ 3604065 h 3991755"/>
              <a:gd name="connsiteX159" fmla="*/ 541124 w 3630126"/>
              <a:gd name="connsiteY159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362178 w 3630126"/>
              <a:gd name="connsiteY135" fmla="*/ 1277583 h 3991755"/>
              <a:gd name="connsiteX136" fmla="*/ 747815 w 3630126"/>
              <a:gd name="connsiteY136" fmla="*/ 1218050 h 3991755"/>
              <a:gd name="connsiteX137" fmla="*/ 552552 w 3630126"/>
              <a:gd name="connsiteY137" fmla="*/ 1353781 h 3991755"/>
              <a:gd name="connsiteX138" fmla="*/ 507308 w 3630126"/>
              <a:gd name="connsiteY138" fmla="*/ 1468081 h 3991755"/>
              <a:gd name="connsiteX139" fmla="*/ 443015 w 3630126"/>
              <a:gd name="connsiteY139" fmla="*/ 1508563 h 3991755"/>
              <a:gd name="connsiteX140" fmla="*/ 388247 w 3630126"/>
              <a:gd name="connsiteY140" fmla="*/ 1510946 h 3991755"/>
              <a:gd name="connsiteX141" fmla="*/ 362053 w 3630126"/>
              <a:gd name="connsiteY141" fmla="*/ 1673347 h 3991755"/>
              <a:gd name="connsiteX142" fmla="*/ 371578 w 3630126"/>
              <a:gd name="connsiteY142" fmla="*/ 2411058 h 3991755"/>
              <a:gd name="connsiteX143" fmla="*/ 469209 w 3630126"/>
              <a:gd name="connsiteY143" fmla="*/ 2672996 h 3991755"/>
              <a:gd name="connsiteX144" fmla="*/ 364435 w 3630126"/>
              <a:gd name="connsiteY144" fmla="*/ 2939696 h 3991755"/>
              <a:gd name="connsiteX145" fmla="*/ 171553 w 3630126"/>
              <a:gd name="connsiteY145" fmla="*/ 3030183 h 3991755"/>
              <a:gd name="connsiteX146" fmla="*/ 154885 w 3630126"/>
              <a:gd name="connsiteY146" fmla="*/ 3058758 h 3991755"/>
              <a:gd name="connsiteX147" fmla="*/ 116785 w 3630126"/>
              <a:gd name="connsiteY147" fmla="*/ 3089715 h 3991755"/>
              <a:gd name="connsiteX148" fmla="*/ 28678 w 3630126"/>
              <a:gd name="connsiteY148" fmla="*/ 3234971 h 3991755"/>
              <a:gd name="connsiteX149" fmla="*/ 103 w 3630126"/>
              <a:gd name="connsiteY149" fmla="*/ 3327840 h 3991755"/>
              <a:gd name="connsiteX150" fmla="*/ 31060 w 3630126"/>
              <a:gd name="connsiteY150" fmla="*/ 3346890 h 3991755"/>
              <a:gd name="connsiteX151" fmla="*/ 138217 w 3630126"/>
              <a:gd name="connsiteY151" fmla="*/ 3339746 h 3991755"/>
              <a:gd name="connsiteX152" fmla="*/ 204891 w 3630126"/>
              <a:gd name="connsiteY152" fmla="*/ 3358796 h 3991755"/>
              <a:gd name="connsiteX153" fmla="*/ 285853 w 3630126"/>
              <a:gd name="connsiteY153" fmla="*/ 3365940 h 3991755"/>
              <a:gd name="connsiteX154" fmla="*/ 316810 w 3630126"/>
              <a:gd name="connsiteY154" fmla="*/ 3365940 h 3991755"/>
              <a:gd name="connsiteX155" fmla="*/ 326335 w 3630126"/>
              <a:gd name="connsiteY155" fmla="*/ 3401658 h 3991755"/>
              <a:gd name="connsiteX156" fmla="*/ 345384 w 3630126"/>
              <a:gd name="connsiteY156" fmla="*/ 3489765 h 3991755"/>
              <a:gd name="connsiteX157" fmla="*/ 338241 w 3630126"/>
              <a:gd name="connsiteY157" fmla="*/ 3539771 h 3991755"/>
              <a:gd name="connsiteX158" fmla="*/ 331097 w 3630126"/>
              <a:gd name="connsiteY158" fmla="*/ 3563583 h 3991755"/>
              <a:gd name="connsiteX159" fmla="*/ 333479 w 3630126"/>
              <a:gd name="connsiteY159" fmla="*/ 3604065 h 3991755"/>
              <a:gd name="connsiteX160" fmla="*/ 541124 w 3630126"/>
              <a:gd name="connsiteY16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362178 w 3630126"/>
              <a:gd name="connsiteY136" fmla="*/ 1277583 h 3991755"/>
              <a:gd name="connsiteX137" fmla="*/ 747815 w 3630126"/>
              <a:gd name="connsiteY137" fmla="*/ 1218050 h 3991755"/>
              <a:gd name="connsiteX138" fmla="*/ 552552 w 3630126"/>
              <a:gd name="connsiteY138" fmla="*/ 1353781 h 3991755"/>
              <a:gd name="connsiteX139" fmla="*/ 507308 w 3630126"/>
              <a:gd name="connsiteY139" fmla="*/ 1468081 h 3991755"/>
              <a:gd name="connsiteX140" fmla="*/ 443015 w 3630126"/>
              <a:gd name="connsiteY140" fmla="*/ 1508563 h 3991755"/>
              <a:gd name="connsiteX141" fmla="*/ 388247 w 3630126"/>
              <a:gd name="connsiteY141" fmla="*/ 1510946 h 3991755"/>
              <a:gd name="connsiteX142" fmla="*/ 362053 w 3630126"/>
              <a:gd name="connsiteY142" fmla="*/ 1673347 h 3991755"/>
              <a:gd name="connsiteX143" fmla="*/ 371578 w 3630126"/>
              <a:gd name="connsiteY143" fmla="*/ 2411058 h 3991755"/>
              <a:gd name="connsiteX144" fmla="*/ 469209 w 3630126"/>
              <a:gd name="connsiteY144" fmla="*/ 2672996 h 3991755"/>
              <a:gd name="connsiteX145" fmla="*/ 364435 w 3630126"/>
              <a:gd name="connsiteY145" fmla="*/ 2939696 h 3991755"/>
              <a:gd name="connsiteX146" fmla="*/ 171553 w 3630126"/>
              <a:gd name="connsiteY146" fmla="*/ 3030183 h 3991755"/>
              <a:gd name="connsiteX147" fmla="*/ 154885 w 3630126"/>
              <a:gd name="connsiteY147" fmla="*/ 3058758 h 3991755"/>
              <a:gd name="connsiteX148" fmla="*/ 116785 w 3630126"/>
              <a:gd name="connsiteY148" fmla="*/ 3089715 h 3991755"/>
              <a:gd name="connsiteX149" fmla="*/ 28678 w 3630126"/>
              <a:gd name="connsiteY149" fmla="*/ 3234971 h 3991755"/>
              <a:gd name="connsiteX150" fmla="*/ 103 w 3630126"/>
              <a:gd name="connsiteY150" fmla="*/ 3327840 h 3991755"/>
              <a:gd name="connsiteX151" fmla="*/ 31060 w 3630126"/>
              <a:gd name="connsiteY151" fmla="*/ 3346890 h 3991755"/>
              <a:gd name="connsiteX152" fmla="*/ 138217 w 3630126"/>
              <a:gd name="connsiteY152" fmla="*/ 3339746 h 3991755"/>
              <a:gd name="connsiteX153" fmla="*/ 204891 w 3630126"/>
              <a:gd name="connsiteY153" fmla="*/ 3358796 h 3991755"/>
              <a:gd name="connsiteX154" fmla="*/ 285853 w 3630126"/>
              <a:gd name="connsiteY154" fmla="*/ 3365940 h 3991755"/>
              <a:gd name="connsiteX155" fmla="*/ 316810 w 3630126"/>
              <a:gd name="connsiteY155" fmla="*/ 3365940 h 3991755"/>
              <a:gd name="connsiteX156" fmla="*/ 326335 w 3630126"/>
              <a:gd name="connsiteY156" fmla="*/ 3401658 h 3991755"/>
              <a:gd name="connsiteX157" fmla="*/ 345384 w 3630126"/>
              <a:gd name="connsiteY157" fmla="*/ 3489765 h 3991755"/>
              <a:gd name="connsiteX158" fmla="*/ 338241 w 3630126"/>
              <a:gd name="connsiteY158" fmla="*/ 3539771 h 3991755"/>
              <a:gd name="connsiteX159" fmla="*/ 331097 w 3630126"/>
              <a:gd name="connsiteY159" fmla="*/ 3563583 h 3991755"/>
              <a:gd name="connsiteX160" fmla="*/ 333479 w 3630126"/>
              <a:gd name="connsiteY160" fmla="*/ 3604065 h 3991755"/>
              <a:gd name="connsiteX161" fmla="*/ 541124 w 3630126"/>
              <a:gd name="connsiteY16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62178 w 3630126"/>
              <a:gd name="connsiteY137" fmla="*/ 1277583 h 3991755"/>
              <a:gd name="connsiteX138" fmla="*/ 747815 w 3630126"/>
              <a:gd name="connsiteY138" fmla="*/ 1218050 h 3991755"/>
              <a:gd name="connsiteX139" fmla="*/ 552552 w 3630126"/>
              <a:gd name="connsiteY139" fmla="*/ 1353781 h 3991755"/>
              <a:gd name="connsiteX140" fmla="*/ 507308 w 3630126"/>
              <a:gd name="connsiteY140" fmla="*/ 1468081 h 3991755"/>
              <a:gd name="connsiteX141" fmla="*/ 443015 w 3630126"/>
              <a:gd name="connsiteY141" fmla="*/ 1508563 h 3991755"/>
              <a:gd name="connsiteX142" fmla="*/ 388247 w 3630126"/>
              <a:gd name="connsiteY142" fmla="*/ 1510946 h 3991755"/>
              <a:gd name="connsiteX143" fmla="*/ 362053 w 3630126"/>
              <a:gd name="connsiteY143" fmla="*/ 1673347 h 3991755"/>
              <a:gd name="connsiteX144" fmla="*/ 371578 w 3630126"/>
              <a:gd name="connsiteY144" fmla="*/ 2411058 h 3991755"/>
              <a:gd name="connsiteX145" fmla="*/ 469209 w 3630126"/>
              <a:gd name="connsiteY145" fmla="*/ 2672996 h 3991755"/>
              <a:gd name="connsiteX146" fmla="*/ 364435 w 3630126"/>
              <a:gd name="connsiteY146" fmla="*/ 2939696 h 3991755"/>
              <a:gd name="connsiteX147" fmla="*/ 171553 w 3630126"/>
              <a:gd name="connsiteY147" fmla="*/ 3030183 h 3991755"/>
              <a:gd name="connsiteX148" fmla="*/ 154885 w 3630126"/>
              <a:gd name="connsiteY148" fmla="*/ 3058758 h 3991755"/>
              <a:gd name="connsiteX149" fmla="*/ 116785 w 3630126"/>
              <a:gd name="connsiteY149" fmla="*/ 3089715 h 3991755"/>
              <a:gd name="connsiteX150" fmla="*/ 28678 w 3630126"/>
              <a:gd name="connsiteY150" fmla="*/ 3234971 h 3991755"/>
              <a:gd name="connsiteX151" fmla="*/ 103 w 3630126"/>
              <a:gd name="connsiteY151" fmla="*/ 3327840 h 3991755"/>
              <a:gd name="connsiteX152" fmla="*/ 31060 w 3630126"/>
              <a:gd name="connsiteY152" fmla="*/ 3346890 h 3991755"/>
              <a:gd name="connsiteX153" fmla="*/ 138217 w 3630126"/>
              <a:gd name="connsiteY153" fmla="*/ 3339746 h 3991755"/>
              <a:gd name="connsiteX154" fmla="*/ 204891 w 3630126"/>
              <a:gd name="connsiteY154" fmla="*/ 3358796 h 3991755"/>
              <a:gd name="connsiteX155" fmla="*/ 285853 w 3630126"/>
              <a:gd name="connsiteY155" fmla="*/ 3365940 h 3991755"/>
              <a:gd name="connsiteX156" fmla="*/ 316810 w 3630126"/>
              <a:gd name="connsiteY156" fmla="*/ 3365940 h 3991755"/>
              <a:gd name="connsiteX157" fmla="*/ 326335 w 3630126"/>
              <a:gd name="connsiteY157" fmla="*/ 3401658 h 3991755"/>
              <a:gd name="connsiteX158" fmla="*/ 345384 w 3630126"/>
              <a:gd name="connsiteY158" fmla="*/ 3489765 h 3991755"/>
              <a:gd name="connsiteX159" fmla="*/ 338241 w 3630126"/>
              <a:gd name="connsiteY159" fmla="*/ 3539771 h 3991755"/>
              <a:gd name="connsiteX160" fmla="*/ 331097 w 3630126"/>
              <a:gd name="connsiteY160" fmla="*/ 3563583 h 3991755"/>
              <a:gd name="connsiteX161" fmla="*/ 333479 w 3630126"/>
              <a:gd name="connsiteY161" fmla="*/ 3604065 h 3991755"/>
              <a:gd name="connsiteX162" fmla="*/ 541124 w 3630126"/>
              <a:gd name="connsiteY16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747815 w 3630126"/>
              <a:gd name="connsiteY138" fmla="*/ 1218050 h 3991755"/>
              <a:gd name="connsiteX139" fmla="*/ 552552 w 3630126"/>
              <a:gd name="connsiteY139" fmla="*/ 1353781 h 3991755"/>
              <a:gd name="connsiteX140" fmla="*/ 507308 w 3630126"/>
              <a:gd name="connsiteY140" fmla="*/ 1468081 h 3991755"/>
              <a:gd name="connsiteX141" fmla="*/ 443015 w 3630126"/>
              <a:gd name="connsiteY141" fmla="*/ 1508563 h 3991755"/>
              <a:gd name="connsiteX142" fmla="*/ 388247 w 3630126"/>
              <a:gd name="connsiteY142" fmla="*/ 1510946 h 3991755"/>
              <a:gd name="connsiteX143" fmla="*/ 362053 w 3630126"/>
              <a:gd name="connsiteY143" fmla="*/ 1673347 h 3991755"/>
              <a:gd name="connsiteX144" fmla="*/ 371578 w 3630126"/>
              <a:gd name="connsiteY144" fmla="*/ 2411058 h 3991755"/>
              <a:gd name="connsiteX145" fmla="*/ 469209 w 3630126"/>
              <a:gd name="connsiteY145" fmla="*/ 2672996 h 3991755"/>
              <a:gd name="connsiteX146" fmla="*/ 364435 w 3630126"/>
              <a:gd name="connsiteY146" fmla="*/ 2939696 h 3991755"/>
              <a:gd name="connsiteX147" fmla="*/ 171553 w 3630126"/>
              <a:gd name="connsiteY147" fmla="*/ 3030183 h 3991755"/>
              <a:gd name="connsiteX148" fmla="*/ 154885 w 3630126"/>
              <a:gd name="connsiteY148" fmla="*/ 3058758 h 3991755"/>
              <a:gd name="connsiteX149" fmla="*/ 116785 w 3630126"/>
              <a:gd name="connsiteY149" fmla="*/ 3089715 h 3991755"/>
              <a:gd name="connsiteX150" fmla="*/ 28678 w 3630126"/>
              <a:gd name="connsiteY150" fmla="*/ 3234971 h 3991755"/>
              <a:gd name="connsiteX151" fmla="*/ 103 w 3630126"/>
              <a:gd name="connsiteY151" fmla="*/ 3327840 h 3991755"/>
              <a:gd name="connsiteX152" fmla="*/ 31060 w 3630126"/>
              <a:gd name="connsiteY152" fmla="*/ 3346890 h 3991755"/>
              <a:gd name="connsiteX153" fmla="*/ 138217 w 3630126"/>
              <a:gd name="connsiteY153" fmla="*/ 3339746 h 3991755"/>
              <a:gd name="connsiteX154" fmla="*/ 204891 w 3630126"/>
              <a:gd name="connsiteY154" fmla="*/ 3358796 h 3991755"/>
              <a:gd name="connsiteX155" fmla="*/ 285853 w 3630126"/>
              <a:gd name="connsiteY155" fmla="*/ 3365940 h 3991755"/>
              <a:gd name="connsiteX156" fmla="*/ 316810 w 3630126"/>
              <a:gd name="connsiteY156" fmla="*/ 3365940 h 3991755"/>
              <a:gd name="connsiteX157" fmla="*/ 326335 w 3630126"/>
              <a:gd name="connsiteY157" fmla="*/ 3401658 h 3991755"/>
              <a:gd name="connsiteX158" fmla="*/ 345384 w 3630126"/>
              <a:gd name="connsiteY158" fmla="*/ 3489765 h 3991755"/>
              <a:gd name="connsiteX159" fmla="*/ 338241 w 3630126"/>
              <a:gd name="connsiteY159" fmla="*/ 3539771 h 3991755"/>
              <a:gd name="connsiteX160" fmla="*/ 331097 w 3630126"/>
              <a:gd name="connsiteY160" fmla="*/ 3563583 h 3991755"/>
              <a:gd name="connsiteX161" fmla="*/ 333479 w 3630126"/>
              <a:gd name="connsiteY161" fmla="*/ 3604065 h 3991755"/>
              <a:gd name="connsiteX162" fmla="*/ 541124 w 3630126"/>
              <a:gd name="connsiteY16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747815 w 3630126"/>
              <a:gd name="connsiteY139" fmla="*/ 1218050 h 3991755"/>
              <a:gd name="connsiteX140" fmla="*/ 552552 w 3630126"/>
              <a:gd name="connsiteY140" fmla="*/ 1353781 h 3991755"/>
              <a:gd name="connsiteX141" fmla="*/ 507308 w 3630126"/>
              <a:gd name="connsiteY141" fmla="*/ 1468081 h 3991755"/>
              <a:gd name="connsiteX142" fmla="*/ 443015 w 3630126"/>
              <a:gd name="connsiteY142" fmla="*/ 1508563 h 3991755"/>
              <a:gd name="connsiteX143" fmla="*/ 388247 w 3630126"/>
              <a:gd name="connsiteY143" fmla="*/ 1510946 h 3991755"/>
              <a:gd name="connsiteX144" fmla="*/ 362053 w 3630126"/>
              <a:gd name="connsiteY144" fmla="*/ 1673347 h 3991755"/>
              <a:gd name="connsiteX145" fmla="*/ 371578 w 3630126"/>
              <a:gd name="connsiteY145" fmla="*/ 2411058 h 3991755"/>
              <a:gd name="connsiteX146" fmla="*/ 469209 w 3630126"/>
              <a:gd name="connsiteY146" fmla="*/ 2672996 h 3991755"/>
              <a:gd name="connsiteX147" fmla="*/ 364435 w 3630126"/>
              <a:gd name="connsiteY147" fmla="*/ 2939696 h 3991755"/>
              <a:gd name="connsiteX148" fmla="*/ 171553 w 3630126"/>
              <a:gd name="connsiteY148" fmla="*/ 3030183 h 3991755"/>
              <a:gd name="connsiteX149" fmla="*/ 154885 w 3630126"/>
              <a:gd name="connsiteY149" fmla="*/ 3058758 h 3991755"/>
              <a:gd name="connsiteX150" fmla="*/ 116785 w 3630126"/>
              <a:gd name="connsiteY150" fmla="*/ 3089715 h 3991755"/>
              <a:gd name="connsiteX151" fmla="*/ 28678 w 3630126"/>
              <a:gd name="connsiteY151" fmla="*/ 3234971 h 3991755"/>
              <a:gd name="connsiteX152" fmla="*/ 103 w 3630126"/>
              <a:gd name="connsiteY152" fmla="*/ 3327840 h 3991755"/>
              <a:gd name="connsiteX153" fmla="*/ 31060 w 3630126"/>
              <a:gd name="connsiteY153" fmla="*/ 3346890 h 3991755"/>
              <a:gd name="connsiteX154" fmla="*/ 138217 w 3630126"/>
              <a:gd name="connsiteY154" fmla="*/ 3339746 h 3991755"/>
              <a:gd name="connsiteX155" fmla="*/ 204891 w 3630126"/>
              <a:gd name="connsiteY155" fmla="*/ 3358796 h 3991755"/>
              <a:gd name="connsiteX156" fmla="*/ 285853 w 3630126"/>
              <a:gd name="connsiteY156" fmla="*/ 3365940 h 3991755"/>
              <a:gd name="connsiteX157" fmla="*/ 316810 w 3630126"/>
              <a:gd name="connsiteY157" fmla="*/ 3365940 h 3991755"/>
              <a:gd name="connsiteX158" fmla="*/ 326335 w 3630126"/>
              <a:gd name="connsiteY158" fmla="*/ 3401658 h 3991755"/>
              <a:gd name="connsiteX159" fmla="*/ 345384 w 3630126"/>
              <a:gd name="connsiteY159" fmla="*/ 3489765 h 3991755"/>
              <a:gd name="connsiteX160" fmla="*/ 338241 w 3630126"/>
              <a:gd name="connsiteY160" fmla="*/ 3539771 h 3991755"/>
              <a:gd name="connsiteX161" fmla="*/ 331097 w 3630126"/>
              <a:gd name="connsiteY161" fmla="*/ 3563583 h 3991755"/>
              <a:gd name="connsiteX162" fmla="*/ 333479 w 3630126"/>
              <a:gd name="connsiteY162" fmla="*/ 3604065 h 3991755"/>
              <a:gd name="connsiteX163" fmla="*/ 541124 w 3630126"/>
              <a:gd name="connsiteY16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747815 w 3630126"/>
              <a:gd name="connsiteY140" fmla="*/ 1218050 h 3991755"/>
              <a:gd name="connsiteX141" fmla="*/ 552552 w 3630126"/>
              <a:gd name="connsiteY141" fmla="*/ 1353781 h 3991755"/>
              <a:gd name="connsiteX142" fmla="*/ 507308 w 3630126"/>
              <a:gd name="connsiteY142" fmla="*/ 1468081 h 3991755"/>
              <a:gd name="connsiteX143" fmla="*/ 443015 w 3630126"/>
              <a:gd name="connsiteY143" fmla="*/ 1508563 h 3991755"/>
              <a:gd name="connsiteX144" fmla="*/ 388247 w 3630126"/>
              <a:gd name="connsiteY144" fmla="*/ 1510946 h 3991755"/>
              <a:gd name="connsiteX145" fmla="*/ 362053 w 3630126"/>
              <a:gd name="connsiteY145" fmla="*/ 1673347 h 3991755"/>
              <a:gd name="connsiteX146" fmla="*/ 371578 w 3630126"/>
              <a:gd name="connsiteY146" fmla="*/ 2411058 h 3991755"/>
              <a:gd name="connsiteX147" fmla="*/ 469209 w 3630126"/>
              <a:gd name="connsiteY147" fmla="*/ 2672996 h 3991755"/>
              <a:gd name="connsiteX148" fmla="*/ 364435 w 3630126"/>
              <a:gd name="connsiteY148" fmla="*/ 2939696 h 3991755"/>
              <a:gd name="connsiteX149" fmla="*/ 171553 w 3630126"/>
              <a:gd name="connsiteY149" fmla="*/ 3030183 h 3991755"/>
              <a:gd name="connsiteX150" fmla="*/ 154885 w 3630126"/>
              <a:gd name="connsiteY150" fmla="*/ 3058758 h 3991755"/>
              <a:gd name="connsiteX151" fmla="*/ 116785 w 3630126"/>
              <a:gd name="connsiteY151" fmla="*/ 3089715 h 3991755"/>
              <a:gd name="connsiteX152" fmla="*/ 28678 w 3630126"/>
              <a:gd name="connsiteY152" fmla="*/ 3234971 h 3991755"/>
              <a:gd name="connsiteX153" fmla="*/ 103 w 3630126"/>
              <a:gd name="connsiteY153" fmla="*/ 3327840 h 3991755"/>
              <a:gd name="connsiteX154" fmla="*/ 31060 w 3630126"/>
              <a:gd name="connsiteY154" fmla="*/ 3346890 h 3991755"/>
              <a:gd name="connsiteX155" fmla="*/ 138217 w 3630126"/>
              <a:gd name="connsiteY155" fmla="*/ 3339746 h 3991755"/>
              <a:gd name="connsiteX156" fmla="*/ 204891 w 3630126"/>
              <a:gd name="connsiteY156" fmla="*/ 3358796 h 3991755"/>
              <a:gd name="connsiteX157" fmla="*/ 285853 w 3630126"/>
              <a:gd name="connsiteY157" fmla="*/ 3365940 h 3991755"/>
              <a:gd name="connsiteX158" fmla="*/ 316810 w 3630126"/>
              <a:gd name="connsiteY158" fmla="*/ 3365940 h 3991755"/>
              <a:gd name="connsiteX159" fmla="*/ 326335 w 3630126"/>
              <a:gd name="connsiteY159" fmla="*/ 3401658 h 3991755"/>
              <a:gd name="connsiteX160" fmla="*/ 345384 w 3630126"/>
              <a:gd name="connsiteY160" fmla="*/ 3489765 h 3991755"/>
              <a:gd name="connsiteX161" fmla="*/ 338241 w 3630126"/>
              <a:gd name="connsiteY161" fmla="*/ 3539771 h 3991755"/>
              <a:gd name="connsiteX162" fmla="*/ 331097 w 3630126"/>
              <a:gd name="connsiteY162" fmla="*/ 3563583 h 3991755"/>
              <a:gd name="connsiteX163" fmla="*/ 333479 w 3630126"/>
              <a:gd name="connsiteY163" fmla="*/ 3604065 h 3991755"/>
              <a:gd name="connsiteX164" fmla="*/ 541124 w 3630126"/>
              <a:gd name="connsiteY164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788296 w 3630126"/>
              <a:gd name="connsiteY140" fmla="*/ 1310919 h 3991755"/>
              <a:gd name="connsiteX141" fmla="*/ 747815 w 3630126"/>
              <a:gd name="connsiteY141" fmla="*/ 1218050 h 3991755"/>
              <a:gd name="connsiteX142" fmla="*/ 552552 w 3630126"/>
              <a:gd name="connsiteY142" fmla="*/ 1353781 h 3991755"/>
              <a:gd name="connsiteX143" fmla="*/ 507308 w 3630126"/>
              <a:gd name="connsiteY143" fmla="*/ 1468081 h 3991755"/>
              <a:gd name="connsiteX144" fmla="*/ 443015 w 3630126"/>
              <a:gd name="connsiteY144" fmla="*/ 1508563 h 3991755"/>
              <a:gd name="connsiteX145" fmla="*/ 388247 w 3630126"/>
              <a:gd name="connsiteY145" fmla="*/ 1510946 h 3991755"/>
              <a:gd name="connsiteX146" fmla="*/ 362053 w 3630126"/>
              <a:gd name="connsiteY146" fmla="*/ 1673347 h 3991755"/>
              <a:gd name="connsiteX147" fmla="*/ 371578 w 3630126"/>
              <a:gd name="connsiteY147" fmla="*/ 2411058 h 3991755"/>
              <a:gd name="connsiteX148" fmla="*/ 469209 w 3630126"/>
              <a:gd name="connsiteY148" fmla="*/ 2672996 h 3991755"/>
              <a:gd name="connsiteX149" fmla="*/ 364435 w 3630126"/>
              <a:gd name="connsiteY149" fmla="*/ 2939696 h 3991755"/>
              <a:gd name="connsiteX150" fmla="*/ 171553 w 3630126"/>
              <a:gd name="connsiteY150" fmla="*/ 3030183 h 3991755"/>
              <a:gd name="connsiteX151" fmla="*/ 154885 w 3630126"/>
              <a:gd name="connsiteY151" fmla="*/ 3058758 h 3991755"/>
              <a:gd name="connsiteX152" fmla="*/ 116785 w 3630126"/>
              <a:gd name="connsiteY152" fmla="*/ 3089715 h 3991755"/>
              <a:gd name="connsiteX153" fmla="*/ 28678 w 3630126"/>
              <a:gd name="connsiteY153" fmla="*/ 3234971 h 3991755"/>
              <a:gd name="connsiteX154" fmla="*/ 103 w 3630126"/>
              <a:gd name="connsiteY154" fmla="*/ 3327840 h 3991755"/>
              <a:gd name="connsiteX155" fmla="*/ 31060 w 3630126"/>
              <a:gd name="connsiteY155" fmla="*/ 3346890 h 3991755"/>
              <a:gd name="connsiteX156" fmla="*/ 138217 w 3630126"/>
              <a:gd name="connsiteY156" fmla="*/ 3339746 h 3991755"/>
              <a:gd name="connsiteX157" fmla="*/ 204891 w 3630126"/>
              <a:gd name="connsiteY157" fmla="*/ 3358796 h 3991755"/>
              <a:gd name="connsiteX158" fmla="*/ 285853 w 3630126"/>
              <a:gd name="connsiteY158" fmla="*/ 3365940 h 3991755"/>
              <a:gd name="connsiteX159" fmla="*/ 316810 w 3630126"/>
              <a:gd name="connsiteY159" fmla="*/ 3365940 h 3991755"/>
              <a:gd name="connsiteX160" fmla="*/ 326335 w 3630126"/>
              <a:gd name="connsiteY160" fmla="*/ 3401658 h 3991755"/>
              <a:gd name="connsiteX161" fmla="*/ 345384 w 3630126"/>
              <a:gd name="connsiteY161" fmla="*/ 3489765 h 3991755"/>
              <a:gd name="connsiteX162" fmla="*/ 338241 w 3630126"/>
              <a:gd name="connsiteY162" fmla="*/ 3539771 h 3991755"/>
              <a:gd name="connsiteX163" fmla="*/ 331097 w 3630126"/>
              <a:gd name="connsiteY163" fmla="*/ 3563583 h 3991755"/>
              <a:gd name="connsiteX164" fmla="*/ 333479 w 3630126"/>
              <a:gd name="connsiteY164" fmla="*/ 3604065 h 3991755"/>
              <a:gd name="connsiteX165" fmla="*/ 541124 w 3630126"/>
              <a:gd name="connsiteY165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788296 w 3630126"/>
              <a:gd name="connsiteY140" fmla="*/ 1310919 h 3991755"/>
              <a:gd name="connsiteX141" fmla="*/ 747815 w 3630126"/>
              <a:gd name="connsiteY141" fmla="*/ 1218050 h 3991755"/>
              <a:gd name="connsiteX142" fmla="*/ 728765 w 3630126"/>
              <a:gd name="connsiteY142" fmla="*/ 1301394 h 3991755"/>
              <a:gd name="connsiteX143" fmla="*/ 552552 w 3630126"/>
              <a:gd name="connsiteY143" fmla="*/ 1353781 h 3991755"/>
              <a:gd name="connsiteX144" fmla="*/ 507308 w 3630126"/>
              <a:gd name="connsiteY144" fmla="*/ 1468081 h 3991755"/>
              <a:gd name="connsiteX145" fmla="*/ 443015 w 3630126"/>
              <a:gd name="connsiteY145" fmla="*/ 1508563 h 3991755"/>
              <a:gd name="connsiteX146" fmla="*/ 388247 w 3630126"/>
              <a:gd name="connsiteY146" fmla="*/ 1510946 h 3991755"/>
              <a:gd name="connsiteX147" fmla="*/ 362053 w 3630126"/>
              <a:gd name="connsiteY147" fmla="*/ 1673347 h 3991755"/>
              <a:gd name="connsiteX148" fmla="*/ 371578 w 3630126"/>
              <a:gd name="connsiteY148" fmla="*/ 2411058 h 3991755"/>
              <a:gd name="connsiteX149" fmla="*/ 469209 w 3630126"/>
              <a:gd name="connsiteY149" fmla="*/ 2672996 h 3991755"/>
              <a:gd name="connsiteX150" fmla="*/ 364435 w 3630126"/>
              <a:gd name="connsiteY150" fmla="*/ 2939696 h 3991755"/>
              <a:gd name="connsiteX151" fmla="*/ 171553 w 3630126"/>
              <a:gd name="connsiteY151" fmla="*/ 3030183 h 3991755"/>
              <a:gd name="connsiteX152" fmla="*/ 154885 w 3630126"/>
              <a:gd name="connsiteY152" fmla="*/ 3058758 h 3991755"/>
              <a:gd name="connsiteX153" fmla="*/ 116785 w 3630126"/>
              <a:gd name="connsiteY153" fmla="*/ 3089715 h 3991755"/>
              <a:gd name="connsiteX154" fmla="*/ 28678 w 3630126"/>
              <a:gd name="connsiteY154" fmla="*/ 3234971 h 3991755"/>
              <a:gd name="connsiteX155" fmla="*/ 103 w 3630126"/>
              <a:gd name="connsiteY155" fmla="*/ 3327840 h 3991755"/>
              <a:gd name="connsiteX156" fmla="*/ 31060 w 3630126"/>
              <a:gd name="connsiteY156" fmla="*/ 3346890 h 3991755"/>
              <a:gd name="connsiteX157" fmla="*/ 138217 w 3630126"/>
              <a:gd name="connsiteY157" fmla="*/ 3339746 h 3991755"/>
              <a:gd name="connsiteX158" fmla="*/ 204891 w 3630126"/>
              <a:gd name="connsiteY158" fmla="*/ 3358796 h 3991755"/>
              <a:gd name="connsiteX159" fmla="*/ 285853 w 3630126"/>
              <a:gd name="connsiteY159" fmla="*/ 3365940 h 3991755"/>
              <a:gd name="connsiteX160" fmla="*/ 316810 w 3630126"/>
              <a:gd name="connsiteY160" fmla="*/ 3365940 h 3991755"/>
              <a:gd name="connsiteX161" fmla="*/ 326335 w 3630126"/>
              <a:gd name="connsiteY161" fmla="*/ 3401658 h 3991755"/>
              <a:gd name="connsiteX162" fmla="*/ 345384 w 3630126"/>
              <a:gd name="connsiteY162" fmla="*/ 3489765 h 3991755"/>
              <a:gd name="connsiteX163" fmla="*/ 338241 w 3630126"/>
              <a:gd name="connsiteY163" fmla="*/ 3539771 h 3991755"/>
              <a:gd name="connsiteX164" fmla="*/ 331097 w 3630126"/>
              <a:gd name="connsiteY164" fmla="*/ 3563583 h 3991755"/>
              <a:gd name="connsiteX165" fmla="*/ 333479 w 3630126"/>
              <a:gd name="connsiteY165" fmla="*/ 3604065 h 3991755"/>
              <a:gd name="connsiteX166" fmla="*/ 541124 w 3630126"/>
              <a:gd name="connsiteY166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788296 w 3630126"/>
              <a:gd name="connsiteY140" fmla="*/ 1310919 h 3991755"/>
              <a:gd name="connsiteX141" fmla="*/ 747815 w 3630126"/>
              <a:gd name="connsiteY141" fmla="*/ 1218050 h 3991755"/>
              <a:gd name="connsiteX142" fmla="*/ 726383 w 3630126"/>
              <a:gd name="connsiteY142" fmla="*/ 1256150 h 3991755"/>
              <a:gd name="connsiteX143" fmla="*/ 728765 w 3630126"/>
              <a:gd name="connsiteY143" fmla="*/ 1301394 h 3991755"/>
              <a:gd name="connsiteX144" fmla="*/ 552552 w 3630126"/>
              <a:gd name="connsiteY144" fmla="*/ 1353781 h 3991755"/>
              <a:gd name="connsiteX145" fmla="*/ 507308 w 3630126"/>
              <a:gd name="connsiteY145" fmla="*/ 1468081 h 3991755"/>
              <a:gd name="connsiteX146" fmla="*/ 443015 w 3630126"/>
              <a:gd name="connsiteY146" fmla="*/ 1508563 h 3991755"/>
              <a:gd name="connsiteX147" fmla="*/ 388247 w 3630126"/>
              <a:gd name="connsiteY147" fmla="*/ 1510946 h 3991755"/>
              <a:gd name="connsiteX148" fmla="*/ 362053 w 3630126"/>
              <a:gd name="connsiteY148" fmla="*/ 1673347 h 3991755"/>
              <a:gd name="connsiteX149" fmla="*/ 371578 w 3630126"/>
              <a:gd name="connsiteY149" fmla="*/ 2411058 h 3991755"/>
              <a:gd name="connsiteX150" fmla="*/ 469209 w 3630126"/>
              <a:gd name="connsiteY150" fmla="*/ 2672996 h 3991755"/>
              <a:gd name="connsiteX151" fmla="*/ 364435 w 3630126"/>
              <a:gd name="connsiteY151" fmla="*/ 2939696 h 3991755"/>
              <a:gd name="connsiteX152" fmla="*/ 171553 w 3630126"/>
              <a:gd name="connsiteY152" fmla="*/ 3030183 h 3991755"/>
              <a:gd name="connsiteX153" fmla="*/ 154885 w 3630126"/>
              <a:gd name="connsiteY153" fmla="*/ 3058758 h 3991755"/>
              <a:gd name="connsiteX154" fmla="*/ 116785 w 3630126"/>
              <a:gd name="connsiteY154" fmla="*/ 3089715 h 3991755"/>
              <a:gd name="connsiteX155" fmla="*/ 28678 w 3630126"/>
              <a:gd name="connsiteY155" fmla="*/ 3234971 h 3991755"/>
              <a:gd name="connsiteX156" fmla="*/ 103 w 3630126"/>
              <a:gd name="connsiteY156" fmla="*/ 3327840 h 3991755"/>
              <a:gd name="connsiteX157" fmla="*/ 31060 w 3630126"/>
              <a:gd name="connsiteY157" fmla="*/ 3346890 h 3991755"/>
              <a:gd name="connsiteX158" fmla="*/ 138217 w 3630126"/>
              <a:gd name="connsiteY158" fmla="*/ 3339746 h 3991755"/>
              <a:gd name="connsiteX159" fmla="*/ 204891 w 3630126"/>
              <a:gd name="connsiteY159" fmla="*/ 3358796 h 3991755"/>
              <a:gd name="connsiteX160" fmla="*/ 285853 w 3630126"/>
              <a:gd name="connsiteY160" fmla="*/ 3365940 h 3991755"/>
              <a:gd name="connsiteX161" fmla="*/ 316810 w 3630126"/>
              <a:gd name="connsiteY161" fmla="*/ 3365940 h 3991755"/>
              <a:gd name="connsiteX162" fmla="*/ 326335 w 3630126"/>
              <a:gd name="connsiteY162" fmla="*/ 3401658 h 3991755"/>
              <a:gd name="connsiteX163" fmla="*/ 345384 w 3630126"/>
              <a:gd name="connsiteY163" fmla="*/ 3489765 h 3991755"/>
              <a:gd name="connsiteX164" fmla="*/ 338241 w 3630126"/>
              <a:gd name="connsiteY164" fmla="*/ 3539771 h 3991755"/>
              <a:gd name="connsiteX165" fmla="*/ 331097 w 3630126"/>
              <a:gd name="connsiteY165" fmla="*/ 3563583 h 3991755"/>
              <a:gd name="connsiteX166" fmla="*/ 333479 w 3630126"/>
              <a:gd name="connsiteY166" fmla="*/ 3604065 h 3991755"/>
              <a:gd name="connsiteX167" fmla="*/ 541124 w 3630126"/>
              <a:gd name="connsiteY16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788296 w 3630126"/>
              <a:gd name="connsiteY140" fmla="*/ 1310919 h 3991755"/>
              <a:gd name="connsiteX141" fmla="*/ 783533 w 3630126"/>
              <a:gd name="connsiteY141" fmla="*/ 1215669 h 3991755"/>
              <a:gd name="connsiteX142" fmla="*/ 747815 w 3630126"/>
              <a:gd name="connsiteY142" fmla="*/ 1218050 h 3991755"/>
              <a:gd name="connsiteX143" fmla="*/ 726383 w 3630126"/>
              <a:gd name="connsiteY143" fmla="*/ 1256150 h 3991755"/>
              <a:gd name="connsiteX144" fmla="*/ 728765 w 3630126"/>
              <a:gd name="connsiteY144" fmla="*/ 1301394 h 3991755"/>
              <a:gd name="connsiteX145" fmla="*/ 552552 w 3630126"/>
              <a:gd name="connsiteY145" fmla="*/ 1353781 h 3991755"/>
              <a:gd name="connsiteX146" fmla="*/ 507308 w 3630126"/>
              <a:gd name="connsiteY146" fmla="*/ 1468081 h 3991755"/>
              <a:gd name="connsiteX147" fmla="*/ 443015 w 3630126"/>
              <a:gd name="connsiteY147" fmla="*/ 1508563 h 3991755"/>
              <a:gd name="connsiteX148" fmla="*/ 388247 w 3630126"/>
              <a:gd name="connsiteY148" fmla="*/ 1510946 h 3991755"/>
              <a:gd name="connsiteX149" fmla="*/ 362053 w 3630126"/>
              <a:gd name="connsiteY149" fmla="*/ 1673347 h 3991755"/>
              <a:gd name="connsiteX150" fmla="*/ 371578 w 3630126"/>
              <a:gd name="connsiteY150" fmla="*/ 2411058 h 3991755"/>
              <a:gd name="connsiteX151" fmla="*/ 469209 w 3630126"/>
              <a:gd name="connsiteY151" fmla="*/ 2672996 h 3991755"/>
              <a:gd name="connsiteX152" fmla="*/ 364435 w 3630126"/>
              <a:gd name="connsiteY152" fmla="*/ 2939696 h 3991755"/>
              <a:gd name="connsiteX153" fmla="*/ 171553 w 3630126"/>
              <a:gd name="connsiteY153" fmla="*/ 3030183 h 3991755"/>
              <a:gd name="connsiteX154" fmla="*/ 154885 w 3630126"/>
              <a:gd name="connsiteY154" fmla="*/ 3058758 h 3991755"/>
              <a:gd name="connsiteX155" fmla="*/ 116785 w 3630126"/>
              <a:gd name="connsiteY155" fmla="*/ 3089715 h 3991755"/>
              <a:gd name="connsiteX156" fmla="*/ 28678 w 3630126"/>
              <a:gd name="connsiteY156" fmla="*/ 3234971 h 3991755"/>
              <a:gd name="connsiteX157" fmla="*/ 103 w 3630126"/>
              <a:gd name="connsiteY157" fmla="*/ 3327840 h 3991755"/>
              <a:gd name="connsiteX158" fmla="*/ 31060 w 3630126"/>
              <a:gd name="connsiteY158" fmla="*/ 3346890 h 3991755"/>
              <a:gd name="connsiteX159" fmla="*/ 138217 w 3630126"/>
              <a:gd name="connsiteY159" fmla="*/ 3339746 h 3991755"/>
              <a:gd name="connsiteX160" fmla="*/ 204891 w 3630126"/>
              <a:gd name="connsiteY160" fmla="*/ 3358796 h 3991755"/>
              <a:gd name="connsiteX161" fmla="*/ 285853 w 3630126"/>
              <a:gd name="connsiteY161" fmla="*/ 3365940 h 3991755"/>
              <a:gd name="connsiteX162" fmla="*/ 316810 w 3630126"/>
              <a:gd name="connsiteY162" fmla="*/ 3365940 h 3991755"/>
              <a:gd name="connsiteX163" fmla="*/ 326335 w 3630126"/>
              <a:gd name="connsiteY163" fmla="*/ 3401658 h 3991755"/>
              <a:gd name="connsiteX164" fmla="*/ 345384 w 3630126"/>
              <a:gd name="connsiteY164" fmla="*/ 3489765 h 3991755"/>
              <a:gd name="connsiteX165" fmla="*/ 338241 w 3630126"/>
              <a:gd name="connsiteY165" fmla="*/ 3539771 h 3991755"/>
              <a:gd name="connsiteX166" fmla="*/ 331097 w 3630126"/>
              <a:gd name="connsiteY166" fmla="*/ 3563583 h 3991755"/>
              <a:gd name="connsiteX167" fmla="*/ 333479 w 3630126"/>
              <a:gd name="connsiteY167" fmla="*/ 3604065 h 3991755"/>
              <a:gd name="connsiteX168" fmla="*/ 541124 w 3630126"/>
              <a:gd name="connsiteY16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788296 w 3630126"/>
              <a:gd name="connsiteY140" fmla="*/ 1310919 h 3991755"/>
              <a:gd name="connsiteX141" fmla="*/ 754958 w 3630126"/>
              <a:gd name="connsiteY141" fmla="*/ 1246625 h 3991755"/>
              <a:gd name="connsiteX142" fmla="*/ 783533 w 3630126"/>
              <a:gd name="connsiteY142" fmla="*/ 1215669 h 3991755"/>
              <a:gd name="connsiteX143" fmla="*/ 747815 w 3630126"/>
              <a:gd name="connsiteY143" fmla="*/ 1218050 h 3991755"/>
              <a:gd name="connsiteX144" fmla="*/ 726383 w 3630126"/>
              <a:gd name="connsiteY144" fmla="*/ 1256150 h 3991755"/>
              <a:gd name="connsiteX145" fmla="*/ 728765 w 3630126"/>
              <a:gd name="connsiteY145" fmla="*/ 1301394 h 3991755"/>
              <a:gd name="connsiteX146" fmla="*/ 552552 w 3630126"/>
              <a:gd name="connsiteY146" fmla="*/ 1353781 h 3991755"/>
              <a:gd name="connsiteX147" fmla="*/ 507308 w 3630126"/>
              <a:gd name="connsiteY147" fmla="*/ 1468081 h 3991755"/>
              <a:gd name="connsiteX148" fmla="*/ 443015 w 3630126"/>
              <a:gd name="connsiteY148" fmla="*/ 1508563 h 3991755"/>
              <a:gd name="connsiteX149" fmla="*/ 388247 w 3630126"/>
              <a:gd name="connsiteY149" fmla="*/ 1510946 h 3991755"/>
              <a:gd name="connsiteX150" fmla="*/ 362053 w 3630126"/>
              <a:gd name="connsiteY150" fmla="*/ 1673347 h 3991755"/>
              <a:gd name="connsiteX151" fmla="*/ 371578 w 3630126"/>
              <a:gd name="connsiteY151" fmla="*/ 2411058 h 3991755"/>
              <a:gd name="connsiteX152" fmla="*/ 469209 w 3630126"/>
              <a:gd name="connsiteY152" fmla="*/ 2672996 h 3991755"/>
              <a:gd name="connsiteX153" fmla="*/ 364435 w 3630126"/>
              <a:gd name="connsiteY153" fmla="*/ 2939696 h 3991755"/>
              <a:gd name="connsiteX154" fmla="*/ 171553 w 3630126"/>
              <a:gd name="connsiteY154" fmla="*/ 3030183 h 3991755"/>
              <a:gd name="connsiteX155" fmla="*/ 154885 w 3630126"/>
              <a:gd name="connsiteY155" fmla="*/ 3058758 h 3991755"/>
              <a:gd name="connsiteX156" fmla="*/ 116785 w 3630126"/>
              <a:gd name="connsiteY156" fmla="*/ 3089715 h 3991755"/>
              <a:gd name="connsiteX157" fmla="*/ 28678 w 3630126"/>
              <a:gd name="connsiteY157" fmla="*/ 3234971 h 3991755"/>
              <a:gd name="connsiteX158" fmla="*/ 103 w 3630126"/>
              <a:gd name="connsiteY158" fmla="*/ 3327840 h 3991755"/>
              <a:gd name="connsiteX159" fmla="*/ 31060 w 3630126"/>
              <a:gd name="connsiteY159" fmla="*/ 3346890 h 3991755"/>
              <a:gd name="connsiteX160" fmla="*/ 138217 w 3630126"/>
              <a:gd name="connsiteY160" fmla="*/ 3339746 h 3991755"/>
              <a:gd name="connsiteX161" fmla="*/ 204891 w 3630126"/>
              <a:gd name="connsiteY161" fmla="*/ 3358796 h 3991755"/>
              <a:gd name="connsiteX162" fmla="*/ 285853 w 3630126"/>
              <a:gd name="connsiteY162" fmla="*/ 3365940 h 3991755"/>
              <a:gd name="connsiteX163" fmla="*/ 316810 w 3630126"/>
              <a:gd name="connsiteY163" fmla="*/ 3365940 h 3991755"/>
              <a:gd name="connsiteX164" fmla="*/ 326335 w 3630126"/>
              <a:gd name="connsiteY164" fmla="*/ 3401658 h 3991755"/>
              <a:gd name="connsiteX165" fmla="*/ 345384 w 3630126"/>
              <a:gd name="connsiteY165" fmla="*/ 3489765 h 3991755"/>
              <a:gd name="connsiteX166" fmla="*/ 338241 w 3630126"/>
              <a:gd name="connsiteY166" fmla="*/ 3539771 h 3991755"/>
              <a:gd name="connsiteX167" fmla="*/ 331097 w 3630126"/>
              <a:gd name="connsiteY167" fmla="*/ 3563583 h 3991755"/>
              <a:gd name="connsiteX168" fmla="*/ 333479 w 3630126"/>
              <a:gd name="connsiteY168" fmla="*/ 3604065 h 3991755"/>
              <a:gd name="connsiteX169" fmla="*/ 541124 w 3630126"/>
              <a:gd name="connsiteY169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788296 w 3630126"/>
              <a:gd name="connsiteY140" fmla="*/ 1310919 h 3991755"/>
              <a:gd name="connsiteX141" fmla="*/ 781152 w 3630126"/>
              <a:gd name="connsiteY141" fmla="*/ 1282344 h 3991755"/>
              <a:gd name="connsiteX142" fmla="*/ 754958 w 3630126"/>
              <a:gd name="connsiteY142" fmla="*/ 1246625 h 3991755"/>
              <a:gd name="connsiteX143" fmla="*/ 783533 w 3630126"/>
              <a:gd name="connsiteY143" fmla="*/ 1215669 h 3991755"/>
              <a:gd name="connsiteX144" fmla="*/ 747815 w 3630126"/>
              <a:gd name="connsiteY144" fmla="*/ 1218050 h 3991755"/>
              <a:gd name="connsiteX145" fmla="*/ 726383 w 3630126"/>
              <a:gd name="connsiteY145" fmla="*/ 1256150 h 3991755"/>
              <a:gd name="connsiteX146" fmla="*/ 728765 w 3630126"/>
              <a:gd name="connsiteY146" fmla="*/ 1301394 h 3991755"/>
              <a:gd name="connsiteX147" fmla="*/ 552552 w 3630126"/>
              <a:gd name="connsiteY147" fmla="*/ 1353781 h 3991755"/>
              <a:gd name="connsiteX148" fmla="*/ 507308 w 3630126"/>
              <a:gd name="connsiteY148" fmla="*/ 1468081 h 3991755"/>
              <a:gd name="connsiteX149" fmla="*/ 443015 w 3630126"/>
              <a:gd name="connsiteY149" fmla="*/ 1508563 h 3991755"/>
              <a:gd name="connsiteX150" fmla="*/ 388247 w 3630126"/>
              <a:gd name="connsiteY150" fmla="*/ 1510946 h 3991755"/>
              <a:gd name="connsiteX151" fmla="*/ 362053 w 3630126"/>
              <a:gd name="connsiteY151" fmla="*/ 1673347 h 3991755"/>
              <a:gd name="connsiteX152" fmla="*/ 371578 w 3630126"/>
              <a:gd name="connsiteY152" fmla="*/ 2411058 h 3991755"/>
              <a:gd name="connsiteX153" fmla="*/ 469209 w 3630126"/>
              <a:gd name="connsiteY153" fmla="*/ 2672996 h 3991755"/>
              <a:gd name="connsiteX154" fmla="*/ 364435 w 3630126"/>
              <a:gd name="connsiteY154" fmla="*/ 2939696 h 3991755"/>
              <a:gd name="connsiteX155" fmla="*/ 171553 w 3630126"/>
              <a:gd name="connsiteY155" fmla="*/ 3030183 h 3991755"/>
              <a:gd name="connsiteX156" fmla="*/ 154885 w 3630126"/>
              <a:gd name="connsiteY156" fmla="*/ 3058758 h 3991755"/>
              <a:gd name="connsiteX157" fmla="*/ 116785 w 3630126"/>
              <a:gd name="connsiteY157" fmla="*/ 3089715 h 3991755"/>
              <a:gd name="connsiteX158" fmla="*/ 28678 w 3630126"/>
              <a:gd name="connsiteY158" fmla="*/ 3234971 h 3991755"/>
              <a:gd name="connsiteX159" fmla="*/ 103 w 3630126"/>
              <a:gd name="connsiteY159" fmla="*/ 3327840 h 3991755"/>
              <a:gd name="connsiteX160" fmla="*/ 31060 w 3630126"/>
              <a:gd name="connsiteY160" fmla="*/ 3346890 h 3991755"/>
              <a:gd name="connsiteX161" fmla="*/ 138217 w 3630126"/>
              <a:gd name="connsiteY161" fmla="*/ 3339746 h 3991755"/>
              <a:gd name="connsiteX162" fmla="*/ 204891 w 3630126"/>
              <a:gd name="connsiteY162" fmla="*/ 3358796 h 3991755"/>
              <a:gd name="connsiteX163" fmla="*/ 285853 w 3630126"/>
              <a:gd name="connsiteY163" fmla="*/ 3365940 h 3991755"/>
              <a:gd name="connsiteX164" fmla="*/ 316810 w 3630126"/>
              <a:gd name="connsiteY164" fmla="*/ 3365940 h 3991755"/>
              <a:gd name="connsiteX165" fmla="*/ 326335 w 3630126"/>
              <a:gd name="connsiteY165" fmla="*/ 3401658 h 3991755"/>
              <a:gd name="connsiteX166" fmla="*/ 345384 w 3630126"/>
              <a:gd name="connsiteY166" fmla="*/ 3489765 h 3991755"/>
              <a:gd name="connsiteX167" fmla="*/ 338241 w 3630126"/>
              <a:gd name="connsiteY167" fmla="*/ 3539771 h 3991755"/>
              <a:gd name="connsiteX168" fmla="*/ 331097 w 3630126"/>
              <a:gd name="connsiteY168" fmla="*/ 3563583 h 3991755"/>
              <a:gd name="connsiteX169" fmla="*/ 333479 w 3630126"/>
              <a:gd name="connsiteY169" fmla="*/ 3604065 h 3991755"/>
              <a:gd name="connsiteX170" fmla="*/ 541124 w 3630126"/>
              <a:gd name="connsiteY17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816871 w 3630126"/>
              <a:gd name="connsiteY140" fmla="*/ 1279963 h 3991755"/>
              <a:gd name="connsiteX141" fmla="*/ 788296 w 3630126"/>
              <a:gd name="connsiteY141" fmla="*/ 1310919 h 3991755"/>
              <a:gd name="connsiteX142" fmla="*/ 781152 w 3630126"/>
              <a:gd name="connsiteY142" fmla="*/ 1282344 h 3991755"/>
              <a:gd name="connsiteX143" fmla="*/ 754958 w 3630126"/>
              <a:gd name="connsiteY143" fmla="*/ 1246625 h 3991755"/>
              <a:gd name="connsiteX144" fmla="*/ 783533 w 3630126"/>
              <a:gd name="connsiteY144" fmla="*/ 1215669 h 3991755"/>
              <a:gd name="connsiteX145" fmla="*/ 747815 w 3630126"/>
              <a:gd name="connsiteY145" fmla="*/ 1218050 h 3991755"/>
              <a:gd name="connsiteX146" fmla="*/ 726383 w 3630126"/>
              <a:gd name="connsiteY146" fmla="*/ 1256150 h 3991755"/>
              <a:gd name="connsiteX147" fmla="*/ 728765 w 3630126"/>
              <a:gd name="connsiteY147" fmla="*/ 1301394 h 3991755"/>
              <a:gd name="connsiteX148" fmla="*/ 552552 w 3630126"/>
              <a:gd name="connsiteY148" fmla="*/ 1353781 h 3991755"/>
              <a:gd name="connsiteX149" fmla="*/ 507308 w 3630126"/>
              <a:gd name="connsiteY149" fmla="*/ 1468081 h 3991755"/>
              <a:gd name="connsiteX150" fmla="*/ 443015 w 3630126"/>
              <a:gd name="connsiteY150" fmla="*/ 1508563 h 3991755"/>
              <a:gd name="connsiteX151" fmla="*/ 388247 w 3630126"/>
              <a:gd name="connsiteY151" fmla="*/ 1510946 h 3991755"/>
              <a:gd name="connsiteX152" fmla="*/ 362053 w 3630126"/>
              <a:gd name="connsiteY152" fmla="*/ 1673347 h 3991755"/>
              <a:gd name="connsiteX153" fmla="*/ 371578 w 3630126"/>
              <a:gd name="connsiteY153" fmla="*/ 2411058 h 3991755"/>
              <a:gd name="connsiteX154" fmla="*/ 469209 w 3630126"/>
              <a:gd name="connsiteY154" fmla="*/ 2672996 h 3991755"/>
              <a:gd name="connsiteX155" fmla="*/ 364435 w 3630126"/>
              <a:gd name="connsiteY155" fmla="*/ 2939696 h 3991755"/>
              <a:gd name="connsiteX156" fmla="*/ 171553 w 3630126"/>
              <a:gd name="connsiteY156" fmla="*/ 3030183 h 3991755"/>
              <a:gd name="connsiteX157" fmla="*/ 154885 w 3630126"/>
              <a:gd name="connsiteY157" fmla="*/ 3058758 h 3991755"/>
              <a:gd name="connsiteX158" fmla="*/ 116785 w 3630126"/>
              <a:gd name="connsiteY158" fmla="*/ 3089715 h 3991755"/>
              <a:gd name="connsiteX159" fmla="*/ 28678 w 3630126"/>
              <a:gd name="connsiteY159" fmla="*/ 3234971 h 3991755"/>
              <a:gd name="connsiteX160" fmla="*/ 103 w 3630126"/>
              <a:gd name="connsiteY160" fmla="*/ 3327840 h 3991755"/>
              <a:gd name="connsiteX161" fmla="*/ 31060 w 3630126"/>
              <a:gd name="connsiteY161" fmla="*/ 3346890 h 3991755"/>
              <a:gd name="connsiteX162" fmla="*/ 138217 w 3630126"/>
              <a:gd name="connsiteY162" fmla="*/ 3339746 h 3991755"/>
              <a:gd name="connsiteX163" fmla="*/ 204891 w 3630126"/>
              <a:gd name="connsiteY163" fmla="*/ 3358796 h 3991755"/>
              <a:gd name="connsiteX164" fmla="*/ 285853 w 3630126"/>
              <a:gd name="connsiteY164" fmla="*/ 3365940 h 3991755"/>
              <a:gd name="connsiteX165" fmla="*/ 316810 w 3630126"/>
              <a:gd name="connsiteY165" fmla="*/ 3365940 h 3991755"/>
              <a:gd name="connsiteX166" fmla="*/ 326335 w 3630126"/>
              <a:gd name="connsiteY166" fmla="*/ 3401658 h 3991755"/>
              <a:gd name="connsiteX167" fmla="*/ 345384 w 3630126"/>
              <a:gd name="connsiteY167" fmla="*/ 3489765 h 3991755"/>
              <a:gd name="connsiteX168" fmla="*/ 338241 w 3630126"/>
              <a:gd name="connsiteY168" fmla="*/ 3539771 h 3991755"/>
              <a:gd name="connsiteX169" fmla="*/ 331097 w 3630126"/>
              <a:gd name="connsiteY169" fmla="*/ 3563583 h 3991755"/>
              <a:gd name="connsiteX170" fmla="*/ 333479 w 3630126"/>
              <a:gd name="connsiteY170" fmla="*/ 3604065 h 3991755"/>
              <a:gd name="connsiteX171" fmla="*/ 541124 w 3630126"/>
              <a:gd name="connsiteY17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816871 w 3630126"/>
              <a:gd name="connsiteY140" fmla="*/ 1279963 h 3991755"/>
              <a:gd name="connsiteX141" fmla="*/ 804965 w 3630126"/>
              <a:gd name="connsiteY141" fmla="*/ 1301394 h 3991755"/>
              <a:gd name="connsiteX142" fmla="*/ 788296 w 3630126"/>
              <a:gd name="connsiteY142" fmla="*/ 1310919 h 3991755"/>
              <a:gd name="connsiteX143" fmla="*/ 781152 w 3630126"/>
              <a:gd name="connsiteY143" fmla="*/ 1282344 h 3991755"/>
              <a:gd name="connsiteX144" fmla="*/ 754958 w 3630126"/>
              <a:gd name="connsiteY144" fmla="*/ 1246625 h 3991755"/>
              <a:gd name="connsiteX145" fmla="*/ 783533 w 3630126"/>
              <a:gd name="connsiteY145" fmla="*/ 1215669 h 3991755"/>
              <a:gd name="connsiteX146" fmla="*/ 747815 w 3630126"/>
              <a:gd name="connsiteY146" fmla="*/ 1218050 h 3991755"/>
              <a:gd name="connsiteX147" fmla="*/ 726383 w 3630126"/>
              <a:gd name="connsiteY147" fmla="*/ 1256150 h 3991755"/>
              <a:gd name="connsiteX148" fmla="*/ 728765 w 3630126"/>
              <a:gd name="connsiteY148" fmla="*/ 1301394 h 3991755"/>
              <a:gd name="connsiteX149" fmla="*/ 552552 w 3630126"/>
              <a:gd name="connsiteY149" fmla="*/ 1353781 h 3991755"/>
              <a:gd name="connsiteX150" fmla="*/ 507308 w 3630126"/>
              <a:gd name="connsiteY150" fmla="*/ 1468081 h 3991755"/>
              <a:gd name="connsiteX151" fmla="*/ 443015 w 3630126"/>
              <a:gd name="connsiteY151" fmla="*/ 1508563 h 3991755"/>
              <a:gd name="connsiteX152" fmla="*/ 388247 w 3630126"/>
              <a:gd name="connsiteY152" fmla="*/ 1510946 h 3991755"/>
              <a:gd name="connsiteX153" fmla="*/ 362053 w 3630126"/>
              <a:gd name="connsiteY153" fmla="*/ 1673347 h 3991755"/>
              <a:gd name="connsiteX154" fmla="*/ 371578 w 3630126"/>
              <a:gd name="connsiteY154" fmla="*/ 2411058 h 3991755"/>
              <a:gd name="connsiteX155" fmla="*/ 469209 w 3630126"/>
              <a:gd name="connsiteY155" fmla="*/ 2672996 h 3991755"/>
              <a:gd name="connsiteX156" fmla="*/ 364435 w 3630126"/>
              <a:gd name="connsiteY156" fmla="*/ 2939696 h 3991755"/>
              <a:gd name="connsiteX157" fmla="*/ 171553 w 3630126"/>
              <a:gd name="connsiteY157" fmla="*/ 3030183 h 3991755"/>
              <a:gd name="connsiteX158" fmla="*/ 154885 w 3630126"/>
              <a:gd name="connsiteY158" fmla="*/ 3058758 h 3991755"/>
              <a:gd name="connsiteX159" fmla="*/ 116785 w 3630126"/>
              <a:gd name="connsiteY159" fmla="*/ 3089715 h 3991755"/>
              <a:gd name="connsiteX160" fmla="*/ 28678 w 3630126"/>
              <a:gd name="connsiteY160" fmla="*/ 3234971 h 3991755"/>
              <a:gd name="connsiteX161" fmla="*/ 103 w 3630126"/>
              <a:gd name="connsiteY161" fmla="*/ 3327840 h 3991755"/>
              <a:gd name="connsiteX162" fmla="*/ 31060 w 3630126"/>
              <a:gd name="connsiteY162" fmla="*/ 3346890 h 3991755"/>
              <a:gd name="connsiteX163" fmla="*/ 138217 w 3630126"/>
              <a:gd name="connsiteY163" fmla="*/ 3339746 h 3991755"/>
              <a:gd name="connsiteX164" fmla="*/ 204891 w 3630126"/>
              <a:gd name="connsiteY164" fmla="*/ 3358796 h 3991755"/>
              <a:gd name="connsiteX165" fmla="*/ 285853 w 3630126"/>
              <a:gd name="connsiteY165" fmla="*/ 3365940 h 3991755"/>
              <a:gd name="connsiteX166" fmla="*/ 316810 w 3630126"/>
              <a:gd name="connsiteY166" fmla="*/ 3365940 h 3991755"/>
              <a:gd name="connsiteX167" fmla="*/ 326335 w 3630126"/>
              <a:gd name="connsiteY167" fmla="*/ 3401658 h 3991755"/>
              <a:gd name="connsiteX168" fmla="*/ 345384 w 3630126"/>
              <a:gd name="connsiteY168" fmla="*/ 3489765 h 3991755"/>
              <a:gd name="connsiteX169" fmla="*/ 338241 w 3630126"/>
              <a:gd name="connsiteY169" fmla="*/ 3539771 h 3991755"/>
              <a:gd name="connsiteX170" fmla="*/ 331097 w 3630126"/>
              <a:gd name="connsiteY170" fmla="*/ 3563583 h 3991755"/>
              <a:gd name="connsiteX171" fmla="*/ 333479 w 3630126"/>
              <a:gd name="connsiteY171" fmla="*/ 3604065 h 3991755"/>
              <a:gd name="connsiteX172" fmla="*/ 541124 w 3630126"/>
              <a:gd name="connsiteY17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871640 w 3630126"/>
              <a:gd name="connsiteY140" fmla="*/ 1275200 h 3991755"/>
              <a:gd name="connsiteX141" fmla="*/ 816871 w 3630126"/>
              <a:gd name="connsiteY141" fmla="*/ 1279963 h 3991755"/>
              <a:gd name="connsiteX142" fmla="*/ 804965 w 3630126"/>
              <a:gd name="connsiteY142" fmla="*/ 1301394 h 3991755"/>
              <a:gd name="connsiteX143" fmla="*/ 788296 w 3630126"/>
              <a:gd name="connsiteY143" fmla="*/ 1310919 h 3991755"/>
              <a:gd name="connsiteX144" fmla="*/ 781152 w 3630126"/>
              <a:gd name="connsiteY144" fmla="*/ 1282344 h 3991755"/>
              <a:gd name="connsiteX145" fmla="*/ 754958 w 3630126"/>
              <a:gd name="connsiteY145" fmla="*/ 1246625 h 3991755"/>
              <a:gd name="connsiteX146" fmla="*/ 783533 w 3630126"/>
              <a:gd name="connsiteY146" fmla="*/ 1215669 h 3991755"/>
              <a:gd name="connsiteX147" fmla="*/ 747815 w 3630126"/>
              <a:gd name="connsiteY147" fmla="*/ 1218050 h 3991755"/>
              <a:gd name="connsiteX148" fmla="*/ 726383 w 3630126"/>
              <a:gd name="connsiteY148" fmla="*/ 1256150 h 3991755"/>
              <a:gd name="connsiteX149" fmla="*/ 728765 w 3630126"/>
              <a:gd name="connsiteY149" fmla="*/ 1301394 h 3991755"/>
              <a:gd name="connsiteX150" fmla="*/ 552552 w 3630126"/>
              <a:gd name="connsiteY150" fmla="*/ 1353781 h 3991755"/>
              <a:gd name="connsiteX151" fmla="*/ 507308 w 3630126"/>
              <a:gd name="connsiteY151" fmla="*/ 1468081 h 3991755"/>
              <a:gd name="connsiteX152" fmla="*/ 443015 w 3630126"/>
              <a:gd name="connsiteY152" fmla="*/ 1508563 h 3991755"/>
              <a:gd name="connsiteX153" fmla="*/ 388247 w 3630126"/>
              <a:gd name="connsiteY153" fmla="*/ 1510946 h 3991755"/>
              <a:gd name="connsiteX154" fmla="*/ 362053 w 3630126"/>
              <a:gd name="connsiteY154" fmla="*/ 1673347 h 3991755"/>
              <a:gd name="connsiteX155" fmla="*/ 371578 w 3630126"/>
              <a:gd name="connsiteY155" fmla="*/ 2411058 h 3991755"/>
              <a:gd name="connsiteX156" fmla="*/ 469209 w 3630126"/>
              <a:gd name="connsiteY156" fmla="*/ 2672996 h 3991755"/>
              <a:gd name="connsiteX157" fmla="*/ 364435 w 3630126"/>
              <a:gd name="connsiteY157" fmla="*/ 2939696 h 3991755"/>
              <a:gd name="connsiteX158" fmla="*/ 171553 w 3630126"/>
              <a:gd name="connsiteY158" fmla="*/ 3030183 h 3991755"/>
              <a:gd name="connsiteX159" fmla="*/ 154885 w 3630126"/>
              <a:gd name="connsiteY159" fmla="*/ 3058758 h 3991755"/>
              <a:gd name="connsiteX160" fmla="*/ 116785 w 3630126"/>
              <a:gd name="connsiteY160" fmla="*/ 3089715 h 3991755"/>
              <a:gd name="connsiteX161" fmla="*/ 28678 w 3630126"/>
              <a:gd name="connsiteY161" fmla="*/ 3234971 h 3991755"/>
              <a:gd name="connsiteX162" fmla="*/ 103 w 3630126"/>
              <a:gd name="connsiteY162" fmla="*/ 3327840 h 3991755"/>
              <a:gd name="connsiteX163" fmla="*/ 31060 w 3630126"/>
              <a:gd name="connsiteY163" fmla="*/ 3346890 h 3991755"/>
              <a:gd name="connsiteX164" fmla="*/ 138217 w 3630126"/>
              <a:gd name="connsiteY164" fmla="*/ 3339746 h 3991755"/>
              <a:gd name="connsiteX165" fmla="*/ 204891 w 3630126"/>
              <a:gd name="connsiteY165" fmla="*/ 3358796 h 3991755"/>
              <a:gd name="connsiteX166" fmla="*/ 285853 w 3630126"/>
              <a:gd name="connsiteY166" fmla="*/ 3365940 h 3991755"/>
              <a:gd name="connsiteX167" fmla="*/ 316810 w 3630126"/>
              <a:gd name="connsiteY167" fmla="*/ 3365940 h 3991755"/>
              <a:gd name="connsiteX168" fmla="*/ 326335 w 3630126"/>
              <a:gd name="connsiteY168" fmla="*/ 3401658 h 3991755"/>
              <a:gd name="connsiteX169" fmla="*/ 345384 w 3630126"/>
              <a:gd name="connsiteY169" fmla="*/ 3489765 h 3991755"/>
              <a:gd name="connsiteX170" fmla="*/ 338241 w 3630126"/>
              <a:gd name="connsiteY170" fmla="*/ 3539771 h 3991755"/>
              <a:gd name="connsiteX171" fmla="*/ 331097 w 3630126"/>
              <a:gd name="connsiteY171" fmla="*/ 3563583 h 3991755"/>
              <a:gd name="connsiteX172" fmla="*/ 333479 w 3630126"/>
              <a:gd name="connsiteY172" fmla="*/ 3604065 h 3991755"/>
              <a:gd name="connsiteX173" fmla="*/ 541124 w 3630126"/>
              <a:gd name="connsiteY17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871640 w 3630126"/>
              <a:gd name="connsiteY140" fmla="*/ 1275200 h 3991755"/>
              <a:gd name="connsiteX141" fmla="*/ 816871 w 3630126"/>
              <a:gd name="connsiteY141" fmla="*/ 1279963 h 3991755"/>
              <a:gd name="connsiteX142" fmla="*/ 804965 w 3630126"/>
              <a:gd name="connsiteY142" fmla="*/ 1301394 h 3991755"/>
              <a:gd name="connsiteX143" fmla="*/ 788296 w 3630126"/>
              <a:gd name="connsiteY143" fmla="*/ 1310919 h 3991755"/>
              <a:gd name="connsiteX144" fmla="*/ 781152 w 3630126"/>
              <a:gd name="connsiteY144" fmla="*/ 1282344 h 3991755"/>
              <a:gd name="connsiteX145" fmla="*/ 754958 w 3630126"/>
              <a:gd name="connsiteY145" fmla="*/ 1246625 h 3991755"/>
              <a:gd name="connsiteX146" fmla="*/ 783533 w 3630126"/>
              <a:gd name="connsiteY146" fmla="*/ 1215669 h 3991755"/>
              <a:gd name="connsiteX147" fmla="*/ 747815 w 3630126"/>
              <a:gd name="connsiteY147" fmla="*/ 1218050 h 3991755"/>
              <a:gd name="connsiteX148" fmla="*/ 726383 w 3630126"/>
              <a:gd name="connsiteY148" fmla="*/ 1256150 h 3991755"/>
              <a:gd name="connsiteX149" fmla="*/ 728765 w 3630126"/>
              <a:gd name="connsiteY149" fmla="*/ 1301394 h 3991755"/>
              <a:gd name="connsiteX150" fmla="*/ 552552 w 3630126"/>
              <a:gd name="connsiteY150" fmla="*/ 1353781 h 3991755"/>
              <a:gd name="connsiteX151" fmla="*/ 507308 w 3630126"/>
              <a:gd name="connsiteY151" fmla="*/ 1468081 h 3991755"/>
              <a:gd name="connsiteX152" fmla="*/ 443015 w 3630126"/>
              <a:gd name="connsiteY152" fmla="*/ 1508563 h 3991755"/>
              <a:gd name="connsiteX153" fmla="*/ 388247 w 3630126"/>
              <a:gd name="connsiteY153" fmla="*/ 1510946 h 3991755"/>
              <a:gd name="connsiteX154" fmla="*/ 362053 w 3630126"/>
              <a:gd name="connsiteY154" fmla="*/ 1673347 h 3991755"/>
              <a:gd name="connsiteX155" fmla="*/ 371578 w 3630126"/>
              <a:gd name="connsiteY155" fmla="*/ 2411058 h 3991755"/>
              <a:gd name="connsiteX156" fmla="*/ 469209 w 3630126"/>
              <a:gd name="connsiteY156" fmla="*/ 2672996 h 3991755"/>
              <a:gd name="connsiteX157" fmla="*/ 364435 w 3630126"/>
              <a:gd name="connsiteY157" fmla="*/ 2939696 h 3991755"/>
              <a:gd name="connsiteX158" fmla="*/ 171553 w 3630126"/>
              <a:gd name="connsiteY158" fmla="*/ 3030183 h 3991755"/>
              <a:gd name="connsiteX159" fmla="*/ 154885 w 3630126"/>
              <a:gd name="connsiteY159" fmla="*/ 3058758 h 3991755"/>
              <a:gd name="connsiteX160" fmla="*/ 116785 w 3630126"/>
              <a:gd name="connsiteY160" fmla="*/ 3089715 h 3991755"/>
              <a:gd name="connsiteX161" fmla="*/ 28678 w 3630126"/>
              <a:gd name="connsiteY161" fmla="*/ 3234971 h 3991755"/>
              <a:gd name="connsiteX162" fmla="*/ 103 w 3630126"/>
              <a:gd name="connsiteY162" fmla="*/ 3327840 h 3991755"/>
              <a:gd name="connsiteX163" fmla="*/ 31060 w 3630126"/>
              <a:gd name="connsiteY163" fmla="*/ 3346890 h 3991755"/>
              <a:gd name="connsiteX164" fmla="*/ 138217 w 3630126"/>
              <a:gd name="connsiteY164" fmla="*/ 3339746 h 3991755"/>
              <a:gd name="connsiteX165" fmla="*/ 204891 w 3630126"/>
              <a:gd name="connsiteY165" fmla="*/ 3358796 h 3991755"/>
              <a:gd name="connsiteX166" fmla="*/ 285853 w 3630126"/>
              <a:gd name="connsiteY166" fmla="*/ 3365940 h 3991755"/>
              <a:gd name="connsiteX167" fmla="*/ 316810 w 3630126"/>
              <a:gd name="connsiteY167" fmla="*/ 3365940 h 3991755"/>
              <a:gd name="connsiteX168" fmla="*/ 326335 w 3630126"/>
              <a:gd name="connsiteY168" fmla="*/ 3401658 h 3991755"/>
              <a:gd name="connsiteX169" fmla="*/ 345384 w 3630126"/>
              <a:gd name="connsiteY169" fmla="*/ 3489765 h 3991755"/>
              <a:gd name="connsiteX170" fmla="*/ 338241 w 3630126"/>
              <a:gd name="connsiteY170" fmla="*/ 3539771 h 3991755"/>
              <a:gd name="connsiteX171" fmla="*/ 331097 w 3630126"/>
              <a:gd name="connsiteY171" fmla="*/ 3563583 h 3991755"/>
              <a:gd name="connsiteX172" fmla="*/ 333479 w 3630126"/>
              <a:gd name="connsiteY172" fmla="*/ 3604065 h 3991755"/>
              <a:gd name="connsiteX173" fmla="*/ 541124 w 3630126"/>
              <a:gd name="connsiteY17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985940 w 3630126"/>
              <a:gd name="connsiteY139" fmla="*/ 1263294 h 3991755"/>
              <a:gd name="connsiteX140" fmla="*/ 924027 w 3630126"/>
              <a:gd name="connsiteY140" fmla="*/ 1289488 h 3991755"/>
              <a:gd name="connsiteX141" fmla="*/ 871640 w 3630126"/>
              <a:gd name="connsiteY141" fmla="*/ 1275200 h 3991755"/>
              <a:gd name="connsiteX142" fmla="*/ 816871 w 3630126"/>
              <a:gd name="connsiteY142" fmla="*/ 1279963 h 3991755"/>
              <a:gd name="connsiteX143" fmla="*/ 804965 w 3630126"/>
              <a:gd name="connsiteY143" fmla="*/ 1301394 h 3991755"/>
              <a:gd name="connsiteX144" fmla="*/ 788296 w 3630126"/>
              <a:gd name="connsiteY144" fmla="*/ 1310919 h 3991755"/>
              <a:gd name="connsiteX145" fmla="*/ 781152 w 3630126"/>
              <a:gd name="connsiteY145" fmla="*/ 1282344 h 3991755"/>
              <a:gd name="connsiteX146" fmla="*/ 754958 w 3630126"/>
              <a:gd name="connsiteY146" fmla="*/ 1246625 h 3991755"/>
              <a:gd name="connsiteX147" fmla="*/ 783533 w 3630126"/>
              <a:gd name="connsiteY147" fmla="*/ 1215669 h 3991755"/>
              <a:gd name="connsiteX148" fmla="*/ 747815 w 3630126"/>
              <a:gd name="connsiteY148" fmla="*/ 1218050 h 3991755"/>
              <a:gd name="connsiteX149" fmla="*/ 726383 w 3630126"/>
              <a:gd name="connsiteY149" fmla="*/ 1256150 h 3991755"/>
              <a:gd name="connsiteX150" fmla="*/ 728765 w 3630126"/>
              <a:gd name="connsiteY150" fmla="*/ 1301394 h 3991755"/>
              <a:gd name="connsiteX151" fmla="*/ 552552 w 3630126"/>
              <a:gd name="connsiteY151" fmla="*/ 1353781 h 3991755"/>
              <a:gd name="connsiteX152" fmla="*/ 507308 w 3630126"/>
              <a:gd name="connsiteY152" fmla="*/ 1468081 h 3991755"/>
              <a:gd name="connsiteX153" fmla="*/ 443015 w 3630126"/>
              <a:gd name="connsiteY153" fmla="*/ 1508563 h 3991755"/>
              <a:gd name="connsiteX154" fmla="*/ 388247 w 3630126"/>
              <a:gd name="connsiteY154" fmla="*/ 1510946 h 3991755"/>
              <a:gd name="connsiteX155" fmla="*/ 362053 w 3630126"/>
              <a:gd name="connsiteY155" fmla="*/ 1673347 h 3991755"/>
              <a:gd name="connsiteX156" fmla="*/ 371578 w 3630126"/>
              <a:gd name="connsiteY156" fmla="*/ 2411058 h 3991755"/>
              <a:gd name="connsiteX157" fmla="*/ 469209 w 3630126"/>
              <a:gd name="connsiteY157" fmla="*/ 2672996 h 3991755"/>
              <a:gd name="connsiteX158" fmla="*/ 364435 w 3630126"/>
              <a:gd name="connsiteY158" fmla="*/ 2939696 h 3991755"/>
              <a:gd name="connsiteX159" fmla="*/ 171553 w 3630126"/>
              <a:gd name="connsiteY159" fmla="*/ 3030183 h 3991755"/>
              <a:gd name="connsiteX160" fmla="*/ 154885 w 3630126"/>
              <a:gd name="connsiteY160" fmla="*/ 3058758 h 3991755"/>
              <a:gd name="connsiteX161" fmla="*/ 116785 w 3630126"/>
              <a:gd name="connsiteY161" fmla="*/ 3089715 h 3991755"/>
              <a:gd name="connsiteX162" fmla="*/ 28678 w 3630126"/>
              <a:gd name="connsiteY162" fmla="*/ 3234971 h 3991755"/>
              <a:gd name="connsiteX163" fmla="*/ 103 w 3630126"/>
              <a:gd name="connsiteY163" fmla="*/ 3327840 h 3991755"/>
              <a:gd name="connsiteX164" fmla="*/ 31060 w 3630126"/>
              <a:gd name="connsiteY164" fmla="*/ 3346890 h 3991755"/>
              <a:gd name="connsiteX165" fmla="*/ 138217 w 3630126"/>
              <a:gd name="connsiteY165" fmla="*/ 3339746 h 3991755"/>
              <a:gd name="connsiteX166" fmla="*/ 204891 w 3630126"/>
              <a:gd name="connsiteY166" fmla="*/ 3358796 h 3991755"/>
              <a:gd name="connsiteX167" fmla="*/ 285853 w 3630126"/>
              <a:gd name="connsiteY167" fmla="*/ 3365940 h 3991755"/>
              <a:gd name="connsiteX168" fmla="*/ 316810 w 3630126"/>
              <a:gd name="connsiteY168" fmla="*/ 3365940 h 3991755"/>
              <a:gd name="connsiteX169" fmla="*/ 326335 w 3630126"/>
              <a:gd name="connsiteY169" fmla="*/ 3401658 h 3991755"/>
              <a:gd name="connsiteX170" fmla="*/ 345384 w 3630126"/>
              <a:gd name="connsiteY170" fmla="*/ 3489765 h 3991755"/>
              <a:gd name="connsiteX171" fmla="*/ 338241 w 3630126"/>
              <a:gd name="connsiteY171" fmla="*/ 3539771 h 3991755"/>
              <a:gd name="connsiteX172" fmla="*/ 331097 w 3630126"/>
              <a:gd name="connsiteY172" fmla="*/ 3563583 h 3991755"/>
              <a:gd name="connsiteX173" fmla="*/ 333479 w 3630126"/>
              <a:gd name="connsiteY173" fmla="*/ 3604065 h 3991755"/>
              <a:gd name="connsiteX174" fmla="*/ 541124 w 3630126"/>
              <a:gd name="connsiteY174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159771 w 3630126"/>
              <a:gd name="connsiteY138" fmla="*/ 1275200 h 3991755"/>
              <a:gd name="connsiteX139" fmla="*/ 1038327 w 3630126"/>
              <a:gd name="connsiteY139" fmla="*/ 1282344 h 3991755"/>
              <a:gd name="connsiteX140" fmla="*/ 985940 w 3630126"/>
              <a:gd name="connsiteY140" fmla="*/ 1263294 h 3991755"/>
              <a:gd name="connsiteX141" fmla="*/ 924027 w 3630126"/>
              <a:gd name="connsiteY141" fmla="*/ 1289488 h 3991755"/>
              <a:gd name="connsiteX142" fmla="*/ 871640 w 3630126"/>
              <a:gd name="connsiteY142" fmla="*/ 1275200 h 3991755"/>
              <a:gd name="connsiteX143" fmla="*/ 816871 w 3630126"/>
              <a:gd name="connsiteY143" fmla="*/ 1279963 h 3991755"/>
              <a:gd name="connsiteX144" fmla="*/ 804965 w 3630126"/>
              <a:gd name="connsiteY144" fmla="*/ 1301394 h 3991755"/>
              <a:gd name="connsiteX145" fmla="*/ 788296 w 3630126"/>
              <a:gd name="connsiteY145" fmla="*/ 1310919 h 3991755"/>
              <a:gd name="connsiteX146" fmla="*/ 781152 w 3630126"/>
              <a:gd name="connsiteY146" fmla="*/ 1282344 h 3991755"/>
              <a:gd name="connsiteX147" fmla="*/ 754958 w 3630126"/>
              <a:gd name="connsiteY147" fmla="*/ 1246625 h 3991755"/>
              <a:gd name="connsiteX148" fmla="*/ 783533 w 3630126"/>
              <a:gd name="connsiteY148" fmla="*/ 1215669 h 3991755"/>
              <a:gd name="connsiteX149" fmla="*/ 747815 w 3630126"/>
              <a:gd name="connsiteY149" fmla="*/ 1218050 h 3991755"/>
              <a:gd name="connsiteX150" fmla="*/ 726383 w 3630126"/>
              <a:gd name="connsiteY150" fmla="*/ 1256150 h 3991755"/>
              <a:gd name="connsiteX151" fmla="*/ 728765 w 3630126"/>
              <a:gd name="connsiteY151" fmla="*/ 1301394 h 3991755"/>
              <a:gd name="connsiteX152" fmla="*/ 552552 w 3630126"/>
              <a:gd name="connsiteY152" fmla="*/ 1353781 h 3991755"/>
              <a:gd name="connsiteX153" fmla="*/ 507308 w 3630126"/>
              <a:gd name="connsiteY153" fmla="*/ 1468081 h 3991755"/>
              <a:gd name="connsiteX154" fmla="*/ 443015 w 3630126"/>
              <a:gd name="connsiteY154" fmla="*/ 1508563 h 3991755"/>
              <a:gd name="connsiteX155" fmla="*/ 388247 w 3630126"/>
              <a:gd name="connsiteY155" fmla="*/ 1510946 h 3991755"/>
              <a:gd name="connsiteX156" fmla="*/ 362053 w 3630126"/>
              <a:gd name="connsiteY156" fmla="*/ 1673347 h 3991755"/>
              <a:gd name="connsiteX157" fmla="*/ 371578 w 3630126"/>
              <a:gd name="connsiteY157" fmla="*/ 2411058 h 3991755"/>
              <a:gd name="connsiteX158" fmla="*/ 469209 w 3630126"/>
              <a:gd name="connsiteY158" fmla="*/ 2672996 h 3991755"/>
              <a:gd name="connsiteX159" fmla="*/ 364435 w 3630126"/>
              <a:gd name="connsiteY159" fmla="*/ 2939696 h 3991755"/>
              <a:gd name="connsiteX160" fmla="*/ 171553 w 3630126"/>
              <a:gd name="connsiteY160" fmla="*/ 3030183 h 3991755"/>
              <a:gd name="connsiteX161" fmla="*/ 154885 w 3630126"/>
              <a:gd name="connsiteY161" fmla="*/ 3058758 h 3991755"/>
              <a:gd name="connsiteX162" fmla="*/ 116785 w 3630126"/>
              <a:gd name="connsiteY162" fmla="*/ 3089715 h 3991755"/>
              <a:gd name="connsiteX163" fmla="*/ 28678 w 3630126"/>
              <a:gd name="connsiteY163" fmla="*/ 3234971 h 3991755"/>
              <a:gd name="connsiteX164" fmla="*/ 103 w 3630126"/>
              <a:gd name="connsiteY164" fmla="*/ 3327840 h 3991755"/>
              <a:gd name="connsiteX165" fmla="*/ 31060 w 3630126"/>
              <a:gd name="connsiteY165" fmla="*/ 3346890 h 3991755"/>
              <a:gd name="connsiteX166" fmla="*/ 138217 w 3630126"/>
              <a:gd name="connsiteY166" fmla="*/ 3339746 h 3991755"/>
              <a:gd name="connsiteX167" fmla="*/ 204891 w 3630126"/>
              <a:gd name="connsiteY167" fmla="*/ 3358796 h 3991755"/>
              <a:gd name="connsiteX168" fmla="*/ 285853 w 3630126"/>
              <a:gd name="connsiteY168" fmla="*/ 3365940 h 3991755"/>
              <a:gd name="connsiteX169" fmla="*/ 316810 w 3630126"/>
              <a:gd name="connsiteY169" fmla="*/ 3365940 h 3991755"/>
              <a:gd name="connsiteX170" fmla="*/ 326335 w 3630126"/>
              <a:gd name="connsiteY170" fmla="*/ 3401658 h 3991755"/>
              <a:gd name="connsiteX171" fmla="*/ 345384 w 3630126"/>
              <a:gd name="connsiteY171" fmla="*/ 3489765 h 3991755"/>
              <a:gd name="connsiteX172" fmla="*/ 338241 w 3630126"/>
              <a:gd name="connsiteY172" fmla="*/ 3539771 h 3991755"/>
              <a:gd name="connsiteX173" fmla="*/ 331097 w 3630126"/>
              <a:gd name="connsiteY173" fmla="*/ 3563583 h 3991755"/>
              <a:gd name="connsiteX174" fmla="*/ 333479 w 3630126"/>
              <a:gd name="connsiteY174" fmla="*/ 3604065 h 3991755"/>
              <a:gd name="connsiteX175" fmla="*/ 541124 w 3630126"/>
              <a:gd name="connsiteY175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231208 w 3630126"/>
              <a:gd name="connsiteY138" fmla="*/ 1318063 h 3991755"/>
              <a:gd name="connsiteX139" fmla="*/ 1159771 w 3630126"/>
              <a:gd name="connsiteY139" fmla="*/ 1275200 h 3991755"/>
              <a:gd name="connsiteX140" fmla="*/ 1038327 w 3630126"/>
              <a:gd name="connsiteY140" fmla="*/ 1282344 h 3991755"/>
              <a:gd name="connsiteX141" fmla="*/ 985940 w 3630126"/>
              <a:gd name="connsiteY141" fmla="*/ 1263294 h 3991755"/>
              <a:gd name="connsiteX142" fmla="*/ 924027 w 3630126"/>
              <a:gd name="connsiteY142" fmla="*/ 1289488 h 3991755"/>
              <a:gd name="connsiteX143" fmla="*/ 871640 w 3630126"/>
              <a:gd name="connsiteY143" fmla="*/ 1275200 h 3991755"/>
              <a:gd name="connsiteX144" fmla="*/ 816871 w 3630126"/>
              <a:gd name="connsiteY144" fmla="*/ 1279963 h 3991755"/>
              <a:gd name="connsiteX145" fmla="*/ 804965 w 3630126"/>
              <a:gd name="connsiteY145" fmla="*/ 1301394 h 3991755"/>
              <a:gd name="connsiteX146" fmla="*/ 788296 w 3630126"/>
              <a:gd name="connsiteY146" fmla="*/ 1310919 h 3991755"/>
              <a:gd name="connsiteX147" fmla="*/ 781152 w 3630126"/>
              <a:gd name="connsiteY147" fmla="*/ 1282344 h 3991755"/>
              <a:gd name="connsiteX148" fmla="*/ 754958 w 3630126"/>
              <a:gd name="connsiteY148" fmla="*/ 1246625 h 3991755"/>
              <a:gd name="connsiteX149" fmla="*/ 783533 w 3630126"/>
              <a:gd name="connsiteY149" fmla="*/ 1215669 h 3991755"/>
              <a:gd name="connsiteX150" fmla="*/ 747815 w 3630126"/>
              <a:gd name="connsiteY150" fmla="*/ 1218050 h 3991755"/>
              <a:gd name="connsiteX151" fmla="*/ 726383 w 3630126"/>
              <a:gd name="connsiteY151" fmla="*/ 1256150 h 3991755"/>
              <a:gd name="connsiteX152" fmla="*/ 728765 w 3630126"/>
              <a:gd name="connsiteY152" fmla="*/ 1301394 h 3991755"/>
              <a:gd name="connsiteX153" fmla="*/ 552552 w 3630126"/>
              <a:gd name="connsiteY153" fmla="*/ 1353781 h 3991755"/>
              <a:gd name="connsiteX154" fmla="*/ 507308 w 3630126"/>
              <a:gd name="connsiteY154" fmla="*/ 1468081 h 3991755"/>
              <a:gd name="connsiteX155" fmla="*/ 443015 w 3630126"/>
              <a:gd name="connsiteY155" fmla="*/ 1508563 h 3991755"/>
              <a:gd name="connsiteX156" fmla="*/ 388247 w 3630126"/>
              <a:gd name="connsiteY156" fmla="*/ 1510946 h 3991755"/>
              <a:gd name="connsiteX157" fmla="*/ 362053 w 3630126"/>
              <a:gd name="connsiteY157" fmla="*/ 1673347 h 3991755"/>
              <a:gd name="connsiteX158" fmla="*/ 371578 w 3630126"/>
              <a:gd name="connsiteY158" fmla="*/ 2411058 h 3991755"/>
              <a:gd name="connsiteX159" fmla="*/ 469209 w 3630126"/>
              <a:gd name="connsiteY159" fmla="*/ 2672996 h 3991755"/>
              <a:gd name="connsiteX160" fmla="*/ 364435 w 3630126"/>
              <a:gd name="connsiteY160" fmla="*/ 2939696 h 3991755"/>
              <a:gd name="connsiteX161" fmla="*/ 171553 w 3630126"/>
              <a:gd name="connsiteY161" fmla="*/ 3030183 h 3991755"/>
              <a:gd name="connsiteX162" fmla="*/ 154885 w 3630126"/>
              <a:gd name="connsiteY162" fmla="*/ 3058758 h 3991755"/>
              <a:gd name="connsiteX163" fmla="*/ 116785 w 3630126"/>
              <a:gd name="connsiteY163" fmla="*/ 3089715 h 3991755"/>
              <a:gd name="connsiteX164" fmla="*/ 28678 w 3630126"/>
              <a:gd name="connsiteY164" fmla="*/ 3234971 h 3991755"/>
              <a:gd name="connsiteX165" fmla="*/ 103 w 3630126"/>
              <a:gd name="connsiteY165" fmla="*/ 3327840 h 3991755"/>
              <a:gd name="connsiteX166" fmla="*/ 31060 w 3630126"/>
              <a:gd name="connsiteY166" fmla="*/ 3346890 h 3991755"/>
              <a:gd name="connsiteX167" fmla="*/ 138217 w 3630126"/>
              <a:gd name="connsiteY167" fmla="*/ 3339746 h 3991755"/>
              <a:gd name="connsiteX168" fmla="*/ 204891 w 3630126"/>
              <a:gd name="connsiteY168" fmla="*/ 3358796 h 3991755"/>
              <a:gd name="connsiteX169" fmla="*/ 285853 w 3630126"/>
              <a:gd name="connsiteY169" fmla="*/ 3365940 h 3991755"/>
              <a:gd name="connsiteX170" fmla="*/ 316810 w 3630126"/>
              <a:gd name="connsiteY170" fmla="*/ 3365940 h 3991755"/>
              <a:gd name="connsiteX171" fmla="*/ 326335 w 3630126"/>
              <a:gd name="connsiteY171" fmla="*/ 3401658 h 3991755"/>
              <a:gd name="connsiteX172" fmla="*/ 345384 w 3630126"/>
              <a:gd name="connsiteY172" fmla="*/ 3489765 h 3991755"/>
              <a:gd name="connsiteX173" fmla="*/ 338241 w 3630126"/>
              <a:gd name="connsiteY173" fmla="*/ 3539771 h 3991755"/>
              <a:gd name="connsiteX174" fmla="*/ 331097 w 3630126"/>
              <a:gd name="connsiteY174" fmla="*/ 3563583 h 3991755"/>
              <a:gd name="connsiteX175" fmla="*/ 333479 w 3630126"/>
              <a:gd name="connsiteY175" fmla="*/ 3604065 h 3991755"/>
              <a:gd name="connsiteX176" fmla="*/ 541124 w 3630126"/>
              <a:gd name="connsiteY176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312171 w 3630126"/>
              <a:gd name="connsiteY138" fmla="*/ 1315681 h 3991755"/>
              <a:gd name="connsiteX139" fmla="*/ 1231208 w 3630126"/>
              <a:gd name="connsiteY139" fmla="*/ 1318063 h 3991755"/>
              <a:gd name="connsiteX140" fmla="*/ 1159771 w 3630126"/>
              <a:gd name="connsiteY140" fmla="*/ 1275200 h 3991755"/>
              <a:gd name="connsiteX141" fmla="*/ 1038327 w 3630126"/>
              <a:gd name="connsiteY141" fmla="*/ 1282344 h 3991755"/>
              <a:gd name="connsiteX142" fmla="*/ 985940 w 3630126"/>
              <a:gd name="connsiteY142" fmla="*/ 1263294 h 3991755"/>
              <a:gd name="connsiteX143" fmla="*/ 924027 w 3630126"/>
              <a:gd name="connsiteY143" fmla="*/ 1289488 h 3991755"/>
              <a:gd name="connsiteX144" fmla="*/ 871640 w 3630126"/>
              <a:gd name="connsiteY144" fmla="*/ 1275200 h 3991755"/>
              <a:gd name="connsiteX145" fmla="*/ 816871 w 3630126"/>
              <a:gd name="connsiteY145" fmla="*/ 1279963 h 3991755"/>
              <a:gd name="connsiteX146" fmla="*/ 804965 w 3630126"/>
              <a:gd name="connsiteY146" fmla="*/ 1301394 h 3991755"/>
              <a:gd name="connsiteX147" fmla="*/ 788296 w 3630126"/>
              <a:gd name="connsiteY147" fmla="*/ 1310919 h 3991755"/>
              <a:gd name="connsiteX148" fmla="*/ 781152 w 3630126"/>
              <a:gd name="connsiteY148" fmla="*/ 1282344 h 3991755"/>
              <a:gd name="connsiteX149" fmla="*/ 754958 w 3630126"/>
              <a:gd name="connsiteY149" fmla="*/ 1246625 h 3991755"/>
              <a:gd name="connsiteX150" fmla="*/ 783533 w 3630126"/>
              <a:gd name="connsiteY150" fmla="*/ 1215669 h 3991755"/>
              <a:gd name="connsiteX151" fmla="*/ 747815 w 3630126"/>
              <a:gd name="connsiteY151" fmla="*/ 1218050 h 3991755"/>
              <a:gd name="connsiteX152" fmla="*/ 726383 w 3630126"/>
              <a:gd name="connsiteY152" fmla="*/ 1256150 h 3991755"/>
              <a:gd name="connsiteX153" fmla="*/ 728765 w 3630126"/>
              <a:gd name="connsiteY153" fmla="*/ 1301394 h 3991755"/>
              <a:gd name="connsiteX154" fmla="*/ 552552 w 3630126"/>
              <a:gd name="connsiteY154" fmla="*/ 1353781 h 3991755"/>
              <a:gd name="connsiteX155" fmla="*/ 507308 w 3630126"/>
              <a:gd name="connsiteY155" fmla="*/ 1468081 h 3991755"/>
              <a:gd name="connsiteX156" fmla="*/ 443015 w 3630126"/>
              <a:gd name="connsiteY156" fmla="*/ 1508563 h 3991755"/>
              <a:gd name="connsiteX157" fmla="*/ 388247 w 3630126"/>
              <a:gd name="connsiteY157" fmla="*/ 1510946 h 3991755"/>
              <a:gd name="connsiteX158" fmla="*/ 362053 w 3630126"/>
              <a:gd name="connsiteY158" fmla="*/ 1673347 h 3991755"/>
              <a:gd name="connsiteX159" fmla="*/ 371578 w 3630126"/>
              <a:gd name="connsiteY159" fmla="*/ 2411058 h 3991755"/>
              <a:gd name="connsiteX160" fmla="*/ 469209 w 3630126"/>
              <a:gd name="connsiteY160" fmla="*/ 2672996 h 3991755"/>
              <a:gd name="connsiteX161" fmla="*/ 364435 w 3630126"/>
              <a:gd name="connsiteY161" fmla="*/ 2939696 h 3991755"/>
              <a:gd name="connsiteX162" fmla="*/ 171553 w 3630126"/>
              <a:gd name="connsiteY162" fmla="*/ 3030183 h 3991755"/>
              <a:gd name="connsiteX163" fmla="*/ 154885 w 3630126"/>
              <a:gd name="connsiteY163" fmla="*/ 3058758 h 3991755"/>
              <a:gd name="connsiteX164" fmla="*/ 116785 w 3630126"/>
              <a:gd name="connsiteY164" fmla="*/ 3089715 h 3991755"/>
              <a:gd name="connsiteX165" fmla="*/ 28678 w 3630126"/>
              <a:gd name="connsiteY165" fmla="*/ 3234971 h 3991755"/>
              <a:gd name="connsiteX166" fmla="*/ 103 w 3630126"/>
              <a:gd name="connsiteY166" fmla="*/ 3327840 h 3991755"/>
              <a:gd name="connsiteX167" fmla="*/ 31060 w 3630126"/>
              <a:gd name="connsiteY167" fmla="*/ 3346890 h 3991755"/>
              <a:gd name="connsiteX168" fmla="*/ 138217 w 3630126"/>
              <a:gd name="connsiteY168" fmla="*/ 3339746 h 3991755"/>
              <a:gd name="connsiteX169" fmla="*/ 204891 w 3630126"/>
              <a:gd name="connsiteY169" fmla="*/ 3358796 h 3991755"/>
              <a:gd name="connsiteX170" fmla="*/ 285853 w 3630126"/>
              <a:gd name="connsiteY170" fmla="*/ 3365940 h 3991755"/>
              <a:gd name="connsiteX171" fmla="*/ 316810 w 3630126"/>
              <a:gd name="connsiteY171" fmla="*/ 3365940 h 3991755"/>
              <a:gd name="connsiteX172" fmla="*/ 326335 w 3630126"/>
              <a:gd name="connsiteY172" fmla="*/ 3401658 h 3991755"/>
              <a:gd name="connsiteX173" fmla="*/ 345384 w 3630126"/>
              <a:gd name="connsiteY173" fmla="*/ 3489765 h 3991755"/>
              <a:gd name="connsiteX174" fmla="*/ 338241 w 3630126"/>
              <a:gd name="connsiteY174" fmla="*/ 3539771 h 3991755"/>
              <a:gd name="connsiteX175" fmla="*/ 331097 w 3630126"/>
              <a:gd name="connsiteY175" fmla="*/ 3563583 h 3991755"/>
              <a:gd name="connsiteX176" fmla="*/ 333479 w 3630126"/>
              <a:gd name="connsiteY176" fmla="*/ 3604065 h 3991755"/>
              <a:gd name="connsiteX177" fmla="*/ 541124 w 3630126"/>
              <a:gd name="connsiteY17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312171 w 3630126"/>
              <a:gd name="connsiteY138" fmla="*/ 1315681 h 3991755"/>
              <a:gd name="connsiteX139" fmla="*/ 1281215 w 3630126"/>
              <a:gd name="connsiteY139" fmla="*/ 1308538 h 3991755"/>
              <a:gd name="connsiteX140" fmla="*/ 1231208 w 3630126"/>
              <a:gd name="connsiteY140" fmla="*/ 1318063 h 3991755"/>
              <a:gd name="connsiteX141" fmla="*/ 1159771 w 3630126"/>
              <a:gd name="connsiteY141" fmla="*/ 1275200 h 3991755"/>
              <a:gd name="connsiteX142" fmla="*/ 1038327 w 3630126"/>
              <a:gd name="connsiteY142" fmla="*/ 1282344 h 3991755"/>
              <a:gd name="connsiteX143" fmla="*/ 985940 w 3630126"/>
              <a:gd name="connsiteY143" fmla="*/ 1263294 h 3991755"/>
              <a:gd name="connsiteX144" fmla="*/ 924027 w 3630126"/>
              <a:gd name="connsiteY144" fmla="*/ 1289488 h 3991755"/>
              <a:gd name="connsiteX145" fmla="*/ 871640 w 3630126"/>
              <a:gd name="connsiteY145" fmla="*/ 1275200 h 3991755"/>
              <a:gd name="connsiteX146" fmla="*/ 816871 w 3630126"/>
              <a:gd name="connsiteY146" fmla="*/ 1279963 h 3991755"/>
              <a:gd name="connsiteX147" fmla="*/ 804965 w 3630126"/>
              <a:gd name="connsiteY147" fmla="*/ 1301394 h 3991755"/>
              <a:gd name="connsiteX148" fmla="*/ 788296 w 3630126"/>
              <a:gd name="connsiteY148" fmla="*/ 1310919 h 3991755"/>
              <a:gd name="connsiteX149" fmla="*/ 781152 w 3630126"/>
              <a:gd name="connsiteY149" fmla="*/ 1282344 h 3991755"/>
              <a:gd name="connsiteX150" fmla="*/ 754958 w 3630126"/>
              <a:gd name="connsiteY150" fmla="*/ 1246625 h 3991755"/>
              <a:gd name="connsiteX151" fmla="*/ 783533 w 3630126"/>
              <a:gd name="connsiteY151" fmla="*/ 1215669 h 3991755"/>
              <a:gd name="connsiteX152" fmla="*/ 747815 w 3630126"/>
              <a:gd name="connsiteY152" fmla="*/ 1218050 h 3991755"/>
              <a:gd name="connsiteX153" fmla="*/ 726383 w 3630126"/>
              <a:gd name="connsiteY153" fmla="*/ 1256150 h 3991755"/>
              <a:gd name="connsiteX154" fmla="*/ 728765 w 3630126"/>
              <a:gd name="connsiteY154" fmla="*/ 1301394 h 3991755"/>
              <a:gd name="connsiteX155" fmla="*/ 552552 w 3630126"/>
              <a:gd name="connsiteY155" fmla="*/ 1353781 h 3991755"/>
              <a:gd name="connsiteX156" fmla="*/ 507308 w 3630126"/>
              <a:gd name="connsiteY156" fmla="*/ 1468081 h 3991755"/>
              <a:gd name="connsiteX157" fmla="*/ 443015 w 3630126"/>
              <a:gd name="connsiteY157" fmla="*/ 1508563 h 3991755"/>
              <a:gd name="connsiteX158" fmla="*/ 388247 w 3630126"/>
              <a:gd name="connsiteY158" fmla="*/ 1510946 h 3991755"/>
              <a:gd name="connsiteX159" fmla="*/ 362053 w 3630126"/>
              <a:gd name="connsiteY159" fmla="*/ 1673347 h 3991755"/>
              <a:gd name="connsiteX160" fmla="*/ 371578 w 3630126"/>
              <a:gd name="connsiteY160" fmla="*/ 2411058 h 3991755"/>
              <a:gd name="connsiteX161" fmla="*/ 469209 w 3630126"/>
              <a:gd name="connsiteY161" fmla="*/ 2672996 h 3991755"/>
              <a:gd name="connsiteX162" fmla="*/ 364435 w 3630126"/>
              <a:gd name="connsiteY162" fmla="*/ 2939696 h 3991755"/>
              <a:gd name="connsiteX163" fmla="*/ 171553 w 3630126"/>
              <a:gd name="connsiteY163" fmla="*/ 3030183 h 3991755"/>
              <a:gd name="connsiteX164" fmla="*/ 154885 w 3630126"/>
              <a:gd name="connsiteY164" fmla="*/ 3058758 h 3991755"/>
              <a:gd name="connsiteX165" fmla="*/ 116785 w 3630126"/>
              <a:gd name="connsiteY165" fmla="*/ 3089715 h 3991755"/>
              <a:gd name="connsiteX166" fmla="*/ 28678 w 3630126"/>
              <a:gd name="connsiteY166" fmla="*/ 3234971 h 3991755"/>
              <a:gd name="connsiteX167" fmla="*/ 103 w 3630126"/>
              <a:gd name="connsiteY167" fmla="*/ 3327840 h 3991755"/>
              <a:gd name="connsiteX168" fmla="*/ 31060 w 3630126"/>
              <a:gd name="connsiteY168" fmla="*/ 3346890 h 3991755"/>
              <a:gd name="connsiteX169" fmla="*/ 138217 w 3630126"/>
              <a:gd name="connsiteY169" fmla="*/ 3339746 h 3991755"/>
              <a:gd name="connsiteX170" fmla="*/ 204891 w 3630126"/>
              <a:gd name="connsiteY170" fmla="*/ 3358796 h 3991755"/>
              <a:gd name="connsiteX171" fmla="*/ 285853 w 3630126"/>
              <a:gd name="connsiteY171" fmla="*/ 3365940 h 3991755"/>
              <a:gd name="connsiteX172" fmla="*/ 316810 w 3630126"/>
              <a:gd name="connsiteY172" fmla="*/ 3365940 h 3991755"/>
              <a:gd name="connsiteX173" fmla="*/ 326335 w 3630126"/>
              <a:gd name="connsiteY173" fmla="*/ 3401658 h 3991755"/>
              <a:gd name="connsiteX174" fmla="*/ 345384 w 3630126"/>
              <a:gd name="connsiteY174" fmla="*/ 3489765 h 3991755"/>
              <a:gd name="connsiteX175" fmla="*/ 338241 w 3630126"/>
              <a:gd name="connsiteY175" fmla="*/ 3539771 h 3991755"/>
              <a:gd name="connsiteX176" fmla="*/ 331097 w 3630126"/>
              <a:gd name="connsiteY176" fmla="*/ 3563583 h 3991755"/>
              <a:gd name="connsiteX177" fmla="*/ 333479 w 3630126"/>
              <a:gd name="connsiteY177" fmla="*/ 3604065 h 3991755"/>
              <a:gd name="connsiteX178" fmla="*/ 541124 w 3630126"/>
              <a:gd name="connsiteY17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347890 w 3630126"/>
              <a:gd name="connsiteY137" fmla="*/ 1282345 h 3991755"/>
              <a:gd name="connsiteX138" fmla="*/ 1312171 w 3630126"/>
              <a:gd name="connsiteY138" fmla="*/ 1315681 h 3991755"/>
              <a:gd name="connsiteX139" fmla="*/ 1281215 w 3630126"/>
              <a:gd name="connsiteY139" fmla="*/ 1308538 h 3991755"/>
              <a:gd name="connsiteX140" fmla="*/ 1231208 w 3630126"/>
              <a:gd name="connsiteY140" fmla="*/ 1318063 h 3991755"/>
              <a:gd name="connsiteX141" fmla="*/ 1190727 w 3630126"/>
              <a:gd name="connsiteY141" fmla="*/ 1306156 h 3991755"/>
              <a:gd name="connsiteX142" fmla="*/ 1159771 w 3630126"/>
              <a:gd name="connsiteY142" fmla="*/ 1275200 h 3991755"/>
              <a:gd name="connsiteX143" fmla="*/ 1038327 w 3630126"/>
              <a:gd name="connsiteY143" fmla="*/ 1282344 h 3991755"/>
              <a:gd name="connsiteX144" fmla="*/ 985940 w 3630126"/>
              <a:gd name="connsiteY144" fmla="*/ 1263294 h 3991755"/>
              <a:gd name="connsiteX145" fmla="*/ 924027 w 3630126"/>
              <a:gd name="connsiteY145" fmla="*/ 1289488 h 3991755"/>
              <a:gd name="connsiteX146" fmla="*/ 871640 w 3630126"/>
              <a:gd name="connsiteY146" fmla="*/ 1275200 h 3991755"/>
              <a:gd name="connsiteX147" fmla="*/ 816871 w 3630126"/>
              <a:gd name="connsiteY147" fmla="*/ 1279963 h 3991755"/>
              <a:gd name="connsiteX148" fmla="*/ 804965 w 3630126"/>
              <a:gd name="connsiteY148" fmla="*/ 1301394 h 3991755"/>
              <a:gd name="connsiteX149" fmla="*/ 788296 w 3630126"/>
              <a:gd name="connsiteY149" fmla="*/ 1310919 h 3991755"/>
              <a:gd name="connsiteX150" fmla="*/ 781152 w 3630126"/>
              <a:gd name="connsiteY150" fmla="*/ 1282344 h 3991755"/>
              <a:gd name="connsiteX151" fmla="*/ 754958 w 3630126"/>
              <a:gd name="connsiteY151" fmla="*/ 1246625 h 3991755"/>
              <a:gd name="connsiteX152" fmla="*/ 783533 w 3630126"/>
              <a:gd name="connsiteY152" fmla="*/ 1215669 h 3991755"/>
              <a:gd name="connsiteX153" fmla="*/ 747815 w 3630126"/>
              <a:gd name="connsiteY153" fmla="*/ 1218050 h 3991755"/>
              <a:gd name="connsiteX154" fmla="*/ 726383 w 3630126"/>
              <a:gd name="connsiteY154" fmla="*/ 1256150 h 3991755"/>
              <a:gd name="connsiteX155" fmla="*/ 728765 w 3630126"/>
              <a:gd name="connsiteY155" fmla="*/ 1301394 h 3991755"/>
              <a:gd name="connsiteX156" fmla="*/ 552552 w 3630126"/>
              <a:gd name="connsiteY156" fmla="*/ 1353781 h 3991755"/>
              <a:gd name="connsiteX157" fmla="*/ 507308 w 3630126"/>
              <a:gd name="connsiteY157" fmla="*/ 1468081 h 3991755"/>
              <a:gd name="connsiteX158" fmla="*/ 443015 w 3630126"/>
              <a:gd name="connsiteY158" fmla="*/ 1508563 h 3991755"/>
              <a:gd name="connsiteX159" fmla="*/ 388247 w 3630126"/>
              <a:gd name="connsiteY159" fmla="*/ 1510946 h 3991755"/>
              <a:gd name="connsiteX160" fmla="*/ 362053 w 3630126"/>
              <a:gd name="connsiteY160" fmla="*/ 1673347 h 3991755"/>
              <a:gd name="connsiteX161" fmla="*/ 371578 w 3630126"/>
              <a:gd name="connsiteY161" fmla="*/ 2411058 h 3991755"/>
              <a:gd name="connsiteX162" fmla="*/ 469209 w 3630126"/>
              <a:gd name="connsiteY162" fmla="*/ 2672996 h 3991755"/>
              <a:gd name="connsiteX163" fmla="*/ 364435 w 3630126"/>
              <a:gd name="connsiteY163" fmla="*/ 2939696 h 3991755"/>
              <a:gd name="connsiteX164" fmla="*/ 171553 w 3630126"/>
              <a:gd name="connsiteY164" fmla="*/ 3030183 h 3991755"/>
              <a:gd name="connsiteX165" fmla="*/ 154885 w 3630126"/>
              <a:gd name="connsiteY165" fmla="*/ 3058758 h 3991755"/>
              <a:gd name="connsiteX166" fmla="*/ 116785 w 3630126"/>
              <a:gd name="connsiteY166" fmla="*/ 3089715 h 3991755"/>
              <a:gd name="connsiteX167" fmla="*/ 28678 w 3630126"/>
              <a:gd name="connsiteY167" fmla="*/ 3234971 h 3991755"/>
              <a:gd name="connsiteX168" fmla="*/ 103 w 3630126"/>
              <a:gd name="connsiteY168" fmla="*/ 3327840 h 3991755"/>
              <a:gd name="connsiteX169" fmla="*/ 31060 w 3630126"/>
              <a:gd name="connsiteY169" fmla="*/ 3346890 h 3991755"/>
              <a:gd name="connsiteX170" fmla="*/ 138217 w 3630126"/>
              <a:gd name="connsiteY170" fmla="*/ 3339746 h 3991755"/>
              <a:gd name="connsiteX171" fmla="*/ 204891 w 3630126"/>
              <a:gd name="connsiteY171" fmla="*/ 3358796 h 3991755"/>
              <a:gd name="connsiteX172" fmla="*/ 285853 w 3630126"/>
              <a:gd name="connsiteY172" fmla="*/ 3365940 h 3991755"/>
              <a:gd name="connsiteX173" fmla="*/ 316810 w 3630126"/>
              <a:gd name="connsiteY173" fmla="*/ 3365940 h 3991755"/>
              <a:gd name="connsiteX174" fmla="*/ 326335 w 3630126"/>
              <a:gd name="connsiteY174" fmla="*/ 3401658 h 3991755"/>
              <a:gd name="connsiteX175" fmla="*/ 345384 w 3630126"/>
              <a:gd name="connsiteY175" fmla="*/ 3489765 h 3991755"/>
              <a:gd name="connsiteX176" fmla="*/ 338241 w 3630126"/>
              <a:gd name="connsiteY176" fmla="*/ 3539771 h 3991755"/>
              <a:gd name="connsiteX177" fmla="*/ 331097 w 3630126"/>
              <a:gd name="connsiteY177" fmla="*/ 3563583 h 3991755"/>
              <a:gd name="connsiteX178" fmla="*/ 333479 w 3630126"/>
              <a:gd name="connsiteY178" fmla="*/ 3604065 h 3991755"/>
              <a:gd name="connsiteX179" fmla="*/ 541124 w 3630126"/>
              <a:gd name="connsiteY179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495527 w 3630126"/>
              <a:gd name="connsiteY136" fmla="*/ 1315681 h 3991755"/>
              <a:gd name="connsiteX137" fmla="*/ 1402658 w 3630126"/>
              <a:gd name="connsiteY137" fmla="*/ 1320444 h 3991755"/>
              <a:gd name="connsiteX138" fmla="*/ 1347890 w 3630126"/>
              <a:gd name="connsiteY138" fmla="*/ 1282345 h 3991755"/>
              <a:gd name="connsiteX139" fmla="*/ 1312171 w 3630126"/>
              <a:gd name="connsiteY139" fmla="*/ 1315681 h 3991755"/>
              <a:gd name="connsiteX140" fmla="*/ 1281215 w 3630126"/>
              <a:gd name="connsiteY140" fmla="*/ 1308538 h 3991755"/>
              <a:gd name="connsiteX141" fmla="*/ 1231208 w 3630126"/>
              <a:gd name="connsiteY141" fmla="*/ 1318063 h 3991755"/>
              <a:gd name="connsiteX142" fmla="*/ 1190727 w 3630126"/>
              <a:gd name="connsiteY142" fmla="*/ 1306156 h 3991755"/>
              <a:gd name="connsiteX143" fmla="*/ 1159771 w 3630126"/>
              <a:gd name="connsiteY143" fmla="*/ 1275200 h 3991755"/>
              <a:gd name="connsiteX144" fmla="*/ 1038327 w 3630126"/>
              <a:gd name="connsiteY144" fmla="*/ 1282344 h 3991755"/>
              <a:gd name="connsiteX145" fmla="*/ 985940 w 3630126"/>
              <a:gd name="connsiteY145" fmla="*/ 1263294 h 3991755"/>
              <a:gd name="connsiteX146" fmla="*/ 924027 w 3630126"/>
              <a:gd name="connsiteY146" fmla="*/ 1289488 h 3991755"/>
              <a:gd name="connsiteX147" fmla="*/ 871640 w 3630126"/>
              <a:gd name="connsiteY147" fmla="*/ 1275200 h 3991755"/>
              <a:gd name="connsiteX148" fmla="*/ 816871 w 3630126"/>
              <a:gd name="connsiteY148" fmla="*/ 1279963 h 3991755"/>
              <a:gd name="connsiteX149" fmla="*/ 804965 w 3630126"/>
              <a:gd name="connsiteY149" fmla="*/ 1301394 h 3991755"/>
              <a:gd name="connsiteX150" fmla="*/ 788296 w 3630126"/>
              <a:gd name="connsiteY150" fmla="*/ 1310919 h 3991755"/>
              <a:gd name="connsiteX151" fmla="*/ 781152 w 3630126"/>
              <a:gd name="connsiteY151" fmla="*/ 1282344 h 3991755"/>
              <a:gd name="connsiteX152" fmla="*/ 754958 w 3630126"/>
              <a:gd name="connsiteY152" fmla="*/ 1246625 h 3991755"/>
              <a:gd name="connsiteX153" fmla="*/ 783533 w 3630126"/>
              <a:gd name="connsiteY153" fmla="*/ 1215669 h 3991755"/>
              <a:gd name="connsiteX154" fmla="*/ 747815 w 3630126"/>
              <a:gd name="connsiteY154" fmla="*/ 1218050 h 3991755"/>
              <a:gd name="connsiteX155" fmla="*/ 726383 w 3630126"/>
              <a:gd name="connsiteY155" fmla="*/ 1256150 h 3991755"/>
              <a:gd name="connsiteX156" fmla="*/ 728765 w 3630126"/>
              <a:gd name="connsiteY156" fmla="*/ 1301394 h 3991755"/>
              <a:gd name="connsiteX157" fmla="*/ 552552 w 3630126"/>
              <a:gd name="connsiteY157" fmla="*/ 1353781 h 3991755"/>
              <a:gd name="connsiteX158" fmla="*/ 507308 w 3630126"/>
              <a:gd name="connsiteY158" fmla="*/ 1468081 h 3991755"/>
              <a:gd name="connsiteX159" fmla="*/ 443015 w 3630126"/>
              <a:gd name="connsiteY159" fmla="*/ 1508563 h 3991755"/>
              <a:gd name="connsiteX160" fmla="*/ 388247 w 3630126"/>
              <a:gd name="connsiteY160" fmla="*/ 1510946 h 3991755"/>
              <a:gd name="connsiteX161" fmla="*/ 362053 w 3630126"/>
              <a:gd name="connsiteY161" fmla="*/ 1673347 h 3991755"/>
              <a:gd name="connsiteX162" fmla="*/ 371578 w 3630126"/>
              <a:gd name="connsiteY162" fmla="*/ 2411058 h 3991755"/>
              <a:gd name="connsiteX163" fmla="*/ 469209 w 3630126"/>
              <a:gd name="connsiteY163" fmla="*/ 2672996 h 3991755"/>
              <a:gd name="connsiteX164" fmla="*/ 364435 w 3630126"/>
              <a:gd name="connsiteY164" fmla="*/ 2939696 h 3991755"/>
              <a:gd name="connsiteX165" fmla="*/ 171553 w 3630126"/>
              <a:gd name="connsiteY165" fmla="*/ 3030183 h 3991755"/>
              <a:gd name="connsiteX166" fmla="*/ 154885 w 3630126"/>
              <a:gd name="connsiteY166" fmla="*/ 3058758 h 3991755"/>
              <a:gd name="connsiteX167" fmla="*/ 116785 w 3630126"/>
              <a:gd name="connsiteY167" fmla="*/ 3089715 h 3991755"/>
              <a:gd name="connsiteX168" fmla="*/ 28678 w 3630126"/>
              <a:gd name="connsiteY168" fmla="*/ 3234971 h 3991755"/>
              <a:gd name="connsiteX169" fmla="*/ 103 w 3630126"/>
              <a:gd name="connsiteY169" fmla="*/ 3327840 h 3991755"/>
              <a:gd name="connsiteX170" fmla="*/ 31060 w 3630126"/>
              <a:gd name="connsiteY170" fmla="*/ 3346890 h 3991755"/>
              <a:gd name="connsiteX171" fmla="*/ 138217 w 3630126"/>
              <a:gd name="connsiteY171" fmla="*/ 3339746 h 3991755"/>
              <a:gd name="connsiteX172" fmla="*/ 204891 w 3630126"/>
              <a:gd name="connsiteY172" fmla="*/ 3358796 h 3991755"/>
              <a:gd name="connsiteX173" fmla="*/ 285853 w 3630126"/>
              <a:gd name="connsiteY173" fmla="*/ 3365940 h 3991755"/>
              <a:gd name="connsiteX174" fmla="*/ 316810 w 3630126"/>
              <a:gd name="connsiteY174" fmla="*/ 3365940 h 3991755"/>
              <a:gd name="connsiteX175" fmla="*/ 326335 w 3630126"/>
              <a:gd name="connsiteY175" fmla="*/ 3401658 h 3991755"/>
              <a:gd name="connsiteX176" fmla="*/ 345384 w 3630126"/>
              <a:gd name="connsiteY176" fmla="*/ 3489765 h 3991755"/>
              <a:gd name="connsiteX177" fmla="*/ 338241 w 3630126"/>
              <a:gd name="connsiteY177" fmla="*/ 3539771 h 3991755"/>
              <a:gd name="connsiteX178" fmla="*/ 331097 w 3630126"/>
              <a:gd name="connsiteY178" fmla="*/ 3563583 h 3991755"/>
              <a:gd name="connsiteX179" fmla="*/ 333479 w 3630126"/>
              <a:gd name="connsiteY179" fmla="*/ 3604065 h 3991755"/>
              <a:gd name="connsiteX180" fmla="*/ 541124 w 3630126"/>
              <a:gd name="connsiteY18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690790 w 3630126"/>
              <a:gd name="connsiteY136" fmla="*/ 1396644 h 3991755"/>
              <a:gd name="connsiteX137" fmla="*/ 1495527 w 3630126"/>
              <a:gd name="connsiteY137" fmla="*/ 1315681 h 3991755"/>
              <a:gd name="connsiteX138" fmla="*/ 1402658 w 3630126"/>
              <a:gd name="connsiteY138" fmla="*/ 1320444 h 3991755"/>
              <a:gd name="connsiteX139" fmla="*/ 1347890 w 3630126"/>
              <a:gd name="connsiteY139" fmla="*/ 1282345 h 3991755"/>
              <a:gd name="connsiteX140" fmla="*/ 1312171 w 3630126"/>
              <a:gd name="connsiteY140" fmla="*/ 1315681 h 3991755"/>
              <a:gd name="connsiteX141" fmla="*/ 1281215 w 3630126"/>
              <a:gd name="connsiteY141" fmla="*/ 1308538 h 3991755"/>
              <a:gd name="connsiteX142" fmla="*/ 1231208 w 3630126"/>
              <a:gd name="connsiteY142" fmla="*/ 1318063 h 3991755"/>
              <a:gd name="connsiteX143" fmla="*/ 1190727 w 3630126"/>
              <a:gd name="connsiteY143" fmla="*/ 1306156 h 3991755"/>
              <a:gd name="connsiteX144" fmla="*/ 1159771 w 3630126"/>
              <a:gd name="connsiteY144" fmla="*/ 1275200 h 3991755"/>
              <a:gd name="connsiteX145" fmla="*/ 1038327 w 3630126"/>
              <a:gd name="connsiteY145" fmla="*/ 1282344 h 3991755"/>
              <a:gd name="connsiteX146" fmla="*/ 985940 w 3630126"/>
              <a:gd name="connsiteY146" fmla="*/ 1263294 h 3991755"/>
              <a:gd name="connsiteX147" fmla="*/ 924027 w 3630126"/>
              <a:gd name="connsiteY147" fmla="*/ 1289488 h 3991755"/>
              <a:gd name="connsiteX148" fmla="*/ 871640 w 3630126"/>
              <a:gd name="connsiteY148" fmla="*/ 1275200 h 3991755"/>
              <a:gd name="connsiteX149" fmla="*/ 816871 w 3630126"/>
              <a:gd name="connsiteY149" fmla="*/ 1279963 h 3991755"/>
              <a:gd name="connsiteX150" fmla="*/ 804965 w 3630126"/>
              <a:gd name="connsiteY150" fmla="*/ 1301394 h 3991755"/>
              <a:gd name="connsiteX151" fmla="*/ 788296 w 3630126"/>
              <a:gd name="connsiteY151" fmla="*/ 1310919 h 3991755"/>
              <a:gd name="connsiteX152" fmla="*/ 781152 w 3630126"/>
              <a:gd name="connsiteY152" fmla="*/ 1282344 h 3991755"/>
              <a:gd name="connsiteX153" fmla="*/ 754958 w 3630126"/>
              <a:gd name="connsiteY153" fmla="*/ 1246625 h 3991755"/>
              <a:gd name="connsiteX154" fmla="*/ 783533 w 3630126"/>
              <a:gd name="connsiteY154" fmla="*/ 1215669 h 3991755"/>
              <a:gd name="connsiteX155" fmla="*/ 747815 w 3630126"/>
              <a:gd name="connsiteY155" fmla="*/ 1218050 h 3991755"/>
              <a:gd name="connsiteX156" fmla="*/ 726383 w 3630126"/>
              <a:gd name="connsiteY156" fmla="*/ 1256150 h 3991755"/>
              <a:gd name="connsiteX157" fmla="*/ 728765 w 3630126"/>
              <a:gd name="connsiteY157" fmla="*/ 1301394 h 3991755"/>
              <a:gd name="connsiteX158" fmla="*/ 552552 w 3630126"/>
              <a:gd name="connsiteY158" fmla="*/ 1353781 h 3991755"/>
              <a:gd name="connsiteX159" fmla="*/ 507308 w 3630126"/>
              <a:gd name="connsiteY159" fmla="*/ 1468081 h 3991755"/>
              <a:gd name="connsiteX160" fmla="*/ 443015 w 3630126"/>
              <a:gd name="connsiteY160" fmla="*/ 1508563 h 3991755"/>
              <a:gd name="connsiteX161" fmla="*/ 388247 w 3630126"/>
              <a:gd name="connsiteY161" fmla="*/ 1510946 h 3991755"/>
              <a:gd name="connsiteX162" fmla="*/ 362053 w 3630126"/>
              <a:gd name="connsiteY162" fmla="*/ 1673347 h 3991755"/>
              <a:gd name="connsiteX163" fmla="*/ 371578 w 3630126"/>
              <a:gd name="connsiteY163" fmla="*/ 2411058 h 3991755"/>
              <a:gd name="connsiteX164" fmla="*/ 469209 w 3630126"/>
              <a:gd name="connsiteY164" fmla="*/ 2672996 h 3991755"/>
              <a:gd name="connsiteX165" fmla="*/ 364435 w 3630126"/>
              <a:gd name="connsiteY165" fmla="*/ 2939696 h 3991755"/>
              <a:gd name="connsiteX166" fmla="*/ 171553 w 3630126"/>
              <a:gd name="connsiteY166" fmla="*/ 3030183 h 3991755"/>
              <a:gd name="connsiteX167" fmla="*/ 154885 w 3630126"/>
              <a:gd name="connsiteY167" fmla="*/ 3058758 h 3991755"/>
              <a:gd name="connsiteX168" fmla="*/ 116785 w 3630126"/>
              <a:gd name="connsiteY168" fmla="*/ 3089715 h 3991755"/>
              <a:gd name="connsiteX169" fmla="*/ 28678 w 3630126"/>
              <a:gd name="connsiteY169" fmla="*/ 3234971 h 3991755"/>
              <a:gd name="connsiteX170" fmla="*/ 103 w 3630126"/>
              <a:gd name="connsiteY170" fmla="*/ 3327840 h 3991755"/>
              <a:gd name="connsiteX171" fmla="*/ 31060 w 3630126"/>
              <a:gd name="connsiteY171" fmla="*/ 3346890 h 3991755"/>
              <a:gd name="connsiteX172" fmla="*/ 138217 w 3630126"/>
              <a:gd name="connsiteY172" fmla="*/ 3339746 h 3991755"/>
              <a:gd name="connsiteX173" fmla="*/ 204891 w 3630126"/>
              <a:gd name="connsiteY173" fmla="*/ 3358796 h 3991755"/>
              <a:gd name="connsiteX174" fmla="*/ 285853 w 3630126"/>
              <a:gd name="connsiteY174" fmla="*/ 3365940 h 3991755"/>
              <a:gd name="connsiteX175" fmla="*/ 316810 w 3630126"/>
              <a:gd name="connsiteY175" fmla="*/ 3365940 h 3991755"/>
              <a:gd name="connsiteX176" fmla="*/ 326335 w 3630126"/>
              <a:gd name="connsiteY176" fmla="*/ 3401658 h 3991755"/>
              <a:gd name="connsiteX177" fmla="*/ 345384 w 3630126"/>
              <a:gd name="connsiteY177" fmla="*/ 3489765 h 3991755"/>
              <a:gd name="connsiteX178" fmla="*/ 338241 w 3630126"/>
              <a:gd name="connsiteY178" fmla="*/ 3539771 h 3991755"/>
              <a:gd name="connsiteX179" fmla="*/ 331097 w 3630126"/>
              <a:gd name="connsiteY179" fmla="*/ 3563583 h 3991755"/>
              <a:gd name="connsiteX180" fmla="*/ 333479 w 3630126"/>
              <a:gd name="connsiteY180" fmla="*/ 3604065 h 3991755"/>
              <a:gd name="connsiteX181" fmla="*/ 541124 w 3630126"/>
              <a:gd name="connsiteY18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12221 w 3630126"/>
              <a:gd name="connsiteY135" fmla="*/ 1332350 h 3991755"/>
              <a:gd name="connsiteX136" fmla="*/ 1676502 w 3630126"/>
              <a:gd name="connsiteY136" fmla="*/ 1353781 h 3991755"/>
              <a:gd name="connsiteX137" fmla="*/ 1690790 w 3630126"/>
              <a:gd name="connsiteY137" fmla="*/ 1396644 h 3991755"/>
              <a:gd name="connsiteX138" fmla="*/ 1495527 w 3630126"/>
              <a:gd name="connsiteY138" fmla="*/ 1315681 h 3991755"/>
              <a:gd name="connsiteX139" fmla="*/ 1402658 w 3630126"/>
              <a:gd name="connsiteY139" fmla="*/ 1320444 h 3991755"/>
              <a:gd name="connsiteX140" fmla="*/ 1347890 w 3630126"/>
              <a:gd name="connsiteY140" fmla="*/ 1282345 h 3991755"/>
              <a:gd name="connsiteX141" fmla="*/ 1312171 w 3630126"/>
              <a:gd name="connsiteY141" fmla="*/ 1315681 h 3991755"/>
              <a:gd name="connsiteX142" fmla="*/ 1281215 w 3630126"/>
              <a:gd name="connsiteY142" fmla="*/ 1308538 h 3991755"/>
              <a:gd name="connsiteX143" fmla="*/ 1231208 w 3630126"/>
              <a:gd name="connsiteY143" fmla="*/ 1318063 h 3991755"/>
              <a:gd name="connsiteX144" fmla="*/ 1190727 w 3630126"/>
              <a:gd name="connsiteY144" fmla="*/ 1306156 h 3991755"/>
              <a:gd name="connsiteX145" fmla="*/ 1159771 w 3630126"/>
              <a:gd name="connsiteY145" fmla="*/ 1275200 h 3991755"/>
              <a:gd name="connsiteX146" fmla="*/ 1038327 w 3630126"/>
              <a:gd name="connsiteY146" fmla="*/ 1282344 h 3991755"/>
              <a:gd name="connsiteX147" fmla="*/ 985940 w 3630126"/>
              <a:gd name="connsiteY147" fmla="*/ 1263294 h 3991755"/>
              <a:gd name="connsiteX148" fmla="*/ 924027 w 3630126"/>
              <a:gd name="connsiteY148" fmla="*/ 1289488 h 3991755"/>
              <a:gd name="connsiteX149" fmla="*/ 871640 w 3630126"/>
              <a:gd name="connsiteY149" fmla="*/ 1275200 h 3991755"/>
              <a:gd name="connsiteX150" fmla="*/ 816871 w 3630126"/>
              <a:gd name="connsiteY150" fmla="*/ 1279963 h 3991755"/>
              <a:gd name="connsiteX151" fmla="*/ 804965 w 3630126"/>
              <a:gd name="connsiteY151" fmla="*/ 1301394 h 3991755"/>
              <a:gd name="connsiteX152" fmla="*/ 788296 w 3630126"/>
              <a:gd name="connsiteY152" fmla="*/ 1310919 h 3991755"/>
              <a:gd name="connsiteX153" fmla="*/ 781152 w 3630126"/>
              <a:gd name="connsiteY153" fmla="*/ 1282344 h 3991755"/>
              <a:gd name="connsiteX154" fmla="*/ 754958 w 3630126"/>
              <a:gd name="connsiteY154" fmla="*/ 1246625 h 3991755"/>
              <a:gd name="connsiteX155" fmla="*/ 783533 w 3630126"/>
              <a:gd name="connsiteY155" fmla="*/ 1215669 h 3991755"/>
              <a:gd name="connsiteX156" fmla="*/ 747815 w 3630126"/>
              <a:gd name="connsiteY156" fmla="*/ 1218050 h 3991755"/>
              <a:gd name="connsiteX157" fmla="*/ 726383 w 3630126"/>
              <a:gd name="connsiteY157" fmla="*/ 1256150 h 3991755"/>
              <a:gd name="connsiteX158" fmla="*/ 728765 w 3630126"/>
              <a:gd name="connsiteY158" fmla="*/ 1301394 h 3991755"/>
              <a:gd name="connsiteX159" fmla="*/ 552552 w 3630126"/>
              <a:gd name="connsiteY159" fmla="*/ 1353781 h 3991755"/>
              <a:gd name="connsiteX160" fmla="*/ 507308 w 3630126"/>
              <a:gd name="connsiteY160" fmla="*/ 1468081 h 3991755"/>
              <a:gd name="connsiteX161" fmla="*/ 443015 w 3630126"/>
              <a:gd name="connsiteY161" fmla="*/ 1508563 h 3991755"/>
              <a:gd name="connsiteX162" fmla="*/ 388247 w 3630126"/>
              <a:gd name="connsiteY162" fmla="*/ 1510946 h 3991755"/>
              <a:gd name="connsiteX163" fmla="*/ 362053 w 3630126"/>
              <a:gd name="connsiteY163" fmla="*/ 1673347 h 3991755"/>
              <a:gd name="connsiteX164" fmla="*/ 371578 w 3630126"/>
              <a:gd name="connsiteY164" fmla="*/ 2411058 h 3991755"/>
              <a:gd name="connsiteX165" fmla="*/ 469209 w 3630126"/>
              <a:gd name="connsiteY165" fmla="*/ 2672996 h 3991755"/>
              <a:gd name="connsiteX166" fmla="*/ 364435 w 3630126"/>
              <a:gd name="connsiteY166" fmla="*/ 2939696 h 3991755"/>
              <a:gd name="connsiteX167" fmla="*/ 171553 w 3630126"/>
              <a:gd name="connsiteY167" fmla="*/ 3030183 h 3991755"/>
              <a:gd name="connsiteX168" fmla="*/ 154885 w 3630126"/>
              <a:gd name="connsiteY168" fmla="*/ 3058758 h 3991755"/>
              <a:gd name="connsiteX169" fmla="*/ 116785 w 3630126"/>
              <a:gd name="connsiteY169" fmla="*/ 3089715 h 3991755"/>
              <a:gd name="connsiteX170" fmla="*/ 28678 w 3630126"/>
              <a:gd name="connsiteY170" fmla="*/ 3234971 h 3991755"/>
              <a:gd name="connsiteX171" fmla="*/ 103 w 3630126"/>
              <a:gd name="connsiteY171" fmla="*/ 3327840 h 3991755"/>
              <a:gd name="connsiteX172" fmla="*/ 31060 w 3630126"/>
              <a:gd name="connsiteY172" fmla="*/ 3346890 h 3991755"/>
              <a:gd name="connsiteX173" fmla="*/ 138217 w 3630126"/>
              <a:gd name="connsiteY173" fmla="*/ 3339746 h 3991755"/>
              <a:gd name="connsiteX174" fmla="*/ 204891 w 3630126"/>
              <a:gd name="connsiteY174" fmla="*/ 3358796 h 3991755"/>
              <a:gd name="connsiteX175" fmla="*/ 285853 w 3630126"/>
              <a:gd name="connsiteY175" fmla="*/ 3365940 h 3991755"/>
              <a:gd name="connsiteX176" fmla="*/ 316810 w 3630126"/>
              <a:gd name="connsiteY176" fmla="*/ 3365940 h 3991755"/>
              <a:gd name="connsiteX177" fmla="*/ 326335 w 3630126"/>
              <a:gd name="connsiteY177" fmla="*/ 3401658 h 3991755"/>
              <a:gd name="connsiteX178" fmla="*/ 345384 w 3630126"/>
              <a:gd name="connsiteY178" fmla="*/ 3489765 h 3991755"/>
              <a:gd name="connsiteX179" fmla="*/ 338241 w 3630126"/>
              <a:gd name="connsiteY179" fmla="*/ 3539771 h 3991755"/>
              <a:gd name="connsiteX180" fmla="*/ 331097 w 3630126"/>
              <a:gd name="connsiteY180" fmla="*/ 3563583 h 3991755"/>
              <a:gd name="connsiteX181" fmla="*/ 333479 w 3630126"/>
              <a:gd name="connsiteY181" fmla="*/ 3604065 h 3991755"/>
              <a:gd name="connsiteX182" fmla="*/ 541124 w 3630126"/>
              <a:gd name="connsiteY18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31271 w 3630126"/>
              <a:gd name="connsiteY135" fmla="*/ 1346638 h 3991755"/>
              <a:gd name="connsiteX136" fmla="*/ 1712221 w 3630126"/>
              <a:gd name="connsiteY136" fmla="*/ 1332350 h 3991755"/>
              <a:gd name="connsiteX137" fmla="*/ 1676502 w 3630126"/>
              <a:gd name="connsiteY137" fmla="*/ 1353781 h 3991755"/>
              <a:gd name="connsiteX138" fmla="*/ 1690790 w 3630126"/>
              <a:gd name="connsiteY138" fmla="*/ 1396644 h 3991755"/>
              <a:gd name="connsiteX139" fmla="*/ 1495527 w 3630126"/>
              <a:gd name="connsiteY139" fmla="*/ 1315681 h 3991755"/>
              <a:gd name="connsiteX140" fmla="*/ 1402658 w 3630126"/>
              <a:gd name="connsiteY140" fmla="*/ 1320444 h 3991755"/>
              <a:gd name="connsiteX141" fmla="*/ 1347890 w 3630126"/>
              <a:gd name="connsiteY141" fmla="*/ 1282345 h 3991755"/>
              <a:gd name="connsiteX142" fmla="*/ 1312171 w 3630126"/>
              <a:gd name="connsiteY142" fmla="*/ 1315681 h 3991755"/>
              <a:gd name="connsiteX143" fmla="*/ 1281215 w 3630126"/>
              <a:gd name="connsiteY143" fmla="*/ 1308538 h 3991755"/>
              <a:gd name="connsiteX144" fmla="*/ 1231208 w 3630126"/>
              <a:gd name="connsiteY144" fmla="*/ 1318063 h 3991755"/>
              <a:gd name="connsiteX145" fmla="*/ 1190727 w 3630126"/>
              <a:gd name="connsiteY145" fmla="*/ 1306156 h 3991755"/>
              <a:gd name="connsiteX146" fmla="*/ 1159771 w 3630126"/>
              <a:gd name="connsiteY146" fmla="*/ 1275200 h 3991755"/>
              <a:gd name="connsiteX147" fmla="*/ 1038327 w 3630126"/>
              <a:gd name="connsiteY147" fmla="*/ 1282344 h 3991755"/>
              <a:gd name="connsiteX148" fmla="*/ 985940 w 3630126"/>
              <a:gd name="connsiteY148" fmla="*/ 1263294 h 3991755"/>
              <a:gd name="connsiteX149" fmla="*/ 924027 w 3630126"/>
              <a:gd name="connsiteY149" fmla="*/ 1289488 h 3991755"/>
              <a:gd name="connsiteX150" fmla="*/ 871640 w 3630126"/>
              <a:gd name="connsiteY150" fmla="*/ 1275200 h 3991755"/>
              <a:gd name="connsiteX151" fmla="*/ 816871 w 3630126"/>
              <a:gd name="connsiteY151" fmla="*/ 1279963 h 3991755"/>
              <a:gd name="connsiteX152" fmla="*/ 804965 w 3630126"/>
              <a:gd name="connsiteY152" fmla="*/ 1301394 h 3991755"/>
              <a:gd name="connsiteX153" fmla="*/ 788296 w 3630126"/>
              <a:gd name="connsiteY153" fmla="*/ 1310919 h 3991755"/>
              <a:gd name="connsiteX154" fmla="*/ 781152 w 3630126"/>
              <a:gd name="connsiteY154" fmla="*/ 1282344 h 3991755"/>
              <a:gd name="connsiteX155" fmla="*/ 754958 w 3630126"/>
              <a:gd name="connsiteY155" fmla="*/ 1246625 h 3991755"/>
              <a:gd name="connsiteX156" fmla="*/ 783533 w 3630126"/>
              <a:gd name="connsiteY156" fmla="*/ 1215669 h 3991755"/>
              <a:gd name="connsiteX157" fmla="*/ 747815 w 3630126"/>
              <a:gd name="connsiteY157" fmla="*/ 1218050 h 3991755"/>
              <a:gd name="connsiteX158" fmla="*/ 726383 w 3630126"/>
              <a:gd name="connsiteY158" fmla="*/ 1256150 h 3991755"/>
              <a:gd name="connsiteX159" fmla="*/ 728765 w 3630126"/>
              <a:gd name="connsiteY159" fmla="*/ 1301394 h 3991755"/>
              <a:gd name="connsiteX160" fmla="*/ 552552 w 3630126"/>
              <a:gd name="connsiteY160" fmla="*/ 1353781 h 3991755"/>
              <a:gd name="connsiteX161" fmla="*/ 507308 w 3630126"/>
              <a:gd name="connsiteY161" fmla="*/ 1468081 h 3991755"/>
              <a:gd name="connsiteX162" fmla="*/ 443015 w 3630126"/>
              <a:gd name="connsiteY162" fmla="*/ 1508563 h 3991755"/>
              <a:gd name="connsiteX163" fmla="*/ 388247 w 3630126"/>
              <a:gd name="connsiteY163" fmla="*/ 1510946 h 3991755"/>
              <a:gd name="connsiteX164" fmla="*/ 362053 w 3630126"/>
              <a:gd name="connsiteY164" fmla="*/ 1673347 h 3991755"/>
              <a:gd name="connsiteX165" fmla="*/ 371578 w 3630126"/>
              <a:gd name="connsiteY165" fmla="*/ 2411058 h 3991755"/>
              <a:gd name="connsiteX166" fmla="*/ 469209 w 3630126"/>
              <a:gd name="connsiteY166" fmla="*/ 2672996 h 3991755"/>
              <a:gd name="connsiteX167" fmla="*/ 364435 w 3630126"/>
              <a:gd name="connsiteY167" fmla="*/ 2939696 h 3991755"/>
              <a:gd name="connsiteX168" fmla="*/ 171553 w 3630126"/>
              <a:gd name="connsiteY168" fmla="*/ 3030183 h 3991755"/>
              <a:gd name="connsiteX169" fmla="*/ 154885 w 3630126"/>
              <a:gd name="connsiteY169" fmla="*/ 3058758 h 3991755"/>
              <a:gd name="connsiteX170" fmla="*/ 116785 w 3630126"/>
              <a:gd name="connsiteY170" fmla="*/ 3089715 h 3991755"/>
              <a:gd name="connsiteX171" fmla="*/ 28678 w 3630126"/>
              <a:gd name="connsiteY171" fmla="*/ 3234971 h 3991755"/>
              <a:gd name="connsiteX172" fmla="*/ 103 w 3630126"/>
              <a:gd name="connsiteY172" fmla="*/ 3327840 h 3991755"/>
              <a:gd name="connsiteX173" fmla="*/ 31060 w 3630126"/>
              <a:gd name="connsiteY173" fmla="*/ 3346890 h 3991755"/>
              <a:gd name="connsiteX174" fmla="*/ 138217 w 3630126"/>
              <a:gd name="connsiteY174" fmla="*/ 3339746 h 3991755"/>
              <a:gd name="connsiteX175" fmla="*/ 204891 w 3630126"/>
              <a:gd name="connsiteY175" fmla="*/ 3358796 h 3991755"/>
              <a:gd name="connsiteX176" fmla="*/ 285853 w 3630126"/>
              <a:gd name="connsiteY176" fmla="*/ 3365940 h 3991755"/>
              <a:gd name="connsiteX177" fmla="*/ 316810 w 3630126"/>
              <a:gd name="connsiteY177" fmla="*/ 3365940 h 3991755"/>
              <a:gd name="connsiteX178" fmla="*/ 326335 w 3630126"/>
              <a:gd name="connsiteY178" fmla="*/ 3401658 h 3991755"/>
              <a:gd name="connsiteX179" fmla="*/ 345384 w 3630126"/>
              <a:gd name="connsiteY179" fmla="*/ 3489765 h 3991755"/>
              <a:gd name="connsiteX180" fmla="*/ 338241 w 3630126"/>
              <a:gd name="connsiteY180" fmla="*/ 3539771 h 3991755"/>
              <a:gd name="connsiteX181" fmla="*/ 331097 w 3630126"/>
              <a:gd name="connsiteY181" fmla="*/ 3563583 h 3991755"/>
              <a:gd name="connsiteX182" fmla="*/ 333479 w 3630126"/>
              <a:gd name="connsiteY182" fmla="*/ 3604065 h 3991755"/>
              <a:gd name="connsiteX183" fmla="*/ 541124 w 3630126"/>
              <a:gd name="connsiteY18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28902 w 3630126"/>
              <a:gd name="connsiteY134" fmla="*/ 1363306 h 3991755"/>
              <a:gd name="connsiteX135" fmla="*/ 1786040 w 3630126"/>
              <a:gd name="connsiteY135" fmla="*/ 1346638 h 3991755"/>
              <a:gd name="connsiteX136" fmla="*/ 1731271 w 3630126"/>
              <a:gd name="connsiteY136" fmla="*/ 1346638 h 3991755"/>
              <a:gd name="connsiteX137" fmla="*/ 1712221 w 3630126"/>
              <a:gd name="connsiteY137" fmla="*/ 1332350 h 3991755"/>
              <a:gd name="connsiteX138" fmla="*/ 1676502 w 3630126"/>
              <a:gd name="connsiteY138" fmla="*/ 1353781 h 3991755"/>
              <a:gd name="connsiteX139" fmla="*/ 1690790 w 3630126"/>
              <a:gd name="connsiteY139" fmla="*/ 1396644 h 3991755"/>
              <a:gd name="connsiteX140" fmla="*/ 1495527 w 3630126"/>
              <a:gd name="connsiteY140" fmla="*/ 1315681 h 3991755"/>
              <a:gd name="connsiteX141" fmla="*/ 1402658 w 3630126"/>
              <a:gd name="connsiteY141" fmla="*/ 1320444 h 3991755"/>
              <a:gd name="connsiteX142" fmla="*/ 1347890 w 3630126"/>
              <a:gd name="connsiteY142" fmla="*/ 1282345 h 3991755"/>
              <a:gd name="connsiteX143" fmla="*/ 1312171 w 3630126"/>
              <a:gd name="connsiteY143" fmla="*/ 1315681 h 3991755"/>
              <a:gd name="connsiteX144" fmla="*/ 1281215 w 3630126"/>
              <a:gd name="connsiteY144" fmla="*/ 1308538 h 3991755"/>
              <a:gd name="connsiteX145" fmla="*/ 1231208 w 3630126"/>
              <a:gd name="connsiteY145" fmla="*/ 1318063 h 3991755"/>
              <a:gd name="connsiteX146" fmla="*/ 1190727 w 3630126"/>
              <a:gd name="connsiteY146" fmla="*/ 1306156 h 3991755"/>
              <a:gd name="connsiteX147" fmla="*/ 1159771 w 3630126"/>
              <a:gd name="connsiteY147" fmla="*/ 1275200 h 3991755"/>
              <a:gd name="connsiteX148" fmla="*/ 1038327 w 3630126"/>
              <a:gd name="connsiteY148" fmla="*/ 1282344 h 3991755"/>
              <a:gd name="connsiteX149" fmla="*/ 985940 w 3630126"/>
              <a:gd name="connsiteY149" fmla="*/ 1263294 h 3991755"/>
              <a:gd name="connsiteX150" fmla="*/ 924027 w 3630126"/>
              <a:gd name="connsiteY150" fmla="*/ 1289488 h 3991755"/>
              <a:gd name="connsiteX151" fmla="*/ 871640 w 3630126"/>
              <a:gd name="connsiteY151" fmla="*/ 1275200 h 3991755"/>
              <a:gd name="connsiteX152" fmla="*/ 816871 w 3630126"/>
              <a:gd name="connsiteY152" fmla="*/ 1279963 h 3991755"/>
              <a:gd name="connsiteX153" fmla="*/ 804965 w 3630126"/>
              <a:gd name="connsiteY153" fmla="*/ 1301394 h 3991755"/>
              <a:gd name="connsiteX154" fmla="*/ 788296 w 3630126"/>
              <a:gd name="connsiteY154" fmla="*/ 1310919 h 3991755"/>
              <a:gd name="connsiteX155" fmla="*/ 781152 w 3630126"/>
              <a:gd name="connsiteY155" fmla="*/ 1282344 h 3991755"/>
              <a:gd name="connsiteX156" fmla="*/ 754958 w 3630126"/>
              <a:gd name="connsiteY156" fmla="*/ 1246625 h 3991755"/>
              <a:gd name="connsiteX157" fmla="*/ 783533 w 3630126"/>
              <a:gd name="connsiteY157" fmla="*/ 1215669 h 3991755"/>
              <a:gd name="connsiteX158" fmla="*/ 747815 w 3630126"/>
              <a:gd name="connsiteY158" fmla="*/ 1218050 h 3991755"/>
              <a:gd name="connsiteX159" fmla="*/ 726383 w 3630126"/>
              <a:gd name="connsiteY159" fmla="*/ 1256150 h 3991755"/>
              <a:gd name="connsiteX160" fmla="*/ 728765 w 3630126"/>
              <a:gd name="connsiteY160" fmla="*/ 1301394 h 3991755"/>
              <a:gd name="connsiteX161" fmla="*/ 552552 w 3630126"/>
              <a:gd name="connsiteY161" fmla="*/ 1353781 h 3991755"/>
              <a:gd name="connsiteX162" fmla="*/ 507308 w 3630126"/>
              <a:gd name="connsiteY162" fmla="*/ 1468081 h 3991755"/>
              <a:gd name="connsiteX163" fmla="*/ 443015 w 3630126"/>
              <a:gd name="connsiteY163" fmla="*/ 1508563 h 3991755"/>
              <a:gd name="connsiteX164" fmla="*/ 388247 w 3630126"/>
              <a:gd name="connsiteY164" fmla="*/ 1510946 h 3991755"/>
              <a:gd name="connsiteX165" fmla="*/ 362053 w 3630126"/>
              <a:gd name="connsiteY165" fmla="*/ 1673347 h 3991755"/>
              <a:gd name="connsiteX166" fmla="*/ 371578 w 3630126"/>
              <a:gd name="connsiteY166" fmla="*/ 2411058 h 3991755"/>
              <a:gd name="connsiteX167" fmla="*/ 469209 w 3630126"/>
              <a:gd name="connsiteY167" fmla="*/ 2672996 h 3991755"/>
              <a:gd name="connsiteX168" fmla="*/ 364435 w 3630126"/>
              <a:gd name="connsiteY168" fmla="*/ 2939696 h 3991755"/>
              <a:gd name="connsiteX169" fmla="*/ 171553 w 3630126"/>
              <a:gd name="connsiteY169" fmla="*/ 3030183 h 3991755"/>
              <a:gd name="connsiteX170" fmla="*/ 154885 w 3630126"/>
              <a:gd name="connsiteY170" fmla="*/ 3058758 h 3991755"/>
              <a:gd name="connsiteX171" fmla="*/ 116785 w 3630126"/>
              <a:gd name="connsiteY171" fmla="*/ 3089715 h 3991755"/>
              <a:gd name="connsiteX172" fmla="*/ 28678 w 3630126"/>
              <a:gd name="connsiteY172" fmla="*/ 3234971 h 3991755"/>
              <a:gd name="connsiteX173" fmla="*/ 103 w 3630126"/>
              <a:gd name="connsiteY173" fmla="*/ 3327840 h 3991755"/>
              <a:gd name="connsiteX174" fmla="*/ 31060 w 3630126"/>
              <a:gd name="connsiteY174" fmla="*/ 3346890 h 3991755"/>
              <a:gd name="connsiteX175" fmla="*/ 138217 w 3630126"/>
              <a:gd name="connsiteY175" fmla="*/ 3339746 h 3991755"/>
              <a:gd name="connsiteX176" fmla="*/ 204891 w 3630126"/>
              <a:gd name="connsiteY176" fmla="*/ 3358796 h 3991755"/>
              <a:gd name="connsiteX177" fmla="*/ 285853 w 3630126"/>
              <a:gd name="connsiteY177" fmla="*/ 3365940 h 3991755"/>
              <a:gd name="connsiteX178" fmla="*/ 316810 w 3630126"/>
              <a:gd name="connsiteY178" fmla="*/ 3365940 h 3991755"/>
              <a:gd name="connsiteX179" fmla="*/ 326335 w 3630126"/>
              <a:gd name="connsiteY179" fmla="*/ 3401658 h 3991755"/>
              <a:gd name="connsiteX180" fmla="*/ 345384 w 3630126"/>
              <a:gd name="connsiteY180" fmla="*/ 3489765 h 3991755"/>
              <a:gd name="connsiteX181" fmla="*/ 338241 w 3630126"/>
              <a:gd name="connsiteY181" fmla="*/ 3539771 h 3991755"/>
              <a:gd name="connsiteX182" fmla="*/ 331097 w 3630126"/>
              <a:gd name="connsiteY182" fmla="*/ 3563583 h 3991755"/>
              <a:gd name="connsiteX183" fmla="*/ 333479 w 3630126"/>
              <a:gd name="connsiteY183" fmla="*/ 3604065 h 3991755"/>
              <a:gd name="connsiteX184" fmla="*/ 541124 w 3630126"/>
              <a:gd name="connsiteY184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495527 w 3630126"/>
              <a:gd name="connsiteY141" fmla="*/ 1315681 h 3991755"/>
              <a:gd name="connsiteX142" fmla="*/ 1402658 w 3630126"/>
              <a:gd name="connsiteY142" fmla="*/ 1320444 h 3991755"/>
              <a:gd name="connsiteX143" fmla="*/ 1347890 w 3630126"/>
              <a:gd name="connsiteY143" fmla="*/ 1282345 h 3991755"/>
              <a:gd name="connsiteX144" fmla="*/ 1312171 w 3630126"/>
              <a:gd name="connsiteY144" fmla="*/ 1315681 h 3991755"/>
              <a:gd name="connsiteX145" fmla="*/ 1281215 w 3630126"/>
              <a:gd name="connsiteY145" fmla="*/ 1308538 h 3991755"/>
              <a:gd name="connsiteX146" fmla="*/ 1231208 w 3630126"/>
              <a:gd name="connsiteY146" fmla="*/ 1318063 h 3991755"/>
              <a:gd name="connsiteX147" fmla="*/ 1190727 w 3630126"/>
              <a:gd name="connsiteY147" fmla="*/ 1306156 h 3991755"/>
              <a:gd name="connsiteX148" fmla="*/ 1159771 w 3630126"/>
              <a:gd name="connsiteY148" fmla="*/ 1275200 h 3991755"/>
              <a:gd name="connsiteX149" fmla="*/ 1038327 w 3630126"/>
              <a:gd name="connsiteY149" fmla="*/ 1282344 h 3991755"/>
              <a:gd name="connsiteX150" fmla="*/ 985940 w 3630126"/>
              <a:gd name="connsiteY150" fmla="*/ 1263294 h 3991755"/>
              <a:gd name="connsiteX151" fmla="*/ 924027 w 3630126"/>
              <a:gd name="connsiteY151" fmla="*/ 1289488 h 3991755"/>
              <a:gd name="connsiteX152" fmla="*/ 871640 w 3630126"/>
              <a:gd name="connsiteY152" fmla="*/ 1275200 h 3991755"/>
              <a:gd name="connsiteX153" fmla="*/ 816871 w 3630126"/>
              <a:gd name="connsiteY153" fmla="*/ 1279963 h 3991755"/>
              <a:gd name="connsiteX154" fmla="*/ 804965 w 3630126"/>
              <a:gd name="connsiteY154" fmla="*/ 1301394 h 3991755"/>
              <a:gd name="connsiteX155" fmla="*/ 788296 w 3630126"/>
              <a:gd name="connsiteY155" fmla="*/ 1310919 h 3991755"/>
              <a:gd name="connsiteX156" fmla="*/ 781152 w 3630126"/>
              <a:gd name="connsiteY156" fmla="*/ 1282344 h 3991755"/>
              <a:gd name="connsiteX157" fmla="*/ 754958 w 3630126"/>
              <a:gd name="connsiteY157" fmla="*/ 1246625 h 3991755"/>
              <a:gd name="connsiteX158" fmla="*/ 783533 w 3630126"/>
              <a:gd name="connsiteY158" fmla="*/ 1215669 h 3991755"/>
              <a:gd name="connsiteX159" fmla="*/ 747815 w 3630126"/>
              <a:gd name="connsiteY159" fmla="*/ 1218050 h 3991755"/>
              <a:gd name="connsiteX160" fmla="*/ 726383 w 3630126"/>
              <a:gd name="connsiteY160" fmla="*/ 1256150 h 3991755"/>
              <a:gd name="connsiteX161" fmla="*/ 728765 w 3630126"/>
              <a:gd name="connsiteY161" fmla="*/ 1301394 h 3991755"/>
              <a:gd name="connsiteX162" fmla="*/ 552552 w 3630126"/>
              <a:gd name="connsiteY162" fmla="*/ 1353781 h 3991755"/>
              <a:gd name="connsiteX163" fmla="*/ 507308 w 3630126"/>
              <a:gd name="connsiteY163" fmla="*/ 1468081 h 3991755"/>
              <a:gd name="connsiteX164" fmla="*/ 443015 w 3630126"/>
              <a:gd name="connsiteY164" fmla="*/ 1508563 h 3991755"/>
              <a:gd name="connsiteX165" fmla="*/ 388247 w 3630126"/>
              <a:gd name="connsiteY165" fmla="*/ 1510946 h 3991755"/>
              <a:gd name="connsiteX166" fmla="*/ 362053 w 3630126"/>
              <a:gd name="connsiteY166" fmla="*/ 1673347 h 3991755"/>
              <a:gd name="connsiteX167" fmla="*/ 371578 w 3630126"/>
              <a:gd name="connsiteY167" fmla="*/ 2411058 h 3991755"/>
              <a:gd name="connsiteX168" fmla="*/ 469209 w 3630126"/>
              <a:gd name="connsiteY168" fmla="*/ 2672996 h 3991755"/>
              <a:gd name="connsiteX169" fmla="*/ 364435 w 3630126"/>
              <a:gd name="connsiteY169" fmla="*/ 2939696 h 3991755"/>
              <a:gd name="connsiteX170" fmla="*/ 171553 w 3630126"/>
              <a:gd name="connsiteY170" fmla="*/ 3030183 h 3991755"/>
              <a:gd name="connsiteX171" fmla="*/ 154885 w 3630126"/>
              <a:gd name="connsiteY171" fmla="*/ 3058758 h 3991755"/>
              <a:gd name="connsiteX172" fmla="*/ 116785 w 3630126"/>
              <a:gd name="connsiteY172" fmla="*/ 3089715 h 3991755"/>
              <a:gd name="connsiteX173" fmla="*/ 28678 w 3630126"/>
              <a:gd name="connsiteY173" fmla="*/ 3234971 h 3991755"/>
              <a:gd name="connsiteX174" fmla="*/ 103 w 3630126"/>
              <a:gd name="connsiteY174" fmla="*/ 3327840 h 3991755"/>
              <a:gd name="connsiteX175" fmla="*/ 31060 w 3630126"/>
              <a:gd name="connsiteY175" fmla="*/ 3346890 h 3991755"/>
              <a:gd name="connsiteX176" fmla="*/ 138217 w 3630126"/>
              <a:gd name="connsiteY176" fmla="*/ 3339746 h 3991755"/>
              <a:gd name="connsiteX177" fmla="*/ 204891 w 3630126"/>
              <a:gd name="connsiteY177" fmla="*/ 3358796 h 3991755"/>
              <a:gd name="connsiteX178" fmla="*/ 285853 w 3630126"/>
              <a:gd name="connsiteY178" fmla="*/ 3365940 h 3991755"/>
              <a:gd name="connsiteX179" fmla="*/ 316810 w 3630126"/>
              <a:gd name="connsiteY179" fmla="*/ 3365940 h 3991755"/>
              <a:gd name="connsiteX180" fmla="*/ 326335 w 3630126"/>
              <a:gd name="connsiteY180" fmla="*/ 3401658 h 3991755"/>
              <a:gd name="connsiteX181" fmla="*/ 345384 w 3630126"/>
              <a:gd name="connsiteY181" fmla="*/ 3489765 h 3991755"/>
              <a:gd name="connsiteX182" fmla="*/ 338241 w 3630126"/>
              <a:gd name="connsiteY182" fmla="*/ 3539771 h 3991755"/>
              <a:gd name="connsiteX183" fmla="*/ 331097 w 3630126"/>
              <a:gd name="connsiteY183" fmla="*/ 3563583 h 3991755"/>
              <a:gd name="connsiteX184" fmla="*/ 333479 w 3630126"/>
              <a:gd name="connsiteY184" fmla="*/ 3604065 h 3991755"/>
              <a:gd name="connsiteX185" fmla="*/ 541124 w 3630126"/>
              <a:gd name="connsiteY185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550296 w 3630126"/>
              <a:gd name="connsiteY141" fmla="*/ 1370450 h 3991755"/>
              <a:gd name="connsiteX142" fmla="*/ 1495527 w 3630126"/>
              <a:gd name="connsiteY142" fmla="*/ 1315681 h 3991755"/>
              <a:gd name="connsiteX143" fmla="*/ 1402658 w 3630126"/>
              <a:gd name="connsiteY143" fmla="*/ 1320444 h 3991755"/>
              <a:gd name="connsiteX144" fmla="*/ 1347890 w 3630126"/>
              <a:gd name="connsiteY144" fmla="*/ 1282345 h 3991755"/>
              <a:gd name="connsiteX145" fmla="*/ 1312171 w 3630126"/>
              <a:gd name="connsiteY145" fmla="*/ 1315681 h 3991755"/>
              <a:gd name="connsiteX146" fmla="*/ 1281215 w 3630126"/>
              <a:gd name="connsiteY146" fmla="*/ 1308538 h 3991755"/>
              <a:gd name="connsiteX147" fmla="*/ 1231208 w 3630126"/>
              <a:gd name="connsiteY147" fmla="*/ 1318063 h 3991755"/>
              <a:gd name="connsiteX148" fmla="*/ 1190727 w 3630126"/>
              <a:gd name="connsiteY148" fmla="*/ 1306156 h 3991755"/>
              <a:gd name="connsiteX149" fmla="*/ 1159771 w 3630126"/>
              <a:gd name="connsiteY149" fmla="*/ 1275200 h 3991755"/>
              <a:gd name="connsiteX150" fmla="*/ 1038327 w 3630126"/>
              <a:gd name="connsiteY150" fmla="*/ 1282344 h 3991755"/>
              <a:gd name="connsiteX151" fmla="*/ 985940 w 3630126"/>
              <a:gd name="connsiteY151" fmla="*/ 1263294 h 3991755"/>
              <a:gd name="connsiteX152" fmla="*/ 924027 w 3630126"/>
              <a:gd name="connsiteY152" fmla="*/ 1289488 h 3991755"/>
              <a:gd name="connsiteX153" fmla="*/ 871640 w 3630126"/>
              <a:gd name="connsiteY153" fmla="*/ 1275200 h 3991755"/>
              <a:gd name="connsiteX154" fmla="*/ 816871 w 3630126"/>
              <a:gd name="connsiteY154" fmla="*/ 1279963 h 3991755"/>
              <a:gd name="connsiteX155" fmla="*/ 804965 w 3630126"/>
              <a:gd name="connsiteY155" fmla="*/ 1301394 h 3991755"/>
              <a:gd name="connsiteX156" fmla="*/ 788296 w 3630126"/>
              <a:gd name="connsiteY156" fmla="*/ 1310919 h 3991755"/>
              <a:gd name="connsiteX157" fmla="*/ 781152 w 3630126"/>
              <a:gd name="connsiteY157" fmla="*/ 1282344 h 3991755"/>
              <a:gd name="connsiteX158" fmla="*/ 754958 w 3630126"/>
              <a:gd name="connsiteY158" fmla="*/ 1246625 h 3991755"/>
              <a:gd name="connsiteX159" fmla="*/ 783533 w 3630126"/>
              <a:gd name="connsiteY159" fmla="*/ 1215669 h 3991755"/>
              <a:gd name="connsiteX160" fmla="*/ 747815 w 3630126"/>
              <a:gd name="connsiteY160" fmla="*/ 1218050 h 3991755"/>
              <a:gd name="connsiteX161" fmla="*/ 726383 w 3630126"/>
              <a:gd name="connsiteY161" fmla="*/ 1256150 h 3991755"/>
              <a:gd name="connsiteX162" fmla="*/ 728765 w 3630126"/>
              <a:gd name="connsiteY162" fmla="*/ 1301394 h 3991755"/>
              <a:gd name="connsiteX163" fmla="*/ 552552 w 3630126"/>
              <a:gd name="connsiteY163" fmla="*/ 1353781 h 3991755"/>
              <a:gd name="connsiteX164" fmla="*/ 507308 w 3630126"/>
              <a:gd name="connsiteY164" fmla="*/ 1468081 h 3991755"/>
              <a:gd name="connsiteX165" fmla="*/ 443015 w 3630126"/>
              <a:gd name="connsiteY165" fmla="*/ 1508563 h 3991755"/>
              <a:gd name="connsiteX166" fmla="*/ 388247 w 3630126"/>
              <a:gd name="connsiteY166" fmla="*/ 1510946 h 3991755"/>
              <a:gd name="connsiteX167" fmla="*/ 362053 w 3630126"/>
              <a:gd name="connsiteY167" fmla="*/ 1673347 h 3991755"/>
              <a:gd name="connsiteX168" fmla="*/ 371578 w 3630126"/>
              <a:gd name="connsiteY168" fmla="*/ 2411058 h 3991755"/>
              <a:gd name="connsiteX169" fmla="*/ 469209 w 3630126"/>
              <a:gd name="connsiteY169" fmla="*/ 2672996 h 3991755"/>
              <a:gd name="connsiteX170" fmla="*/ 364435 w 3630126"/>
              <a:gd name="connsiteY170" fmla="*/ 2939696 h 3991755"/>
              <a:gd name="connsiteX171" fmla="*/ 171553 w 3630126"/>
              <a:gd name="connsiteY171" fmla="*/ 3030183 h 3991755"/>
              <a:gd name="connsiteX172" fmla="*/ 154885 w 3630126"/>
              <a:gd name="connsiteY172" fmla="*/ 3058758 h 3991755"/>
              <a:gd name="connsiteX173" fmla="*/ 116785 w 3630126"/>
              <a:gd name="connsiteY173" fmla="*/ 3089715 h 3991755"/>
              <a:gd name="connsiteX174" fmla="*/ 28678 w 3630126"/>
              <a:gd name="connsiteY174" fmla="*/ 3234971 h 3991755"/>
              <a:gd name="connsiteX175" fmla="*/ 103 w 3630126"/>
              <a:gd name="connsiteY175" fmla="*/ 3327840 h 3991755"/>
              <a:gd name="connsiteX176" fmla="*/ 31060 w 3630126"/>
              <a:gd name="connsiteY176" fmla="*/ 3346890 h 3991755"/>
              <a:gd name="connsiteX177" fmla="*/ 138217 w 3630126"/>
              <a:gd name="connsiteY177" fmla="*/ 3339746 h 3991755"/>
              <a:gd name="connsiteX178" fmla="*/ 204891 w 3630126"/>
              <a:gd name="connsiteY178" fmla="*/ 3358796 h 3991755"/>
              <a:gd name="connsiteX179" fmla="*/ 285853 w 3630126"/>
              <a:gd name="connsiteY179" fmla="*/ 3365940 h 3991755"/>
              <a:gd name="connsiteX180" fmla="*/ 316810 w 3630126"/>
              <a:gd name="connsiteY180" fmla="*/ 3365940 h 3991755"/>
              <a:gd name="connsiteX181" fmla="*/ 326335 w 3630126"/>
              <a:gd name="connsiteY181" fmla="*/ 3401658 h 3991755"/>
              <a:gd name="connsiteX182" fmla="*/ 345384 w 3630126"/>
              <a:gd name="connsiteY182" fmla="*/ 3489765 h 3991755"/>
              <a:gd name="connsiteX183" fmla="*/ 338241 w 3630126"/>
              <a:gd name="connsiteY183" fmla="*/ 3539771 h 3991755"/>
              <a:gd name="connsiteX184" fmla="*/ 331097 w 3630126"/>
              <a:gd name="connsiteY184" fmla="*/ 3563583 h 3991755"/>
              <a:gd name="connsiteX185" fmla="*/ 333479 w 3630126"/>
              <a:gd name="connsiteY185" fmla="*/ 3604065 h 3991755"/>
              <a:gd name="connsiteX186" fmla="*/ 541124 w 3630126"/>
              <a:gd name="connsiteY186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636021 w 3630126"/>
              <a:gd name="connsiteY141" fmla="*/ 1365688 h 3991755"/>
              <a:gd name="connsiteX142" fmla="*/ 1550296 w 3630126"/>
              <a:gd name="connsiteY142" fmla="*/ 1370450 h 3991755"/>
              <a:gd name="connsiteX143" fmla="*/ 1495527 w 3630126"/>
              <a:gd name="connsiteY143" fmla="*/ 1315681 h 3991755"/>
              <a:gd name="connsiteX144" fmla="*/ 1402658 w 3630126"/>
              <a:gd name="connsiteY144" fmla="*/ 1320444 h 3991755"/>
              <a:gd name="connsiteX145" fmla="*/ 1347890 w 3630126"/>
              <a:gd name="connsiteY145" fmla="*/ 1282345 h 3991755"/>
              <a:gd name="connsiteX146" fmla="*/ 1312171 w 3630126"/>
              <a:gd name="connsiteY146" fmla="*/ 1315681 h 3991755"/>
              <a:gd name="connsiteX147" fmla="*/ 1281215 w 3630126"/>
              <a:gd name="connsiteY147" fmla="*/ 1308538 h 3991755"/>
              <a:gd name="connsiteX148" fmla="*/ 1231208 w 3630126"/>
              <a:gd name="connsiteY148" fmla="*/ 1318063 h 3991755"/>
              <a:gd name="connsiteX149" fmla="*/ 1190727 w 3630126"/>
              <a:gd name="connsiteY149" fmla="*/ 1306156 h 3991755"/>
              <a:gd name="connsiteX150" fmla="*/ 1159771 w 3630126"/>
              <a:gd name="connsiteY150" fmla="*/ 1275200 h 3991755"/>
              <a:gd name="connsiteX151" fmla="*/ 1038327 w 3630126"/>
              <a:gd name="connsiteY151" fmla="*/ 1282344 h 3991755"/>
              <a:gd name="connsiteX152" fmla="*/ 985940 w 3630126"/>
              <a:gd name="connsiteY152" fmla="*/ 1263294 h 3991755"/>
              <a:gd name="connsiteX153" fmla="*/ 924027 w 3630126"/>
              <a:gd name="connsiteY153" fmla="*/ 1289488 h 3991755"/>
              <a:gd name="connsiteX154" fmla="*/ 871640 w 3630126"/>
              <a:gd name="connsiteY154" fmla="*/ 1275200 h 3991755"/>
              <a:gd name="connsiteX155" fmla="*/ 816871 w 3630126"/>
              <a:gd name="connsiteY155" fmla="*/ 1279963 h 3991755"/>
              <a:gd name="connsiteX156" fmla="*/ 804965 w 3630126"/>
              <a:gd name="connsiteY156" fmla="*/ 1301394 h 3991755"/>
              <a:gd name="connsiteX157" fmla="*/ 788296 w 3630126"/>
              <a:gd name="connsiteY157" fmla="*/ 1310919 h 3991755"/>
              <a:gd name="connsiteX158" fmla="*/ 781152 w 3630126"/>
              <a:gd name="connsiteY158" fmla="*/ 1282344 h 3991755"/>
              <a:gd name="connsiteX159" fmla="*/ 754958 w 3630126"/>
              <a:gd name="connsiteY159" fmla="*/ 1246625 h 3991755"/>
              <a:gd name="connsiteX160" fmla="*/ 783533 w 3630126"/>
              <a:gd name="connsiteY160" fmla="*/ 1215669 h 3991755"/>
              <a:gd name="connsiteX161" fmla="*/ 747815 w 3630126"/>
              <a:gd name="connsiteY161" fmla="*/ 1218050 h 3991755"/>
              <a:gd name="connsiteX162" fmla="*/ 726383 w 3630126"/>
              <a:gd name="connsiteY162" fmla="*/ 1256150 h 3991755"/>
              <a:gd name="connsiteX163" fmla="*/ 728765 w 3630126"/>
              <a:gd name="connsiteY163" fmla="*/ 1301394 h 3991755"/>
              <a:gd name="connsiteX164" fmla="*/ 552552 w 3630126"/>
              <a:gd name="connsiteY164" fmla="*/ 1353781 h 3991755"/>
              <a:gd name="connsiteX165" fmla="*/ 507308 w 3630126"/>
              <a:gd name="connsiteY165" fmla="*/ 1468081 h 3991755"/>
              <a:gd name="connsiteX166" fmla="*/ 443015 w 3630126"/>
              <a:gd name="connsiteY166" fmla="*/ 1508563 h 3991755"/>
              <a:gd name="connsiteX167" fmla="*/ 388247 w 3630126"/>
              <a:gd name="connsiteY167" fmla="*/ 1510946 h 3991755"/>
              <a:gd name="connsiteX168" fmla="*/ 362053 w 3630126"/>
              <a:gd name="connsiteY168" fmla="*/ 1673347 h 3991755"/>
              <a:gd name="connsiteX169" fmla="*/ 371578 w 3630126"/>
              <a:gd name="connsiteY169" fmla="*/ 2411058 h 3991755"/>
              <a:gd name="connsiteX170" fmla="*/ 469209 w 3630126"/>
              <a:gd name="connsiteY170" fmla="*/ 2672996 h 3991755"/>
              <a:gd name="connsiteX171" fmla="*/ 364435 w 3630126"/>
              <a:gd name="connsiteY171" fmla="*/ 2939696 h 3991755"/>
              <a:gd name="connsiteX172" fmla="*/ 171553 w 3630126"/>
              <a:gd name="connsiteY172" fmla="*/ 3030183 h 3991755"/>
              <a:gd name="connsiteX173" fmla="*/ 154885 w 3630126"/>
              <a:gd name="connsiteY173" fmla="*/ 3058758 h 3991755"/>
              <a:gd name="connsiteX174" fmla="*/ 116785 w 3630126"/>
              <a:gd name="connsiteY174" fmla="*/ 3089715 h 3991755"/>
              <a:gd name="connsiteX175" fmla="*/ 28678 w 3630126"/>
              <a:gd name="connsiteY175" fmla="*/ 3234971 h 3991755"/>
              <a:gd name="connsiteX176" fmla="*/ 103 w 3630126"/>
              <a:gd name="connsiteY176" fmla="*/ 3327840 h 3991755"/>
              <a:gd name="connsiteX177" fmla="*/ 31060 w 3630126"/>
              <a:gd name="connsiteY177" fmla="*/ 3346890 h 3991755"/>
              <a:gd name="connsiteX178" fmla="*/ 138217 w 3630126"/>
              <a:gd name="connsiteY178" fmla="*/ 3339746 h 3991755"/>
              <a:gd name="connsiteX179" fmla="*/ 204891 w 3630126"/>
              <a:gd name="connsiteY179" fmla="*/ 3358796 h 3991755"/>
              <a:gd name="connsiteX180" fmla="*/ 285853 w 3630126"/>
              <a:gd name="connsiteY180" fmla="*/ 3365940 h 3991755"/>
              <a:gd name="connsiteX181" fmla="*/ 316810 w 3630126"/>
              <a:gd name="connsiteY181" fmla="*/ 3365940 h 3991755"/>
              <a:gd name="connsiteX182" fmla="*/ 326335 w 3630126"/>
              <a:gd name="connsiteY182" fmla="*/ 3401658 h 3991755"/>
              <a:gd name="connsiteX183" fmla="*/ 345384 w 3630126"/>
              <a:gd name="connsiteY183" fmla="*/ 3489765 h 3991755"/>
              <a:gd name="connsiteX184" fmla="*/ 338241 w 3630126"/>
              <a:gd name="connsiteY184" fmla="*/ 3539771 h 3991755"/>
              <a:gd name="connsiteX185" fmla="*/ 331097 w 3630126"/>
              <a:gd name="connsiteY185" fmla="*/ 3563583 h 3991755"/>
              <a:gd name="connsiteX186" fmla="*/ 333479 w 3630126"/>
              <a:gd name="connsiteY186" fmla="*/ 3604065 h 3991755"/>
              <a:gd name="connsiteX187" fmla="*/ 541124 w 3630126"/>
              <a:gd name="connsiteY18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636021 w 3630126"/>
              <a:gd name="connsiteY141" fmla="*/ 1365688 h 3991755"/>
              <a:gd name="connsiteX142" fmla="*/ 1616971 w 3630126"/>
              <a:gd name="connsiteY142" fmla="*/ 1375213 h 3991755"/>
              <a:gd name="connsiteX143" fmla="*/ 1550296 w 3630126"/>
              <a:gd name="connsiteY143" fmla="*/ 1370450 h 3991755"/>
              <a:gd name="connsiteX144" fmla="*/ 1495527 w 3630126"/>
              <a:gd name="connsiteY144" fmla="*/ 1315681 h 3991755"/>
              <a:gd name="connsiteX145" fmla="*/ 1402658 w 3630126"/>
              <a:gd name="connsiteY145" fmla="*/ 1320444 h 3991755"/>
              <a:gd name="connsiteX146" fmla="*/ 1347890 w 3630126"/>
              <a:gd name="connsiteY146" fmla="*/ 1282345 h 3991755"/>
              <a:gd name="connsiteX147" fmla="*/ 1312171 w 3630126"/>
              <a:gd name="connsiteY147" fmla="*/ 1315681 h 3991755"/>
              <a:gd name="connsiteX148" fmla="*/ 1281215 w 3630126"/>
              <a:gd name="connsiteY148" fmla="*/ 1308538 h 3991755"/>
              <a:gd name="connsiteX149" fmla="*/ 1231208 w 3630126"/>
              <a:gd name="connsiteY149" fmla="*/ 1318063 h 3991755"/>
              <a:gd name="connsiteX150" fmla="*/ 1190727 w 3630126"/>
              <a:gd name="connsiteY150" fmla="*/ 1306156 h 3991755"/>
              <a:gd name="connsiteX151" fmla="*/ 1159771 w 3630126"/>
              <a:gd name="connsiteY151" fmla="*/ 1275200 h 3991755"/>
              <a:gd name="connsiteX152" fmla="*/ 1038327 w 3630126"/>
              <a:gd name="connsiteY152" fmla="*/ 1282344 h 3991755"/>
              <a:gd name="connsiteX153" fmla="*/ 985940 w 3630126"/>
              <a:gd name="connsiteY153" fmla="*/ 1263294 h 3991755"/>
              <a:gd name="connsiteX154" fmla="*/ 924027 w 3630126"/>
              <a:gd name="connsiteY154" fmla="*/ 1289488 h 3991755"/>
              <a:gd name="connsiteX155" fmla="*/ 871640 w 3630126"/>
              <a:gd name="connsiteY155" fmla="*/ 1275200 h 3991755"/>
              <a:gd name="connsiteX156" fmla="*/ 816871 w 3630126"/>
              <a:gd name="connsiteY156" fmla="*/ 1279963 h 3991755"/>
              <a:gd name="connsiteX157" fmla="*/ 804965 w 3630126"/>
              <a:gd name="connsiteY157" fmla="*/ 1301394 h 3991755"/>
              <a:gd name="connsiteX158" fmla="*/ 788296 w 3630126"/>
              <a:gd name="connsiteY158" fmla="*/ 1310919 h 3991755"/>
              <a:gd name="connsiteX159" fmla="*/ 781152 w 3630126"/>
              <a:gd name="connsiteY159" fmla="*/ 1282344 h 3991755"/>
              <a:gd name="connsiteX160" fmla="*/ 754958 w 3630126"/>
              <a:gd name="connsiteY160" fmla="*/ 1246625 h 3991755"/>
              <a:gd name="connsiteX161" fmla="*/ 783533 w 3630126"/>
              <a:gd name="connsiteY161" fmla="*/ 1215669 h 3991755"/>
              <a:gd name="connsiteX162" fmla="*/ 747815 w 3630126"/>
              <a:gd name="connsiteY162" fmla="*/ 1218050 h 3991755"/>
              <a:gd name="connsiteX163" fmla="*/ 726383 w 3630126"/>
              <a:gd name="connsiteY163" fmla="*/ 1256150 h 3991755"/>
              <a:gd name="connsiteX164" fmla="*/ 728765 w 3630126"/>
              <a:gd name="connsiteY164" fmla="*/ 1301394 h 3991755"/>
              <a:gd name="connsiteX165" fmla="*/ 552552 w 3630126"/>
              <a:gd name="connsiteY165" fmla="*/ 1353781 h 3991755"/>
              <a:gd name="connsiteX166" fmla="*/ 507308 w 3630126"/>
              <a:gd name="connsiteY166" fmla="*/ 1468081 h 3991755"/>
              <a:gd name="connsiteX167" fmla="*/ 443015 w 3630126"/>
              <a:gd name="connsiteY167" fmla="*/ 1508563 h 3991755"/>
              <a:gd name="connsiteX168" fmla="*/ 388247 w 3630126"/>
              <a:gd name="connsiteY168" fmla="*/ 1510946 h 3991755"/>
              <a:gd name="connsiteX169" fmla="*/ 362053 w 3630126"/>
              <a:gd name="connsiteY169" fmla="*/ 1673347 h 3991755"/>
              <a:gd name="connsiteX170" fmla="*/ 371578 w 3630126"/>
              <a:gd name="connsiteY170" fmla="*/ 2411058 h 3991755"/>
              <a:gd name="connsiteX171" fmla="*/ 469209 w 3630126"/>
              <a:gd name="connsiteY171" fmla="*/ 2672996 h 3991755"/>
              <a:gd name="connsiteX172" fmla="*/ 364435 w 3630126"/>
              <a:gd name="connsiteY172" fmla="*/ 2939696 h 3991755"/>
              <a:gd name="connsiteX173" fmla="*/ 171553 w 3630126"/>
              <a:gd name="connsiteY173" fmla="*/ 3030183 h 3991755"/>
              <a:gd name="connsiteX174" fmla="*/ 154885 w 3630126"/>
              <a:gd name="connsiteY174" fmla="*/ 3058758 h 3991755"/>
              <a:gd name="connsiteX175" fmla="*/ 116785 w 3630126"/>
              <a:gd name="connsiteY175" fmla="*/ 3089715 h 3991755"/>
              <a:gd name="connsiteX176" fmla="*/ 28678 w 3630126"/>
              <a:gd name="connsiteY176" fmla="*/ 3234971 h 3991755"/>
              <a:gd name="connsiteX177" fmla="*/ 103 w 3630126"/>
              <a:gd name="connsiteY177" fmla="*/ 3327840 h 3991755"/>
              <a:gd name="connsiteX178" fmla="*/ 31060 w 3630126"/>
              <a:gd name="connsiteY178" fmla="*/ 3346890 h 3991755"/>
              <a:gd name="connsiteX179" fmla="*/ 138217 w 3630126"/>
              <a:gd name="connsiteY179" fmla="*/ 3339746 h 3991755"/>
              <a:gd name="connsiteX180" fmla="*/ 204891 w 3630126"/>
              <a:gd name="connsiteY180" fmla="*/ 3358796 h 3991755"/>
              <a:gd name="connsiteX181" fmla="*/ 285853 w 3630126"/>
              <a:gd name="connsiteY181" fmla="*/ 3365940 h 3991755"/>
              <a:gd name="connsiteX182" fmla="*/ 316810 w 3630126"/>
              <a:gd name="connsiteY182" fmla="*/ 3365940 h 3991755"/>
              <a:gd name="connsiteX183" fmla="*/ 326335 w 3630126"/>
              <a:gd name="connsiteY183" fmla="*/ 3401658 h 3991755"/>
              <a:gd name="connsiteX184" fmla="*/ 345384 w 3630126"/>
              <a:gd name="connsiteY184" fmla="*/ 3489765 h 3991755"/>
              <a:gd name="connsiteX185" fmla="*/ 338241 w 3630126"/>
              <a:gd name="connsiteY185" fmla="*/ 3539771 h 3991755"/>
              <a:gd name="connsiteX186" fmla="*/ 331097 w 3630126"/>
              <a:gd name="connsiteY186" fmla="*/ 3563583 h 3991755"/>
              <a:gd name="connsiteX187" fmla="*/ 333479 w 3630126"/>
              <a:gd name="connsiteY187" fmla="*/ 3604065 h 3991755"/>
              <a:gd name="connsiteX188" fmla="*/ 541124 w 3630126"/>
              <a:gd name="connsiteY18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636021 w 3630126"/>
              <a:gd name="connsiteY141" fmla="*/ 1365688 h 3991755"/>
              <a:gd name="connsiteX142" fmla="*/ 1616971 w 3630126"/>
              <a:gd name="connsiteY142" fmla="*/ 1375213 h 3991755"/>
              <a:gd name="connsiteX143" fmla="*/ 1550296 w 3630126"/>
              <a:gd name="connsiteY143" fmla="*/ 1370450 h 3991755"/>
              <a:gd name="connsiteX144" fmla="*/ 1495527 w 3630126"/>
              <a:gd name="connsiteY144" fmla="*/ 1315681 h 3991755"/>
              <a:gd name="connsiteX145" fmla="*/ 1402658 w 3630126"/>
              <a:gd name="connsiteY145" fmla="*/ 1320444 h 3991755"/>
              <a:gd name="connsiteX146" fmla="*/ 1347890 w 3630126"/>
              <a:gd name="connsiteY146" fmla="*/ 1282345 h 3991755"/>
              <a:gd name="connsiteX147" fmla="*/ 1312171 w 3630126"/>
              <a:gd name="connsiteY147" fmla="*/ 1315681 h 3991755"/>
              <a:gd name="connsiteX148" fmla="*/ 1281215 w 3630126"/>
              <a:gd name="connsiteY148" fmla="*/ 1308538 h 3991755"/>
              <a:gd name="connsiteX149" fmla="*/ 1231208 w 3630126"/>
              <a:gd name="connsiteY149" fmla="*/ 1318063 h 3991755"/>
              <a:gd name="connsiteX150" fmla="*/ 1190727 w 3630126"/>
              <a:gd name="connsiteY150" fmla="*/ 1306156 h 3991755"/>
              <a:gd name="connsiteX151" fmla="*/ 1159771 w 3630126"/>
              <a:gd name="connsiteY151" fmla="*/ 1275200 h 3991755"/>
              <a:gd name="connsiteX152" fmla="*/ 1038327 w 3630126"/>
              <a:gd name="connsiteY152" fmla="*/ 1282344 h 3991755"/>
              <a:gd name="connsiteX153" fmla="*/ 985940 w 3630126"/>
              <a:gd name="connsiteY153" fmla="*/ 1263294 h 3991755"/>
              <a:gd name="connsiteX154" fmla="*/ 924027 w 3630126"/>
              <a:gd name="connsiteY154" fmla="*/ 1289488 h 3991755"/>
              <a:gd name="connsiteX155" fmla="*/ 871640 w 3630126"/>
              <a:gd name="connsiteY155" fmla="*/ 1275200 h 3991755"/>
              <a:gd name="connsiteX156" fmla="*/ 816871 w 3630126"/>
              <a:gd name="connsiteY156" fmla="*/ 1279963 h 3991755"/>
              <a:gd name="connsiteX157" fmla="*/ 804965 w 3630126"/>
              <a:gd name="connsiteY157" fmla="*/ 1301394 h 3991755"/>
              <a:gd name="connsiteX158" fmla="*/ 788296 w 3630126"/>
              <a:gd name="connsiteY158" fmla="*/ 1310919 h 3991755"/>
              <a:gd name="connsiteX159" fmla="*/ 781152 w 3630126"/>
              <a:gd name="connsiteY159" fmla="*/ 1282344 h 3991755"/>
              <a:gd name="connsiteX160" fmla="*/ 754958 w 3630126"/>
              <a:gd name="connsiteY160" fmla="*/ 1246625 h 3991755"/>
              <a:gd name="connsiteX161" fmla="*/ 783533 w 3630126"/>
              <a:gd name="connsiteY161" fmla="*/ 1215669 h 3991755"/>
              <a:gd name="connsiteX162" fmla="*/ 747815 w 3630126"/>
              <a:gd name="connsiteY162" fmla="*/ 1218050 h 3991755"/>
              <a:gd name="connsiteX163" fmla="*/ 726383 w 3630126"/>
              <a:gd name="connsiteY163" fmla="*/ 1256150 h 3991755"/>
              <a:gd name="connsiteX164" fmla="*/ 728765 w 3630126"/>
              <a:gd name="connsiteY164" fmla="*/ 1301394 h 3991755"/>
              <a:gd name="connsiteX165" fmla="*/ 552552 w 3630126"/>
              <a:gd name="connsiteY165" fmla="*/ 1353781 h 3991755"/>
              <a:gd name="connsiteX166" fmla="*/ 507308 w 3630126"/>
              <a:gd name="connsiteY166" fmla="*/ 1468081 h 3991755"/>
              <a:gd name="connsiteX167" fmla="*/ 443015 w 3630126"/>
              <a:gd name="connsiteY167" fmla="*/ 1508563 h 3991755"/>
              <a:gd name="connsiteX168" fmla="*/ 388247 w 3630126"/>
              <a:gd name="connsiteY168" fmla="*/ 1510946 h 3991755"/>
              <a:gd name="connsiteX169" fmla="*/ 362053 w 3630126"/>
              <a:gd name="connsiteY169" fmla="*/ 1673347 h 3991755"/>
              <a:gd name="connsiteX170" fmla="*/ 371578 w 3630126"/>
              <a:gd name="connsiteY170" fmla="*/ 2411058 h 3991755"/>
              <a:gd name="connsiteX171" fmla="*/ 469209 w 3630126"/>
              <a:gd name="connsiteY171" fmla="*/ 2672996 h 3991755"/>
              <a:gd name="connsiteX172" fmla="*/ 364435 w 3630126"/>
              <a:gd name="connsiteY172" fmla="*/ 2939696 h 3991755"/>
              <a:gd name="connsiteX173" fmla="*/ 171553 w 3630126"/>
              <a:gd name="connsiteY173" fmla="*/ 3030183 h 3991755"/>
              <a:gd name="connsiteX174" fmla="*/ 154885 w 3630126"/>
              <a:gd name="connsiteY174" fmla="*/ 3058758 h 3991755"/>
              <a:gd name="connsiteX175" fmla="*/ 116785 w 3630126"/>
              <a:gd name="connsiteY175" fmla="*/ 3089715 h 3991755"/>
              <a:gd name="connsiteX176" fmla="*/ 28678 w 3630126"/>
              <a:gd name="connsiteY176" fmla="*/ 3234971 h 3991755"/>
              <a:gd name="connsiteX177" fmla="*/ 103 w 3630126"/>
              <a:gd name="connsiteY177" fmla="*/ 3327840 h 3991755"/>
              <a:gd name="connsiteX178" fmla="*/ 31060 w 3630126"/>
              <a:gd name="connsiteY178" fmla="*/ 3346890 h 3991755"/>
              <a:gd name="connsiteX179" fmla="*/ 138217 w 3630126"/>
              <a:gd name="connsiteY179" fmla="*/ 3339746 h 3991755"/>
              <a:gd name="connsiteX180" fmla="*/ 204891 w 3630126"/>
              <a:gd name="connsiteY180" fmla="*/ 3358796 h 3991755"/>
              <a:gd name="connsiteX181" fmla="*/ 285853 w 3630126"/>
              <a:gd name="connsiteY181" fmla="*/ 3365940 h 3991755"/>
              <a:gd name="connsiteX182" fmla="*/ 316810 w 3630126"/>
              <a:gd name="connsiteY182" fmla="*/ 3365940 h 3991755"/>
              <a:gd name="connsiteX183" fmla="*/ 326335 w 3630126"/>
              <a:gd name="connsiteY183" fmla="*/ 3401658 h 3991755"/>
              <a:gd name="connsiteX184" fmla="*/ 345384 w 3630126"/>
              <a:gd name="connsiteY184" fmla="*/ 3489765 h 3991755"/>
              <a:gd name="connsiteX185" fmla="*/ 338241 w 3630126"/>
              <a:gd name="connsiteY185" fmla="*/ 3539771 h 3991755"/>
              <a:gd name="connsiteX186" fmla="*/ 331097 w 3630126"/>
              <a:gd name="connsiteY186" fmla="*/ 3563583 h 3991755"/>
              <a:gd name="connsiteX187" fmla="*/ 333479 w 3630126"/>
              <a:gd name="connsiteY187" fmla="*/ 3604065 h 3991755"/>
              <a:gd name="connsiteX188" fmla="*/ 541124 w 3630126"/>
              <a:gd name="connsiteY18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636021 w 3630126"/>
              <a:gd name="connsiteY141" fmla="*/ 1365688 h 3991755"/>
              <a:gd name="connsiteX142" fmla="*/ 1616971 w 3630126"/>
              <a:gd name="connsiteY142" fmla="*/ 1375213 h 3991755"/>
              <a:gd name="connsiteX143" fmla="*/ 1583633 w 3630126"/>
              <a:gd name="connsiteY143" fmla="*/ 1363306 h 3991755"/>
              <a:gd name="connsiteX144" fmla="*/ 1550296 w 3630126"/>
              <a:gd name="connsiteY144" fmla="*/ 1370450 h 3991755"/>
              <a:gd name="connsiteX145" fmla="*/ 1495527 w 3630126"/>
              <a:gd name="connsiteY145" fmla="*/ 1315681 h 3991755"/>
              <a:gd name="connsiteX146" fmla="*/ 1402658 w 3630126"/>
              <a:gd name="connsiteY146" fmla="*/ 1320444 h 3991755"/>
              <a:gd name="connsiteX147" fmla="*/ 1347890 w 3630126"/>
              <a:gd name="connsiteY147" fmla="*/ 1282345 h 3991755"/>
              <a:gd name="connsiteX148" fmla="*/ 1312171 w 3630126"/>
              <a:gd name="connsiteY148" fmla="*/ 1315681 h 3991755"/>
              <a:gd name="connsiteX149" fmla="*/ 1281215 w 3630126"/>
              <a:gd name="connsiteY149" fmla="*/ 1308538 h 3991755"/>
              <a:gd name="connsiteX150" fmla="*/ 1231208 w 3630126"/>
              <a:gd name="connsiteY150" fmla="*/ 1318063 h 3991755"/>
              <a:gd name="connsiteX151" fmla="*/ 1190727 w 3630126"/>
              <a:gd name="connsiteY151" fmla="*/ 1306156 h 3991755"/>
              <a:gd name="connsiteX152" fmla="*/ 1159771 w 3630126"/>
              <a:gd name="connsiteY152" fmla="*/ 1275200 h 3991755"/>
              <a:gd name="connsiteX153" fmla="*/ 1038327 w 3630126"/>
              <a:gd name="connsiteY153" fmla="*/ 1282344 h 3991755"/>
              <a:gd name="connsiteX154" fmla="*/ 985940 w 3630126"/>
              <a:gd name="connsiteY154" fmla="*/ 1263294 h 3991755"/>
              <a:gd name="connsiteX155" fmla="*/ 924027 w 3630126"/>
              <a:gd name="connsiteY155" fmla="*/ 1289488 h 3991755"/>
              <a:gd name="connsiteX156" fmla="*/ 871640 w 3630126"/>
              <a:gd name="connsiteY156" fmla="*/ 1275200 h 3991755"/>
              <a:gd name="connsiteX157" fmla="*/ 816871 w 3630126"/>
              <a:gd name="connsiteY157" fmla="*/ 1279963 h 3991755"/>
              <a:gd name="connsiteX158" fmla="*/ 804965 w 3630126"/>
              <a:gd name="connsiteY158" fmla="*/ 1301394 h 3991755"/>
              <a:gd name="connsiteX159" fmla="*/ 788296 w 3630126"/>
              <a:gd name="connsiteY159" fmla="*/ 1310919 h 3991755"/>
              <a:gd name="connsiteX160" fmla="*/ 781152 w 3630126"/>
              <a:gd name="connsiteY160" fmla="*/ 1282344 h 3991755"/>
              <a:gd name="connsiteX161" fmla="*/ 754958 w 3630126"/>
              <a:gd name="connsiteY161" fmla="*/ 1246625 h 3991755"/>
              <a:gd name="connsiteX162" fmla="*/ 783533 w 3630126"/>
              <a:gd name="connsiteY162" fmla="*/ 1215669 h 3991755"/>
              <a:gd name="connsiteX163" fmla="*/ 747815 w 3630126"/>
              <a:gd name="connsiteY163" fmla="*/ 1218050 h 3991755"/>
              <a:gd name="connsiteX164" fmla="*/ 726383 w 3630126"/>
              <a:gd name="connsiteY164" fmla="*/ 1256150 h 3991755"/>
              <a:gd name="connsiteX165" fmla="*/ 728765 w 3630126"/>
              <a:gd name="connsiteY165" fmla="*/ 1301394 h 3991755"/>
              <a:gd name="connsiteX166" fmla="*/ 552552 w 3630126"/>
              <a:gd name="connsiteY166" fmla="*/ 1353781 h 3991755"/>
              <a:gd name="connsiteX167" fmla="*/ 507308 w 3630126"/>
              <a:gd name="connsiteY167" fmla="*/ 1468081 h 3991755"/>
              <a:gd name="connsiteX168" fmla="*/ 443015 w 3630126"/>
              <a:gd name="connsiteY168" fmla="*/ 1508563 h 3991755"/>
              <a:gd name="connsiteX169" fmla="*/ 388247 w 3630126"/>
              <a:gd name="connsiteY169" fmla="*/ 1510946 h 3991755"/>
              <a:gd name="connsiteX170" fmla="*/ 362053 w 3630126"/>
              <a:gd name="connsiteY170" fmla="*/ 1673347 h 3991755"/>
              <a:gd name="connsiteX171" fmla="*/ 371578 w 3630126"/>
              <a:gd name="connsiteY171" fmla="*/ 2411058 h 3991755"/>
              <a:gd name="connsiteX172" fmla="*/ 469209 w 3630126"/>
              <a:gd name="connsiteY172" fmla="*/ 2672996 h 3991755"/>
              <a:gd name="connsiteX173" fmla="*/ 364435 w 3630126"/>
              <a:gd name="connsiteY173" fmla="*/ 2939696 h 3991755"/>
              <a:gd name="connsiteX174" fmla="*/ 171553 w 3630126"/>
              <a:gd name="connsiteY174" fmla="*/ 3030183 h 3991755"/>
              <a:gd name="connsiteX175" fmla="*/ 154885 w 3630126"/>
              <a:gd name="connsiteY175" fmla="*/ 3058758 h 3991755"/>
              <a:gd name="connsiteX176" fmla="*/ 116785 w 3630126"/>
              <a:gd name="connsiteY176" fmla="*/ 3089715 h 3991755"/>
              <a:gd name="connsiteX177" fmla="*/ 28678 w 3630126"/>
              <a:gd name="connsiteY177" fmla="*/ 3234971 h 3991755"/>
              <a:gd name="connsiteX178" fmla="*/ 103 w 3630126"/>
              <a:gd name="connsiteY178" fmla="*/ 3327840 h 3991755"/>
              <a:gd name="connsiteX179" fmla="*/ 31060 w 3630126"/>
              <a:gd name="connsiteY179" fmla="*/ 3346890 h 3991755"/>
              <a:gd name="connsiteX180" fmla="*/ 138217 w 3630126"/>
              <a:gd name="connsiteY180" fmla="*/ 3339746 h 3991755"/>
              <a:gd name="connsiteX181" fmla="*/ 204891 w 3630126"/>
              <a:gd name="connsiteY181" fmla="*/ 3358796 h 3991755"/>
              <a:gd name="connsiteX182" fmla="*/ 285853 w 3630126"/>
              <a:gd name="connsiteY182" fmla="*/ 3365940 h 3991755"/>
              <a:gd name="connsiteX183" fmla="*/ 316810 w 3630126"/>
              <a:gd name="connsiteY183" fmla="*/ 3365940 h 3991755"/>
              <a:gd name="connsiteX184" fmla="*/ 326335 w 3630126"/>
              <a:gd name="connsiteY184" fmla="*/ 3401658 h 3991755"/>
              <a:gd name="connsiteX185" fmla="*/ 345384 w 3630126"/>
              <a:gd name="connsiteY185" fmla="*/ 3489765 h 3991755"/>
              <a:gd name="connsiteX186" fmla="*/ 338241 w 3630126"/>
              <a:gd name="connsiteY186" fmla="*/ 3539771 h 3991755"/>
              <a:gd name="connsiteX187" fmla="*/ 331097 w 3630126"/>
              <a:gd name="connsiteY187" fmla="*/ 3563583 h 3991755"/>
              <a:gd name="connsiteX188" fmla="*/ 333479 w 3630126"/>
              <a:gd name="connsiteY188" fmla="*/ 3604065 h 3991755"/>
              <a:gd name="connsiteX189" fmla="*/ 541124 w 3630126"/>
              <a:gd name="connsiteY189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636021 w 3630126"/>
              <a:gd name="connsiteY141" fmla="*/ 1365688 h 3991755"/>
              <a:gd name="connsiteX142" fmla="*/ 1616971 w 3630126"/>
              <a:gd name="connsiteY142" fmla="*/ 1375213 h 3991755"/>
              <a:gd name="connsiteX143" fmla="*/ 1583633 w 3630126"/>
              <a:gd name="connsiteY143" fmla="*/ 1363306 h 3991755"/>
              <a:gd name="connsiteX144" fmla="*/ 1550296 w 3630126"/>
              <a:gd name="connsiteY144" fmla="*/ 1370450 h 3991755"/>
              <a:gd name="connsiteX145" fmla="*/ 1495527 w 3630126"/>
              <a:gd name="connsiteY145" fmla="*/ 1315681 h 3991755"/>
              <a:gd name="connsiteX146" fmla="*/ 1457427 w 3630126"/>
              <a:gd name="connsiteY146" fmla="*/ 1341875 h 3991755"/>
              <a:gd name="connsiteX147" fmla="*/ 1402658 w 3630126"/>
              <a:gd name="connsiteY147" fmla="*/ 1320444 h 3991755"/>
              <a:gd name="connsiteX148" fmla="*/ 1347890 w 3630126"/>
              <a:gd name="connsiteY148" fmla="*/ 1282345 h 3991755"/>
              <a:gd name="connsiteX149" fmla="*/ 1312171 w 3630126"/>
              <a:gd name="connsiteY149" fmla="*/ 1315681 h 3991755"/>
              <a:gd name="connsiteX150" fmla="*/ 1281215 w 3630126"/>
              <a:gd name="connsiteY150" fmla="*/ 1308538 h 3991755"/>
              <a:gd name="connsiteX151" fmla="*/ 1231208 w 3630126"/>
              <a:gd name="connsiteY151" fmla="*/ 1318063 h 3991755"/>
              <a:gd name="connsiteX152" fmla="*/ 1190727 w 3630126"/>
              <a:gd name="connsiteY152" fmla="*/ 1306156 h 3991755"/>
              <a:gd name="connsiteX153" fmla="*/ 1159771 w 3630126"/>
              <a:gd name="connsiteY153" fmla="*/ 1275200 h 3991755"/>
              <a:gd name="connsiteX154" fmla="*/ 1038327 w 3630126"/>
              <a:gd name="connsiteY154" fmla="*/ 1282344 h 3991755"/>
              <a:gd name="connsiteX155" fmla="*/ 985940 w 3630126"/>
              <a:gd name="connsiteY155" fmla="*/ 1263294 h 3991755"/>
              <a:gd name="connsiteX156" fmla="*/ 924027 w 3630126"/>
              <a:gd name="connsiteY156" fmla="*/ 1289488 h 3991755"/>
              <a:gd name="connsiteX157" fmla="*/ 871640 w 3630126"/>
              <a:gd name="connsiteY157" fmla="*/ 1275200 h 3991755"/>
              <a:gd name="connsiteX158" fmla="*/ 816871 w 3630126"/>
              <a:gd name="connsiteY158" fmla="*/ 1279963 h 3991755"/>
              <a:gd name="connsiteX159" fmla="*/ 804965 w 3630126"/>
              <a:gd name="connsiteY159" fmla="*/ 1301394 h 3991755"/>
              <a:gd name="connsiteX160" fmla="*/ 788296 w 3630126"/>
              <a:gd name="connsiteY160" fmla="*/ 1310919 h 3991755"/>
              <a:gd name="connsiteX161" fmla="*/ 781152 w 3630126"/>
              <a:gd name="connsiteY161" fmla="*/ 1282344 h 3991755"/>
              <a:gd name="connsiteX162" fmla="*/ 754958 w 3630126"/>
              <a:gd name="connsiteY162" fmla="*/ 1246625 h 3991755"/>
              <a:gd name="connsiteX163" fmla="*/ 783533 w 3630126"/>
              <a:gd name="connsiteY163" fmla="*/ 1215669 h 3991755"/>
              <a:gd name="connsiteX164" fmla="*/ 747815 w 3630126"/>
              <a:gd name="connsiteY164" fmla="*/ 1218050 h 3991755"/>
              <a:gd name="connsiteX165" fmla="*/ 726383 w 3630126"/>
              <a:gd name="connsiteY165" fmla="*/ 1256150 h 3991755"/>
              <a:gd name="connsiteX166" fmla="*/ 728765 w 3630126"/>
              <a:gd name="connsiteY166" fmla="*/ 1301394 h 3991755"/>
              <a:gd name="connsiteX167" fmla="*/ 552552 w 3630126"/>
              <a:gd name="connsiteY167" fmla="*/ 1353781 h 3991755"/>
              <a:gd name="connsiteX168" fmla="*/ 507308 w 3630126"/>
              <a:gd name="connsiteY168" fmla="*/ 1468081 h 3991755"/>
              <a:gd name="connsiteX169" fmla="*/ 443015 w 3630126"/>
              <a:gd name="connsiteY169" fmla="*/ 1508563 h 3991755"/>
              <a:gd name="connsiteX170" fmla="*/ 388247 w 3630126"/>
              <a:gd name="connsiteY170" fmla="*/ 1510946 h 3991755"/>
              <a:gd name="connsiteX171" fmla="*/ 362053 w 3630126"/>
              <a:gd name="connsiteY171" fmla="*/ 1673347 h 3991755"/>
              <a:gd name="connsiteX172" fmla="*/ 371578 w 3630126"/>
              <a:gd name="connsiteY172" fmla="*/ 2411058 h 3991755"/>
              <a:gd name="connsiteX173" fmla="*/ 469209 w 3630126"/>
              <a:gd name="connsiteY173" fmla="*/ 2672996 h 3991755"/>
              <a:gd name="connsiteX174" fmla="*/ 364435 w 3630126"/>
              <a:gd name="connsiteY174" fmla="*/ 2939696 h 3991755"/>
              <a:gd name="connsiteX175" fmla="*/ 171553 w 3630126"/>
              <a:gd name="connsiteY175" fmla="*/ 3030183 h 3991755"/>
              <a:gd name="connsiteX176" fmla="*/ 154885 w 3630126"/>
              <a:gd name="connsiteY176" fmla="*/ 3058758 h 3991755"/>
              <a:gd name="connsiteX177" fmla="*/ 116785 w 3630126"/>
              <a:gd name="connsiteY177" fmla="*/ 3089715 h 3991755"/>
              <a:gd name="connsiteX178" fmla="*/ 28678 w 3630126"/>
              <a:gd name="connsiteY178" fmla="*/ 3234971 h 3991755"/>
              <a:gd name="connsiteX179" fmla="*/ 103 w 3630126"/>
              <a:gd name="connsiteY179" fmla="*/ 3327840 h 3991755"/>
              <a:gd name="connsiteX180" fmla="*/ 31060 w 3630126"/>
              <a:gd name="connsiteY180" fmla="*/ 3346890 h 3991755"/>
              <a:gd name="connsiteX181" fmla="*/ 138217 w 3630126"/>
              <a:gd name="connsiteY181" fmla="*/ 3339746 h 3991755"/>
              <a:gd name="connsiteX182" fmla="*/ 204891 w 3630126"/>
              <a:gd name="connsiteY182" fmla="*/ 3358796 h 3991755"/>
              <a:gd name="connsiteX183" fmla="*/ 285853 w 3630126"/>
              <a:gd name="connsiteY183" fmla="*/ 3365940 h 3991755"/>
              <a:gd name="connsiteX184" fmla="*/ 316810 w 3630126"/>
              <a:gd name="connsiteY184" fmla="*/ 3365940 h 3991755"/>
              <a:gd name="connsiteX185" fmla="*/ 326335 w 3630126"/>
              <a:gd name="connsiteY185" fmla="*/ 3401658 h 3991755"/>
              <a:gd name="connsiteX186" fmla="*/ 345384 w 3630126"/>
              <a:gd name="connsiteY186" fmla="*/ 3489765 h 3991755"/>
              <a:gd name="connsiteX187" fmla="*/ 338241 w 3630126"/>
              <a:gd name="connsiteY187" fmla="*/ 3539771 h 3991755"/>
              <a:gd name="connsiteX188" fmla="*/ 331097 w 3630126"/>
              <a:gd name="connsiteY188" fmla="*/ 3563583 h 3991755"/>
              <a:gd name="connsiteX189" fmla="*/ 333479 w 3630126"/>
              <a:gd name="connsiteY189" fmla="*/ 3604065 h 3991755"/>
              <a:gd name="connsiteX190" fmla="*/ 541124 w 3630126"/>
              <a:gd name="connsiteY19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6502 w 3630126"/>
              <a:gd name="connsiteY139" fmla="*/ 1353781 h 3991755"/>
              <a:gd name="connsiteX140" fmla="*/ 1690790 w 3630126"/>
              <a:gd name="connsiteY140" fmla="*/ 1396644 h 3991755"/>
              <a:gd name="connsiteX141" fmla="*/ 1636021 w 3630126"/>
              <a:gd name="connsiteY141" fmla="*/ 1365688 h 3991755"/>
              <a:gd name="connsiteX142" fmla="*/ 1616971 w 3630126"/>
              <a:gd name="connsiteY142" fmla="*/ 1375213 h 3991755"/>
              <a:gd name="connsiteX143" fmla="*/ 1583633 w 3630126"/>
              <a:gd name="connsiteY143" fmla="*/ 1363306 h 3991755"/>
              <a:gd name="connsiteX144" fmla="*/ 1550296 w 3630126"/>
              <a:gd name="connsiteY144" fmla="*/ 1370450 h 3991755"/>
              <a:gd name="connsiteX145" fmla="*/ 1495527 w 3630126"/>
              <a:gd name="connsiteY145" fmla="*/ 1315681 h 3991755"/>
              <a:gd name="connsiteX146" fmla="*/ 1457427 w 3630126"/>
              <a:gd name="connsiteY146" fmla="*/ 1341875 h 3991755"/>
              <a:gd name="connsiteX147" fmla="*/ 1402658 w 3630126"/>
              <a:gd name="connsiteY147" fmla="*/ 1320444 h 3991755"/>
              <a:gd name="connsiteX148" fmla="*/ 1376465 w 3630126"/>
              <a:gd name="connsiteY148" fmla="*/ 1308538 h 3991755"/>
              <a:gd name="connsiteX149" fmla="*/ 1347890 w 3630126"/>
              <a:gd name="connsiteY149" fmla="*/ 1282345 h 3991755"/>
              <a:gd name="connsiteX150" fmla="*/ 1312171 w 3630126"/>
              <a:gd name="connsiteY150" fmla="*/ 1315681 h 3991755"/>
              <a:gd name="connsiteX151" fmla="*/ 1281215 w 3630126"/>
              <a:gd name="connsiteY151" fmla="*/ 1308538 h 3991755"/>
              <a:gd name="connsiteX152" fmla="*/ 1231208 w 3630126"/>
              <a:gd name="connsiteY152" fmla="*/ 1318063 h 3991755"/>
              <a:gd name="connsiteX153" fmla="*/ 1190727 w 3630126"/>
              <a:gd name="connsiteY153" fmla="*/ 1306156 h 3991755"/>
              <a:gd name="connsiteX154" fmla="*/ 1159771 w 3630126"/>
              <a:gd name="connsiteY154" fmla="*/ 1275200 h 3991755"/>
              <a:gd name="connsiteX155" fmla="*/ 1038327 w 3630126"/>
              <a:gd name="connsiteY155" fmla="*/ 1282344 h 3991755"/>
              <a:gd name="connsiteX156" fmla="*/ 985940 w 3630126"/>
              <a:gd name="connsiteY156" fmla="*/ 1263294 h 3991755"/>
              <a:gd name="connsiteX157" fmla="*/ 924027 w 3630126"/>
              <a:gd name="connsiteY157" fmla="*/ 1289488 h 3991755"/>
              <a:gd name="connsiteX158" fmla="*/ 871640 w 3630126"/>
              <a:gd name="connsiteY158" fmla="*/ 1275200 h 3991755"/>
              <a:gd name="connsiteX159" fmla="*/ 816871 w 3630126"/>
              <a:gd name="connsiteY159" fmla="*/ 1279963 h 3991755"/>
              <a:gd name="connsiteX160" fmla="*/ 804965 w 3630126"/>
              <a:gd name="connsiteY160" fmla="*/ 1301394 h 3991755"/>
              <a:gd name="connsiteX161" fmla="*/ 788296 w 3630126"/>
              <a:gd name="connsiteY161" fmla="*/ 1310919 h 3991755"/>
              <a:gd name="connsiteX162" fmla="*/ 781152 w 3630126"/>
              <a:gd name="connsiteY162" fmla="*/ 1282344 h 3991755"/>
              <a:gd name="connsiteX163" fmla="*/ 754958 w 3630126"/>
              <a:gd name="connsiteY163" fmla="*/ 1246625 h 3991755"/>
              <a:gd name="connsiteX164" fmla="*/ 783533 w 3630126"/>
              <a:gd name="connsiteY164" fmla="*/ 1215669 h 3991755"/>
              <a:gd name="connsiteX165" fmla="*/ 747815 w 3630126"/>
              <a:gd name="connsiteY165" fmla="*/ 1218050 h 3991755"/>
              <a:gd name="connsiteX166" fmla="*/ 726383 w 3630126"/>
              <a:gd name="connsiteY166" fmla="*/ 1256150 h 3991755"/>
              <a:gd name="connsiteX167" fmla="*/ 728765 w 3630126"/>
              <a:gd name="connsiteY167" fmla="*/ 1301394 h 3991755"/>
              <a:gd name="connsiteX168" fmla="*/ 552552 w 3630126"/>
              <a:gd name="connsiteY168" fmla="*/ 1353781 h 3991755"/>
              <a:gd name="connsiteX169" fmla="*/ 507308 w 3630126"/>
              <a:gd name="connsiteY169" fmla="*/ 1468081 h 3991755"/>
              <a:gd name="connsiteX170" fmla="*/ 443015 w 3630126"/>
              <a:gd name="connsiteY170" fmla="*/ 1508563 h 3991755"/>
              <a:gd name="connsiteX171" fmla="*/ 388247 w 3630126"/>
              <a:gd name="connsiteY171" fmla="*/ 1510946 h 3991755"/>
              <a:gd name="connsiteX172" fmla="*/ 362053 w 3630126"/>
              <a:gd name="connsiteY172" fmla="*/ 1673347 h 3991755"/>
              <a:gd name="connsiteX173" fmla="*/ 371578 w 3630126"/>
              <a:gd name="connsiteY173" fmla="*/ 2411058 h 3991755"/>
              <a:gd name="connsiteX174" fmla="*/ 469209 w 3630126"/>
              <a:gd name="connsiteY174" fmla="*/ 2672996 h 3991755"/>
              <a:gd name="connsiteX175" fmla="*/ 364435 w 3630126"/>
              <a:gd name="connsiteY175" fmla="*/ 2939696 h 3991755"/>
              <a:gd name="connsiteX176" fmla="*/ 171553 w 3630126"/>
              <a:gd name="connsiteY176" fmla="*/ 3030183 h 3991755"/>
              <a:gd name="connsiteX177" fmla="*/ 154885 w 3630126"/>
              <a:gd name="connsiteY177" fmla="*/ 3058758 h 3991755"/>
              <a:gd name="connsiteX178" fmla="*/ 116785 w 3630126"/>
              <a:gd name="connsiteY178" fmla="*/ 3089715 h 3991755"/>
              <a:gd name="connsiteX179" fmla="*/ 28678 w 3630126"/>
              <a:gd name="connsiteY179" fmla="*/ 3234971 h 3991755"/>
              <a:gd name="connsiteX180" fmla="*/ 103 w 3630126"/>
              <a:gd name="connsiteY180" fmla="*/ 3327840 h 3991755"/>
              <a:gd name="connsiteX181" fmla="*/ 31060 w 3630126"/>
              <a:gd name="connsiteY181" fmla="*/ 3346890 h 3991755"/>
              <a:gd name="connsiteX182" fmla="*/ 138217 w 3630126"/>
              <a:gd name="connsiteY182" fmla="*/ 3339746 h 3991755"/>
              <a:gd name="connsiteX183" fmla="*/ 204891 w 3630126"/>
              <a:gd name="connsiteY183" fmla="*/ 3358796 h 3991755"/>
              <a:gd name="connsiteX184" fmla="*/ 285853 w 3630126"/>
              <a:gd name="connsiteY184" fmla="*/ 3365940 h 3991755"/>
              <a:gd name="connsiteX185" fmla="*/ 316810 w 3630126"/>
              <a:gd name="connsiteY185" fmla="*/ 3365940 h 3991755"/>
              <a:gd name="connsiteX186" fmla="*/ 326335 w 3630126"/>
              <a:gd name="connsiteY186" fmla="*/ 3401658 h 3991755"/>
              <a:gd name="connsiteX187" fmla="*/ 345384 w 3630126"/>
              <a:gd name="connsiteY187" fmla="*/ 3489765 h 3991755"/>
              <a:gd name="connsiteX188" fmla="*/ 338241 w 3630126"/>
              <a:gd name="connsiteY188" fmla="*/ 3539771 h 3991755"/>
              <a:gd name="connsiteX189" fmla="*/ 331097 w 3630126"/>
              <a:gd name="connsiteY189" fmla="*/ 3563583 h 3991755"/>
              <a:gd name="connsiteX190" fmla="*/ 333479 w 3630126"/>
              <a:gd name="connsiteY190" fmla="*/ 3604065 h 3991755"/>
              <a:gd name="connsiteX191" fmla="*/ 541124 w 3630126"/>
              <a:gd name="connsiteY19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495527 w 3630126"/>
              <a:gd name="connsiteY146" fmla="*/ 1315681 h 3991755"/>
              <a:gd name="connsiteX147" fmla="*/ 1457427 w 3630126"/>
              <a:gd name="connsiteY147" fmla="*/ 1341875 h 3991755"/>
              <a:gd name="connsiteX148" fmla="*/ 1402658 w 3630126"/>
              <a:gd name="connsiteY148" fmla="*/ 1320444 h 3991755"/>
              <a:gd name="connsiteX149" fmla="*/ 1376465 w 3630126"/>
              <a:gd name="connsiteY149" fmla="*/ 1308538 h 3991755"/>
              <a:gd name="connsiteX150" fmla="*/ 1347890 w 3630126"/>
              <a:gd name="connsiteY150" fmla="*/ 1282345 h 3991755"/>
              <a:gd name="connsiteX151" fmla="*/ 1312171 w 3630126"/>
              <a:gd name="connsiteY151" fmla="*/ 1315681 h 3991755"/>
              <a:gd name="connsiteX152" fmla="*/ 1281215 w 3630126"/>
              <a:gd name="connsiteY152" fmla="*/ 1308538 h 3991755"/>
              <a:gd name="connsiteX153" fmla="*/ 1231208 w 3630126"/>
              <a:gd name="connsiteY153" fmla="*/ 1318063 h 3991755"/>
              <a:gd name="connsiteX154" fmla="*/ 1190727 w 3630126"/>
              <a:gd name="connsiteY154" fmla="*/ 1306156 h 3991755"/>
              <a:gd name="connsiteX155" fmla="*/ 1159771 w 3630126"/>
              <a:gd name="connsiteY155" fmla="*/ 1275200 h 3991755"/>
              <a:gd name="connsiteX156" fmla="*/ 1038327 w 3630126"/>
              <a:gd name="connsiteY156" fmla="*/ 1282344 h 3991755"/>
              <a:gd name="connsiteX157" fmla="*/ 985940 w 3630126"/>
              <a:gd name="connsiteY157" fmla="*/ 1263294 h 3991755"/>
              <a:gd name="connsiteX158" fmla="*/ 924027 w 3630126"/>
              <a:gd name="connsiteY158" fmla="*/ 1289488 h 3991755"/>
              <a:gd name="connsiteX159" fmla="*/ 871640 w 3630126"/>
              <a:gd name="connsiteY159" fmla="*/ 1275200 h 3991755"/>
              <a:gd name="connsiteX160" fmla="*/ 816871 w 3630126"/>
              <a:gd name="connsiteY160" fmla="*/ 1279963 h 3991755"/>
              <a:gd name="connsiteX161" fmla="*/ 804965 w 3630126"/>
              <a:gd name="connsiteY161" fmla="*/ 1301394 h 3991755"/>
              <a:gd name="connsiteX162" fmla="*/ 788296 w 3630126"/>
              <a:gd name="connsiteY162" fmla="*/ 1310919 h 3991755"/>
              <a:gd name="connsiteX163" fmla="*/ 781152 w 3630126"/>
              <a:gd name="connsiteY163" fmla="*/ 1282344 h 3991755"/>
              <a:gd name="connsiteX164" fmla="*/ 754958 w 3630126"/>
              <a:gd name="connsiteY164" fmla="*/ 1246625 h 3991755"/>
              <a:gd name="connsiteX165" fmla="*/ 783533 w 3630126"/>
              <a:gd name="connsiteY165" fmla="*/ 1215669 h 3991755"/>
              <a:gd name="connsiteX166" fmla="*/ 747815 w 3630126"/>
              <a:gd name="connsiteY166" fmla="*/ 1218050 h 3991755"/>
              <a:gd name="connsiteX167" fmla="*/ 726383 w 3630126"/>
              <a:gd name="connsiteY167" fmla="*/ 1256150 h 3991755"/>
              <a:gd name="connsiteX168" fmla="*/ 728765 w 3630126"/>
              <a:gd name="connsiteY168" fmla="*/ 1301394 h 3991755"/>
              <a:gd name="connsiteX169" fmla="*/ 552552 w 3630126"/>
              <a:gd name="connsiteY169" fmla="*/ 1353781 h 3991755"/>
              <a:gd name="connsiteX170" fmla="*/ 507308 w 3630126"/>
              <a:gd name="connsiteY170" fmla="*/ 1468081 h 3991755"/>
              <a:gd name="connsiteX171" fmla="*/ 443015 w 3630126"/>
              <a:gd name="connsiteY171" fmla="*/ 1508563 h 3991755"/>
              <a:gd name="connsiteX172" fmla="*/ 388247 w 3630126"/>
              <a:gd name="connsiteY172" fmla="*/ 1510946 h 3991755"/>
              <a:gd name="connsiteX173" fmla="*/ 362053 w 3630126"/>
              <a:gd name="connsiteY173" fmla="*/ 1673347 h 3991755"/>
              <a:gd name="connsiteX174" fmla="*/ 371578 w 3630126"/>
              <a:gd name="connsiteY174" fmla="*/ 2411058 h 3991755"/>
              <a:gd name="connsiteX175" fmla="*/ 469209 w 3630126"/>
              <a:gd name="connsiteY175" fmla="*/ 2672996 h 3991755"/>
              <a:gd name="connsiteX176" fmla="*/ 364435 w 3630126"/>
              <a:gd name="connsiteY176" fmla="*/ 2939696 h 3991755"/>
              <a:gd name="connsiteX177" fmla="*/ 171553 w 3630126"/>
              <a:gd name="connsiteY177" fmla="*/ 3030183 h 3991755"/>
              <a:gd name="connsiteX178" fmla="*/ 154885 w 3630126"/>
              <a:gd name="connsiteY178" fmla="*/ 3058758 h 3991755"/>
              <a:gd name="connsiteX179" fmla="*/ 116785 w 3630126"/>
              <a:gd name="connsiteY179" fmla="*/ 3089715 h 3991755"/>
              <a:gd name="connsiteX180" fmla="*/ 28678 w 3630126"/>
              <a:gd name="connsiteY180" fmla="*/ 3234971 h 3991755"/>
              <a:gd name="connsiteX181" fmla="*/ 103 w 3630126"/>
              <a:gd name="connsiteY181" fmla="*/ 3327840 h 3991755"/>
              <a:gd name="connsiteX182" fmla="*/ 31060 w 3630126"/>
              <a:gd name="connsiteY182" fmla="*/ 3346890 h 3991755"/>
              <a:gd name="connsiteX183" fmla="*/ 138217 w 3630126"/>
              <a:gd name="connsiteY183" fmla="*/ 3339746 h 3991755"/>
              <a:gd name="connsiteX184" fmla="*/ 204891 w 3630126"/>
              <a:gd name="connsiteY184" fmla="*/ 3358796 h 3991755"/>
              <a:gd name="connsiteX185" fmla="*/ 285853 w 3630126"/>
              <a:gd name="connsiteY185" fmla="*/ 3365940 h 3991755"/>
              <a:gd name="connsiteX186" fmla="*/ 316810 w 3630126"/>
              <a:gd name="connsiteY186" fmla="*/ 3365940 h 3991755"/>
              <a:gd name="connsiteX187" fmla="*/ 326335 w 3630126"/>
              <a:gd name="connsiteY187" fmla="*/ 3401658 h 3991755"/>
              <a:gd name="connsiteX188" fmla="*/ 345384 w 3630126"/>
              <a:gd name="connsiteY188" fmla="*/ 3489765 h 3991755"/>
              <a:gd name="connsiteX189" fmla="*/ 338241 w 3630126"/>
              <a:gd name="connsiteY189" fmla="*/ 3539771 h 3991755"/>
              <a:gd name="connsiteX190" fmla="*/ 331097 w 3630126"/>
              <a:gd name="connsiteY190" fmla="*/ 3563583 h 3991755"/>
              <a:gd name="connsiteX191" fmla="*/ 333479 w 3630126"/>
              <a:gd name="connsiteY191" fmla="*/ 3604065 h 3991755"/>
              <a:gd name="connsiteX192" fmla="*/ 541124 w 3630126"/>
              <a:gd name="connsiteY19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3 w 3630126"/>
              <a:gd name="connsiteY174" fmla="*/ 1673347 h 3991755"/>
              <a:gd name="connsiteX175" fmla="*/ 371578 w 3630126"/>
              <a:gd name="connsiteY175" fmla="*/ 2411058 h 3991755"/>
              <a:gd name="connsiteX176" fmla="*/ 469209 w 3630126"/>
              <a:gd name="connsiteY176" fmla="*/ 2672996 h 3991755"/>
              <a:gd name="connsiteX177" fmla="*/ 364435 w 3630126"/>
              <a:gd name="connsiteY177" fmla="*/ 2939696 h 3991755"/>
              <a:gd name="connsiteX178" fmla="*/ 171553 w 3630126"/>
              <a:gd name="connsiteY178" fmla="*/ 3030183 h 3991755"/>
              <a:gd name="connsiteX179" fmla="*/ 154885 w 3630126"/>
              <a:gd name="connsiteY179" fmla="*/ 3058758 h 3991755"/>
              <a:gd name="connsiteX180" fmla="*/ 116785 w 3630126"/>
              <a:gd name="connsiteY180" fmla="*/ 3089715 h 3991755"/>
              <a:gd name="connsiteX181" fmla="*/ 28678 w 3630126"/>
              <a:gd name="connsiteY181" fmla="*/ 3234971 h 3991755"/>
              <a:gd name="connsiteX182" fmla="*/ 103 w 3630126"/>
              <a:gd name="connsiteY182" fmla="*/ 3327840 h 3991755"/>
              <a:gd name="connsiteX183" fmla="*/ 31060 w 3630126"/>
              <a:gd name="connsiteY183" fmla="*/ 3346890 h 3991755"/>
              <a:gd name="connsiteX184" fmla="*/ 138217 w 3630126"/>
              <a:gd name="connsiteY184" fmla="*/ 3339746 h 3991755"/>
              <a:gd name="connsiteX185" fmla="*/ 204891 w 3630126"/>
              <a:gd name="connsiteY185" fmla="*/ 3358796 h 3991755"/>
              <a:gd name="connsiteX186" fmla="*/ 285853 w 3630126"/>
              <a:gd name="connsiteY186" fmla="*/ 3365940 h 3991755"/>
              <a:gd name="connsiteX187" fmla="*/ 316810 w 3630126"/>
              <a:gd name="connsiteY187" fmla="*/ 3365940 h 3991755"/>
              <a:gd name="connsiteX188" fmla="*/ 326335 w 3630126"/>
              <a:gd name="connsiteY188" fmla="*/ 3401658 h 3991755"/>
              <a:gd name="connsiteX189" fmla="*/ 345384 w 3630126"/>
              <a:gd name="connsiteY189" fmla="*/ 3489765 h 3991755"/>
              <a:gd name="connsiteX190" fmla="*/ 338241 w 3630126"/>
              <a:gd name="connsiteY190" fmla="*/ 3539771 h 3991755"/>
              <a:gd name="connsiteX191" fmla="*/ 331097 w 3630126"/>
              <a:gd name="connsiteY191" fmla="*/ 3563583 h 3991755"/>
              <a:gd name="connsiteX192" fmla="*/ 333479 w 3630126"/>
              <a:gd name="connsiteY192" fmla="*/ 3604065 h 3991755"/>
              <a:gd name="connsiteX193" fmla="*/ 541124 w 3630126"/>
              <a:gd name="connsiteY19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62053 w 3630126"/>
              <a:gd name="connsiteY175" fmla="*/ 1673347 h 3991755"/>
              <a:gd name="connsiteX176" fmla="*/ 371578 w 3630126"/>
              <a:gd name="connsiteY176" fmla="*/ 2411058 h 3991755"/>
              <a:gd name="connsiteX177" fmla="*/ 469209 w 3630126"/>
              <a:gd name="connsiteY177" fmla="*/ 2672996 h 3991755"/>
              <a:gd name="connsiteX178" fmla="*/ 364435 w 3630126"/>
              <a:gd name="connsiteY178" fmla="*/ 2939696 h 3991755"/>
              <a:gd name="connsiteX179" fmla="*/ 171553 w 3630126"/>
              <a:gd name="connsiteY179" fmla="*/ 3030183 h 3991755"/>
              <a:gd name="connsiteX180" fmla="*/ 154885 w 3630126"/>
              <a:gd name="connsiteY180" fmla="*/ 3058758 h 3991755"/>
              <a:gd name="connsiteX181" fmla="*/ 116785 w 3630126"/>
              <a:gd name="connsiteY181" fmla="*/ 3089715 h 3991755"/>
              <a:gd name="connsiteX182" fmla="*/ 28678 w 3630126"/>
              <a:gd name="connsiteY182" fmla="*/ 3234971 h 3991755"/>
              <a:gd name="connsiteX183" fmla="*/ 103 w 3630126"/>
              <a:gd name="connsiteY183" fmla="*/ 3327840 h 3991755"/>
              <a:gd name="connsiteX184" fmla="*/ 31060 w 3630126"/>
              <a:gd name="connsiteY184" fmla="*/ 3346890 h 3991755"/>
              <a:gd name="connsiteX185" fmla="*/ 138217 w 3630126"/>
              <a:gd name="connsiteY185" fmla="*/ 3339746 h 3991755"/>
              <a:gd name="connsiteX186" fmla="*/ 204891 w 3630126"/>
              <a:gd name="connsiteY186" fmla="*/ 3358796 h 3991755"/>
              <a:gd name="connsiteX187" fmla="*/ 285853 w 3630126"/>
              <a:gd name="connsiteY187" fmla="*/ 3365940 h 3991755"/>
              <a:gd name="connsiteX188" fmla="*/ 316810 w 3630126"/>
              <a:gd name="connsiteY188" fmla="*/ 3365940 h 3991755"/>
              <a:gd name="connsiteX189" fmla="*/ 326335 w 3630126"/>
              <a:gd name="connsiteY189" fmla="*/ 3401658 h 3991755"/>
              <a:gd name="connsiteX190" fmla="*/ 345384 w 3630126"/>
              <a:gd name="connsiteY190" fmla="*/ 3489765 h 3991755"/>
              <a:gd name="connsiteX191" fmla="*/ 338241 w 3630126"/>
              <a:gd name="connsiteY191" fmla="*/ 3539771 h 3991755"/>
              <a:gd name="connsiteX192" fmla="*/ 331097 w 3630126"/>
              <a:gd name="connsiteY192" fmla="*/ 3563583 h 3991755"/>
              <a:gd name="connsiteX193" fmla="*/ 333479 w 3630126"/>
              <a:gd name="connsiteY193" fmla="*/ 3604065 h 3991755"/>
              <a:gd name="connsiteX194" fmla="*/ 541124 w 3630126"/>
              <a:gd name="connsiteY194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71578 w 3630126"/>
              <a:gd name="connsiteY177" fmla="*/ 2411058 h 3991755"/>
              <a:gd name="connsiteX178" fmla="*/ 469209 w 3630126"/>
              <a:gd name="connsiteY178" fmla="*/ 2672996 h 3991755"/>
              <a:gd name="connsiteX179" fmla="*/ 364435 w 3630126"/>
              <a:gd name="connsiteY179" fmla="*/ 2939696 h 3991755"/>
              <a:gd name="connsiteX180" fmla="*/ 171553 w 3630126"/>
              <a:gd name="connsiteY180" fmla="*/ 3030183 h 3991755"/>
              <a:gd name="connsiteX181" fmla="*/ 154885 w 3630126"/>
              <a:gd name="connsiteY181" fmla="*/ 3058758 h 3991755"/>
              <a:gd name="connsiteX182" fmla="*/ 116785 w 3630126"/>
              <a:gd name="connsiteY182" fmla="*/ 3089715 h 3991755"/>
              <a:gd name="connsiteX183" fmla="*/ 28678 w 3630126"/>
              <a:gd name="connsiteY183" fmla="*/ 3234971 h 3991755"/>
              <a:gd name="connsiteX184" fmla="*/ 103 w 3630126"/>
              <a:gd name="connsiteY184" fmla="*/ 3327840 h 3991755"/>
              <a:gd name="connsiteX185" fmla="*/ 31060 w 3630126"/>
              <a:gd name="connsiteY185" fmla="*/ 3346890 h 3991755"/>
              <a:gd name="connsiteX186" fmla="*/ 138217 w 3630126"/>
              <a:gd name="connsiteY186" fmla="*/ 3339746 h 3991755"/>
              <a:gd name="connsiteX187" fmla="*/ 204891 w 3630126"/>
              <a:gd name="connsiteY187" fmla="*/ 3358796 h 3991755"/>
              <a:gd name="connsiteX188" fmla="*/ 285853 w 3630126"/>
              <a:gd name="connsiteY188" fmla="*/ 3365940 h 3991755"/>
              <a:gd name="connsiteX189" fmla="*/ 316810 w 3630126"/>
              <a:gd name="connsiteY189" fmla="*/ 3365940 h 3991755"/>
              <a:gd name="connsiteX190" fmla="*/ 326335 w 3630126"/>
              <a:gd name="connsiteY190" fmla="*/ 3401658 h 3991755"/>
              <a:gd name="connsiteX191" fmla="*/ 345384 w 3630126"/>
              <a:gd name="connsiteY191" fmla="*/ 3489765 h 3991755"/>
              <a:gd name="connsiteX192" fmla="*/ 338241 w 3630126"/>
              <a:gd name="connsiteY192" fmla="*/ 3539771 h 3991755"/>
              <a:gd name="connsiteX193" fmla="*/ 331097 w 3630126"/>
              <a:gd name="connsiteY193" fmla="*/ 3563583 h 3991755"/>
              <a:gd name="connsiteX194" fmla="*/ 333479 w 3630126"/>
              <a:gd name="connsiteY194" fmla="*/ 3604065 h 3991755"/>
              <a:gd name="connsiteX195" fmla="*/ 541124 w 3630126"/>
              <a:gd name="connsiteY195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71578 w 3630126"/>
              <a:gd name="connsiteY178" fmla="*/ 2411058 h 3991755"/>
              <a:gd name="connsiteX179" fmla="*/ 469209 w 3630126"/>
              <a:gd name="connsiteY179" fmla="*/ 2672996 h 3991755"/>
              <a:gd name="connsiteX180" fmla="*/ 364435 w 3630126"/>
              <a:gd name="connsiteY180" fmla="*/ 2939696 h 3991755"/>
              <a:gd name="connsiteX181" fmla="*/ 171553 w 3630126"/>
              <a:gd name="connsiteY181" fmla="*/ 3030183 h 3991755"/>
              <a:gd name="connsiteX182" fmla="*/ 154885 w 3630126"/>
              <a:gd name="connsiteY182" fmla="*/ 3058758 h 3991755"/>
              <a:gd name="connsiteX183" fmla="*/ 116785 w 3630126"/>
              <a:gd name="connsiteY183" fmla="*/ 3089715 h 3991755"/>
              <a:gd name="connsiteX184" fmla="*/ 28678 w 3630126"/>
              <a:gd name="connsiteY184" fmla="*/ 3234971 h 3991755"/>
              <a:gd name="connsiteX185" fmla="*/ 103 w 3630126"/>
              <a:gd name="connsiteY185" fmla="*/ 3327840 h 3991755"/>
              <a:gd name="connsiteX186" fmla="*/ 31060 w 3630126"/>
              <a:gd name="connsiteY186" fmla="*/ 3346890 h 3991755"/>
              <a:gd name="connsiteX187" fmla="*/ 138217 w 3630126"/>
              <a:gd name="connsiteY187" fmla="*/ 3339746 h 3991755"/>
              <a:gd name="connsiteX188" fmla="*/ 204891 w 3630126"/>
              <a:gd name="connsiteY188" fmla="*/ 3358796 h 3991755"/>
              <a:gd name="connsiteX189" fmla="*/ 285853 w 3630126"/>
              <a:gd name="connsiteY189" fmla="*/ 3365940 h 3991755"/>
              <a:gd name="connsiteX190" fmla="*/ 316810 w 3630126"/>
              <a:gd name="connsiteY190" fmla="*/ 3365940 h 3991755"/>
              <a:gd name="connsiteX191" fmla="*/ 326335 w 3630126"/>
              <a:gd name="connsiteY191" fmla="*/ 3401658 h 3991755"/>
              <a:gd name="connsiteX192" fmla="*/ 345384 w 3630126"/>
              <a:gd name="connsiteY192" fmla="*/ 3489765 h 3991755"/>
              <a:gd name="connsiteX193" fmla="*/ 338241 w 3630126"/>
              <a:gd name="connsiteY193" fmla="*/ 3539771 h 3991755"/>
              <a:gd name="connsiteX194" fmla="*/ 331097 w 3630126"/>
              <a:gd name="connsiteY194" fmla="*/ 3563583 h 3991755"/>
              <a:gd name="connsiteX195" fmla="*/ 333479 w 3630126"/>
              <a:gd name="connsiteY195" fmla="*/ 3604065 h 3991755"/>
              <a:gd name="connsiteX196" fmla="*/ 541124 w 3630126"/>
              <a:gd name="connsiteY196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71578 w 3630126"/>
              <a:gd name="connsiteY179" fmla="*/ 2411058 h 3991755"/>
              <a:gd name="connsiteX180" fmla="*/ 469209 w 3630126"/>
              <a:gd name="connsiteY180" fmla="*/ 2672996 h 3991755"/>
              <a:gd name="connsiteX181" fmla="*/ 364435 w 3630126"/>
              <a:gd name="connsiteY181" fmla="*/ 2939696 h 3991755"/>
              <a:gd name="connsiteX182" fmla="*/ 171553 w 3630126"/>
              <a:gd name="connsiteY182" fmla="*/ 3030183 h 3991755"/>
              <a:gd name="connsiteX183" fmla="*/ 154885 w 3630126"/>
              <a:gd name="connsiteY183" fmla="*/ 3058758 h 3991755"/>
              <a:gd name="connsiteX184" fmla="*/ 116785 w 3630126"/>
              <a:gd name="connsiteY184" fmla="*/ 3089715 h 3991755"/>
              <a:gd name="connsiteX185" fmla="*/ 28678 w 3630126"/>
              <a:gd name="connsiteY185" fmla="*/ 3234971 h 3991755"/>
              <a:gd name="connsiteX186" fmla="*/ 103 w 3630126"/>
              <a:gd name="connsiteY186" fmla="*/ 3327840 h 3991755"/>
              <a:gd name="connsiteX187" fmla="*/ 31060 w 3630126"/>
              <a:gd name="connsiteY187" fmla="*/ 3346890 h 3991755"/>
              <a:gd name="connsiteX188" fmla="*/ 138217 w 3630126"/>
              <a:gd name="connsiteY188" fmla="*/ 3339746 h 3991755"/>
              <a:gd name="connsiteX189" fmla="*/ 204891 w 3630126"/>
              <a:gd name="connsiteY189" fmla="*/ 3358796 h 3991755"/>
              <a:gd name="connsiteX190" fmla="*/ 285853 w 3630126"/>
              <a:gd name="connsiteY190" fmla="*/ 3365940 h 3991755"/>
              <a:gd name="connsiteX191" fmla="*/ 316810 w 3630126"/>
              <a:gd name="connsiteY191" fmla="*/ 3365940 h 3991755"/>
              <a:gd name="connsiteX192" fmla="*/ 326335 w 3630126"/>
              <a:gd name="connsiteY192" fmla="*/ 3401658 h 3991755"/>
              <a:gd name="connsiteX193" fmla="*/ 345384 w 3630126"/>
              <a:gd name="connsiteY193" fmla="*/ 3489765 h 3991755"/>
              <a:gd name="connsiteX194" fmla="*/ 338241 w 3630126"/>
              <a:gd name="connsiteY194" fmla="*/ 3539771 h 3991755"/>
              <a:gd name="connsiteX195" fmla="*/ 331097 w 3630126"/>
              <a:gd name="connsiteY195" fmla="*/ 3563583 h 3991755"/>
              <a:gd name="connsiteX196" fmla="*/ 333479 w 3630126"/>
              <a:gd name="connsiteY196" fmla="*/ 3604065 h 3991755"/>
              <a:gd name="connsiteX197" fmla="*/ 541124 w 3630126"/>
              <a:gd name="connsiteY19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71578 w 3630126"/>
              <a:gd name="connsiteY180" fmla="*/ 2411058 h 3991755"/>
              <a:gd name="connsiteX181" fmla="*/ 469209 w 3630126"/>
              <a:gd name="connsiteY181" fmla="*/ 2672996 h 3991755"/>
              <a:gd name="connsiteX182" fmla="*/ 364435 w 3630126"/>
              <a:gd name="connsiteY182" fmla="*/ 2939696 h 3991755"/>
              <a:gd name="connsiteX183" fmla="*/ 171553 w 3630126"/>
              <a:gd name="connsiteY183" fmla="*/ 3030183 h 3991755"/>
              <a:gd name="connsiteX184" fmla="*/ 154885 w 3630126"/>
              <a:gd name="connsiteY184" fmla="*/ 3058758 h 3991755"/>
              <a:gd name="connsiteX185" fmla="*/ 116785 w 3630126"/>
              <a:gd name="connsiteY185" fmla="*/ 3089715 h 3991755"/>
              <a:gd name="connsiteX186" fmla="*/ 28678 w 3630126"/>
              <a:gd name="connsiteY186" fmla="*/ 3234971 h 3991755"/>
              <a:gd name="connsiteX187" fmla="*/ 103 w 3630126"/>
              <a:gd name="connsiteY187" fmla="*/ 3327840 h 3991755"/>
              <a:gd name="connsiteX188" fmla="*/ 31060 w 3630126"/>
              <a:gd name="connsiteY188" fmla="*/ 3346890 h 3991755"/>
              <a:gd name="connsiteX189" fmla="*/ 138217 w 3630126"/>
              <a:gd name="connsiteY189" fmla="*/ 3339746 h 3991755"/>
              <a:gd name="connsiteX190" fmla="*/ 204891 w 3630126"/>
              <a:gd name="connsiteY190" fmla="*/ 3358796 h 3991755"/>
              <a:gd name="connsiteX191" fmla="*/ 285853 w 3630126"/>
              <a:gd name="connsiteY191" fmla="*/ 3365940 h 3991755"/>
              <a:gd name="connsiteX192" fmla="*/ 316810 w 3630126"/>
              <a:gd name="connsiteY192" fmla="*/ 3365940 h 3991755"/>
              <a:gd name="connsiteX193" fmla="*/ 326335 w 3630126"/>
              <a:gd name="connsiteY193" fmla="*/ 3401658 h 3991755"/>
              <a:gd name="connsiteX194" fmla="*/ 345384 w 3630126"/>
              <a:gd name="connsiteY194" fmla="*/ 3489765 h 3991755"/>
              <a:gd name="connsiteX195" fmla="*/ 338241 w 3630126"/>
              <a:gd name="connsiteY195" fmla="*/ 3539771 h 3991755"/>
              <a:gd name="connsiteX196" fmla="*/ 331097 w 3630126"/>
              <a:gd name="connsiteY196" fmla="*/ 3563583 h 3991755"/>
              <a:gd name="connsiteX197" fmla="*/ 333479 w 3630126"/>
              <a:gd name="connsiteY197" fmla="*/ 3604065 h 3991755"/>
              <a:gd name="connsiteX198" fmla="*/ 541124 w 3630126"/>
              <a:gd name="connsiteY19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71578 w 3630126"/>
              <a:gd name="connsiteY180" fmla="*/ 2411058 h 3991755"/>
              <a:gd name="connsiteX181" fmla="*/ 423965 w 3630126"/>
              <a:gd name="connsiteY181" fmla="*/ 2525356 h 3991755"/>
              <a:gd name="connsiteX182" fmla="*/ 469209 w 3630126"/>
              <a:gd name="connsiteY182" fmla="*/ 2672996 h 3991755"/>
              <a:gd name="connsiteX183" fmla="*/ 364435 w 3630126"/>
              <a:gd name="connsiteY183" fmla="*/ 2939696 h 3991755"/>
              <a:gd name="connsiteX184" fmla="*/ 171553 w 3630126"/>
              <a:gd name="connsiteY184" fmla="*/ 3030183 h 3991755"/>
              <a:gd name="connsiteX185" fmla="*/ 154885 w 3630126"/>
              <a:gd name="connsiteY185" fmla="*/ 3058758 h 3991755"/>
              <a:gd name="connsiteX186" fmla="*/ 116785 w 3630126"/>
              <a:gd name="connsiteY186" fmla="*/ 3089715 h 3991755"/>
              <a:gd name="connsiteX187" fmla="*/ 28678 w 3630126"/>
              <a:gd name="connsiteY187" fmla="*/ 3234971 h 3991755"/>
              <a:gd name="connsiteX188" fmla="*/ 103 w 3630126"/>
              <a:gd name="connsiteY188" fmla="*/ 3327840 h 3991755"/>
              <a:gd name="connsiteX189" fmla="*/ 31060 w 3630126"/>
              <a:gd name="connsiteY189" fmla="*/ 3346890 h 3991755"/>
              <a:gd name="connsiteX190" fmla="*/ 138217 w 3630126"/>
              <a:gd name="connsiteY190" fmla="*/ 3339746 h 3991755"/>
              <a:gd name="connsiteX191" fmla="*/ 204891 w 3630126"/>
              <a:gd name="connsiteY191" fmla="*/ 3358796 h 3991755"/>
              <a:gd name="connsiteX192" fmla="*/ 285853 w 3630126"/>
              <a:gd name="connsiteY192" fmla="*/ 3365940 h 3991755"/>
              <a:gd name="connsiteX193" fmla="*/ 316810 w 3630126"/>
              <a:gd name="connsiteY193" fmla="*/ 3365940 h 3991755"/>
              <a:gd name="connsiteX194" fmla="*/ 326335 w 3630126"/>
              <a:gd name="connsiteY194" fmla="*/ 3401658 h 3991755"/>
              <a:gd name="connsiteX195" fmla="*/ 345384 w 3630126"/>
              <a:gd name="connsiteY195" fmla="*/ 3489765 h 3991755"/>
              <a:gd name="connsiteX196" fmla="*/ 338241 w 3630126"/>
              <a:gd name="connsiteY196" fmla="*/ 3539771 h 3991755"/>
              <a:gd name="connsiteX197" fmla="*/ 331097 w 3630126"/>
              <a:gd name="connsiteY197" fmla="*/ 3563583 h 3991755"/>
              <a:gd name="connsiteX198" fmla="*/ 333479 w 3630126"/>
              <a:gd name="connsiteY198" fmla="*/ 3604065 h 3991755"/>
              <a:gd name="connsiteX199" fmla="*/ 541124 w 3630126"/>
              <a:gd name="connsiteY199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71578 w 3630126"/>
              <a:gd name="connsiteY180" fmla="*/ 2411058 h 3991755"/>
              <a:gd name="connsiteX181" fmla="*/ 423965 w 3630126"/>
              <a:gd name="connsiteY181" fmla="*/ 2525356 h 3991755"/>
              <a:gd name="connsiteX182" fmla="*/ 450158 w 3630126"/>
              <a:gd name="connsiteY182" fmla="*/ 2608700 h 3991755"/>
              <a:gd name="connsiteX183" fmla="*/ 469209 w 3630126"/>
              <a:gd name="connsiteY183" fmla="*/ 2672996 h 3991755"/>
              <a:gd name="connsiteX184" fmla="*/ 364435 w 3630126"/>
              <a:gd name="connsiteY184" fmla="*/ 2939696 h 3991755"/>
              <a:gd name="connsiteX185" fmla="*/ 171553 w 3630126"/>
              <a:gd name="connsiteY185" fmla="*/ 3030183 h 3991755"/>
              <a:gd name="connsiteX186" fmla="*/ 154885 w 3630126"/>
              <a:gd name="connsiteY186" fmla="*/ 3058758 h 3991755"/>
              <a:gd name="connsiteX187" fmla="*/ 116785 w 3630126"/>
              <a:gd name="connsiteY187" fmla="*/ 3089715 h 3991755"/>
              <a:gd name="connsiteX188" fmla="*/ 28678 w 3630126"/>
              <a:gd name="connsiteY188" fmla="*/ 3234971 h 3991755"/>
              <a:gd name="connsiteX189" fmla="*/ 103 w 3630126"/>
              <a:gd name="connsiteY189" fmla="*/ 3327840 h 3991755"/>
              <a:gd name="connsiteX190" fmla="*/ 31060 w 3630126"/>
              <a:gd name="connsiteY190" fmla="*/ 3346890 h 3991755"/>
              <a:gd name="connsiteX191" fmla="*/ 138217 w 3630126"/>
              <a:gd name="connsiteY191" fmla="*/ 3339746 h 3991755"/>
              <a:gd name="connsiteX192" fmla="*/ 204891 w 3630126"/>
              <a:gd name="connsiteY192" fmla="*/ 3358796 h 3991755"/>
              <a:gd name="connsiteX193" fmla="*/ 285853 w 3630126"/>
              <a:gd name="connsiteY193" fmla="*/ 3365940 h 3991755"/>
              <a:gd name="connsiteX194" fmla="*/ 316810 w 3630126"/>
              <a:gd name="connsiteY194" fmla="*/ 3365940 h 3991755"/>
              <a:gd name="connsiteX195" fmla="*/ 326335 w 3630126"/>
              <a:gd name="connsiteY195" fmla="*/ 3401658 h 3991755"/>
              <a:gd name="connsiteX196" fmla="*/ 345384 w 3630126"/>
              <a:gd name="connsiteY196" fmla="*/ 3489765 h 3991755"/>
              <a:gd name="connsiteX197" fmla="*/ 338241 w 3630126"/>
              <a:gd name="connsiteY197" fmla="*/ 3539771 h 3991755"/>
              <a:gd name="connsiteX198" fmla="*/ 331097 w 3630126"/>
              <a:gd name="connsiteY198" fmla="*/ 3563583 h 3991755"/>
              <a:gd name="connsiteX199" fmla="*/ 333479 w 3630126"/>
              <a:gd name="connsiteY199" fmla="*/ 3604065 h 3991755"/>
              <a:gd name="connsiteX200" fmla="*/ 541124 w 3630126"/>
              <a:gd name="connsiteY20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71578 w 3630126"/>
              <a:gd name="connsiteY180" fmla="*/ 2411058 h 3991755"/>
              <a:gd name="connsiteX181" fmla="*/ 423965 w 3630126"/>
              <a:gd name="connsiteY181" fmla="*/ 2525356 h 3991755"/>
              <a:gd name="connsiteX182" fmla="*/ 450158 w 3630126"/>
              <a:gd name="connsiteY182" fmla="*/ 2608700 h 3991755"/>
              <a:gd name="connsiteX183" fmla="*/ 459684 w 3630126"/>
              <a:gd name="connsiteY183" fmla="*/ 2703952 h 3991755"/>
              <a:gd name="connsiteX184" fmla="*/ 364435 w 3630126"/>
              <a:gd name="connsiteY184" fmla="*/ 2939696 h 3991755"/>
              <a:gd name="connsiteX185" fmla="*/ 171553 w 3630126"/>
              <a:gd name="connsiteY185" fmla="*/ 3030183 h 3991755"/>
              <a:gd name="connsiteX186" fmla="*/ 154885 w 3630126"/>
              <a:gd name="connsiteY186" fmla="*/ 3058758 h 3991755"/>
              <a:gd name="connsiteX187" fmla="*/ 116785 w 3630126"/>
              <a:gd name="connsiteY187" fmla="*/ 3089715 h 3991755"/>
              <a:gd name="connsiteX188" fmla="*/ 28678 w 3630126"/>
              <a:gd name="connsiteY188" fmla="*/ 3234971 h 3991755"/>
              <a:gd name="connsiteX189" fmla="*/ 103 w 3630126"/>
              <a:gd name="connsiteY189" fmla="*/ 3327840 h 3991755"/>
              <a:gd name="connsiteX190" fmla="*/ 31060 w 3630126"/>
              <a:gd name="connsiteY190" fmla="*/ 3346890 h 3991755"/>
              <a:gd name="connsiteX191" fmla="*/ 138217 w 3630126"/>
              <a:gd name="connsiteY191" fmla="*/ 3339746 h 3991755"/>
              <a:gd name="connsiteX192" fmla="*/ 204891 w 3630126"/>
              <a:gd name="connsiteY192" fmla="*/ 3358796 h 3991755"/>
              <a:gd name="connsiteX193" fmla="*/ 285853 w 3630126"/>
              <a:gd name="connsiteY193" fmla="*/ 3365940 h 3991755"/>
              <a:gd name="connsiteX194" fmla="*/ 316810 w 3630126"/>
              <a:gd name="connsiteY194" fmla="*/ 3365940 h 3991755"/>
              <a:gd name="connsiteX195" fmla="*/ 326335 w 3630126"/>
              <a:gd name="connsiteY195" fmla="*/ 3401658 h 3991755"/>
              <a:gd name="connsiteX196" fmla="*/ 345384 w 3630126"/>
              <a:gd name="connsiteY196" fmla="*/ 3489765 h 3991755"/>
              <a:gd name="connsiteX197" fmla="*/ 338241 w 3630126"/>
              <a:gd name="connsiteY197" fmla="*/ 3539771 h 3991755"/>
              <a:gd name="connsiteX198" fmla="*/ 331097 w 3630126"/>
              <a:gd name="connsiteY198" fmla="*/ 3563583 h 3991755"/>
              <a:gd name="connsiteX199" fmla="*/ 333479 w 3630126"/>
              <a:gd name="connsiteY199" fmla="*/ 3604065 h 3991755"/>
              <a:gd name="connsiteX200" fmla="*/ 541124 w 3630126"/>
              <a:gd name="connsiteY20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71578 w 3630126"/>
              <a:gd name="connsiteY180" fmla="*/ 2411058 h 3991755"/>
              <a:gd name="connsiteX181" fmla="*/ 423965 w 3630126"/>
              <a:gd name="connsiteY181" fmla="*/ 2525356 h 3991755"/>
              <a:gd name="connsiteX182" fmla="*/ 450158 w 3630126"/>
              <a:gd name="connsiteY182" fmla="*/ 2608700 h 3991755"/>
              <a:gd name="connsiteX183" fmla="*/ 459684 w 3630126"/>
              <a:gd name="connsiteY183" fmla="*/ 2703952 h 3991755"/>
              <a:gd name="connsiteX184" fmla="*/ 352529 w 3630126"/>
              <a:gd name="connsiteY184" fmla="*/ 2932552 h 3991755"/>
              <a:gd name="connsiteX185" fmla="*/ 171553 w 3630126"/>
              <a:gd name="connsiteY185" fmla="*/ 3030183 h 3991755"/>
              <a:gd name="connsiteX186" fmla="*/ 154885 w 3630126"/>
              <a:gd name="connsiteY186" fmla="*/ 3058758 h 3991755"/>
              <a:gd name="connsiteX187" fmla="*/ 116785 w 3630126"/>
              <a:gd name="connsiteY187" fmla="*/ 3089715 h 3991755"/>
              <a:gd name="connsiteX188" fmla="*/ 28678 w 3630126"/>
              <a:gd name="connsiteY188" fmla="*/ 3234971 h 3991755"/>
              <a:gd name="connsiteX189" fmla="*/ 103 w 3630126"/>
              <a:gd name="connsiteY189" fmla="*/ 3327840 h 3991755"/>
              <a:gd name="connsiteX190" fmla="*/ 31060 w 3630126"/>
              <a:gd name="connsiteY190" fmla="*/ 3346890 h 3991755"/>
              <a:gd name="connsiteX191" fmla="*/ 138217 w 3630126"/>
              <a:gd name="connsiteY191" fmla="*/ 3339746 h 3991755"/>
              <a:gd name="connsiteX192" fmla="*/ 204891 w 3630126"/>
              <a:gd name="connsiteY192" fmla="*/ 3358796 h 3991755"/>
              <a:gd name="connsiteX193" fmla="*/ 285853 w 3630126"/>
              <a:gd name="connsiteY193" fmla="*/ 3365940 h 3991755"/>
              <a:gd name="connsiteX194" fmla="*/ 316810 w 3630126"/>
              <a:gd name="connsiteY194" fmla="*/ 3365940 h 3991755"/>
              <a:gd name="connsiteX195" fmla="*/ 326335 w 3630126"/>
              <a:gd name="connsiteY195" fmla="*/ 3401658 h 3991755"/>
              <a:gd name="connsiteX196" fmla="*/ 345384 w 3630126"/>
              <a:gd name="connsiteY196" fmla="*/ 3489765 h 3991755"/>
              <a:gd name="connsiteX197" fmla="*/ 338241 w 3630126"/>
              <a:gd name="connsiteY197" fmla="*/ 3539771 h 3991755"/>
              <a:gd name="connsiteX198" fmla="*/ 331097 w 3630126"/>
              <a:gd name="connsiteY198" fmla="*/ 3563583 h 3991755"/>
              <a:gd name="connsiteX199" fmla="*/ 333479 w 3630126"/>
              <a:gd name="connsiteY199" fmla="*/ 3604065 h 3991755"/>
              <a:gd name="connsiteX200" fmla="*/ 541124 w 3630126"/>
              <a:gd name="connsiteY20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71578 w 3630126"/>
              <a:gd name="connsiteY180" fmla="*/ 2411058 h 3991755"/>
              <a:gd name="connsiteX181" fmla="*/ 423965 w 3630126"/>
              <a:gd name="connsiteY181" fmla="*/ 2525356 h 3991755"/>
              <a:gd name="connsiteX182" fmla="*/ 450158 w 3630126"/>
              <a:gd name="connsiteY182" fmla="*/ 2608700 h 3991755"/>
              <a:gd name="connsiteX183" fmla="*/ 459684 w 3630126"/>
              <a:gd name="connsiteY183" fmla="*/ 2703952 h 3991755"/>
              <a:gd name="connsiteX184" fmla="*/ 352529 w 3630126"/>
              <a:gd name="connsiteY184" fmla="*/ 2932552 h 3991755"/>
              <a:gd name="connsiteX185" fmla="*/ 292996 w 3630126"/>
              <a:gd name="connsiteY185" fmla="*/ 2989700 h 3991755"/>
              <a:gd name="connsiteX186" fmla="*/ 171553 w 3630126"/>
              <a:gd name="connsiteY186" fmla="*/ 3030183 h 3991755"/>
              <a:gd name="connsiteX187" fmla="*/ 154885 w 3630126"/>
              <a:gd name="connsiteY187" fmla="*/ 3058758 h 3991755"/>
              <a:gd name="connsiteX188" fmla="*/ 116785 w 3630126"/>
              <a:gd name="connsiteY188" fmla="*/ 3089715 h 3991755"/>
              <a:gd name="connsiteX189" fmla="*/ 28678 w 3630126"/>
              <a:gd name="connsiteY189" fmla="*/ 3234971 h 3991755"/>
              <a:gd name="connsiteX190" fmla="*/ 103 w 3630126"/>
              <a:gd name="connsiteY190" fmla="*/ 3327840 h 3991755"/>
              <a:gd name="connsiteX191" fmla="*/ 31060 w 3630126"/>
              <a:gd name="connsiteY191" fmla="*/ 3346890 h 3991755"/>
              <a:gd name="connsiteX192" fmla="*/ 138217 w 3630126"/>
              <a:gd name="connsiteY192" fmla="*/ 3339746 h 3991755"/>
              <a:gd name="connsiteX193" fmla="*/ 204891 w 3630126"/>
              <a:gd name="connsiteY193" fmla="*/ 3358796 h 3991755"/>
              <a:gd name="connsiteX194" fmla="*/ 285853 w 3630126"/>
              <a:gd name="connsiteY194" fmla="*/ 3365940 h 3991755"/>
              <a:gd name="connsiteX195" fmla="*/ 316810 w 3630126"/>
              <a:gd name="connsiteY195" fmla="*/ 3365940 h 3991755"/>
              <a:gd name="connsiteX196" fmla="*/ 326335 w 3630126"/>
              <a:gd name="connsiteY196" fmla="*/ 3401658 h 3991755"/>
              <a:gd name="connsiteX197" fmla="*/ 345384 w 3630126"/>
              <a:gd name="connsiteY197" fmla="*/ 3489765 h 3991755"/>
              <a:gd name="connsiteX198" fmla="*/ 338241 w 3630126"/>
              <a:gd name="connsiteY198" fmla="*/ 3539771 h 3991755"/>
              <a:gd name="connsiteX199" fmla="*/ 331097 w 3630126"/>
              <a:gd name="connsiteY199" fmla="*/ 3563583 h 3991755"/>
              <a:gd name="connsiteX200" fmla="*/ 333479 w 3630126"/>
              <a:gd name="connsiteY200" fmla="*/ 3604065 h 3991755"/>
              <a:gd name="connsiteX201" fmla="*/ 541124 w 3630126"/>
              <a:gd name="connsiteY20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71578 w 3630126"/>
              <a:gd name="connsiteY180" fmla="*/ 2411058 h 3991755"/>
              <a:gd name="connsiteX181" fmla="*/ 423965 w 3630126"/>
              <a:gd name="connsiteY181" fmla="*/ 2525356 h 3991755"/>
              <a:gd name="connsiteX182" fmla="*/ 450158 w 3630126"/>
              <a:gd name="connsiteY182" fmla="*/ 2608700 h 3991755"/>
              <a:gd name="connsiteX183" fmla="*/ 459684 w 3630126"/>
              <a:gd name="connsiteY183" fmla="*/ 2703952 h 3991755"/>
              <a:gd name="connsiteX184" fmla="*/ 352529 w 3630126"/>
              <a:gd name="connsiteY184" fmla="*/ 2932552 h 3991755"/>
              <a:gd name="connsiteX185" fmla="*/ 292996 w 3630126"/>
              <a:gd name="connsiteY185" fmla="*/ 2989700 h 3991755"/>
              <a:gd name="connsiteX186" fmla="*/ 185841 w 3630126"/>
              <a:gd name="connsiteY186" fmla="*/ 3032564 h 3991755"/>
              <a:gd name="connsiteX187" fmla="*/ 154885 w 3630126"/>
              <a:gd name="connsiteY187" fmla="*/ 3058758 h 3991755"/>
              <a:gd name="connsiteX188" fmla="*/ 116785 w 3630126"/>
              <a:gd name="connsiteY188" fmla="*/ 3089715 h 3991755"/>
              <a:gd name="connsiteX189" fmla="*/ 28678 w 3630126"/>
              <a:gd name="connsiteY189" fmla="*/ 3234971 h 3991755"/>
              <a:gd name="connsiteX190" fmla="*/ 103 w 3630126"/>
              <a:gd name="connsiteY190" fmla="*/ 3327840 h 3991755"/>
              <a:gd name="connsiteX191" fmla="*/ 31060 w 3630126"/>
              <a:gd name="connsiteY191" fmla="*/ 3346890 h 3991755"/>
              <a:gd name="connsiteX192" fmla="*/ 138217 w 3630126"/>
              <a:gd name="connsiteY192" fmla="*/ 3339746 h 3991755"/>
              <a:gd name="connsiteX193" fmla="*/ 204891 w 3630126"/>
              <a:gd name="connsiteY193" fmla="*/ 3358796 h 3991755"/>
              <a:gd name="connsiteX194" fmla="*/ 285853 w 3630126"/>
              <a:gd name="connsiteY194" fmla="*/ 3365940 h 3991755"/>
              <a:gd name="connsiteX195" fmla="*/ 316810 w 3630126"/>
              <a:gd name="connsiteY195" fmla="*/ 3365940 h 3991755"/>
              <a:gd name="connsiteX196" fmla="*/ 326335 w 3630126"/>
              <a:gd name="connsiteY196" fmla="*/ 3401658 h 3991755"/>
              <a:gd name="connsiteX197" fmla="*/ 345384 w 3630126"/>
              <a:gd name="connsiteY197" fmla="*/ 3489765 h 3991755"/>
              <a:gd name="connsiteX198" fmla="*/ 338241 w 3630126"/>
              <a:gd name="connsiteY198" fmla="*/ 3539771 h 3991755"/>
              <a:gd name="connsiteX199" fmla="*/ 331097 w 3630126"/>
              <a:gd name="connsiteY199" fmla="*/ 3563583 h 3991755"/>
              <a:gd name="connsiteX200" fmla="*/ 333479 w 3630126"/>
              <a:gd name="connsiteY200" fmla="*/ 3604065 h 3991755"/>
              <a:gd name="connsiteX201" fmla="*/ 541124 w 3630126"/>
              <a:gd name="connsiteY20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97771 w 3630126"/>
              <a:gd name="connsiteY180" fmla="*/ 2415821 h 3991755"/>
              <a:gd name="connsiteX181" fmla="*/ 423965 w 3630126"/>
              <a:gd name="connsiteY181" fmla="*/ 2525356 h 3991755"/>
              <a:gd name="connsiteX182" fmla="*/ 450158 w 3630126"/>
              <a:gd name="connsiteY182" fmla="*/ 2608700 h 3991755"/>
              <a:gd name="connsiteX183" fmla="*/ 459684 w 3630126"/>
              <a:gd name="connsiteY183" fmla="*/ 2703952 h 3991755"/>
              <a:gd name="connsiteX184" fmla="*/ 352529 w 3630126"/>
              <a:gd name="connsiteY184" fmla="*/ 2932552 h 3991755"/>
              <a:gd name="connsiteX185" fmla="*/ 292996 w 3630126"/>
              <a:gd name="connsiteY185" fmla="*/ 2989700 h 3991755"/>
              <a:gd name="connsiteX186" fmla="*/ 185841 w 3630126"/>
              <a:gd name="connsiteY186" fmla="*/ 3032564 h 3991755"/>
              <a:gd name="connsiteX187" fmla="*/ 154885 w 3630126"/>
              <a:gd name="connsiteY187" fmla="*/ 3058758 h 3991755"/>
              <a:gd name="connsiteX188" fmla="*/ 116785 w 3630126"/>
              <a:gd name="connsiteY188" fmla="*/ 3089715 h 3991755"/>
              <a:gd name="connsiteX189" fmla="*/ 28678 w 3630126"/>
              <a:gd name="connsiteY189" fmla="*/ 3234971 h 3991755"/>
              <a:gd name="connsiteX190" fmla="*/ 103 w 3630126"/>
              <a:gd name="connsiteY190" fmla="*/ 3327840 h 3991755"/>
              <a:gd name="connsiteX191" fmla="*/ 31060 w 3630126"/>
              <a:gd name="connsiteY191" fmla="*/ 3346890 h 3991755"/>
              <a:gd name="connsiteX192" fmla="*/ 138217 w 3630126"/>
              <a:gd name="connsiteY192" fmla="*/ 3339746 h 3991755"/>
              <a:gd name="connsiteX193" fmla="*/ 204891 w 3630126"/>
              <a:gd name="connsiteY193" fmla="*/ 3358796 h 3991755"/>
              <a:gd name="connsiteX194" fmla="*/ 285853 w 3630126"/>
              <a:gd name="connsiteY194" fmla="*/ 3365940 h 3991755"/>
              <a:gd name="connsiteX195" fmla="*/ 316810 w 3630126"/>
              <a:gd name="connsiteY195" fmla="*/ 3365940 h 3991755"/>
              <a:gd name="connsiteX196" fmla="*/ 326335 w 3630126"/>
              <a:gd name="connsiteY196" fmla="*/ 3401658 h 3991755"/>
              <a:gd name="connsiteX197" fmla="*/ 345384 w 3630126"/>
              <a:gd name="connsiteY197" fmla="*/ 3489765 h 3991755"/>
              <a:gd name="connsiteX198" fmla="*/ 338241 w 3630126"/>
              <a:gd name="connsiteY198" fmla="*/ 3539771 h 3991755"/>
              <a:gd name="connsiteX199" fmla="*/ 331097 w 3630126"/>
              <a:gd name="connsiteY199" fmla="*/ 3563583 h 3991755"/>
              <a:gd name="connsiteX200" fmla="*/ 333479 w 3630126"/>
              <a:gd name="connsiteY200" fmla="*/ 3604065 h 3991755"/>
              <a:gd name="connsiteX201" fmla="*/ 541124 w 3630126"/>
              <a:gd name="connsiteY20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97771 w 3630126"/>
              <a:gd name="connsiteY180" fmla="*/ 2415821 h 3991755"/>
              <a:gd name="connsiteX181" fmla="*/ 423965 w 3630126"/>
              <a:gd name="connsiteY181" fmla="*/ 2525356 h 3991755"/>
              <a:gd name="connsiteX182" fmla="*/ 421583 w 3630126"/>
              <a:gd name="connsiteY182" fmla="*/ 2558694 h 3991755"/>
              <a:gd name="connsiteX183" fmla="*/ 450158 w 3630126"/>
              <a:gd name="connsiteY183" fmla="*/ 2608700 h 3991755"/>
              <a:gd name="connsiteX184" fmla="*/ 459684 w 3630126"/>
              <a:gd name="connsiteY184" fmla="*/ 2703952 h 3991755"/>
              <a:gd name="connsiteX185" fmla="*/ 352529 w 3630126"/>
              <a:gd name="connsiteY185" fmla="*/ 2932552 h 3991755"/>
              <a:gd name="connsiteX186" fmla="*/ 292996 w 3630126"/>
              <a:gd name="connsiteY186" fmla="*/ 2989700 h 3991755"/>
              <a:gd name="connsiteX187" fmla="*/ 185841 w 3630126"/>
              <a:gd name="connsiteY187" fmla="*/ 3032564 h 3991755"/>
              <a:gd name="connsiteX188" fmla="*/ 154885 w 3630126"/>
              <a:gd name="connsiteY188" fmla="*/ 3058758 h 3991755"/>
              <a:gd name="connsiteX189" fmla="*/ 116785 w 3630126"/>
              <a:gd name="connsiteY189" fmla="*/ 3089715 h 3991755"/>
              <a:gd name="connsiteX190" fmla="*/ 28678 w 3630126"/>
              <a:gd name="connsiteY190" fmla="*/ 3234971 h 3991755"/>
              <a:gd name="connsiteX191" fmla="*/ 103 w 3630126"/>
              <a:gd name="connsiteY191" fmla="*/ 3327840 h 3991755"/>
              <a:gd name="connsiteX192" fmla="*/ 31060 w 3630126"/>
              <a:gd name="connsiteY192" fmla="*/ 3346890 h 3991755"/>
              <a:gd name="connsiteX193" fmla="*/ 138217 w 3630126"/>
              <a:gd name="connsiteY193" fmla="*/ 3339746 h 3991755"/>
              <a:gd name="connsiteX194" fmla="*/ 204891 w 3630126"/>
              <a:gd name="connsiteY194" fmla="*/ 3358796 h 3991755"/>
              <a:gd name="connsiteX195" fmla="*/ 285853 w 3630126"/>
              <a:gd name="connsiteY195" fmla="*/ 3365940 h 3991755"/>
              <a:gd name="connsiteX196" fmla="*/ 316810 w 3630126"/>
              <a:gd name="connsiteY196" fmla="*/ 3365940 h 3991755"/>
              <a:gd name="connsiteX197" fmla="*/ 326335 w 3630126"/>
              <a:gd name="connsiteY197" fmla="*/ 3401658 h 3991755"/>
              <a:gd name="connsiteX198" fmla="*/ 345384 w 3630126"/>
              <a:gd name="connsiteY198" fmla="*/ 3489765 h 3991755"/>
              <a:gd name="connsiteX199" fmla="*/ 338241 w 3630126"/>
              <a:gd name="connsiteY199" fmla="*/ 3539771 h 3991755"/>
              <a:gd name="connsiteX200" fmla="*/ 331097 w 3630126"/>
              <a:gd name="connsiteY200" fmla="*/ 3563583 h 3991755"/>
              <a:gd name="connsiteX201" fmla="*/ 333479 w 3630126"/>
              <a:gd name="connsiteY201" fmla="*/ 3604065 h 3991755"/>
              <a:gd name="connsiteX202" fmla="*/ 541124 w 3630126"/>
              <a:gd name="connsiteY20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97771 w 3630126"/>
              <a:gd name="connsiteY180" fmla="*/ 2415821 h 3991755"/>
              <a:gd name="connsiteX181" fmla="*/ 416821 w 3630126"/>
              <a:gd name="connsiteY181" fmla="*/ 2508687 h 3991755"/>
              <a:gd name="connsiteX182" fmla="*/ 421583 w 3630126"/>
              <a:gd name="connsiteY182" fmla="*/ 2558694 h 3991755"/>
              <a:gd name="connsiteX183" fmla="*/ 450158 w 3630126"/>
              <a:gd name="connsiteY183" fmla="*/ 2608700 h 3991755"/>
              <a:gd name="connsiteX184" fmla="*/ 459684 w 3630126"/>
              <a:gd name="connsiteY184" fmla="*/ 2703952 h 3991755"/>
              <a:gd name="connsiteX185" fmla="*/ 352529 w 3630126"/>
              <a:gd name="connsiteY185" fmla="*/ 2932552 h 3991755"/>
              <a:gd name="connsiteX186" fmla="*/ 292996 w 3630126"/>
              <a:gd name="connsiteY186" fmla="*/ 2989700 h 3991755"/>
              <a:gd name="connsiteX187" fmla="*/ 185841 w 3630126"/>
              <a:gd name="connsiteY187" fmla="*/ 3032564 h 3991755"/>
              <a:gd name="connsiteX188" fmla="*/ 154885 w 3630126"/>
              <a:gd name="connsiteY188" fmla="*/ 3058758 h 3991755"/>
              <a:gd name="connsiteX189" fmla="*/ 116785 w 3630126"/>
              <a:gd name="connsiteY189" fmla="*/ 3089715 h 3991755"/>
              <a:gd name="connsiteX190" fmla="*/ 28678 w 3630126"/>
              <a:gd name="connsiteY190" fmla="*/ 3234971 h 3991755"/>
              <a:gd name="connsiteX191" fmla="*/ 103 w 3630126"/>
              <a:gd name="connsiteY191" fmla="*/ 3327840 h 3991755"/>
              <a:gd name="connsiteX192" fmla="*/ 31060 w 3630126"/>
              <a:gd name="connsiteY192" fmla="*/ 3346890 h 3991755"/>
              <a:gd name="connsiteX193" fmla="*/ 138217 w 3630126"/>
              <a:gd name="connsiteY193" fmla="*/ 3339746 h 3991755"/>
              <a:gd name="connsiteX194" fmla="*/ 204891 w 3630126"/>
              <a:gd name="connsiteY194" fmla="*/ 3358796 h 3991755"/>
              <a:gd name="connsiteX195" fmla="*/ 285853 w 3630126"/>
              <a:gd name="connsiteY195" fmla="*/ 3365940 h 3991755"/>
              <a:gd name="connsiteX196" fmla="*/ 316810 w 3630126"/>
              <a:gd name="connsiteY196" fmla="*/ 3365940 h 3991755"/>
              <a:gd name="connsiteX197" fmla="*/ 326335 w 3630126"/>
              <a:gd name="connsiteY197" fmla="*/ 3401658 h 3991755"/>
              <a:gd name="connsiteX198" fmla="*/ 345384 w 3630126"/>
              <a:gd name="connsiteY198" fmla="*/ 3489765 h 3991755"/>
              <a:gd name="connsiteX199" fmla="*/ 338241 w 3630126"/>
              <a:gd name="connsiteY199" fmla="*/ 3539771 h 3991755"/>
              <a:gd name="connsiteX200" fmla="*/ 331097 w 3630126"/>
              <a:gd name="connsiteY200" fmla="*/ 3563583 h 3991755"/>
              <a:gd name="connsiteX201" fmla="*/ 333479 w 3630126"/>
              <a:gd name="connsiteY201" fmla="*/ 3604065 h 3991755"/>
              <a:gd name="connsiteX202" fmla="*/ 541124 w 3630126"/>
              <a:gd name="connsiteY20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93008 w 3630126"/>
              <a:gd name="connsiteY178" fmla="*/ 1894325 h 3991755"/>
              <a:gd name="connsiteX179" fmla="*/ 381102 w 3630126"/>
              <a:gd name="connsiteY179" fmla="*/ 2294375 h 3991755"/>
              <a:gd name="connsiteX180" fmla="*/ 383483 w 3630126"/>
              <a:gd name="connsiteY180" fmla="*/ 2413440 h 3991755"/>
              <a:gd name="connsiteX181" fmla="*/ 416821 w 3630126"/>
              <a:gd name="connsiteY181" fmla="*/ 2508687 h 3991755"/>
              <a:gd name="connsiteX182" fmla="*/ 421583 w 3630126"/>
              <a:gd name="connsiteY182" fmla="*/ 2558694 h 3991755"/>
              <a:gd name="connsiteX183" fmla="*/ 450158 w 3630126"/>
              <a:gd name="connsiteY183" fmla="*/ 2608700 h 3991755"/>
              <a:gd name="connsiteX184" fmla="*/ 459684 w 3630126"/>
              <a:gd name="connsiteY184" fmla="*/ 2703952 h 3991755"/>
              <a:gd name="connsiteX185" fmla="*/ 352529 w 3630126"/>
              <a:gd name="connsiteY185" fmla="*/ 2932552 h 3991755"/>
              <a:gd name="connsiteX186" fmla="*/ 292996 w 3630126"/>
              <a:gd name="connsiteY186" fmla="*/ 2989700 h 3991755"/>
              <a:gd name="connsiteX187" fmla="*/ 185841 w 3630126"/>
              <a:gd name="connsiteY187" fmla="*/ 3032564 h 3991755"/>
              <a:gd name="connsiteX188" fmla="*/ 154885 w 3630126"/>
              <a:gd name="connsiteY188" fmla="*/ 3058758 h 3991755"/>
              <a:gd name="connsiteX189" fmla="*/ 116785 w 3630126"/>
              <a:gd name="connsiteY189" fmla="*/ 3089715 h 3991755"/>
              <a:gd name="connsiteX190" fmla="*/ 28678 w 3630126"/>
              <a:gd name="connsiteY190" fmla="*/ 3234971 h 3991755"/>
              <a:gd name="connsiteX191" fmla="*/ 103 w 3630126"/>
              <a:gd name="connsiteY191" fmla="*/ 3327840 h 3991755"/>
              <a:gd name="connsiteX192" fmla="*/ 31060 w 3630126"/>
              <a:gd name="connsiteY192" fmla="*/ 3346890 h 3991755"/>
              <a:gd name="connsiteX193" fmla="*/ 138217 w 3630126"/>
              <a:gd name="connsiteY193" fmla="*/ 3339746 h 3991755"/>
              <a:gd name="connsiteX194" fmla="*/ 204891 w 3630126"/>
              <a:gd name="connsiteY194" fmla="*/ 3358796 h 3991755"/>
              <a:gd name="connsiteX195" fmla="*/ 285853 w 3630126"/>
              <a:gd name="connsiteY195" fmla="*/ 3365940 h 3991755"/>
              <a:gd name="connsiteX196" fmla="*/ 316810 w 3630126"/>
              <a:gd name="connsiteY196" fmla="*/ 3365940 h 3991755"/>
              <a:gd name="connsiteX197" fmla="*/ 326335 w 3630126"/>
              <a:gd name="connsiteY197" fmla="*/ 3401658 h 3991755"/>
              <a:gd name="connsiteX198" fmla="*/ 345384 w 3630126"/>
              <a:gd name="connsiteY198" fmla="*/ 3489765 h 3991755"/>
              <a:gd name="connsiteX199" fmla="*/ 338241 w 3630126"/>
              <a:gd name="connsiteY199" fmla="*/ 3539771 h 3991755"/>
              <a:gd name="connsiteX200" fmla="*/ 331097 w 3630126"/>
              <a:gd name="connsiteY200" fmla="*/ 3563583 h 3991755"/>
              <a:gd name="connsiteX201" fmla="*/ 333479 w 3630126"/>
              <a:gd name="connsiteY201" fmla="*/ 3604065 h 3991755"/>
              <a:gd name="connsiteX202" fmla="*/ 541124 w 3630126"/>
              <a:gd name="connsiteY20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62052 w 3630126"/>
              <a:gd name="connsiteY178" fmla="*/ 1844319 h 3991755"/>
              <a:gd name="connsiteX179" fmla="*/ 393008 w 3630126"/>
              <a:gd name="connsiteY179" fmla="*/ 1894325 h 3991755"/>
              <a:gd name="connsiteX180" fmla="*/ 381102 w 3630126"/>
              <a:gd name="connsiteY180" fmla="*/ 2294375 h 3991755"/>
              <a:gd name="connsiteX181" fmla="*/ 383483 w 3630126"/>
              <a:gd name="connsiteY181" fmla="*/ 2413440 h 3991755"/>
              <a:gd name="connsiteX182" fmla="*/ 416821 w 3630126"/>
              <a:gd name="connsiteY182" fmla="*/ 2508687 h 3991755"/>
              <a:gd name="connsiteX183" fmla="*/ 421583 w 3630126"/>
              <a:gd name="connsiteY183" fmla="*/ 2558694 h 3991755"/>
              <a:gd name="connsiteX184" fmla="*/ 450158 w 3630126"/>
              <a:gd name="connsiteY184" fmla="*/ 2608700 h 3991755"/>
              <a:gd name="connsiteX185" fmla="*/ 459684 w 3630126"/>
              <a:gd name="connsiteY185" fmla="*/ 2703952 h 3991755"/>
              <a:gd name="connsiteX186" fmla="*/ 352529 w 3630126"/>
              <a:gd name="connsiteY186" fmla="*/ 2932552 h 3991755"/>
              <a:gd name="connsiteX187" fmla="*/ 292996 w 3630126"/>
              <a:gd name="connsiteY187" fmla="*/ 2989700 h 3991755"/>
              <a:gd name="connsiteX188" fmla="*/ 185841 w 3630126"/>
              <a:gd name="connsiteY188" fmla="*/ 3032564 h 3991755"/>
              <a:gd name="connsiteX189" fmla="*/ 154885 w 3630126"/>
              <a:gd name="connsiteY189" fmla="*/ 3058758 h 3991755"/>
              <a:gd name="connsiteX190" fmla="*/ 116785 w 3630126"/>
              <a:gd name="connsiteY190" fmla="*/ 3089715 h 3991755"/>
              <a:gd name="connsiteX191" fmla="*/ 28678 w 3630126"/>
              <a:gd name="connsiteY191" fmla="*/ 3234971 h 3991755"/>
              <a:gd name="connsiteX192" fmla="*/ 103 w 3630126"/>
              <a:gd name="connsiteY192" fmla="*/ 3327840 h 3991755"/>
              <a:gd name="connsiteX193" fmla="*/ 31060 w 3630126"/>
              <a:gd name="connsiteY193" fmla="*/ 3346890 h 3991755"/>
              <a:gd name="connsiteX194" fmla="*/ 138217 w 3630126"/>
              <a:gd name="connsiteY194" fmla="*/ 3339746 h 3991755"/>
              <a:gd name="connsiteX195" fmla="*/ 204891 w 3630126"/>
              <a:gd name="connsiteY195" fmla="*/ 3358796 h 3991755"/>
              <a:gd name="connsiteX196" fmla="*/ 285853 w 3630126"/>
              <a:gd name="connsiteY196" fmla="*/ 3365940 h 3991755"/>
              <a:gd name="connsiteX197" fmla="*/ 316810 w 3630126"/>
              <a:gd name="connsiteY197" fmla="*/ 3365940 h 3991755"/>
              <a:gd name="connsiteX198" fmla="*/ 326335 w 3630126"/>
              <a:gd name="connsiteY198" fmla="*/ 3401658 h 3991755"/>
              <a:gd name="connsiteX199" fmla="*/ 345384 w 3630126"/>
              <a:gd name="connsiteY199" fmla="*/ 3489765 h 3991755"/>
              <a:gd name="connsiteX200" fmla="*/ 338241 w 3630126"/>
              <a:gd name="connsiteY200" fmla="*/ 3539771 h 3991755"/>
              <a:gd name="connsiteX201" fmla="*/ 331097 w 3630126"/>
              <a:gd name="connsiteY201" fmla="*/ 3563583 h 3991755"/>
              <a:gd name="connsiteX202" fmla="*/ 333479 w 3630126"/>
              <a:gd name="connsiteY202" fmla="*/ 3604065 h 3991755"/>
              <a:gd name="connsiteX203" fmla="*/ 541124 w 3630126"/>
              <a:gd name="connsiteY20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78721 w 3630126"/>
              <a:gd name="connsiteY175" fmla="*/ 1606194 h 3991755"/>
              <a:gd name="connsiteX176" fmla="*/ 362053 w 3630126"/>
              <a:gd name="connsiteY176" fmla="*/ 1673347 h 3991755"/>
              <a:gd name="connsiteX177" fmla="*/ 326333 w 3630126"/>
              <a:gd name="connsiteY177" fmla="*/ 1727638 h 3991755"/>
              <a:gd name="connsiteX178" fmla="*/ 362052 w 3630126"/>
              <a:gd name="connsiteY178" fmla="*/ 1844319 h 3991755"/>
              <a:gd name="connsiteX179" fmla="*/ 393008 w 3630126"/>
              <a:gd name="connsiteY179" fmla="*/ 1894325 h 3991755"/>
              <a:gd name="connsiteX180" fmla="*/ 378721 w 3630126"/>
              <a:gd name="connsiteY180" fmla="*/ 1987194 h 3991755"/>
              <a:gd name="connsiteX181" fmla="*/ 381102 w 3630126"/>
              <a:gd name="connsiteY181" fmla="*/ 2294375 h 3991755"/>
              <a:gd name="connsiteX182" fmla="*/ 383483 w 3630126"/>
              <a:gd name="connsiteY182" fmla="*/ 2413440 h 3991755"/>
              <a:gd name="connsiteX183" fmla="*/ 416821 w 3630126"/>
              <a:gd name="connsiteY183" fmla="*/ 2508687 h 3991755"/>
              <a:gd name="connsiteX184" fmla="*/ 421583 w 3630126"/>
              <a:gd name="connsiteY184" fmla="*/ 2558694 h 3991755"/>
              <a:gd name="connsiteX185" fmla="*/ 450158 w 3630126"/>
              <a:gd name="connsiteY185" fmla="*/ 2608700 h 3991755"/>
              <a:gd name="connsiteX186" fmla="*/ 459684 w 3630126"/>
              <a:gd name="connsiteY186" fmla="*/ 2703952 h 3991755"/>
              <a:gd name="connsiteX187" fmla="*/ 352529 w 3630126"/>
              <a:gd name="connsiteY187" fmla="*/ 2932552 h 3991755"/>
              <a:gd name="connsiteX188" fmla="*/ 292996 w 3630126"/>
              <a:gd name="connsiteY188" fmla="*/ 2989700 h 3991755"/>
              <a:gd name="connsiteX189" fmla="*/ 185841 w 3630126"/>
              <a:gd name="connsiteY189" fmla="*/ 3032564 h 3991755"/>
              <a:gd name="connsiteX190" fmla="*/ 154885 w 3630126"/>
              <a:gd name="connsiteY190" fmla="*/ 3058758 h 3991755"/>
              <a:gd name="connsiteX191" fmla="*/ 116785 w 3630126"/>
              <a:gd name="connsiteY191" fmla="*/ 3089715 h 3991755"/>
              <a:gd name="connsiteX192" fmla="*/ 28678 w 3630126"/>
              <a:gd name="connsiteY192" fmla="*/ 3234971 h 3991755"/>
              <a:gd name="connsiteX193" fmla="*/ 103 w 3630126"/>
              <a:gd name="connsiteY193" fmla="*/ 3327840 h 3991755"/>
              <a:gd name="connsiteX194" fmla="*/ 31060 w 3630126"/>
              <a:gd name="connsiteY194" fmla="*/ 3346890 h 3991755"/>
              <a:gd name="connsiteX195" fmla="*/ 138217 w 3630126"/>
              <a:gd name="connsiteY195" fmla="*/ 3339746 h 3991755"/>
              <a:gd name="connsiteX196" fmla="*/ 204891 w 3630126"/>
              <a:gd name="connsiteY196" fmla="*/ 3358796 h 3991755"/>
              <a:gd name="connsiteX197" fmla="*/ 285853 w 3630126"/>
              <a:gd name="connsiteY197" fmla="*/ 3365940 h 3991755"/>
              <a:gd name="connsiteX198" fmla="*/ 316810 w 3630126"/>
              <a:gd name="connsiteY198" fmla="*/ 3365940 h 3991755"/>
              <a:gd name="connsiteX199" fmla="*/ 326335 w 3630126"/>
              <a:gd name="connsiteY199" fmla="*/ 3401658 h 3991755"/>
              <a:gd name="connsiteX200" fmla="*/ 345384 w 3630126"/>
              <a:gd name="connsiteY200" fmla="*/ 3489765 h 3991755"/>
              <a:gd name="connsiteX201" fmla="*/ 338241 w 3630126"/>
              <a:gd name="connsiteY201" fmla="*/ 3539771 h 3991755"/>
              <a:gd name="connsiteX202" fmla="*/ 331097 w 3630126"/>
              <a:gd name="connsiteY202" fmla="*/ 3563583 h 3991755"/>
              <a:gd name="connsiteX203" fmla="*/ 333479 w 3630126"/>
              <a:gd name="connsiteY203" fmla="*/ 3604065 h 3991755"/>
              <a:gd name="connsiteX204" fmla="*/ 541124 w 3630126"/>
              <a:gd name="connsiteY204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59671 w 3630126"/>
              <a:gd name="connsiteY175" fmla="*/ 1551425 h 3991755"/>
              <a:gd name="connsiteX176" fmla="*/ 378721 w 3630126"/>
              <a:gd name="connsiteY176" fmla="*/ 1606194 h 3991755"/>
              <a:gd name="connsiteX177" fmla="*/ 362053 w 3630126"/>
              <a:gd name="connsiteY177" fmla="*/ 1673347 h 3991755"/>
              <a:gd name="connsiteX178" fmla="*/ 326333 w 3630126"/>
              <a:gd name="connsiteY178" fmla="*/ 1727638 h 3991755"/>
              <a:gd name="connsiteX179" fmla="*/ 362052 w 3630126"/>
              <a:gd name="connsiteY179" fmla="*/ 1844319 h 3991755"/>
              <a:gd name="connsiteX180" fmla="*/ 393008 w 3630126"/>
              <a:gd name="connsiteY180" fmla="*/ 1894325 h 3991755"/>
              <a:gd name="connsiteX181" fmla="*/ 378721 w 3630126"/>
              <a:gd name="connsiteY181" fmla="*/ 1987194 h 3991755"/>
              <a:gd name="connsiteX182" fmla="*/ 381102 w 3630126"/>
              <a:gd name="connsiteY182" fmla="*/ 2294375 h 3991755"/>
              <a:gd name="connsiteX183" fmla="*/ 383483 w 3630126"/>
              <a:gd name="connsiteY183" fmla="*/ 2413440 h 3991755"/>
              <a:gd name="connsiteX184" fmla="*/ 416821 w 3630126"/>
              <a:gd name="connsiteY184" fmla="*/ 2508687 h 3991755"/>
              <a:gd name="connsiteX185" fmla="*/ 421583 w 3630126"/>
              <a:gd name="connsiteY185" fmla="*/ 2558694 h 3991755"/>
              <a:gd name="connsiteX186" fmla="*/ 450158 w 3630126"/>
              <a:gd name="connsiteY186" fmla="*/ 2608700 h 3991755"/>
              <a:gd name="connsiteX187" fmla="*/ 459684 w 3630126"/>
              <a:gd name="connsiteY187" fmla="*/ 2703952 h 3991755"/>
              <a:gd name="connsiteX188" fmla="*/ 352529 w 3630126"/>
              <a:gd name="connsiteY188" fmla="*/ 2932552 h 3991755"/>
              <a:gd name="connsiteX189" fmla="*/ 292996 w 3630126"/>
              <a:gd name="connsiteY189" fmla="*/ 2989700 h 3991755"/>
              <a:gd name="connsiteX190" fmla="*/ 185841 w 3630126"/>
              <a:gd name="connsiteY190" fmla="*/ 3032564 h 3991755"/>
              <a:gd name="connsiteX191" fmla="*/ 154885 w 3630126"/>
              <a:gd name="connsiteY191" fmla="*/ 3058758 h 3991755"/>
              <a:gd name="connsiteX192" fmla="*/ 116785 w 3630126"/>
              <a:gd name="connsiteY192" fmla="*/ 3089715 h 3991755"/>
              <a:gd name="connsiteX193" fmla="*/ 28678 w 3630126"/>
              <a:gd name="connsiteY193" fmla="*/ 3234971 h 3991755"/>
              <a:gd name="connsiteX194" fmla="*/ 103 w 3630126"/>
              <a:gd name="connsiteY194" fmla="*/ 3327840 h 3991755"/>
              <a:gd name="connsiteX195" fmla="*/ 31060 w 3630126"/>
              <a:gd name="connsiteY195" fmla="*/ 3346890 h 3991755"/>
              <a:gd name="connsiteX196" fmla="*/ 138217 w 3630126"/>
              <a:gd name="connsiteY196" fmla="*/ 3339746 h 3991755"/>
              <a:gd name="connsiteX197" fmla="*/ 204891 w 3630126"/>
              <a:gd name="connsiteY197" fmla="*/ 3358796 h 3991755"/>
              <a:gd name="connsiteX198" fmla="*/ 285853 w 3630126"/>
              <a:gd name="connsiteY198" fmla="*/ 3365940 h 3991755"/>
              <a:gd name="connsiteX199" fmla="*/ 316810 w 3630126"/>
              <a:gd name="connsiteY199" fmla="*/ 3365940 h 3991755"/>
              <a:gd name="connsiteX200" fmla="*/ 326335 w 3630126"/>
              <a:gd name="connsiteY200" fmla="*/ 3401658 h 3991755"/>
              <a:gd name="connsiteX201" fmla="*/ 345384 w 3630126"/>
              <a:gd name="connsiteY201" fmla="*/ 3489765 h 3991755"/>
              <a:gd name="connsiteX202" fmla="*/ 338241 w 3630126"/>
              <a:gd name="connsiteY202" fmla="*/ 3539771 h 3991755"/>
              <a:gd name="connsiteX203" fmla="*/ 331097 w 3630126"/>
              <a:gd name="connsiteY203" fmla="*/ 3563583 h 3991755"/>
              <a:gd name="connsiteX204" fmla="*/ 333479 w 3630126"/>
              <a:gd name="connsiteY204" fmla="*/ 3604065 h 3991755"/>
              <a:gd name="connsiteX205" fmla="*/ 541124 w 3630126"/>
              <a:gd name="connsiteY205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59671 w 3630126"/>
              <a:gd name="connsiteY175" fmla="*/ 1551425 h 3991755"/>
              <a:gd name="connsiteX176" fmla="*/ 378721 w 3630126"/>
              <a:gd name="connsiteY176" fmla="*/ 1606194 h 3991755"/>
              <a:gd name="connsiteX177" fmla="*/ 350146 w 3630126"/>
              <a:gd name="connsiteY177" fmla="*/ 1637150 h 3991755"/>
              <a:gd name="connsiteX178" fmla="*/ 362053 w 3630126"/>
              <a:gd name="connsiteY178" fmla="*/ 1673347 h 3991755"/>
              <a:gd name="connsiteX179" fmla="*/ 326333 w 3630126"/>
              <a:gd name="connsiteY179" fmla="*/ 1727638 h 3991755"/>
              <a:gd name="connsiteX180" fmla="*/ 362052 w 3630126"/>
              <a:gd name="connsiteY180" fmla="*/ 1844319 h 3991755"/>
              <a:gd name="connsiteX181" fmla="*/ 393008 w 3630126"/>
              <a:gd name="connsiteY181" fmla="*/ 1894325 h 3991755"/>
              <a:gd name="connsiteX182" fmla="*/ 378721 w 3630126"/>
              <a:gd name="connsiteY182" fmla="*/ 1987194 h 3991755"/>
              <a:gd name="connsiteX183" fmla="*/ 381102 w 3630126"/>
              <a:gd name="connsiteY183" fmla="*/ 2294375 h 3991755"/>
              <a:gd name="connsiteX184" fmla="*/ 383483 w 3630126"/>
              <a:gd name="connsiteY184" fmla="*/ 2413440 h 3991755"/>
              <a:gd name="connsiteX185" fmla="*/ 416821 w 3630126"/>
              <a:gd name="connsiteY185" fmla="*/ 2508687 h 3991755"/>
              <a:gd name="connsiteX186" fmla="*/ 421583 w 3630126"/>
              <a:gd name="connsiteY186" fmla="*/ 2558694 h 3991755"/>
              <a:gd name="connsiteX187" fmla="*/ 450158 w 3630126"/>
              <a:gd name="connsiteY187" fmla="*/ 2608700 h 3991755"/>
              <a:gd name="connsiteX188" fmla="*/ 459684 w 3630126"/>
              <a:gd name="connsiteY188" fmla="*/ 2703952 h 3991755"/>
              <a:gd name="connsiteX189" fmla="*/ 352529 w 3630126"/>
              <a:gd name="connsiteY189" fmla="*/ 2932552 h 3991755"/>
              <a:gd name="connsiteX190" fmla="*/ 292996 w 3630126"/>
              <a:gd name="connsiteY190" fmla="*/ 2989700 h 3991755"/>
              <a:gd name="connsiteX191" fmla="*/ 185841 w 3630126"/>
              <a:gd name="connsiteY191" fmla="*/ 3032564 h 3991755"/>
              <a:gd name="connsiteX192" fmla="*/ 154885 w 3630126"/>
              <a:gd name="connsiteY192" fmla="*/ 3058758 h 3991755"/>
              <a:gd name="connsiteX193" fmla="*/ 116785 w 3630126"/>
              <a:gd name="connsiteY193" fmla="*/ 3089715 h 3991755"/>
              <a:gd name="connsiteX194" fmla="*/ 28678 w 3630126"/>
              <a:gd name="connsiteY194" fmla="*/ 3234971 h 3991755"/>
              <a:gd name="connsiteX195" fmla="*/ 103 w 3630126"/>
              <a:gd name="connsiteY195" fmla="*/ 3327840 h 3991755"/>
              <a:gd name="connsiteX196" fmla="*/ 31060 w 3630126"/>
              <a:gd name="connsiteY196" fmla="*/ 3346890 h 3991755"/>
              <a:gd name="connsiteX197" fmla="*/ 138217 w 3630126"/>
              <a:gd name="connsiteY197" fmla="*/ 3339746 h 3991755"/>
              <a:gd name="connsiteX198" fmla="*/ 204891 w 3630126"/>
              <a:gd name="connsiteY198" fmla="*/ 3358796 h 3991755"/>
              <a:gd name="connsiteX199" fmla="*/ 285853 w 3630126"/>
              <a:gd name="connsiteY199" fmla="*/ 3365940 h 3991755"/>
              <a:gd name="connsiteX200" fmla="*/ 316810 w 3630126"/>
              <a:gd name="connsiteY200" fmla="*/ 3365940 h 3991755"/>
              <a:gd name="connsiteX201" fmla="*/ 326335 w 3630126"/>
              <a:gd name="connsiteY201" fmla="*/ 3401658 h 3991755"/>
              <a:gd name="connsiteX202" fmla="*/ 345384 w 3630126"/>
              <a:gd name="connsiteY202" fmla="*/ 3489765 h 3991755"/>
              <a:gd name="connsiteX203" fmla="*/ 338241 w 3630126"/>
              <a:gd name="connsiteY203" fmla="*/ 3539771 h 3991755"/>
              <a:gd name="connsiteX204" fmla="*/ 331097 w 3630126"/>
              <a:gd name="connsiteY204" fmla="*/ 3563583 h 3991755"/>
              <a:gd name="connsiteX205" fmla="*/ 333479 w 3630126"/>
              <a:gd name="connsiteY205" fmla="*/ 3604065 h 3991755"/>
              <a:gd name="connsiteX206" fmla="*/ 541124 w 3630126"/>
              <a:gd name="connsiteY206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59671 w 3630126"/>
              <a:gd name="connsiteY175" fmla="*/ 1551425 h 3991755"/>
              <a:gd name="connsiteX176" fmla="*/ 378721 w 3630126"/>
              <a:gd name="connsiteY176" fmla="*/ 1606194 h 3991755"/>
              <a:gd name="connsiteX177" fmla="*/ 381102 w 3630126"/>
              <a:gd name="connsiteY177" fmla="*/ 1627625 h 3991755"/>
              <a:gd name="connsiteX178" fmla="*/ 350146 w 3630126"/>
              <a:gd name="connsiteY178" fmla="*/ 1637150 h 3991755"/>
              <a:gd name="connsiteX179" fmla="*/ 362053 w 3630126"/>
              <a:gd name="connsiteY179" fmla="*/ 1673347 h 3991755"/>
              <a:gd name="connsiteX180" fmla="*/ 326333 w 3630126"/>
              <a:gd name="connsiteY180" fmla="*/ 1727638 h 3991755"/>
              <a:gd name="connsiteX181" fmla="*/ 362052 w 3630126"/>
              <a:gd name="connsiteY181" fmla="*/ 1844319 h 3991755"/>
              <a:gd name="connsiteX182" fmla="*/ 393008 w 3630126"/>
              <a:gd name="connsiteY182" fmla="*/ 1894325 h 3991755"/>
              <a:gd name="connsiteX183" fmla="*/ 378721 w 3630126"/>
              <a:gd name="connsiteY183" fmla="*/ 1987194 h 3991755"/>
              <a:gd name="connsiteX184" fmla="*/ 381102 w 3630126"/>
              <a:gd name="connsiteY184" fmla="*/ 2294375 h 3991755"/>
              <a:gd name="connsiteX185" fmla="*/ 383483 w 3630126"/>
              <a:gd name="connsiteY185" fmla="*/ 2413440 h 3991755"/>
              <a:gd name="connsiteX186" fmla="*/ 416821 w 3630126"/>
              <a:gd name="connsiteY186" fmla="*/ 2508687 h 3991755"/>
              <a:gd name="connsiteX187" fmla="*/ 421583 w 3630126"/>
              <a:gd name="connsiteY187" fmla="*/ 2558694 h 3991755"/>
              <a:gd name="connsiteX188" fmla="*/ 450158 w 3630126"/>
              <a:gd name="connsiteY188" fmla="*/ 2608700 h 3991755"/>
              <a:gd name="connsiteX189" fmla="*/ 459684 w 3630126"/>
              <a:gd name="connsiteY189" fmla="*/ 2703952 h 3991755"/>
              <a:gd name="connsiteX190" fmla="*/ 352529 w 3630126"/>
              <a:gd name="connsiteY190" fmla="*/ 2932552 h 3991755"/>
              <a:gd name="connsiteX191" fmla="*/ 292996 w 3630126"/>
              <a:gd name="connsiteY191" fmla="*/ 2989700 h 3991755"/>
              <a:gd name="connsiteX192" fmla="*/ 185841 w 3630126"/>
              <a:gd name="connsiteY192" fmla="*/ 3032564 h 3991755"/>
              <a:gd name="connsiteX193" fmla="*/ 154885 w 3630126"/>
              <a:gd name="connsiteY193" fmla="*/ 3058758 h 3991755"/>
              <a:gd name="connsiteX194" fmla="*/ 116785 w 3630126"/>
              <a:gd name="connsiteY194" fmla="*/ 3089715 h 3991755"/>
              <a:gd name="connsiteX195" fmla="*/ 28678 w 3630126"/>
              <a:gd name="connsiteY195" fmla="*/ 3234971 h 3991755"/>
              <a:gd name="connsiteX196" fmla="*/ 103 w 3630126"/>
              <a:gd name="connsiteY196" fmla="*/ 3327840 h 3991755"/>
              <a:gd name="connsiteX197" fmla="*/ 31060 w 3630126"/>
              <a:gd name="connsiteY197" fmla="*/ 3346890 h 3991755"/>
              <a:gd name="connsiteX198" fmla="*/ 138217 w 3630126"/>
              <a:gd name="connsiteY198" fmla="*/ 3339746 h 3991755"/>
              <a:gd name="connsiteX199" fmla="*/ 204891 w 3630126"/>
              <a:gd name="connsiteY199" fmla="*/ 3358796 h 3991755"/>
              <a:gd name="connsiteX200" fmla="*/ 285853 w 3630126"/>
              <a:gd name="connsiteY200" fmla="*/ 3365940 h 3991755"/>
              <a:gd name="connsiteX201" fmla="*/ 316810 w 3630126"/>
              <a:gd name="connsiteY201" fmla="*/ 3365940 h 3991755"/>
              <a:gd name="connsiteX202" fmla="*/ 326335 w 3630126"/>
              <a:gd name="connsiteY202" fmla="*/ 3401658 h 3991755"/>
              <a:gd name="connsiteX203" fmla="*/ 345384 w 3630126"/>
              <a:gd name="connsiteY203" fmla="*/ 3489765 h 3991755"/>
              <a:gd name="connsiteX204" fmla="*/ 338241 w 3630126"/>
              <a:gd name="connsiteY204" fmla="*/ 3539771 h 3991755"/>
              <a:gd name="connsiteX205" fmla="*/ 331097 w 3630126"/>
              <a:gd name="connsiteY205" fmla="*/ 3563583 h 3991755"/>
              <a:gd name="connsiteX206" fmla="*/ 333479 w 3630126"/>
              <a:gd name="connsiteY206" fmla="*/ 3604065 h 3991755"/>
              <a:gd name="connsiteX207" fmla="*/ 541124 w 3630126"/>
              <a:gd name="connsiteY20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59671 w 3630126"/>
              <a:gd name="connsiteY175" fmla="*/ 1551425 h 3991755"/>
              <a:gd name="connsiteX176" fmla="*/ 378721 w 3630126"/>
              <a:gd name="connsiteY176" fmla="*/ 1606194 h 3991755"/>
              <a:gd name="connsiteX177" fmla="*/ 381102 w 3630126"/>
              <a:gd name="connsiteY177" fmla="*/ 1627625 h 3991755"/>
              <a:gd name="connsiteX178" fmla="*/ 350146 w 3630126"/>
              <a:gd name="connsiteY178" fmla="*/ 1637150 h 3991755"/>
              <a:gd name="connsiteX179" fmla="*/ 390628 w 3630126"/>
              <a:gd name="connsiteY179" fmla="*/ 1675728 h 3991755"/>
              <a:gd name="connsiteX180" fmla="*/ 326333 w 3630126"/>
              <a:gd name="connsiteY180" fmla="*/ 1727638 h 3991755"/>
              <a:gd name="connsiteX181" fmla="*/ 362052 w 3630126"/>
              <a:gd name="connsiteY181" fmla="*/ 1844319 h 3991755"/>
              <a:gd name="connsiteX182" fmla="*/ 393008 w 3630126"/>
              <a:gd name="connsiteY182" fmla="*/ 1894325 h 3991755"/>
              <a:gd name="connsiteX183" fmla="*/ 378721 w 3630126"/>
              <a:gd name="connsiteY183" fmla="*/ 1987194 h 3991755"/>
              <a:gd name="connsiteX184" fmla="*/ 381102 w 3630126"/>
              <a:gd name="connsiteY184" fmla="*/ 2294375 h 3991755"/>
              <a:gd name="connsiteX185" fmla="*/ 383483 w 3630126"/>
              <a:gd name="connsiteY185" fmla="*/ 2413440 h 3991755"/>
              <a:gd name="connsiteX186" fmla="*/ 416821 w 3630126"/>
              <a:gd name="connsiteY186" fmla="*/ 2508687 h 3991755"/>
              <a:gd name="connsiteX187" fmla="*/ 421583 w 3630126"/>
              <a:gd name="connsiteY187" fmla="*/ 2558694 h 3991755"/>
              <a:gd name="connsiteX188" fmla="*/ 450158 w 3630126"/>
              <a:gd name="connsiteY188" fmla="*/ 2608700 h 3991755"/>
              <a:gd name="connsiteX189" fmla="*/ 459684 w 3630126"/>
              <a:gd name="connsiteY189" fmla="*/ 2703952 h 3991755"/>
              <a:gd name="connsiteX190" fmla="*/ 352529 w 3630126"/>
              <a:gd name="connsiteY190" fmla="*/ 2932552 h 3991755"/>
              <a:gd name="connsiteX191" fmla="*/ 292996 w 3630126"/>
              <a:gd name="connsiteY191" fmla="*/ 2989700 h 3991755"/>
              <a:gd name="connsiteX192" fmla="*/ 185841 w 3630126"/>
              <a:gd name="connsiteY192" fmla="*/ 3032564 h 3991755"/>
              <a:gd name="connsiteX193" fmla="*/ 154885 w 3630126"/>
              <a:gd name="connsiteY193" fmla="*/ 3058758 h 3991755"/>
              <a:gd name="connsiteX194" fmla="*/ 116785 w 3630126"/>
              <a:gd name="connsiteY194" fmla="*/ 3089715 h 3991755"/>
              <a:gd name="connsiteX195" fmla="*/ 28678 w 3630126"/>
              <a:gd name="connsiteY195" fmla="*/ 3234971 h 3991755"/>
              <a:gd name="connsiteX196" fmla="*/ 103 w 3630126"/>
              <a:gd name="connsiteY196" fmla="*/ 3327840 h 3991755"/>
              <a:gd name="connsiteX197" fmla="*/ 31060 w 3630126"/>
              <a:gd name="connsiteY197" fmla="*/ 3346890 h 3991755"/>
              <a:gd name="connsiteX198" fmla="*/ 138217 w 3630126"/>
              <a:gd name="connsiteY198" fmla="*/ 3339746 h 3991755"/>
              <a:gd name="connsiteX199" fmla="*/ 204891 w 3630126"/>
              <a:gd name="connsiteY199" fmla="*/ 3358796 h 3991755"/>
              <a:gd name="connsiteX200" fmla="*/ 285853 w 3630126"/>
              <a:gd name="connsiteY200" fmla="*/ 3365940 h 3991755"/>
              <a:gd name="connsiteX201" fmla="*/ 316810 w 3630126"/>
              <a:gd name="connsiteY201" fmla="*/ 3365940 h 3991755"/>
              <a:gd name="connsiteX202" fmla="*/ 326335 w 3630126"/>
              <a:gd name="connsiteY202" fmla="*/ 3401658 h 3991755"/>
              <a:gd name="connsiteX203" fmla="*/ 345384 w 3630126"/>
              <a:gd name="connsiteY203" fmla="*/ 3489765 h 3991755"/>
              <a:gd name="connsiteX204" fmla="*/ 338241 w 3630126"/>
              <a:gd name="connsiteY204" fmla="*/ 3539771 h 3991755"/>
              <a:gd name="connsiteX205" fmla="*/ 331097 w 3630126"/>
              <a:gd name="connsiteY205" fmla="*/ 3563583 h 3991755"/>
              <a:gd name="connsiteX206" fmla="*/ 333479 w 3630126"/>
              <a:gd name="connsiteY206" fmla="*/ 3604065 h 3991755"/>
              <a:gd name="connsiteX207" fmla="*/ 541124 w 3630126"/>
              <a:gd name="connsiteY20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59671 w 3630126"/>
              <a:gd name="connsiteY175" fmla="*/ 1551425 h 3991755"/>
              <a:gd name="connsiteX176" fmla="*/ 378721 w 3630126"/>
              <a:gd name="connsiteY176" fmla="*/ 1606194 h 3991755"/>
              <a:gd name="connsiteX177" fmla="*/ 381102 w 3630126"/>
              <a:gd name="connsiteY177" fmla="*/ 1627625 h 3991755"/>
              <a:gd name="connsiteX178" fmla="*/ 350146 w 3630126"/>
              <a:gd name="connsiteY178" fmla="*/ 1637150 h 3991755"/>
              <a:gd name="connsiteX179" fmla="*/ 390628 w 3630126"/>
              <a:gd name="connsiteY179" fmla="*/ 1675728 h 3991755"/>
              <a:gd name="connsiteX180" fmla="*/ 369196 w 3630126"/>
              <a:gd name="connsiteY180" fmla="*/ 1677631 h 3991755"/>
              <a:gd name="connsiteX181" fmla="*/ 326333 w 3630126"/>
              <a:gd name="connsiteY181" fmla="*/ 1727638 h 3991755"/>
              <a:gd name="connsiteX182" fmla="*/ 362052 w 3630126"/>
              <a:gd name="connsiteY182" fmla="*/ 1844319 h 3991755"/>
              <a:gd name="connsiteX183" fmla="*/ 393008 w 3630126"/>
              <a:gd name="connsiteY183" fmla="*/ 1894325 h 3991755"/>
              <a:gd name="connsiteX184" fmla="*/ 378721 w 3630126"/>
              <a:gd name="connsiteY184" fmla="*/ 1987194 h 3991755"/>
              <a:gd name="connsiteX185" fmla="*/ 381102 w 3630126"/>
              <a:gd name="connsiteY185" fmla="*/ 2294375 h 3991755"/>
              <a:gd name="connsiteX186" fmla="*/ 383483 w 3630126"/>
              <a:gd name="connsiteY186" fmla="*/ 2413440 h 3991755"/>
              <a:gd name="connsiteX187" fmla="*/ 416821 w 3630126"/>
              <a:gd name="connsiteY187" fmla="*/ 2508687 h 3991755"/>
              <a:gd name="connsiteX188" fmla="*/ 421583 w 3630126"/>
              <a:gd name="connsiteY188" fmla="*/ 2558694 h 3991755"/>
              <a:gd name="connsiteX189" fmla="*/ 450158 w 3630126"/>
              <a:gd name="connsiteY189" fmla="*/ 2608700 h 3991755"/>
              <a:gd name="connsiteX190" fmla="*/ 459684 w 3630126"/>
              <a:gd name="connsiteY190" fmla="*/ 2703952 h 3991755"/>
              <a:gd name="connsiteX191" fmla="*/ 352529 w 3630126"/>
              <a:gd name="connsiteY191" fmla="*/ 2932552 h 3991755"/>
              <a:gd name="connsiteX192" fmla="*/ 292996 w 3630126"/>
              <a:gd name="connsiteY192" fmla="*/ 2989700 h 3991755"/>
              <a:gd name="connsiteX193" fmla="*/ 185841 w 3630126"/>
              <a:gd name="connsiteY193" fmla="*/ 3032564 h 3991755"/>
              <a:gd name="connsiteX194" fmla="*/ 154885 w 3630126"/>
              <a:gd name="connsiteY194" fmla="*/ 3058758 h 3991755"/>
              <a:gd name="connsiteX195" fmla="*/ 116785 w 3630126"/>
              <a:gd name="connsiteY195" fmla="*/ 3089715 h 3991755"/>
              <a:gd name="connsiteX196" fmla="*/ 28678 w 3630126"/>
              <a:gd name="connsiteY196" fmla="*/ 3234971 h 3991755"/>
              <a:gd name="connsiteX197" fmla="*/ 103 w 3630126"/>
              <a:gd name="connsiteY197" fmla="*/ 3327840 h 3991755"/>
              <a:gd name="connsiteX198" fmla="*/ 31060 w 3630126"/>
              <a:gd name="connsiteY198" fmla="*/ 3346890 h 3991755"/>
              <a:gd name="connsiteX199" fmla="*/ 138217 w 3630126"/>
              <a:gd name="connsiteY199" fmla="*/ 3339746 h 3991755"/>
              <a:gd name="connsiteX200" fmla="*/ 204891 w 3630126"/>
              <a:gd name="connsiteY200" fmla="*/ 3358796 h 3991755"/>
              <a:gd name="connsiteX201" fmla="*/ 285853 w 3630126"/>
              <a:gd name="connsiteY201" fmla="*/ 3365940 h 3991755"/>
              <a:gd name="connsiteX202" fmla="*/ 316810 w 3630126"/>
              <a:gd name="connsiteY202" fmla="*/ 3365940 h 3991755"/>
              <a:gd name="connsiteX203" fmla="*/ 326335 w 3630126"/>
              <a:gd name="connsiteY203" fmla="*/ 3401658 h 3991755"/>
              <a:gd name="connsiteX204" fmla="*/ 345384 w 3630126"/>
              <a:gd name="connsiteY204" fmla="*/ 3489765 h 3991755"/>
              <a:gd name="connsiteX205" fmla="*/ 338241 w 3630126"/>
              <a:gd name="connsiteY205" fmla="*/ 3539771 h 3991755"/>
              <a:gd name="connsiteX206" fmla="*/ 331097 w 3630126"/>
              <a:gd name="connsiteY206" fmla="*/ 3563583 h 3991755"/>
              <a:gd name="connsiteX207" fmla="*/ 333479 w 3630126"/>
              <a:gd name="connsiteY207" fmla="*/ 3604065 h 3991755"/>
              <a:gd name="connsiteX208" fmla="*/ 541124 w 3630126"/>
              <a:gd name="connsiteY20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59671 w 3630126"/>
              <a:gd name="connsiteY175" fmla="*/ 1551425 h 3991755"/>
              <a:gd name="connsiteX176" fmla="*/ 378721 w 3630126"/>
              <a:gd name="connsiteY176" fmla="*/ 1606194 h 3991755"/>
              <a:gd name="connsiteX177" fmla="*/ 381102 w 3630126"/>
              <a:gd name="connsiteY177" fmla="*/ 1627625 h 3991755"/>
              <a:gd name="connsiteX178" fmla="*/ 350146 w 3630126"/>
              <a:gd name="connsiteY178" fmla="*/ 1637150 h 3991755"/>
              <a:gd name="connsiteX179" fmla="*/ 352527 w 3630126"/>
              <a:gd name="connsiteY179" fmla="*/ 1649056 h 3991755"/>
              <a:gd name="connsiteX180" fmla="*/ 390628 w 3630126"/>
              <a:gd name="connsiteY180" fmla="*/ 1675728 h 3991755"/>
              <a:gd name="connsiteX181" fmla="*/ 369196 w 3630126"/>
              <a:gd name="connsiteY181" fmla="*/ 1677631 h 3991755"/>
              <a:gd name="connsiteX182" fmla="*/ 326333 w 3630126"/>
              <a:gd name="connsiteY182" fmla="*/ 1727638 h 3991755"/>
              <a:gd name="connsiteX183" fmla="*/ 362052 w 3630126"/>
              <a:gd name="connsiteY183" fmla="*/ 1844319 h 3991755"/>
              <a:gd name="connsiteX184" fmla="*/ 393008 w 3630126"/>
              <a:gd name="connsiteY184" fmla="*/ 1894325 h 3991755"/>
              <a:gd name="connsiteX185" fmla="*/ 378721 w 3630126"/>
              <a:gd name="connsiteY185" fmla="*/ 1987194 h 3991755"/>
              <a:gd name="connsiteX186" fmla="*/ 381102 w 3630126"/>
              <a:gd name="connsiteY186" fmla="*/ 2294375 h 3991755"/>
              <a:gd name="connsiteX187" fmla="*/ 383483 w 3630126"/>
              <a:gd name="connsiteY187" fmla="*/ 2413440 h 3991755"/>
              <a:gd name="connsiteX188" fmla="*/ 416821 w 3630126"/>
              <a:gd name="connsiteY188" fmla="*/ 2508687 h 3991755"/>
              <a:gd name="connsiteX189" fmla="*/ 421583 w 3630126"/>
              <a:gd name="connsiteY189" fmla="*/ 2558694 h 3991755"/>
              <a:gd name="connsiteX190" fmla="*/ 450158 w 3630126"/>
              <a:gd name="connsiteY190" fmla="*/ 2608700 h 3991755"/>
              <a:gd name="connsiteX191" fmla="*/ 459684 w 3630126"/>
              <a:gd name="connsiteY191" fmla="*/ 2703952 h 3991755"/>
              <a:gd name="connsiteX192" fmla="*/ 352529 w 3630126"/>
              <a:gd name="connsiteY192" fmla="*/ 2932552 h 3991755"/>
              <a:gd name="connsiteX193" fmla="*/ 292996 w 3630126"/>
              <a:gd name="connsiteY193" fmla="*/ 2989700 h 3991755"/>
              <a:gd name="connsiteX194" fmla="*/ 185841 w 3630126"/>
              <a:gd name="connsiteY194" fmla="*/ 3032564 h 3991755"/>
              <a:gd name="connsiteX195" fmla="*/ 154885 w 3630126"/>
              <a:gd name="connsiteY195" fmla="*/ 3058758 h 3991755"/>
              <a:gd name="connsiteX196" fmla="*/ 116785 w 3630126"/>
              <a:gd name="connsiteY196" fmla="*/ 3089715 h 3991755"/>
              <a:gd name="connsiteX197" fmla="*/ 28678 w 3630126"/>
              <a:gd name="connsiteY197" fmla="*/ 3234971 h 3991755"/>
              <a:gd name="connsiteX198" fmla="*/ 103 w 3630126"/>
              <a:gd name="connsiteY198" fmla="*/ 3327840 h 3991755"/>
              <a:gd name="connsiteX199" fmla="*/ 31060 w 3630126"/>
              <a:gd name="connsiteY199" fmla="*/ 3346890 h 3991755"/>
              <a:gd name="connsiteX200" fmla="*/ 138217 w 3630126"/>
              <a:gd name="connsiteY200" fmla="*/ 3339746 h 3991755"/>
              <a:gd name="connsiteX201" fmla="*/ 204891 w 3630126"/>
              <a:gd name="connsiteY201" fmla="*/ 3358796 h 3991755"/>
              <a:gd name="connsiteX202" fmla="*/ 285853 w 3630126"/>
              <a:gd name="connsiteY202" fmla="*/ 3365940 h 3991755"/>
              <a:gd name="connsiteX203" fmla="*/ 316810 w 3630126"/>
              <a:gd name="connsiteY203" fmla="*/ 3365940 h 3991755"/>
              <a:gd name="connsiteX204" fmla="*/ 326335 w 3630126"/>
              <a:gd name="connsiteY204" fmla="*/ 3401658 h 3991755"/>
              <a:gd name="connsiteX205" fmla="*/ 345384 w 3630126"/>
              <a:gd name="connsiteY205" fmla="*/ 3489765 h 3991755"/>
              <a:gd name="connsiteX206" fmla="*/ 338241 w 3630126"/>
              <a:gd name="connsiteY206" fmla="*/ 3539771 h 3991755"/>
              <a:gd name="connsiteX207" fmla="*/ 331097 w 3630126"/>
              <a:gd name="connsiteY207" fmla="*/ 3563583 h 3991755"/>
              <a:gd name="connsiteX208" fmla="*/ 333479 w 3630126"/>
              <a:gd name="connsiteY208" fmla="*/ 3604065 h 3991755"/>
              <a:gd name="connsiteX209" fmla="*/ 541124 w 3630126"/>
              <a:gd name="connsiteY209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07308 w 3630126"/>
              <a:gd name="connsiteY171" fmla="*/ 1468081 h 3991755"/>
              <a:gd name="connsiteX172" fmla="*/ 443015 w 3630126"/>
              <a:gd name="connsiteY172" fmla="*/ 1508563 h 3991755"/>
              <a:gd name="connsiteX173" fmla="*/ 388247 w 3630126"/>
              <a:gd name="connsiteY173" fmla="*/ 1510946 h 3991755"/>
              <a:gd name="connsiteX174" fmla="*/ 362052 w 3630126"/>
              <a:gd name="connsiteY174" fmla="*/ 1532375 h 3991755"/>
              <a:gd name="connsiteX175" fmla="*/ 359671 w 3630126"/>
              <a:gd name="connsiteY175" fmla="*/ 1551425 h 3991755"/>
              <a:gd name="connsiteX176" fmla="*/ 378721 w 3630126"/>
              <a:gd name="connsiteY176" fmla="*/ 1606194 h 3991755"/>
              <a:gd name="connsiteX177" fmla="*/ 381102 w 3630126"/>
              <a:gd name="connsiteY177" fmla="*/ 1627625 h 3991755"/>
              <a:gd name="connsiteX178" fmla="*/ 350146 w 3630126"/>
              <a:gd name="connsiteY178" fmla="*/ 1637150 h 3991755"/>
              <a:gd name="connsiteX179" fmla="*/ 352527 w 3630126"/>
              <a:gd name="connsiteY179" fmla="*/ 1649056 h 3991755"/>
              <a:gd name="connsiteX180" fmla="*/ 385865 w 3630126"/>
              <a:gd name="connsiteY180" fmla="*/ 1660963 h 3991755"/>
              <a:gd name="connsiteX181" fmla="*/ 390628 w 3630126"/>
              <a:gd name="connsiteY181" fmla="*/ 1675728 h 3991755"/>
              <a:gd name="connsiteX182" fmla="*/ 369196 w 3630126"/>
              <a:gd name="connsiteY182" fmla="*/ 1677631 h 3991755"/>
              <a:gd name="connsiteX183" fmla="*/ 326333 w 3630126"/>
              <a:gd name="connsiteY183" fmla="*/ 1727638 h 3991755"/>
              <a:gd name="connsiteX184" fmla="*/ 362052 w 3630126"/>
              <a:gd name="connsiteY184" fmla="*/ 1844319 h 3991755"/>
              <a:gd name="connsiteX185" fmla="*/ 393008 w 3630126"/>
              <a:gd name="connsiteY185" fmla="*/ 1894325 h 3991755"/>
              <a:gd name="connsiteX186" fmla="*/ 378721 w 3630126"/>
              <a:gd name="connsiteY186" fmla="*/ 1987194 h 3991755"/>
              <a:gd name="connsiteX187" fmla="*/ 381102 w 3630126"/>
              <a:gd name="connsiteY187" fmla="*/ 2294375 h 3991755"/>
              <a:gd name="connsiteX188" fmla="*/ 383483 w 3630126"/>
              <a:gd name="connsiteY188" fmla="*/ 2413440 h 3991755"/>
              <a:gd name="connsiteX189" fmla="*/ 416821 w 3630126"/>
              <a:gd name="connsiteY189" fmla="*/ 2508687 h 3991755"/>
              <a:gd name="connsiteX190" fmla="*/ 421583 w 3630126"/>
              <a:gd name="connsiteY190" fmla="*/ 2558694 h 3991755"/>
              <a:gd name="connsiteX191" fmla="*/ 450158 w 3630126"/>
              <a:gd name="connsiteY191" fmla="*/ 2608700 h 3991755"/>
              <a:gd name="connsiteX192" fmla="*/ 459684 w 3630126"/>
              <a:gd name="connsiteY192" fmla="*/ 2703952 h 3991755"/>
              <a:gd name="connsiteX193" fmla="*/ 352529 w 3630126"/>
              <a:gd name="connsiteY193" fmla="*/ 2932552 h 3991755"/>
              <a:gd name="connsiteX194" fmla="*/ 292996 w 3630126"/>
              <a:gd name="connsiteY194" fmla="*/ 2989700 h 3991755"/>
              <a:gd name="connsiteX195" fmla="*/ 185841 w 3630126"/>
              <a:gd name="connsiteY195" fmla="*/ 3032564 h 3991755"/>
              <a:gd name="connsiteX196" fmla="*/ 154885 w 3630126"/>
              <a:gd name="connsiteY196" fmla="*/ 3058758 h 3991755"/>
              <a:gd name="connsiteX197" fmla="*/ 116785 w 3630126"/>
              <a:gd name="connsiteY197" fmla="*/ 3089715 h 3991755"/>
              <a:gd name="connsiteX198" fmla="*/ 28678 w 3630126"/>
              <a:gd name="connsiteY198" fmla="*/ 3234971 h 3991755"/>
              <a:gd name="connsiteX199" fmla="*/ 103 w 3630126"/>
              <a:gd name="connsiteY199" fmla="*/ 3327840 h 3991755"/>
              <a:gd name="connsiteX200" fmla="*/ 31060 w 3630126"/>
              <a:gd name="connsiteY200" fmla="*/ 3346890 h 3991755"/>
              <a:gd name="connsiteX201" fmla="*/ 138217 w 3630126"/>
              <a:gd name="connsiteY201" fmla="*/ 3339746 h 3991755"/>
              <a:gd name="connsiteX202" fmla="*/ 204891 w 3630126"/>
              <a:gd name="connsiteY202" fmla="*/ 3358796 h 3991755"/>
              <a:gd name="connsiteX203" fmla="*/ 285853 w 3630126"/>
              <a:gd name="connsiteY203" fmla="*/ 3365940 h 3991755"/>
              <a:gd name="connsiteX204" fmla="*/ 316810 w 3630126"/>
              <a:gd name="connsiteY204" fmla="*/ 3365940 h 3991755"/>
              <a:gd name="connsiteX205" fmla="*/ 326335 w 3630126"/>
              <a:gd name="connsiteY205" fmla="*/ 3401658 h 3991755"/>
              <a:gd name="connsiteX206" fmla="*/ 345384 w 3630126"/>
              <a:gd name="connsiteY206" fmla="*/ 3489765 h 3991755"/>
              <a:gd name="connsiteX207" fmla="*/ 338241 w 3630126"/>
              <a:gd name="connsiteY207" fmla="*/ 3539771 h 3991755"/>
              <a:gd name="connsiteX208" fmla="*/ 331097 w 3630126"/>
              <a:gd name="connsiteY208" fmla="*/ 3563583 h 3991755"/>
              <a:gd name="connsiteX209" fmla="*/ 333479 w 3630126"/>
              <a:gd name="connsiteY209" fmla="*/ 3604065 h 3991755"/>
              <a:gd name="connsiteX210" fmla="*/ 541124 w 3630126"/>
              <a:gd name="connsiteY21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43027 w 3630126"/>
              <a:gd name="connsiteY171" fmla="*/ 1403788 h 3991755"/>
              <a:gd name="connsiteX172" fmla="*/ 507308 w 3630126"/>
              <a:gd name="connsiteY172" fmla="*/ 1468081 h 3991755"/>
              <a:gd name="connsiteX173" fmla="*/ 443015 w 3630126"/>
              <a:gd name="connsiteY173" fmla="*/ 1508563 h 3991755"/>
              <a:gd name="connsiteX174" fmla="*/ 388247 w 3630126"/>
              <a:gd name="connsiteY174" fmla="*/ 1510946 h 3991755"/>
              <a:gd name="connsiteX175" fmla="*/ 362052 w 3630126"/>
              <a:gd name="connsiteY175" fmla="*/ 1532375 h 3991755"/>
              <a:gd name="connsiteX176" fmla="*/ 359671 w 3630126"/>
              <a:gd name="connsiteY176" fmla="*/ 1551425 h 3991755"/>
              <a:gd name="connsiteX177" fmla="*/ 378721 w 3630126"/>
              <a:gd name="connsiteY177" fmla="*/ 1606194 h 3991755"/>
              <a:gd name="connsiteX178" fmla="*/ 381102 w 3630126"/>
              <a:gd name="connsiteY178" fmla="*/ 1627625 h 3991755"/>
              <a:gd name="connsiteX179" fmla="*/ 350146 w 3630126"/>
              <a:gd name="connsiteY179" fmla="*/ 1637150 h 3991755"/>
              <a:gd name="connsiteX180" fmla="*/ 352527 w 3630126"/>
              <a:gd name="connsiteY180" fmla="*/ 1649056 h 3991755"/>
              <a:gd name="connsiteX181" fmla="*/ 385865 w 3630126"/>
              <a:gd name="connsiteY181" fmla="*/ 1660963 h 3991755"/>
              <a:gd name="connsiteX182" fmla="*/ 390628 w 3630126"/>
              <a:gd name="connsiteY182" fmla="*/ 1675728 h 3991755"/>
              <a:gd name="connsiteX183" fmla="*/ 369196 w 3630126"/>
              <a:gd name="connsiteY183" fmla="*/ 1677631 h 3991755"/>
              <a:gd name="connsiteX184" fmla="*/ 326333 w 3630126"/>
              <a:gd name="connsiteY184" fmla="*/ 1727638 h 3991755"/>
              <a:gd name="connsiteX185" fmla="*/ 362052 w 3630126"/>
              <a:gd name="connsiteY185" fmla="*/ 1844319 h 3991755"/>
              <a:gd name="connsiteX186" fmla="*/ 393008 w 3630126"/>
              <a:gd name="connsiteY186" fmla="*/ 1894325 h 3991755"/>
              <a:gd name="connsiteX187" fmla="*/ 378721 w 3630126"/>
              <a:gd name="connsiteY187" fmla="*/ 1987194 h 3991755"/>
              <a:gd name="connsiteX188" fmla="*/ 381102 w 3630126"/>
              <a:gd name="connsiteY188" fmla="*/ 2294375 h 3991755"/>
              <a:gd name="connsiteX189" fmla="*/ 383483 w 3630126"/>
              <a:gd name="connsiteY189" fmla="*/ 2413440 h 3991755"/>
              <a:gd name="connsiteX190" fmla="*/ 416821 w 3630126"/>
              <a:gd name="connsiteY190" fmla="*/ 2508687 h 3991755"/>
              <a:gd name="connsiteX191" fmla="*/ 421583 w 3630126"/>
              <a:gd name="connsiteY191" fmla="*/ 2558694 h 3991755"/>
              <a:gd name="connsiteX192" fmla="*/ 450158 w 3630126"/>
              <a:gd name="connsiteY192" fmla="*/ 2608700 h 3991755"/>
              <a:gd name="connsiteX193" fmla="*/ 459684 w 3630126"/>
              <a:gd name="connsiteY193" fmla="*/ 2703952 h 3991755"/>
              <a:gd name="connsiteX194" fmla="*/ 352529 w 3630126"/>
              <a:gd name="connsiteY194" fmla="*/ 2932552 h 3991755"/>
              <a:gd name="connsiteX195" fmla="*/ 292996 w 3630126"/>
              <a:gd name="connsiteY195" fmla="*/ 2989700 h 3991755"/>
              <a:gd name="connsiteX196" fmla="*/ 185841 w 3630126"/>
              <a:gd name="connsiteY196" fmla="*/ 3032564 h 3991755"/>
              <a:gd name="connsiteX197" fmla="*/ 154885 w 3630126"/>
              <a:gd name="connsiteY197" fmla="*/ 3058758 h 3991755"/>
              <a:gd name="connsiteX198" fmla="*/ 116785 w 3630126"/>
              <a:gd name="connsiteY198" fmla="*/ 3089715 h 3991755"/>
              <a:gd name="connsiteX199" fmla="*/ 28678 w 3630126"/>
              <a:gd name="connsiteY199" fmla="*/ 3234971 h 3991755"/>
              <a:gd name="connsiteX200" fmla="*/ 103 w 3630126"/>
              <a:gd name="connsiteY200" fmla="*/ 3327840 h 3991755"/>
              <a:gd name="connsiteX201" fmla="*/ 31060 w 3630126"/>
              <a:gd name="connsiteY201" fmla="*/ 3346890 h 3991755"/>
              <a:gd name="connsiteX202" fmla="*/ 138217 w 3630126"/>
              <a:gd name="connsiteY202" fmla="*/ 3339746 h 3991755"/>
              <a:gd name="connsiteX203" fmla="*/ 204891 w 3630126"/>
              <a:gd name="connsiteY203" fmla="*/ 3358796 h 3991755"/>
              <a:gd name="connsiteX204" fmla="*/ 285853 w 3630126"/>
              <a:gd name="connsiteY204" fmla="*/ 3365940 h 3991755"/>
              <a:gd name="connsiteX205" fmla="*/ 316810 w 3630126"/>
              <a:gd name="connsiteY205" fmla="*/ 3365940 h 3991755"/>
              <a:gd name="connsiteX206" fmla="*/ 326335 w 3630126"/>
              <a:gd name="connsiteY206" fmla="*/ 3401658 h 3991755"/>
              <a:gd name="connsiteX207" fmla="*/ 345384 w 3630126"/>
              <a:gd name="connsiteY207" fmla="*/ 3489765 h 3991755"/>
              <a:gd name="connsiteX208" fmla="*/ 338241 w 3630126"/>
              <a:gd name="connsiteY208" fmla="*/ 3539771 h 3991755"/>
              <a:gd name="connsiteX209" fmla="*/ 331097 w 3630126"/>
              <a:gd name="connsiteY209" fmla="*/ 3563583 h 3991755"/>
              <a:gd name="connsiteX210" fmla="*/ 333479 w 3630126"/>
              <a:gd name="connsiteY210" fmla="*/ 3604065 h 3991755"/>
              <a:gd name="connsiteX211" fmla="*/ 541124 w 3630126"/>
              <a:gd name="connsiteY21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43027 w 3630126"/>
              <a:gd name="connsiteY171" fmla="*/ 1403788 h 3991755"/>
              <a:gd name="connsiteX172" fmla="*/ 516833 w 3630126"/>
              <a:gd name="connsiteY172" fmla="*/ 1472844 h 3991755"/>
              <a:gd name="connsiteX173" fmla="*/ 443015 w 3630126"/>
              <a:gd name="connsiteY173" fmla="*/ 1508563 h 3991755"/>
              <a:gd name="connsiteX174" fmla="*/ 388247 w 3630126"/>
              <a:gd name="connsiteY174" fmla="*/ 1510946 h 3991755"/>
              <a:gd name="connsiteX175" fmla="*/ 362052 w 3630126"/>
              <a:gd name="connsiteY175" fmla="*/ 1532375 h 3991755"/>
              <a:gd name="connsiteX176" fmla="*/ 359671 w 3630126"/>
              <a:gd name="connsiteY176" fmla="*/ 1551425 h 3991755"/>
              <a:gd name="connsiteX177" fmla="*/ 378721 w 3630126"/>
              <a:gd name="connsiteY177" fmla="*/ 1606194 h 3991755"/>
              <a:gd name="connsiteX178" fmla="*/ 381102 w 3630126"/>
              <a:gd name="connsiteY178" fmla="*/ 1627625 h 3991755"/>
              <a:gd name="connsiteX179" fmla="*/ 350146 w 3630126"/>
              <a:gd name="connsiteY179" fmla="*/ 1637150 h 3991755"/>
              <a:gd name="connsiteX180" fmla="*/ 352527 w 3630126"/>
              <a:gd name="connsiteY180" fmla="*/ 1649056 h 3991755"/>
              <a:gd name="connsiteX181" fmla="*/ 385865 w 3630126"/>
              <a:gd name="connsiteY181" fmla="*/ 1660963 h 3991755"/>
              <a:gd name="connsiteX182" fmla="*/ 390628 w 3630126"/>
              <a:gd name="connsiteY182" fmla="*/ 1675728 h 3991755"/>
              <a:gd name="connsiteX183" fmla="*/ 369196 w 3630126"/>
              <a:gd name="connsiteY183" fmla="*/ 1677631 h 3991755"/>
              <a:gd name="connsiteX184" fmla="*/ 326333 w 3630126"/>
              <a:gd name="connsiteY184" fmla="*/ 1727638 h 3991755"/>
              <a:gd name="connsiteX185" fmla="*/ 362052 w 3630126"/>
              <a:gd name="connsiteY185" fmla="*/ 1844319 h 3991755"/>
              <a:gd name="connsiteX186" fmla="*/ 393008 w 3630126"/>
              <a:gd name="connsiteY186" fmla="*/ 1894325 h 3991755"/>
              <a:gd name="connsiteX187" fmla="*/ 378721 w 3630126"/>
              <a:gd name="connsiteY187" fmla="*/ 1987194 h 3991755"/>
              <a:gd name="connsiteX188" fmla="*/ 381102 w 3630126"/>
              <a:gd name="connsiteY188" fmla="*/ 2294375 h 3991755"/>
              <a:gd name="connsiteX189" fmla="*/ 383483 w 3630126"/>
              <a:gd name="connsiteY189" fmla="*/ 2413440 h 3991755"/>
              <a:gd name="connsiteX190" fmla="*/ 416821 w 3630126"/>
              <a:gd name="connsiteY190" fmla="*/ 2508687 h 3991755"/>
              <a:gd name="connsiteX191" fmla="*/ 421583 w 3630126"/>
              <a:gd name="connsiteY191" fmla="*/ 2558694 h 3991755"/>
              <a:gd name="connsiteX192" fmla="*/ 450158 w 3630126"/>
              <a:gd name="connsiteY192" fmla="*/ 2608700 h 3991755"/>
              <a:gd name="connsiteX193" fmla="*/ 459684 w 3630126"/>
              <a:gd name="connsiteY193" fmla="*/ 2703952 h 3991755"/>
              <a:gd name="connsiteX194" fmla="*/ 352529 w 3630126"/>
              <a:gd name="connsiteY194" fmla="*/ 2932552 h 3991755"/>
              <a:gd name="connsiteX195" fmla="*/ 292996 w 3630126"/>
              <a:gd name="connsiteY195" fmla="*/ 2989700 h 3991755"/>
              <a:gd name="connsiteX196" fmla="*/ 185841 w 3630126"/>
              <a:gd name="connsiteY196" fmla="*/ 3032564 h 3991755"/>
              <a:gd name="connsiteX197" fmla="*/ 154885 w 3630126"/>
              <a:gd name="connsiteY197" fmla="*/ 3058758 h 3991755"/>
              <a:gd name="connsiteX198" fmla="*/ 116785 w 3630126"/>
              <a:gd name="connsiteY198" fmla="*/ 3089715 h 3991755"/>
              <a:gd name="connsiteX199" fmla="*/ 28678 w 3630126"/>
              <a:gd name="connsiteY199" fmla="*/ 3234971 h 3991755"/>
              <a:gd name="connsiteX200" fmla="*/ 103 w 3630126"/>
              <a:gd name="connsiteY200" fmla="*/ 3327840 h 3991755"/>
              <a:gd name="connsiteX201" fmla="*/ 31060 w 3630126"/>
              <a:gd name="connsiteY201" fmla="*/ 3346890 h 3991755"/>
              <a:gd name="connsiteX202" fmla="*/ 138217 w 3630126"/>
              <a:gd name="connsiteY202" fmla="*/ 3339746 h 3991755"/>
              <a:gd name="connsiteX203" fmla="*/ 204891 w 3630126"/>
              <a:gd name="connsiteY203" fmla="*/ 3358796 h 3991755"/>
              <a:gd name="connsiteX204" fmla="*/ 285853 w 3630126"/>
              <a:gd name="connsiteY204" fmla="*/ 3365940 h 3991755"/>
              <a:gd name="connsiteX205" fmla="*/ 316810 w 3630126"/>
              <a:gd name="connsiteY205" fmla="*/ 3365940 h 3991755"/>
              <a:gd name="connsiteX206" fmla="*/ 326335 w 3630126"/>
              <a:gd name="connsiteY206" fmla="*/ 3401658 h 3991755"/>
              <a:gd name="connsiteX207" fmla="*/ 345384 w 3630126"/>
              <a:gd name="connsiteY207" fmla="*/ 3489765 h 3991755"/>
              <a:gd name="connsiteX208" fmla="*/ 338241 w 3630126"/>
              <a:gd name="connsiteY208" fmla="*/ 3539771 h 3991755"/>
              <a:gd name="connsiteX209" fmla="*/ 331097 w 3630126"/>
              <a:gd name="connsiteY209" fmla="*/ 3563583 h 3991755"/>
              <a:gd name="connsiteX210" fmla="*/ 333479 w 3630126"/>
              <a:gd name="connsiteY210" fmla="*/ 3604065 h 3991755"/>
              <a:gd name="connsiteX211" fmla="*/ 541124 w 3630126"/>
              <a:gd name="connsiteY21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43027 w 3630126"/>
              <a:gd name="connsiteY171" fmla="*/ 1403788 h 3991755"/>
              <a:gd name="connsiteX172" fmla="*/ 516833 w 3630126"/>
              <a:gd name="connsiteY172" fmla="*/ 1472844 h 3991755"/>
              <a:gd name="connsiteX173" fmla="*/ 457302 w 3630126"/>
              <a:gd name="connsiteY173" fmla="*/ 1510944 h 3991755"/>
              <a:gd name="connsiteX174" fmla="*/ 443015 w 3630126"/>
              <a:gd name="connsiteY174" fmla="*/ 1508563 h 3991755"/>
              <a:gd name="connsiteX175" fmla="*/ 388247 w 3630126"/>
              <a:gd name="connsiteY175" fmla="*/ 1510946 h 3991755"/>
              <a:gd name="connsiteX176" fmla="*/ 362052 w 3630126"/>
              <a:gd name="connsiteY176" fmla="*/ 1532375 h 3991755"/>
              <a:gd name="connsiteX177" fmla="*/ 359671 w 3630126"/>
              <a:gd name="connsiteY177" fmla="*/ 1551425 h 3991755"/>
              <a:gd name="connsiteX178" fmla="*/ 378721 w 3630126"/>
              <a:gd name="connsiteY178" fmla="*/ 1606194 h 3991755"/>
              <a:gd name="connsiteX179" fmla="*/ 381102 w 3630126"/>
              <a:gd name="connsiteY179" fmla="*/ 1627625 h 3991755"/>
              <a:gd name="connsiteX180" fmla="*/ 350146 w 3630126"/>
              <a:gd name="connsiteY180" fmla="*/ 1637150 h 3991755"/>
              <a:gd name="connsiteX181" fmla="*/ 352527 w 3630126"/>
              <a:gd name="connsiteY181" fmla="*/ 1649056 h 3991755"/>
              <a:gd name="connsiteX182" fmla="*/ 385865 w 3630126"/>
              <a:gd name="connsiteY182" fmla="*/ 1660963 h 3991755"/>
              <a:gd name="connsiteX183" fmla="*/ 390628 w 3630126"/>
              <a:gd name="connsiteY183" fmla="*/ 1675728 h 3991755"/>
              <a:gd name="connsiteX184" fmla="*/ 369196 w 3630126"/>
              <a:gd name="connsiteY184" fmla="*/ 1677631 h 3991755"/>
              <a:gd name="connsiteX185" fmla="*/ 326333 w 3630126"/>
              <a:gd name="connsiteY185" fmla="*/ 1727638 h 3991755"/>
              <a:gd name="connsiteX186" fmla="*/ 362052 w 3630126"/>
              <a:gd name="connsiteY186" fmla="*/ 1844319 h 3991755"/>
              <a:gd name="connsiteX187" fmla="*/ 393008 w 3630126"/>
              <a:gd name="connsiteY187" fmla="*/ 1894325 h 3991755"/>
              <a:gd name="connsiteX188" fmla="*/ 378721 w 3630126"/>
              <a:gd name="connsiteY188" fmla="*/ 1987194 h 3991755"/>
              <a:gd name="connsiteX189" fmla="*/ 381102 w 3630126"/>
              <a:gd name="connsiteY189" fmla="*/ 2294375 h 3991755"/>
              <a:gd name="connsiteX190" fmla="*/ 383483 w 3630126"/>
              <a:gd name="connsiteY190" fmla="*/ 2413440 h 3991755"/>
              <a:gd name="connsiteX191" fmla="*/ 416821 w 3630126"/>
              <a:gd name="connsiteY191" fmla="*/ 2508687 h 3991755"/>
              <a:gd name="connsiteX192" fmla="*/ 421583 w 3630126"/>
              <a:gd name="connsiteY192" fmla="*/ 2558694 h 3991755"/>
              <a:gd name="connsiteX193" fmla="*/ 450158 w 3630126"/>
              <a:gd name="connsiteY193" fmla="*/ 2608700 h 3991755"/>
              <a:gd name="connsiteX194" fmla="*/ 459684 w 3630126"/>
              <a:gd name="connsiteY194" fmla="*/ 2703952 h 3991755"/>
              <a:gd name="connsiteX195" fmla="*/ 352529 w 3630126"/>
              <a:gd name="connsiteY195" fmla="*/ 2932552 h 3991755"/>
              <a:gd name="connsiteX196" fmla="*/ 292996 w 3630126"/>
              <a:gd name="connsiteY196" fmla="*/ 2989700 h 3991755"/>
              <a:gd name="connsiteX197" fmla="*/ 185841 w 3630126"/>
              <a:gd name="connsiteY197" fmla="*/ 3032564 h 3991755"/>
              <a:gd name="connsiteX198" fmla="*/ 154885 w 3630126"/>
              <a:gd name="connsiteY198" fmla="*/ 3058758 h 3991755"/>
              <a:gd name="connsiteX199" fmla="*/ 116785 w 3630126"/>
              <a:gd name="connsiteY199" fmla="*/ 3089715 h 3991755"/>
              <a:gd name="connsiteX200" fmla="*/ 28678 w 3630126"/>
              <a:gd name="connsiteY200" fmla="*/ 3234971 h 3991755"/>
              <a:gd name="connsiteX201" fmla="*/ 103 w 3630126"/>
              <a:gd name="connsiteY201" fmla="*/ 3327840 h 3991755"/>
              <a:gd name="connsiteX202" fmla="*/ 31060 w 3630126"/>
              <a:gd name="connsiteY202" fmla="*/ 3346890 h 3991755"/>
              <a:gd name="connsiteX203" fmla="*/ 138217 w 3630126"/>
              <a:gd name="connsiteY203" fmla="*/ 3339746 h 3991755"/>
              <a:gd name="connsiteX204" fmla="*/ 204891 w 3630126"/>
              <a:gd name="connsiteY204" fmla="*/ 3358796 h 3991755"/>
              <a:gd name="connsiteX205" fmla="*/ 285853 w 3630126"/>
              <a:gd name="connsiteY205" fmla="*/ 3365940 h 3991755"/>
              <a:gd name="connsiteX206" fmla="*/ 316810 w 3630126"/>
              <a:gd name="connsiteY206" fmla="*/ 3365940 h 3991755"/>
              <a:gd name="connsiteX207" fmla="*/ 326335 w 3630126"/>
              <a:gd name="connsiteY207" fmla="*/ 3401658 h 3991755"/>
              <a:gd name="connsiteX208" fmla="*/ 345384 w 3630126"/>
              <a:gd name="connsiteY208" fmla="*/ 3489765 h 3991755"/>
              <a:gd name="connsiteX209" fmla="*/ 338241 w 3630126"/>
              <a:gd name="connsiteY209" fmla="*/ 3539771 h 3991755"/>
              <a:gd name="connsiteX210" fmla="*/ 331097 w 3630126"/>
              <a:gd name="connsiteY210" fmla="*/ 3563583 h 3991755"/>
              <a:gd name="connsiteX211" fmla="*/ 333479 w 3630126"/>
              <a:gd name="connsiteY211" fmla="*/ 3604065 h 3991755"/>
              <a:gd name="connsiteX212" fmla="*/ 541124 w 3630126"/>
              <a:gd name="connsiteY21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43027 w 3630126"/>
              <a:gd name="connsiteY171" fmla="*/ 1403788 h 3991755"/>
              <a:gd name="connsiteX172" fmla="*/ 516833 w 3630126"/>
              <a:gd name="connsiteY172" fmla="*/ 1472844 h 3991755"/>
              <a:gd name="connsiteX173" fmla="*/ 457302 w 3630126"/>
              <a:gd name="connsiteY173" fmla="*/ 1510944 h 3991755"/>
              <a:gd name="connsiteX174" fmla="*/ 443015 w 3630126"/>
              <a:gd name="connsiteY174" fmla="*/ 1508563 h 3991755"/>
              <a:gd name="connsiteX175" fmla="*/ 407296 w 3630126"/>
              <a:gd name="connsiteY175" fmla="*/ 1503800 h 3991755"/>
              <a:gd name="connsiteX176" fmla="*/ 388247 w 3630126"/>
              <a:gd name="connsiteY176" fmla="*/ 1510946 h 3991755"/>
              <a:gd name="connsiteX177" fmla="*/ 362052 w 3630126"/>
              <a:gd name="connsiteY177" fmla="*/ 1532375 h 3991755"/>
              <a:gd name="connsiteX178" fmla="*/ 359671 w 3630126"/>
              <a:gd name="connsiteY178" fmla="*/ 1551425 h 3991755"/>
              <a:gd name="connsiteX179" fmla="*/ 378721 w 3630126"/>
              <a:gd name="connsiteY179" fmla="*/ 1606194 h 3991755"/>
              <a:gd name="connsiteX180" fmla="*/ 381102 w 3630126"/>
              <a:gd name="connsiteY180" fmla="*/ 1627625 h 3991755"/>
              <a:gd name="connsiteX181" fmla="*/ 350146 w 3630126"/>
              <a:gd name="connsiteY181" fmla="*/ 1637150 h 3991755"/>
              <a:gd name="connsiteX182" fmla="*/ 352527 w 3630126"/>
              <a:gd name="connsiteY182" fmla="*/ 1649056 h 3991755"/>
              <a:gd name="connsiteX183" fmla="*/ 385865 w 3630126"/>
              <a:gd name="connsiteY183" fmla="*/ 1660963 h 3991755"/>
              <a:gd name="connsiteX184" fmla="*/ 390628 w 3630126"/>
              <a:gd name="connsiteY184" fmla="*/ 1675728 h 3991755"/>
              <a:gd name="connsiteX185" fmla="*/ 369196 w 3630126"/>
              <a:gd name="connsiteY185" fmla="*/ 1677631 h 3991755"/>
              <a:gd name="connsiteX186" fmla="*/ 326333 w 3630126"/>
              <a:gd name="connsiteY186" fmla="*/ 1727638 h 3991755"/>
              <a:gd name="connsiteX187" fmla="*/ 362052 w 3630126"/>
              <a:gd name="connsiteY187" fmla="*/ 1844319 h 3991755"/>
              <a:gd name="connsiteX188" fmla="*/ 393008 w 3630126"/>
              <a:gd name="connsiteY188" fmla="*/ 1894325 h 3991755"/>
              <a:gd name="connsiteX189" fmla="*/ 378721 w 3630126"/>
              <a:gd name="connsiteY189" fmla="*/ 1987194 h 3991755"/>
              <a:gd name="connsiteX190" fmla="*/ 381102 w 3630126"/>
              <a:gd name="connsiteY190" fmla="*/ 2294375 h 3991755"/>
              <a:gd name="connsiteX191" fmla="*/ 383483 w 3630126"/>
              <a:gd name="connsiteY191" fmla="*/ 2413440 h 3991755"/>
              <a:gd name="connsiteX192" fmla="*/ 416821 w 3630126"/>
              <a:gd name="connsiteY192" fmla="*/ 2508687 h 3991755"/>
              <a:gd name="connsiteX193" fmla="*/ 421583 w 3630126"/>
              <a:gd name="connsiteY193" fmla="*/ 2558694 h 3991755"/>
              <a:gd name="connsiteX194" fmla="*/ 450158 w 3630126"/>
              <a:gd name="connsiteY194" fmla="*/ 2608700 h 3991755"/>
              <a:gd name="connsiteX195" fmla="*/ 459684 w 3630126"/>
              <a:gd name="connsiteY195" fmla="*/ 2703952 h 3991755"/>
              <a:gd name="connsiteX196" fmla="*/ 352529 w 3630126"/>
              <a:gd name="connsiteY196" fmla="*/ 2932552 h 3991755"/>
              <a:gd name="connsiteX197" fmla="*/ 292996 w 3630126"/>
              <a:gd name="connsiteY197" fmla="*/ 2989700 h 3991755"/>
              <a:gd name="connsiteX198" fmla="*/ 185841 w 3630126"/>
              <a:gd name="connsiteY198" fmla="*/ 3032564 h 3991755"/>
              <a:gd name="connsiteX199" fmla="*/ 154885 w 3630126"/>
              <a:gd name="connsiteY199" fmla="*/ 3058758 h 3991755"/>
              <a:gd name="connsiteX200" fmla="*/ 116785 w 3630126"/>
              <a:gd name="connsiteY200" fmla="*/ 3089715 h 3991755"/>
              <a:gd name="connsiteX201" fmla="*/ 28678 w 3630126"/>
              <a:gd name="connsiteY201" fmla="*/ 3234971 h 3991755"/>
              <a:gd name="connsiteX202" fmla="*/ 103 w 3630126"/>
              <a:gd name="connsiteY202" fmla="*/ 3327840 h 3991755"/>
              <a:gd name="connsiteX203" fmla="*/ 31060 w 3630126"/>
              <a:gd name="connsiteY203" fmla="*/ 3346890 h 3991755"/>
              <a:gd name="connsiteX204" fmla="*/ 138217 w 3630126"/>
              <a:gd name="connsiteY204" fmla="*/ 3339746 h 3991755"/>
              <a:gd name="connsiteX205" fmla="*/ 204891 w 3630126"/>
              <a:gd name="connsiteY205" fmla="*/ 3358796 h 3991755"/>
              <a:gd name="connsiteX206" fmla="*/ 285853 w 3630126"/>
              <a:gd name="connsiteY206" fmla="*/ 3365940 h 3991755"/>
              <a:gd name="connsiteX207" fmla="*/ 316810 w 3630126"/>
              <a:gd name="connsiteY207" fmla="*/ 3365940 h 3991755"/>
              <a:gd name="connsiteX208" fmla="*/ 326335 w 3630126"/>
              <a:gd name="connsiteY208" fmla="*/ 3401658 h 3991755"/>
              <a:gd name="connsiteX209" fmla="*/ 345384 w 3630126"/>
              <a:gd name="connsiteY209" fmla="*/ 3489765 h 3991755"/>
              <a:gd name="connsiteX210" fmla="*/ 338241 w 3630126"/>
              <a:gd name="connsiteY210" fmla="*/ 3539771 h 3991755"/>
              <a:gd name="connsiteX211" fmla="*/ 331097 w 3630126"/>
              <a:gd name="connsiteY211" fmla="*/ 3563583 h 3991755"/>
              <a:gd name="connsiteX212" fmla="*/ 333479 w 3630126"/>
              <a:gd name="connsiteY212" fmla="*/ 3604065 h 3991755"/>
              <a:gd name="connsiteX213" fmla="*/ 541124 w 3630126"/>
              <a:gd name="connsiteY21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43027 w 3630126"/>
              <a:gd name="connsiteY171" fmla="*/ 1403788 h 3991755"/>
              <a:gd name="connsiteX172" fmla="*/ 516833 w 3630126"/>
              <a:gd name="connsiteY172" fmla="*/ 1472844 h 3991755"/>
              <a:gd name="connsiteX173" fmla="*/ 457302 w 3630126"/>
              <a:gd name="connsiteY173" fmla="*/ 1510944 h 3991755"/>
              <a:gd name="connsiteX174" fmla="*/ 443015 w 3630126"/>
              <a:gd name="connsiteY174" fmla="*/ 1522850 h 3991755"/>
              <a:gd name="connsiteX175" fmla="*/ 407296 w 3630126"/>
              <a:gd name="connsiteY175" fmla="*/ 1503800 h 3991755"/>
              <a:gd name="connsiteX176" fmla="*/ 388247 w 3630126"/>
              <a:gd name="connsiteY176" fmla="*/ 1510946 h 3991755"/>
              <a:gd name="connsiteX177" fmla="*/ 362052 w 3630126"/>
              <a:gd name="connsiteY177" fmla="*/ 1532375 h 3991755"/>
              <a:gd name="connsiteX178" fmla="*/ 359671 w 3630126"/>
              <a:gd name="connsiteY178" fmla="*/ 1551425 h 3991755"/>
              <a:gd name="connsiteX179" fmla="*/ 378721 w 3630126"/>
              <a:gd name="connsiteY179" fmla="*/ 1606194 h 3991755"/>
              <a:gd name="connsiteX180" fmla="*/ 381102 w 3630126"/>
              <a:gd name="connsiteY180" fmla="*/ 1627625 h 3991755"/>
              <a:gd name="connsiteX181" fmla="*/ 350146 w 3630126"/>
              <a:gd name="connsiteY181" fmla="*/ 1637150 h 3991755"/>
              <a:gd name="connsiteX182" fmla="*/ 352527 w 3630126"/>
              <a:gd name="connsiteY182" fmla="*/ 1649056 h 3991755"/>
              <a:gd name="connsiteX183" fmla="*/ 385865 w 3630126"/>
              <a:gd name="connsiteY183" fmla="*/ 1660963 h 3991755"/>
              <a:gd name="connsiteX184" fmla="*/ 390628 w 3630126"/>
              <a:gd name="connsiteY184" fmla="*/ 1675728 h 3991755"/>
              <a:gd name="connsiteX185" fmla="*/ 369196 w 3630126"/>
              <a:gd name="connsiteY185" fmla="*/ 1677631 h 3991755"/>
              <a:gd name="connsiteX186" fmla="*/ 326333 w 3630126"/>
              <a:gd name="connsiteY186" fmla="*/ 1727638 h 3991755"/>
              <a:gd name="connsiteX187" fmla="*/ 362052 w 3630126"/>
              <a:gd name="connsiteY187" fmla="*/ 1844319 h 3991755"/>
              <a:gd name="connsiteX188" fmla="*/ 393008 w 3630126"/>
              <a:gd name="connsiteY188" fmla="*/ 1894325 h 3991755"/>
              <a:gd name="connsiteX189" fmla="*/ 378721 w 3630126"/>
              <a:gd name="connsiteY189" fmla="*/ 1987194 h 3991755"/>
              <a:gd name="connsiteX190" fmla="*/ 381102 w 3630126"/>
              <a:gd name="connsiteY190" fmla="*/ 2294375 h 3991755"/>
              <a:gd name="connsiteX191" fmla="*/ 383483 w 3630126"/>
              <a:gd name="connsiteY191" fmla="*/ 2413440 h 3991755"/>
              <a:gd name="connsiteX192" fmla="*/ 416821 w 3630126"/>
              <a:gd name="connsiteY192" fmla="*/ 2508687 h 3991755"/>
              <a:gd name="connsiteX193" fmla="*/ 421583 w 3630126"/>
              <a:gd name="connsiteY193" fmla="*/ 2558694 h 3991755"/>
              <a:gd name="connsiteX194" fmla="*/ 450158 w 3630126"/>
              <a:gd name="connsiteY194" fmla="*/ 2608700 h 3991755"/>
              <a:gd name="connsiteX195" fmla="*/ 459684 w 3630126"/>
              <a:gd name="connsiteY195" fmla="*/ 2703952 h 3991755"/>
              <a:gd name="connsiteX196" fmla="*/ 352529 w 3630126"/>
              <a:gd name="connsiteY196" fmla="*/ 2932552 h 3991755"/>
              <a:gd name="connsiteX197" fmla="*/ 292996 w 3630126"/>
              <a:gd name="connsiteY197" fmla="*/ 2989700 h 3991755"/>
              <a:gd name="connsiteX198" fmla="*/ 185841 w 3630126"/>
              <a:gd name="connsiteY198" fmla="*/ 3032564 h 3991755"/>
              <a:gd name="connsiteX199" fmla="*/ 154885 w 3630126"/>
              <a:gd name="connsiteY199" fmla="*/ 3058758 h 3991755"/>
              <a:gd name="connsiteX200" fmla="*/ 116785 w 3630126"/>
              <a:gd name="connsiteY200" fmla="*/ 3089715 h 3991755"/>
              <a:gd name="connsiteX201" fmla="*/ 28678 w 3630126"/>
              <a:gd name="connsiteY201" fmla="*/ 3234971 h 3991755"/>
              <a:gd name="connsiteX202" fmla="*/ 103 w 3630126"/>
              <a:gd name="connsiteY202" fmla="*/ 3327840 h 3991755"/>
              <a:gd name="connsiteX203" fmla="*/ 31060 w 3630126"/>
              <a:gd name="connsiteY203" fmla="*/ 3346890 h 3991755"/>
              <a:gd name="connsiteX204" fmla="*/ 138217 w 3630126"/>
              <a:gd name="connsiteY204" fmla="*/ 3339746 h 3991755"/>
              <a:gd name="connsiteX205" fmla="*/ 204891 w 3630126"/>
              <a:gd name="connsiteY205" fmla="*/ 3358796 h 3991755"/>
              <a:gd name="connsiteX206" fmla="*/ 285853 w 3630126"/>
              <a:gd name="connsiteY206" fmla="*/ 3365940 h 3991755"/>
              <a:gd name="connsiteX207" fmla="*/ 316810 w 3630126"/>
              <a:gd name="connsiteY207" fmla="*/ 3365940 h 3991755"/>
              <a:gd name="connsiteX208" fmla="*/ 326335 w 3630126"/>
              <a:gd name="connsiteY208" fmla="*/ 3401658 h 3991755"/>
              <a:gd name="connsiteX209" fmla="*/ 345384 w 3630126"/>
              <a:gd name="connsiteY209" fmla="*/ 3489765 h 3991755"/>
              <a:gd name="connsiteX210" fmla="*/ 338241 w 3630126"/>
              <a:gd name="connsiteY210" fmla="*/ 3539771 h 3991755"/>
              <a:gd name="connsiteX211" fmla="*/ 331097 w 3630126"/>
              <a:gd name="connsiteY211" fmla="*/ 3563583 h 3991755"/>
              <a:gd name="connsiteX212" fmla="*/ 333479 w 3630126"/>
              <a:gd name="connsiteY212" fmla="*/ 3604065 h 3991755"/>
              <a:gd name="connsiteX213" fmla="*/ 541124 w 3630126"/>
              <a:gd name="connsiteY21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552552 w 3630126"/>
              <a:gd name="connsiteY170" fmla="*/ 1353781 h 3991755"/>
              <a:gd name="connsiteX171" fmla="*/ 543027 w 3630126"/>
              <a:gd name="connsiteY171" fmla="*/ 1403788 h 3991755"/>
              <a:gd name="connsiteX172" fmla="*/ 516833 w 3630126"/>
              <a:gd name="connsiteY172" fmla="*/ 1472844 h 3991755"/>
              <a:gd name="connsiteX173" fmla="*/ 478733 w 3630126"/>
              <a:gd name="connsiteY173" fmla="*/ 1487131 h 3991755"/>
              <a:gd name="connsiteX174" fmla="*/ 457302 w 3630126"/>
              <a:gd name="connsiteY174" fmla="*/ 1510944 h 3991755"/>
              <a:gd name="connsiteX175" fmla="*/ 443015 w 3630126"/>
              <a:gd name="connsiteY175" fmla="*/ 1522850 h 3991755"/>
              <a:gd name="connsiteX176" fmla="*/ 407296 w 3630126"/>
              <a:gd name="connsiteY176" fmla="*/ 1503800 h 3991755"/>
              <a:gd name="connsiteX177" fmla="*/ 388247 w 3630126"/>
              <a:gd name="connsiteY177" fmla="*/ 1510946 h 3991755"/>
              <a:gd name="connsiteX178" fmla="*/ 362052 w 3630126"/>
              <a:gd name="connsiteY178" fmla="*/ 1532375 h 3991755"/>
              <a:gd name="connsiteX179" fmla="*/ 359671 w 3630126"/>
              <a:gd name="connsiteY179" fmla="*/ 1551425 h 3991755"/>
              <a:gd name="connsiteX180" fmla="*/ 378721 w 3630126"/>
              <a:gd name="connsiteY180" fmla="*/ 1606194 h 3991755"/>
              <a:gd name="connsiteX181" fmla="*/ 381102 w 3630126"/>
              <a:gd name="connsiteY181" fmla="*/ 1627625 h 3991755"/>
              <a:gd name="connsiteX182" fmla="*/ 350146 w 3630126"/>
              <a:gd name="connsiteY182" fmla="*/ 1637150 h 3991755"/>
              <a:gd name="connsiteX183" fmla="*/ 352527 w 3630126"/>
              <a:gd name="connsiteY183" fmla="*/ 1649056 h 3991755"/>
              <a:gd name="connsiteX184" fmla="*/ 385865 w 3630126"/>
              <a:gd name="connsiteY184" fmla="*/ 1660963 h 3991755"/>
              <a:gd name="connsiteX185" fmla="*/ 390628 w 3630126"/>
              <a:gd name="connsiteY185" fmla="*/ 1675728 h 3991755"/>
              <a:gd name="connsiteX186" fmla="*/ 369196 w 3630126"/>
              <a:gd name="connsiteY186" fmla="*/ 1677631 h 3991755"/>
              <a:gd name="connsiteX187" fmla="*/ 326333 w 3630126"/>
              <a:gd name="connsiteY187" fmla="*/ 1727638 h 3991755"/>
              <a:gd name="connsiteX188" fmla="*/ 362052 w 3630126"/>
              <a:gd name="connsiteY188" fmla="*/ 1844319 h 3991755"/>
              <a:gd name="connsiteX189" fmla="*/ 393008 w 3630126"/>
              <a:gd name="connsiteY189" fmla="*/ 1894325 h 3991755"/>
              <a:gd name="connsiteX190" fmla="*/ 378721 w 3630126"/>
              <a:gd name="connsiteY190" fmla="*/ 1987194 h 3991755"/>
              <a:gd name="connsiteX191" fmla="*/ 381102 w 3630126"/>
              <a:gd name="connsiteY191" fmla="*/ 2294375 h 3991755"/>
              <a:gd name="connsiteX192" fmla="*/ 383483 w 3630126"/>
              <a:gd name="connsiteY192" fmla="*/ 2413440 h 3991755"/>
              <a:gd name="connsiteX193" fmla="*/ 416821 w 3630126"/>
              <a:gd name="connsiteY193" fmla="*/ 2508687 h 3991755"/>
              <a:gd name="connsiteX194" fmla="*/ 421583 w 3630126"/>
              <a:gd name="connsiteY194" fmla="*/ 2558694 h 3991755"/>
              <a:gd name="connsiteX195" fmla="*/ 450158 w 3630126"/>
              <a:gd name="connsiteY195" fmla="*/ 2608700 h 3991755"/>
              <a:gd name="connsiteX196" fmla="*/ 459684 w 3630126"/>
              <a:gd name="connsiteY196" fmla="*/ 2703952 h 3991755"/>
              <a:gd name="connsiteX197" fmla="*/ 352529 w 3630126"/>
              <a:gd name="connsiteY197" fmla="*/ 2932552 h 3991755"/>
              <a:gd name="connsiteX198" fmla="*/ 292996 w 3630126"/>
              <a:gd name="connsiteY198" fmla="*/ 2989700 h 3991755"/>
              <a:gd name="connsiteX199" fmla="*/ 185841 w 3630126"/>
              <a:gd name="connsiteY199" fmla="*/ 3032564 h 3991755"/>
              <a:gd name="connsiteX200" fmla="*/ 154885 w 3630126"/>
              <a:gd name="connsiteY200" fmla="*/ 3058758 h 3991755"/>
              <a:gd name="connsiteX201" fmla="*/ 116785 w 3630126"/>
              <a:gd name="connsiteY201" fmla="*/ 3089715 h 3991755"/>
              <a:gd name="connsiteX202" fmla="*/ 28678 w 3630126"/>
              <a:gd name="connsiteY202" fmla="*/ 3234971 h 3991755"/>
              <a:gd name="connsiteX203" fmla="*/ 103 w 3630126"/>
              <a:gd name="connsiteY203" fmla="*/ 3327840 h 3991755"/>
              <a:gd name="connsiteX204" fmla="*/ 31060 w 3630126"/>
              <a:gd name="connsiteY204" fmla="*/ 3346890 h 3991755"/>
              <a:gd name="connsiteX205" fmla="*/ 138217 w 3630126"/>
              <a:gd name="connsiteY205" fmla="*/ 3339746 h 3991755"/>
              <a:gd name="connsiteX206" fmla="*/ 204891 w 3630126"/>
              <a:gd name="connsiteY206" fmla="*/ 3358796 h 3991755"/>
              <a:gd name="connsiteX207" fmla="*/ 285853 w 3630126"/>
              <a:gd name="connsiteY207" fmla="*/ 3365940 h 3991755"/>
              <a:gd name="connsiteX208" fmla="*/ 316810 w 3630126"/>
              <a:gd name="connsiteY208" fmla="*/ 3365940 h 3991755"/>
              <a:gd name="connsiteX209" fmla="*/ 326335 w 3630126"/>
              <a:gd name="connsiteY209" fmla="*/ 3401658 h 3991755"/>
              <a:gd name="connsiteX210" fmla="*/ 345384 w 3630126"/>
              <a:gd name="connsiteY210" fmla="*/ 3489765 h 3991755"/>
              <a:gd name="connsiteX211" fmla="*/ 338241 w 3630126"/>
              <a:gd name="connsiteY211" fmla="*/ 3539771 h 3991755"/>
              <a:gd name="connsiteX212" fmla="*/ 331097 w 3630126"/>
              <a:gd name="connsiteY212" fmla="*/ 3563583 h 3991755"/>
              <a:gd name="connsiteX213" fmla="*/ 333479 w 3630126"/>
              <a:gd name="connsiteY213" fmla="*/ 3604065 h 3991755"/>
              <a:gd name="connsiteX214" fmla="*/ 541124 w 3630126"/>
              <a:gd name="connsiteY214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671615 w 3630126"/>
              <a:gd name="connsiteY170" fmla="*/ 1327588 h 3991755"/>
              <a:gd name="connsiteX171" fmla="*/ 552552 w 3630126"/>
              <a:gd name="connsiteY171" fmla="*/ 1353781 h 3991755"/>
              <a:gd name="connsiteX172" fmla="*/ 543027 w 3630126"/>
              <a:gd name="connsiteY172" fmla="*/ 1403788 h 3991755"/>
              <a:gd name="connsiteX173" fmla="*/ 516833 w 3630126"/>
              <a:gd name="connsiteY173" fmla="*/ 1472844 h 3991755"/>
              <a:gd name="connsiteX174" fmla="*/ 478733 w 3630126"/>
              <a:gd name="connsiteY174" fmla="*/ 1487131 h 3991755"/>
              <a:gd name="connsiteX175" fmla="*/ 457302 w 3630126"/>
              <a:gd name="connsiteY175" fmla="*/ 1510944 h 3991755"/>
              <a:gd name="connsiteX176" fmla="*/ 443015 w 3630126"/>
              <a:gd name="connsiteY176" fmla="*/ 1522850 h 3991755"/>
              <a:gd name="connsiteX177" fmla="*/ 407296 w 3630126"/>
              <a:gd name="connsiteY177" fmla="*/ 1503800 h 3991755"/>
              <a:gd name="connsiteX178" fmla="*/ 388247 w 3630126"/>
              <a:gd name="connsiteY178" fmla="*/ 1510946 h 3991755"/>
              <a:gd name="connsiteX179" fmla="*/ 362052 w 3630126"/>
              <a:gd name="connsiteY179" fmla="*/ 1532375 h 3991755"/>
              <a:gd name="connsiteX180" fmla="*/ 359671 w 3630126"/>
              <a:gd name="connsiteY180" fmla="*/ 1551425 h 3991755"/>
              <a:gd name="connsiteX181" fmla="*/ 378721 w 3630126"/>
              <a:gd name="connsiteY181" fmla="*/ 1606194 h 3991755"/>
              <a:gd name="connsiteX182" fmla="*/ 381102 w 3630126"/>
              <a:gd name="connsiteY182" fmla="*/ 1627625 h 3991755"/>
              <a:gd name="connsiteX183" fmla="*/ 350146 w 3630126"/>
              <a:gd name="connsiteY183" fmla="*/ 1637150 h 3991755"/>
              <a:gd name="connsiteX184" fmla="*/ 352527 w 3630126"/>
              <a:gd name="connsiteY184" fmla="*/ 1649056 h 3991755"/>
              <a:gd name="connsiteX185" fmla="*/ 385865 w 3630126"/>
              <a:gd name="connsiteY185" fmla="*/ 1660963 h 3991755"/>
              <a:gd name="connsiteX186" fmla="*/ 390628 w 3630126"/>
              <a:gd name="connsiteY186" fmla="*/ 1675728 h 3991755"/>
              <a:gd name="connsiteX187" fmla="*/ 369196 w 3630126"/>
              <a:gd name="connsiteY187" fmla="*/ 1677631 h 3991755"/>
              <a:gd name="connsiteX188" fmla="*/ 326333 w 3630126"/>
              <a:gd name="connsiteY188" fmla="*/ 1727638 h 3991755"/>
              <a:gd name="connsiteX189" fmla="*/ 362052 w 3630126"/>
              <a:gd name="connsiteY189" fmla="*/ 1844319 h 3991755"/>
              <a:gd name="connsiteX190" fmla="*/ 393008 w 3630126"/>
              <a:gd name="connsiteY190" fmla="*/ 1894325 h 3991755"/>
              <a:gd name="connsiteX191" fmla="*/ 378721 w 3630126"/>
              <a:gd name="connsiteY191" fmla="*/ 1987194 h 3991755"/>
              <a:gd name="connsiteX192" fmla="*/ 381102 w 3630126"/>
              <a:gd name="connsiteY192" fmla="*/ 2294375 h 3991755"/>
              <a:gd name="connsiteX193" fmla="*/ 383483 w 3630126"/>
              <a:gd name="connsiteY193" fmla="*/ 2413440 h 3991755"/>
              <a:gd name="connsiteX194" fmla="*/ 416821 w 3630126"/>
              <a:gd name="connsiteY194" fmla="*/ 2508687 h 3991755"/>
              <a:gd name="connsiteX195" fmla="*/ 421583 w 3630126"/>
              <a:gd name="connsiteY195" fmla="*/ 2558694 h 3991755"/>
              <a:gd name="connsiteX196" fmla="*/ 450158 w 3630126"/>
              <a:gd name="connsiteY196" fmla="*/ 2608700 h 3991755"/>
              <a:gd name="connsiteX197" fmla="*/ 459684 w 3630126"/>
              <a:gd name="connsiteY197" fmla="*/ 2703952 h 3991755"/>
              <a:gd name="connsiteX198" fmla="*/ 352529 w 3630126"/>
              <a:gd name="connsiteY198" fmla="*/ 2932552 h 3991755"/>
              <a:gd name="connsiteX199" fmla="*/ 292996 w 3630126"/>
              <a:gd name="connsiteY199" fmla="*/ 2989700 h 3991755"/>
              <a:gd name="connsiteX200" fmla="*/ 185841 w 3630126"/>
              <a:gd name="connsiteY200" fmla="*/ 3032564 h 3991755"/>
              <a:gd name="connsiteX201" fmla="*/ 154885 w 3630126"/>
              <a:gd name="connsiteY201" fmla="*/ 3058758 h 3991755"/>
              <a:gd name="connsiteX202" fmla="*/ 116785 w 3630126"/>
              <a:gd name="connsiteY202" fmla="*/ 3089715 h 3991755"/>
              <a:gd name="connsiteX203" fmla="*/ 28678 w 3630126"/>
              <a:gd name="connsiteY203" fmla="*/ 3234971 h 3991755"/>
              <a:gd name="connsiteX204" fmla="*/ 103 w 3630126"/>
              <a:gd name="connsiteY204" fmla="*/ 3327840 h 3991755"/>
              <a:gd name="connsiteX205" fmla="*/ 31060 w 3630126"/>
              <a:gd name="connsiteY205" fmla="*/ 3346890 h 3991755"/>
              <a:gd name="connsiteX206" fmla="*/ 138217 w 3630126"/>
              <a:gd name="connsiteY206" fmla="*/ 3339746 h 3991755"/>
              <a:gd name="connsiteX207" fmla="*/ 204891 w 3630126"/>
              <a:gd name="connsiteY207" fmla="*/ 3358796 h 3991755"/>
              <a:gd name="connsiteX208" fmla="*/ 285853 w 3630126"/>
              <a:gd name="connsiteY208" fmla="*/ 3365940 h 3991755"/>
              <a:gd name="connsiteX209" fmla="*/ 316810 w 3630126"/>
              <a:gd name="connsiteY209" fmla="*/ 3365940 h 3991755"/>
              <a:gd name="connsiteX210" fmla="*/ 326335 w 3630126"/>
              <a:gd name="connsiteY210" fmla="*/ 3401658 h 3991755"/>
              <a:gd name="connsiteX211" fmla="*/ 345384 w 3630126"/>
              <a:gd name="connsiteY211" fmla="*/ 3489765 h 3991755"/>
              <a:gd name="connsiteX212" fmla="*/ 338241 w 3630126"/>
              <a:gd name="connsiteY212" fmla="*/ 3539771 h 3991755"/>
              <a:gd name="connsiteX213" fmla="*/ 331097 w 3630126"/>
              <a:gd name="connsiteY213" fmla="*/ 3563583 h 3991755"/>
              <a:gd name="connsiteX214" fmla="*/ 333479 w 3630126"/>
              <a:gd name="connsiteY214" fmla="*/ 3604065 h 3991755"/>
              <a:gd name="connsiteX215" fmla="*/ 541124 w 3630126"/>
              <a:gd name="connsiteY215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688283 w 3630126"/>
              <a:gd name="connsiteY170" fmla="*/ 1277581 h 3991755"/>
              <a:gd name="connsiteX171" fmla="*/ 671615 w 3630126"/>
              <a:gd name="connsiteY171" fmla="*/ 1327588 h 3991755"/>
              <a:gd name="connsiteX172" fmla="*/ 552552 w 3630126"/>
              <a:gd name="connsiteY172" fmla="*/ 1353781 h 3991755"/>
              <a:gd name="connsiteX173" fmla="*/ 543027 w 3630126"/>
              <a:gd name="connsiteY173" fmla="*/ 1403788 h 3991755"/>
              <a:gd name="connsiteX174" fmla="*/ 516833 w 3630126"/>
              <a:gd name="connsiteY174" fmla="*/ 1472844 h 3991755"/>
              <a:gd name="connsiteX175" fmla="*/ 478733 w 3630126"/>
              <a:gd name="connsiteY175" fmla="*/ 1487131 h 3991755"/>
              <a:gd name="connsiteX176" fmla="*/ 457302 w 3630126"/>
              <a:gd name="connsiteY176" fmla="*/ 1510944 h 3991755"/>
              <a:gd name="connsiteX177" fmla="*/ 443015 w 3630126"/>
              <a:gd name="connsiteY177" fmla="*/ 1522850 h 3991755"/>
              <a:gd name="connsiteX178" fmla="*/ 407296 w 3630126"/>
              <a:gd name="connsiteY178" fmla="*/ 1503800 h 3991755"/>
              <a:gd name="connsiteX179" fmla="*/ 388247 w 3630126"/>
              <a:gd name="connsiteY179" fmla="*/ 1510946 h 3991755"/>
              <a:gd name="connsiteX180" fmla="*/ 362052 w 3630126"/>
              <a:gd name="connsiteY180" fmla="*/ 1532375 h 3991755"/>
              <a:gd name="connsiteX181" fmla="*/ 359671 w 3630126"/>
              <a:gd name="connsiteY181" fmla="*/ 1551425 h 3991755"/>
              <a:gd name="connsiteX182" fmla="*/ 378721 w 3630126"/>
              <a:gd name="connsiteY182" fmla="*/ 1606194 h 3991755"/>
              <a:gd name="connsiteX183" fmla="*/ 381102 w 3630126"/>
              <a:gd name="connsiteY183" fmla="*/ 1627625 h 3991755"/>
              <a:gd name="connsiteX184" fmla="*/ 350146 w 3630126"/>
              <a:gd name="connsiteY184" fmla="*/ 1637150 h 3991755"/>
              <a:gd name="connsiteX185" fmla="*/ 352527 w 3630126"/>
              <a:gd name="connsiteY185" fmla="*/ 1649056 h 3991755"/>
              <a:gd name="connsiteX186" fmla="*/ 385865 w 3630126"/>
              <a:gd name="connsiteY186" fmla="*/ 1660963 h 3991755"/>
              <a:gd name="connsiteX187" fmla="*/ 390628 w 3630126"/>
              <a:gd name="connsiteY187" fmla="*/ 1675728 h 3991755"/>
              <a:gd name="connsiteX188" fmla="*/ 369196 w 3630126"/>
              <a:gd name="connsiteY188" fmla="*/ 1677631 h 3991755"/>
              <a:gd name="connsiteX189" fmla="*/ 326333 w 3630126"/>
              <a:gd name="connsiteY189" fmla="*/ 1727638 h 3991755"/>
              <a:gd name="connsiteX190" fmla="*/ 362052 w 3630126"/>
              <a:gd name="connsiteY190" fmla="*/ 1844319 h 3991755"/>
              <a:gd name="connsiteX191" fmla="*/ 393008 w 3630126"/>
              <a:gd name="connsiteY191" fmla="*/ 1894325 h 3991755"/>
              <a:gd name="connsiteX192" fmla="*/ 378721 w 3630126"/>
              <a:gd name="connsiteY192" fmla="*/ 1987194 h 3991755"/>
              <a:gd name="connsiteX193" fmla="*/ 381102 w 3630126"/>
              <a:gd name="connsiteY193" fmla="*/ 2294375 h 3991755"/>
              <a:gd name="connsiteX194" fmla="*/ 383483 w 3630126"/>
              <a:gd name="connsiteY194" fmla="*/ 2413440 h 3991755"/>
              <a:gd name="connsiteX195" fmla="*/ 416821 w 3630126"/>
              <a:gd name="connsiteY195" fmla="*/ 2508687 h 3991755"/>
              <a:gd name="connsiteX196" fmla="*/ 421583 w 3630126"/>
              <a:gd name="connsiteY196" fmla="*/ 2558694 h 3991755"/>
              <a:gd name="connsiteX197" fmla="*/ 450158 w 3630126"/>
              <a:gd name="connsiteY197" fmla="*/ 2608700 h 3991755"/>
              <a:gd name="connsiteX198" fmla="*/ 459684 w 3630126"/>
              <a:gd name="connsiteY198" fmla="*/ 2703952 h 3991755"/>
              <a:gd name="connsiteX199" fmla="*/ 352529 w 3630126"/>
              <a:gd name="connsiteY199" fmla="*/ 2932552 h 3991755"/>
              <a:gd name="connsiteX200" fmla="*/ 292996 w 3630126"/>
              <a:gd name="connsiteY200" fmla="*/ 2989700 h 3991755"/>
              <a:gd name="connsiteX201" fmla="*/ 185841 w 3630126"/>
              <a:gd name="connsiteY201" fmla="*/ 3032564 h 3991755"/>
              <a:gd name="connsiteX202" fmla="*/ 154885 w 3630126"/>
              <a:gd name="connsiteY202" fmla="*/ 3058758 h 3991755"/>
              <a:gd name="connsiteX203" fmla="*/ 116785 w 3630126"/>
              <a:gd name="connsiteY203" fmla="*/ 3089715 h 3991755"/>
              <a:gd name="connsiteX204" fmla="*/ 28678 w 3630126"/>
              <a:gd name="connsiteY204" fmla="*/ 3234971 h 3991755"/>
              <a:gd name="connsiteX205" fmla="*/ 103 w 3630126"/>
              <a:gd name="connsiteY205" fmla="*/ 3327840 h 3991755"/>
              <a:gd name="connsiteX206" fmla="*/ 31060 w 3630126"/>
              <a:gd name="connsiteY206" fmla="*/ 3346890 h 3991755"/>
              <a:gd name="connsiteX207" fmla="*/ 138217 w 3630126"/>
              <a:gd name="connsiteY207" fmla="*/ 3339746 h 3991755"/>
              <a:gd name="connsiteX208" fmla="*/ 204891 w 3630126"/>
              <a:gd name="connsiteY208" fmla="*/ 3358796 h 3991755"/>
              <a:gd name="connsiteX209" fmla="*/ 285853 w 3630126"/>
              <a:gd name="connsiteY209" fmla="*/ 3365940 h 3991755"/>
              <a:gd name="connsiteX210" fmla="*/ 316810 w 3630126"/>
              <a:gd name="connsiteY210" fmla="*/ 3365940 h 3991755"/>
              <a:gd name="connsiteX211" fmla="*/ 326335 w 3630126"/>
              <a:gd name="connsiteY211" fmla="*/ 3401658 h 3991755"/>
              <a:gd name="connsiteX212" fmla="*/ 345384 w 3630126"/>
              <a:gd name="connsiteY212" fmla="*/ 3489765 h 3991755"/>
              <a:gd name="connsiteX213" fmla="*/ 338241 w 3630126"/>
              <a:gd name="connsiteY213" fmla="*/ 3539771 h 3991755"/>
              <a:gd name="connsiteX214" fmla="*/ 331097 w 3630126"/>
              <a:gd name="connsiteY214" fmla="*/ 3563583 h 3991755"/>
              <a:gd name="connsiteX215" fmla="*/ 333479 w 3630126"/>
              <a:gd name="connsiteY215" fmla="*/ 3604065 h 3991755"/>
              <a:gd name="connsiteX216" fmla="*/ 541124 w 3630126"/>
              <a:gd name="connsiteY216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709715 w 3630126"/>
              <a:gd name="connsiteY170" fmla="*/ 1306156 h 3991755"/>
              <a:gd name="connsiteX171" fmla="*/ 688283 w 3630126"/>
              <a:gd name="connsiteY171" fmla="*/ 1277581 h 3991755"/>
              <a:gd name="connsiteX172" fmla="*/ 671615 w 3630126"/>
              <a:gd name="connsiteY172" fmla="*/ 1327588 h 3991755"/>
              <a:gd name="connsiteX173" fmla="*/ 552552 w 3630126"/>
              <a:gd name="connsiteY173" fmla="*/ 1353781 h 3991755"/>
              <a:gd name="connsiteX174" fmla="*/ 543027 w 3630126"/>
              <a:gd name="connsiteY174" fmla="*/ 1403788 h 3991755"/>
              <a:gd name="connsiteX175" fmla="*/ 516833 w 3630126"/>
              <a:gd name="connsiteY175" fmla="*/ 1472844 h 3991755"/>
              <a:gd name="connsiteX176" fmla="*/ 478733 w 3630126"/>
              <a:gd name="connsiteY176" fmla="*/ 1487131 h 3991755"/>
              <a:gd name="connsiteX177" fmla="*/ 457302 w 3630126"/>
              <a:gd name="connsiteY177" fmla="*/ 1510944 h 3991755"/>
              <a:gd name="connsiteX178" fmla="*/ 443015 w 3630126"/>
              <a:gd name="connsiteY178" fmla="*/ 1522850 h 3991755"/>
              <a:gd name="connsiteX179" fmla="*/ 407296 w 3630126"/>
              <a:gd name="connsiteY179" fmla="*/ 1503800 h 3991755"/>
              <a:gd name="connsiteX180" fmla="*/ 388247 w 3630126"/>
              <a:gd name="connsiteY180" fmla="*/ 1510946 h 3991755"/>
              <a:gd name="connsiteX181" fmla="*/ 362052 w 3630126"/>
              <a:gd name="connsiteY181" fmla="*/ 1532375 h 3991755"/>
              <a:gd name="connsiteX182" fmla="*/ 359671 w 3630126"/>
              <a:gd name="connsiteY182" fmla="*/ 1551425 h 3991755"/>
              <a:gd name="connsiteX183" fmla="*/ 378721 w 3630126"/>
              <a:gd name="connsiteY183" fmla="*/ 1606194 h 3991755"/>
              <a:gd name="connsiteX184" fmla="*/ 381102 w 3630126"/>
              <a:gd name="connsiteY184" fmla="*/ 1627625 h 3991755"/>
              <a:gd name="connsiteX185" fmla="*/ 350146 w 3630126"/>
              <a:gd name="connsiteY185" fmla="*/ 1637150 h 3991755"/>
              <a:gd name="connsiteX186" fmla="*/ 352527 w 3630126"/>
              <a:gd name="connsiteY186" fmla="*/ 1649056 h 3991755"/>
              <a:gd name="connsiteX187" fmla="*/ 385865 w 3630126"/>
              <a:gd name="connsiteY187" fmla="*/ 1660963 h 3991755"/>
              <a:gd name="connsiteX188" fmla="*/ 390628 w 3630126"/>
              <a:gd name="connsiteY188" fmla="*/ 1675728 h 3991755"/>
              <a:gd name="connsiteX189" fmla="*/ 369196 w 3630126"/>
              <a:gd name="connsiteY189" fmla="*/ 1677631 h 3991755"/>
              <a:gd name="connsiteX190" fmla="*/ 326333 w 3630126"/>
              <a:gd name="connsiteY190" fmla="*/ 1727638 h 3991755"/>
              <a:gd name="connsiteX191" fmla="*/ 362052 w 3630126"/>
              <a:gd name="connsiteY191" fmla="*/ 1844319 h 3991755"/>
              <a:gd name="connsiteX192" fmla="*/ 393008 w 3630126"/>
              <a:gd name="connsiteY192" fmla="*/ 1894325 h 3991755"/>
              <a:gd name="connsiteX193" fmla="*/ 378721 w 3630126"/>
              <a:gd name="connsiteY193" fmla="*/ 1987194 h 3991755"/>
              <a:gd name="connsiteX194" fmla="*/ 381102 w 3630126"/>
              <a:gd name="connsiteY194" fmla="*/ 2294375 h 3991755"/>
              <a:gd name="connsiteX195" fmla="*/ 383483 w 3630126"/>
              <a:gd name="connsiteY195" fmla="*/ 2413440 h 3991755"/>
              <a:gd name="connsiteX196" fmla="*/ 416821 w 3630126"/>
              <a:gd name="connsiteY196" fmla="*/ 2508687 h 3991755"/>
              <a:gd name="connsiteX197" fmla="*/ 421583 w 3630126"/>
              <a:gd name="connsiteY197" fmla="*/ 2558694 h 3991755"/>
              <a:gd name="connsiteX198" fmla="*/ 450158 w 3630126"/>
              <a:gd name="connsiteY198" fmla="*/ 2608700 h 3991755"/>
              <a:gd name="connsiteX199" fmla="*/ 459684 w 3630126"/>
              <a:gd name="connsiteY199" fmla="*/ 2703952 h 3991755"/>
              <a:gd name="connsiteX200" fmla="*/ 352529 w 3630126"/>
              <a:gd name="connsiteY200" fmla="*/ 2932552 h 3991755"/>
              <a:gd name="connsiteX201" fmla="*/ 292996 w 3630126"/>
              <a:gd name="connsiteY201" fmla="*/ 2989700 h 3991755"/>
              <a:gd name="connsiteX202" fmla="*/ 185841 w 3630126"/>
              <a:gd name="connsiteY202" fmla="*/ 3032564 h 3991755"/>
              <a:gd name="connsiteX203" fmla="*/ 154885 w 3630126"/>
              <a:gd name="connsiteY203" fmla="*/ 3058758 h 3991755"/>
              <a:gd name="connsiteX204" fmla="*/ 116785 w 3630126"/>
              <a:gd name="connsiteY204" fmla="*/ 3089715 h 3991755"/>
              <a:gd name="connsiteX205" fmla="*/ 28678 w 3630126"/>
              <a:gd name="connsiteY205" fmla="*/ 3234971 h 3991755"/>
              <a:gd name="connsiteX206" fmla="*/ 103 w 3630126"/>
              <a:gd name="connsiteY206" fmla="*/ 3327840 h 3991755"/>
              <a:gd name="connsiteX207" fmla="*/ 31060 w 3630126"/>
              <a:gd name="connsiteY207" fmla="*/ 3346890 h 3991755"/>
              <a:gd name="connsiteX208" fmla="*/ 138217 w 3630126"/>
              <a:gd name="connsiteY208" fmla="*/ 3339746 h 3991755"/>
              <a:gd name="connsiteX209" fmla="*/ 204891 w 3630126"/>
              <a:gd name="connsiteY209" fmla="*/ 3358796 h 3991755"/>
              <a:gd name="connsiteX210" fmla="*/ 285853 w 3630126"/>
              <a:gd name="connsiteY210" fmla="*/ 3365940 h 3991755"/>
              <a:gd name="connsiteX211" fmla="*/ 316810 w 3630126"/>
              <a:gd name="connsiteY211" fmla="*/ 3365940 h 3991755"/>
              <a:gd name="connsiteX212" fmla="*/ 326335 w 3630126"/>
              <a:gd name="connsiteY212" fmla="*/ 3401658 h 3991755"/>
              <a:gd name="connsiteX213" fmla="*/ 345384 w 3630126"/>
              <a:gd name="connsiteY213" fmla="*/ 3489765 h 3991755"/>
              <a:gd name="connsiteX214" fmla="*/ 338241 w 3630126"/>
              <a:gd name="connsiteY214" fmla="*/ 3539771 h 3991755"/>
              <a:gd name="connsiteX215" fmla="*/ 331097 w 3630126"/>
              <a:gd name="connsiteY215" fmla="*/ 3563583 h 3991755"/>
              <a:gd name="connsiteX216" fmla="*/ 333479 w 3630126"/>
              <a:gd name="connsiteY216" fmla="*/ 3604065 h 3991755"/>
              <a:gd name="connsiteX217" fmla="*/ 541124 w 3630126"/>
              <a:gd name="connsiteY21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709715 w 3630126"/>
              <a:gd name="connsiteY170" fmla="*/ 1306156 h 3991755"/>
              <a:gd name="connsiteX171" fmla="*/ 688283 w 3630126"/>
              <a:gd name="connsiteY171" fmla="*/ 1277581 h 3991755"/>
              <a:gd name="connsiteX172" fmla="*/ 671615 w 3630126"/>
              <a:gd name="connsiteY172" fmla="*/ 1327588 h 3991755"/>
              <a:gd name="connsiteX173" fmla="*/ 552552 w 3630126"/>
              <a:gd name="connsiteY173" fmla="*/ 1353781 h 3991755"/>
              <a:gd name="connsiteX174" fmla="*/ 543027 w 3630126"/>
              <a:gd name="connsiteY174" fmla="*/ 1403788 h 3991755"/>
              <a:gd name="connsiteX175" fmla="*/ 516833 w 3630126"/>
              <a:gd name="connsiteY175" fmla="*/ 1472844 h 3991755"/>
              <a:gd name="connsiteX176" fmla="*/ 478733 w 3630126"/>
              <a:gd name="connsiteY176" fmla="*/ 1487131 h 3991755"/>
              <a:gd name="connsiteX177" fmla="*/ 457302 w 3630126"/>
              <a:gd name="connsiteY177" fmla="*/ 1510944 h 3991755"/>
              <a:gd name="connsiteX178" fmla="*/ 443015 w 3630126"/>
              <a:gd name="connsiteY178" fmla="*/ 1522850 h 3991755"/>
              <a:gd name="connsiteX179" fmla="*/ 407296 w 3630126"/>
              <a:gd name="connsiteY179" fmla="*/ 1503800 h 3991755"/>
              <a:gd name="connsiteX180" fmla="*/ 388247 w 3630126"/>
              <a:gd name="connsiteY180" fmla="*/ 1510946 h 3991755"/>
              <a:gd name="connsiteX181" fmla="*/ 362052 w 3630126"/>
              <a:gd name="connsiteY181" fmla="*/ 1532375 h 3991755"/>
              <a:gd name="connsiteX182" fmla="*/ 359671 w 3630126"/>
              <a:gd name="connsiteY182" fmla="*/ 1551425 h 3991755"/>
              <a:gd name="connsiteX183" fmla="*/ 378721 w 3630126"/>
              <a:gd name="connsiteY183" fmla="*/ 1606194 h 3991755"/>
              <a:gd name="connsiteX184" fmla="*/ 381102 w 3630126"/>
              <a:gd name="connsiteY184" fmla="*/ 1627625 h 3991755"/>
              <a:gd name="connsiteX185" fmla="*/ 350146 w 3630126"/>
              <a:gd name="connsiteY185" fmla="*/ 1637150 h 3991755"/>
              <a:gd name="connsiteX186" fmla="*/ 352527 w 3630126"/>
              <a:gd name="connsiteY186" fmla="*/ 1649056 h 3991755"/>
              <a:gd name="connsiteX187" fmla="*/ 385865 w 3630126"/>
              <a:gd name="connsiteY187" fmla="*/ 1660963 h 3991755"/>
              <a:gd name="connsiteX188" fmla="*/ 390628 w 3630126"/>
              <a:gd name="connsiteY188" fmla="*/ 1675728 h 3991755"/>
              <a:gd name="connsiteX189" fmla="*/ 369196 w 3630126"/>
              <a:gd name="connsiteY189" fmla="*/ 1677631 h 3991755"/>
              <a:gd name="connsiteX190" fmla="*/ 326333 w 3630126"/>
              <a:gd name="connsiteY190" fmla="*/ 1727638 h 3991755"/>
              <a:gd name="connsiteX191" fmla="*/ 362052 w 3630126"/>
              <a:gd name="connsiteY191" fmla="*/ 1844319 h 3991755"/>
              <a:gd name="connsiteX192" fmla="*/ 393008 w 3630126"/>
              <a:gd name="connsiteY192" fmla="*/ 1894325 h 3991755"/>
              <a:gd name="connsiteX193" fmla="*/ 378721 w 3630126"/>
              <a:gd name="connsiteY193" fmla="*/ 1987194 h 3991755"/>
              <a:gd name="connsiteX194" fmla="*/ 381102 w 3630126"/>
              <a:gd name="connsiteY194" fmla="*/ 2294375 h 3991755"/>
              <a:gd name="connsiteX195" fmla="*/ 383483 w 3630126"/>
              <a:gd name="connsiteY195" fmla="*/ 2413440 h 3991755"/>
              <a:gd name="connsiteX196" fmla="*/ 416821 w 3630126"/>
              <a:gd name="connsiteY196" fmla="*/ 2508687 h 3991755"/>
              <a:gd name="connsiteX197" fmla="*/ 421583 w 3630126"/>
              <a:gd name="connsiteY197" fmla="*/ 2558694 h 3991755"/>
              <a:gd name="connsiteX198" fmla="*/ 450158 w 3630126"/>
              <a:gd name="connsiteY198" fmla="*/ 2608700 h 3991755"/>
              <a:gd name="connsiteX199" fmla="*/ 459684 w 3630126"/>
              <a:gd name="connsiteY199" fmla="*/ 2703952 h 3991755"/>
              <a:gd name="connsiteX200" fmla="*/ 352529 w 3630126"/>
              <a:gd name="connsiteY200" fmla="*/ 2932552 h 3991755"/>
              <a:gd name="connsiteX201" fmla="*/ 292996 w 3630126"/>
              <a:gd name="connsiteY201" fmla="*/ 2989700 h 3991755"/>
              <a:gd name="connsiteX202" fmla="*/ 185841 w 3630126"/>
              <a:gd name="connsiteY202" fmla="*/ 3032564 h 3991755"/>
              <a:gd name="connsiteX203" fmla="*/ 154885 w 3630126"/>
              <a:gd name="connsiteY203" fmla="*/ 3058758 h 3991755"/>
              <a:gd name="connsiteX204" fmla="*/ 116785 w 3630126"/>
              <a:gd name="connsiteY204" fmla="*/ 3089715 h 3991755"/>
              <a:gd name="connsiteX205" fmla="*/ 28678 w 3630126"/>
              <a:gd name="connsiteY205" fmla="*/ 3234971 h 3991755"/>
              <a:gd name="connsiteX206" fmla="*/ 103 w 3630126"/>
              <a:gd name="connsiteY206" fmla="*/ 3327840 h 3991755"/>
              <a:gd name="connsiteX207" fmla="*/ 31060 w 3630126"/>
              <a:gd name="connsiteY207" fmla="*/ 3346890 h 3991755"/>
              <a:gd name="connsiteX208" fmla="*/ 138217 w 3630126"/>
              <a:gd name="connsiteY208" fmla="*/ 3339746 h 3991755"/>
              <a:gd name="connsiteX209" fmla="*/ 204891 w 3630126"/>
              <a:gd name="connsiteY209" fmla="*/ 3358796 h 3991755"/>
              <a:gd name="connsiteX210" fmla="*/ 285853 w 3630126"/>
              <a:gd name="connsiteY210" fmla="*/ 3365940 h 3991755"/>
              <a:gd name="connsiteX211" fmla="*/ 316810 w 3630126"/>
              <a:gd name="connsiteY211" fmla="*/ 3365940 h 3991755"/>
              <a:gd name="connsiteX212" fmla="*/ 326335 w 3630126"/>
              <a:gd name="connsiteY212" fmla="*/ 3401658 h 3991755"/>
              <a:gd name="connsiteX213" fmla="*/ 345384 w 3630126"/>
              <a:gd name="connsiteY213" fmla="*/ 3489765 h 3991755"/>
              <a:gd name="connsiteX214" fmla="*/ 338241 w 3630126"/>
              <a:gd name="connsiteY214" fmla="*/ 3539771 h 3991755"/>
              <a:gd name="connsiteX215" fmla="*/ 331097 w 3630126"/>
              <a:gd name="connsiteY215" fmla="*/ 3563583 h 3991755"/>
              <a:gd name="connsiteX216" fmla="*/ 333479 w 3630126"/>
              <a:gd name="connsiteY216" fmla="*/ 3604065 h 3991755"/>
              <a:gd name="connsiteX217" fmla="*/ 541124 w 3630126"/>
              <a:gd name="connsiteY217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709715 w 3630126"/>
              <a:gd name="connsiteY170" fmla="*/ 1306156 h 3991755"/>
              <a:gd name="connsiteX171" fmla="*/ 688283 w 3630126"/>
              <a:gd name="connsiteY171" fmla="*/ 1277581 h 3991755"/>
              <a:gd name="connsiteX172" fmla="*/ 671615 w 3630126"/>
              <a:gd name="connsiteY172" fmla="*/ 1327588 h 3991755"/>
              <a:gd name="connsiteX173" fmla="*/ 635896 w 3630126"/>
              <a:gd name="connsiteY173" fmla="*/ 1294250 h 3991755"/>
              <a:gd name="connsiteX174" fmla="*/ 552552 w 3630126"/>
              <a:gd name="connsiteY174" fmla="*/ 1353781 h 3991755"/>
              <a:gd name="connsiteX175" fmla="*/ 543027 w 3630126"/>
              <a:gd name="connsiteY175" fmla="*/ 1403788 h 3991755"/>
              <a:gd name="connsiteX176" fmla="*/ 516833 w 3630126"/>
              <a:gd name="connsiteY176" fmla="*/ 1472844 h 3991755"/>
              <a:gd name="connsiteX177" fmla="*/ 478733 w 3630126"/>
              <a:gd name="connsiteY177" fmla="*/ 1487131 h 3991755"/>
              <a:gd name="connsiteX178" fmla="*/ 457302 w 3630126"/>
              <a:gd name="connsiteY178" fmla="*/ 1510944 h 3991755"/>
              <a:gd name="connsiteX179" fmla="*/ 443015 w 3630126"/>
              <a:gd name="connsiteY179" fmla="*/ 1522850 h 3991755"/>
              <a:gd name="connsiteX180" fmla="*/ 407296 w 3630126"/>
              <a:gd name="connsiteY180" fmla="*/ 1503800 h 3991755"/>
              <a:gd name="connsiteX181" fmla="*/ 388247 w 3630126"/>
              <a:gd name="connsiteY181" fmla="*/ 1510946 h 3991755"/>
              <a:gd name="connsiteX182" fmla="*/ 362052 w 3630126"/>
              <a:gd name="connsiteY182" fmla="*/ 1532375 h 3991755"/>
              <a:gd name="connsiteX183" fmla="*/ 359671 w 3630126"/>
              <a:gd name="connsiteY183" fmla="*/ 1551425 h 3991755"/>
              <a:gd name="connsiteX184" fmla="*/ 378721 w 3630126"/>
              <a:gd name="connsiteY184" fmla="*/ 1606194 h 3991755"/>
              <a:gd name="connsiteX185" fmla="*/ 381102 w 3630126"/>
              <a:gd name="connsiteY185" fmla="*/ 1627625 h 3991755"/>
              <a:gd name="connsiteX186" fmla="*/ 350146 w 3630126"/>
              <a:gd name="connsiteY186" fmla="*/ 1637150 h 3991755"/>
              <a:gd name="connsiteX187" fmla="*/ 352527 w 3630126"/>
              <a:gd name="connsiteY187" fmla="*/ 1649056 h 3991755"/>
              <a:gd name="connsiteX188" fmla="*/ 385865 w 3630126"/>
              <a:gd name="connsiteY188" fmla="*/ 1660963 h 3991755"/>
              <a:gd name="connsiteX189" fmla="*/ 390628 w 3630126"/>
              <a:gd name="connsiteY189" fmla="*/ 1675728 h 3991755"/>
              <a:gd name="connsiteX190" fmla="*/ 369196 w 3630126"/>
              <a:gd name="connsiteY190" fmla="*/ 1677631 h 3991755"/>
              <a:gd name="connsiteX191" fmla="*/ 326333 w 3630126"/>
              <a:gd name="connsiteY191" fmla="*/ 1727638 h 3991755"/>
              <a:gd name="connsiteX192" fmla="*/ 362052 w 3630126"/>
              <a:gd name="connsiteY192" fmla="*/ 1844319 h 3991755"/>
              <a:gd name="connsiteX193" fmla="*/ 393008 w 3630126"/>
              <a:gd name="connsiteY193" fmla="*/ 1894325 h 3991755"/>
              <a:gd name="connsiteX194" fmla="*/ 378721 w 3630126"/>
              <a:gd name="connsiteY194" fmla="*/ 1987194 h 3991755"/>
              <a:gd name="connsiteX195" fmla="*/ 381102 w 3630126"/>
              <a:gd name="connsiteY195" fmla="*/ 2294375 h 3991755"/>
              <a:gd name="connsiteX196" fmla="*/ 383483 w 3630126"/>
              <a:gd name="connsiteY196" fmla="*/ 2413440 h 3991755"/>
              <a:gd name="connsiteX197" fmla="*/ 416821 w 3630126"/>
              <a:gd name="connsiteY197" fmla="*/ 2508687 h 3991755"/>
              <a:gd name="connsiteX198" fmla="*/ 421583 w 3630126"/>
              <a:gd name="connsiteY198" fmla="*/ 2558694 h 3991755"/>
              <a:gd name="connsiteX199" fmla="*/ 450158 w 3630126"/>
              <a:gd name="connsiteY199" fmla="*/ 2608700 h 3991755"/>
              <a:gd name="connsiteX200" fmla="*/ 459684 w 3630126"/>
              <a:gd name="connsiteY200" fmla="*/ 2703952 h 3991755"/>
              <a:gd name="connsiteX201" fmla="*/ 352529 w 3630126"/>
              <a:gd name="connsiteY201" fmla="*/ 2932552 h 3991755"/>
              <a:gd name="connsiteX202" fmla="*/ 292996 w 3630126"/>
              <a:gd name="connsiteY202" fmla="*/ 2989700 h 3991755"/>
              <a:gd name="connsiteX203" fmla="*/ 185841 w 3630126"/>
              <a:gd name="connsiteY203" fmla="*/ 3032564 h 3991755"/>
              <a:gd name="connsiteX204" fmla="*/ 154885 w 3630126"/>
              <a:gd name="connsiteY204" fmla="*/ 3058758 h 3991755"/>
              <a:gd name="connsiteX205" fmla="*/ 116785 w 3630126"/>
              <a:gd name="connsiteY205" fmla="*/ 3089715 h 3991755"/>
              <a:gd name="connsiteX206" fmla="*/ 28678 w 3630126"/>
              <a:gd name="connsiteY206" fmla="*/ 3234971 h 3991755"/>
              <a:gd name="connsiteX207" fmla="*/ 103 w 3630126"/>
              <a:gd name="connsiteY207" fmla="*/ 3327840 h 3991755"/>
              <a:gd name="connsiteX208" fmla="*/ 31060 w 3630126"/>
              <a:gd name="connsiteY208" fmla="*/ 3346890 h 3991755"/>
              <a:gd name="connsiteX209" fmla="*/ 138217 w 3630126"/>
              <a:gd name="connsiteY209" fmla="*/ 3339746 h 3991755"/>
              <a:gd name="connsiteX210" fmla="*/ 204891 w 3630126"/>
              <a:gd name="connsiteY210" fmla="*/ 3358796 h 3991755"/>
              <a:gd name="connsiteX211" fmla="*/ 285853 w 3630126"/>
              <a:gd name="connsiteY211" fmla="*/ 3365940 h 3991755"/>
              <a:gd name="connsiteX212" fmla="*/ 316810 w 3630126"/>
              <a:gd name="connsiteY212" fmla="*/ 3365940 h 3991755"/>
              <a:gd name="connsiteX213" fmla="*/ 326335 w 3630126"/>
              <a:gd name="connsiteY213" fmla="*/ 3401658 h 3991755"/>
              <a:gd name="connsiteX214" fmla="*/ 345384 w 3630126"/>
              <a:gd name="connsiteY214" fmla="*/ 3489765 h 3991755"/>
              <a:gd name="connsiteX215" fmla="*/ 338241 w 3630126"/>
              <a:gd name="connsiteY215" fmla="*/ 3539771 h 3991755"/>
              <a:gd name="connsiteX216" fmla="*/ 331097 w 3630126"/>
              <a:gd name="connsiteY216" fmla="*/ 3563583 h 3991755"/>
              <a:gd name="connsiteX217" fmla="*/ 333479 w 3630126"/>
              <a:gd name="connsiteY217" fmla="*/ 3604065 h 3991755"/>
              <a:gd name="connsiteX218" fmla="*/ 541124 w 3630126"/>
              <a:gd name="connsiteY218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709715 w 3630126"/>
              <a:gd name="connsiteY170" fmla="*/ 1306156 h 3991755"/>
              <a:gd name="connsiteX171" fmla="*/ 688283 w 3630126"/>
              <a:gd name="connsiteY171" fmla="*/ 1277581 h 3991755"/>
              <a:gd name="connsiteX172" fmla="*/ 671615 w 3630126"/>
              <a:gd name="connsiteY172" fmla="*/ 1327588 h 3991755"/>
              <a:gd name="connsiteX173" fmla="*/ 635896 w 3630126"/>
              <a:gd name="connsiteY173" fmla="*/ 1294250 h 3991755"/>
              <a:gd name="connsiteX174" fmla="*/ 602558 w 3630126"/>
              <a:gd name="connsiteY174" fmla="*/ 1341875 h 3991755"/>
              <a:gd name="connsiteX175" fmla="*/ 552552 w 3630126"/>
              <a:gd name="connsiteY175" fmla="*/ 1353781 h 3991755"/>
              <a:gd name="connsiteX176" fmla="*/ 543027 w 3630126"/>
              <a:gd name="connsiteY176" fmla="*/ 1403788 h 3991755"/>
              <a:gd name="connsiteX177" fmla="*/ 516833 w 3630126"/>
              <a:gd name="connsiteY177" fmla="*/ 1472844 h 3991755"/>
              <a:gd name="connsiteX178" fmla="*/ 478733 w 3630126"/>
              <a:gd name="connsiteY178" fmla="*/ 1487131 h 3991755"/>
              <a:gd name="connsiteX179" fmla="*/ 457302 w 3630126"/>
              <a:gd name="connsiteY179" fmla="*/ 1510944 h 3991755"/>
              <a:gd name="connsiteX180" fmla="*/ 443015 w 3630126"/>
              <a:gd name="connsiteY180" fmla="*/ 1522850 h 3991755"/>
              <a:gd name="connsiteX181" fmla="*/ 407296 w 3630126"/>
              <a:gd name="connsiteY181" fmla="*/ 1503800 h 3991755"/>
              <a:gd name="connsiteX182" fmla="*/ 388247 w 3630126"/>
              <a:gd name="connsiteY182" fmla="*/ 1510946 h 3991755"/>
              <a:gd name="connsiteX183" fmla="*/ 362052 w 3630126"/>
              <a:gd name="connsiteY183" fmla="*/ 1532375 h 3991755"/>
              <a:gd name="connsiteX184" fmla="*/ 359671 w 3630126"/>
              <a:gd name="connsiteY184" fmla="*/ 1551425 h 3991755"/>
              <a:gd name="connsiteX185" fmla="*/ 378721 w 3630126"/>
              <a:gd name="connsiteY185" fmla="*/ 1606194 h 3991755"/>
              <a:gd name="connsiteX186" fmla="*/ 381102 w 3630126"/>
              <a:gd name="connsiteY186" fmla="*/ 1627625 h 3991755"/>
              <a:gd name="connsiteX187" fmla="*/ 350146 w 3630126"/>
              <a:gd name="connsiteY187" fmla="*/ 1637150 h 3991755"/>
              <a:gd name="connsiteX188" fmla="*/ 352527 w 3630126"/>
              <a:gd name="connsiteY188" fmla="*/ 1649056 h 3991755"/>
              <a:gd name="connsiteX189" fmla="*/ 385865 w 3630126"/>
              <a:gd name="connsiteY189" fmla="*/ 1660963 h 3991755"/>
              <a:gd name="connsiteX190" fmla="*/ 390628 w 3630126"/>
              <a:gd name="connsiteY190" fmla="*/ 1675728 h 3991755"/>
              <a:gd name="connsiteX191" fmla="*/ 369196 w 3630126"/>
              <a:gd name="connsiteY191" fmla="*/ 1677631 h 3991755"/>
              <a:gd name="connsiteX192" fmla="*/ 326333 w 3630126"/>
              <a:gd name="connsiteY192" fmla="*/ 1727638 h 3991755"/>
              <a:gd name="connsiteX193" fmla="*/ 362052 w 3630126"/>
              <a:gd name="connsiteY193" fmla="*/ 1844319 h 3991755"/>
              <a:gd name="connsiteX194" fmla="*/ 393008 w 3630126"/>
              <a:gd name="connsiteY194" fmla="*/ 1894325 h 3991755"/>
              <a:gd name="connsiteX195" fmla="*/ 378721 w 3630126"/>
              <a:gd name="connsiteY195" fmla="*/ 1987194 h 3991755"/>
              <a:gd name="connsiteX196" fmla="*/ 381102 w 3630126"/>
              <a:gd name="connsiteY196" fmla="*/ 2294375 h 3991755"/>
              <a:gd name="connsiteX197" fmla="*/ 383483 w 3630126"/>
              <a:gd name="connsiteY197" fmla="*/ 2413440 h 3991755"/>
              <a:gd name="connsiteX198" fmla="*/ 416821 w 3630126"/>
              <a:gd name="connsiteY198" fmla="*/ 2508687 h 3991755"/>
              <a:gd name="connsiteX199" fmla="*/ 421583 w 3630126"/>
              <a:gd name="connsiteY199" fmla="*/ 2558694 h 3991755"/>
              <a:gd name="connsiteX200" fmla="*/ 450158 w 3630126"/>
              <a:gd name="connsiteY200" fmla="*/ 2608700 h 3991755"/>
              <a:gd name="connsiteX201" fmla="*/ 459684 w 3630126"/>
              <a:gd name="connsiteY201" fmla="*/ 2703952 h 3991755"/>
              <a:gd name="connsiteX202" fmla="*/ 352529 w 3630126"/>
              <a:gd name="connsiteY202" fmla="*/ 2932552 h 3991755"/>
              <a:gd name="connsiteX203" fmla="*/ 292996 w 3630126"/>
              <a:gd name="connsiteY203" fmla="*/ 2989700 h 3991755"/>
              <a:gd name="connsiteX204" fmla="*/ 185841 w 3630126"/>
              <a:gd name="connsiteY204" fmla="*/ 3032564 h 3991755"/>
              <a:gd name="connsiteX205" fmla="*/ 154885 w 3630126"/>
              <a:gd name="connsiteY205" fmla="*/ 3058758 h 3991755"/>
              <a:gd name="connsiteX206" fmla="*/ 116785 w 3630126"/>
              <a:gd name="connsiteY206" fmla="*/ 3089715 h 3991755"/>
              <a:gd name="connsiteX207" fmla="*/ 28678 w 3630126"/>
              <a:gd name="connsiteY207" fmla="*/ 3234971 h 3991755"/>
              <a:gd name="connsiteX208" fmla="*/ 103 w 3630126"/>
              <a:gd name="connsiteY208" fmla="*/ 3327840 h 3991755"/>
              <a:gd name="connsiteX209" fmla="*/ 31060 w 3630126"/>
              <a:gd name="connsiteY209" fmla="*/ 3346890 h 3991755"/>
              <a:gd name="connsiteX210" fmla="*/ 138217 w 3630126"/>
              <a:gd name="connsiteY210" fmla="*/ 3339746 h 3991755"/>
              <a:gd name="connsiteX211" fmla="*/ 204891 w 3630126"/>
              <a:gd name="connsiteY211" fmla="*/ 3358796 h 3991755"/>
              <a:gd name="connsiteX212" fmla="*/ 285853 w 3630126"/>
              <a:gd name="connsiteY212" fmla="*/ 3365940 h 3991755"/>
              <a:gd name="connsiteX213" fmla="*/ 316810 w 3630126"/>
              <a:gd name="connsiteY213" fmla="*/ 3365940 h 3991755"/>
              <a:gd name="connsiteX214" fmla="*/ 326335 w 3630126"/>
              <a:gd name="connsiteY214" fmla="*/ 3401658 h 3991755"/>
              <a:gd name="connsiteX215" fmla="*/ 345384 w 3630126"/>
              <a:gd name="connsiteY215" fmla="*/ 3489765 h 3991755"/>
              <a:gd name="connsiteX216" fmla="*/ 338241 w 3630126"/>
              <a:gd name="connsiteY216" fmla="*/ 3539771 h 3991755"/>
              <a:gd name="connsiteX217" fmla="*/ 331097 w 3630126"/>
              <a:gd name="connsiteY217" fmla="*/ 3563583 h 3991755"/>
              <a:gd name="connsiteX218" fmla="*/ 333479 w 3630126"/>
              <a:gd name="connsiteY218" fmla="*/ 3604065 h 3991755"/>
              <a:gd name="connsiteX219" fmla="*/ 541124 w 3630126"/>
              <a:gd name="connsiteY219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709715 w 3630126"/>
              <a:gd name="connsiteY170" fmla="*/ 1306156 h 3991755"/>
              <a:gd name="connsiteX171" fmla="*/ 688283 w 3630126"/>
              <a:gd name="connsiteY171" fmla="*/ 1277581 h 3991755"/>
              <a:gd name="connsiteX172" fmla="*/ 671615 w 3630126"/>
              <a:gd name="connsiteY172" fmla="*/ 1327588 h 3991755"/>
              <a:gd name="connsiteX173" fmla="*/ 635896 w 3630126"/>
              <a:gd name="connsiteY173" fmla="*/ 1294250 h 3991755"/>
              <a:gd name="connsiteX174" fmla="*/ 602558 w 3630126"/>
              <a:gd name="connsiteY174" fmla="*/ 1341875 h 3991755"/>
              <a:gd name="connsiteX175" fmla="*/ 562077 w 3630126"/>
              <a:gd name="connsiteY175" fmla="*/ 1339494 h 3991755"/>
              <a:gd name="connsiteX176" fmla="*/ 552552 w 3630126"/>
              <a:gd name="connsiteY176" fmla="*/ 1353781 h 3991755"/>
              <a:gd name="connsiteX177" fmla="*/ 543027 w 3630126"/>
              <a:gd name="connsiteY177" fmla="*/ 1403788 h 3991755"/>
              <a:gd name="connsiteX178" fmla="*/ 516833 w 3630126"/>
              <a:gd name="connsiteY178" fmla="*/ 1472844 h 3991755"/>
              <a:gd name="connsiteX179" fmla="*/ 478733 w 3630126"/>
              <a:gd name="connsiteY179" fmla="*/ 1487131 h 3991755"/>
              <a:gd name="connsiteX180" fmla="*/ 457302 w 3630126"/>
              <a:gd name="connsiteY180" fmla="*/ 1510944 h 3991755"/>
              <a:gd name="connsiteX181" fmla="*/ 443015 w 3630126"/>
              <a:gd name="connsiteY181" fmla="*/ 1522850 h 3991755"/>
              <a:gd name="connsiteX182" fmla="*/ 407296 w 3630126"/>
              <a:gd name="connsiteY182" fmla="*/ 1503800 h 3991755"/>
              <a:gd name="connsiteX183" fmla="*/ 388247 w 3630126"/>
              <a:gd name="connsiteY183" fmla="*/ 1510946 h 3991755"/>
              <a:gd name="connsiteX184" fmla="*/ 362052 w 3630126"/>
              <a:gd name="connsiteY184" fmla="*/ 1532375 h 3991755"/>
              <a:gd name="connsiteX185" fmla="*/ 359671 w 3630126"/>
              <a:gd name="connsiteY185" fmla="*/ 1551425 h 3991755"/>
              <a:gd name="connsiteX186" fmla="*/ 378721 w 3630126"/>
              <a:gd name="connsiteY186" fmla="*/ 1606194 h 3991755"/>
              <a:gd name="connsiteX187" fmla="*/ 381102 w 3630126"/>
              <a:gd name="connsiteY187" fmla="*/ 1627625 h 3991755"/>
              <a:gd name="connsiteX188" fmla="*/ 350146 w 3630126"/>
              <a:gd name="connsiteY188" fmla="*/ 1637150 h 3991755"/>
              <a:gd name="connsiteX189" fmla="*/ 352527 w 3630126"/>
              <a:gd name="connsiteY189" fmla="*/ 1649056 h 3991755"/>
              <a:gd name="connsiteX190" fmla="*/ 385865 w 3630126"/>
              <a:gd name="connsiteY190" fmla="*/ 1660963 h 3991755"/>
              <a:gd name="connsiteX191" fmla="*/ 390628 w 3630126"/>
              <a:gd name="connsiteY191" fmla="*/ 1675728 h 3991755"/>
              <a:gd name="connsiteX192" fmla="*/ 369196 w 3630126"/>
              <a:gd name="connsiteY192" fmla="*/ 1677631 h 3991755"/>
              <a:gd name="connsiteX193" fmla="*/ 326333 w 3630126"/>
              <a:gd name="connsiteY193" fmla="*/ 1727638 h 3991755"/>
              <a:gd name="connsiteX194" fmla="*/ 362052 w 3630126"/>
              <a:gd name="connsiteY194" fmla="*/ 1844319 h 3991755"/>
              <a:gd name="connsiteX195" fmla="*/ 393008 w 3630126"/>
              <a:gd name="connsiteY195" fmla="*/ 1894325 h 3991755"/>
              <a:gd name="connsiteX196" fmla="*/ 378721 w 3630126"/>
              <a:gd name="connsiteY196" fmla="*/ 1987194 h 3991755"/>
              <a:gd name="connsiteX197" fmla="*/ 381102 w 3630126"/>
              <a:gd name="connsiteY197" fmla="*/ 2294375 h 3991755"/>
              <a:gd name="connsiteX198" fmla="*/ 383483 w 3630126"/>
              <a:gd name="connsiteY198" fmla="*/ 2413440 h 3991755"/>
              <a:gd name="connsiteX199" fmla="*/ 416821 w 3630126"/>
              <a:gd name="connsiteY199" fmla="*/ 2508687 h 3991755"/>
              <a:gd name="connsiteX200" fmla="*/ 421583 w 3630126"/>
              <a:gd name="connsiteY200" fmla="*/ 2558694 h 3991755"/>
              <a:gd name="connsiteX201" fmla="*/ 450158 w 3630126"/>
              <a:gd name="connsiteY201" fmla="*/ 2608700 h 3991755"/>
              <a:gd name="connsiteX202" fmla="*/ 459684 w 3630126"/>
              <a:gd name="connsiteY202" fmla="*/ 2703952 h 3991755"/>
              <a:gd name="connsiteX203" fmla="*/ 352529 w 3630126"/>
              <a:gd name="connsiteY203" fmla="*/ 2932552 h 3991755"/>
              <a:gd name="connsiteX204" fmla="*/ 292996 w 3630126"/>
              <a:gd name="connsiteY204" fmla="*/ 2989700 h 3991755"/>
              <a:gd name="connsiteX205" fmla="*/ 185841 w 3630126"/>
              <a:gd name="connsiteY205" fmla="*/ 3032564 h 3991755"/>
              <a:gd name="connsiteX206" fmla="*/ 154885 w 3630126"/>
              <a:gd name="connsiteY206" fmla="*/ 3058758 h 3991755"/>
              <a:gd name="connsiteX207" fmla="*/ 116785 w 3630126"/>
              <a:gd name="connsiteY207" fmla="*/ 3089715 h 3991755"/>
              <a:gd name="connsiteX208" fmla="*/ 28678 w 3630126"/>
              <a:gd name="connsiteY208" fmla="*/ 3234971 h 3991755"/>
              <a:gd name="connsiteX209" fmla="*/ 103 w 3630126"/>
              <a:gd name="connsiteY209" fmla="*/ 3327840 h 3991755"/>
              <a:gd name="connsiteX210" fmla="*/ 31060 w 3630126"/>
              <a:gd name="connsiteY210" fmla="*/ 3346890 h 3991755"/>
              <a:gd name="connsiteX211" fmla="*/ 138217 w 3630126"/>
              <a:gd name="connsiteY211" fmla="*/ 3339746 h 3991755"/>
              <a:gd name="connsiteX212" fmla="*/ 204891 w 3630126"/>
              <a:gd name="connsiteY212" fmla="*/ 3358796 h 3991755"/>
              <a:gd name="connsiteX213" fmla="*/ 285853 w 3630126"/>
              <a:gd name="connsiteY213" fmla="*/ 3365940 h 3991755"/>
              <a:gd name="connsiteX214" fmla="*/ 316810 w 3630126"/>
              <a:gd name="connsiteY214" fmla="*/ 3365940 h 3991755"/>
              <a:gd name="connsiteX215" fmla="*/ 326335 w 3630126"/>
              <a:gd name="connsiteY215" fmla="*/ 3401658 h 3991755"/>
              <a:gd name="connsiteX216" fmla="*/ 345384 w 3630126"/>
              <a:gd name="connsiteY216" fmla="*/ 3489765 h 3991755"/>
              <a:gd name="connsiteX217" fmla="*/ 338241 w 3630126"/>
              <a:gd name="connsiteY217" fmla="*/ 3539771 h 3991755"/>
              <a:gd name="connsiteX218" fmla="*/ 331097 w 3630126"/>
              <a:gd name="connsiteY218" fmla="*/ 3563583 h 3991755"/>
              <a:gd name="connsiteX219" fmla="*/ 333479 w 3630126"/>
              <a:gd name="connsiteY219" fmla="*/ 3604065 h 3991755"/>
              <a:gd name="connsiteX220" fmla="*/ 541124 w 3630126"/>
              <a:gd name="connsiteY220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709715 w 3630126"/>
              <a:gd name="connsiteY170" fmla="*/ 1306156 h 3991755"/>
              <a:gd name="connsiteX171" fmla="*/ 688283 w 3630126"/>
              <a:gd name="connsiteY171" fmla="*/ 1277581 h 3991755"/>
              <a:gd name="connsiteX172" fmla="*/ 671615 w 3630126"/>
              <a:gd name="connsiteY172" fmla="*/ 1327588 h 3991755"/>
              <a:gd name="connsiteX173" fmla="*/ 635896 w 3630126"/>
              <a:gd name="connsiteY173" fmla="*/ 1294250 h 3991755"/>
              <a:gd name="connsiteX174" fmla="*/ 614465 w 3630126"/>
              <a:gd name="connsiteY174" fmla="*/ 1308538 h 3991755"/>
              <a:gd name="connsiteX175" fmla="*/ 602558 w 3630126"/>
              <a:gd name="connsiteY175" fmla="*/ 1341875 h 3991755"/>
              <a:gd name="connsiteX176" fmla="*/ 562077 w 3630126"/>
              <a:gd name="connsiteY176" fmla="*/ 1339494 h 3991755"/>
              <a:gd name="connsiteX177" fmla="*/ 552552 w 3630126"/>
              <a:gd name="connsiteY177" fmla="*/ 1353781 h 3991755"/>
              <a:gd name="connsiteX178" fmla="*/ 543027 w 3630126"/>
              <a:gd name="connsiteY178" fmla="*/ 1403788 h 3991755"/>
              <a:gd name="connsiteX179" fmla="*/ 516833 w 3630126"/>
              <a:gd name="connsiteY179" fmla="*/ 1472844 h 3991755"/>
              <a:gd name="connsiteX180" fmla="*/ 478733 w 3630126"/>
              <a:gd name="connsiteY180" fmla="*/ 1487131 h 3991755"/>
              <a:gd name="connsiteX181" fmla="*/ 457302 w 3630126"/>
              <a:gd name="connsiteY181" fmla="*/ 1510944 h 3991755"/>
              <a:gd name="connsiteX182" fmla="*/ 443015 w 3630126"/>
              <a:gd name="connsiteY182" fmla="*/ 1522850 h 3991755"/>
              <a:gd name="connsiteX183" fmla="*/ 407296 w 3630126"/>
              <a:gd name="connsiteY183" fmla="*/ 1503800 h 3991755"/>
              <a:gd name="connsiteX184" fmla="*/ 388247 w 3630126"/>
              <a:gd name="connsiteY184" fmla="*/ 1510946 h 3991755"/>
              <a:gd name="connsiteX185" fmla="*/ 362052 w 3630126"/>
              <a:gd name="connsiteY185" fmla="*/ 1532375 h 3991755"/>
              <a:gd name="connsiteX186" fmla="*/ 359671 w 3630126"/>
              <a:gd name="connsiteY186" fmla="*/ 1551425 h 3991755"/>
              <a:gd name="connsiteX187" fmla="*/ 378721 w 3630126"/>
              <a:gd name="connsiteY187" fmla="*/ 1606194 h 3991755"/>
              <a:gd name="connsiteX188" fmla="*/ 381102 w 3630126"/>
              <a:gd name="connsiteY188" fmla="*/ 1627625 h 3991755"/>
              <a:gd name="connsiteX189" fmla="*/ 350146 w 3630126"/>
              <a:gd name="connsiteY189" fmla="*/ 1637150 h 3991755"/>
              <a:gd name="connsiteX190" fmla="*/ 352527 w 3630126"/>
              <a:gd name="connsiteY190" fmla="*/ 1649056 h 3991755"/>
              <a:gd name="connsiteX191" fmla="*/ 385865 w 3630126"/>
              <a:gd name="connsiteY191" fmla="*/ 1660963 h 3991755"/>
              <a:gd name="connsiteX192" fmla="*/ 390628 w 3630126"/>
              <a:gd name="connsiteY192" fmla="*/ 1675728 h 3991755"/>
              <a:gd name="connsiteX193" fmla="*/ 369196 w 3630126"/>
              <a:gd name="connsiteY193" fmla="*/ 1677631 h 3991755"/>
              <a:gd name="connsiteX194" fmla="*/ 326333 w 3630126"/>
              <a:gd name="connsiteY194" fmla="*/ 1727638 h 3991755"/>
              <a:gd name="connsiteX195" fmla="*/ 362052 w 3630126"/>
              <a:gd name="connsiteY195" fmla="*/ 1844319 h 3991755"/>
              <a:gd name="connsiteX196" fmla="*/ 393008 w 3630126"/>
              <a:gd name="connsiteY196" fmla="*/ 1894325 h 3991755"/>
              <a:gd name="connsiteX197" fmla="*/ 378721 w 3630126"/>
              <a:gd name="connsiteY197" fmla="*/ 1987194 h 3991755"/>
              <a:gd name="connsiteX198" fmla="*/ 381102 w 3630126"/>
              <a:gd name="connsiteY198" fmla="*/ 2294375 h 3991755"/>
              <a:gd name="connsiteX199" fmla="*/ 383483 w 3630126"/>
              <a:gd name="connsiteY199" fmla="*/ 2413440 h 3991755"/>
              <a:gd name="connsiteX200" fmla="*/ 416821 w 3630126"/>
              <a:gd name="connsiteY200" fmla="*/ 2508687 h 3991755"/>
              <a:gd name="connsiteX201" fmla="*/ 421583 w 3630126"/>
              <a:gd name="connsiteY201" fmla="*/ 2558694 h 3991755"/>
              <a:gd name="connsiteX202" fmla="*/ 450158 w 3630126"/>
              <a:gd name="connsiteY202" fmla="*/ 2608700 h 3991755"/>
              <a:gd name="connsiteX203" fmla="*/ 459684 w 3630126"/>
              <a:gd name="connsiteY203" fmla="*/ 2703952 h 3991755"/>
              <a:gd name="connsiteX204" fmla="*/ 352529 w 3630126"/>
              <a:gd name="connsiteY204" fmla="*/ 2932552 h 3991755"/>
              <a:gd name="connsiteX205" fmla="*/ 292996 w 3630126"/>
              <a:gd name="connsiteY205" fmla="*/ 2989700 h 3991755"/>
              <a:gd name="connsiteX206" fmla="*/ 185841 w 3630126"/>
              <a:gd name="connsiteY206" fmla="*/ 3032564 h 3991755"/>
              <a:gd name="connsiteX207" fmla="*/ 154885 w 3630126"/>
              <a:gd name="connsiteY207" fmla="*/ 3058758 h 3991755"/>
              <a:gd name="connsiteX208" fmla="*/ 116785 w 3630126"/>
              <a:gd name="connsiteY208" fmla="*/ 3089715 h 3991755"/>
              <a:gd name="connsiteX209" fmla="*/ 28678 w 3630126"/>
              <a:gd name="connsiteY209" fmla="*/ 3234971 h 3991755"/>
              <a:gd name="connsiteX210" fmla="*/ 103 w 3630126"/>
              <a:gd name="connsiteY210" fmla="*/ 3327840 h 3991755"/>
              <a:gd name="connsiteX211" fmla="*/ 31060 w 3630126"/>
              <a:gd name="connsiteY211" fmla="*/ 3346890 h 3991755"/>
              <a:gd name="connsiteX212" fmla="*/ 138217 w 3630126"/>
              <a:gd name="connsiteY212" fmla="*/ 3339746 h 3991755"/>
              <a:gd name="connsiteX213" fmla="*/ 204891 w 3630126"/>
              <a:gd name="connsiteY213" fmla="*/ 3358796 h 3991755"/>
              <a:gd name="connsiteX214" fmla="*/ 285853 w 3630126"/>
              <a:gd name="connsiteY214" fmla="*/ 3365940 h 3991755"/>
              <a:gd name="connsiteX215" fmla="*/ 316810 w 3630126"/>
              <a:gd name="connsiteY215" fmla="*/ 3365940 h 3991755"/>
              <a:gd name="connsiteX216" fmla="*/ 326335 w 3630126"/>
              <a:gd name="connsiteY216" fmla="*/ 3401658 h 3991755"/>
              <a:gd name="connsiteX217" fmla="*/ 345384 w 3630126"/>
              <a:gd name="connsiteY217" fmla="*/ 3489765 h 3991755"/>
              <a:gd name="connsiteX218" fmla="*/ 338241 w 3630126"/>
              <a:gd name="connsiteY218" fmla="*/ 3539771 h 3991755"/>
              <a:gd name="connsiteX219" fmla="*/ 331097 w 3630126"/>
              <a:gd name="connsiteY219" fmla="*/ 3563583 h 3991755"/>
              <a:gd name="connsiteX220" fmla="*/ 333479 w 3630126"/>
              <a:gd name="connsiteY220" fmla="*/ 3604065 h 3991755"/>
              <a:gd name="connsiteX221" fmla="*/ 541124 w 3630126"/>
              <a:gd name="connsiteY221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81152 w 3630126"/>
              <a:gd name="connsiteY164" fmla="*/ 1282344 h 3991755"/>
              <a:gd name="connsiteX165" fmla="*/ 754958 w 3630126"/>
              <a:gd name="connsiteY165" fmla="*/ 1246625 h 3991755"/>
              <a:gd name="connsiteX166" fmla="*/ 783533 w 3630126"/>
              <a:gd name="connsiteY166" fmla="*/ 1215669 h 3991755"/>
              <a:gd name="connsiteX167" fmla="*/ 747815 w 3630126"/>
              <a:gd name="connsiteY167" fmla="*/ 1218050 h 3991755"/>
              <a:gd name="connsiteX168" fmla="*/ 726383 w 3630126"/>
              <a:gd name="connsiteY168" fmla="*/ 1256150 h 3991755"/>
              <a:gd name="connsiteX169" fmla="*/ 728765 w 3630126"/>
              <a:gd name="connsiteY169" fmla="*/ 1301394 h 3991755"/>
              <a:gd name="connsiteX170" fmla="*/ 709715 w 3630126"/>
              <a:gd name="connsiteY170" fmla="*/ 1306156 h 3991755"/>
              <a:gd name="connsiteX171" fmla="*/ 688283 w 3630126"/>
              <a:gd name="connsiteY171" fmla="*/ 1277581 h 3991755"/>
              <a:gd name="connsiteX172" fmla="*/ 671615 w 3630126"/>
              <a:gd name="connsiteY172" fmla="*/ 1327588 h 3991755"/>
              <a:gd name="connsiteX173" fmla="*/ 643040 w 3630126"/>
              <a:gd name="connsiteY173" fmla="*/ 1327588 h 3991755"/>
              <a:gd name="connsiteX174" fmla="*/ 635896 w 3630126"/>
              <a:gd name="connsiteY174" fmla="*/ 1294250 h 3991755"/>
              <a:gd name="connsiteX175" fmla="*/ 614465 w 3630126"/>
              <a:gd name="connsiteY175" fmla="*/ 1308538 h 3991755"/>
              <a:gd name="connsiteX176" fmla="*/ 602558 w 3630126"/>
              <a:gd name="connsiteY176" fmla="*/ 1341875 h 3991755"/>
              <a:gd name="connsiteX177" fmla="*/ 562077 w 3630126"/>
              <a:gd name="connsiteY177" fmla="*/ 1339494 h 3991755"/>
              <a:gd name="connsiteX178" fmla="*/ 552552 w 3630126"/>
              <a:gd name="connsiteY178" fmla="*/ 1353781 h 3991755"/>
              <a:gd name="connsiteX179" fmla="*/ 543027 w 3630126"/>
              <a:gd name="connsiteY179" fmla="*/ 1403788 h 3991755"/>
              <a:gd name="connsiteX180" fmla="*/ 516833 w 3630126"/>
              <a:gd name="connsiteY180" fmla="*/ 1472844 h 3991755"/>
              <a:gd name="connsiteX181" fmla="*/ 478733 w 3630126"/>
              <a:gd name="connsiteY181" fmla="*/ 1487131 h 3991755"/>
              <a:gd name="connsiteX182" fmla="*/ 457302 w 3630126"/>
              <a:gd name="connsiteY182" fmla="*/ 1510944 h 3991755"/>
              <a:gd name="connsiteX183" fmla="*/ 443015 w 3630126"/>
              <a:gd name="connsiteY183" fmla="*/ 1522850 h 3991755"/>
              <a:gd name="connsiteX184" fmla="*/ 407296 w 3630126"/>
              <a:gd name="connsiteY184" fmla="*/ 1503800 h 3991755"/>
              <a:gd name="connsiteX185" fmla="*/ 388247 w 3630126"/>
              <a:gd name="connsiteY185" fmla="*/ 1510946 h 3991755"/>
              <a:gd name="connsiteX186" fmla="*/ 362052 w 3630126"/>
              <a:gd name="connsiteY186" fmla="*/ 1532375 h 3991755"/>
              <a:gd name="connsiteX187" fmla="*/ 359671 w 3630126"/>
              <a:gd name="connsiteY187" fmla="*/ 1551425 h 3991755"/>
              <a:gd name="connsiteX188" fmla="*/ 378721 w 3630126"/>
              <a:gd name="connsiteY188" fmla="*/ 1606194 h 3991755"/>
              <a:gd name="connsiteX189" fmla="*/ 381102 w 3630126"/>
              <a:gd name="connsiteY189" fmla="*/ 1627625 h 3991755"/>
              <a:gd name="connsiteX190" fmla="*/ 350146 w 3630126"/>
              <a:gd name="connsiteY190" fmla="*/ 1637150 h 3991755"/>
              <a:gd name="connsiteX191" fmla="*/ 352527 w 3630126"/>
              <a:gd name="connsiteY191" fmla="*/ 1649056 h 3991755"/>
              <a:gd name="connsiteX192" fmla="*/ 385865 w 3630126"/>
              <a:gd name="connsiteY192" fmla="*/ 1660963 h 3991755"/>
              <a:gd name="connsiteX193" fmla="*/ 390628 w 3630126"/>
              <a:gd name="connsiteY193" fmla="*/ 1675728 h 3991755"/>
              <a:gd name="connsiteX194" fmla="*/ 369196 w 3630126"/>
              <a:gd name="connsiteY194" fmla="*/ 1677631 h 3991755"/>
              <a:gd name="connsiteX195" fmla="*/ 326333 w 3630126"/>
              <a:gd name="connsiteY195" fmla="*/ 1727638 h 3991755"/>
              <a:gd name="connsiteX196" fmla="*/ 362052 w 3630126"/>
              <a:gd name="connsiteY196" fmla="*/ 1844319 h 3991755"/>
              <a:gd name="connsiteX197" fmla="*/ 393008 w 3630126"/>
              <a:gd name="connsiteY197" fmla="*/ 1894325 h 3991755"/>
              <a:gd name="connsiteX198" fmla="*/ 378721 w 3630126"/>
              <a:gd name="connsiteY198" fmla="*/ 1987194 h 3991755"/>
              <a:gd name="connsiteX199" fmla="*/ 381102 w 3630126"/>
              <a:gd name="connsiteY199" fmla="*/ 2294375 h 3991755"/>
              <a:gd name="connsiteX200" fmla="*/ 383483 w 3630126"/>
              <a:gd name="connsiteY200" fmla="*/ 2413440 h 3991755"/>
              <a:gd name="connsiteX201" fmla="*/ 416821 w 3630126"/>
              <a:gd name="connsiteY201" fmla="*/ 2508687 h 3991755"/>
              <a:gd name="connsiteX202" fmla="*/ 421583 w 3630126"/>
              <a:gd name="connsiteY202" fmla="*/ 2558694 h 3991755"/>
              <a:gd name="connsiteX203" fmla="*/ 450158 w 3630126"/>
              <a:gd name="connsiteY203" fmla="*/ 2608700 h 3991755"/>
              <a:gd name="connsiteX204" fmla="*/ 459684 w 3630126"/>
              <a:gd name="connsiteY204" fmla="*/ 2703952 h 3991755"/>
              <a:gd name="connsiteX205" fmla="*/ 352529 w 3630126"/>
              <a:gd name="connsiteY205" fmla="*/ 2932552 h 3991755"/>
              <a:gd name="connsiteX206" fmla="*/ 292996 w 3630126"/>
              <a:gd name="connsiteY206" fmla="*/ 2989700 h 3991755"/>
              <a:gd name="connsiteX207" fmla="*/ 185841 w 3630126"/>
              <a:gd name="connsiteY207" fmla="*/ 3032564 h 3991755"/>
              <a:gd name="connsiteX208" fmla="*/ 154885 w 3630126"/>
              <a:gd name="connsiteY208" fmla="*/ 3058758 h 3991755"/>
              <a:gd name="connsiteX209" fmla="*/ 116785 w 3630126"/>
              <a:gd name="connsiteY209" fmla="*/ 3089715 h 3991755"/>
              <a:gd name="connsiteX210" fmla="*/ 28678 w 3630126"/>
              <a:gd name="connsiteY210" fmla="*/ 3234971 h 3991755"/>
              <a:gd name="connsiteX211" fmla="*/ 103 w 3630126"/>
              <a:gd name="connsiteY211" fmla="*/ 3327840 h 3991755"/>
              <a:gd name="connsiteX212" fmla="*/ 31060 w 3630126"/>
              <a:gd name="connsiteY212" fmla="*/ 3346890 h 3991755"/>
              <a:gd name="connsiteX213" fmla="*/ 138217 w 3630126"/>
              <a:gd name="connsiteY213" fmla="*/ 3339746 h 3991755"/>
              <a:gd name="connsiteX214" fmla="*/ 204891 w 3630126"/>
              <a:gd name="connsiteY214" fmla="*/ 3358796 h 3991755"/>
              <a:gd name="connsiteX215" fmla="*/ 285853 w 3630126"/>
              <a:gd name="connsiteY215" fmla="*/ 3365940 h 3991755"/>
              <a:gd name="connsiteX216" fmla="*/ 316810 w 3630126"/>
              <a:gd name="connsiteY216" fmla="*/ 3365940 h 3991755"/>
              <a:gd name="connsiteX217" fmla="*/ 326335 w 3630126"/>
              <a:gd name="connsiteY217" fmla="*/ 3401658 h 3991755"/>
              <a:gd name="connsiteX218" fmla="*/ 345384 w 3630126"/>
              <a:gd name="connsiteY218" fmla="*/ 3489765 h 3991755"/>
              <a:gd name="connsiteX219" fmla="*/ 338241 w 3630126"/>
              <a:gd name="connsiteY219" fmla="*/ 3539771 h 3991755"/>
              <a:gd name="connsiteX220" fmla="*/ 331097 w 3630126"/>
              <a:gd name="connsiteY220" fmla="*/ 3563583 h 3991755"/>
              <a:gd name="connsiteX221" fmla="*/ 333479 w 3630126"/>
              <a:gd name="connsiteY221" fmla="*/ 3604065 h 3991755"/>
              <a:gd name="connsiteX222" fmla="*/ 541124 w 3630126"/>
              <a:gd name="connsiteY222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126"/>
              <a:gd name="connsiteY0" fmla="*/ 3909817 h 3991755"/>
              <a:gd name="connsiteX1" fmla="*/ 666854 w 3630126"/>
              <a:gd name="connsiteY1" fmla="*/ 3940297 h 3991755"/>
              <a:gd name="connsiteX2" fmla="*/ 697334 w 3630126"/>
              <a:gd name="connsiteY2" fmla="*/ 3925057 h 3991755"/>
              <a:gd name="connsiteX3" fmla="*/ 758294 w 3630126"/>
              <a:gd name="connsiteY3" fmla="*/ 3867907 h 3991755"/>
              <a:gd name="connsiteX4" fmla="*/ 788774 w 3630126"/>
              <a:gd name="connsiteY4" fmla="*/ 3856477 h 3991755"/>
              <a:gd name="connsiteX5" fmla="*/ 819254 w 3630126"/>
              <a:gd name="connsiteY5" fmla="*/ 3978397 h 3991755"/>
              <a:gd name="connsiteX6" fmla="*/ 899264 w 3630126"/>
              <a:gd name="connsiteY6" fmla="*/ 3986017 h 3991755"/>
              <a:gd name="connsiteX7" fmla="*/ 944984 w 3630126"/>
              <a:gd name="connsiteY7" fmla="*/ 3955537 h 3991755"/>
              <a:gd name="connsiteX8" fmla="*/ 979274 w 3630126"/>
              <a:gd name="connsiteY8" fmla="*/ 3944107 h 3991755"/>
              <a:gd name="connsiteX9" fmla="*/ 1036424 w 3630126"/>
              <a:gd name="connsiteY9" fmla="*/ 3959347 h 3991755"/>
              <a:gd name="connsiteX10" fmla="*/ 1070714 w 3630126"/>
              <a:gd name="connsiteY10" fmla="*/ 3925057 h 3991755"/>
              <a:gd name="connsiteX11" fmla="*/ 1101194 w 3630126"/>
              <a:gd name="connsiteY11" fmla="*/ 3864097 h 3991755"/>
              <a:gd name="connsiteX12" fmla="*/ 1112624 w 3630126"/>
              <a:gd name="connsiteY12" fmla="*/ 3837427 h 3991755"/>
              <a:gd name="connsiteX13" fmla="*/ 1127864 w 3630126"/>
              <a:gd name="connsiteY13" fmla="*/ 3772657 h 3991755"/>
              <a:gd name="connsiteX14" fmla="*/ 1177394 w 3630126"/>
              <a:gd name="connsiteY14" fmla="*/ 3704077 h 3991755"/>
              <a:gd name="connsiteX15" fmla="*/ 1230734 w 3630126"/>
              <a:gd name="connsiteY15" fmla="*/ 3688837 h 3991755"/>
              <a:gd name="connsiteX16" fmla="*/ 1261214 w 3630126"/>
              <a:gd name="connsiteY16" fmla="*/ 3685027 h 3991755"/>
              <a:gd name="connsiteX17" fmla="*/ 1306934 w 3630126"/>
              <a:gd name="connsiteY17" fmla="*/ 3692647 h 3991755"/>
              <a:gd name="connsiteX18" fmla="*/ 1390754 w 3630126"/>
              <a:gd name="connsiteY18" fmla="*/ 3700267 h 3991755"/>
              <a:gd name="connsiteX19" fmla="*/ 1413614 w 3630126"/>
              <a:gd name="connsiteY19" fmla="*/ 3707887 h 3991755"/>
              <a:gd name="connsiteX20" fmla="*/ 1451714 w 3630126"/>
              <a:gd name="connsiteY20" fmla="*/ 3688837 h 3991755"/>
              <a:gd name="connsiteX21" fmla="*/ 1501244 w 3630126"/>
              <a:gd name="connsiteY21" fmla="*/ 3673597 h 3991755"/>
              <a:gd name="connsiteX22" fmla="*/ 1550774 w 3630126"/>
              <a:gd name="connsiteY22" fmla="*/ 3669787 h 3991755"/>
              <a:gd name="connsiteX23" fmla="*/ 1585064 w 3630126"/>
              <a:gd name="connsiteY23" fmla="*/ 3662167 h 3991755"/>
              <a:gd name="connsiteX24" fmla="*/ 1634594 w 3630126"/>
              <a:gd name="connsiteY24" fmla="*/ 3620257 h 3991755"/>
              <a:gd name="connsiteX25" fmla="*/ 1668884 w 3630126"/>
              <a:gd name="connsiteY25" fmla="*/ 3574537 h 3991755"/>
              <a:gd name="connsiteX26" fmla="*/ 1661264 w 3630126"/>
              <a:gd name="connsiteY26" fmla="*/ 3540247 h 3991755"/>
              <a:gd name="connsiteX27" fmla="*/ 1767944 w 3630126"/>
              <a:gd name="connsiteY27" fmla="*/ 3464047 h 3991755"/>
              <a:gd name="connsiteX28" fmla="*/ 1836524 w 3630126"/>
              <a:gd name="connsiteY28" fmla="*/ 3429757 h 3991755"/>
              <a:gd name="connsiteX29" fmla="*/ 1912724 w 3630126"/>
              <a:gd name="connsiteY29" fmla="*/ 3406897 h 3991755"/>
              <a:gd name="connsiteX30" fmla="*/ 1958444 w 3630126"/>
              <a:gd name="connsiteY30" fmla="*/ 3368797 h 3991755"/>
              <a:gd name="connsiteX31" fmla="*/ 2042264 w 3630126"/>
              <a:gd name="connsiteY31" fmla="*/ 3342127 h 3991755"/>
              <a:gd name="connsiteX32" fmla="*/ 2099414 w 3630126"/>
              <a:gd name="connsiteY32" fmla="*/ 3334507 h 3991755"/>
              <a:gd name="connsiteX33" fmla="*/ 2118464 w 3630126"/>
              <a:gd name="connsiteY33" fmla="*/ 3323077 h 3991755"/>
              <a:gd name="connsiteX34" fmla="*/ 2118464 w 3630126"/>
              <a:gd name="connsiteY34" fmla="*/ 3296407 h 3991755"/>
              <a:gd name="connsiteX35" fmla="*/ 2156564 w 3630126"/>
              <a:gd name="connsiteY35" fmla="*/ 3269737 h 3991755"/>
              <a:gd name="connsiteX36" fmla="*/ 2236574 w 3630126"/>
              <a:gd name="connsiteY36" fmla="*/ 3265927 h 3991755"/>
              <a:gd name="connsiteX37" fmla="*/ 2274674 w 3630126"/>
              <a:gd name="connsiteY37" fmla="*/ 3246877 h 3991755"/>
              <a:gd name="connsiteX38" fmla="*/ 2259434 w 3630126"/>
              <a:gd name="connsiteY38" fmla="*/ 3201157 h 3991755"/>
              <a:gd name="connsiteX39" fmla="*/ 2270864 w 3630126"/>
              <a:gd name="connsiteY39" fmla="*/ 3159247 h 3991755"/>
              <a:gd name="connsiteX40" fmla="*/ 2236574 w 3630126"/>
              <a:gd name="connsiteY40" fmla="*/ 3109717 h 3991755"/>
              <a:gd name="connsiteX41" fmla="*/ 2221334 w 3630126"/>
              <a:gd name="connsiteY41" fmla="*/ 3048757 h 3991755"/>
              <a:gd name="connsiteX42" fmla="*/ 2221334 w 3630126"/>
              <a:gd name="connsiteY42" fmla="*/ 2995417 h 3991755"/>
              <a:gd name="connsiteX43" fmla="*/ 2259434 w 3630126"/>
              <a:gd name="connsiteY43" fmla="*/ 2923027 h 3991755"/>
              <a:gd name="connsiteX44" fmla="*/ 2343254 w 3630126"/>
              <a:gd name="connsiteY44" fmla="*/ 2907787 h 3991755"/>
              <a:gd name="connsiteX45" fmla="*/ 2354684 w 3630126"/>
              <a:gd name="connsiteY45" fmla="*/ 2884927 h 3991755"/>
              <a:gd name="connsiteX46" fmla="*/ 2320394 w 3630126"/>
              <a:gd name="connsiteY46" fmla="*/ 2881117 h 3991755"/>
              <a:gd name="connsiteX47" fmla="*/ 2305154 w 3630126"/>
              <a:gd name="connsiteY47" fmla="*/ 2850637 h 3991755"/>
              <a:gd name="connsiteX48" fmla="*/ 2282294 w 3630126"/>
              <a:gd name="connsiteY48" fmla="*/ 2839207 h 3991755"/>
              <a:gd name="connsiteX49" fmla="*/ 2343254 w 3630126"/>
              <a:gd name="connsiteY49" fmla="*/ 2808727 h 3991755"/>
              <a:gd name="connsiteX50" fmla="*/ 2373734 w 3630126"/>
              <a:gd name="connsiteY50" fmla="*/ 2797297 h 3991755"/>
              <a:gd name="connsiteX51" fmla="*/ 2404214 w 3630126"/>
              <a:gd name="connsiteY51" fmla="*/ 2797297 h 3991755"/>
              <a:gd name="connsiteX52" fmla="*/ 2415644 w 3630126"/>
              <a:gd name="connsiteY52" fmla="*/ 2812537 h 3991755"/>
              <a:gd name="connsiteX53" fmla="*/ 2434694 w 3630126"/>
              <a:gd name="connsiteY53" fmla="*/ 2778247 h 3991755"/>
              <a:gd name="connsiteX54" fmla="*/ 2411834 w 3630126"/>
              <a:gd name="connsiteY54" fmla="*/ 2736337 h 3991755"/>
              <a:gd name="connsiteX55" fmla="*/ 2392784 w 3630126"/>
              <a:gd name="connsiteY55" fmla="*/ 2614417 h 3991755"/>
              <a:gd name="connsiteX56" fmla="*/ 2366114 w 3630126"/>
              <a:gd name="connsiteY56" fmla="*/ 2538217 h 3991755"/>
              <a:gd name="connsiteX57" fmla="*/ 2350874 w 3630126"/>
              <a:gd name="connsiteY57" fmla="*/ 2481067 h 3991755"/>
              <a:gd name="connsiteX58" fmla="*/ 2320394 w 3630126"/>
              <a:gd name="connsiteY58" fmla="*/ 2420107 h 3991755"/>
              <a:gd name="connsiteX59" fmla="*/ 2301344 w 3630126"/>
              <a:gd name="connsiteY59" fmla="*/ 2374387 h 3991755"/>
              <a:gd name="connsiteX60" fmla="*/ 2308964 w 3630126"/>
              <a:gd name="connsiteY60" fmla="*/ 2286757 h 3991755"/>
              <a:gd name="connsiteX61" fmla="*/ 2312774 w 3630126"/>
              <a:gd name="connsiteY61" fmla="*/ 2275327 h 3991755"/>
              <a:gd name="connsiteX62" fmla="*/ 2297534 w 3630126"/>
              <a:gd name="connsiteY62" fmla="*/ 2260087 h 3991755"/>
              <a:gd name="connsiteX63" fmla="*/ 2293724 w 3630126"/>
              <a:gd name="connsiteY63" fmla="*/ 2172457 h 3991755"/>
              <a:gd name="connsiteX64" fmla="*/ 2293724 w 3630126"/>
              <a:gd name="connsiteY64" fmla="*/ 2149597 h 3991755"/>
              <a:gd name="connsiteX65" fmla="*/ 2331824 w 3630126"/>
              <a:gd name="connsiteY65" fmla="*/ 2096257 h 3991755"/>
              <a:gd name="connsiteX66" fmla="*/ 2308964 w 3630126"/>
              <a:gd name="connsiteY66" fmla="*/ 2069587 h 3991755"/>
              <a:gd name="connsiteX67" fmla="*/ 2267054 w 3630126"/>
              <a:gd name="connsiteY67" fmla="*/ 2065777 h 3991755"/>
              <a:gd name="connsiteX68" fmla="*/ 2240384 w 3630126"/>
              <a:gd name="connsiteY68" fmla="*/ 2061967 h 3991755"/>
              <a:gd name="connsiteX69" fmla="*/ 2171804 w 3630126"/>
              <a:gd name="connsiteY69" fmla="*/ 2058157 h 3991755"/>
              <a:gd name="connsiteX70" fmla="*/ 2137514 w 3630126"/>
              <a:gd name="connsiteY70" fmla="*/ 2023867 h 3991755"/>
              <a:gd name="connsiteX71" fmla="*/ 2183234 w 3630126"/>
              <a:gd name="connsiteY71" fmla="*/ 1974337 h 3991755"/>
              <a:gd name="connsiteX72" fmla="*/ 2244194 w 3630126"/>
              <a:gd name="connsiteY72" fmla="*/ 1959097 h 3991755"/>
              <a:gd name="connsiteX73" fmla="*/ 2305154 w 3630126"/>
              <a:gd name="connsiteY73" fmla="*/ 1962907 h 3991755"/>
              <a:gd name="connsiteX74" fmla="*/ 2354684 w 3630126"/>
              <a:gd name="connsiteY74" fmla="*/ 1924807 h 3991755"/>
              <a:gd name="connsiteX75" fmla="*/ 2396594 w 3630126"/>
              <a:gd name="connsiteY75" fmla="*/ 1924807 h 3991755"/>
              <a:gd name="connsiteX76" fmla="*/ 2438504 w 3630126"/>
              <a:gd name="connsiteY76" fmla="*/ 1917187 h 3991755"/>
              <a:gd name="connsiteX77" fmla="*/ 2545184 w 3630126"/>
              <a:gd name="connsiteY77" fmla="*/ 1882897 h 3991755"/>
              <a:gd name="connsiteX78" fmla="*/ 2617574 w 3630126"/>
              <a:gd name="connsiteY78" fmla="*/ 1860037 h 3991755"/>
              <a:gd name="connsiteX79" fmla="*/ 2674724 w 3630126"/>
              <a:gd name="connsiteY79" fmla="*/ 1837177 h 3991755"/>
              <a:gd name="connsiteX80" fmla="*/ 2731874 w 3630126"/>
              <a:gd name="connsiteY80" fmla="*/ 1818127 h 3991755"/>
              <a:gd name="connsiteX81" fmla="*/ 2750924 w 3630126"/>
              <a:gd name="connsiteY81" fmla="*/ 1863847 h 3991755"/>
              <a:gd name="connsiteX82" fmla="*/ 2785214 w 3630126"/>
              <a:gd name="connsiteY82" fmla="*/ 1905757 h 3991755"/>
              <a:gd name="connsiteX83" fmla="*/ 2846174 w 3630126"/>
              <a:gd name="connsiteY83" fmla="*/ 1890517 h 3991755"/>
              <a:gd name="connsiteX84" fmla="*/ 2884274 w 3630126"/>
              <a:gd name="connsiteY84" fmla="*/ 1875277 h 3991755"/>
              <a:gd name="connsiteX85" fmla="*/ 2914754 w 3630126"/>
              <a:gd name="connsiteY85" fmla="*/ 1882897 h 3991755"/>
              <a:gd name="connsiteX86" fmla="*/ 2964284 w 3630126"/>
              <a:gd name="connsiteY86" fmla="*/ 1917187 h 3991755"/>
              <a:gd name="connsiteX87" fmla="*/ 2998574 w 3630126"/>
              <a:gd name="connsiteY87" fmla="*/ 1898137 h 3991755"/>
              <a:gd name="connsiteX88" fmla="*/ 2998574 w 3630126"/>
              <a:gd name="connsiteY88" fmla="*/ 1871467 h 3991755"/>
              <a:gd name="connsiteX89" fmla="*/ 3013814 w 3630126"/>
              <a:gd name="connsiteY89" fmla="*/ 1833367 h 3991755"/>
              <a:gd name="connsiteX90" fmla="*/ 3010004 w 3630126"/>
              <a:gd name="connsiteY90" fmla="*/ 1772407 h 3991755"/>
              <a:gd name="connsiteX91" fmla="*/ 2952854 w 3630126"/>
              <a:gd name="connsiteY91" fmla="*/ 1757167 h 3991755"/>
              <a:gd name="connsiteX92" fmla="*/ 2910944 w 3630126"/>
              <a:gd name="connsiteY92" fmla="*/ 1753357 h 3991755"/>
              <a:gd name="connsiteX93" fmla="*/ 2907134 w 3630126"/>
              <a:gd name="connsiteY93" fmla="*/ 1711447 h 3991755"/>
              <a:gd name="connsiteX94" fmla="*/ 2929994 w 3630126"/>
              <a:gd name="connsiteY94" fmla="*/ 1631437 h 3991755"/>
              <a:gd name="connsiteX95" fmla="*/ 2960474 w 3630126"/>
              <a:gd name="connsiteY95" fmla="*/ 1585717 h 3991755"/>
              <a:gd name="connsiteX96" fmla="*/ 2979524 w 3630126"/>
              <a:gd name="connsiteY96" fmla="*/ 1532377 h 3991755"/>
              <a:gd name="connsiteX97" fmla="*/ 3002384 w 3630126"/>
              <a:gd name="connsiteY97" fmla="*/ 1471417 h 3991755"/>
              <a:gd name="connsiteX98" fmla="*/ 3029054 w 3630126"/>
              <a:gd name="connsiteY98" fmla="*/ 1387597 h 3991755"/>
              <a:gd name="connsiteX99" fmla="*/ 3029054 w 3630126"/>
              <a:gd name="connsiteY99" fmla="*/ 1345687 h 3991755"/>
              <a:gd name="connsiteX100" fmla="*/ 3048104 w 3630126"/>
              <a:gd name="connsiteY100" fmla="*/ 1280917 h 3991755"/>
              <a:gd name="connsiteX101" fmla="*/ 3067154 w 3630126"/>
              <a:gd name="connsiteY101" fmla="*/ 1219957 h 3991755"/>
              <a:gd name="connsiteX102" fmla="*/ 3074774 w 3630126"/>
              <a:gd name="connsiteY102" fmla="*/ 1174237 h 3991755"/>
              <a:gd name="connsiteX103" fmla="*/ 3109064 w 3630126"/>
              <a:gd name="connsiteY103" fmla="*/ 1124707 h 3991755"/>
              <a:gd name="connsiteX104" fmla="*/ 3112874 w 3630126"/>
              <a:gd name="connsiteY104" fmla="*/ 1090417 h 3991755"/>
              <a:gd name="connsiteX105" fmla="*/ 3128114 w 3630126"/>
              <a:gd name="connsiteY105" fmla="*/ 1059937 h 3991755"/>
              <a:gd name="connsiteX106" fmla="*/ 3128114 w 3630126"/>
              <a:gd name="connsiteY106" fmla="*/ 1021837 h 3991755"/>
              <a:gd name="connsiteX107" fmla="*/ 3135734 w 3630126"/>
              <a:gd name="connsiteY107" fmla="*/ 964687 h 3991755"/>
              <a:gd name="connsiteX108" fmla="*/ 3185264 w 3630126"/>
              <a:gd name="connsiteY108" fmla="*/ 964687 h 3991755"/>
              <a:gd name="connsiteX109" fmla="*/ 3242414 w 3630126"/>
              <a:gd name="connsiteY109" fmla="*/ 1018027 h 3991755"/>
              <a:gd name="connsiteX110" fmla="*/ 3330044 w 3630126"/>
              <a:gd name="connsiteY110" fmla="*/ 1052317 h 3991755"/>
              <a:gd name="connsiteX111" fmla="*/ 3391004 w 3630126"/>
              <a:gd name="connsiteY111" fmla="*/ 1067557 h 3991755"/>
              <a:gd name="connsiteX112" fmla="*/ 3429104 w 3630126"/>
              <a:gd name="connsiteY112" fmla="*/ 1082797 h 3991755"/>
              <a:gd name="connsiteX113" fmla="*/ 3467204 w 3630126"/>
              <a:gd name="connsiteY113" fmla="*/ 1078987 h 3991755"/>
              <a:gd name="connsiteX114" fmla="*/ 3509114 w 3630126"/>
              <a:gd name="connsiteY114" fmla="*/ 1071367 h 3991755"/>
              <a:gd name="connsiteX115" fmla="*/ 3562454 w 3630126"/>
              <a:gd name="connsiteY115" fmla="*/ 1071367 h 3991755"/>
              <a:gd name="connsiteX116" fmla="*/ 3604364 w 3630126"/>
              <a:gd name="connsiteY116" fmla="*/ 1078987 h 3991755"/>
              <a:gd name="connsiteX117" fmla="*/ 3605316 w 3630126"/>
              <a:gd name="connsiteY117" fmla="*/ 733230 h 3991755"/>
              <a:gd name="connsiteX118" fmla="*/ 3598172 w 3630126"/>
              <a:gd name="connsiteY118" fmla="*/ 641790 h 3991755"/>
              <a:gd name="connsiteX119" fmla="*/ 3602934 w 3630126"/>
              <a:gd name="connsiteY119" fmla="*/ 134583 h 3991755"/>
              <a:gd name="connsiteX120" fmla="*/ 3598172 w 3630126"/>
              <a:gd name="connsiteY120" fmla="*/ 13140 h 3991755"/>
              <a:gd name="connsiteX121" fmla="*/ 3200503 w 3630126"/>
              <a:gd name="connsiteY121" fmla="*/ 10757 h 3991755"/>
              <a:gd name="connsiteX122" fmla="*/ 2932374 w 3630126"/>
              <a:gd name="connsiteY122" fmla="*/ 5520 h 3991755"/>
              <a:gd name="connsiteX123" fmla="*/ 2859984 w 3630126"/>
              <a:gd name="connsiteY123" fmla="*/ 53619 h 3991755"/>
              <a:gd name="connsiteX124" fmla="*/ 2812359 w 3630126"/>
              <a:gd name="connsiteY124" fmla="*/ 108388 h 3991755"/>
              <a:gd name="connsiteX125" fmla="*/ 2786166 w 3630126"/>
              <a:gd name="connsiteY125" fmla="*/ 144107 h 3991755"/>
              <a:gd name="connsiteX126" fmla="*/ 2629003 w 3630126"/>
              <a:gd name="connsiteY126" fmla="*/ 515582 h 3991755"/>
              <a:gd name="connsiteX127" fmla="*/ 2398022 w 3630126"/>
              <a:gd name="connsiteY127" fmla="*/ 896582 h 3991755"/>
              <a:gd name="connsiteX128" fmla="*/ 2262291 w 3630126"/>
              <a:gd name="connsiteY128" fmla="*/ 970401 h 3991755"/>
              <a:gd name="connsiteX129" fmla="*/ 2231334 w 3630126"/>
              <a:gd name="connsiteY129" fmla="*/ 1087083 h 3991755"/>
              <a:gd name="connsiteX130" fmla="*/ 2050359 w 3630126"/>
              <a:gd name="connsiteY130" fmla="*/ 1177571 h 3991755"/>
              <a:gd name="connsiteX131" fmla="*/ 1976540 w 3630126"/>
              <a:gd name="connsiteY131" fmla="*/ 1210906 h 3991755"/>
              <a:gd name="connsiteX132" fmla="*/ 1926534 w 3630126"/>
              <a:gd name="connsiteY132" fmla="*/ 1244246 h 3991755"/>
              <a:gd name="connsiteX133" fmla="*/ 1874146 w 3630126"/>
              <a:gd name="connsiteY133" fmla="*/ 1268056 h 3991755"/>
              <a:gd name="connsiteX134" fmla="*/ 1871765 w 3630126"/>
              <a:gd name="connsiteY134" fmla="*/ 1313300 h 3991755"/>
              <a:gd name="connsiteX135" fmla="*/ 1828902 w 3630126"/>
              <a:gd name="connsiteY135" fmla="*/ 1363306 h 3991755"/>
              <a:gd name="connsiteX136" fmla="*/ 1786040 w 3630126"/>
              <a:gd name="connsiteY136" fmla="*/ 1346638 h 3991755"/>
              <a:gd name="connsiteX137" fmla="*/ 1731271 w 3630126"/>
              <a:gd name="connsiteY137" fmla="*/ 1346638 h 3991755"/>
              <a:gd name="connsiteX138" fmla="*/ 1712221 w 3630126"/>
              <a:gd name="connsiteY138" fmla="*/ 1332350 h 3991755"/>
              <a:gd name="connsiteX139" fmla="*/ 1678883 w 3630126"/>
              <a:gd name="connsiteY139" fmla="*/ 1337113 h 3991755"/>
              <a:gd name="connsiteX140" fmla="*/ 1676502 w 3630126"/>
              <a:gd name="connsiteY140" fmla="*/ 1353781 h 3991755"/>
              <a:gd name="connsiteX141" fmla="*/ 1690790 w 3630126"/>
              <a:gd name="connsiteY141" fmla="*/ 1396644 h 3991755"/>
              <a:gd name="connsiteX142" fmla="*/ 1636021 w 3630126"/>
              <a:gd name="connsiteY142" fmla="*/ 1365688 h 3991755"/>
              <a:gd name="connsiteX143" fmla="*/ 1616971 w 3630126"/>
              <a:gd name="connsiteY143" fmla="*/ 1375213 h 3991755"/>
              <a:gd name="connsiteX144" fmla="*/ 1583633 w 3630126"/>
              <a:gd name="connsiteY144" fmla="*/ 1363306 h 3991755"/>
              <a:gd name="connsiteX145" fmla="*/ 1550296 w 3630126"/>
              <a:gd name="connsiteY145" fmla="*/ 1370450 h 3991755"/>
              <a:gd name="connsiteX146" fmla="*/ 1521721 w 3630126"/>
              <a:gd name="connsiteY146" fmla="*/ 1351400 h 3991755"/>
              <a:gd name="connsiteX147" fmla="*/ 1495527 w 3630126"/>
              <a:gd name="connsiteY147" fmla="*/ 1315681 h 3991755"/>
              <a:gd name="connsiteX148" fmla="*/ 1457427 w 3630126"/>
              <a:gd name="connsiteY148" fmla="*/ 1341875 h 3991755"/>
              <a:gd name="connsiteX149" fmla="*/ 1402658 w 3630126"/>
              <a:gd name="connsiteY149" fmla="*/ 1320444 h 3991755"/>
              <a:gd name="connsiteX150" fmla="*/ 1376465 w 3630126"/>
              <a:gd name="connsiteY150" fmla="*/ 1308538 h 3991755"/>
              <a:gd name="connsiteX151" fmla="*/ 1347890 w 3630126"/>
              <a:gd name="connsiteY151" fmla="*/ 1282345 h 3991755"/>
              <a:gd name="connsiteX152" fmla="*/ 1312171 w 3630126"/>
              <a:gd name="connsiteY152" fmla="*/ 1315681 h 3991755"/>
              <a:gd name="connsiteX153" fmla="*/ 1281215 w 3630126"/>
              <a:gd name="connsiteY153" fmla="*/ 1308538 h 3991755"/>
              <a:gd name="connsiteX154" fmla="*/ 1231208 w 3630126"/>
              <a:gd name="connsiteY154" fmla="*/ 1318063 h 3991755"/>
              <a:gd name="connsiteX155" fmla="*/ 1190727 w 3630126"/>
              <a:gd name="connsiteY155" fmla="*/ 1306156 h 3991755"/>
              <a:gd name="connsiteX156" fmla="*/ 1159771 w 3630126"/>
              <a:gd name="connsiteY156" fmla="*/ 1275200 h 3991755"/>
              <a:gd name="connsiteX157" fmla="*/ 1038327 w 3630126"/>
              <a:gd name="connsiteY157" fmla="*/ 1282344 h 3991755"/>
              <a:gd name="connsiteX158" fmla="*/ 985940 w 3630126"/>
              <a:gd name="connsiteY158" fmla="*/ 1263294 h 3991755"/>
              <a:gd name="connsiteX159" fmla="*/ 924027 w 3630126"/>
              <a:gd name="connsiteY159" fmla="*/ 1289488 h 3991755"/>
              <a:gd name="connsiteX160" fmla="*/ 871640 w 3630126"/>
              <a:gd name="connsiteY160" fmla="*/ 1275200 h 3991755"/>
              <a:gd name="connsiteX161" fmla="*/ 816871 w 3630126"/>
              <a:gd name="connsiteY161" fmla="*/ 1279963 h 3991755"/>
              <a:gd name="connsiteX162" fmla="*/ 804965 w 3630126"/>
              <a:gd name="connsiteY162" fmla="*/ 1301394 h 3991755"/>
              <a:gd name="connsiteX163" fmla="*/ 788296 w 3630126"/>
              <a:gd name="connsiteY163" fmla="*/ 1310919 h 3991755"/>
              <a:gd name="connsiteX164" fmla="*/ 771627 w 3630126"/>
              <a:gd name="connsiteY164" fmla="*/ 1296631 h 3991755"/>
              <a:gd name="connsiteX165" fmla="*/ 781152 w 3630126"/>
              <a:gd name="connsiteY165" fmla="*/ 1282344 h 3991755"/>
              <a:gd name="connsiteX166" fmla="*/ 754958 w 3630126"/>
              <a:gd name="connsiteY166" fmla="*/ 1246625 h 3991755"/>
              <a:gd name="connsiteX167" fmla="*/ 783533 w 3630126"/>
              <a:gd name="connsiteY167" fmla="*/ 1215669 h 3991755"/>
              <a:gd name="connsiteX168" fmla="*/ 747815 w 3630126"/>
              <a:gd name="connsiteY168" fmla="*/ 1218050 h 3991755"/>
              <a:gd name="connsiteX169" fmla="*/ 726383 w 3630126"/>
              <a:gd name="connsiteY169" fmla="*/ 1256150 h 3991755"/>
              <a:gd name="connsiteX170" fmla="*/ 728765 w 3630126"/>
              <a:gd name="connsiteY170" fmla="*/ 1301394 h 3991755"/>
              <a:gd name="connsiteX171" fmla="*/ 709715 w 3630126"/>
              <a:gd name="connsiteY171" fmla="*/ 1306156 h 3991755"/>
              <a:gd name="connsiteX172" fmla="*/ 688283 w 3630126"/>
              <a:gd name="connsiteY172" fmla="*/ 1277581 h 3991755"/>
              <a:gd name="connsiteX173" fmla="*/ 671615 w 3630126"/>
              <a:gd name="connsiteY173" fmla="*/ 1327588 h 3991755"/>
              <a:gd name="connsiteX174" fmla="*/ 643040 w 3630126"/>
              <a:gd name="connsiteY174" fmla="*/ 1327588 h 3991755"/>
              <a:gd name="connsiteX175" fmla="*/ 635896 w 3630126"/>
              <a:gd name="connsiteY175" fmla="*/ 1294250 h 3991755"/>
              <a:gd name="connsiteX176" fmla="*/ 614465 w 3630126"/>
              <a:gd name="connsiteY176" fmla="*/ 1308538 h 3991755"/>
              <a:gd name="connsiteX177" fmla="*/ 602558 w 3630126"/>
              <a:gd name="connsiteY177" fmla="*/ 1341875 h 3991755"/>
              <a:gd name="connsiteX178" fmla="*/ 562077 w 3630126"/>
              <a:gd name="connsiteY178" fmla="*/ 1339494 h 3991755"/>
              <a:gd name="connsiteX179" fmla="*/ 552552 w 3630126"/>
              <a:gd name="connsiteY179" fmla="*/ 1353781 h 3991755"/>
              <a:gd name="connsiteX180" fmla="*/ 543027 w 3630126"/>
              <a:gd name="connsiteY180" fmla="*/ 1403788 h 3991755"/>
              <a:gd name="connsiteX181" fmla="*/ 516833 w 3630126"/>
              <a:gd name="connsiteY181" fmla="*/ 1472844 h 3991755"/>
              <a:gd name="connsiteX182" fmla="*/ 478733 w 3630126"/>
              <a:gd name="connsiteY182" fmla="*/ 1487131 h 3991755"/>
              <a:gd name="connsiteX183" fmla="*/ 457302 w 3630126"/>
              <a:gd name="connsiteY183" fmla="*/ 1510944 h 3991755"/>
              <a:gd name="connsiteX184" fmla="*/ 443015 w 3630126"/>
              <a:gd name="connsiteY184" fmla="*/ 1522850 h 3991755"/>
              <a:gd name="connsiteX185" fmla="*/ 407296 w 3630126"/>
              <a:gd name="connsiteY185" fmla="*/ 1503800 h 3991755"/>
              <a:gd name="connsiteX186" fmla="*/ 388247 w 3630126"/>
              <a:gd name="connsiteY186" fmla="*/ 1510946 h 3991755"/>
              <a:gd name="connsiteX187" fmla="*/ 362052 w 3630126"/>
              <a:gd name="connsiteY187" fmla="*/ 1532375 h 3991755"/>
              <a:gd name="connsiteX188" fmla="*/ 359671 w 3630126"/>
              <a:gd name="connsiteY188" fmla="*/ 1551425 h 3991755"/>
              <a:gd name="connsiteX189" fmla="*/ 378721 w 3630126"/>
              <a:gd name="connsiteY189" fmla="*/ 1606194 h 3991755"/>
              <a:gd name="connsiteX190" fmla="*/ 381102 w 3630126"/>
              <a:gd name="connsiteY190" fmla="*/ 1627625 h 3991755"/>
              <a:gd name="connsiteX191" fmla="*/ 350146 w 3630126"/>
              <a:gd name="connsiteY191" fmla="*/ 1637150 h 3991755"/>
              <a:gd name="connsiteX192" fmla="*/ 352527 w 3630126"/>
              <a:gd name="connsiteY192" fmla="*/ 1649056 h 3991755"/>
              <a:gd name="connsiteX193" fmla="*/ 385865 w 3630126"/>
              <a:gd name="connsiteY193" fmla="*/ 1660963 h 3991755"/>
              <a:gd name="connsiteX194" fmla="*/ 390628 w 3630126"/>
              <a:gd name="connsiteY194" fmla="*/ 1675728 h 3991755"/>
              <a:gd name="connsiteX195" fmla="*/ 369196 w 3630126"/>
              <a:gd name="connsiteY195" fmla="*/ 1677631 h 3991755"/>
              <a:gd name="connsiteX196" fmla="*/ 326333 w 3630126"/>
              <a:gd name="connsiteY196" fmla="*/ 1727638 h 3991755"/>
              <a:gd name="connsiteX197" fmla="*/ 362052 w 3630126"/>
              <a:gd name="connsiteY197" fmla="*/ 1844319 h 3991755"/>
              <a:gd name="connsiteX198" fmla="*/ 393008 w 3630126"/>
              <a:gd name="connsiteY198" fmla="*/ 1894325 h 3991755"/>
              <a:gd name="connsiteX199" fmla="*/ 378721 w 3630126"/>
              <a:gd name="connsiteY199" fmla="*/ 1987194 h 3991755"/>
              <a:gd name="connsiteX200" fmla="*/ 381102 w 3630126"/>
              <a:gd name="connsiteY200" fmla="*/ 2294375 h 3991755"/>
              <a:gd name="connsiteX201" fmla="*/ 383483 w 3630126"/>
              <a:gd name="connsiteY201" fmla="*/ 2413440 h 3991755"/>
              <a:gd name="connsiteX202" fmla="*/ 416821 w 3630126"/>
              <a:gd name="connsiteY202" fmla="*/ 2508687 h 3991755"/>
              <a:gd name="connsiteX203" fmla="*/ 421583 w 3630126"/>
              <a:gd name="connsiteY203" fmla="*/ 2558694 h 3991755"/>
              <a:gd name="connsiteX204" fmla="*/ 450158 w 3630126"/>
              <a:gd name="connsiteY204" fmla="*/ 2608700 h 3991755"/>
              <a:gd name="connsiteX205" fmla="*/ 459684 w 3630126"/>
              <a:gd name="connsiteY205" fmla="*/ 2703952 h 3991755"/>
              <a:gd name="connsiteX206" fmla="*/ 352529 w 3630126"/>
              <a:gd name="connsiteY206" fmla="*/ 2932552 h 3991755"/>
              <a:gd name="connsiteX207" fmla="*/ 292996 w 3630126"/>
              <a:gd name="connsiteY207" fmla="*/ 2989700 h 3991755"/>
              <a:gd name="connsiteX208" fmla="*/ 185841 w 3630126"/>
              <a:gd name="connsiteY208" fmla="*/ 3032564 h 3991755"/>
              <a:gd name="connsiteX209" fmla="*/ 154885 w 3630126"/>
              <a:gd name="connsiteY209" fmla="*/ 3058758 h 3991755"/>
              <a:gd name="connsiteX210" fmla="*/ 116785 w 3630126"/>
              <a:gd name="connsiteY210" fmla="*/ 3089715 h 3991755"/>
              <a:gd name="connsiteX211" fmla="*/ 28678 w 3630126"/>
              <a:gd name="connsiteY211" fmla="*/ 3234971 h 3991755"/>
              <a:gd name="connsiteX212" fmla="*/ 103 w 3630126"/>
              <a:gd name="connsiteY212" fmla="*/ 3327840 h 3991755"/>
              <a:gd name="connsiteX213" fmla="*/ 31060 w 3630126"/>
              <a:gd name="connsiteY213" fmla="*/ 3346890 h 3991755"/>
              <a:gd name="connsiteX214" fmla="*/ 138217 w 3630126"/>
              <a:gd name="connsiteY214" fmla="*/ 3339746 h 3991755"/>
              <a:gd name="connsiteX215" fmla="*/ 204891 w 3630126"/>
              <a:gd name="connsiteY215" fmla="*/ 3358796 h 3991755"/>
              <a:gd name="connsiteX216" fmla="*/ 285853 w 3630126"/>
              <a:gd name="connsiteY216" fmla="*/ 3365940 h 3991755"/>
              <a:gd name="connsiteX217" fmla="*/ 316810 w 3630126"/>
              <a:gd name="connsiteY217" fmla="*/ 3365940 h 3991755"/>
              <a:gd name="connsiteX218" fmla="*/ 326335 w 3630126"/>
              <a:gd name="connsiteY218" fmla="*/ 3401658 h 3991755"/>
              <a:gd name="connsiteX219" fmla="*/ 345384 w 3630126"/>
              <a:gd name="connsiteY219" fmla="*/ 3489765 h 3991755"/>
              <a:gd name="connsiteX220" fmla="*/ 338241 w 3630126"/>
              <a:gd name="connsiteY220" fmla="*/ 3539771 h 3991755"/>
              <a:gd name="connsiteX221" fmla="*/ 331097 w 3630126"/>
              <a:gd name="connsiteY221" fmla="*/ 3563583 h 3991755"/>
              <a:gd name="connsiteX222" fmla="*/ 333479 w 3630126"/>
              <a:gd name="connsiteY222" fmla="*/ 3604065 h 3991755"/>
              <a:gd name="connsiteX223" fmla="*/ 541124 w 3630126"/>
              <a:gd name="connsiteY223" fmla="*/ 3906007 h 3991755"/>
              <a:gd name="connsiteX0" fmla="*/ 556364 w 3630406"/>
              <a:gd name="connsiteY0" fmla="*/ 3909817 h 3991755"/>
              <a:gd name="connsiteX1" fmla="*/ 666854 w 3630406"/>
              <a:gd name="connsiteY1" fmla="*/ 3940297 h 3991755"/>
              <a:gd name="connsiteX2" fmla="*/ 697334 w 3630406"/>
              <a:gd name="connsiteY2" fmla="*/ 3925057 h 3991755"/>
              <a:gd name="connsiteX3" fmla="*/ 758294 w 3630406"/>
              <a:gd name="connsiteY3" fmla="*/ 3867907 h 3991755"/>
              <a:gd name="connsiteX4" fmla="*/ 788774 w 3630406"/>
              <a:gd name="connsiteY4" fmla="*/ 3856477 h 3991755"/>
              <a:gd name="connsiteX5" fmla="*/ 819254 w 3630406"/>
              <a:gd name="connsiteY5" fmla="*/ 3978397 h 3991755"/>
              <a:gd name="connsiteX6" fmla="*/ 899264 w 3630406"/>
              <a:gd name="connsiteY6" fmla="*/ 3986017 h 3991755"/>
              <a:gd name="connsiteX7" fmla="*/ 944984 w 3630406"/>
              <a:gd name="connsiteY7" fmla="*/ 3955537 h 3991755"/>
              <a:gd name="connsiteX8" fmla="*/ 979274 w 3630406"/>
              <a:gd name="connsiteY8" fmla="*/ 3944107 h 3991755"/>
              <a:gd name="connsiteX9" fmla="*/ 1036424 w 3630406"/>
              <a:gd name="connsiteY9" fmla="*/ 3959347 h 3991755"/>
              <a:gd name="connsiteX10" fmla="*/ 1070714 w 3630406"/>
              <a:gd name="connsiteY10" fmla="*/ 3925057 h 3991755"/>
              <a:gd name="connsiteX11" fmla="*/ 1101194 w 3630406"/>
              <a:gd name="connsiteY11" fmla="*/ 3864097 h 3991755"/>
              <a:gd name="connsiteX12" fmla="*/ 1112624 w 3630406"/>
              <a:gd name="connsiteY12" fmla="*/ 3837427 h 3991755"/>
              <a:gd name="connsiteX13" fmla="*/ 1127864 w 3630406"/>
              <a:gd name="connsiteY13" fmla="*/ 3772657 h 3991755"/>
              <a:gd name="connsiteX14" fmla="*/ 1177394 w 3630406"/>
              <a:gd name="connsiteY14" fmla="*/ 3704077 h 3991755"/>
              <a:gd name="connsiteX15" fmla="*/ 1230734 w 3630406"/>
              <a:gd name="connsiteY15" fmla="*/ 3688837 h 3991755"/>
              <a:gd name="connsiteX16" fmla="*/ 1261214 w 3630406"/>
              <a:gd name="connsiteY16" fmla="*/ 3685027 h 3991755"/>
              <a:gd name="connsiteX17" fmla="*/ 1306934 w 3630406"/>
              <a:gd name="connsiteY17" fmla="*/ 3692647 h 3991755"/>
              <a:gd name="connsiteX18" fmla="*/ 1390754 w 3630406"/>
              <a:gd name="connsiteY18" fmla="*/ 3700267 h 3991755"/>
              <a:gd name="connsiteX19" fmla="*/ 1413614 w 3630406"/>
              <a:gd name="connsiteY19" fmla="*/ 3707887 h 3991755"/>
              <a:gd name="connsiteX20" fmla="*/ 1451714 w 3630406"/>
              <a:gd name="connsiteY20" fmla="*/ 3688837 h 3991755"/>
              <a:gd name="connsiteX21" fmla="*/ 1501244 w 3630406"/>
              <a:gd name="connsiteY21" fmla="*/ 3673597 h 3991755"/>
              <a:gd name="connsiteX22" fmla="*/ 1550774 w 3630406"/>
              <a:gd name="connsiteY22" fmla="*/ 3669787 h 3991755"/>
              <a:gd name="connsiteX23" fmla="*/ 1585064 w 3630406"/>
              <a:gd name="connsiteY23" fmla="*/ 3662167 h 3991755"/>
              <a:gd name="connsiteX24" fmla="*/ 1634594 w 3630406"/>
              <a:gd name="connsiteY24" fmla="*/ 3620257 h 3991755"/>
              <a:gd name="connsiteX25" fmla="*/ 1668884 w 3630406"/>
              <a:gd name="connsiteY25" fmla="*/ 3574537 h 3991755"/>
              <a:gd name="connsiteX26" fmla="*/ 1661264 w 3630406"/>
              <a:gd name="connsiteY26" fmla="*/ 3540247 h 3991755"/>
              <a:gd name="connsiteX27" fmla="*/ 1767944 w 3630406"/>
              <a:gd name="connsiteY27" fmla="*/ 3464047 h 3991755"/>
              <a:gd name="connsiteX28" fmla="*/ 1836524 w 3630406"/>
              <a:gd name="connsiteY28" fmla="*/ 3429757 h 3991755"/>
              <a:gd name="connsiteX29" fmla="*/ 1912724 w 3630406"/>
              <a:gd name="connsiteY29" fmla="*/ 3406897 h 3991755"/>
              <a:gd name="connsiteX30" fmla="*/ 1958444 w 3630406"/>
              <a:gd name="connsiteY30" fmla="*/ 3368797 h 3991755"/>
              <a:gd name="connsiteX31" fmla="*/ 2042264 w 3630406"/>
              <a:gd name="connsiteY31" fmla="*/ 3342127 h 3991755"/>
              <a:gd name="connsiteX32" fmla="*/ 2099414 w 3630406"/>
              <a:gd name="connsiteY32" fmla="*/ 3334507 h 3991755"/>
              <a:gd name="connsiteX33" fmla="*/ 2118464 w 3630406"/>
              <a:gd name="connsiteY33" fmla="*/ 3323077 h 3991755"/>
              <a:gd name="connsiteX34" fmla="*/ 2118464 w 3630406"/>
              <a:gd name="connsiteY34" fmla="*/ 3296407 h 3991755"/>
              <a:gd name="connsiteX35" fmla="*/ 2156564 w 3630406"/>
              <a:gd name="connsiteY35" fmla="*/ 3269737 h 3991755"/>
              <a:gd name="connsiteX36" fmla="*/ 2236574 w 3630406"/>
              <a:gd name="connsiteY36" fmla="*/ 3265927 h 3991755"/>
              <a:gd name="connsiteX37" fmla="*/ 2274674 w 3630406"/>
              <a:gd name="connsiteY37" fmla="*/ 3246877 h 3991755"/>
              <a:gd name="connsiteX38" fmla="*/ 2259434 w 3630406"/>
              <a:gd name="connsiteY38" fmla="*/ 3201157 h 3991755"/>
              <a:gd name="connsiteX39" fmla="*/ 2270864 w 3630406"/>
              <a:gd name="connsiteY39" fmla="*/ 3159247 h 3991755"/>
              <a:gd name="connsiteX40" fmla="*/ 2236574 w 3630406"/>
              <a:gd name="connsiteY40" fmla="*/ 3109717 h 3991755"/>
              <a:gd name="connsiteX41" fmla="*/ 2221334 w 3630406"/>
              <a:gd name="connsiteY41" fmla="*/ 3048757 h 3991755"/>
              <a:gd name="connsiteX42" fmla="*/ 2221334 w 3630406"/>
              <a:gd name="connsiteY42" fmla="*/ 2995417 h 3991755"/>
              <a:gd name="connsiteX43" fmla="*/ 2259434 w 3630406"/>
              <a:gd name="connsiteY43" fmla="*/ 2923027 h 3991755"/>
              <a:gd name="connsiteX44" fmla="*/ 2343254 w 3630406"/>
              <a:gd name="connsiteY44" fmla="*/ 2907787 h 3991755"/>
              <a:gd name="connsiteX45" fmla="*/ 2354684 w 3630406"/>
              <a:gd name="connsiteY45" fmla="*/ 2884927 h 3991755"/>
              <a:gd name="connsiteX46" fmla="*/ 2320394 w 3630406"/>
              <a:gd name="connsiteY46" fmla="*/ 2881117 h 3991755"/>
              <a:gd name="connsiteX47" fmla="*/ 2305154 w 3630406"/>
              <a:gd name="connsiteY47" fmla="*/ 2850637 h 3991755"/>
              <a:gd name="connsiteX48" fmla="*/ 2282294 w 3630406"/>
              <a:gd name="connsiteY48" fmla="*/ 2839207 h 3991755"/>
              <a:gd name="connsiteX49" fmla="*/ 2343254 w 3630406"/>
              <a:gd name="connsiteY49" fmla="*/ 2808727 h 3991755"/>
              <a:gd name="connsiteX50" fmla="*/ 2373734 w 3630406"/>
              <a:gd name="connsiteY50" fmla="*/ 2797297 h 3991755"/>
              <a:gd name="connsiteX51" fmla="*/ 2404214 w 3630406"/>
              <a:gd name="connsiteY51" fmla="*/ 2797297 h 3991755"/>
              <a:gd name="connsiteX52" fmla="*/ 2415644 w 3630406"/>
              <a:gd name="connsiteY52" fmla="*/ 2812537 h 3991755"/>
              <a:gd name="connsiteX53" fmla="*/ 2434694 w 3630406"/>
              <a:gd name="connsiteY53" fmla="*/ 2778247 h 3991755"/>
              <a:gd name="connsiteX54" fmla="*/ 2411834 w 3630406"/>
              <a:gd name="connsiteY54" fmla="*/ 2736337 h 3991755"/>
              <a:gd name="connsiteX55" fmla="*/ 2392784 w 3630406"/>
              <a:gd name="connsiteY55" fmla="*/ 2614417 h 3991755"/>
              <a:gd name="connsiteX56" fmla="*/ 2366114 w 3630406"/>
              <a:gd name="connsiteY56" fmla="*/ 2538217 h 3991755"/>
              <a:gd name="connsiteX57" fmla="*/ 2350874 w 3630406"/>
              <a:gd name="connsiteY57" fmla="*/ 2481067 h 3991755"/>
              <a:gd name="connsiteX58" fmla="*/ 2320394 w 3630406"/>
              <a:gd name="connsiteY58" fmla="*/ 2420107 h 3991755"/>
              <a:gd name="connsiteX59" fmla="*/ 2301344 w 3630406"/>
              <a:gd name="connsiteY59" fmla="*/ 2374387 h 3991755"/>
              <a:gd name="connsiteX60" fmla="*/ 2308964 w 3630406"/>
              <a:gd name="connsiteY60" fmla="*/ 2286757 h 3991755"/>
              <a:gd name="connsiteX61" fmla="*/ 2312774 w 3630406"/>
              <a:gd name="connsiteY61" fmla="*/ 2275327 h 3991755"/>
              <a:gd name="connsiteX62" fmla="*/ 2297534 w 3630406"/>
              <a:gd name="connsiteY62" fmla="*/ 2260087 h 3991755"/>
              <a:gd name="connsiteX63" fmla="*/ 2293724 w 3630406"/>
              <a:gd name="connsiteY63" fmla="*/ 2172457 h 3991755"/>
              <a:gd name="connsiteX64" fmla="*/ 2293724 w 3630406"/>
              <a:gd name="connsiteY64" fmla="*/ 2149597 h 3991755"/>
              <a:gd name="connsiteX65" fmla="*/ 2331824 w 3630406"/>
              <a:gd name="connsiteY65" fmla="*/ 2096257 h 3991755"/>
              <a:gd name="connsiteX66" fmla="*/ 2308964 w 3630406"/>
              <a:gd name="connsiteY66" fmla="*/ 2069587 h 3991755"/>
              <a:gd name="connsiteX67" fmla="*/ 2267054 w 3630406"/>
              <a:gd name="connsiteY67" fmla="*/ 2065777 h 3991755"/>
              <a:gd name="connsiteX68" fmla="*/ 2240384 w 3630406"/>
              <a:gd name="connsiteY68" fmla="*/ 2061967 h 3991755"/>
              <a:gd name="connsiteX69" fmla="*/ 2171804 w 3630406"/>
              <a:gd name="connsiteY69" fmla="*/ 2058157 h 3991755"/>
              <a:gd name="connsiteX70" fmla="*/ 2137514 w 3630406"/>
              <a:gd name="connsiteY70" fmla="*/ 2023867 h 3991755"/>
              <a:gd name="connsiteX71" fmla="*/ 2183234 w 3630406"/>
              <a:gd name="connsiteY71" fmla="*/ 1974337 h 3991755"/>
              <a:gd name="connsiteX72" fmla="*/ 2244194 w 3630406"/>
              <a:gd name="connsiteY72" fmla="*/ 1959097 h 3991755"/>
              <a:gd name="connsiteX73" fmla="*/ 2305154 w 3630406"/>
              <a:gd name="connsiteY73" fmla="*/ 1962907 h 3991755"/>
              <a:gd name="connsiteX74" fmla="*/ 2354684 w 3630406"/>
              <a:gd name="connsiteY74" fmla="*/ 1924807 h 3991755"/>
              <a:gd name="connsiteX75" fmla="*/ 2396594 w 3630406"/>
              <a:gd name="connsiteY75" fmla="*/ 1924807 h 3991755"/>
              <a:gd name="connsiteX76" fmla="*/ 2438504 w 3630406"/>
              <a:gd name="connsiteY76" fmla="*/ 1917187 h 3991755"/>
              <a:gd name="connsiteX77" fmla="*/ 2545184 w 3630406"/>
              <a:gd name="connsiteY77" fmla="*/ 1882897 h 3991755"/>
              <a:gd name="connsiteX78" fmla="*/ 2617574 w 3630406"/>
              <a:gd name="connsiteY78" fmla="*/ 1860037 h 3991755"/>
              <a:gd name="connsiteX79" fmla="*/ 2674724 w 3630406"/>
              <a:gd name="connsiteY79" fmla="*/ 1837177 h 3991755"/>
              <a:gd name="connsiteX80" fmla="*/ 2731874 w 3630406"/>
              <a:gd name="connsiteY80" fmla="*/ 1818127 h 3991755"/>
              <a:gd name="connsiteX81" fmla="*/ 2750924 w 3630406"/>
              <a:gd name="connsiteY81" fmla="*/ 1863847 h 3991755"/>
              <a:gd name="connsiteX82" fmla="*/ 2785214 w 3630406"/>
              <a:gd name="connsiteY82" fmla="*/ 1905757 h 3991755"/>
              <a:gd name="connsiteX83" fmla="*/ 2846174 w 3630406"/>
              <a:gd name="connsiteY83" fmla="*/ 1890517 h 3991755"/>
              <a:gd name="connsiteX84" fmla="*/ 2884274 w 3630406"/>
              <a:gd name="connsiteY84" fmla="*/ 1875277 h 3991755"/>
              <a:gd name="connsiteX85" fmla="*/ 2914754 w 3630406"/>
              <a:gd name="connsiteY85" fmla="*/ 1882897 h 3991755"/>
              <a:gd name="connsiteX86" fmla="*/ 2964284 w 3630406"/>
              <a:gd name="connsiteY86" fmla="*/ 1917187 h 3991755"/>
              <a:gd name="connsiteX87" fmla="*/ 2998574 w 3630406"/>
              <a:gd name="connsiteY87" fmla="*/ 1898137 h 3991755"/>
              <a:gd name="connsiteX88" fmla="*/ 2998574 w 3630406"/>
              <a:gd name="connsiteY88" fmla="*/ 1871467 h 3991755"/>
              <a:gd name="connsiteX89" fmla="*/ 3013814 w 3630406"/>
              <a:gd name="connsiteY89" fmla="*/ 1833367 h 3991755"/>
              <a:gd name="connsiteX90" fmla="*/ 3010004 w 3630406"/>
              <a:gd name="connsiteY90" fmla="*/ 1772407 h 3991755"/>
              <a:gd name="connsiteX91" fmla="*/ 2952854 w 3630406"/>
              <a:gd name="connsiteY91" fmla="*/ 1757167 h 3991755"/>
              <a:gd name="connsiteX92" fmla="*/ 2910944 w 3630406"/>
              <a:gd name="connsiteY92" fmla="*/ 1753357 h 3991755"/>
              <a:gd name="connsiteX93" fmla="*/ 2907134 w 3630406"/>
              <a:gd name="connsiteY93" fmla="*/ 1711447 h 3991755"/>
              <a:gd name="connsiteX94" fmla="*/ 2929994 w 3630406"/>
              <a:gd name="connsiteY94" fmla="*/ 1631437 h 3991755"/>
              <a:gd name="connsiteX95" fmla="*/ 2960474 w 3630406"/>
              <a:gd name="connsiteY95" fmla="*/ 1585717 h 3991755"/>
              <a:gd name="connsiteX96" fmla="*/ 2979524 w 3630406"/>
              <a:gd name="connsiteY96" fmla="*/ 1532377 h 3991755"/>
              <a:gd name="connsiteX97" fmla="*/ 3002384 w 3630406"/>
              <a:gd name="connsiteY97" fmla="*/ 1471417 h 3991755"/>
              <a:gd name="connsiteX98" fmla="*/ 3029054 w 3630406"/>
              <a:gd name="connsiteY98" fmla="*/ 1387597 h 3991755"/>
              <a:gd name="connsiteX99" fmla="*/ 3029054 w 3630406"/>
              <a:gd name="connsiteY99" fmla="*/ 1345687 h 3991755"/>
              <a:gd name="connsiteX100" fmla="*/ 3048104 w 3630406"/>
              <a:gd name="connsiteY100" fmla="*/ 1280917 h 3991755"/>
              <a:gd name="connsiteX101" fmla="*/ 3067154 w 3630406"/>
              <a:gd name="connsiteY101" fmla="*/ 1219957 h 3991755"/>
              <a:gd name="connsiteX102" fmla="*/ 3074774 w 3630406"/>
              <a:gd name="connsiteY102" fmla="*/ 1174237 h 3991755"/>
              <a:gd name="connsiteX103" fmla="*/ 3109064 w 3630406"/>
              <a:gd name="connsiteY103" fmla="*/ 1124707 h 3991755"/>
              <a:gd name="connsiteX104" fmla="*/ 3112874 w 3630406"/>
              <a:gd name="connsiteY104" fmla="*/ 1090417 h 3991755"/>
              <a:gd name="connsiteX105" fmla="*/ 3128114 w 3630406"/>
              <a:gd name="connsiteY105" fmla="*/ 1059937 h 3991755"/>
              <a:gd name="connsiteX106" fmla="*/ 3128114 w 3630406"/>
              <a:gd name="connsiteY106" fmla="*/ 1021837 h 3991755"/>
              <a:gd name="connsiteX107" fmla="*/ 3135734 w 3630406"/>
              <a:gd name="connsiteY107" fmla="*/ 964687 h 3991755"/>
              <a:gd name="connsiteX108" fmla="*/ 3185264 w 3630406"/>
              <a:gd name="connsiteY108" fmla="*/ 964687 h 3991755"/>
              <a:gd name="connsiteX109" fmla="*/ 3242414 w 3630406"/>
              <a:gd name="connsiteY109" fmla="*/ 1018027 h 3991755"/>
              <a:gd name="connsiteX110" fmla="*/ 3330044 w 3630406"/>
              <a:gd name="connsiteY110" fmla="*/ 1052317 h 3991755"/>
              <a:gd name="connsiteX111" fmla="*/ 3391004 w 3630406"/>
              <a:gd name="connsiteY111" fmla="*/ 1067557 h 3991755"/>
              <a:gd name="connsiteX112" fmla="*/ 3429104 w 3630406"/>
              <a:gd name="connsiteY112" fmla="*/ 1082797 h 3991755"/>
              <a:gd name="connsiteX113" fmla="*/ 3467204 w 3630406"/>
              <a:gd name="connsiteY113" fmla="*/ 1078987 h 3991755"/>
              <a:gd name="connsiteX114" fmla="*/ 3509114 w 3630406"/>
              <a:gd name="connsiteY114" fmla="*/ 1071367 h 3991755"/>
              <a:gd name="connsiteX115" fmla="*/ 3562454 w 3630406"/>
              <a:gd name="connsiteY115" fmla="*/ 1071367 h 3991755"/>
              <a:gd name="connsiteX116" fmla="*/ 3604364 w 3630406"/>
              <a:gd name="connsiteY116" fmla="*/ 1078987 h 3991755"/>
              <a:gd name="connsiteX117" fmla="*/ 3605316 w 3630406"/>
              <a:gd name="connsiteY117" fmla="*/ 733230 h 3991755"/>
              <a:gd name="connsiteX118" fmla="*/ 3598172 w 3630406"/>
              <a:gd name="connsiteY118" fmla="*/ 641790 h 3991755"/>
              <a:gd name="connsiteX119" fmla="*/ 3600552 w 3630406"/>
              <a:gd name="connsiteY119" fmla="*/ 144900 h 3991755"/>
              <a:gd name="connsiteX120" fmla="*/ 3602934 w 3630406"/>
              <a:gd name="connsiteY120" fmla="*/ 134583 h 3991755"/>
              <a:gd name="connsiteX121" fmla="*/ 3598172 w 3630406"/>
              <a:gd name="connsiteY121" fmla="*/ 13140 h 3991755"/>
              <a:gd name="connsiteX122" fmla="*/ 3200503 w 3630406"/>
              <a:gd name="connsiteY122" fmla="*/ 10757 h 3991755"/>
              <a:gd name="connsiteX123" fmla="*/ 2932374 w 3630406"/>
              <a:gd name="connsiteY123" fmla="*/ 5520 h 3991755"/>
              <a:gd name="connsiteX124" fmla="*/ 2859984 w 3630406"/>
              <a:gd name="connsiteY124" fmla="*/ 53619 h 3991755"/>
              <a:gd name="connsiteX125" fmla="*/ 2812359 w 3630406"/>
              <a:gd name="connsiteY125" fmla="*/ 108388 h 3991755"/>
              <a:gd name="connsiteX126" fmla="*/ 2786166 w 3630406"/>
              <a:gd name="connsiteY126" fmla="*/ 144107 h 3991755"/>
              <a:gd name="connsiteX127" fmla="*/ 2629003 w 3630406"/>
              <a:gd name="connsiteY127" fmla="*/ 515582 h 3991755"/>
              <a:gd name="connsiteX128" fmla="*/ 2398022 w 3630406"/>
              <a:gd name="connsiteY128" fmla="*/ 896582 h 3991755"/>
              <a:gd name="connsiteX129" fmla="*/ 2262291 w 3630406"/>
              <a:gd name="connsiteY129" fmla="*/ 970401 h 3991755"/>
              <a:gd name="connsiteX130" fmla="*/ 2231334 w 3630406"/>
              <a:gd name="connsiteY130" fmla="*/ 1087083 h 3991755"/>
              <a:gd name="connsiteX131" fmla="*/ 2050359 w 3630406"/>
              <a:gd name="connsiteY131" fmla="*/ 1177571 h 3991755"/>
              <a:gd name="connsiteX132" fmla="*/ 1976540 w 3630406"/>
              <a:gd name="connsiteY132" fmla="*/ 1210906 h 3991755"/>
              <a:gd name="connsiteX133" fmla="*/ 1926534 w 3630406"/>
              <a:gd name="connsiteY133" fmla="*/ 1244246 h 3991755"/>
              <a:gd name="connsiteX134" fmla="*/ 1874146 w 3630406"/>
              <a:gd name="connsiteY134" fmla="*/ 1268056 h 3991755"/>
              <a:gd name="connsiteX135" fmla="*/ 1871765 w 3630406"/>
              <a:gd name="connsiteY135" fmla="*/ 1313300 h 3991755"/>
              <a:gd name="connsiteX136" fmla="*/ 1828902 w 3630406"/>
              <a:gd name="connsiteY136" fmla="*/ 1363306 h 3991755"/>
              <a:gd name="connsiteX137" fmla="*/ 1786040 w 3630406"/>
              <a:gd name="connsiteY137" fmla="*/ 1346638 h 3991755"/>
              <a:gd name="connsiteX138" fmla="*/ 1731271 w 3630406"/>
              <a:gd name="connsiteY138" fmla="*/ 1346638 h 3991755"/>
              <a:gd name="connsiteX139" fmla="*/ 1712221 w 3630406"/>
              <a:gd name="connsiteY139" fmla="*/ 1332350 h 3991755"/>
              <a:gd name="connsiteX140" fmla="*/ 1678883 w 3630406"/>
              <a:gd name="connsiteY140" fmla="*/ 1337113 h 3991755"/>
              <a:gd name="connsiteX141" fmla="*/ 1676502 w 3630406"/>
              <a:gd name="connsiteY141" fmla="*/ 1353781 h 3991755"/>
              <a:gd name="connsiteX142" fmla="*/ 1690790 w 3630406"/>
              <a:gd name="connsiteY142" fmla="*/ 1396644 h 3991755"/>
              <a:gd name="connsiteX143" fmla="*/ 1636021 w 3630406"/>
              <a:gd name="connsiteY143" fmla="*/ 1365688 h 3991755"/>
              <a:gd name="connsiteX144" fmla="*/ 1616971 w 3630406"/>
              <a:gd name="connsiteY144" fmla="*/ 1375213 h 3991755"/>
              <a:gd name="connsiteX145" fmla="*/ 1583633 w 3630406"/>
              <a:gd name="connsiteY145" fmla="*/ 1363306 h 3991755"/>
              <a:gd name="connsiteX146" fmla="*/ 1550296 w 3630406"/>
              <a:gd name="connsiteY146" fmla="*/ 1370450 h 3991755"/>
              <a:gd name="connsiteX147" fmla="*/ 1521721 w 3630406"/>
              <a:gd name="connsiteY147" fmla="*/ 1351400 h 3991755"/>
              <a:gd name="connsiteX148" fmla="*/ 1495527 w 3630406"/>
              <a:gd name="connsiteY148" fmla="*/ 1315681 h 3991755"/>
              <a:gd name="connsiteX149" fmla="*/ 1457427 w 3630406"/>
              <a:gd name="connsiteY149" fmla="*/ 1341875 h 3991755"/>
              <a:gd name="connsiteX150" fmla="*/ 1402658 w 3630406"/>
              <a:gd name="connsiteY150" fmla="*/ 1320444 h 3991755"/>
              <a:gd name="connsiteX151" fmla="*/ 1376465 w 3630406"/>
              <a:gd name="connsiteY151" fmla="*/ 1308538 h 3991755"/>
              <a:gd name="connsiteX152" fmla="*/ 1347890 w 3630406"/>
              <a:gd name="connsiteY152" fmla="*/ 1282345 h 3991755"/>
              <a:gd name="connsiteX153" fmla="*/ 1312171 w 3630406"/>
              <a:gd name="connsiteY153" fmla="*/ 1315681 h 3991755"/>
              <a:gd name="connsiteX154" fmla="*/ 1281215 w 3630406"/>
              <a:gd name="connsiteY154" fmla="*/ 1308538 h 3991755"/>
              <a:gd name="connsiteX155" fmla="*/ 1231208 w 3630406"/>
              <a:gd name="connsiteY155" fmla="*/ 1318063 h 3991755"/>
              <a:gd name="connsiteX156" fmla="*/ 1190727 w 3630406"/>
              <a:gd name="connsiteY156" fmla="*/ 1306156 h 3991755"/>
              <a:gd name="connsiteX157" fmla="*/ 1159771 w 3630406"/>
              <a:gd name="connsiteY157" fmla="*/ 1275200 h 3991755"/>
              <a:gd name="connsiteX158" fmla="*/ 1038327 w 3630406"/>
              <a:gd name="connsiteY158" fmla="*/ 1282344 h 3991755"/>
              <a:gd name="connsiteX159" fmla="*/ 985940 w 3630406"/>
              <a:gd name="connsiteY159" fmla="*/ 1263294 h 3991755"/>
              <a:gd name="connsiteX160" fmla="*/ 924027 w 3630406"/>
              <a:gd name="connsiteY160" fmla="*/ 1289488 h 3991755"/>
              <a:gd name="connsiteX161" fmla="*/ 871640 w 3630406"/>
              <a:gd name="connsiteY161" fmla="*/ 1275200 h 3991755"/>
              <a:gd name="connsiteX162" fmla="*/ 816871 w 3630406"/>
              <a:gd name="connsiteY162" fmla="*/ 1279963 h 3991755"/>
              <a:gd name="connsiteX163" fmla="*/ 804965 w 3630406"/>
              <a:gd name="connsiteY163" fmla="*/ 1301394 h 3991755"/>
              <a:gd name="connsiteX164" fmla="*/ 788296 w 3630406"/>
              <a:gd name="connsiteY164" fmla="*/ 1310919 h 3991755"/>
              <a:gd name="connsiteX165" fmla="*/ 771627 w 3630406"/>
              <a:gd name="connsiteY165" fmla="*/ 1296631 h 3991755"/>
              <a:gd name="connsiteX166" fmla="*/ 781152 w 3630406"/>
              <a:gd name="connsiteY166" fmla="*/ 1282344 h 3991755"/>
              <a:gd name="connsiteX167" fmla="*/ 754958 w 3630406"/>
              <a:gd name="connsiteY167" fmla="*/ 1246625 h 3991755"/>
              <a:gd name="connsiteX168" fmla="*/ 783533 w 3630406"/>
              <a:gd name="connsiteY168" fmla="*/ 1215669 h 3991755"/>
              <a:gd name="connsiteX169" fmla="*/ 747815 w 3630406"/>
              <a:gd name="connsiteY169" fmla="*/ 1218050 h 3991755"/>
              <a:gd name="connsiteX170" fmla="*/ 726383 w 3630406"/>
              <a:gd name="connsiteY170" fmla="*/ 1256150 h 3991755"/>
              <a:gd name="connsiteX171" fmla="*/ 728765 w 3630406"/>
              <a:gd name="connsiteY171" fmla="*/ 1301394 h 3991755"/>
              <a:gd name="connsiteX172" fmla="*/ 709715 w 3630406"/>
              <a:gd name="connsiteY172" fmla="*/ 1306156 h 3991755"/>
              <a:gd name="connsiteX173" fmla="*/ 688283 w 3630406"/>
              <a:gd name="connsiteY173" fmla="*/ 1277581 h 3991755"/>
              <a:gd name="connsiteX174" fmla="*/ 671615 w 3630406"/>
              <a:gd name="connsiteY174" fmla="*/ 1327588 h 3991755"/>
              <a:gd name="connsiteX175" fmla="*/ 643040 w 3630406"/>
              <a:gd name="connsiteY175" fmla="*/ 1327588 h 3991755"/>
              <a:gd name="connsiteX176" fmla="*/ 635896 w 3630406"/>
              <a:gd name="connsiteY176" fmla="*/ 1294250 h 3991755"/>
              <a:gd name="connsiteX177" fmla="*/ 614465 w 3630406"/>
              <a:gd name="connsiteY177" fmla="*/ 1308538 h 3991755"/>
              <a:gd name="connsiteX178" fmla="*/ 602558 w 3630406"/>
              <a:gd name="connsiteY178" fmla="*/ 1341875 h 3991755"/>
              <a:gd name="connsiteX179" fmla="*/ 562077 w 3630406"/>
              <a:gd name="connsiteY179" fmla="*/ 1339494 h 3991755"/>
              <a:gd name="connsiteX180" fmla="*/ 552552 w 3630406"/>
              <a:gd name="connsiteY180" fmla="*/ 1353781 h 3991755"/>
              <a:gd name="connsiteX181" fmla="*/ 543027 w 3630406"/>
              <a:gd name="connsiteY181" fmla="*/ 1403788 h 3991755"/>
              <a:gd name="connsiteX182" fmla="*/ 516833 w 3630406"/>
              <a:gd name="connsiteY182" fmla="*/ 1472844 h 3991755"/>
              <a:gd name="connsiteX183" fmla="*/ 478733 w 3630406"/>
              <a:gd name="connsiteY183" fmla="*/ 1487131 h 3991755"/>
              <a:gd name="connsiteX184" fmla="*/ 457302 w 3630406"/>
              <a:gd name="connsiteY184" fmla="*/ 1510944 h 3991755"/>
              <a:gd name="connsiteX185" fmla="*/ 443015 w 3630406"/>
              <a:gd name="connsiteY185" fmla="*/ 1522850 h 3991755"/>
              <a:gd name="connsiteX186" fmla="*/ 407296 w 3630406"/>
              <a:gd name="connsiteY186" fmla="*/ 1503800 h 3991755"/>
              <a:gd name="connsiteX187" fmla="*/ 388247 w 3630406"/>
              <a:gd name="connsiteY187" fmla="*/ 1510946 h 3991755"/>
              <a:gd name="connsiteX188" fmla="*/ 362052 w 3630406"/>
              <a:gd name="connsiteY188" fmla="*/ 1532375 h 3991755"/>
              <a:gd name="connsiteX189" fmla="*/ 359671 w 3630406"/>
              <a:gd name="connsiteY189" fmla="*/ 1551425 h 3991755"/>
              <a:gd name="connsiteX190" fmla="*/ 378721 w 3630406"/>
              <a:gd name="connsiteY190" fmla="*/ 1606194 h 3991755"/>
              <a:gd name="connsiteX191" fmla="*/ 381102 w 3630406"/>
              <a:gd name="connsiteY191" fmla="*/ 1627625 h 3991755"/>
              <a:gd name="connsiteX192" fmla="*/ 350146 w 3630406"/>
              <a:gd name="connsiteY192" fmla="*/ 1637150 h 3991755"/>
              <a:gd name="connsiteX193" fmla="*/ 352527 w 3630406"/>
              <a:gd name="connsiteY193" fmla="*/ 1649056 h 3991755"/>
              <a:gd name="connsiteX194" fmla="*/ 385865 w 3630406"/>
              <a:gd name="connsiteY194" fmla="*/ 1660963 h 3991755"/>
              <a:gd name="connsiteX195" fmla="*/ 390628 w 3630406"/>
              <a:gd name="connsiteY195" fmla="*/ 1675728 h 3991755"/>
              <a:gd name="connsiteX196" fmla="*/ 369196 w 3630406"/>
              <a:gd name="connsiteY196" fmla="*/ 1677631 h 3991755"/>
              <a:gd name="connsiteX197" fmla="*/ 326333 w 3630406"/>
              <a:gd name="connsiteY197" fmla="*/ 1727638 h 3991755"/>
              <a:gd name="connsiteX198" fmla="*/ 362052 w 3630406"/>
              <a:gd name="connsiteY198" fmla="*/ 1844319 h 3991755"/>
              <a:gd name="connsiteX199" fmla="*/ 393008 w 3630406"/>
              <a:gd name="connsiteY199" fmla="*/ 1894325 h 3991755"/>
              <a:gd name="connsiteX200" fmla="*/ 378721 w 3630406"/>
              <a:gd name="connsiteY200" fmla="*/ 1987194 h 3991755"/>
              <a:gd name="connsiteX201" fmla="*/ 381102 w 3630406"/>
              <a:gd name="connsiteY201" fmla="*/ 2294375 h 3991755"/>
              <a:gd name="connsiteX202" fmla="*/ 383483 w 3630406"/>
              <a:gd name="connsiteY202" fmla="*/ 2413440 h 3991755"/>
              <a:gd name="connsiteX203" fmla="*/ 416821 w 3630406"/>
              <a:gd name="connsiteY203" fmla="*/ 2508687 h 3991755"/>
              <a:gd name="connsiteX204" fmla="*/ 421583 w 3630406"/>
              <a:gd name="connsiteY204" fmla="*/ 2558694 h 3991755"/>
              <a:gd name="connsiteX205" fmla="*/ 450158 w 3630406"/>
              <a:gd name="connsiteY205" fmla="*/ 2608700 h 3991755"/>
              <a:gd name="connsiteX206" fmla="*/ 459684 w 3630406"/>
              <a:gd name="connsiteY206" fmla="*/ 2703952 h 3991755"/>
              <a:gd name="connsiteX207" fmla="*/ 352529 w 3630406"/>
              <a:gd name="connsiteY207" fmla="*/ 2932552 h 3991755"/>
              <a:gd name="connsiteX208" fmla="*/ 292996 w 3630406"/>
              <a:gd name="connsiteY208" fmla="*/ 2989700 h 3991755"/>
              <a:gd name="connsiteX209" fmla="*/ 185841 w 3630406"/>
              <a:gd name="connsiteY209" fmla="*/ 3032564 h 3991755"/>
              <a:gd name="connsiteX210" fmla="*/ 154885 w 3630406"/>
              <a:gd name="connsiteY210" fmla="*/ 3058758 h 3991755"/>
              <a:gd name="connsiteX211" fmla="*/ 116785 w 3630406"/>
              <a:gd name="connsiteY211" fmla="*/ 3089715 h 3991755"/>
              <a:gd name="connsiteX212" fmla="*/ 28678 w 3630406"/>
              <a:gd name="connsiteY212" fmla="*/ 3234971 h 3991755"/>
              <a:gd name="connsiteX213" fmla="*/ 103 w 3630406"/>
              <a:gd name="connsiteY213" fmla="*/ 3327840 h 3991755"/>
              <a:gd name="connsiteX214" fmla="*/ 31060 w 3630406"/>
              <a:gd name="connsiteY214" fmla="*/ 3346890 h 3991755"/>
              <a:gd name="connsiteX215" fmla="*/ 138217 w 3630406"/>
              <a:gd name="connsiteY215" fmla="*/ 3339746 h 3991755"/>
              <a:gd name="connsiteX216" fmla="*/ 204891 w 3630406"/>
              <a:gd name="connsiteY216" fmla="*/ 3358796 h 3991755"/>
              <a:gd name="connsiteX217" fmla="*/ 285853 w 3630406"/>
              <a:gd name="connsiteY217" fmla="*/ 3365940 h 3991755"/>
              <a:gd name="connsiteX218" fmla="*/ 316810 w 3630406"/>
              <a:gd name="connsiteY218" fmla="*/ 3365940 h 3991755"/>
              <a:gd name="connsiteX219" fmla="*/ 326335 w 3630406"/>
              <a:gd name="connsiteY219" fmla="*/ 3401658 h 3991755"/>
              <a:gd name="connsiteX220" fmla="*/ 345384 w 3630406"/>
              <a:gd name="connsiteY220" fmla="*/ 3489765 h 3991755"/>
              <a:gd name="connsiteX221" fmla="*/ 338241 w 3630406"/>
              <a:gd name="connsiteY221" fmla="*/ 3539771 h 3991755"/>
              <a:gd name="connsiteX222" fmla="*/ 331097 w 3630406"/>
              <a:gd name="connsiteY222" fmla="*/ 3563583 h 3991755"/>
              <a:gd name="connsiteX223" fmla="*/ 333479 w 3630406"/>
              <a:gd name="connsiteY223" fmla="*/ 3604065 h 3991755"/>
              <a:gd name="connsiteX224" fmla="*/ 541124 w 3630406"/>
              <a:gd name="connsiteY224" fmla="*/ 3906007 h 3991755"/>
              <a:gd name="connsiteX0" fmla="*/ 556364 w 3628435"/>
              <a:gd name="connsiteY0" fmla="*/ 3907059 h 3988997"/>
              <a:gd name="connsiteX1" fmla="*/ 666854 w 3628435"/>
              <a:gd name="connsiteY1" fmla="*/ 3937539 h 3988997"/>
              <a:gd name="connsiteX2" fmla="*/ 697334 w 3628435"/>
              <a:gd name="connsiteY2" fmla="*/ 3922299 h 3988997"/>
              <a:gd name="connsiteX3" fmla="*/ 758294 w 3628435"/>
              <a:gd name="connsiteY3" fmla="*/ 3865149 h 3988997"/>
              <a:gd name="connsiteX4" fmla="*/ 788774 w 3628435"/>
              <a:gd name="connsiteY4" fmla="*/ 3853719 h 3988997"/>
              <a:gd name="connsiteX5" fmla="*/ 819254 w 3628435"/>
              <a:gd name="connsiteY5" fmla="*/ 3975639 h 3988997"/>
              <a:gd name="connsiteX6" fmla="*/ 899264 w 3628435"/>
              <a:gd name="connsiteY6" fmla="*/ 3983259 h 3988997"/>
              <a:gd name="connsiteX7" fmla="*/ 944984 w 3628435"/>
              <a:gd name="connsiteY7" fmla="*/ 3952779 h 3988997"/>
              <a:gd name="connsiteX8" fmla="*/ 979274 w 3628435"/>
              <a:gd name="connsiteY8" fmla="*/ 3941349 h 3988997"/>
              <a:gd name="connsiteX9" fmla="*/ 1036424 w 3628435"/>
              <a:gd name="connsiteY9" fmla="*/ 3956589 h 3988997"/>
              <a:gd name="connsiteX10" fmla="*/ 1070714 w 3628435"/>
              <a:gd name="connsiteY10" fmla="*/ 3922299 h 3988997"/>
              <a:gd name="connsiteX11" fmla="*/ 1101194 w 3628435"/>
              <a:gd name="connsiteY11" fmla="*/ 3861339 h 3988997"/>
              <a:gd name="connsiteX12" fmla="*/ 1112624 w 3628435"/>
              <a:gd name="connsiteY12" fmla="*/ 3834669 h 3988997"/>
              <a:gd name="connsiteX13" fmla="*/ 1127864 w 3628435"/>
              <a:gd name="connsiteY13" fmla="*/ 3769899 h 3988997"/>
              <a:gd name="connsiteX14" fmla="*/ 1177394 w 3628435"/>
              <a:gd name="connsiteY14" fmla="*/ 3701319 h 3988997"/>
              <a:gd name="connsiteX15" fmla="*/ 1230734 w 3628435"/>
              <a:gd name="connsiteY15" fmla="*/ 3686079 h 3988997"/>
              <a:gd name="connsiteX16" fmla="*/ 1261214 w 3628435"/>
              <a:gd name="connsiteY16" fmla="*/ 3682269 h 3988997"/>
              <a:gd name="connsiteX17" fmla="*/ 1306934 w 3628435"/>
              <a:gd name="connsiteY17" fmla="*/ 3689889 h 3988997"/>
              <a:gd name="connsiteX18" fmla="*/ 1390754 w 3628435"/>
              <a:gd name="connsiteY18" fmla="*/ 3697509 h 3988997"/>
              <a:gd name="connsiteX19" fmla="*/ 1413614 w 3628435"/>
              <a:gd name="connsiteY19" fmla="*/ 3705129 h 3988997"/>
              <a:gd name="connsiteX20" fmla="*/ 1451714 w 3628435"/>
              <a:gd name="connsiteY20" fmla="*/ 3686079 h 3988997"/>
              <a:gd name="connsiteX21" fmla="*/ 1501244 w 3628435"/>
              <a:gd name="connsiteY21" fmla="*/ 3670839 h 3988997"/>
              <a:gd name="connsiteX22" fmla="*/ 1550774 w 3628435"/>
              <a:gd name="connsiteY22" fmla="*/ 3667029 h 3988997"/>
              <a:gd name="connsiteX23" fmla="*/ 1585064 w 3628435"/>
              <a:gd name="connsiteY23" fmla="*/ 3659409 h 3988997"/>
              <a:gd name="connsiteX24" fmla="*/ 1634594 w 3628435"/>
              <a:gd name="connsiteY24" fmla="*/ 3617499 h 3988997"/>
              <a:gd name="connsiteX25" fmla="*/ 1668884 w 3628435"/>
              <a:gd name="connsiteY25" fmla="*/ 3571779 h 3988997"/>
              <a:gd name="connsiteX26" fmla="*/ 1661264 w 3628435"/>
              <a:gd name="connsiteY26" fmla="*/ 3537489 h 3988997"/>
              <a:gd name="connsiteX27" fmla="*/ 1767944 w 3628435"/>
              <a:gd name="connsiteY27" fmla="*/ 3461289 h 3988997"/>
              <a:gd name="connsiteX28" fmla="*/ 1836524 w 3628435"/>
              <a:gd name="connsiteY28" fmla="*/ 3426999 h 3988997"/>
              <a:gd name="connsiteX29" fmla="*/ 1912724 w 3628435"/>
              <a:gd name="connsiteY29" fmla="*/ 3404139 h 3988997"/>
              <a:gd name="connsiteX30" fmla="*/ 1958444 w 3628435"/>
              <a:gd name="connsiteY30" fmla="*/ 3366039 h 3988997"/>
              <a:gd name="connsiteX31" fmla="*/ 2042264 w 3628435"/>
              <a:gd name="connsiteY31" fmla="*/ 3339369 h 3988997"/>
              <a:gd name="connsiteX32" fmla="*/ 2099414 w 3628435"/>
              <a:gd name="connsiteY32" fmla="*/ 3331749 h 3988997"/>
              <a:gd name="connsiteX33" fmla="*/ 2118464 w 3628435"/>
              <a:gd name="connsiteY33" fmla="*/ 3320319 h 3988997"/>
              <a:gd name="connsiteX34" fmla="*/ 2118464 w 3628435"/>
              <a:gd name="connsiteY34" fmla="*/ 3293649 h 3988997"/>
              <a:gd name="connsiteX35" fmla="*/ 2156564 w 3628435"/>
              <a:gd name="connsiteY35" fmla="*/ 3266979 h 3988997"/>
              <a:gd name="connsiteX36" fmla="*/ 2236574 w 3628435"/>
              <a:gd name="connsiteY36" fmla="*/ 3263169 h 3988997"/>
              <a:gd name="connsiteX37" fmla="*/ 2274674 w 3628435"/>
              <a:gd name="connsiteY37" fmla="*/ 3244119 h 3988997"/>
              <a:gd name="connsiteX38" fmla="*/ 2259434 w 3628435"/>
              <a:gd name="connsiteY38" fmla="*/ 3198399 h 3988997"/>
              <a:gd name="connsiteX39" fmla="*/ 2270864 w 3628435"/>
              <a:gd name="connsiteY39" fmla="*/ 3156489 h 3988997"/>
              <a:gd name="connsiteX40" fmla="*/ 2236574 w 3628435"/>
              <a:gd name="connsiteY40" fmla="*/ 3106959 h 3988997"/>
              <a:gd name="connsiteX41" fmla="*/ 2221334 w 3628435"/>
              <a:gd name="connsiteY41" fmla="*/ 3045999 h 3988997"/>
              <a:gd name="connsiteX42" fmla="*/ 2221334 w 3628435"/>
              <a:gd name="connsiteY42" fmla="*/ 2992659 h 3988997"/>
              <a:gd name="connsiteX43" fmla="*/ 2259434 w 3628435"/>
              <a:gd name="connsiteY43" fmla="*/ 2920269 h 3988997"/>
              <a:gd name="connsiteX44" fmla="*/ 2343254 w 3628435"/>
              <a:gd name="connsiteY44" fmla="*/ 2905029 h 3988997"/>
              <a:gd name="connsiteX45" fmla="*/ 2354684 w 3628435"/>
              <a:gd name="connsiteY45" fmla="*/ 2882169 h 3988997"/>
              <a:gd name="connsiteX46" fmla="*/ 2320394 w 3628435"/>
              <a:gd name="connsiteY46" fmla="*/ 2878359 h 3988997"/>
              <a:gd name="connsiteX47" fmla="*/ 2305154 w 3628435"/>
              <a:gd name="connsiteY47" fmla="*/ 2847879 h 3988997"/>
              <a:gd name="connsiteX48" fmla="*/ 2282294 w 3628435"/>
              <a:gd name="connsiteY48" fmla="*/ 2836449 h 3988997"/>
              <a:gd name="connsiteX49" fmla="*/ 2343254 w 3628435"/>
              <a:gd name="connsiteY49" fmla="*/ 2805969 h 3988997"/>
              <a:gd name="connsiteX50" fmla="*/ 2373734 w 3628435"/>
              <a:gd name="connsiteY50" fmla="*/ 2794539 h 3988997"/>
              <a:gd name="connsiteX51" fmla="*/ 2404214 w 3628435"/>
              <a:gd name="connsiteY51" fmla="*/ 2794539 h 3988997"/>
              <a:gd name="connsiteX52" fmla="*/ 2415644 w 3628435"/>
              <a:gd name="connsiteY52" fmla="*/ 2809779 h 3988997"/>
              <a:gd name="connsiteX53" fmla="*/ 2434694 w 3628435"/>
              <a:gd name="connsiteY53" fmla="*/ 2775489 h 3988997"/>
              <a:gd name="connsiteX54" fmla="*/ 2411834 w 3628435"/>
              <a:gd name="connsiteY54" fmla="*/ 2733579 h 3988997"/>
              <a:gd name="connsiteX55" fmla="*/ 2392784 w 3628435"/>
              <a:gd name="connsiteY55" fmla="*/ 2611659 h 3988997"/>
              <a:gd name="connsiteX56" fmla="*/ 2366114 w 3628435"/>
              <a:gd name="connsiteY56" fmla="*/ 2535459 h 3988997"/>
              <a:gd name="connsiteX57" fmla="*/ 2350874 w 3628435"/>
              <a:gd name="connsiteY57" fmla="*/ 2478309 h 3988997"/>
              <a:gd name="connsiteX58" fmla="*/ 2320394 w 3628435"/>
              <a:gd name="connsiteY58" fmla="*/ 2417349 h 3988997"/>
              <a:gd name="connsiteX59" fmla="*/ 2301344 w 3628435"/>
              <a:gd name="connsiteY59" fmla="*/ 2371629 h 3988997"/>
              <a:gd name="connsiteX60" fmla="*/ 2308964 w 3628435"/>
              <a:gd name="connsiteY60" fmla="*/ 2283999 h 3988997"/>
              <a:gd name="connsiteX61" fmla="*/ 2312774 w 3628435"/>
              <a:gd name="connsiteY61" fmla="*/ 2272569 h 3988997"/>
              <a:gd name="connsiteX62" fmla="*/ 2297534 w 3628435"/>
              <a:gd name="connsiteY62" fmla="*/ 2257329 h 3988997"/>
              <a:gd name="connsiteX63" fmla="*/ 2293724 w 3628435"/>
              <a:gd name="connsiteY63" fmla="*/ 2169699 h 3988997"/>
              <a:gd name="connsiteX64" fmla="*/ 2293724 w 3628435"/>
              <a:gd name="connsiteY64" fmla="*/ 2146839 h 3988997"/>
              <a:gd name="connsiteX65" fmla="*/ 2331824 w 3628435"/>
              <a:gd name="connsiteY65" fmla="*/ 2093499 h 3988997"/>
              <a:gd name="connsiteX66" fmla="*/ 2308964 w 3628435"/>
              <a:gd name="connsiteY66" fmla="*/ 2066829 h 3988997"/>
              <a:gd name="connsiteX67" fmla="*/ 2267054 w 3628435"/>
              <a:gd name="connsiteY67" fmla="*/ 2063019 h 3988997"/>
              <a:gd name="connsiteX68" fmla="*/ 2240384 w 3628435"/>
              <a:gd name="connsiteY68" fmla="*/ 2059209 h 3988997"/>
              <a:gd name="connsiteX69" fmla="*/ 2171804 w 3628435"/>
              <a:gd name="connsiteY69" fmla="*/ 2055399 h 3988997"/>
              <a:gd name="connsiteX70" fmla="*/ 2137514 w 3628435"/>
              <a:gd name="connsiteY70" fmla="*/ 2021109 h 3988997"/>
              <a:gd name="connsiteX71" fmla="*/ 2183234 w 3628435"/>
              <a:gd name="connsiteY71" fmla="*/ 1971579 h 3988997"/>
              <a:gd name="connsiteX72" fmla="*/ 2244194 w 3628435"/>
              <a:gd name="connsiteY72" fmla="*/ 1956339 h 3988997"/>
              <a:gd name="connsiteX73" fmla="*/ 2305154 w 3628435"/>
              <a:gd name="connsiteY73" fmla="*/ 1960149 h 3988997"/>
              <a:gd name="connsiteX74" fmla="*/ 2354684 w 3628435"/>
              <a:gd name="connsiteY74" fmla="*/ 1922049 h 3988997"/>
              <a:gd name="connsiteX75" fmla="*/ 2396594 w 3628435"/>
              <a:gd name="connsiteY75" fmla="*/ 1922049 h 3988997"/>
              <a:gd name="connsiteX76" fmla="*/ 2438504 w 3628435"/>
              <a:gd name="connsiteY76" fmla="*/ 1914429 h 3988997"/>
              <a:gd name="connsiteX77" fmla="*/ 2545184 w 3628435"/>
              <a:gd name="connsiteY77" fmla="*/ 1880139 h 3988997"/>
              <a:gd name="connsiteX78" fmla="*/ 2617574 w 3628435"/>
              <a:gd name="connsiteY78" fmla="*/ 1857279 h 3988997"/>
              <a:gd name="connsiteX79" fmla="*/ 2674724 w 3628435"/>
              <a:gd name="connsiteY79" fmla="*/ 1834419 h 3988997"/>
              <a:gd name="connsiteX80" fmla="*/ 2731874 w 3628435"/>
              <a:gd name="connsiteY80" fmla="*/ 1815369 h 3988997"/>
              <a:gd name="connsiteX81" fmla="*/ 2750924 w 3628435"/>
              <a:gd name="connsiteY81" fmla="*/ 1861089 h 3988997"/>
              <a:gd name="connsiteX82" fmla="*/ 2785214 w 3628435"/>
              <a:gd name="connsiteY82" fmla="*/ 1902999 h 3988997"/>
              <a:gd name="connsiteX83" fmla="*/ 2846174 w 3628435"/>
              <a:gd name="connsiteY83" fmla="*/ 1887759 h 3988997"/>
              <a:gd name="connsiteX84" fmla="*/ 2884274 w 3628435"/>
              <a:gd name="connsiteY84" fmla="*/ 1872519 h 3988997"/>
              <a:gd name="connsiteX85" fmla="*/ 2914754 w 3628435"/>
              <a:gd name="connsiteY85" fmla="*/ 1880139 h 3988997"/>
              <a:gd name="connsiteX86" fmla="*/ 2964284 w 3628435"/>
              <a:gd name="connsiteY86" fmla="*/ 1914429 h 3988997"/>
              <a:gd name="connsiteX87" fmla="*/ 2998574 w 3628435"/>
              <a:gd name="connsiteY87" fmla="*/ 1895379 h 3988997"/>
              <a:gd name="connsiteX88" fmla="*/ 2998574 w 3628435"/>
              <a:gd name="connsiteY88" fmla="*/ 1868709 h 3988997"/>
              <a:gd name="connsiteX89" fmla="*/ 3013814 w 3628435"/>
              <a:gd name="connsiteY89" fmla="*/ 1830609 h 3988997"/>
              <a:gd name="connsiteX90" fmla="*/ 3010004 w 3628435"/>
              <a:gd name="connsiteY90" fmla="*/ 1769649 h 3988997"/>
              <a:gd name="connsiteX91" fmla="*/ 2952854 w 3628435"/>
              <a:gd name="connsiteY91" fmla="*/ 1754409 h 3988997"/>
              <a:gd name="connsiteX92" fmla="*/ 2910944 w 3628435"/>
              <a:gd name="connsiteY92" fmla="*/ 1750599 h 3988997"/>
              <a:gd name="connsiteX93" fmla="*/ 2907134 w 3628435"/>
              <a:gd name="connsiteY93" fmla="*/ 1708689 h 3988997"/>
              <a:gd name="connsiteX94" fmla="*/ 2929994 w 3628435"/>
              <a:gd name="connsiteY94" fmla="*/ 1628679 h 3988997"/>
              <a:gd name="connsiteX95" fmla="*/ 2960474 w 3628435"/>
              <a:gd name="connsiteY95" fmla="*/ 1582959 h 3988997"/>
              <a:gd name="connsiteX96" fmla="*/ 2979524 w 3628435"/>
              <a:gd name="connsiteY96" fmla="*/ 1529619 h 3988997"/>
              <a:gd name="connsiteX97" fmla="*/ 3002384 w 3628435"/>
              <a:gd name="connsiteY97" fmla="*/ 1468659 h 3988997"/>
              <a:gd name="connsiteX98" fmla="*/ 3029054 w 3628435"/>
              <a:gd name="connsiteY98" fmla="*/ 1384839 h 3988997"/>
              <a:gd name="connsiteX99" fmla="*/ 3029054 w 3628435"/>
              <a:gd name="connsiteY99" fmla="*/ 1342929 h 3988997"/>
              <a:gd name="connsiteX100" fmla="*/ 3048104 w 3628435"/>
              <a:gd name="connsiteY100" fmla="*/ 1278159 h 3988997"/>
              <a:gd name="connsiteX101" fmla="*/ 3067154 w 3628435"/>
              <a:gd name="connsiteY101" fmla="*/ 1217199 h 3988997"/>
              <a:gd name="connsiteX102" fmla="*/ 3074774 w 3628435"/>
              <a:gd name="connsiteY102" fmla="*/ 1171479 h 3988997"/>
              <a:gd name="connsiteX103" fmla="*/ 3109064 w 3628435"/>
              <a:gd name="connsiteY103" fmla="*/ 1121949 h 3988997"/>
              <a:gd name="connsiteX104" fmla="*/ 3112874 w 3628435"/>
              <a:gd name="connsiteY104" fmla="*/ 1087659 h 3988997"/>
              <a:gd name="connsiteX105" fmla="*/ 3128114 w 3628435"/>
              <a:gd name="connsiteY105" fmla="*/ 1057179 h 3988997"/>
              <a:gd name="connsiteX106" fmla="*/ 3128114 w 3628435"/>
              <a:gd name="connsiteY106" fmla="*/ 1019079 h 3988997"/>
              <a:gd name="connsiteX107" fmla="*/ 3135734 w 3628435"/>
              <a:gd name="connsiteY107" fmla="*/ 961929 h 3988997"/>
              <a:gd name="connsiteX108" fmla="*/ 3185264 w 3628435"/>
              <a:gd name="connsiteY108" fmla="*/ 961929 h 3988997"/>
              <a:gd name="connsiteX109" fmla="*/ 3242414 w 3628435"/>
              <a:gd name="connsiteY109" fmla="*/ 1015269 h 3988997"/>
              <a:gd name="connsiteX110" fmla="*/ 3330044 w 3628435"/>
              <a:gd name="connsiteY110" fmla="*/ 1049559 h 3988997"/>
              <a:gd name="connsiteX111" fmla="*/ 3391004 w 3628435"/>
              <a:gd name="connsiteY111" fmla="*/ 1064799 h 3988997"/>
              <a:gd name="connsiteX112" fmla="*/ 3429104 w 3628435"/>
              <a:gd name="connsiteY112" fmla="*/ 1080039 h 3988997"/>
              <a:gd name="connsiteX113" fmla="*/ 3467204 w 3628435"/>
              <a:gd name="connsiteY113" fmla="*/ 1076229 h 3988997"/>
              <a:gd name="connsiteX114" fmla="*/ 3509114 w 3628435"/>
              <a:gd name="connsiteY114" fmla="*/ 1068609 h 3988997"/>
              <a:gd name="connsiteX115" fmla="*/ 3562454 w 3628435"/>
              <a:gd name="connsiteY115" fmla="*/ 1068609 h 3988997"/>
              <a:gd name="connsiteX116" fmla="*/ 3604364 w 3628435"/>
              <a:gd name="connsiteY116" fmla="*/ 1076229 h 3988997"/>
              <a:gd name="connsiteX117" fmla="*/ 3605316 w 3628435"/>
              <a:gd name="connsiteY117" fmla="*/ 730472 h 3988997"/>
              <a:gd name="connsiteX118" fmla="*/ 3598172 w 3628435"/>
              <a:gd name="connsiteY118" fmla="*/ 639032 h 3988997"/>
              <a:gd name="connsiteX119" fmla="*/ 3600552 w 3628435"/>
              <a:gd name="connsiteY119" fmla="*/ 142142 h 3988997"/>
              <a:gd name="connsiteX120" fmla="*/ 3598172 w 3628435"/>
              <a:gd name="connsiteY120" fmla="*/ 10382 h 3988997"/>
              <a:gd name="connsiteX121" fmla="*/ 3200503 w 3628435"/>
              <a:gd name="connsiteY121" fmla="*/ 7999 h 3988997"/>
              <a:gd name="connsiteX122" fmla="*/ 2932374 w 3628435"/>
              <a:gd name="connsiteY122" fmla="*/ 2762 h 3988997"/>
              <a:gd name="connsiteX123" fmla="*/ 2859984 w 3628435"/>
              <a:gd name="connsiteY123" fmla="*/ 50861 h 3988997"/>
              <a:gd name="connsiteX124" fmla="*/ 2812359 w 3628435"/>
              <a:gd name="connsiteY124" fmla="*/ 105630 h 3988997"/>
              <a:gd name="connsiteX125" fmla="*/ 2786166 w 3628435"/>
              <a:gd name="connsiteY125" fmla="*/ 141349 h 3988997"/>
              <a:gd name="connsiteX126" fmla="*/ 2629003 w 3628435"/>
              <a:gd name="connsiteY126" fmla="*/ 512824 h 3988997"/>
              <a:gd name="connsiteX127" fmla="*/ 2398022 w 3628435"/>
              <a:gd name="connsiteY127" fmla="*/ 893824 h 3988997"/>
              <a:gd name="connsiteX128" fmla="*/ 2262291 w 3628435"/>
              <a:gd name="connsiteY128" fmla="*/ 967643 h 3988997"/>
              <a:gd name="connsiteX129" fmla="*/ 2231334 w 3628435"/>
              <a:gd name="connsiteY129" fmla="*/ 1084325 h 3988997"/>
              <a:gd name="connsiteX130" fmla="*/ 2050359 w 3628435"/>
              <a:gd name="connsiteY130" fmla="*/ 1174813 h 3988997"/>
              <a:gd name="connsiteX131" fmla="*/ 1976540 w 3628435"/>
              <a:gd name="connsiteY131" fmla="*/ 1208148 h 3988997"/>
              <a:gd name="connsiteX132" fmla="*/ 1926534 w 3628435"/>
              <a:gd name="connsiteY132" fmla="*/ 1241488 h 3988997"/>
              <a:gd name="connsiteX133" fmla="*/ 1874146 w 3628435"/>
              <a:gd name="connsiteY133" fmla="*/ 1265298 h 3988997"/>
              <a:gd name="connsiteX134" fmla="*/ 1871765 w 3628435"/>
              <a:gd name="connsiteY134" fmla="*/ 1310542 h 3988997"/>
              <a:gd name="connsiteX135" fmla="*/ 1828902 w 3628435"/>
              <a:gd name="connsiteY135" fmla="*/ 1360548 h 3988997"/>
              <a:gd name="connsiteX136" fmla="*/ 1786040 w 3628435"/>
              <a:gd name="connsiteY136" fmla="*/ 1343880 h 3988997"/>
              <a:gd name="connsiteX137" fmla="*/ 1731271 w 3628435"/>
              <a:gd name="connsiteY137" fmla="*/ 1343880 h 3988997"/>
              <a:gd name="connsiteX138" fmla="*/ 1712221 w 3628435"/>
              <a:gd name="connsiteY138" fmla="*/ 1329592 h 3988997"/>
              <a:gd name="connsiteX139" fmla="*/ 1678883 w 3628435"/>
              <a:gd name="connsiteY139" fmla="*/ 1334355 h 3988997"/>
              <a:gd name="connsiteX140" fmla="*/ 1676502 w 3628435"/>
              <a:gd name="connsiteY140" fmla="*/ 1351023 h 3988997"/>
              <a:gd name="connsiteX141" fmla="*/ 1690790 w 3628435"/>
              <a:gd name="connsiteY141" fmla="*/ 1393886 h 3988997"/>
              <a:gd name="connsiteX142" fmla="*/ 1636021 w 3628435"/>
              <a:gd name="connsiteY142" fmla="*/ 1362930 h 3988997"/>
              <a:gd name="connsiteX143" fmla="*/ 1616971 w 3628435"/>
              <a:gd name="connsiteY143" fmla="*/ 1372455 h 3988997"/>
              <a:gd name="connsiteX144" fmla="*/ 1583633 w 3628435"/>
              <a:gd name="connsiteY144" fmla="*/ 1360548 h 3988997"/>
              <a:gd name="connsiteX145" fmla="*/ 1550296 w 3628435"/>
              <a:gd name="connsiteY145" fmla="*/ 1367692 h 3988997"/>
              <a:gd name="connsiteX146" fmla="*/ 1521721 w 3628435"/>
              <a:gd name="connsiteY146" fmla="*/ 1348642 h 3988997"/>
              <a:gd name="connsiteX147" fmla="*/ 1495527 w 3628435"/>
              <a:gd name="connsiteY147" fmla="*/ 1312923 h 3988997"/>
              <a:gd name="connsiteX148" fmla="*/ 1457427 w 3628435"/>
              <a:gd name="connsiteY148" fmla="*/ 1339117 h 3988997"/>
              <a:gd name="connsiteX149" fmla="*/ 1402658 w 3628435"/>
              <a:gd name="connsiteY149" fmla="*/ 1317686 h 3988997"/>
              <a:gd name="connsiteX150" fmla="*/ 1376465 w 3628435"/>
              <a:gd name="connsiteY150" fmla="*/ 1305780 h 3988997"/>
              <a:gd name="connsiteX151" fmla="*/ 1347890 w 3628435"/>
              <a:gd name="connsiteY151" fmla="*/ 1279587 h 3988997"/>
              <a:gd name="connsiteX152" fmla="*/ 1312171 w 3628435"/>
              <a:gd name="connsiteY152" fmla="*/ 1312923 h 3988997"/>
              <a:gd name="connsiteX153" fmla="*/ 1281215 w 3628435"/>
              <a:gd name="connsiteY153" fmla="*/ 1305780 h 3988997"/>
              <a:gd name="connsiteX154" fmla="*/ 1231208 w 3628435"/>
              <a:gd name="connsiteY154" fmla="*/ 1315305 h 3988997"/>
              <a:gd name="connsiteX155" fmla="*/ 1190727 w 3628435"/>
              <a:gd name="connsiteY155" fmla="*/ 1303398 h 3988997"/>
              <a:gd name="connsiteX156" fmla="*/ 1159771 w 3628435"/>
              <a:gd name="connsiteY156" fmla="*/ 1272442 h 3988997"/>
              <a:gd name="connsiteX157" fmla="*/ 1038327 w 3628435"/>
              <a:gd name="connsiteY157" fmla="*/ 1279586 h 3988997"/>
              <a:gd name="connsiteX158" fmla="*/ 985940 w 3628435"/>
              <a:gd name="connsiteY158" fmla="*/ 1260536 h 3988997"/>
              <a:gd name="connsiteX159" fmla="*/ 924027 w 3628435"/>
              <a:gd name="connsiteY159" fmla="*/ 1286730 h 3988997"/>
              <a:gd name="connsiteX160" fmla="*/ 871640 w 3628435"/>
              <a:gd name="connsiteY160" fmla="*/ 1272442 h 3988997"/>
              <a:gd name="connsiteX161" fmla="*/ 816871 w 3628435"/>
              <a:gd name="connsiteY161" fmla="*/ 1277205 h 3988997"/>
              <a:gd name="connsiteX162" fmla="*/ 804965 w 3628435"/>
              <a:gd name="connsiteY162" fmla="*/ 1298636 h 3988997"/>
              <a:gd name="connsiteX163" fmla="*/ 788296 w 3628435"/>
              <a:gd name="connsiteY163" fmla="*/ 1308161 h 3988997"/>
              <a:gd name="connsiteX164" fmla="*/ 771627 w 3628435"/>
              <a:gd name="connsiteY164" fmla="*/ 1293873 h 3988997"/>
              <a:gd name="connsiteX165" fmla="*/ 781152 w 3628435"/>
              <a:gd name="connsiteY165" fmla="*/ 1279586 h 3988997"/>
              <a:gd name="connsiteX166" fmla="*/ 754958 w 3628435"/>
              <a:gd name="connsiteY166" fmla="*/ 1243867 h 3988997"/>
              <a:gd name="connsiteX167" fmla="*/ 783533 w 3628435"/>
              <a:gd name="connsiteY167" fmla="*/ 1212911 h 3988997"/>
              <a:gd name="connsiteX168" fmla="*/ 747815 w 3628435"/>
              <a:gd name="connsiteY168" fmla="*/ 1215292 h 3988997"/>
              <a:gd name="connsiteX169" fmla="*/ 726383 w 3628435"/>
              <a:gd name="connsiteY169" fmla="*/ 1253392 h 3988997"/>
              <a:gd name="connsiteX170" fmla="*/ 728765 w 3628435"/>
              <a:gd name="connsiteY170" fmla="*/ 1298636 h 3988997"/>
              <a:gd name="connsiteX171" fmla="*/ 709715 w 3628435"/>
              <a:gd name="connsiteY171" fmla="*/ 1303398 h 3988997"/>
              <a:gd name="connsiteX172" fmla="*/ 688283 w 3628435"/>
              <a:gd name="connsiteY172" fmla="*/ 1274823 h 3988997"/>
              <a:gd name="connsiteX173" fmla="*/ 671615 w 3628435"/>
              <a:gd name="connsiteY173" fmla="*/ 1324830 h 3988997"/>
              <a:gd name="connsiteX174" fmla="*/ 643040 w 3628435"/>
              <a:gd name="connsiteY174" fmla="*/ 1324830 h 3988997"/>
              <a:gd name="connsiteX175" fmla="*/ 635896 w 3628435"/>
              <a:gd name="connsiteY175" fmla="*/ 1291492 h 3988997"/>
              <a:gd name="connsiteX176" fmla="*/ 614465 w 3628435"/>
              <a:gd name="connsiteY176" fmla="*/ 1305780 h 3988997"/>
              <a:gd name="connsiteX177" fmla="*/ 602558 w 3628435"/>
              <a:gd name="connsiteY177" fmla="*/ 1339117 h 3988997"/>
              <a:gd name="connsiteX178" fmla="*/ 562077 w 3628435"/>
              <a:gd name="connsiteY178" fmla="*/ 1336736 h 3988997"/>
              <a:gd name="connsiteX179" fmla="*/ 552552 w 3628435"/>
              <a:gd name="connsiteY179" fmla="*/ 1351023 h 3988997"/>
              <a:gd name="connsiteX180" fmla="*/ 543027 w 3628435"/>
              <a:gd name="connsiteY180" fmla="*/ 1401030 h 3988997"/>
              <a:gd name="connsiteX181" fmla="*/ 516833 w 3628435"/>
              <a:gd name="connsiteY181" fmla="*/ 1470086 h 3988997"/>
              <a:gd name="connsiteX182" fmla="*/ 478733 w 3628435"/>
              <a:gd name="connsiteY182" fmla="*/ 1484373 h 3988997"/>
              <a:gd name="connsiteX183" fmla="*/ 457302 w 3628435"/>
              <a:gd name="connsiteY183" fmla="*/ 1508186 h 3988997"/>
              <a:gd name="connsiteX184" fmla="*/ 443015 w 3628435"/>
              <a:gd name="connsiteY184" fmla="*/ 1520092 h 3988997"/>
              <a:gd name="connsiteX185" fmla="*/ 407296 w 3628435"/>
              <a:gd name="connsiteY185" fmla="*/ 1501042 h 3988997"/>
              <a:gd name="connsiteX186" fmla="*/ 388247 w 3628435"/>
              <a:gd name="connsiteY186" fmla="*/ 1508188 h 3988997"/>
              <a:gd name="connsiteX187" fmla="*/ 362052 w 3628435"/>
              <a:gd name="connsiteY187" fmla="*/ 1529617 h 3988997"/>
              <a:gd name="connsiteX188" fmla="*/ 359671 w 3628435"/>
              <a:gd name="connsiteY188" fmla="*/ 1548667 h 3988997"/>
              <a:gd name="connsiteX189" fmla="*/ 378721 w 3628435"/>
              <a:gd name="connsiteY189" fmla="*/ 1603436 h 3988997"/>
              <a:gd name="connsiteX190" fmla="*/ 381102 w 3628435"/>
              <a:gd name="connsiteY190" fmla="*/ 1624867 h 3988997"/>
              <a:gd name="connsiteX191" fmla="*/ 350146 w 3628435"/>
              <a:gd name="connsiteY191" fmla="*/ 1634392 h 3988997"/>
              <a:gd name="connsiteX192" fmla="*/ 352527 w 3628435"/>
              <a:gd name="connsiteY192" fmla="*/ 1646298 h 3988997"/>
              <a:gd name="connsiteX193" fmla="*/ 385865 w 3628435"/>
              <a:gd name="connsiteY193" fmla="*/ 1658205 h 3988997"/>
              <a:gd name="connsiteX194" fmla="*/ 390628 w 3628435"/>
              <a:gd name="connsiteY194" fmla="*/ 1672970 h 3988997"/>
              <a:gd name="connsiteX195" fmla="*/ 369196 w 3628435"/>
              <a:gd name="connsiteY195" fmla="*/ 1674873 h 3988997"/>
              <a:gd name="connsiteX196" fmla="*/ 326333 w 3628435"/>
              <a:gd name="connsiteY196" fmla="*/ 1724880 h 3988997"/>
              <a:gd name="connsiteX197" fmla="*/ 362052 w 3628435"/>
              <a:gd name="connsiteY197" fmla="*/ 1841561 h 3988997"/>
              <a:gd name="connsiteX198" fmla="*/ 393008 w 3628435"/>
              <a:gd name="connsiteY198" fmla="*/ 1891567 h 3988997"/>
              <a:gd name="connsiteX199" fmla="*/ 378721 w 3628435"/>
              <a:gd name="connsiteY199" fmla="*/ 1984436 h 3988997"/>
              <a:gd name="connsiteX200" fmla="*/ 381102 w 3628435"/>
              <a:gd name="connsiteY200" fmla="*/ 2291617 h 3988997"/>
              <a:gd name="connsiteX201" fmla="*/ 383483 w 3628435"/>
              <a:gd name="connsiteY201" fmla="*/ 2410682 h 3988997"/>
              <a:gd name="connsiteX202" fmla="*/ 416821 w 3628435"/>
              <a:gd name="connsiteY202" fmla="*/ 2505929 h 3988997"/>
              <a:gd name="connsiteX203" fmla="*/ 421583 w 3628435"/>
              <a:gd name="connsiteY203" fmla="*/ 2555936 h 3988997"/>
              <a:gd name="connsiteX204" fmla="*/ 450158 w 3628435"/>
              <a:gd name="connsiteY204" fmla="*/ 2605942 h 3988997"/>
              <a:gd name="connsiteX205" fmla="*/ 459684 w 3628435"/>
              <a:gd name="connsiteY205" fmla="*/ 2701194 h 3988997"/>
              <a:gd name="connsiteX206" fmla="*/ 352529 w 3628435"/>
              <a:gd name="connsiteY206" fmla="*/ 2929794 h 3988997"/>
              <a:gd name="connsiteX207" fmla="*/ 292996 w 3628435"/>
              <a:gd name="connsiteY207" fmla="*/ 2986942 h 3988997"/>
              <a:gd name="connsiteX208" fmla="*/ 185841 w 3628435"/>
              <a:gd name="connsiteY208" fmla="*/ 3029806 h 3988997"/>
              <a:gd name="connsiteX209" fmla="*/ 154885 w 3628435"/>
              <a:gd name="connsiteY209" fmla="*/ 3056000 h 3988997"/>
              <a:gd name="connsiteX210" fmla="*/ 116785 w 3628435"/>
              <a:gd name="connsiteY210" fmla="*/ 3086957 h 3988997"/>
              <a:gd name="connsiteX211" fmla="*/ 28678 w 3628435"/>
              <a:gd name="connsiteY211" fmla="*/ 3232213 h 3988997"/>
              <a:gd name="connsiteX212" fmla="*/ 103 w 3628435"/>
              <a:gd name="connsiteY212" fmla="*/ 3325082 h 3988997"/>
              <a:gd name="connsiteX213" fmla="*/ 31060 w 3628435"/>
              <a:gd name="connsiteY213" fmla="*/ 3344132 h 3988997"/>
              <a:gd name="connsiteX214" fmla="*/ 138217 w 3628435"/>
              <a:gd name="connsiteY214" fmla="*/ 3336988 h 3988997"/>
              <a:gd name="connsiteX215" fmla="*/ 204891 w 3628435"/>
              <a:gd name="connsiteY215" fmla="*/ 3356038 h 3988997"/>
              <a:gd name="connsiteX216" fmla="*/ 285853 w 3628435"/>
              <a:gd name="connsiteY216" fmla="*/ 3363182 h 3988997"/>
              <a:gd name="connsiteX217" fmla="*/ 316810 w 3628435"/>
              <a:gd name="connsiteY217" fmla="*/ 3363182 h 3988997"/>
              <a:gd name="connsiteX218" fmla="*/ 326335 w 3628435"/>
              <a:gd name="connsiteY218" fmla="*/ 3398900 h 3988997"/>
              <a:gd name="connsiteX219" fmla="*/ 345384 w 3628435"/>
              <a:gd name="connsiteY219" fmla="*/ 3487007 h 3988997"/>
              <a:gd name="connsiteX220" fmla="*/ 338241 w 3628435"/>
              <a:gd name="connsiteY220" fmla="*/ 3537013 h 3988997"/>
              <a:gd name="connsiteX221" fmla="*/ 331097 w 3628435"/>
              <a:gd name="connsiteY221" fmla="*/ 3560825 h 3988997"/>
              <a:gd name="connsiteX222" fmla="*/ 333479 w 3628435"/>
              <a:gd name="connsiteY222" fmla="*/ 3601307 h 3988997"/>
              <a:gd name="connsiteX223" fmla="*/ 541124 w 3628435"/>
              <a:gd name="connsiteY223" fmla="*/ 3903249 h 3988997"/>
              <a:gd name="connsiteX0" fmla="*/ 556364 w 3628435"/>
              <a:gd name="connsiteY0" fmla="*/ 3907059 h 3988997"/>
              <a:gd name="connsiteX1" fmla="*/ 666854 w 3628435"/>
              <a:gd name="connsiteY1" fmla="*/ 3937539 h 3988997"/>
              <a:gd name="connsiteX2" fmla="*/ 697334 w 3628435"/>
              <a:gd name="connsiteY2" fmla="*/ 3922299 h 3988997"/>
              <a:gd name="connsiteX3" fmla="*/ 758294 w 3628435"/>
              <a:gd name="connsiteY3" fmla="*/ 3865149 h 3988997"/>
              <a:gd name="connsiteX4" fmla="*/ 788774 w 3628435"/>
              <a:gd name="connsiteY4" fmla="*/ 3853719 h 3988997"/>
              <a:gd name="connsiteX5" fmla="*/ 819254 w 3628435"/>
              <a:gd name="connsiteY5" fmla="*/ 3975639 h 3988997"/>
              <a:gd name="connsiteX6" fmla="*/ 899264 w 3628435"/>
              <a:gd name="connsiteY6" fmla="*/ 3983259 h 3988997"/>
              <a:gd name="connsiteX7" fmla="*/ 944984 w 3628435"/>
              <a:gd name="connsiteY7" fmla="*/ 3952779 h 3988997"/>
              <a:gd name="connsiteX8" fmla="*/ 979274 w 3628435"/>
              <a:gd name="connsiteY8" fmla="*/ 3941349 h 3988997"/>
              <a:gd name="connsiteX9" fmla="*/ 1036424 w 3628435"/>
              <a:gd name="connsiteY9" fmla="*/ 3956589 h 3988997"/>
              <a:gd name="connsiteX10" fmla="*/ 1070714 w 3628435"/>
              <a:gd name="connsiteY10" fmla="*/ 3922299 h 3988997"/>
              <a:gd name="connsiteX11" fmla="*/ 1101194 w 3628435"/>
              <a:gd name="connsiteY11" fmla="*/ 3861339 h 3988997"/>
              <a:gd name="connsiteX12" fmla="*/ 1112624 w 3628435"/>
              <a:gd name="connsiteY12" fmla="*/ 3834669 h 3988997"/>
              <a:gd name="connsiteX13" fmla="*/ 1127864 w 3628435"/>
              <a:gd name="connsiteY13" fmla="*/ 3769899 h 3988997"/>
              <a:gd name="connsiteX14" fmla="*/ 1177394 w 3628435"/>
              <a:gd name="connsiteY14" fmla="*/ 3701319 h 3988997"/>
              <a:gd name="connsiteX15" fmla="*/ 1230734 w 3628435"/>
              <a:gd name="connsiteY15" fmla="*/ 3686079 h 3988997"/>
              <a:gd name="connsiteX16" fmla="*/ 1261214 w 3628435"/>
              <a:gd name="connsiteY16" fmla="*/ 3682269 h 3988997"/>
              <a:gd name="connsiteX17" fmla="*/ 1306934 w 3628435"/>
              <a:gd name="connsiteY17" fmla="*/ 3689889 h 3988997"/>
              <a:gd name="connsiteX18" fmla="*/ 1390754 w 3628435"/>
              <a:gd name="connsiteY18" fmla="*/ 3697509 h 3988997"/>
              <a:gd name="connsiteX19" fmla="*/ 1413614 w 3628435"/>
              <a:gd name="connsiteY19" fmla="*/ 3705129 h 3988997"/>
              <a:gd name="connsiteX20" fmla="*/ 1451714 w 3628435"/>
              <a:gd name="connsiteY20" fmla="*/ 3686079 h 3988997"/>
              <a:gd name="connsiteX21" fmla="*/ 1501244 w 3628435"/>
              <a:gd name="connsiteY21" fmla="*/ 3670839 h 3988997"/>
              <a:gd name="connsiteX22" fmla="*/ 1550774 w 3628435"/>
              <a:gd name="connsiteY22" fmla="*/ 3667029 h 3988997"/>
              <a:gd name="connsiteX23" fmla="*/ 1585064 w 3628435"/>
              <a:gd name="connsiteY23" fmla="*/ 3659409 h 3988997"/>
              <a:gd name="connsiteX24" fmla="*/ 1634594 w 3628435"/>
              <a:gd name="connsiteY24" fmla="*/ 3617499 h 3988997"/>
              <a:gd name="connsiteX25" fmla="*/ 1668884 w 3628435"/>
              <a:gd name="connsiteY25" fmla="*/ 3571779 h 3988997"/>
              <a:gd name="connsiteX26" fmla="*/ 1661264 w 3628435"/>
              <a:gd name="connsiteY26" fmla="*/ 3537489 h 3988997"/>
              <a:gd name="connsiteX27" fmla="*/ 1767944 w 3628435"/>
              <a:gd name="connsiteY27" fmla="*/ 3461289 h 3988997"/>
              <a:gd name="connsiteX28" fmla="*/ 1836524 w 3628435"/>
              <a:gd name="connsiteY28" fmla="*/ 3426999 h 3988997"/>
              <a:gd name="connsiteX29" fmla="*/ 1912724 w 3628435"/>
              <a:gd name="connsiteY29" fmla="*/ 3404139 h 3988997"/>
              <a:gd name="connsiteX30" fmla="*/ 1958444 w 3628435"/>
              <a:gd name="connsiteY30" fmla="*/ 3366039 h 3988997"/>
              <a:gd name="connsiteX31" fmla="*/ 2042264 w 3628435"/>
              <a:gd name="connsiteY31" fmla="*/ 3339369 h 3988997"/>
              <a:gd name="connsiteX32" fmla="*/ 2099414 w 3628435"/>
              <a:gd name="connsiteY32" fmla="*/ 3331749 h 3988997"/>
              <a:gd name="connsiteX33" fmla="*/ 2118464 w 3628435"/>
              <a:gd name="connsiteY33" fmla="*/ 3320319 h 3988997"/>
              <a:gd name="connsiteX34" fmla="*/ 2118464 w 3628435"/>
              <a:gd name="connsiteY34" fmla="*/ 3293649 h 3988997"/>
              <a:gd name="connsiteX35" fmla="*/ 2156564 w 3628435"/>
              <a:gd name="connsiteY35" fmla="*/ 3266979 h 3988997"/>
              <a:gd name="connsiteX36" fmla="*/ 2236574 w 3628435"/>
              <a:gd name="connsiteY36" fmla="*/ 3263169 h 3988997"/>
              <a:gd name="connsiteX37" fmla="*/ 2274674 w 3628435"/>
              <a:gd name="connsiteY37" fmla="*/ 3244119 h 3988997"/>
              <a:gd name="connsiteX38" fmla="*/ 2259434 w 3628435"/>
              <a:gd name="connsiteY38" fmla="*/ 3198399 h 3988997"/>
              <a:gd name="connsiteX39" fmla="*/ 2270864 w 3628435"/>
              <a:gd name="connsiteY39" fmla="*/ 3156489 h 3988997"/>
              <a:gd name="connsiteX40" fmla="*/ 2236574 w 3628435"/>
              <a:gd name="connsiteY40" fmla="*/ 3106959 h 3988997"/>
              <a:gd name="connsiteX41" fmla="*/ 2221334 w 3628435"/>
              <a:gd name="connsiteY41" fmla="*/ 3045999 h 3988997"/>
              <a:gd name="connsiteX42" fmla="*/ 2221334 w 3628435"/>
              <a:gd name="connsiteY42" fmla="*/ 2992659 h 3988997"/>
              <a:gd name="connsiteX43" fmla="*/ 2259434 w 3628435"/>
              <a:gd name="connsiteY43" fmla="*/ 2920269 h 3988997"/>
              <a:gd name="connsiteX44" fmla="*/ 2343254 w 3628435"/>
              <a:gd name="connsiteY44" fmla="*/ 2905029 h 3988997"/>
              <a:gd name="connsiteX45" fmla="*/ 2354684 w 3628435"/>
              <a:gd name="connsiteY45" fmla="*/ 2882169 h 3988997"/>
              <a:gd name="connsiteX46" fmla="*/ 2320394 w 3628435"/>
              <a:gd name="connsiteY46" fmla="*/ 2878359 h 3988997"/>
              <a:gd name="connsiteX47" fmla="*/ 2305154 w 3628435"/>
              <a:gd name="connsiteY47" fmla="*/ 2847879 h 3988997"/>
              <a:gd name="connsiteX48" fmla="*/ 2282294 w 3628435"/>
              <a:gd name="connsiteY48" fmla="*/ 2836449 h 3988997"/>
              <a:gd name="connsiteX49" fmla="*/ 2343254 w 3628435"/>
              <a:gd name="connsiteY49" fmla="*/ 2805969 h 3988997"/>
              <a:gd name="connsiteX50" fmla="*/ 2373734 w 3628435"/>
              <a:gd name="connsiteY50" fmla="*/ 2794539 h 3988997"/>
              <a:gd name="connsiteX51" fmla="*/ 2404214 w 3628435"/>
              <a:gd name="connsiteY51" fmla="*/ 2794539 h 3988997"/>
              <a:gd name="connsiteX52" fmla="*/ 2415644 w 3628435"/>
              <a:gd name="connsiteY52" fmla="*/ 2809779 h 3988997"/>
              <a:gd name="connsiteX53" fmla="*/ 2434694 w 3628435"/>
              <a:gd name="connsiteY53" fmla="*/ 2775489 h 3988997"/>
              <a:gd name="connsiteX54" fmla="*/ 2411834 w 3628435"/>
              <a:gd name="connsiteY54" fmla="*/ 2733579 h 3988997"/>
              <a:gd name="connsiteX55" fmla="*/ 2392784 w 3628435"/>
              <a:gd name="connsiteY55" fmla="*/ 2611659 h 3988997"/>
              <a:gd name="connsiteX56" fmla="*/ 2366114 w 3628435"/>
              <a:gd name="connsiteY56" fmla="*/ 2535459 h 3988997"/>
              <a:gd name="connsiteX57" fmla="*/ 2350874 w 3628435"/>
              <a:gd name="connsiteY57" fmla="*/ 2478309 h 3988997"/>
              <a:gd name="connsiteX58" fmla="*/ 2320394 w 3628435"/>
              <a:gd name="connsiteY58" fmla="*/ 2417349 h 3988997"/>
              <a:gd name="connsiteX59" fmla="*/ 2301344 w 3628435"/>
              <a:gd name="connsiteY59" fmla="*/ 2371629 h 3988997"/>
              <a:gd name="connsiteX60" fmla="*/ 2308964 w 3628435"/>
              <a:gd name="connsiteY60" fmla="*/ 2283999 h 3988997"/>
              <a:gd name="connsiteX61" fmla="*/ 2312774 w 3628435"/>
              <a:gd name="connsiteY61" fmla="*/ 2272569 h 3988997"/>
              <a:gd name="connsiteX62" fmla="*/ 2297534 w 3628435"/>
              <a:gd name="connsiteY62" fmla="*/ 2257329 h 3988997"/>
              <a:gd name="connsiteX63" fmla="*/ 2293724 w 3628435"/>
              <a:gd name="connsiteY63" fmla="*/ 2169699 h 3988997"/>
              <a:gd name="connsiteX64" fmla="*/ 2293724 w 3628435"/>
              <a:gd name="connsiteY64" fmla="*/ 2146839 h 3988997"/>
              <a:gd name="connsiteX65" fmla="*/ 2331824 w 3628435"/>
              <a:gd name="connsiteY65" fmla="*/ 2093499 h 3988997"/>
              <a:gd name="connsiteX66" fmla="*/ 2308964 w 3628435"/>
              <a:gd name="connsiteY66" fmla="*/ 2066829 h 3988997"/>
              <a:gd name="connsiteX67" fmla="*/ 2267054 w 3628435"/>
              <a:gd name="connsiteY67" fmla="*/ 2063019 h 3988997"/>
              <a:gd name="connsiteX68" fmla="*/ 2240384 w 3628435"/>
              <a:gd name="connsiteY68" fmla="*/ 2059209 h 3988997"/>
              <a:gd name="connsiteX69" fmla="*/ 2171804 w 3628435"/>
              <a:gd name="connsiteY69" fmla="*/ 2055399 h 3988997"/>
              <a:gd name="connsiteX70" fmla="*/ 2137514 w 3628435"/>
              <a:gd name="connsiteY70" fmla="*/ 2021109 h 3988997"/>
              <a:gd name="connsiteX71" fmla="*/ 2183234 w 3628435"/>
              <a:gd name="connsiteY71" fmla="*/ 1971579 h 3988997"/>
              <a:gd name="connsiteX72" fmla="*/ 2244194 w 3628435"/>
              <a:gd name="connsiteY72" fmla="*/ 1956339 h 3988997"/>
              <a:gd name="connsiteX73" fmla="*/ 2305154 w 3628435"/>
              <a:gd name="connsiteY73" fmla="*/ 1960149 h 3988997"/>
              <a:gd name="connsiteX74" fmla="*/ 2354684 w 3628435"/>
              <a:gd name="connsiteY74" fmla="*/ 1922049 h 3988997"/>
              <a:gd name="connsiteX75" fmla="*/ 2396594 w 3628435"/>
              <a:gd name="connsiteY75" fmla="*/ 1922049 h 3988997"/>
              <a:gd name="connsiteX76" fmla="*/ 2438504 w 3628435"/>
              <a:gd name="connsiteY76" fmla="*/ 1914429 h 3988997"/>
              <a:gd name="connsiteX77" fmla="*/ 2545184 w 3628435"/>
              <a:gd name="connsiteY77" fmla="*/ 1880139 h 3988997"/>
              <a:gd name="connsiteX78" fmla="*/ 2617574 w 3628435"/>
              <a:gd name="connsiteY78" fmla="*/ 1857279 h 3988997"/>
              <a:gd name="connsiteX79" fmla="*/ 2674724 w 3628435"/>
              <a:gd name="connsiteY79" fmla="*/ 1834419 h 3988997"/>
              <a:gd name="connsiteX80" fmla="*/ 2731874 w 3628435"/>
              <a:gd name="connsiteY80" fmla="*/ 1815369 h 3988997"/>
              <a:gd name="connsiteX81" fmla="*/ 2750924 w 3628435"/>
              <a:gd name="connsiteY81" fmla="*/ 1861089 h 3988997"/>
              <a:gd name="connsiteX82" fmla="*/ 2785214 w 3628435"/>
              <a:gd name="connsiteY82" fmla="*/ 1902999 h 3988997"/>
              <a:gd name="connsiteX83" fmla="*/ 2846174 w 3628435"/>
              <a:gd name="connsiteY83" fmla="*/ 1887759 h 3988997"/>
              <a:gd name="connsiteX84" fmla="*/ 2884274 w 3628435"/>
              <a:gd name="connsiteY84" fmla="*/ 1872519 h 3988997"/>
              <a:gd name="connsiteX85" fmla="*/ 2914754 w 3628435"/>
              <a:gd name="connsiteY85" fmla="*/ 1880139 h 3988997"/>
              <a:gd name="connsiteX86" fmla="*/ 2964284 w 3628435"/>
              <a:gd name="connsiteY86" fmla="*/ 1914429 h 3988997"/>
              <a:gd name="connsiteX87" fmla="*/ 2998574 w 3628435"/>
              <a:gd name="connsiteY87" fmla="*/ 1895379 h 3988997"/>
              <a:gd name="connsiteX88" fmla="*/ 2998574 w 3628435"/>
              <a:gd name="connsiteY88" fmla="*/ 1868709 h 3988997"/>
              <a:gd name="connsiteX89" fmla="*/ 3013814 w 3628435"/>
              <a:gd name="connsiteY89" fmla="*/ 1830609 h 3988997"/>
              <a:gd name="connsiteX90" fmla="*/ 3010004 w 3628435"/>
              <a:gd name="connsiteY90" fmla="*/ 1769649 h 3988997"/>
              <a:gd name="connsiteX91" fmla="*/ 2952854 w 3628435"/>
              <a:gd name="connsiteY91" fmla="*/ 1754409 h 3988997"/>
              <a:gd name="connsiteX92" fmla="*/ 2910944 w 3628435"/>
              <a:gd name="connsiteY92" fmla="*/ 1750599 h 3988997"/>
              <a:gd name="connsiteX93" fmla="*/ 2907134 w 3628435"/>
              <a:gd name="connsiteY93" fmla="*/ 1708689 h 3988997"/>
              <a:gd name="connsiteX94" fmla="*/ 2929994 w 3628435"/>
              <a:gd name="connsiteY94" fmla="*/ 1628679 h 3988997"/>
              <a:gd name="connsiteX95" fmla="*/ 2960474 w 3628435"/>
              <a:gd name="connsiteY95" fmla="*/ 1582959 h 3988997"/>
              <a:gd name="connsiteX96" fmla="*/ 2979524 w 3628435"/>
              <a:gd name="connsiteY96" fmla="*/ 1529619 h 3988997"/>
              <a:gd name="connsiteX97" fmla="*/ 3002384 w 3628435"/>
              <a:gd name="connsiteY97" fmla="*/ 1468659 h 3988997"/>
              <a:gd name="connsiteX98" fmla="*/ 3029054 w 3628435"/>
              <a:gd name="connsiteY98" fmla="*/ 1384839 h 3988997"/>
              <a:gd name="connsiteX99" fmla="*/ 3029054 w 3628435"/>
              <a:gd name="connsiteY99" fmla="*/ 1342929 h 3988997"/>
              <a:gd name="connsiteX100" fmla="*/ 3048104 w 3628435"/>
              <a:gd name="connsiteY100" fmla="*/ 1278159 h 3988997"/>
              <a:gd name="connsiteX101" fmla="*/ 3067154 w 3628435"/>
              <a:gd name="connsiteY101" fmla="*/ 1217199 h 3988997"/>
              <a:gd name="connsiteX102" fmla="*/ 3074774 w 3628435"/>
              <a:gd name="connsiteY102" fmla="*/ 1171479 h 3988997"/>
              <a:gd name="connsiteX103" fmla="*/ 3109064 w 3628435"/>
              <a:gd name="connsiteY103" fmla="*/ 1121949 h 3988997"/>
              <a:gd name="connsiteX104" fmla="*/ 3112874 w 3628435"/>
              <a:gd name="connsiteY104" fmla="*/ 1087659 h 3988997"/>
              <a:gd name="connsiteX105" fmla="*/ 3128114 w 3628435"/>
              <a:gd name="connsiteY105" fmla="*/ 1057179 h 3988997"/>
              <a:gd name="connsiteX106" fmla="*/ 3128114 w 3628435"/>
              <a:gd name="connsiteY106" fmla="*/ 1019079 h 3988997"/>
              <a:gd name="connsiteX107" fmla="*/ 3135734 w 3628435"/>
              <a:gd name="connsiteY107" fmla="*/ 961929 h 3988997"/>
              <a:gd name="connsiteX108" fmla="*/ 3185264 w 3628435"/>
              <a:gd name="connsiteY108" fmla="*/ 961929 h 3988997"/>
              <a:gd name="connsiteX109" fmla="*/ 3242414 w 3628435"/>
              <a:gd name="connsiteY109" fmla="*/ 1015269 h 3988997"/>
              <a:gd name="connsiteX110" fmla="*/ 3330044 w 3628435"/>
              <a:gd name="connsiteY110" fmla="*/ 1049559 h 3988997"/>
              <a:gd name="connsiteX111" fmla="*/ 3391004 w 3628435"/>
              <a:gd name="connsiteY111" fmla="*/ 1064799 h 3988997"/>
              <a:gd name="connsiteX112" fmla="*/ 3429104 w 3628435"/>
              <a:gd name="connsiteY112" fmla="*/ 1080039 h 3988997"/>
              <a:gd name="connsiteX113" fmla="*/ 3467204 w 3628435"/>
              <a:gd name="connsiteY113" fmla="*/ 1076229 h 3988997"/>
              <a:gd name="connsiteX114" fmla="*/ 3509114 w 3628435"/>
              <a:gd name="connsiteY114" fmla="*/ 1068609 h 3988997"/>
              <a:gd name="connsiteX115" fmla="*/ 3562454 w 3628435"/>
              <a:gd name="connsiteY115" fmla="*/ 1068609 h 3988997"/>
              <a:gd name="connsiteX116" fmla="*/ 3604364 w 3628435"/>
              <a:gd name="connsiteY116" fmla="*/ 1076229 h 3988997"/>
              <a:gd name="connsiteX117" fmla="*/ 3598172 w 3628435"/>
              <a:gd name="connsiteY117" fmla="*/ 639032 h 3988997"/>
              <a:gd name="connsiteX118" fmla="*/ 3600552 w 3628435"/>
              <a:gd name="connsiteY118" fmla="*/ 142142 h 3988997"/>
              <a:gd name="connsiteX119" fmla="*/ 3598172 w 3628435"/>
              <a:gd name="connsiteY119" fmla="*/ 10382 h 3988997"/>
              <a:gd name="connsiteX120" fmla="*/ 3200503 w 3628435"/>
              <a:gd name="connsiteY120" fmla="*/ 7999 h 3988997"/>
              <a:gd name="connsiteX121" fmla="*/ 2932374 w 3628435"/>
              <a:gd name="connsiteY121" fmla="*/ 2762 h 3988997"/>
              <a:gd name="connsiteX122" fmla="*/ 2859984 w 3628435"/>
              <a:gd name="connsiteY122" fmla="*/ 50861 h 3988997"/>
              <a:gd name="connsiteX123" fmla="*/ 2812359 w 3628435"/>
              <a:gd name="connsiteY123" fmla="*/ 105630 h 3988997"/>
              <a:gd name="connsiteX124" fmla="*/ 2786166 w 3628435"/>
              <a:gd name="connsiteY124" fmla="*/ 141349 h 3988997"/>
              <a:gd name="connsiteX125" fmla="*/ 2629003 w 3628435"/>
              <a:gd name="connsiteY125" fmla="*/ 512824 h 3988997"/>
              <a:gd name="connsiteX126" fmla="*/ 2398022 w 3628435"/>
              <a:gd name="connsiteY126" fmla="*/ 893824 h 3988997"/>
              <a:gd name="connsiteX127" fmla="*/ 2262291 w 3628435"/>
              <a:gd name="connsiteY127" fmla="*/ 967643 h 3988997"/>
              <a:gd name="connsiteX128" fmla="*/ 2231334 w 3628435"/>
              <a:gd name="connsiteY128" fmla="*/ 1084325 h 3988997"/>
              <a:gd name="connsiteX129" fmla="*/ 2050359 w 3628435"/>
              <a:gd name="connsiteY129" fmla="*/ 1174813 h 3988997"/>
              <a:gd name="connsiteX130" fmla="*/ 1976540 w 3628435"/>
              <a:gd name="connsiteY130" fmla="*/ 1208148 h 3988997"/>
              <a:gd name="connsiteX131" fmla="*/ 1926534 w 3628435"/>
              <a:gd name="connsiteY131" fmla="*/ 1241488 h 3988997"/>
              <a:gd name="connsiteX132" fmla="*/ 1874146 w 3628435"/>
              <a:gd name="connsiteY132" fmla="*/ 1265298 h 3988997"/>
              <a:gd name="connsiteX133" fmla="*/ 1871765 w 3628435"/>
              <a:gd name="connsiteY133" fmla="*/ 1310542 h 3988997"/>
              <a:gd name="connsiteX134" fmla="*/ 1828902 w 3628435"/>
              <a:gd name="connsiteY134" fmla="*/ 1360548 h 3988997"/>
              <a:gd name="connsiteX135" fmla="*/ 1786040 w 3628435"/>
              <a:gd name="connsiteY135" fmla="*/ 1343880 h 3988997"/>
              <a:gd name="connsiteX136" fmla="*/ 1731271 w 3628435"/>
              <a:gd name="connsiteY136" fmla="*/ 1343880 h 3988997"/>
              <a:gd name="connsiteX137" fmla="*/ 1712221 w 3628435"/>
              <a:gd name="connsiteY137" fmla="*/ 1329592 h 3988997"/>
              <a:gd name="connsiteX138" fmla="*/ 1678883 w 3628435"/>
              <a:gd name="connsiteY138" fmla="*/ 1334355 h 3988997"/>
              <a:gd name="connsiteX139" fmla="*/ 1676502 w 3628435"/>
              <a:gd name="connsiteY139" fmla="*/ 1351023 h 3988997"/>
              <a:gd name="connsiteX140" fmla="*/ 1690790 w 3628435"/>
              <a:gd name="connsiteY140" fmla="*/ 1393886 h 3988997"/>
              <a:gd name="connsiteX141" fmla="*/ 1636021 w 3628435"/>
              <a:gd name="connsiteY141" fmla="*/ 1362930 h 3988997"/>
              <a:gd name="connsiteX142" fmla="*/ 1616971 w 3628435"/>
              <a:gd name="connsiteY142" fmla="*/ 1372455 h 3988997"/>
              <a:gd name="connsiteX143" fmla="*/ 1583633 w 3628435"/>
              <a:gd name="connsiteY143" fmla="*/ 1360548 h 3988997"/>
              <a:gd name="connsiteX144" fmla="*/ 1550296 w 3628435"/>
              <a:gd name="connsiteY144" fmla="*/ 1367692 h 3988997"/>
              <a:gd name="connsiteX145" fmla="*/ 1521721 w 3628435"/>
              <a:gd name="connsiteY145" fmla="*/ 1348642 h 3988997"/>
              <a:gd name="connsiteX146" fmla="*/ 1495527 w 3628435"/>
              <a:gd name="connsiteY146" fmla="*/ 1312923 h 3988997"/>
              <a:gd name="connsiteX147" fmla="*/ 1457427 w 3628435"/>
              <a:gd name="connsiteY147" fmla="*/ 1339117 h 3988997"/>
              <a:gd name="connsiteX148" fmla="*/ 1402658 w 3628435"/>
              <a:gd name="connsiteY148" fmla="*/ 1317686 h 3988997"/>
              <a:gd name="connsiteX149" fmla="*/ 1376465 w 3628435"/>
              <a:gd name="connsiteY149" fmla="*/ 1305780 h 3988997"/>
              <a:gd name="connsiteX150" fmla="*/ 1347890 w 3628435"/>
              <a:gd name="connsiteY150" fmla="*/ 1279587 h 3988997"/>
              <a:gd name="connsiteX151" fmla="*/ 1312171 w 3628435"/>
              <a:gd name="connsiteY151" fmla="*/ 1312923 h 3988997"/>
              <a:gd name="connsiteX152" fmla="*/ 1281215 w 3628435"/>
              <a:gd name="connsiteY152" fmla="*/ 1305780 h 3988997"/>
              <a:gd name="connsiteX153" fmla="*/ 1231208 w 3628435"/>
              <a:gd name="connsiteY153" fmla="*/ 1315305 h 3988997"/>
              <a:gd name="connsiteX154" fmla="*/ 1190727 w 3628435"/>
              <a:gd name="connsiteY154" fmla="*/ 1303398 h 3988997"/>
              <a:gd name="connsiteX155" fmla="*/ 1159771 w 3628435"/>
              <a:gd name="connsiteY155" fmla="*/ 1272442 h 3988997"/>
              <a:gd name="connsiteX156" fmla="*/ 1038327 w 3628435"/>
              <a:gd name="connsiteY156" fmla="*/ 1279586 h 3988997"/>
              <a:gd name="connsiteX157" fmla="*/ 985940 w 3628435"/>
              <a:gd name="connsiteY157" fmla="*/ 1260536 h 3988997"/>
              <a:gd name="connsiteX158" fmla="*/ 924027 w 3628435"/>
              <a:gd name="connsiteY158" fmla="*/ 1286730 h 3988997"/>
              <a:gd name="connsiteX159" fmla="*/ 871640 w 3628435"/>
              <a:gd name="connsiteY159" fmla="*/ 1272442 h 3988997"/>
              <a:gd name="connsiteX160" fmla="*/ 816871 w 3628435"/>
              <a:gd name="connsiteY160" fmla="*/ 1277205 h 3988997"/>
              <a:gd name="connsiteX161" fmla="*/ 804965 w 3628435"/>
              <a:gd name="connsiteY161" fmla="*/ 1298636 h 3988997"/>
              <a:gd name="connsiteX162" fmla="*/ 788296 w 3628435"/>
              <a:gd name="connsiteY162" fmla="*/ 1308161 h 3988997"/>
              <a:gd name="connsiteX163" fmla="*/ 771627 w 3628435"/>
              <a:gd name="connsiteY163" fmla="*/ 1293873 h 3988997"/>
              <a:gd name="connsiteX164" fmla="*/ 781152 w 3628435"/>
              <a:gd name="connsiteY164" fmla="*/ 1279586 h 3988997"/>
              <a:gd name="connsiteX165" fmla="*/ 754958 w 3628435"/>
              <a:gd name="connsiteY165" fmla="*/ 1243867 h 3988997"/>
              <a:gd name="connsiteX166" fmla="*/ 783533 w 3628435"/>
              <a:gd name="connsiteY166" fmla="*/ 1212911 h 3988997"/>
              <a:gd name="connsiteX167" fmla="*/ 747815 w 3628435"/>
              <a:gd name="connsiteY167" fmla="*/ 1215292 h 3988997"/>
              <a:gd name="connsiteX168" fmla="*/ 726383 w 3628435"/>
              <a:gd name="connsiteY168" fmla="*/ 1253392 h 3988997"/>
              <a:gd name="connsiteX169" fmla="*/ 728765 w 3628435"/>
              <a:gd name="connsiteY169" fmla="*/ 1298636 h 3988997"/>
              <a:gd name="connsiteX170" fmla="*/ 709715 w 3628435"/>
              <a:gd name="connsiteY170" fmla="*/ 1303398 h 3988997"/>
              <a:gd name="connsiteX171" fmla="*/ 688283 w 3628435"/>
              <a:gd name="connsiteY171" fmla="*/ 1274823 h 3988997"/>
              <a:gd name="connsiteX172" fmla="*/ 671615 w 3628435"/>
              <a:gd name="connsiteY172" fmla="*/ 1324830 h 3988997"/>
              <a:gd name="connsiteX173" fmla="*/ 643040 w 3628435"/>
              <a:gd name="connsiteY173" fmla="*/ 1324830 h 3988997"/>
              <a:gd name="connsiteX174" fmla="*/ 635896 w 3628435"/>
              <a:gd name="connsiteY174" fmla="*/ 1291492 h 3988997"/>
              <a:gd name="connsiteX175" fmla="*/ 614465 w 3628435"/>
              <a:gd name="connsiteY175" fmla="*/ 1305780 h 3988997"/>
              <a:gd name="connsiteX176" fmla="*/ 602558 w 3628435"/>
              <a:gd name="connsiteY176" fmla="*/ 1339117 h 3988997"/>
              <a:gd name="connsiteX177" fmla="*/ 562077 w 3628435"/>
              <a:gd name="connsiteY177" fmla="*/ 1336736 h 3988997"/>
              <a:gd name="connsiteX178" fmla="*/ 552552 w 3628435"/>
              <a:gd name="connsiteY178" fmla="*/ 1351023 h 3988997"/>
              <a:gd name="connsiteX179" fmla="*/ 543027 w 3628435"/>
              <a:gd name="connsiteY179" fmla="*/ 1401030 h 3988997"/>
              <a:gd name="connsiteX180" fmla="*/ 516833 w 3628435"/>
              <a:gd name="connsiteY180" fmla="*/ 1470086 h 3988997"/>
              <a:gd name="connsiteX181" fmla="*/ 478733 w 3628435"/>
              <a:gd name="connsiteY181" fmla="*/ 1484373 h 3988997"/>
              <a:gd name="connsiteX182" fmla="*/ 457302 w 3628435"/>
              <a:gd name="connsiteY182" fmla="*/ 1508186 h 3988997"/>
              <a:gd name="connsiteX183" fmla="*/ 443015 w 3628435"/>
              <a:gd name="connsiteY183" fmla="*/ 1520092 h 3988997"/>
              <a:gd name="connsiteX184" fmla="*/ 407296 w 3628435"/>
              <a:gd name="connsiteY184" fmla="*/ 1501042 h 3988997"/>
              <a:gd name="connsiteX185" fmla="*/ 388247 w 3628435"/>
              <a:gd name="connsiteY185" fmla="*/ 1508188 h 3988997"/>
              <a:gd name="connsiteX186" fmla="*/ 362052 w 3628435"/>
              <a:gd name="connsiteY186" fmla="*/ 1529617 h 3988997"/>
              <a:gd name="connsiteX187" fmla="*/ 359671 w 3628435"/>
              <a:gd name="connsiteY187" fmla="*/ 1548667 h 3988997"/>
              <a:gd name="connsiteX188" fmla="*/ 378721 w 3628435"/>
              <a:gd name="connsiteY188" fmla="*/ 1603436 h 3988997"/>
              <a:gd name="connsiteX189" fmla="*/ 381102 w 3628435"/>
              <a:gd name="connsiteY189" fmla="*/ 1624867 h 3988997"/>
              <a:gd name="connsiteX190" fmla="*/ 350146 w 3628435"/>
              <a:gd name="connsiteY190" fmla="*/ 1634392 h 3988997"/>
              <a:gd name="connsiteX191" fmla="*/ 352527 w 3628435"/>
              <a:gd name="connsiteY191" fmla="*/ 1646298 h 3988997"/>
              <a:gd name="connsiteX192" fmla="*/ 385865 w 3628435"/>
              <a:gd name="connsiteY192" fmla="*/ 1658205 h 3988997"/>
              <a:gd name="connsiteX193" fmla="*/ 390628 w 3628435"/>
              <a:gd name="connsiteY193" fmla="*/ 1672970 h 3988997"/>
              <a:gd name="connsiteX194" fmla="*/ 369196 w 3628435"/>
              <a:gd name="connsiteY194" fmla="*/ 1674873 h 3988997"/>
              <a:gd name="connsiteX195" fmla="*/ 326333 w 3628435"/>
              <a:gd name="connsiteY195" fmla="*/ 1724880 h 3988997"/>
              <a:gd name="connsiteX196" fmla="*/ 362052 w 3628435"/>
              <a:gd name="connsiteY196" fmla="*/ 1841561 h 3988997"/>
              <a:gd name="connsiteX197" fmla="*/ 393008 w 3628435"/>
              <a:gd name="connsiteY197" fmla="*/ 1891567 h 3988997"/>
              <a:gd name="connsiteX198" fmla="*/ 378721 w 3628435"/>
              <a:gd name="connsiteY198" fmla="*/ 1984436 h 3988997"/>
              <a:gd name="connsiteX199" fmla="*/ 381102 w 3628435"/>
              <a:gd name="connsiteY199" fmla="*/ 2291617 h 3988997"/>
              <a:gd name="connsiteX200" fmla="*/ 383483 w 3628435"/>
              <a:gd name="connsiteY200" fmla="*/ 2410682 h 3988997"/>
              <a:gd name="connsiteX201" fmla="*/ 416821 w 3628435"/>
              <a:gd name="connsiteY201" fmla="*/ 2505929 h 3988997"/>
              <a:gd name="connsiteX202" fmla="*/ 421583 w 3628435"/>
              <a:gd name="connsiteY202" fmla="*/ 2555936 h 3988997"/>
              <a:gd name="connsiteX203" fmla="*/ 450158 w 3628435"/>
              <a:gd name="connsiteY203" fmla="*/ 2605942 h 3988997"/>
              <a:gd name="connsiteX204" fmla="*/ 459684 w 3628435"/>
              <a:gd name="connsiteY204" fmla="*/ 2701194 h 3988997"/>
              <a:gd name="connsiteX205" fmla="*/ 352529 w 3628435"/>
              <a:gd name="connsiteY205" fmla="*/ 2929794 h 3988997"/>
              <a:gd name="connsiteX206" fmla="*/ 292996 w 3628435"/>
              <a:gd name="connsiteY206" fmla="*/ 2986942 h 3988997"/>
              <a:gd name="connsiteX207" fmla="*/ 185841 w 3628435"/>
              <a:gd name="connsiteY207" fmla="*/ 3029806 h 3988997"/>
              <a:gd name="connsiteX208" fmla="*/ 154885 w 3628435"/>
              <a:gd name="connsiteY208" fmla="*/ 3056000 h 3988997"/>
              <a:gd name="connsiteX209" fmla="*/ 116785 w 3628435"/>
              <a:gd name="connsiteY209" fmla="*/ 3086957 h 3988997"/>
              <a:gd name="connsiteX210" fmla="*/ 28678 w 3628435"/>
              <a:gd name="connsiteY210" fmla="*/ 3232213 h 3988997"/>
              <a:gd name="connsiteX211" fmla="*/ 103 w 3628435"/>
              <a:gd name="connsiteY211" fmla="*/ 3325082 h 3988997"/>
              <a:gd name="connsiteX212" fmla="*/ 31060 w 3628435"/>
              <a:gd name="connsiteY212" fmla="*/ 3344132 h 3988997"/>
              <a:gd name="connsiteX213" fmla="*/ 138217 w 3628435"/>
              <a:gd name="connsiteY213" fmla="*/ 3336988 h 3988997"/>
              <a:gd name="connsiteX214" fmla="*/ 204891 w 3628435"/>
              <a:gd name="connsiteY214" fmla="*/ 3356038 h 3988997"/>
              <a:gd name="connsiteX215" fmla="*/ 285853 w 3628435"/>
              <a:gd name="connsiteY215" fmla="*/ 3363182 h 3988997"/>
              <a:gd name="connsiteX216" fmla="*/ 316810 w 3628435"/>
              <a:gd name="connsiteY216" fmla="*/ 3363182 h 3988997"/>
              <a:gd name="connsiteX217" fmla="*/ 326335 w 3628435"/>
              <a:gd name="connsiteY217" fmla="*/ 3398900 h 3988997"/>
              <a:gd name="connsiteX218" fmla="*/ 345384 w 3628435"/>
              <a:gd name="connsiteY218" fmla="*/ 3487007 h 3988997"/>
              <a:gd name="connsiteX219" fmla="*/ 338241 w 3628435"/>
              <a:gd name="connsiteY219" fmla="*/ 3537013 h 3988997"/>
              <a:gd name="connsiteX220" fmla="*/ 331097 w 3628435"/>
              <a:gd name="connsiteY220" fmla="*/ 3560825 h 3988997"/>
              <a:gd name="connsiteX221" fmla="*/ 333479 w 3628435"/>
              <a:gd name="connsiteY221" fmla="*/ 3601307 h 3988997"/>
              <a:gd name="connsiteX222" fmla="*/ 541124 w 3628435"/>
              <a:gd name="connsiteY222" fmla="*/ 3903249 h 3988997"/>
              <a:gd name="connsiteX0" fmla="*/ 556364 w 3627400"/>
              <a:gd name="connsiteY0" fmla="*/ 3943848 h 4025786"/>
              <a:gd name="connsiteX1" fmla="*/ 666854 w 3627400"/>
              <a:gd name="connsiteY1" fmla="*/ 3974328 h 4025786"/>
              <a:gd name="connsiteX2" fmla="*/ 697334 w 3627400"/>
              <a:gd name="connsiteY2" fmla="*/ 3959088 h 4025786"/>
              <a:gd name="connsiteX3" fmla="*/ 758294 w 3627400"/>
              <a:gd name="connsiteY3" fmla="*/ 3901938 h 4025786"/>
              <a:gd name="connsiteX4" fmla="*/ 788774 w 3627400"/>
              <a:gd name="connsiteY4" fmla="*/ 3890508 h 4025786"/>
              <a:gd name="connsiteX5" fmla="*/ 819254 w 3627400"/>
              <a:gd name="connsiteY5" fmla="*/ 4012428 h 4025786"/>
              <a:gd name="connsiteX6" fmla="*/ 899264 w 3627400"/>
              <a:gd name="connsiteY6" fmla="*/ 4020048 h 4025786"/>
              <a:gd name="connsiteX7" fmla="*/ 944984 w 3627400"/>
              <a:gd name="connsiteY7" fmla="*/ 3989568 h 4025786"/>
              <a:gd name="connsiteX8" fmla="*/ 979274 w 3627400"/>
              <a:gd name="connsiteY8" fmla="*/ 3978138 h 4025786"/>
              <a:gd name="connsiteX9" fmla="*/ 1036424 w 3627400"/>
              <a:gd name="connsiteY9" fmla="*/ 3993378 h 4025786"/>
              <a:gd name="connsiteX10" fmla="*/ 1070714 w 3627400"/>
              <a:gd name="connsiteY10" fmla="*/ 3959088 h 4025786"/>
              <a:gd name="connsiteX11" fmla="*/ 1101194 w 3627400"/>
              <a:gd name="connsiteY11" fmla="*/ 3898128 h 4025786"/>
              <a:gd name="connsiteX12" fmla="*/ 1112624 w 3627400"/>
              <a:gd name="connsiteY12" fmla="*/ 3871458 h 4025786"/>
              <a:gd name="connsiteX13" fmla="*/ 1127864 w 3627400"/>
              <a:gd name="connsiteY13" fmla="*/ 3806688 h 4025786"/>
              <a:gd name="connsiteX14" fmla="*/ 1177394 w 3627400"/>
              <a:gd name="connsiteY14" fmla="*/ 3738108 h 4025786"/>
              <a:gd name="connsiteX15" fmla="*/ 1230734 w 3627400"/>
              <a:gd name="connsiteY15" fmla="*/ 3722868 h 4025786"/>
              <a:gd name="connsiteX16" fmla="*/ 1261214 w 3627400"/>
              <a:gd name="connsiteY16" fmla="*/ 3719058 h 4025786"/>
              <a:gd name="connsiteX17" fmla="*/ 1306934 w 3627400"/>
              <a:gd name="connsiteY17" fmla="*/ 3726678 h 4025786"/>
              <a:gd name="connsiteX18" fmla="*/ 1390754 w 3627400"/>
              <a:gd name="connsiteY18" fmla="*/ 3734298 h 4025786"/>
              <a:gd name="connsiteX19" fmla="*/ 1413614 w 3627400"/>
              <a:gd name="connsiteY19" fmla="*/ 3741918 h 4025786"/>
              <a:gd name="connsiteX20" fmla="*/ 1451714 w 3627400"/>
              <a:gd name="connsiteY20" fmla="*/ 3722868 h 4025786"/>
              <a:gd name="connsiteX21" fmla="*/ 1501244 w 3627400"/>
              <a:gd name="connsiteY21" fmla="*/ 3707628 h 4025786"/>
              <a:gd name="connsiteX22" fmla="*/ 1550774 w 3627400"/>
              <a:gd name="connsiteY22" fmla="*/ 3703818 h 4025786"/>
              <a:gd name="connsiteX23" fmla="*/ 1585064 w 3627400"/>
              <a:gd name="connsiteY23" fmla="*/ 3696198 h 4025786"/>
              <a:gd name="connsiteX24" fmla="*/ 1634594 w 3627400"/>
              <a:gd name="connsiteY24" fmla="*/ 3654288 h 4025786"/>
              <a:gd name="connsiteX25" fmla="*/ 1668884 w 3627400"/>
              <a:gd name="connsiteY25" fmla="*/ 3608568 h 4025786"/>
              <a:gd name="connsiteX26" fmla="*/ 1661264 w 3627400"/>
              <a:gd name="connsiteY26" fmla="*/ 3574278 h 4025786"/>
              <a:gd name="connsiteX27" fmla="*/ 1767944 w 3627400"/>
              <a:gd name="connsiteY27" fmla="*/ 3498078 h 4025786"/>
              <a:gd name="connsiteX28" fmla="*/ 1836524 w 3627400"/>
              <a:gd name="connsiteY28" fmla="*/ 3463788 h 4025786"/>
              <a:gd name="connsiteX29" fmla="*/ 1912724 w 3627400"/>
              <a:gd name="connsiteY29" fmla="*/ 3440928 h 4025786"/>
              <a:gd name="connsiteX30" fmla="*/ 1958444 w 3627400"/>
              <a:gd name="connsiteY30" fmla="*/ 3402828 h 4025786"/>
              <a:gd name="connsiteX31" fmla="*/ 2042264 w 3627400"/>
              <a:gd name="connsiteY31" fmla="*/ 3376158 h 4025786"/>
              <a:gd name="connsiteX32" fmla="*/ 2099414 w 3627400"/>
              <a:gd name="connsiteY32" fmla="*/ 3368538 h 4025786"/>
              <a:gd name="connsiteX33" fmla="*/ 2118464 w 3627400"/>
              <a:gd name="connsiteY33" fmla="*/ 3357108 h 4025786"/>
              <a:gd name="connsiteX34" fmla="*/ 2118464 w 3627400"/>
              <a:gd name="connsiteY34" fmla="*/ 3330438 h 4025786"/>
              <a:gd name="connsiteX35" fmla="*/ 2156564 w 3627400"/>
              <a:gd name="connsiteY35" fmla="*/ 3303768 h 4025786"/>
              <a:gd name="connsiteX36" fmla="*/ 2236574 w 3627400"/>
              <a:gd name="connsiteY36" fmla="*/ 3299958 h 4025786"/>
              <a:gd name="connsiteX37" fmla="*/ 2274674 w 3627400"/>
              <a:gd name="connsiteY37" fmla="*/ 3280908 h 4025786"/>
              <a:gd name="connsiteX38" fmla="*/ 2259434 w 3627400"/>
              <a:gd name="connsiteY38" fmla="*/ 3235188 h 4025786"/>
              <a:gd name="connsiteX39" fmla="*/ 2270864 w 3627400"/>
              <a:gd name="connsiteY39" fmla="*/ 3193278 h 4025786"/>
              <a:gd name="connsiteX40" fmla="*/ 2236574 w 3627400"/>
              <a:gd name="connsiteY40" fmla="*/ 3143748 h 4025786"/>
              <a:gd name="connsiteX41" fmla="*/ 2221334 w 3627400"/>
              <a:gd name="connsiteY41" fmla="*/ 3082788 h 4025786"/>
              <a:gd name="connsiteX42" fmla="*/ 2221334 w 3627400"/>
              <a:gd name="connsiteY42" fmla="*/ 3029448 h 4025786"/>
              <a:gd name="connsiteX43" fmla="*/ 2259434 w 3627400"/>
              <a:gd name="connsiteY43" fmla="*/ 2957058 h 4025786"/>
              <a:gd name="connsiteX44" fmla="*/ 2343254 w 3627400"/>
              <a:gd name="connsiteY44" fmla="*/ 2941818 h 4025786"/>
              <a:gd name="connsiteX45" fmla="*/ 2354684 w 3627400"/>
              <a:gd name="connsiteY45" fmla="*/ 2918958 h 4025786"/>
              <a:gd name="connsiteX46" fmla="*/ 2320394 w 3627400"/>
              <a:gd name="connsiteY46" fmla="*/ 2915148 h 4025786"/>
              <a:gd name="connsiteX47" fmla="*/ 2305154 w 3627400"/>
              <a:gd name="connsiteY47" fmla="*/ 2884668 h 4025786"/>
              <a:gd name="connsiteX48" fmla="*/ 2282294 w 3627400"/>
              <a:gd name="connsiteY48" fmla="*/ 2873238 h 4025786"/>
              <a:gd name="connsiteX49" fmla="*/ 2343254 w 3627400"/>
              <a:gd name="connsiteY49" fmla="*/ 2842758 h 4025786"/>
              <a:gd name="connsiteX50" fmla="*/ 2373734 w 3627400"/>
              <a:gd name="connsiteY50" fmla="*/ 2831328 h 4025786"/>
              <a:gd name="connsiteX51" fmla="*/ 2404214 w 3627400"/>
              <a:gd name="connsiteY51" fmla="*/ 2831328 h 4025786"/>
              <a:gd name="connsiteX52" fmla="*/ 2415644 w 3627400"/>
              <a:gd name="connsiteY52" fmla="*/ 2846568 h 4025786"/>
              <a:gd name="connsiteX53" fmla="*/ 2434694 w 3627400"/>
              <a:gd name="connsiteY53" fmla="*/ 2812278 h 4025786"/>
              <a:gd name="connsiteX54" fmla="*/ 2411834 w 3627400"/>
              <a:gd name="connsiteY54" fmla="*/ 2770368 h 4025786"/>
              <a:gd name="connsiteX55" fmla="*/ 2392784 w 3627400"/>
              <a:gd name="connsiteY55" fmla="*/ 2648448 h 4025786"/>
              <a:gd name="connsiteX56" fmla="*/ 2366114 w 3627400"/>
              <a:gd name="connsiteY56" fmla="*/ 2572248 h 4025786"/>
              <a:gd name="connsiteX57" fmla="*/ 2350874 w 3627400"/>
              <a:gd name="connsiteY57" fmla="*/ 2515098 h 4025786"/>
              <a:gd name="connsiteX58" fmla="*/ 2320394 w 3627400"/>
              <a:gd name="connsiteY58" fmla="*/ 2454138 h 4025786"/>
              <a:gd name="connsiteX59" fmla="*/ 2301344 w 3627400"/>
              <a:gd name="connsiteY59" fmla="*/ 2408418 h 4025786"/>
              <a:gd name="connsiteX60" fmla="*/ 2308964 w 3627400"/>
              <a:gd name="connsiteY60" fmla="*/ 2320788 h 4025786"/>
              <a:gd name="connsiteX61" fmla="*/ 2312774 w 3627400"/>
              <a:gd name="connsiteY61" fmla="*/ 2309358 h 4025786"/>
              <a:gd name="connsiteX62" fmla="*/ 2297534 w 3627400"/>
              <a:gd name="connsiteY62" fmla="*/ 2294118 h 4025786"/>
              <a:gd name="connsiteX63" fmla="*/ 2293724 w 3627400"/>
              <a:gd name="connsiteY63" fmla="*/ 2206488 h 4025786"/>
              <a:gd name="connsiteX64" fmla="*/ 2293724 w 3627400"/>
              <a:gd name="connsiteY64" fmla="*/ 2183628 h 4025786"/>
              <a:gd name="connsiteX65" fmla="*/ 2331824 w 3627400"/>
              <a:gd name="connsiteY65" fmla="*/ 2130288 h 4025786"/>
              <a:gd name="connsiteX66" fmla="*/ 2308964 w 3627400"/>
              <a:gd name="connsiteY66" fmla="*/ 2103618 h 4025786"/>
              <a:gd name="connsiteX67" fmla="*/ 2267054 w 3627400"/>
              <a:gd name="connsiteY67" fmla="*/ 2099808 h 4025786"/>
              <a:gd name="connsiteX68" fmla="*/ 2240384 w 3627400"/>
              <a:gd name="connsiteY68" fmla="*/ 2095998 h 4025786"/>
              <a:gd name="connsiteX69" fmla="*/ 2171804 w 3627400"/>
              <a:gd name="connsiteY69" fmla="*/ 2092188 h 4025786"/>
              <a:gd name="connsiteX70" fmla="*/ 2137514 w 3627400"/>
              <a:gd name="connsiteY70" fmla="*/ 2057898 h 4025786"/>
              <a:gd name="connsiteX71" fmla="*/ 2183234 w 3627400"/>
              <a:gd name="connsiteY71" fmla="*/ 2008368 h 4025786"/>
              <a:gd name="connsiteX72" fmla="*/ 2244194 w 3627400"/>
              <a:gd name="connsiteY72" fmla="*/ 1993128 h 4025786"/>
              <a:gd name="connsiteX73" fmla="*/ 2305154 w 3627400"/>
              <a:gd name="connsiteY73" fmla="*/ 1996938 h 4025786"/>
              <a:gd name="connsiteX74" fmla="*/ 2354684 w 3627400"/>
              <a:gd name="connsiteY74" fmla="*/ 1958838 h 4025786"/>
              <a:gd name="connsiteX75" fmla="*/ 2396594 w 3627400"/>
              <a:gd name="connsiteY75" fmla="*/ 1958838 h 4025786"/>
              <a:gd name="connsiteX76" fmla="*/ 2438504 w 3627400"/>
              <a:gd name="connsiteY76" fmla="*/ 1951218 h 4025786"/>
              <a:gd name="connsiteX77" fmla="*/ 2545184 w 3627400"/>
              <a:gd name="connsiteY77" fmla="*/ 1916928 h 4025786"/>
              <a:gd name="connsiteX78" fmla="*/ 2617574 w 3627400"/>
              <a:gd name="connsiteY78" fmla="*/ 1894068 h 4025786"/>
              <a:gd name="connsiteX79" fmla="*/ 2674724 w 3627400"/>
              <a:gd name="connsiteY79" fmla="*/ 1871208 h 4025786"/>
              <a:gd name="connsiteX80" fmla="*/ 2731874 w 3627400"/>
              <a:gd name="connsiteY80" fmla="*/ 1852158 h 4025786"/>
              <a:gd name="connsiteX81" fmla="*/ 2750924 w 3627400"/>
              <a:gd name="connsiteY81" fmla="*/ 1897878 h 4025786"/>
              <a:gd name="connsiteX82" fmla="*/ 2785214 w 3627400"/>
              <a:gd name="connsiteY82" fmla="*/ 1939788 h 4025786"/>
              <a:gd name="connsiteX83" fmla="*/ 2846174 w 3627400"/>
              <a:gd name="connsiteY83" fmla="*/ 1924548 h 4025786"/>
              <a:gd name="connsiteX84" fmla="*/ 2884274 w 3627400"/>
              <a:gd name="connsiteY84" fmla="*/ 1909308 h 4025786"/>
              <a:gd name="connsiteX85" fmla="*/ 2914754 w 3627400"/>
              <a:gd name="connsiteY85" fmla="*/ 1916928 h 4025786"/>
              <a:gd name="connsiteX86" fmla="*/ 2964284 w 3627400"/>
              <a:gd name="connsiteY86" fmla="*/ 1951218 h 4025786"/>
              <a:gd name="connsiteX87" fmla="*/ 2998574 w 3627400"/>
              <a:gd name="connsiteY87" fmla="*/ 1932168 h 4025786"/>
              <a:gd name="connsiteX88" fmla="*/ 2998574 w 3627400"/>
              <a:gd name="connsiteY88" fmla="*/ 1905498 h 4025786"/>
              <a:gd name="connsiteX89" fmla="*/ 3013814 w 3627400"/>
              <a:gd name="connsiteY89" fmla="*/ 1867398 h 4025786"/>
              <a:gd name="connsiteX90" fmla="*/ 3010004 w 3627400"/>
              <a:gd name="connsiteY90" fmla="*/ 1806438 h 4025786"/>
              <a:gd name="connsiteX91" fmla="*/ 2952854 w 3627400"/>
              <a:gd name="connsiteY91" fmla="*/ 1791198 h 4025786"/>
              <a:gd name="connsiteX92" fmla="*/ 2910944 w 3627400"/>
              <a:gd name="connsiteY92" fmla="*/ 1787388 h 4025786"/>
              <a:gd name="connsiteX93" fmla="*/ 2907134 w 3627400"/>
              <a:gd name="connsiteY93" fmla="*/ 1745478 h 4025786"/>
              <a:gd name="connsiteX94" fmla="*/ 2929994 w 3627400"/>
              <a:gd name="connsiteY94" fmla="*/ 1665468 h 4025786"/>
              <a:gd name="connsiteX95" fmla="*/ 2960474 w 3627400"/>
              <a:gd name="connsiteY95" fmla="*/ 1619748 h 4025786"/>
              <a:gd name="connsiteX96" fmla="*/ 2979524 w 3627400"/>
              <a:gd name="connsiteY96" fmla="*/ 1566408 h 4025786"/>
              <a:gd name="connsiteX97" fmla="*/ 3002384 w 3627400"/>
              <a:gd name="connsiteY97" fmla="*/ 1505448 h 4025786"/>
              <a:gd name="connsiteX98" fmla="*/ 3029054 w 3627400"/>
              <a:gd name="connsiteY98" fmla="*/ 1421628 h 4025786"/>
              <a:gd name="connsiteX99" fmla="*/ 3029054 w 3627400"/>
              <a:gd name="connsiteY99" fmla="*/ 1379718 h 4025786"/>
              <a:gd name="connsiteX100" fmla="*/ 3048104 w 3627400"/>
              <a:gd name="connsiteY100" fmla="*/ 1314948 h 4025786"/>
              <a:gd name="connsiteX101" fmla="*/ 3067154 w 3627400"/>
              <a:gd name="connsiteY101" fmla="*/ 1253988 h 4025786"/>
              <a:gd name="connsiteX102" fmla="*/ 3074774 w 3627400"/>
              <a:gd name="connsiteY102" fmla="*/ 1208268 h 4025786"/>
              <a:gd name="connsiteX103" fmla="*/ 3109064 w 3627400"/>
              <a:gd name="connsiteY103" fmla="*/ 1158738 h 4025786"/>
              <a:gd name="connsiteX104" fmla="*/ 3112874 w 3627400"/>
              <a:gd name="connsiteY104" fmla="*/ 1124448 h 4025786"/>
              <a:gd name="connsiteX105" fmla="*/ 3128114 w 3627400"/>
              <a:gd name="connsiteY105" fmla="*/ 1093968 h 4025786"/>
              <a:gd name="connsiteX106" fmla="*/ 3128114 w 3627400"/>
              <a:gd name="connsiteY106" fmla="*/ 1055868 h 4025786"/>
              <a:gd name="connsiteX107" fmla="*/ 3135734 w 3627400"/>
              <a:gd name="connsiteY107" fmla="*/ 998718 h 4025786"/>
              <a:gd name="connsiteX108" fmla="*/ 3185264 w 3627400"/>
              <a:gd name="connsiteY108" fmla="*/ 998718 h 4025786"/>
              <a:gd name="connsiteX109" fmla="*/ 3242414 w 3627400"/>
              <a:gd name="connsiteY109" fmla="*/ 1052058 h 4025786"/>
              <a:gd name="connsiteX110" fmla="*/ 3330044 w 3627400"/>
              <a:gd name="connsiteY110" fmla="*/ 1086348 h 4025786"/>
              <a:gd name="connsiteX111" fmla="*/ 3391004 w 3627400"/>
              <a:gd name="connsiteY111" fmla="*/ 1101588 h 4025786"/>
              <a:gd name="connsiteX112" fmla="*/ 3429104 w 3627400"/>
              <a:gd name="connsiteY112" fmla="*/ 1116828 h 4025786"/>
              <a:gd name="connsiteX113" fmla="*/ 3467204 w 3627400"/>
              <a:gd name="connsiteY113" fmla="*/ 1113018 h 4025786"/>
              <a:gd name="connsiteX114" fmla="*/ 3509114 w 3627400"/>
              <a:gd name="connsiteY114" fmla="*/ 1105398 h 4025786"/>
              <a:gd name="connsiteX115" fmla="*/ 3562454 w 3627400"/>
              <a:gd name="connsiteY115" fmla="*/ 1105398 h 4025786"/>
              <a:gd name="connsiteX116" fmla="*/ 3604364 w 3627400"/>
              <a:gd name="connsiteY116" fmla="*/ 1113018 h 4025786"/>
              <a:gd name="connsiteX117" fmla="*/ 3598172 w 3627400"/>
              <a:gd name="connsiteY117" fmla="*/ 675821 h 4025786"/>
              <a:gd name="connsiteX118" fmla="*/ 3598172 w 3627400"/>
              <a:gd name="connsiteY118" fmla="*/ 47171 h 4025786"/>
              <a:gd name="connsiteX119" fmla="*/ 3200503 w 3627400"/>
              <a:gd name="connsiteY119" fmla="*/ 44788 h 4025786"/>
              <a:gd name="connsiteX120" fmla="*/ 2932374 w 3627400"/>
              <a:gd name="connsiteY120" fmla="*/ 39551 h 4025786"/>
              <a:gd name="connsiteX121" fmla="*/ 2859984 w 3627400"/>
              <a:gd name="connsiteY121" fmla="*/ 87650 h 4025786"/>
              <a:gd name="connsiteX122" fmla="*/ 2812359 w 3627400"/>
              <a:gd name="connsiteY122" fmla="*/ 142419 h 4025786"/>
              <a:gd name="connsiteX123" fmla="*/ 2786166 w 3627400"/>
              <a:gd name="connsiteY123" fmla="*/ 178138 h 4025786"/>
              <a:gd name="connsiteX124" fmla="*/ 2629003 w 3627400"/>
              <a:gd name="connsiteY124" fmla="*/ 549613 h 4025786"/>
              <a:gd name="connsiteX125" fmla="*/ 2398022 w 3627400"/>
              <a:gd name="connsiteY125" fmla="*/ 930613 h 4025786"/>
              <a:gd name="connsiteX126" fmla="*/ 2262291 w 3627400"/>
              <a:gd name="connsiteY126" fmla="*/ 1004432 h 4025786"/>
              <a:gd name="connsiteX127" fmla="*/ 2231334 w 3627400"/>
              <a:gd name="connsiteY127" fmla="*/ 1121114 h 4025786"/>
              <a:gd name="connsiteX128" fmla="*/ 2050359 w 3627400"/>
              <a:gd name="connsiteY128" fmla="*/ 1211602 h 4025786"/>
              <a:gd name="connsiteX129" fmla="*/ 1976540 w 3627400"/>
              <a:gd name="connsiteY129" fmla="*/ 1244937 h 4025786"/>
              <a:gd name="connsiteX130" fmla="*/ 1926534 w 3627400"/>
              <a:gd name="connsiteY130" fmla="*/ 1278277 h 4025786"/>
              <a:gd name="connsiteX131" fmla="*/ 1874146 w 3627400"/>
              <a:gd name="connsiteY131" fmla="*/ 1302087 h 4025786"/>
              <a:gd name="connsiteX132" fmla="*/ 1871765 w 3627400"/>
              <a:gd name="connsiteY132" fmla="*/ 1347331 h 4025786"/>
              <a:gd name="connsiteX133" fmla="*/ 1828902 w 3627400"/>
              <a:gd name="connsiteY133" fmla="*/ 1397337 h 4025786"/>
              <a:gd name="connsiteX134" fmla="*/ 1786040 w 3627400"/>
              <a:gd name="connsiteY134" fmla="*/ 1380669 h 4025786"/>
              <a:gd name="connsiteX135" fmla="*/ 1731271 w 3627400"/>
              <a:gd name="connsiteY135" fmla="*/ 1380669 h 4025786"/>
              <a:gd name="connsiteX136" fmla="*/ 1712221 w 3627400"/>
              <a:gd name="connsiteY136" fmla="*/ 1366381 h 4025786"/>
              <a:gd name="connsiteX137" fmla="*/ 1678883 w 3627400"/>
              <a:gd name="connsiteY137" fmla="*/ 1371144 h 4025786"/>
              <a:gd name="connsiteX138" fmla="*/ 1676502 w 3627400"/>
              <a:gd name="connsiteY138" fmla="*/ 1387812 h 4025786"/>
              <a:gd name="connsiteX139" fmla="*/ 1690790 w 3627400"/>
              <a:gd name="connsiteY139" fmla="*/ 1430675 h 4025786"/>
              <a:gd name="connsiteX140" fmla="*/ 1636021 w 3627400"/>
              <a:gd name="connsiteY140" fmla="*/ 1399719 h 4025786"/>
              <a:gd name="connsiteX141" fmla="*/ 1616971 w 3627400"/>
              <a:gd name="connsiteY141" fmla="*/ 1409244 h 4025786"/>
              <a:gd name="connsiteX142" fmla="*/ 1583633 w 3627400"/>
              <a:gd name="connsiteY142" fmla="*/ 1397337 h 4025786"/>
              <a:gd name="connsiteX143" fmla="*/ 1550296 w 3627400"/>
              <a:gd name="connsiteY143" fmla="*/ 1404481 h 4025786"/>
              <a:gd name="connsiteX144" fmla="*/ 1521721 w 3627400"/>
              <a:gd name="connsiteY144" fmla="*/ 1385431 h 4025786"/>
              <a:gd name="connsiteX145" fmla="*/ 1495527 w 3627400"/>
              <a:gd name="connsiteY145" fmla="*/ 1349712 h 4025786"/>
              <a:gd name="connsiteX146" fmla="*/ 1457427 w 3627400"/>
              <a:gd name="connsiteY146" fmla="*/ 1375906 h 4025786"/>
              <a:gd name="connsiteX147" fmla="*/ 1402658 w 3627400"/>
              <a:gd name="connsiteY147" fmla="*/ 1354475 h 4025786"/>
              <a:gd name="connsiteX148" fmla="*/ 1376465 w 3627400"/>
              <a:gd name="connsiteY148" fmla="*/ 1342569 h 4025786"/>
              <a:gd name="connsiteX149" fmla="*/ 1347890 w 3627400"/>
              <a:gd name="connsiteY149" fmla="*/ 1316376 h 4025786"/>
              <a:gd name="connsiteX150" fmla="*/ 1312171 w 3627400"/>
              <a:gd name="connsiteY150" fmla="*/ 1349712 h 4025786"/>
              <a:gd name="connsiteX151" fmla="*/ 1281215 w 3627400"/>
              <a:gd name="connsiteY151" fmla="*/ 1342569 h 4025786"/>
              <a:gd name="connsiteX152" fmla="*/ 1231208 w 3627400"/>
              <a:gd name="connsiteY152" fmla="*/ 1352094 h 4025786"/>
              <a:gd name="connsiteX153" fmla="*/ 1190727 w 3627400"/>
              <a:gd name="connsiteY153" fmla="*/ 1340187 h 4025786"/>
              <a:gd name="connsiteX154" fmla="*/ 1159771 w 3627400"/>
              <a:gd name="connsiteY154" fmla="*/ 1309231 h 4025786"/>
              <a:gd name="connsiteX155" fmla="*/ 1038327 w 3627400"/>
              <a:gd name="connsiteY155" fmla="*/ 1316375 h 4025786"/>
              <a:gd name="connsiteX156" fmla="*/ 985940 w 3627400"/>
              <a:gd name="connsiteY156" fmla="*/ 1297325 h 4025786"/>
              <a:gd name="connsiteX157" fmla="*/ 924027 w 3627400"/>
              <a:gd name="connsiteY157" fmla="*/ 1323519 h 4025786"/>
              <a:gd name="connsiteX158" fmla="*/ 871640 w 3627400"/>
              <a:gd name="connsiteY158" fmla="*/ 1309231 h 4025786"/>
              <a:gd name="connsiteX159" fmla="*/ 816871 w 3627400"/>
              <a:gd name="connsiteY159" fmla="*/ 1313994 h 4025786"/>
              <a:gd name="connsiteX160" fmla="*/ 804965 w 3627400"/>
              <a:gd name="connsiteY160" fmla="*/ 1335425 h 4025786"/>
              <a:gd name="connsiteX161" fmla="*/ 788296 w 3627400"/>
              <a:gd name="connsiteY161" fmla="*/ 1344950 h 4025786"/>
              <a:gd name="connsiteX162" fmla="*/ 771627 w 3627400"/>
              <a:gd name="connsiteY162" fmla="*/ 1330662 h 4025786"/>
              <a:gd name="connsiteX163" fmla="*/ 781152 w 3627400"/>
              <a:gd name="connsiteY163" fmla="*/ 1316375 h 4025786"/>
              <a:gd name="connsiteX164" fmla="*/ 754958 w 3627400"/>
              <a:gd name="connsiteY164" fmla="*/ 1280656 h 4025786"/>
              <a:gd name="connsiteX165" fmla="*/ 783533 w 3627400"/>
              <a:gd name="connsiteY165" fmla="*/ 1249700 h 4025786"/>
              <a:gd name="connsiteX166" fmla="*/ 747815 w 3627400"/>
              <a:gd name="connsiteY166" fmla="*/ 1252081 h 4025786"/>
              <a:gd name="connsiteX167" fmla="*/ 726383 w 3627400"/>
              <a:gd name="connsiteY167" fmla="*/ 1290181 h 4025786"/>
              <a:gd name="connsiteX168" fmla="*/ 728765 w 3627400"/>
              <a:gd name="connsiteY168" fmla="*/ 1335425 h 4025786"/>
              <a:gd name="connsiteX169" fmla="*/ 709715 w 3627400"/>
              <a:gd name="connsiteY169" fmla="*/ 1340187 h 4025786"/>
              <a:gd name="connsiteX170" fmla="*/ 688283 w 3627400"/>
              <a:gd name="connsiteY170" fmla="*/ 1311612 h 4025786"/>
              <a:gd name="connsiteX171" fmla="*/ 671615 w 3627400"/>
              <a:gd name="connsiteY171" fmla="*/ 1361619 h 4025786"/>
              <a:gd name="connsiteX172" fmla="*/ 643040 w 3627400"/>
              <a:gd name="connsiteY172" fmla="*/ 1361619 h 4025786"/>
              <a:gd name="connsiteX173" fmla="*/ 635896 w 3627400"/>
              <a:gd name="connsiteY173" fmla="*/ 1328281 h 4025786"/>
              <a:gd name="connsiteX174" fmla="*/ 614465 w 3627400"/>
              <a:gd name="connsiteY174" fmla="*/ 1342569 h 4025786"/>
              <a:gd name="connsiteX175" fmla="*/ 602558 w 3627400"/>
              <a:gd name="connsiteY175" fmla="*/ 1375906 h 4025786"/>
              <a:gd name="connsiteX176" fmla="*/ 562077 w 3627400"/>
              <a:gd name="connsiteY176" fmla="*/ 1373525 h 4025786"/>
              <a:gd name="connsiteX177" fmla="*/ 552552 w 3627400"/>
              <a:gd name="connsiteY177" fmla="*/ 1387812 h 4025786"/>
              <a:gd name="connsiteX178" fmla="*/ 543027 w 3627400"/>
              <a:gd name="connsiteY178" fmla="*/ 1437819 h 4025786"/>
              <a:gd name="connsiteX179" fmla="*/ 516833 w 3627400"/>
              <a:gd name="connsiteY179" fmla="*/ 1506875 h 4025786"/>
              <a:gd name="connsiteX180" fmla="*/ 478733 w 3627400"/>
              <a:gd name="connsiteY180" fmla="*/ 1521162 h 4025786"/>
              <a:gd name="connsiteX181" fmla="*/ 457302 w 3627400"/>
              <a:gd name="connsiteY181" fmla="*/ 1544975 h 4025786"/>
              <a:gd name="connsiteX182" fmla="*/ 443015 w 3627400"/>
              <a:gd name="connsiteY182" fmla="*/ 1556881 h 4025786"/>
              <a:gd name="connsiteX183" fmla="*/ 407296 w 3627400"/>
              <a:gd name="connsiteY183" fmla="*/ 1537831 h 4025786"/>
              <a:gd name="connsiteX184" fmla="*/ 388247 w 3627400"/>
              <a:gd name="connsiteY184" fmla="*/ 1544977 h 4025786"/>
              <a:gd name="connsiteX185" fmla="*/ 362052 w 3627400"/>
              <a:gd name="connsiteY185" fmla="*/ 1566406 h 4025786"/>
              <a:gd name="connsiteX186" fmla="*/ 359671 w 3627400"/>
              <a:gd name="connsiteY186" fmla="*/ 1585456 h 4025786"/>
              <a:gd name="connsiteX187" fmla="*/ 378721 w 3627400"/>
              <a:gd name="connsiteY187" fmla="*/ 1640225 h 4025786"/>
              <a:gd name="connsiteX188" fmla="*/ 381102 w 3627400"/>
              <a:gd name="connsiteY188" fmla="*/ 1661656 h 4025786"/>
              <a:gd name="connsiteX189" fmla="*/ 350146 w 3627400"/>
              <a:gd name="connsiteY189" fmla="*/ 1671181 h 4025786"/>
              <a:gd name="connsiteX190" fmla="*/ 352527 w 3627400"/>
              <a:gd name="connsiteY190" fmla="*/ 1683087 h 4025786"/>
              <a:gd name="connsiteX191" fmla="*/ 385865 w 3627400"/>
              <a:gd name="connsiteY191" fmla="*/ 1694994 h 4025786"/>
              <a:gd name="connsiteX192" fmla="*/ 390628 w 3627400"/>
              <a:gd name="connsiteY192" fmla="*/ 1709759 h 4025786"/>
              <a:gd name="connsiteX193" fmla="*/ 369196 w 3627400"/>
              <a:gd name="connsiteY193" fmla="*/ 1711662 h 4025786"/>
              <a:gd name="connsiteX194" fmla="*/ 326333 w 3627400"/>
              <a:gd name="connsiteY194" fmla="*/ 1761669 h 4025786"/>
              <a:gd name="connsiteX195" fmla="*/ 362052 w 3627400"/>
              <a:gd name="connsiteY195" fmla="*/ 1878350 h 4025786"/>
              <a:gd name="connsiteX196" fmla="*/ 393008 w 3627400"/>
              <a:gd name="connsiteY196" fmla="*/ 1928356 h 4025786"/>
              <a:gd name="connsiteX197" fmla="*/ 378721 w 3627400"/>
              <a:gd name="connsiteY197" fmla="*/ 2021225 h 4025786"/>
              <a:gd name="connsiteX198" fmla="*/ 381102 w 3627400"/>
              <a:gd name="connsiteY198" fmla="*/ 2328406 h 4025786"/>
              <a:gd name="connsiteX199" fmla="*/ 383483 w 3627400"/>
              <a:gd name="connsiteY199" fmla="*/ 2447471 h 4025786"/>
              <a:gd name="connsiteX200" fmla="*/ 416821 w 3627400"/>
              <a:gd name="connsiteY200" fmla="*/ 2542718 h 4025786"/>
              <a:gd name="connsiteX201" fmla="*/ 421583 w 3627400"/>
              <a:gd name="connsiteY201" fmla="*/ 2592725 h 4025786"/>
              <a:gd name="connsiteX202" fmla="*/ 450158 w 3627400"/>
              <a:gd name="connsiteY202" fmla="*/ 2642731 h 4025786"/>
              <a:gd name="connsiteX203" fmla="*/ 459684 w 3627400"/>
              <a:gd name="connsiteY203" fmla="*/ 2737983 h 4025786"/>
              <a:gd name="connsiteX204" fmla="*/ 352529 w 3627400"/>
              <a:gd name="connsiteY204" fmla="*/ 2966583 h 4025786"/>
              <a:gd name="connsiteX205" fmla="*/ 292996 w 3627400"/>
              <a:gd name="connsiteY205" fmla="*/ 3023731 h 4025786"/>
              <a:gd name="connsiteX206" fmla="*/ 185841 w 3627400"/>
              <a:gd name="connsiteY206" fmla="*/ 3066595 h 4025786"/>
              <a:gd name="connsiteX207" fmla="*/ 154885 w 3627400"/>
              <a:gd name="connsiteY207" fmla="*/ 3092789 h 4025786"/>
              <a:gd name="connsiteX208" fmla="*/ 116785 w 3627400"/>
              <a:gd name="connsiteY208" fmla="*/ 3123746 h 4025786"/>
              <a:gd name="connsiteX209" fmla="*/ 28678 w 3627400"/>
              <a:gd name="connsiteY209" fmla="*/ 3269002 h 4025786"/>
              <a:gd name="connsiteX210" fmla="*/ 103 w 3627400"/>
              <a:gd name="connsiteY210" fmla="*/ 3361871 h 4025786"/>
              <a:gd name="connsiteX211" fmla="*/ 31060 w 3627400"/>
              <a:gd name="connsiteY211" fmla="*/ 3380921 h 4025786"/>
              <a:gd name="connsiteX212" fmla="*/ 138217 w 3627400"/>
              <a:gd name="connsiteY212" fmla="*/ 3373777 h 4025786"/>
              <a:gd name="connsiteX213" fmla="*/ 204891 w 3627400"/>
              <a:gd name="connsiteY213" fmla="*/ 3392827 h 4025786"/>
              <a:gd name="connsiteX214" fmla="*/ 285853 w 3627400"/>
              <a:gd name="connsiteY214" fmla="*/ 3399971 h 4025786"/>
              <a:gd name="connsiteX215" fmla="*/ 316810 w 3627400"/>
              <a:gd name="connsiteY215" fmla="*/ 3399971 h 4025786"/>
              <a:gd name="connsiteX216" fmla="*/ 326335 w 3627400"/>
              <a:gd name="connsiteY216" fmla="*/ 3435689 h 4025786"/>
              <a:gd name="connsiteX217" fmla="*/ 345384 w 3627400"/>
              <a:gd name="connsiteY217" fmla="*/ 3523796 h 4025786"/>
              <a:gd name="connsiteX218" fmla="*/ 338241 w 3627400"/>
              <a:gd name="connsiteY218" fmla="*/ 3573802 h 4025786"/>
              <a:gd name="connsiteX219" fmla="*/ 331097 w 3627400"/>
              <a:gd name="connsiteY219" fmla="*/ 3597614 h 4025786"/>
              <a:gd name="connsiteX220" fmla="*/ 333479 w 3627400"/>
              <a:gd name="connsiteY220" fmla="*/ 3638096 h 4025786"/>
              <a:gd name="connsiteX221" fmla="*/ 541124 w 3627400"/>
              <a:gd name="connsiteY221" fmla="*/ 3940038 h 4025786"/>
              <a:gd name="connsiteX0" fmla="*/ 556364 w 3606237"/>
              <a:gd name="connsiteY0" fmla="*/ 3943848 h 4025786"/>
              <a:gd name="connsiteX1" fmla="*/ 666854 w 3606237"/>
              <a:gd name="connsiteY1" fmla="*/ 3974328 h 4025786"/>
              <a:gd name="connsiteX2" fmla="*/ 697334 w 3606237"/>
              <a:gd name="connsiteY2" fmla="*/ 3959088 h 4025786"/>
              <a:gd name="connsiteX3" fmla="*/ 758294 w 3606237"/>
              <a:gd name="connsiteY3" fmla="*/ 3901938 h 4025786"/>
              <a:gd name="connsiteX4" fmla="*/ 788774 w 3606237"/>
              <a:gd name="connsiteY4" fmla="*/ 3890508 h 4025786"/>
              <a:gd name="connsiteX5" fmla="*/ 819254 w 3606237"/>
              <a:gd name="connsiteY5" fmla="*/ 4012428 h 4025786"/>
              <a:gd name="connsiteX6" fmla="*/ 899264 w 3606237"/>
              <a:gd name="connsiteY6" fmla="*/ 4020048 h 4025786"/>
              <a:gd name="connsiteX7" fmla="*/ 944984 w 3606237"/>
              <a:gd name="connsiteY7" fmla="*/ 3989568 h 4025786"/>
              <a:gd name="connsiteX8" fmla="*/ 979274 w 3606237"/>
              <a:gd name="connsiteY8" fmla="*/ 3978138 h 4025786"/>
              <a:gd name="connsiteX9" fmla="*/ 1036424 w 3606237"/>
              <a:gd name="connsiteY9" fmla="*/ 3993378 h 4025786"/>
              <a:gd name="connsiteX10" fmla="*/ 1070714 w 3606237"/>
              <a:gd name="connsiteY10" fmla="*/ 3959088 h 4025786"/>
              <a:gd name="connsiteX11" fmla="*/ 1101194 w 3606237"/>
              <a:gd name="connsiteY11" fmla="*/ 3898128 h 4025786"/>
              <a:gd name="connsiteX12" fmla="*/ 1112624 w 3606237"/>
              <a:gd name="connsiteY12" fmla="*/ 3871458 h 4025786"/>
              <a:gd name="connsiteX13" fmla="*/ 1127864 w 3606237"/>
              <a:gd name="connsiteY13" fmla="*/ 3806688 h 4025786"/>
              <a:gd name="connsiteX14" fmla="*/ 1177394 w 3606237"/>
              <a:gd name="connsiteY14" fmla="*/ 3738108 h 4025786"/>
              <a:gd name="connsiteX15" fmla="*/ 1230734 w 3606237"/>
              <a:gd name="connsiteY15" fmla="*/ 3722868 h 4025786"/>
              <a:gd name="connsiteX16" fmla="*/ 1261214 w 3606237"/>
              <a:gd name="connsiteY16" fmla="*/ 3719058 h 4025786"/>
              <a:gd name="connsiteX17" fmla="*/ 1306934 w 3606237"/>
              <a:gd name="connsiteY17" fmla="*/ 3726678 h 4025786"/>
              <a:gd name="connsiteX18" fmla="*/ 1390754 w 3606237"/>
              <a:gd name="connsiteY18" fmla="*/ 3734298 h 4025786"/>
              <a:gd name="connsiteX19" fmla="*/ 1413614 w 3606237"/>
              <a:gd name="connsiteY19" fmla="*/ 3741918 h 4025786"/>
              <a:gd name="connsiteX20" fmla="*/ 1451714 w 3606237"/>
              <a:gd name="connsiteY20" fmla="*/ 3722868 h 4025786"/>
              <a:gd name="connsiteX21" fmla="*/ 1501244 w 3606237"/>
              <a:gd name="connsiteY21" fmla="*/ 3707628 h 4025786"/>
              <a:gd name="connsiteX22" fmla="*/ 1550774 w 3606237"/>
              <a:gd name="connsiteY22" fmla="*/ 3703818 h 4025786"/>
              <a:gd name="connsiteX23" fmla="*/ 1585064 w 3606237"/>
              <a:gd name="connsiteY23" fmla="*/ 3696198 h 4025786"/>
              <a:gd name="connsiteX24" fmla="*/ 1634594 w 3606237"/>
              <a:gd name="connsiteY24" fmla="*/ 3654288 h 4025786"/>
              <a:gd name="connsiteX25" fmla="*/ 1668884 w 3606237"/>
              <a:gd name="connsiteY25" fmla="*/ 3608568 h 4025786"/>
              <a:gd name="connsiteX26" fmla="*/ 1661264 w 3606237"/>
              <a:gd name="connsiteY26" fmla="*/ 3574278 h 4025786"/>
              <a:gd name="connsiteX27" fmla="*/ 1767944 w 3606237"/>
              <a:gd name="connsiteY27" fmla="*/ 3498078 h 4025786"/>
              <a:gd name="connsiteX28" fmla="*/ 1836524 w 3606237"/>
              <a:gd name="connsiteY28" fmla="*/ 3463788 h 4025786"/>
              <a:gd name="connsiteX29" fmla="*/ 1912724 w 3606237"/>
              <a:gd name="connsiteY29" fmla="*/ 3440928 h 4025786"/>
              <a:gd name="connsiteX30" fmla="*/ 1958444 w 3606237"/>
              <a:gd name="connsiteY30" fmla="*/ 3402828 h 4025786"/>
              <a:gd name="connsiteX31" fmla="*/ 2042264 w 3606237"/>
              <a:gd name="connsiteY31" fmla="*/ 3376158 h 4025786"/>
              <a:gd name="connsiteX32" fmla="*/ 2099414 w 3606237"/>
              <a:gd name="connsiteY32" fmla="*/ 3368538 h 4025786"/>
              <a:gd name="connsiteX33" fmla="*/ 2118464 w 3606237"/>
              <a:gd name="connsiteY33" fmla="*/ 3357108 h 4025786"/>
              <a:gd name="connsiteX34" fmla="*/ 2118464 w 3606237"/>
              <a:gd name="connsiteY34" fmla="*/ 3330438 h 4025786"/>
              <a:gd name="connsiteX35" fmla="*/ 2156564 w 3606237"/>
              <a:gd name="connsiteY35" fmla="*/ 3303768 h 4025786"/>
              <a:gd name="connsiteX36" fmla="*/ 2236574 w 3606237"/>
              <a:gd name="connsiteY36" fmla="*/ 3299958 h 4025786"/>
              <a:gd name="connsiteX37" fmla="*/ 2274674 w 3606237"/>
              <a:gd name="connsiteY37" fmla="*/ 3280908 h 4025786"/>
              <a:gd name="connsiteX38" fmla="*/ 2259434 w 3606237"/>
              <a:gd name="connsiteY38" fmla="*/ 3235188 h 4025786"/>
              <a:gd name="connsiteX39" fmla="*/ 2270864 w 3606237"/>
              <a:gd name="connsiteY39" fmla="*/ 3193278 h 4025786"/>
              <a:gd name="connsiteX40" fmla="*/ 2236574 w 3606237"/>
              <a:gd name="connsiteY40" fmla="*/ 3143748 h 4025786"/>
              <a:gd name="connsiteX41" fmla="*/ 2221334 w 3606237"/>
              <a:gd name="connsiteY41" fmla="*/ 3082788 h 4025786"/>
              <a:gd name="connsiteX42" fmla="*/ 2221334 w 3606237"/>
              <a:gd name="connsiteY42" fmla="*/ 3029448 h 4025786"/>
              <a:gd name="connsiteX43" fmla="*/ 2259434 w 3606237"/>
              <a:gd name="connsiteY43" fmla="*/ 2957058 h 4025786"/>
              <a:gd name="connsiteX44" fmla="*/ 2343254 w 3606237"/>
              <a:gd name="connsiteY44" fmla="*/ 2941818 h 4025786"/>
              <a:gd name="connsiteX45" fmla="*/ 2354684 w 3606237"/>
              <a:gd name="connsiteY45" fmla="*/ 2918958 h 4025786"/>
              <a:gd name="connsiteX46" fmla="*/ 2320394 w 3606237"/>
              <a:gd name="connsiteY46" fmla="*/ 2915148 h 4025786"/>
              <a:gd name="connsiteX47" fmla="*/ 2305154 w 3606237"/>
              <a:gd name="connsiteY47" fmla="*/ 2884668 h 4025786"/>
              <a:gd name="connsiteX48" fmla="*/ 2282294 w 3606237"/>
              <a:gd name="connsiteY48" fmla="*/ 2873238 h 4025786"/>
              <a:gd name="connsiteX49" fmla="*/ 2343254 w 3606237"/>
              <a:gd name="connsiteY49" fmla="*/ 2842758 h 4025786"/>
              <a:gd name="connsiteX50" fmla="*/ 2373734 w 3606237"/>
              <a:gd name="connsiteY50" fmla="*/ 2831328 h 4025786"/>
              <a:gd name="connsiteX51" fmla="*/ 2404214 w 3606237"/>
              <a:gd name="connsiteY51" fmla="*/ 2831328 h 4025786"/>
              <a:gd name="connsiteX52" fmla="*/ 2415644 w 3606237"/>
              <a:gd name="connsiteY52" fmla="*/ 2846568 h 4025786"/>
              <a:gd name="connsiteX53" fmla="*/ 2434694 w 3606237"/>
              <a:gd name="connsiteY53" fmla="*/ 2812278 h 4025786"/>
              <a:gd name="connsiteX54" fmla="*/ 2411834 w 3606237"/>
              <a:gd name="connsiteY54" fmla="*/ 2770368 h 4025786"/>
              <a:gd name="connsiteX55" fmla="*/ 2392784 w 3606237"/>
              <a:gd name="connsiteY55" fmla="*/ 2648448 h 4025786"/>
              <a:gd name="connsiteX56" fmla="*/ 2366114 w 3606237"/>
              <a:gd name="connsiteY56" fmla="*/ 2572248 h 4025786"/>
              <a:gd name="connsiteX57" fmla="*/ 2350874 w 3606237"/>
              <a:gd name="connsiteY57" fmla="*/ 2515098 h 4025786"/>
              <a:gd name="connsiteX58" fmla="*/ 2320394 w 3606237"/>
              <a:gd name="connsiteY58" fmla="*/ 2454138 h 4025786"/>
              <a:gd name="connsiteX59" fmla="*/ 2301344 w 3606237"/>
              <a:gd name="connsiteY59" fmla="*/ 2408418 h 4025786"/>
              <a:gd name="connsiteX60" fmla="*/ 2308964 w 3606237"/>
              <a:gd name="connsiteY60" fmla="*/ 2320788 h 4025786"/>
              <a:gd name="connsiteX61" fmla="*/ 2312774 w 3606237"/>
              <a:gd name="connsiteY61" fmla="*/ 2309358 h 4025786"/>
              <a:gd name="connsiteX62" fmla="*/ 2297534 w 3606237"/>
              <a:gd name="connsiteY62" fmla="*/ 2294118 h 4025786"/>
              <a:gd name="connsiteX63" fmla="*/ 2293724 w 3606237"/>
              <a:gd name="connsiteY63" fmla="*/ 2206488 h 4025786"/>
              <a:gd name="connsiteX64" fmla="*/ 2293724 w 3606237"/>
              <a:gd name="connsiteY64" fmla="*/ 2183628 h 4025786"/>
              <a:gd name="connsiteX65" fmla="*/ 2331824 w 3606237"/>
              <a:gd name="connsiteY65" fmla="*/ 2130288 h 4025786"/>
              <a:gd name="connsiteX66" fmla="*/ 2308964 w 3606237"/>
              <a:gd name="connsiteY66" fmla="*/ 2103618 h 4025786"/>
              <a:gd name="connsiteX67" fmla="*/ 2267054 w 3606237"/>
              <a:gd name="connsiteY67" fmla="*/ 2099808 h 4025786"/>
              <a:gd name="connsiteX68" fmla="*/ 2240384 w 3606237"/>
              <a:gd name="connsiteY68" fmla="*/ 2095998 h 4025786"/>
              <a:gd name="connsiteX69" fmla="*/ 2171804 w 3606237"/>
              <a:gd name="connsiteY69" fmla="*/ 2092188 h 4025786"/>
              <a:gd name="connsiteX70" fmla="*/ 2137514 w 3606237"/>
              <a:gd name="connsiteY70" fmla="*/ 2057898 h 4025786"/>
              <a:gd name="connsiteX71" fmla="*/ 2183234 w 3606237"/>
              <a:gd name="connsiteY71" fmla="*/ 2008368 h 4025786"/>
              <a:gd name="connsiteX72" fmla="*/ 2244194 w 3606237"/>
              <a:gd name="connsiteY72" fmla="*/ 1993128 h 4025786"/>
              <a:gd name="connsiteX73" fmla="*/ 2305154 w 3606237"/>
              <a:gd name="connsiteY73" fmla="*/ 1996938 h 4025786"/>
              <a:gd name="connsiteX74" fmla="*/ 2354684 w 3606237"/>
              <a:gd name="connsiteY74" fmla="*/ 1958838 h 4025786"/>
              <a:gd name="connsiteX75" fmla="*/ 2396594 w 3606237"/>
              <a:gd name="connsiteY75" fmla="*/ 1958838 h 4025786"/>
              <a:gd name="connsiteX76" fmla="*/ 2438504 w 3606237"/>
              <a:gd name="connsiteY76" fmla="*/ 1951218 h 4025786"/>
              <a:gd name="connsiteX77" fmla="*/ 2545184 w 3606237"/>
              <a:gd name="connsiteY77" fmla="*/ 1916928 h 4025786"/>
              <a:gd name="connsiteX78" fmla="*/ 2617574 w 3606237"/>
              <a:gd name="connsiteY78" fmla="*/ 1894068 h 4025786"/>
              <a:gd name="connsiteX79" fmla="*/ 2674724 w 3606237"/>
              <a:gd name="connsiteY79" fmla="*/ 1871208 h 4025786"/>
              <a:gd name="connsiteX80" fmla="*/ 2731874 w 3606237"/>
              <a:gd name="connsiteY80" fmla="*/ 1852158 h 4025786"/>
              <a:gd name="connsiteX81" fmla="*/ 2750924 w 3606237"/>
              <a:gd name="connsiteY81" fmla="*/ 1897878 h 4025786"/>
              <a:gd name="connsiteX82" fmla="*/ 2785214 w 3606237"/>
              <a:gd name="connsiteY82" fmla="*/ 1939788 h 4025786"/>
              <a:gd name="connsiteX83" fmla="*/ 2846174 w 3606237"/>
              <a:gd name="connsiteY83" fmla="*/ 1924548 h 4025786"/>
              <a:gd name="connsiteX84" fmla="*/ 2884274 w 3606237"/>
              <a:gd name="connsiteY84" fmla="*/ 1909308 h 4025786"/>
              <a:gd name="connsiteX85" fmla="*/ 2914754 w 3606237"/>
              <a:gd name="connsiteY85" fmla="*/ 1916928 h 4025786"/>
              <a:gd name="connsiteX86" fmla="*/ 2964284 w 3606237"/>
              <a:gd name="connsiteY86" fmla="*/ 1951218 h 4025786"/>
              <a:gd name="connsiteX87" fmla="*/ 2998574 w 3606237"/>
              <a:gd name="connsiteY87" fmla="*/ 1932168 h 4025786"/>
              <a:gd name="connsiteX88" fmla="*/ 2998574 w 3606237"/>
              <a:gd name="connsiteY88" fmla="*/ 1905498 h 4025786"/>
              <a:gd name="connsiteX89" fmla="*/ 3013814 w 3606237"/>
              <a:gd name="connsiteY89" fmla="*/ 1867398 h 4025786"/>
              <a:gd name="connsiteX90" fmla="*/ 3010004 w 3606237"/>
              <a:gd name="connsiteY90" fmla="*/ 1806438 h 4025786"/>
              <a:gd name="connsiteX91" fmla="*/ 2952854 w 3606237"/>
              <a:gd name="connsiteY91" fmla="*/ 1791198 h 4025786"/>
              <a:gd name="connsiteX92" fmla="*/ 2910944 w 3606237"/>
              <a:gd name="connsiteY92" fmla="*/ 1787388 h 4025786"/>
              <a:gd name="connsiteX93" fmla="*/ 2907134 w 3606237"/>
              <a:gd name="connsiteY93" fmla="*/ 1745478 h 4025786"/>
              <a:gd name="connsiteX94" fmla="*/ 2929994 w 3606237"/>
              <a:gd name="connsiteY94" fmla="*/ 1665468 h 4025786"/>
              <a:gd name="connsiteX95" fmla="*/ 2960474 w 3606237"/>
              <a:gd name="connsiteY95" fmla="*/ 1619748 h 4025786"/>
              <a:gd name="connsiteX96" fmla="*/ 2979524 w 3606237"/>
              <a:gd name="connsiteY96" fmla="*/ 1566408 h 4025786"/>
              <a:gd name="connsiteX97" fmla="*/ 3002384 w 3606237"/>
              <a:gd name="connsiteY97" fmla="*/ 1505448 h 4025786"/>
              <a:gd name="connsiteX98" fmla="*/ 3029054 w 3606237"/>
              <a:gd name="connsiteY98" fmla="*/ 1421628 h 4025786"/>
              <a:gd name="connsiteX99" fmla="*/ 3029054 w 3606237"/>
              <a:gd name="connsiteY99" fmla="*/ 1379718 h 4025786"/>
              <a:gd name="connsiteX100" fmla="*/ 3048104 w 3606237"/>
              <a:gd name="connsiteY100" fmla="*/ 1314948 h 4025786"/>
              <a:gd name="connsiteX101" fmla="*/ 3067154 w 3606237"/>
              <a:gd name="connsiteY101" fmla="*/ 1253988 h 4025786"/>
              <a:gd name="connsiteX102" fmla="*/ 3074774 w 3606237"/>
              <a:gd name="connsiteY102" fmla="*/ 1208268 h 4025786"/>
              <a:gd name="connsiteX103" fmla="*/ 3109064 w 3606237"/>
              <a:gd name="connsiteY103" fmla="*/ 1158738 h 4025786"/>
              <a:gd name="connsiteX104" fmla="*/ 3112874 w 3606237"/>
              <a:gd name="connsiteY104" fmla="*/ 1124448 h 4025786"/>
              <a:gd name="connsiteX105" fmla="*/ 3128114 w 3606237"/>
              <a:gd name="connsiteY105" fmla="*/ 1093968 h 4025786"/>
              <a:gd name="connsiteX106" fmla="*/ 3128114 w 3606237"/>
              <a:gd name="connsiteY106" fmla="*/ 1055868 h 4025786"/>
              <a:gd name="connsiteX107" fmla="*/ 3135734 w 3606237"/>
              <a:gd name="connsiteY107" fmla="*/ 998718 h 4025786"/>
              <a:gd name="connsiteX108" fmla="*/ 3185264 w 3606237"/>
              <a:gd name="connsiteY108" fmla="*/ 998718 h 4025786"/>
              <a:gd name="connsiteX109" fmla="*/ 3242414 w 3606237"/>
              <a:gd name="connsiteY109" fmla="*/ 1052058 h 4025786"/>
              <a:gd name="connsiteX110" fmla="*/ 3330044 w 3606237"/>
              <a:gd name="connsiteY110" fmla="*/ 1086348 h 4025786"/>
              <a:gd name="connsiteX111" fmla="*/ 3391004 w 3606237"/>
              <a:gd name="connsiteY111" fmla="*/ 1101588 h 4025786"/>
              <a:gd name="connsiteX112" fmla="*/ 3429104 w 3606237"/>
              <a:gd name="connsiteY112" fmla="*/ 1116828 h 4025786"/>
              <a:gd name="connsiteX113" fmla="*/ 3467204 w 3606237"/>
              <a:gd name="connsiteY113" fmla="*/ 1113018 h 4025786"/>
              <a:gd name="connsiteX114" fmla="*/ 3509114 w 3606237"/>
              <a:gd name="connsiteY114" fmla="*/ 1105398 h 4025786"/>
              <a:gd name="connsiteX115" fmla="*/ 3562454 w 3606237"/>
              <a:gd name="connsiteY115" fmla="*/ 1105398 h 4025786"/>
              <a:gd name="connsiteX116" fmla="*/ 3604364 w 3606237"/>
              <a:gd name="connsiteY116" fmla="*/ 1113018 h 4025786"/>
              <a:gd name="connsiteX117" fmla="*/ 3598172 w 3606237"/>
              <a:gd name="connsiteY117" fmla="*/ 675821 h 4025786"/>
              <a:gd name="connsiteX118" fmla="*/ 3598172 w 3606237"/>
              <a:gd name="connsiteY118" fmla="*/ 47171 h 4025786"/>
              <a:gd name="connsiteX119" fmla="*/ 3200503 w 3606237"/>
              <a:gd name="connsiteY119" fmla="*/ 44788 h 4025786"/>
              <a:gd name="connsiteX120" fmla="*/ 2932374 w 3606237"/>
              <a:gd name="connsiteY120" fmla="*/ 39551 h 4025786"/>
              <a:gd name="connsiteX121" fmla="*/ 2859984 w 3606237"/>
              <a:gd name="connsiteY121" fmla="*/ 87650 h 4025786"/>
              <a:gd name="connsiteX122" fmla="*/ 2812359 w 3606237"/>
              <a:gd name="connsiteY122" fmla="*/ 142419 h 4025786"/>
              <a:gd name="connsiteX123" fmla="*/ 2786166 w 3606237"/>
              <a:gd name="connsiteY123" fmla="*/ 178138 h 4025786"/>
              <a:gd name="connsiteX124" fmla="*/ 2629003 w 3606237"/>
              <a:gd name="connsiteY124" fmla="*/ 549613 h 4025786"/>
              <a:gd name="connsiteX125" fmla="*/ 2398022 w 3606237"/>
              <a:gd name="connsiteY125" fmla="*/ 930613 h 4025786"/>
              <a:gd name="connsiteX126" fmla="*/ 2262291 w 3606237"/>
              <a:gd name="connsiteY126" fmla="*/ 1004432 h 4025786"/>
              <a:gd name="connsiteX127" fmla="*/ 2231334 w 3606237"/>
              <a:gd name="connsiteY127" fmla="*/ 1121114 h 4025786"/>
              <a:gd name="connsiteX128" fmla="*/ 2050359 w 3606237"/>
              <a:gd name="connsiteY128" fmla="*/ 1211602 h 4025786"/>
              <a:gd name="connsiteX129" fmla="*/ 1976540 w 3606237"/>
              <a:gd name="connsiteY129" fmla="*/ 1244937 h 4025786"/>
              <a:gd name="connsiteX130" fmla="*/ 1926534 w 3606237"/>
              <a:gd name="connsiteY130" fmla="*/ 1278277 h 4025786"/>
              <a:gd name="connsiteX131" fmla="*/ 1874146 w 3606237"/>
              <a:gd name="connsiteY131" fmla="*/ 1302087 h 4025786"/>
              <a:gd name="connsiteX132" fmla="*/ 1871765 w 3606237"/>
              <a:gd name="connsiteY132" fmla="*/ 1347331 h 4025786"/>
              <a:gd name="connsiteX133" fmla="*/ 1828902 w 3606237"/>
              <a:gd name="connsiteY133" fmla="*/ 1397337 h 4025786"/>
              <a:gd name="connsiteX134" fmla="*/ 1786040 w 3606237"/>
              <a:gd name="connsiteY134" fmla="*/ 1380669 h 4025786"/>
              <a:gd name="connsiteX135" fmla="*/ 1731271 w 3606237"/>
              <a:gd name="connsiteY135" fmla="*/ 1380669 h 4025786"/>
              <a:gd name="connsiteX136" fmla="*/ 1712221 w 3606237"/>
              <a:gd name="connsiteY136" fmla="*/ 1366381 h 4025786"/>
              <a:gd name="connsiteX137" fmla="*/ 1678883 w 3606237"/>
              <a:gd name="connsiteY137" fmla="*/ 1371144 h 4025786"/>
              <a:gd name="connsiteX138" fmla="*/ 1676502 w 3606237"/>
              <a:gd name="connsiteY138" fmla="*/ 1387812 h 4025786"/>
              <a:gd name="connsiteX139" fmla="*/ 1690790 w 3606237"/>
              <a:gd name="connsiteY139" fmla="*/ 1430675 h 4025786"/>
              <a:gd name="connsiteX140" fmla="*/ 1636021 w 3606237"/>
              <a:gd name="connsiteY140" fmla="*/ 1399719 h 4025786"/>
              <a:gd name="connsiteX141" fmla="*/ 1616971 w 3606237"/>
              <a:gd name="connsiteY141" fmla="*/ 1409244 h 4025786"/>
              <a:gd name="connsiteX142" fmla="*/ 1583633 w 3606237"/>
              <a:gd name="connsiteY142" fmla="*/ 1397337 h 4025786"/>
              <a:gd name="connsiteX143" fmla="*/ 1550296 w 3606237"/>
              <a:gd name="connsiteY143" fmla="*/ 1404481 h 4025786"/>
              <a:gd name="connsiteX144" fmla="*/ 1521721 w 3606237"/>
              <a:gd name="connsiteY144" fmla="*/ 1385431 h 4025786"/>
              <a:gd name="connsiteX145" fmla="*/ 1495527 w 3606237"/>
              <a:gd name="connsiteY145" fmla="*/ 1349712 h 4025786"/>
              <a:gd name="connsiteX146" fmla="*/ 1457427 w 3606237"/>
              <a:gd name="connsiteY146" fmla="*/ 1375906 h 4025786"/>
              <a:gd name="connsiteX147" fmla="*/ 1402658 w 3606237"/>
              <a:gd name="connsiteY147" fmla="*/ 1354475 h 4025786"/>
              <a:gd name="connsiteX148" fmla="*/ 1376465 w 3606237"/>
              <a:gd name="connsiteY148" fmla="*/ 1342569 h 4025786"/>
              <a:gd name="connsiteX149" fmla="*/ 1347890 w 3606237"/>
              <a:gd name="connsiteY149" fmla="*/ 1316376 h 4025786"/>
              <a:gd name="connsiteX150" fmla="*/ 1312171 w 3606237"/>
              <a:gd name="connsiteY150" fmla="*/ 1349712 h 4025786"/>
              <a:gd name="connsiteX151" fmla="*/ 1281215 w 3606237"/>
              <a:gd name="connsiteY151" fmla="*/ 1342569 h 4025786"/>
              <a:gd name="connsiteX152" fmla="*/ 1231208 w 3606237"/>
              <a:gd name="connsiteY152" fmla="*/ 1352094 h 4025786"/>
              <a:gd name="connsiteX153" fmla="*/ 1190727 w 3606237"/>
              <a:gd name="connsiteY153" fmla="*/ 1340187 h 4025786"/>
              <a:gd name="connsiteX154" fmla="*/ 1159771 w 3606237"/>
              <a:gd name="connsiteY154" fmla="*/ 1309231 h 4025786"/>
              <a:gd name="connsiteX155" fmla="*/ 1038327 w 3606237"/>
              <a:gd name="connsiteY155" fmla="*/ 1316375 h 4025786"/>
              <a:gd name="connsiteX156" fmla="*/ 985940 w 3606237"/>
              <a:gd name="connsiteY156" fmla="*/ 1297325 h 4025786"/>
              <a:gd name="connsiteX157" fmla="*/ 924027 w 3606237"/>
              <a:gd name="connsiteY157" fmla="*/ 1323519 h 4025786"/>
              <a:gd name="connsiteX158" fmla="*/ 871640 w 3606237"/>
              <a:gd name="connsiteY158" fmla="*/ 1309231 h 4025786"/>
              <a:gd name="connsiteX159" fmla="*/ 816871 w 3606237"/>
              <a:gd name="connsiteY159" fmla="*/ 1313994 h 4025786"/>
              <a:gd name="connsiteX160" fmla="*/ 804965 w 3606237"/>
              <a:gd name="connsiteY160" fmla="*/ 1335425 h 4025786"/>
              <a:gd name="connsiteX161" fmla="*/ 788296 w 3606237"/>
              <a:gd name="connsiteY161" fmla="*/ 1344950 h 4025786"/>
              <a:gd name="connsiteX162" fmla="*/ 771627 w 3606237"/>
              <a:gd name="connsiteY162" fmla="*/ 1330662 h 4025786"/>
              <a:gd name="connsiteX163" fmla="*/ 781152 w 3606237"/>
              <a:gd name="connsiteY163" fmla="*/ 1316375 h 4025786"/>
              <a:gd name="connsiteX164" fmla="*/ 754958 w 3606237"/>
              <a:gd name="connsiteY164" fmla="*/ 1280656 h 4025786"/>
              <a:gd name="connsiteX165" fmla="*/ 783533 w 3606237"/>
              <a:gd name="connsiteY165" fmla="*/ 1249700 h 4025786"/>
              <a:gd name="connsiteX166" fmla="*/ 747815 w 3606237"/>
              <a:gd name="connsiteY166" fmla="*/ 1252081 h 4025786"/>
              <a:gd name="connsiteX167" fmla="*/ 726383 w 3606237"/>
              <a:gd name="connsiteY167" fmla="*/ 1290181 h 4025786"/>
              <a:gd name="connsiteX168" fmla="*/ 728765 w 3606237"/>
              <a:gd name="connsiteY168" fmla="*/ 1335425 h 4025786"/>
              <a:gd name="connsiteX169" fmla="*/ 709715 w 3606237"/>
              <a:gd name="connsiteY169" fmla="*/ 1340187 h 4025786"/>
              <a:gd name="connsiteX170" fmla="*/ 688283 w 3606237"/>
              <a:gd name="connsiteY170" fmla="*/ 1311612 h 4025786"/>
              <a:gd name="connsiteX171" fmla="*/ 671615 w 3606237"/>
              <a:gd name="connsiteY171" fmla="*/ 1361619 h 4025786"/>
              <a:gd name="connsiteX172" fmla="*/ 643040 w 3606237"/>
              <a:gd name="connsiteY172" fmla="*/ 1361619 h 4025786"/>
              <a:gd name="connsiteX173" fmla="*/ 635896 w 3606237"/>
              <a:gd name="connsiteY173" fmla="*/ 1328281 h 4025786"/>
              <a:gd name="connsiteX174" fmla="*/ 614465 w 3606237"/>
              <a:gd name="connsiteY174" fmla="*/ 1342569 h 4025786"/>
              <a:gd name="connsiteX175" fmla="*/ 602558 w 3606237"/>
              <a:gd name="connsiteY175" fmla="*/ 1375906 h 4025786"/>
              <a:gd name="connsiteX176" fmla="*/ 562077 w 3606237"/>
              <a:gd name="connsiteY176" fmla="*/ 1373525 h 4025786"/>
              <a:gd name="connsiteX177" fmla="*/ 552552 w 3606237"/>
              <a:gd name="connsiteY177" fmla="*/ 1387812 h 4025786"/>
              <a:gd name="connsiteX178" fmla="*/ 543027 w 3606237"/>
              <a:gd name="connsiteY178" fmla="*/ 1437819 h 4025786"/>
              <a:gd name="connsiteX179" fmla="*/ 516833 w 3606237"/>
              <a:gd name="connsiteY179" fmla="*/ 1506875 h 4025786"/>
              <a:gd name="connsiteX180" fmla="*/ 478733 w 3606237"/>
              <a:gd name="connsiteY180" fmla="*/ 1521162 h 4025786"/>
              <a:gd name="connsiteX181" fmla="*/ 457302 w 3606237"/>
              <a:gd name="connsiteY181" fmla="*/ 1544975 h 4025786"/>
              <a:gd name="connsiteX182" fmla="*/ 443015 w 3606237"/>
              <a:gd name="connsiteY182" fmla="*/ 1556881 h 4025786"/>
              <a:gd name="connsiteX183" fmla="*/ 407296 w 3606237"/>
              <a:gd name="connsiteY183" fmla="*/ 1537831 h 4025786"/>
              <a:gd name="connsiteX184" fmla="*/ 388247 w 3606237"/>
              <a:gd name="connsiteY184" fmla="*/ 1544977 h 4025786"/>
              <a:gd name="connsiteX185" fmla="*/ 362052 w 3606237"/>
              <a:gd name="connsiteY185" fmla="*/ 1566406 h 4025786"/>
              <a:gd name="connsiteX186" fmla="*/ 359671 w 3606237"/>
              <a:gd name="connsiteY186" fmla="*/ 1585456 h 4025786"/>
              <a:gd name="connsiteX187" fmla="*/ 378721 w 3606237"/>
              <a:gd name="connsiteY187" fmla="*/ 1640225 h 4025786"/>
              <a:gd name="connsiteX188" fmla="*/ 381102 w 3606237"/>
              <a:gd name="connsiteY188" fmla="*/ 1661656 h 4025786"/>
              <a:gd name="connsiteX189" fmla="*/ 350146 w 3606237"/>
              <a:gd name="connsiteY189" fmla="*/ 1671181 h 4025786"/>
              <a:gd name="connsiteX190" fmla="*/ 352527 w 3606237"/>
              <a:gd name="connsiteY190" fmla="*/ 1683087 h 4025786"/>
              <a:gd name="connsiteX191" fmla="*/ 385865 w 3606237"/>
              <a:gd name="connsiteY191" fmla="*/ 1694994 h 4025786"/>
              <a:gd name="connsiteX192" fmla="*/ 390628 w 3606237"/>
              <a:gd name="connsiteY192" fmla="*/ 1709759 h 4025786"/>
              <a:gd name="connsiteX193" fmla="*/ 369196 w 3606237"/>
              <a:gd name="connsiteY193" fmla="*/ 1711662 h 4025786"/>
              <a:gd name="connsiteX194" fmla="*/ 326333 w 3606237"/>
              <a:gd name="connsiteY194" fmla="*/ 1761669 h 4025786"/>
              <a:gd name="connsiteX195" fmla="*/ 362052 w 3606237"/>
              <a:gd name="connsiteY195" fmla="*/ 1878350 h 4025786"/>
              <a:gd name="connsiteX196" fmla="*/ 393008 w 3606237"/>
              <a:gd name="connsiteY196" fmla="*/ 1928356 h 4025786"/>
              <a:gd name="connsiteX197" fmla="*/ 378721 w 3606237"/>
              <a:gd name="connsiteY197" fmla="*/ 2021225 h 4025786"/>
              <a:gd name="connsiteX198" fmla="*/ 381102 w 3606237"/>
              <a:gd name="connsiteY198" fmla="*/ 2328406 h 4025786"/>
              <a:gd name="connsiteX199" fmla="*/ 383483 w 3606237"/>
              <a:gd name="connsiteY199" fmla="*/ 2447471 h 4025786"/>
              <a:gd name="connsiteX200" fmla="*/ 416821 w 3606237"/>
              <a:gd name="connsiteY200" fmla="*/ 2542718 h 4025786"/>
              <a:gd name="connsiteX201" fmla="*/ 421583 w 3606237"/>
              <a:gd name="connsiteY201" fmla="*/ 2592725 h 4025786"/>
              <a:gd name="connsiteX202" fmla="*/ 450158 w 3606237"/>
              <a:gd name="connsiteY202" fmla="*/ 2642731 h 4025786"/>
              <a:gd name="connsiteX203" fmla="*/ 459684 w 3606237"/>
              <a:gd name="connsiteY203" fmla="*/ 2737983 h 4025786"/>
              <a:gd name="connsiteX204" fmla="*/ 352529 w 3606237"/>
              <a:gd name="connsiteY204" fmla="*/ 2966583 h 4025786"/>
              <a:gd name="connsiteX205" fmla="*/ 292996 w 3606237"/>
              <a:gd name="connsiteY205" fmla="*/ 3023731 h 4025786"/>
              <a:gd name="connsiteX206" fmla="*/ 185841 w 3606237"/>
              <a:gd name="connsiteY206" fmla="*/ 3066595 h 4025786"/>
              <a:gd name="connsiteX207" fmla="*/ 154885 w 3606237"/>
              <a:gd name="connsiteY207" fmla="*/ 3092789 h 4025786"/>
              <a:gd name="connsiteX208" fmla="*/ 116785 w 3606237"/>
              <a:gd name="connsiteY208" fmla="*/ 3123746 h 4025786"/>
              <a:gd name="connsiteX209" fmla="*/ 28678 w 3606237"/>
              <a:gd name="connsiteY209" fmla="*/ 3269002 h 4025786"/>
              <a:gd name="connsiteX210" fmla="*/ 103 w 3606237"/>
              <a:gd name="connsiteY210" fmla="*/ 3361871 h 4025786"/>
              <a:gd name="connsiteX211" fmla="*/ 31060 w 3606237"/>
              <a:gd name="connsiteY211" fmla="*/ 3380921 h 4025786"/>
              <a:gd name="connsiteX212" fmla="*/ 138217 w 3606237"/>
              <a:gd name="connsiteY212" fmla="*/ 3373777 h 4025786"/>
              <a:gd name="connsiteX213" fmla="*/ 204891 w 3606237"/>
              <a:gd name="connsiteY213" fmla="*/ 3392827 h 4025786"/>
              <a:gd name="connsiteX214" fmla="*/ 285853 w 3606237"/>
              <a:gd name="connsiteY214" fmla="*/ 3399971 h 4025786"/>
              <a:gd name="connsiteX215" fmla="*/ 316810 w 3606237"/>
              <a:gd name="connsiteY215" fmla="*/ 3399971 h 4025786"/>
              <a:gd name="connsiteX216" fmla="*/ 326335 w 3606237"/>
              <a:gd name="connsiteY216" fmla="*/ 3435689 h 4025786"/>
              <a:gd name="connsiteX217" fmla="*/ 345384 w 3606237"/>
              <a:gd name="connsiteY217" fmla="*/ 3523796 h 4025786"/>
              <a:gd name="connsiteX218" fmla="*/ 338241 w 3606237"/>
              <a:gd name="connsiteY218" fmla="*/ 3573802 h 4025786"/>
              <a:gd name="connsiteX219" fmla="*/ 331097 w 3606237"/>
              <a:gd name="connsiteY219" fmla="*/ 3597614 h 4025786"/>
              <a:gd name="connsiteX220" fmla="*/ 333479 w 3606237"/>
              <a:gd name="connsiteY220" fmla="*/ 3638096 h 4025786"/>
              <a:gd name="connsiteX221" fmla="*/ 541124 w 3606237"/>
              <a:gd name="connsiteY221" fmla="*/ 3940038 h 4025786"/>
              <a:gd name="connsiteX0" fmla="*/ 556364 w 3606237"/>
              <a:gd name="connsiteY0" fmla="*/ 3905513 h 3987451"/>
              <a:gd name="connsiteX1" fmla="*/ 666854 w 3606237"/>
              <a:gd name="connsiteY1" fmla="*/ 3935993 h 3987451"/>
              <a:gd name="connsiteX2" fmla="*/ 697334 w 3606237"/>
              <a:gd name="connsiteY2" fmla="*/ 3920753 h 3987451"/>
              <a:gd name="connsiteX3" fmla="*/ 758294 w 3606237"/>
              <a:gd name="connsiteY3" fmla="*/ 3863603 h 3987451"/>
              <a:gd name="connsiteX4" fmla="*/ 788774 w 3606237"/>
              <a:gd name="connsiteY4" fmla="*/ 3852173 h 3987451"/>
              <a:gd name="connsiteX5" fmla="*/ 819254 w 3606237"/>
              <a:gd name="connsiteY5" fmla="*/ 3974093 h 3987451"/>
              <a:gd name="connsiteX6" fmla="*/ 899264 w 3606237"/>
              <a:gd name="connsiteY6" fmla="*/ 3981713 h 3987451"/>
              <a:gd name="connsiteX7" fmla="*/ 944984 w 3606237"/>
              <a:gd name="connsiteY7" fmla="*/ 3951233 h 3987451"/>
              <a:gd name="connsiteX8" fmla="*/ 979274 w 3606237"/>
              <a:gd name="connsiteY8" fmla="*/ 3939803 h 3987451"/>
              <a:gd name="connsiteX9" fmla="*/ 1036424 w 3606237"/>
              <a:gd name="connsiteY9" fmla="*/ 3955043 h 3987451"/>
              <a:gd name="connsiteX10" fmla="*/ 1070714 w 3606237"/>
              <a:gd name="connsiteY10" fmla="*/ 3920753 h 3987451"/>
              <a:gd name="connsiteX11" fmla="*/ 1101194 w 3606237"/>
              <a:gd name="connsiteY11" fmla="*/ 3859793 h 3987451"/>
              <a:gd name="connsiteX12" fmla="*/ 1112624 w 3606237"/>
              <a:gd name="connsiteY12" fmla="*/ 3833123 h 3987451"/>
              <a:gd name="connsiteX13" fmla="*/ 1127864 w 3606237"/>
              <a:gd name="connsiteY13" fmla="*/ 3768353 h 3987451"/>
              <a:gd name="connsiteX14" fmla="*/ 1177394 w 3606237"/>
              <a:gd name="connsiteY14" fmla="*/ 3699773 h 3987451"/>
              <a:gd name="connsiteX15" fmla="*/ 1230734 w 3606237"/>
              <a:gd name="connsiteY15" fmla="*/ 3684533 h 3987451"/>
              <a:gd name="connsiteX16" fmla="*/ 1261214 w 3606237"/>
              <a:gd name="connsiteY16" fmla="*/ 3680723 h 3987451"/>
              <a:gd name="connsiteX17" fmla="*/ 1306934 w 3606237"/>
              <a:gd name="connsiteY17" fmla="*/ 3688343 h 3987451"/>
              <a:gd name="connsiteX18" fmla="*/ 1390754 w 3606237"/>
              <a:gd name="connsiteY18" fmla="*/ 3695963 h 3987451"/>
              <a:gd name="connsiteX19" fmla="*/ 1413614 w 3606237"/>
              <a:gd name="connsiteY19" fmla="*/ 3703583 h 3987451"/>
              <a:gd name="connsiteX20" fmla="*/ 1451714 w 3606237"/>
              <a:gd name="connsiteY20" fmla="*/ 3684533 h 3987451"/>
              <a:gd name="connsiteX21" fmla="*/ 1501244 w 3606237"/>
              <a:gd name="connsiteY21" fmla="*/ 3669293 h 3987451"/>
              <a:gd name="connsiteX22" fmla="*/ 1550774 w 3606237"/>
              <a:gd name="connsiteY22" fmla="*/ 3665483 h 3987451"/>
              <a:gd name="connsiteX23" fmla="*/ 1585064 w 3606237"/>
              <a:gd name="connsiteY23" fmla="*/ 3657863 h 3987451"/>
              <a:gd name="connsiteX24" fmla="*/ 1634594 w 3606237"/>
              <a:gd name="connsiteY24" fmla="*/ 3615953 h 3987451"/>
              <a:gd name="connsiteX25" fmla="*/ 1668884 w 3606237"/>
              <a:gd name="connsiteY25" fmla="*/ 3570233 h 3987451"/>
              <a:gd name="connsiteX26" fmla="*/ 1661264 w 3606237"/>
              <a:gd name="connsiteY26" fmla="*/ 3535943 h 3987451"/>
              <a:gd name="connsiteX27" fmla="*/ 1767944 w 3606237"/>
              <a:gd name="connsiteY27" fmla="*/ 3459743 h 3987451"/>
              <a:gd name="connsiteX28" fmla="*/ 1836524 w 3606237"/>
              <a:gd name="connsiteY28" fmla="*/ 3425453 h 3987451"/>
              <a:gd name="connsiteX29" fmla="*/ 1912724 w 3606237"/>
              <a:gd name="connsiteY29" fmla="*/ 3402593 h 3987451"/>
              <a:gd name="connsiteX30" fmla="*/ 1958444 w 3606237"/>
              <a:gd name="connsiteY30" fmla="*/ 3364493 h 3987451"/>
              <a:gd name="connsiteX31" fmla="*/ 2042264 w 3606237"/>
              <a:gd name="connsiteY31" fmla="*/ 3337823 h 3987451"/>
              <a:gd name="connsiteX32" fmla="*/ 2099414 w 3606237"/>
              <a:gd name="connsiteY32" fmla="*/ 3330203 h 3987451"/>
              <a:gd name="connsiteX33" fmla="*/ 2118464 w 3606237"/>
              <a:gd name="connsiteY33" fmla="*/ 3318773 h 3987451"/>
              <a:gd name="connsiteX34" fmla="*/ 2118464 w 3606237"/>
              <a:gd name="connsiteY34" fmla="*/ 3292103 h 3987451"/>
              <a:gd name="connsiteX35" fmla="*/ 2156564 w 3606237"/>
              <a:gd name="connsiteY35" fmla="*/ 3265433 h 3987451"/>
              <a:gd name="connsiteX36" fmla="*/ 2236574 w 3606237"/>
              <a:gd name="connsiteY36" fmla="*/ 3261623 h 3987451"/>
              <a:gd name="connsiteX37" fmla="*/ 2274674 w 3606237"/>
              <a:gd name="connsiteY37" fmla="*/ 3242573 h 3987451"/>
              <a:gd name="connsiteX38" fmla="*/ 2259434 w 3606237"/>
              <a:gd name="connsiteY38" fmla="*/ 3196853 h 3987451"/>
              <a:gd name="connsiteX39" fmla="*/ 2270864 w 3606237"/>
              <a:gd name="connsiteY39" fmla="*/ 3154943 h 3987451"/>
              <a:gd name="connsiteX40" fmla="*/ 2236574 w 3606237"/>
              <a:gd name="connsiteY40" fmla="*/ 3105413 h 3987451"/>
              <a:gd name="connsiteX41" fmla="*/ 2221334 w 3606237"/>
              <a:gd name="connsiteY41" fmla="*/ 3044453 h 3987451"/>
              <a:gd name="connsiteX42" fmla="*/ 2221334 w 3606237"/>
              <a:gd name="connsiteY42" fmla="*/ 2991113 h 3987451"/>
              <a:gd name="connsiteX43" fmla="*/ 2259434 w 3606237"/>
              <a:gd name="connsiteY43" fmla="*/ 2918723 h 3987451"/>
              <a:gd name="connsiteX44" fmla="*/ 2343254 w 3606237"/>
              <a:gd name="connsiteY44" fmla="*/ 2903483 h 3987451"/>
              <a:gd name="connsiteX45" fmla="*/ 2354684 w 3606237"/>
              <a:gd name="connsiteY45" fmla="*/ 2880623 h 3987451"/>
              <a:gd name="connsiteX46" fmla="*/ 2320394 w 3606237"/>
              <a:gd name="connsiteY46" fmla="*/ 2876813 h 3987451"/>
              <a:gd name="connsiteX47" fmla="*/ 2305154 w 3606237"/>
              <a:gd name="connsiteY47" fmla="*/ 2846333 h 3987451"/>
              <a:gd name="connsiteX48" fmla="*/ 2282294 w 3606237"/>
              <a:gd name="connsiteY48" fmla="*/ 2834903 h 3987451"/>
              <a:gd name="connsiteX49" fmla="*/ 2343254 w 3606237"/>
              <a:gd name="connsiteY49" fmla="*/ 2804423 h 3987451"/>
              <a:gd name="connsiteX50" fmla="*/ 2373734 w 3606237"/>
              <a:gd name="connsiteY50" fmla="*/ 2792993 h 3987451"/>
              <a:gd name="connsiteX51" fmla="*/ 2404214 w 3606237"/>
              <a:gd name="connsiteY51" fmla="*/ 2792993 h 3987451"/>
              <a:gd name="connsiteX52" fmla="*/ 2415644 w 3606237"/>
              <a:gd name="connsiteY52" fmla="*/ 2808233 h 3987451"/>
              <a:gd name="connsiteX53" fmla="*/ 2434694 w 3606237"/>
              <a:gd name="connsiteY53" fmla="*/ 2773943 h 3987451"/>
              <a:gd name="connsiteX54" fmla="*/ 2411834 w 3606237"/>
              <a:gd name="connsiteY54" fmla="*/ 2732033 h 3987451"/>
              <a:gd name="connsiteX55" fmla="*/ 2392784 w 3606237"/>
              <a:gd name="connsiteY55" fmla="*/ 2610113 h 3987451"/>
              <a:gd name="connsiteX56" fmla="*/ 2366114 w 3606237"/>
              <a:gd name="connsiteY56" fmla="*/ 2533913 h 3987451"/>
              <a:gd name="connsiteX57" fmla="*/ 2350874 w 3606237"/>
              <a:gd name="connsiteY57" fmla="*/ 2476763 h 3987451"/>
              <a:gd name="connsiteX58" fmla="*/ 2320394 w 3606237"/>
              <a:gd name="connsiteY58" fmla="*/ 2415803 h 3987451"/>
              <a:gd name="connsiteX59" fmla="*/ 2301344 w 3606237"/>
              <a:gd name="connsiteY59" fmla="*/ 2370083 h 3987451"/>
              <a:gd name="connsiteX60" fmla="*/ 2308964 w 3606237"/>
              <a:gd name="connsiteY60" fmla="*/ 2282453 h 3987451"/>
              <a:gd name="connsiteX61" fmla="*/ 2312774 w 3606237"/>
              <a:gd name="connsiteY61" fmla="*/ 2271023 h 3987451"/>
              <a:gd name="connsiteX62" fmla="*/ 2297534 w 3606237"/>
              <a:gd name="connsiteY62" fmla="*/ 2255783 h 3987451"/>
              <a:gd name="connsiteX63" fmla="*/ 2293724 w 3606237"/>
              <a:gd name="connsiteY63" fmla="*/ 2168153 h 3987451"/>
              <a:gd name="connsiteX64" fmla="*/ 2293724 w 3606237"/>
              <a:gd name="connsiteY64" fmla="*/ 2145293 h 3987451"/>
              <a:gd name="connsiteX65" fmla="*/ 2331824 w 3606237"/>
              <a:gd name="connsiteY65" fmla="*/ 2091953 h 3987451"/>
              <a:gd name="connsiteX66" fmla="*/ 2308964 w 3606237"/>
              <a:gd name="connsiteY66" fmla="*/ 2065283 h 3987451"/>
              <a:gd name="connsiteX67" fmla="*/ 2267054 w 3606237"/>
              <a:gd name="connsiteY67" fmla="*/ 2061473 h 3987451"/>
              <a:gd name="connsiteX68" fmla="*/ 2240384 w 3606237"/>
              <a:gd name="connsiteY68" fmla="*/ 2057663 h 3987451"/>
              <a:gd name="connsiteX69" fmla="*/ 2171804 w 3606237"/>
              <a:gd name="connsiteY69" fmla="*/ 2053853 h 3987451"/>
              <a:gd name="connsiteX70" fmla="*/ 2137514 w 3606237"/>
              <a:gd name="connsiteY70" fmla="*/ 2019563 h 3987451"/>
              <a:gd name="connsiteX71" fmla="*/ 2183234 w 3606237"/>
              <a:gd name="connsiteY71" fmla="*/ 1970033 h 3987451"/>
              <a:gd name="connsiteX72" fmla="*/ 2244194 w 3606237"/>
              <a:gd name="connsiteY72" fmla="*/ 1954793 h 3987451"/>
              <a:gd name="connsiteX73" fmla="*/ 2305154 w 3606237"/>
              <a:gd name="connsiteY73" fmla="*/ 1958603 h 3987451"/>
              <a:gd name="connsiteX74" fmla="*/ 2354684 w 3606237"/>
              <a:gd name="connsiteY74" fmla="*/ 1920503 h 3987451"/>
              <a:gd name="connsiteX75" fmla="*/ 2396594 w 3606237"/>
              <a:gd name="connsiteY75" fmla="*/ 1920503 h 3987451"/>
              <a:gd name="connsiteX76" fmla="*/ 2438504 w 3606237"/>
              <a:gd name="connsiteY76" fmla="*/ 1912883 h 3987451"/>
              <a:gd name="connsiteX77" fmla="*/ 2545184 w 3606237"/>
              <a:gd name="connsiteY77" fmla="*/ 1878593 h 3987451"/>
              <a:gd name="connsiteX78" fmla="*/ 2617574 w 3606237"/>
              <a:gd name="connsiteY78" fmla="*/ 1855733 h 3987451"/>
              <a:gd name="connsiteX79" fmla="*/ 2674724 w 3606237"/>
              <a:gd name="connsiteY79" fmla="*/ 1832873 h 3987451"/>
              <a:gd name="connsiteX80" fmla="*/ 2731874 w 3606237"/>
              <a:gd name="connsiteY80" fmla="*/ 1813823 h 3987451"/>
              <a:gd name="connsiteX81" fmla="*/ 2750924 w 3606237"/>
              <a:gd name="connsiteY81" fmla="*/ 1859543 h 3987451"/>
              <a:gd name="connsiteX82" fmla="*/ 2785214 w 3606237"/>
              <a:gd name="connsiteY82" fmla="*/ 1901453 h 3987451"/>
              <a:gd name="connsiteX83" fmla="*/ 2846174 w 3606237"/>
              <a:gd name="connsiteY83" fmla="*/ 1886213 h 3987451"/>
              <a:gd name="connsiteX84" fmla="*/ 2884274 w 3606237"/>
              <a:gd name="connsiteY84" fmla="*/ 1870973 h 3987451"/>
              <a:gd name="connsiteX85" fmla="*/ 2914754 w 3606237"/>
              <a:gd name="connsiteY85" fmla="*/ 1878593 h 3987451"/>
              <a:gd name="connsiteX86" fmla="*/ 2964284 w 3606237"/>
              <a:gd name="connsiteY86" fmla="*/ 1912883 h 3987451"/>
              <a:gd name="connsiteX87" fmla="*/ 2998574 w 3606237"/>
              <a:gd name="connsiteY87" fmla="*/ 1893833 h 3987451"/>
              <a:gd name="connsiteX88" fmla="*/ 2998574 w 3606237"/>
              <a:gd name="connsiteY88" fmla="*/ 1867163 h 3987451"/>
              <a:gd name="connsiteX89" fmla="*/ 3013814 w 3606237"/>
              <a:gd name="connsiteY89" fmla="*/ 1829063 h 3987451"/>
              <a:gd name="connsiteX90" fmla="*/ 3010004 w 3606237"/>
              <a:gd name="connsiteY90" fmla="*/ 1768103 h 3987451"/>
              <a:gd name="connsiteX91" fmla="*/ 2952854 w 3606237"/>
              <a:gd name="connsiteY91" fmla="*/ 1752863 h 3987451"/>
              <a:gd name="connsiteX92" fmla="*/ 2910944 w 3606237"/>
              <a:gd name="connsiteY92" fmla="*/ 1749053 h 3987451"/>
              <a:gd name="connsiteX93" fmla="*/ 2907134 w 3606237"/>
              <a:gd name="connsiteY93" fmla="*/ 1707143 h 3987451"/>
              <a:gd name="connsiteX94" fmla="*/ 2929994 w 3606237"/>
              <a:gd name="connsiteY94" fmla="*/ 1627133 h 3987451"/>
              <a:gd name="connsiteX95" fmla="*/ 2960474 w 3606237"/>
              <a:gd name="connsiteY95" fmla="*/ 1581413 h 3987451"/>
              <a:gd name="connsiteX96" fmla="*/ 2979524 w 3606237"/>
              <a:gd name="connsiteY96" fmla="*/ 1528073 h 3987451"/>
              <a:gd name="connsiteX97" fmla="*/ 3002384 w 3606237"/>
              <a:gd name="connsiteY97" fmla="*/ 1467113 h 3987451"/>
              <a:gd name="connsiteX98" fmla="*/ 3029054 w 3606237"/>
              <a:gd name="connsiteY98" fmla="*/ 1383293 h 3987451"/>
              <a:gd name="connsiteX99" fmla="*/ 3029054 w 3606237"/>
              <a:gd name="connsiteY99" fmla="*/ 1341383 h 3987451"/>
              <a:gd name="connsiteX100" fmla="*/ 3048104 w 3606237"/>
              <a:gd name="connsiteY100" fmla="*/ 1276613 h 3987451"/>
              <a:gd name="connsiteX101" fmla="*/ 3067154 w 3606237"/>
              <a:gd name="connsiteY101" fmla="*/ 1215653 h 3987451"/>
              <a:gd name="connsiteX102" fmla="*/ 3074774 w 3606237"/>
              <a:gd name="connsiteY102" fmla="*/ 1169933 h 3987451"/>
              <a:gd name="connsiteX103" fmla="*/ 3109064 w 3606237"/>
              <a:gd name="connsiteY103" fmla="*/ 1120403 h 3987451"/>
              <a:gd name="connsiteX104" fmla="*/ 3112874 w 3606237"/>
              <a:gd name="connsiteY104" fmla="*/ 1086113 h 3987451"/>
              <a:gd name="connsiteX105" fmla="*/ 3128114 w 3606237"/>
              <a:gd name="connsiteY105" fmla="*/ 1055633 h 3987451"/>
              <a:gd name="connsiteX106" fmla="*/ 3128114 w 3606237"/>
              <a:gd name="connsiteY106" fmla="*/ 1017533 h 3987451"/>
              <a:gd name="connsiteX107" fmla="*/ 3135734 w 3606237"/>
              <a:gd name="connsiteY107" fmla="*/ 960383 h 3987451"/>
              <a:gd name="connsiteX108" fmla="*/ 3185264 w 3606237"/>
              <a:gd name="connsiteY108" fmla="*/ 960383 h 3987451"/>
              <a:gd name="connsiteX109" fmla="*/ 3242414 w 3606237"/>
              <a:gd name="connsiteY109" fmla="*/ 1013723 h 3987451"/>
              <a:gd name="connsiteX110" fmla="*/ 3330044 w 3606237"/>
              <a:gd name="connsiteY110" fmla="*/ 1048013 h 3987451"/>
              <a:gd name="connsiteX111" fmla="*/ 3391004 w 3606237"/>
              <a:gd name="connsiteY111" fmla="*/ 1063253 h 3987451"/>
              <a:gd name="connsiteX112" fmla="*/ 3429104 w 3606237"/>
              <a:gd name="connsiteY112" fmla="*/ 1078493 h 3987451"/>
              <a:gd name="connsiteX113" fmla="*/ 3467204 w 3606237"/>
              <a:gd name="connsiteY113" fmla="*/ 1074683 h 3987451"/>
              <a:gd name="connsiteX114" fmla="*/ 3509114 w 3606237"/>
              <a:gd name="connsiteY114" fmla="*/ 1067063 h 3987451"/>
              <a:gd name="connsiteX115" fmla="*/ 3562454 w 3606237"/>
              <a:gd name="connsiteY115" fmla="*/ 1067063 h 3987451"/>
              <a:gd name="connsiteX116" fmla="*/ 3604364 w 3606237"/>
              <a:gd name="connsiteY116" fmla="*/ 1074683 h 3987451"/>
              <a:gd name="connsiteX117" fmla="*/ 3598172 w 3606237"/>
              <a:gd name="connsiteY117" fmla="*/ 637486 h 3987451"/>
              <a:gd name="connsiteX118" fmla="*/ 3598172 w 3606237"/>
              <a:gd name="connsiteY118" fmla="*/ 8836 h 3987451"/>
              <a:gd name="connsiteX119" fmla="*/ 3200503 w 3606237"/>
              <a:gd name="connsiteY119" fmla="*/ 6453 h 3987451"/>
              <a:gd name="connsiteX120" fmla="*/ 2932374 w 3606237"/>
              <a:gd name="connsiteY120" fmla="*/ 1216 h 3987451"/>
              <a:gd name="connsiteX121" fmla="*/ 2859984 w 3606237"/>
              <a:gd name="connsiteY121" fmla="*/ 49315 h 3987451"/>
              <a:gd name="connsiteX122" fmla="*/ 2812359 w 3606237"/>
              <a:gd name="connsiteY122" fmla="*/ 104084 h 3987451"/>
              <a:gd name="connsiteX123" fmla="*/ 2786166 w 3606237"/>
              <a:gd name="connsiteY123" fmla="*/ 139803 h 3987451"/>
              <a:gd name="connsiteX124" fmla="*/ 2629003 w 3606237"/>
              <a:gd name="connsiteY124" fmla="*/ 511278 h 3987451"/>
              <a:gd name="connsiteX125" fmla="*/ 2398022 w 3606237"/>
              <a:gd name="connsiteY125" fmla="*/ 892278 h 3987451"/>
              <a:gd name="connsiteX126" fmla="*/ 2262291 w 3606237"/>
              <a:gd name="connsiteY126" fmla="*/ 966097 h 3987451"/>
              <a:gd name="connsiteX127" fmla="*/ 2231334 w 3606237"/>
              <a:gd name="connsiteY127" fmla="*/ 1082779 h 3987451"/>
              <a:gd name="connsiteX128" fmla="*/ 2050359 w 3606237"/>
              <a:gd name="connsiteY128" fmla="*/ 1173267 h 3987451"/>
              <a:gd name="connsiteX129" fmla="*/ 1976540 w 3606237"/>
              <a:gd name="connsiteY129" fmla="*/ 1206602 h 3987451"/>
              <a:gd name="connsiteX130" fmla="*/ 1926534 w 3606237"/>
              <a:gd name="connsiteY130" fmla="*/ 1239942 h 3987451"/>
              <a:gd name="connsiteX131" fmla="*/ 1874146 w 3606237"/>
              <a:gd name="connsiteY131" fmla="*/ 1263752 h 3987451"/>
              <a:gd name="connsiteX132" fmla="*/ 1871765 w 3606237"/>
              <a:gd name="connsiteY132" fmla="*/ 1308996 h 3987451"/>
              <a:gd name="connsiteX133" fmla="*/ 1828902 w 3606237"/>
              <a:gd name="connsiteY133" fmla="*/ 1359002 h 3987451"/>
              <a:gd name="connsiteX134" fmla="*/ 1786040 w 3606237"/>
              <a:gd name="connsiteY134" fmla="*/ 1342334 h 3987451"/>
              <a:gd name="connsiteX135" fmla="*/ 1731271 w 3606237"/>
              <a:gd name="connsiteY135" fmla="*/ 1342334 h 3987451"/>
              <a:gd name="connsiteX136" fmla="*/ 1712221 w 3606237"/>
              <a:gd name="connsiteY136" fmla="*/ 1328046 h 3987451"/>
              <a:gd name="connsiteX137" fmla="*/ 1678883 w 3606237"/>
              <a:gd name="connsiteY137" fmla="*/ 1332809 h 3987451"/>
              <a:gd name="connsiteX138" fmla="*/ 1676502 w 3606237"/>
              <a:gd name="connsiteY138" fmla="*/ 1349477 h 3987451"/>
              <a:gd name="connsiteX139" fmla="*/ 1690790 w 3606237"/>
              <a:gd name="connsiteY139" fmla="*/ 1392340 h 3987451"/>
              <a:gd name="connsiteX140" fmla="*/ 1636021 w 3606237"/>
              <a:gd name="connsiteY140" fmla="*/ 1361384 h 3987451"/>
              <a:gd name="connsiteX141" fmla="*/ 1616971 w 3606237"/>
              <a:gd name="connsiteY141" fmla="*/ 1370909 h 3987451"/>
              <a:gd name="connsiteX142" fmla="*/ 1583633 w 3606237"/>
              <a:gd name="connsiteY142" fmla="*/ 1359002 h 3987451"/>
              <a:gd name="connsiteX143" fmla="*/ 1550296 w 3606237"/>
              <a:gd name="connsiteY143" fmla="*/ 1366146 h 3987451"/>
              <a:gd name="connsiteX144" fmla="*/ 1521721 w 3606237"/>
              <a:gd name="connsiteY144" fmla="*/ 1347096 h 3987451"/>
              <a:gd name="connsiteX145" fmla="*/ 1495527 w 3606237"/>
              <a:gd name="connsiteY145" fmla="*/ 1311377 h 3987451"/>
              <a:gd name="connsiteX146" fmla="*/ 1457427 w 3606237"/>
              <a:gd name="connsiteY146" fmla="*/ 1337571 h 3987451"/>
              <a:gd name="connsiteX147" fmla="*/ 1402658 w 3606237"/>
              <a:gd name="connsiteY147" fmla="*/ 1316140 h 3987451"/>
              <a:gd name="connsiteX148" fmla="*/ 1376465 w 3606237"/>
              <a:gd name="connsiteY148" fmla="*/ 1304234 h 3987451"/>
              <a:gd name="connsiteX149" fmla="*/ 1347890 w 3606237"/>
              <a:gd name="connsiteY149" fmla="*/ 1278041 h 3987451"/>
              <a:gd name="connsiteX150" fmla="*/ 1312171 w 3606237"/>
              <a:gd name="connsiteY150" fmla="*/ 1311377 h 3987451"/>
              <a:gd name="connsiteX151" fmla="*/ 1281215 w 3606237"/>
              <a:gd name="connsiteY151" fmla="*/ 1304234 h 3987451"/>
              <a:gd name="connsiteX152" fmla="*/ 1231208 w 3606237"/>
              <a:gd name="connsiteY152" fmla="*/ 1313759 h 3987451"/>
              <a:gd name="connsiteX153" fmla="*/ 1190727 w 3606237"/>
              <a:gd name="connsiteY153" fmla="*/ 1301852 h 3987451"/>
              <a:gd name="connsiteX154" fmla="*/ 1159771 w 3606237"/>
              <a:gd name="connsiteY154" fmla="*/ 1270896 h 3987451"/>
              <a:gd name="connsiteX155" fmla="*/ 1038327 w 3606237"/>
              <a:gd name="connsiteY155" fmla="*/ 1278040 h 3987451"/>
              <a:gd name="connsiteX156" fmla="*/ 985940 w 3606237"/>
              <a:gd name="connsiteY156" fmla="*/ 1258990 h 3987451"/>
              <a:gd name="connsiteX157" fmla="*/ 924027 w 3606237"/>
              <a:gd name="connsiteY157" fmla="*/ 1285184 h 3987451"/>
              <a:gd name="connsiteX158" fmla="*/ 871640 w 3606237"/>
              <a:gd name="connsiteY158" fmla="*/ 1270896 h 3987451"/>
              <a:gd name="connsiteX159" fmla="*/ 816871 w 3606237"/>
              <a:gd name="connsiteY159" fmla="*/ 1275659 h 3987451"/>
              <a:gd name="connsiteX160" fmla="*/ 804965 w 3606237"/>
              <a:gd name="connsiteY160" fmla="*/ 1297090 h 3987451"/>
              <a:gd name="connsiteX161" fmla="*/ 788296 w 3606237"/>
              <a:gd name="connsiteY161" fmla="*/ 1306615 h 3987451"/>
              <a:gd name="connsiteX162" fmla="*/ 771627 w 3606237"/>
              <a:gd name="connsiteY162" fmla="*/ 1292327 h 3987451"/>
              <a:gd name="connsiteX163" fmla="*/ 781152 w 3606237"/>
              <a:gd name="connsiteY163" fmla="*/ 1278040 h 3987451"/>
              <a:gd name="connsiteX164" fmla="*/ 754958 w 3606237"/>
              <a:gd name="connsiteY164" fmla="*/ 1242321 h 3987451"/>
              <a:gd name="connsiteX165" fmla="*/ 783533 w 3606237"/>
              <a:gd name="connsiteY165" fmla="*/ 1211365 h 3987451"/>
              <a:gd name="connsiteX166" fmla="*/ 747815 w 3606237"/>
              <a:gd name="connsiteY166" fmla="*/ 1213746 h 3987451"/>
              <a:gd name="connsiteX167" fmla="*/ 726383 w 3606237"/>
              <a:gd name="connsiteY167" fmla="*/ 1251846 h 3987451"/>
              <a:gd name="connsiteX168" fmla="*/ 728765 w 3606237"/>
              <a:gd name="connsiteY168" fmla="*/ 1297090 h 3987451"/>
              <a:gd name="connsiteX169" fmla="*/ 709715 w 3606237"/>
              <a:gd name="connsiteY169" fmla="*/ 1301852 h 3987451"/>
              <a:gd name="connsiteX170" fmla="*/ 688283 w 3606237"/>
              <a:gd name="connsiteY170" fmla="*/ 1273277 h 3987451"/>
              <a:gd name="connsiteX171" fmla="*/ 671615 w 3606237"/>
              <a:gd name="connsiteY171" fmla="*/ 1323284 h 3987451"/>
              <a:gd name="connsiteX172" fmla="*/ 643040 w 3606237"/>
              <a:gd name="connsiteY172" fmla="*/ 1323284 h 3987451"/>
              <a:gd name="connsiteX173" fmla="*/ 635896 w 3606237"/>
              <a:gd name="connsiteY173" fmla="*/ 1289946 h 3987451"/>
              <a:gd name="connsiteX174" fmla="*/ 614465 w 3606237"/>
              <a:gd name="connsiteY174" fmla="*/ 1304234 h 3987451"/>
              <a:gd name="connsiteX175" fmla="*/ 602558 w 3606237"/>
              <a:gd name="connsiteY175" fmla="*/ 1337571 h 3987451"/>
              <a:gd name="connsiteX176" fmla="*/ 562077 w 3606237"/>
              <a:gd name="connsiteY176" fmla="*/ 1335190 h 3987451"/>
              <a:gd name="connsiteX177" fmla="*/ 552552 w 3606237"/>
              <a:gd name="connsiteY177" fmla="*/ 1349477 h 3987451"/>
              <a:gd name="connsiteX178" fmla="*/ 543027 w 3606237"/>
              <a:gd name="connsiteY178" fmla="*/ 1399484 h 3987451"/>
              <a:gd name="connsiteX179" fmla="*/ 516833 w 3606237"/>
              <a:gd name="connsiteY179" fmla="*/ 1468540 h 3987451"/>
              <a:gd name="connsiteX180" fmla="*/ 478733 w 3606237"/>
              <a:gd name="connsiteY180" fmla="*/ 1482827 h 3987451"/>
              <a:gd name="connsiteX181" fmla="*/ 457302 w 3606237"/>
              <a:gd name="connsiteY181" fmla="*/ 1506640 h 3987451"/>
              <a:gd name="connsiteX182" fmla="*/ 443015 w 3606237"/>
              <a:gd name="connsiteY182" fmla="*/ 1518546 h 3987451"/>
              <a:gd name="connsiteX183" fmla="*/ 407296 w 3606237"/>
              <a:gd name="connsiteY183" fmla="*/ 1499496 h 3987451"/>
              <a:gd name="connsiteX184" fmla="*/ 388247 w 3606237"/>
              <a:gd name="connsiteY184" fmla="*/ 1506642 h 3987451"/>
              <a:gd name="connsiteX185" fmla="*/ 362052 w 3606237"/>
              <a:gd name="connsiteY185" fmla="*/ 1528071 h 3987451"/>
              <a:gd name="connsiteX186" fmla="*/ 359671 w 3606237"/>
              <a:gd name="connsiteY186" fmla="*/ 1547121 h 3987451"/>
              <a:gd name="connsiteX187" fmla="*/ 378721 w 3606237"/>
              <a:gd name="connsiteY187" fmla="*/ 1601890 h 3987451"/>
              <a:gd name="connsiteX188" fmla="*/ 381102 w 3606237"/>
              <a:gd name="connsiteY188" fmla="*/ 1623321 h 3987451"/>
              <a:gd name="connsiteX189" fmla="*/ 350146 w 3606237"/>
              <a:gd name="connsiteY189" fmla="*/ 1632846 h 3987451"/>
              <a:gd name="connsiteX190" fmla="*/ 352527 w 3606237"/>
              <a:gd name="connsiteY190" fmla="*/ 1644752 h 3987451"/>
              <a:gd name="connsiteX191" fmla="*/ 385865 w 3606237"/>
              <a:gd name="connsiteY191" fmla="*/ 1656659 h 3987451"/>
              <a:gd name="connsiteX192" fmla="*/ 390628 w 3606237"/>
              <a:gd name="connsiteY192" fmla="*/ 1671424 h 3987451"/>
              <a:gd name="connsiteX193" fmla="*/ 369196 w 3606237"/>
              <a:gd name="connsiteY193" fmla="*/ 1673327 h 3987451"/>
              <a:gd name="connsiteX194" fmla="*/ 326333 w 3606237"/>
              <a:gd name="connsiteY194" fmla="*/ 1723334 h 3987451"/>
              <a:gd name="connsiteX195" fmla="*/ 362052 w 3606237"/>
              <a:gd name="connsiteY195" fmla="*/ 1840015 h 3987451"/>
              <a:gd name="connsiteX196" fmla="*/ 393008 w 3606237"/>
              <a:gd name="connsiteY196" fmla="*/ 1890021 h 3987451"/>
              <a:gd name="connsiteX197" fmla="*/ 378721 w 3606237"/>
              <a:gd name="connsiteY197" fmla="*/ 1982890 h 3987451"/>
              <a:gd name="connsiteX198" fmla="*/ 381102 w 3606237"/>
              <a:gd name="connsiteY198" fmla="*/ 2290071 h 3987451"/>
              <a:gd name="connsiteX199" fmla="*/ 383483 w 3606237"/>
              <a:gd name="connsiteY199" fmla="*/ 2409136 h 3987451"/>
              <a:gd name="connsiteX200" fmla="*/ 416821 w 3606237"/>
              <a:gd name="connsiteY200" fmla="*/ 2504383 h 3987451"/>
              <a:gd name="connsiteX201" fmla="*/ 421583 w 3606237"/>
              <a:gd name="connsiteY201" fmla="*/ 2554390 h 3987451"/>
              <a:gd name="connsiteX202" fmla="*/ 450158 w 3606237"/>
              <a:gd name="connsiteY202" fmla="*/ 2604396 h 3987451"/>
              <a:gd name="connsiteX203" fmla="*/ 459684 w 3606237"/>
              <a:gd name="connsiteY203" fmla="*/ 2699648 h 3987451"/>
              <a:gd name="connsiteX204" fmla="*/ 352529 w 3606237"/>
              <a:gd name="connsiteY204" fmla="*/ 2928248 h 3987451"/>
              <a:gd name="connsiteX205" fmla="*/ 292996 w 3606237"/>
              <a:gd name="connsiteY205" fmla="*/ 2985396 h 3987451"/>
              <a:gd name="connsiteX206" fmla="*/ 185841 w 3606237"/>
              <a:gd name="connsiteY206" fmla="*/ 3028260 h 3987451"/>
              <a:gd name="connsiteX207" fmla="*/ 154885 w 3606237"/>
              <a:gd name="connsiteY207" fmla="*/ 3054454 h 3987451"/>
              <a:gd name="connsiteX208" fmla="*/ 116785 w 3606237"/>
              <a:gd name="connsiteY208" fmla="*/ 3085411 h 3987451"/>
              <a:gd name="connsiteX209" fmla="*/ 28678 w 3606237"/>
              <a:gd name="connsiteY209" fmla="*/ 3230667 h 3987451"/>
              <a:gd name="connsiteX210" fmla="*/ 103 w 3606237"/>
              <a:gd name="connsiteY210" fmla="*/ 3323536 h 3987451"/>
              <a:gd name="connsiteX211" fmla="*/ 31060 w 3606237"/>
              <a:gd name="connsiteY211" fmla="*/ 3342586 h 3987451"/>
              <a:gd name="connsiteX212" fmla="*/ 138217 w 3606237"/>
              <a:gd name="connsiteY212" fmla="*/ 3335442 h 3987451"/>
              <a:gd name="connsiteX213" fmla="*/ 204891 w 3606237"/>
              <a:gd name="connsiteY213" fmla="*/ 3354492 h 3987451"/>
              <a:gd name="connsiteX214" fmla="*/ 285853 w 3606237"/>
              <a:gd name="connsiteY214" fmla="*/ 3361636 h 3987451"/>
              <a:gd name="connsiteX215" fmla="*/ 316810 w 3606237"/>
              <a:gd name="connsiteY215" fmla="*/ 3361636 h 3987451"/>
              <a:gd name="connsiteX216" fmla="*/ 326335 w 3606237"/>
              <a:gd name="connsiteY216" fmla="*/ 3397354 h 3987451"/>
              <a:gd name="connsiteX217" fmla="*/ 345384 w 3606237"/>
              <a:gd name="connsiteY217" fmla="*/ 3485461 h 3987451"/>
              <a:gd name="connsiteX218" fmla="*/ 338241 w 3606237"/>
              <a:gd name="connsiteY218" fmla="*/ 3535467 h 3987451"/>
              <a:gd name="connsiteX219" fmla="*/ 331097 w 3606237"/>
              <a:gd name="connsiteY219" fmla="*/ 3559279 h 3987451"/>
              <a:gd name="connsiteX220" fmla="*/ 333479 w 3606237"/>
              <a:gd name="connsiteY220" fmla="*/ 3599761 h 3987451"/>
              <a:gd name="connsiteX221" fmla="*/ 541124 w 3606237"/>
              <a:gd name="connsiteY221" fmla="*/ 3901703 h 3987451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343254 w 3606237"/>
              <a:gd name="connsiteY44" fmla="*/ 2902434 h 3986402"/>
              <a:gd name="connsiteX45" fmla="*/ 2354684 w 3606237"/>
              <a:gd name="connsiteY45" fmla="*/ 2879574 h 3986402"/>
              <a:gd name="connsiteX46" fmla="*/ 2320394 w 3606237"/>
              <a:gd name="connsiteY46" fmla="*/ 2875764 h 3986402"/>
              <a:gd name="connsiteX47" fmla="*/ 2305154 w 3606237"/>
              <a:gd name="connsiteY47" fmla="*/ 2845284 h 3986402"/>
              <a:gd name="connsiteX48" fmla="*/ 2282294 w 3606237"/>
              <a:gd name="connsiteY48" fmla="*/ 2833854 h 3986402"/>
              <a:gd name="connsiteX49" fmla="*/ 2343254 w 3606237"/>
              <a:gd name="connsiteY49" fmla="*/ 2803374 h 3986402"/>
              <a:gd name="connsiteX50" fmla="*/ 2373734 w 3606237"/>
              <a:gd name="connsiteY50" fmla="*/ 2791944 h 3986402"/>
              <a:gd name="connsiteX51" fmla="*/ 2404214 w 3606237"/>
              <a:gd name="connsiteY51" fmla="*/ 2791944 h 3986402"/>
              <a:gd name="connsiteX52" fmla="*/ 2415644 w 3606237"/>
              <a:gd name="connsiteY52" fmla="*/ 2807184 h 3986402"/>
              <a:gd name="connsiteX53" fmla="*/ 2434694 w 3606237"/>
              <a:gd name="connsiteY53" fmla="*/ 2772894 h 3986402"/>
              <a:gd name="connsiteX54" fmla="*/ 2411834 w 3606237"/>
              <a:gd name="connsiteY54" fmla="*/ 2730984 h 3986402"/>
              <a:gd name="connsiteX55" fmla="*/ 2392784 w 3606237"/>
              <a:gd name="connsiteY55" fmla="*/ 2609064 h 3986402"/>
              <a:gd name="connsiteX56" fmla="*/ 2366114 w 3606237"/>
              <a:gd name="connsiteY56" fmla="*/ 2532864 h 3986402"/>
              <a:gd name="connsiteX57" fmla="*/ 2350874 w 3606237"/>
              <a:gd name="connsiteY57" fmla="*/ 2475714 h 3986402"/>
              <a:gd name="connsiteX58" fmla="*/ 2320394 w 3606237"/>
              <a:gd name="connsiteY58" fmla="*/ 2414754 h 3986402"/>
              <a:gd name="connsiteX59" fmla="*/ 2301344 w 3606237"/>
              <a:gd name="connsiteY59" fmla="*/ 2369034 h 3986402"/>
              <a:gd name="connsiteX60" fmla="*/ 2308964 w 3606237"/>
              <a:gd name="connsiteY60" fmla="*/ 2281404 h 3986402"/>
              <a:gd name="connsiteX61" fmla="*/ 2312774 w 3606237"/>
              <a:gd name="connsiteY61" fmla="*/ 2269974 h 3986402"/>
              <a:gd name="connsiteX62" fmla="*/ 2297534 w 3606237"/>
              <a:gd name="connsiteY62" fmla="*/ 2254734 h 3986402"/>
              <a:gd name="connsiteX63" fmla="*/ 2293724 w 3606237"/>
              <a:gd name="connsiteY63" fmla="*/ 2167104 h 3986402"/>
              <a:gd name="connsiteX64" fmla="*/ 2293724 w 3606237"/>
              <a:gd name="connsiteY64" fmla="*/ 2144244 h 3986402"/>
              <a:gd name="connsiteX65" fmla="*/ 2331824 w 3606237"/>
              <a:gd name="connsiteY65" fmla="*/ 2090904 h 3986402"/>
              <a:gd name="connsiteX66" fmla="*/ 2308964 w 3606237"/>
              <a:gd name="connsiteY66" fmla="*/ 2064234 h 3986402"/>
              <a:gd name="connsiteX67" fmla="*/ 2267054 w 3606237"/>
              <a:gd name="connsiteY67" fmla="*/ 2060424 h 3986402"/>
              <a:gd name="connsiteX68" fmla="*/ 2240384 w 3606237"/>
              <a:gd name="connsiteY68" fmla="*/ 2056614 h 3986402"/>
              <a:gd name="connsiteX69" fmla="*/ 2171804 w 3606237"/>
              <a:gd name="connsiteY69" fmla="*/ 2052804 h 3986402"/>
              <a:gd name="connsiteX70" fmla="*/ 2137514 w 3606237"/>
              <a:gd name="connsiteY70" fmla="*/ 2018514 h 3986402"/>
              <a:gd name="connsiteX71" fmla="*/ 2183234 w 3606237"/>
              <a:gd name="connsiteY71" fmla="*/ 1968984 h 3986402"/>
              <a:gd name="connsiteX72" fmla="*/ 2244194 w 3606237"/>
              <a:gd name="connsiteY72" fmla="*/ 1953744 h 3986402"/>
              <a:gd name="connsiteX73" fmla="*/ 2305154 w 3606237"/>
              <a:gd name="connsiteY73" fmla="*/ 1957554 h 3986402"/>
              <a:gd name="connsiteX74" fmla="*/ 2354684 w 3606237"/>
              <a:gd name="connsiteY74" fmla="*/ 1919454 h 3986402"/>
              <a:gd name="connsiteX75" fmla="*/ 2396594 w 3606237"/>
              <a:gd name="connsiteY75" fmla="*/ 1919454 h 3986402"/>
              <a:gd name="connsiteX76" fmla="*/ 2438504 w 3606237"/>
              <a:gd name="connsiteY76" fmla="*/ 1911834 h 3986402"/>
              <a:gd name="connsiteX77" fmla="*/ 2545184 w 3606237"/>
              <a:gd name="connsiteY77" fmla="*/ 1877544 h 3986402"/>
              <a:gd name="connsiteX78" fmla="*/ 2617574 w 3606237"/>
              <a:gd name="connsiteY78" fmla="*/ 1854684 h 3986402"/>
              <a:gd name="connsiteX79" fmla="*/ 2674724 w 3606237"/>
              <a:gd name="connsiteY79" fmla="*/ 1831824 h 3986402"/>
              <a:gd name="connsiteX80" fmla="*/ 2731874 w 3606237"/>
              <a:gd name="connsiteY80" fmla="*/ 1812774 h 3986402"/>
              <a:gd name="connsiteX81" fmla="*/ 2750924 w 3606237"/>
              <a:gd name="connsiteY81" fmla="*/ 1858494 h 3986402"/>
              <a:gd name="connsiteX82" fmla="*/ 2785214 w 3606237"/>
              <a:gd name="connsiteY82" fmla="*/ 1900404 h 3986402"/>
              <a:gd name="connsiteX83" fmla="*/ 2846174 w 3606237"/>
              <a:gd name="connsiteY83" fmla="*/ 1885164 h 3986402"/>
              <a:gd name="connsiteX84" fmla="*/ 2884274 w 3606237"/>
              <a:gd name="connsiteY84" fmla="*/ 1869924 h 3986402"/>
              <a:gd name="connsiteX85" fmla="*/ 2914754 w 3606237"/>
              <a:gd name="connsiteY85" fmla="*/ 1877544 h 3986402"/>
              <a:gd name="connsiteX86" fmla="*/ 2964284 w 3606237"/>
              <a:gd name="connsiteY86" fmla="*/ 1911834 h 3986402"/>
              <a:gd name="connsiteX87" fmla="*/ 2998574 w 3606237"/>
              <a:gd name="connsiteY87" fmla="*/ 1892784 h 3986402"/>
              <a:gd name="connsiteX88" fmla="*/ 2998574 w 3606237"/>
              <a:gd name="connsiteY88" fmla="*/ 1866114 h 3986402"/>
              <a:gd name="connsiteX89" fmla="*/ 3013814 w 3606237"/>
              <a:gd name="connsiteY89" fmla="*/ 1828014 h 3986402"/>
              <a:gd name="connsiteX90" fmla="*/ 3010004 w 3606237"/>
              <a:gd name="connsiteY90" fmla="*/ 1767054 h 3986402"/>
              <a:gd name="connsiteX91" fmla="*/ 2952854 w 3606237"/>
              <a:gd name="connsiteY91" fmla="*/ 1751814 h 3986402"/>
              <a:gd name="connsiteX92" fmla="*/ 2910944 w 3606237"/>
              <a:gd name="connsiteY92" fmla="*/ 1748004 h 3986402"/>
              <a:gd name="connsiteX93" fmla="*/ 2907134 w 3606237"/>
              <a:gd name="connsiteY93" fmla="*/ 1706094 h 3986402"/>
              <a:gd name="connsiteX94" fmla="*/ 2929994 w 3606237"/>
              <a:gd name="connsiteY94" fmla="*/ 1626084 h 3986402"/>
              <a:gd name="connsiteX95" fmla="*/ 2960474 w 3606237"/>
              <a:gd name="connsiteY95" fmla="*/ 1580364 h 3986402"/>
              <a:gd name="connsiteX96" fmla="*/ 2979524 w 3606237"/>
              <a:gd name="connsiteY96" fmla="*/ 1527024 h 3986402"/>
              <a:gd name="connsiteX97" fmla="*/ 3002384 w 3606237"/>
              <a:gd name="connsiteY97" fmla="*/ 1466064 h 3986402"/>
              <a:gd name="connsiteX98" fmla="*/ 3029054 w 3606237"/>
              <a:gd name="connsiteY98" fmla="*/ 1382244 h 3986402"/>
              <a:gd name="connsiteX99" fmla="*/ 3029054 w 3606237"/>
              <a:gd name="connsiteY99" fmla="*/ 1340334 h 3986402"/>
              <a:gd name="connsiteX100" fmla="*/ 3048104 w 3606237"/>
              <a:gd name="connsiteY100" fmla="*/ 1275564 h 3986402"/>
              <a:gd name="connsiteX101" fmla="*/ 3067154 w 3606237"/>
              <a:gd name="connsiteY101" fmla="*/ 1214604 h 3986402"/>
              <a:gd name="connsiteX102" fmla="*/ 3074774 w 3606237"/>
              <a:gd name="connsiteY102" fmla="*/ 1168884 h 3986402"/>
              <a:gd name="connsiteX103" fmla="*/ 3109064 w 3606237"/>
              <a:gd name="connsiteY103" fmla="*/ 1119354 h 3986402"/>
              <a:gd name="connsiteX104" fmla="*/ 3112874 w 3606237"/>
              <a:gd name="connsiteY104" fmla="*/ 1085064 h 3986402"/>
              <a:gd name="connsiteX105" fmla="*/ 3128114 w 3606237"/>
              <a:gd name="connsiteY105" fmla="*/ 1054584 h 3986402"/>
              <a:gd name="connsiteX106" fmla="*/ 3128114 w 3606237"/>
              <a:gd name="connsiteY106" fmla="*/ 1016484 h 3986402"/>
              <a:gd name="connsiteX107" fmla="*/ 3135734 w 3606237"/>
              <a:gd name="connsiteY107" fmla="*/ 959334 h 3986402"/>
              <a:gd name="connsiteX108" fmla="*/ 3185264 w 3606237"/>
              <a:gd name="connsiteY108" fmla="*/ 959334 h 3986402"/>
              <a:gd name="connsiteX109" fmla="*/ 3242414 w 3606237"/>
              <a:gd name="connsiteY109" fmla="*/ 1012674 h 3986402"/>
              <a:gd name="connsiteX110" fmla="*/ 3330044 w 3606237"/>
              <a:gd name="connsiteY110" fmla="*/ 1046964 h 3986402"/>
              <a:gd name="connsiteX111" fmla="*/ 3391004 w 3606237"/>
              <a:gd name="connsiteY111" fmla="*/ 1062204 h 3986402"/>
              <a:gd name="connsiteX112" fmla="*/ 3429104 w 3606237"/>
              <a:gd name="connsiteY112" fmla="*/ 1077444 h 3986402"/>
              <a:gd name="connsiteX113" fmla="*/ 3467204 w 3606237"/>
              <a:gd name="connsiteY113" fmla="*/ 1073634 h 3986402"/>
              <a:gd name="connsiteX114" fmla="*/ 3509114 w 3606237"/>
              <a:gd name="connsiteY114" fmla="*/ 1066014 h 3986402"/>
              <a:gd name="connsiteX115" fmla="*/ 3562454 w 3606237"/>
              <a:gd name="connsiteY115" fmla="*/ 1066014 h 3986402"/>
              <a:gd name="connsiteX116" fmla="*/ 3604364 w 3606237"/>
              <a:gd name="connsiteY116" fmla="*/ 1073634 h 3986402"/>
              <a:gd name="connsiteX117" fmla="*/ 3598172 w 3606237"/>
              <a:gd name="connsiteY117" fmla="*/ 636437 h 3986402"/>
              <a:gd name="connsiteX118" fmla="*/ 3598172 w 3606237"/>
              <a:gd name="connsiteY118" fmla="*/ 7787 h 3986402"/>
              <a:gd name="connsiteX119" fmla="*/ 3200503 w 3606237"/>
              <a:gd name="connsiteY119" fmla="*/ 5404 h 3986402"/>
              <a:gd name="connsiteX120" fmla="*/ 2932374 w 3606237"/>
              <a:gd name="connsiteY120" fmla="*/ 167 h 3986402"/>
              <a:gd name="connsiteX121" fmla="*/ 2883004 w 3606237"/>
              <a:gd name="connsiteY121" fmla="*/ 9372 h 3986402"/>
              <a:gd name="connsiteX122" fmla="*/ 2859984 w 3606237"/>
              <a:gd name="connsiteY122" fmla="*/ 48266 h 3986402"/>
              <a:gd name="connsiteX123" fmla="*/ 2812359 w 3606237"/>
              <a:gd name="connsiteY123" fmla="*/ 103035 h 3986402"/>
              <a:gd name="connsiteX124" fmla="*/ 2786166 w 3606237"/>
              <a:gd name="connsiteY124" fmla="*/ 138754 h 3986402"/>
              <a:gd name="connsiteX125" fmla="*/ 2629003 w 3606237"/>
              <a:gd name="connsiteY125" fmla="*/ 510229 h 3986402"/>
              <a:gd name="connsiteX126" fmla="*/ 2398022 w 3606237"/>
              <a:gd name="connsiteY126" fmla="*/ 891229 h 3986402"/>
              <a:gd name="connsiteX127" fmla="*/ 2262291 w 3606237"/>
              <a:gd name="connsiteY127" fmla="*/ 965048 h 3986402"/>
              <a:gd name="connsiteX128" fmla="*/ 2231334 w 3606237"/>
              <a:gd name="connsiteY128" fmla="*/ 1081730 h 3986402"/>
              <a:gd name="connsiteX129" fmla="*/ 2050359 w 3606237"/>
              <a:gd name="connsiteY129" fmla="*/ 1172218 h 3986402"/>
              <a:gd name="connsiteX130" fmla="*/ 1976540 w 3606237"/>
              <a:gd name="connsiteY130" fmla="*/ 1205553 h 3986402"/>
              <a:gd name="connsiteX131" fmla="*/ 1926534 w 3606237"/>
              <a:gd name="connsiteY131" fmla="*/ 1238893 h 3986402"/>
              <a:gd name="connsiteX132" fmla="*/ 1874146 w 3606237"/>
              <a:gd name="connsiteY132" fmla="*/ 1262703 h 3986402"/>
              <a:gd name="connsiteX133" fmla="*/ 1871765 w 3606237"/>
              <a:gd name="connsiteY133" fmla="*/ 1307947 h 3986402"/>
              <a:gd name="connsiteX134" fmla="*/ 1828902 w 3606237"/>
              <a:gd name="connsiteY134" fmla="*/ 1357953 h 3986402"/>
              <a:gd name="connsiteX135" fmla="*/ 1786040 w 3606237"/>
              <a:gd name="connsiteY135" fmla="*/ 1341285 h 3986402"/>
              <a:gd name="connsiteX136" fmla="*/ 1731271 w 3606237"/>
              <a:gd name="connsiteY136" fmla="*/ 1341285 h 3986402"/>
              <a:gd name="connsiteX137" fmla="*/ 1712221 w 3606237"/>
              <a:gd name="connsiteY137" fmla="*/ 1326997 h 3986402"/>
              <a:gd name="connsiteX138" fmla="*/ 1678883 w 3606237"/>
              <a:gd name="connsiteY138" fmla="*/ 1331760 h 3986402"/>
              <a:gd name="connsiteX139" fmla="*/ 1676502 w 3606237"/>
              <a:gd name="connsiteY139" fmla="*/ 1348428 h 3986402"/>
              <a:gd name="connsiteX140" fmla="*/ 1690790 w 3606237"/>
              <a:gd name="connsiteY140" fmla="*/ 1391291 h 3986402"/>
              <a:gd name="connsiteX141" fmla="*/ 1636021 w 3606237"/>
              <a:gd name="connsiteY141" fmla="*/ 1360335 h 3986402"/>
              <a:gd name="connsiteX142" fmla="*/ 1616971 w 3606237"/>
              <a:gd name="connsiteY142" fmla="*/ 1369860 h 3986402"/>
              <a:gd name="connsiteX143" fmla="*/ 1583633 w 3606237"/>
              <a:gd name="connsiteY143" fmla="*/ 1357953 h 3986402"/>
              <a:gd name="connsiteX144" fmla="*/ 1550296 w 3606237"/>
              <a:gd name="connsiteY144" fmla="*/ 1365097 h 3986402"/>
              <a:gd name="connsiteX145" fmla="*/ 1521721 w 3606237"/>
              <a:gd name="connsiteY145" fmla="*/ 1346047 h 3986402"/>
              <a:gd name="connsiteX146" fmla="*/ 1495527 w 3606237"/>
              <a:gd name="connsiteY146" fmla="*/ 1310328 h 3986402"/>
              <a:gd name="connsiteX147" fmla="*/ 1457427 w 3606237"/>
              <a:gd name="connsiteY147" fmla="*/ 1336522 h 3986402"/>
              <a:gd name="connsiteX148" fmla="*/ 1402658 w 3606237"/>
              <a:gd name="connsiteY148" fmla="*/ 1315091 h 3986402"/>
              <a:gd name="connsiteX149" fmla="*/ 1376465 w 3606237"/>
              <a:gd name="connsiteY149" fmla="*/ 1303185 h 3986402"/>
              <a:gd name="connsiteX150" fmla="*/ 1347890 w 3606237"/>
              <a:gd name="connsiteY150" fmla="*/ 1276992 h 3986402"/>
              <a:gd name="connsiteX151" fmla="*/ 1312171 w 3606237"/>
              <a:gd name="connsiteY151" fmla="*/ 1310328 h 3986402"/>
              <a:gd name="connsiteX152" fmla="*/ 1281215 w 3606237"/>
              <a:gd name="connsiteY152" fmla="*/ 1303185 h 3986402"/>
              <a:gd name="connsiteX153" fmla="*/ 1231208 w 3606237"/>
              <a:gd name="connsiteY153" fmla="*/ 1312710 h 3986402"/>
              <a:gd name="connsiteX154" fmla="*/ 1190727 w 3606237"/>
              <a:gd name="connsiteY154" fmla="*/ 1300803 h 3986402"/>
              <a:gd name="connsiteX155" fmla="*/ 1159771 w 3606237"/>
              <a:gd name="connsiteY155" fmla="*/ 1269847 h 3986402"/>
              <a:gd name="connsiteX156" fmla="*/ 1038327 w 3606237"/>
              <a:gd name="connsiteY156" fmla="*/ 1276991 h 3986402"/>
              <a:gd name="connsiteX157" fmla="*/ 985940 w 3606237"/>
              <a:gd name="connsiteY157" fmla="*/ 1257941 h 3986402"/>
              <a:gd name="connsiteX158" fmla="*/ 924027 w 3606237"/>
              <a:gd name="connsiteY158" fmla="*/ 1284135 h 3986402"/>
              <a:gd name="connsiteX159" fmla="*/ 871640 w 3606237"/>
              <a:gd name="connsiteY159" fmla="*/ 1269847 h 3986402"/>
              <a:gd name="connsiteX160" fmla="*/ 816871 w 3606237"/>
              <a:gd name="connsiteY160" fmla="*/ 1274610 h 3986402"/>
              <a:gd name="connsiteX161" fmla="*/ 804965 w 3606237"/>
              <a:gd name="connsiteY161" fmla="*/ 1296041 h 3986402"/>
              <a:gd name="connsiteX162" fmla="*/ 788296 w 3606237"/>
              <a:gd name="connsiteY162" fmla="*/ 1305566 h 3986402"/>
              <a:gd name="connsiteX163" fmla="*/ 771627 w 3606237"/>
              <a:gd name="connsiteY163" fmla="*/ 1291278 h 3986402"/>
              <a:gd name="connsiteX164" fmla="*/ 781152 w 3606237"/>
              <a:gd name="connsiteY164" fmla="*/ 1276991 h 3986402"/>
              <a:gd name="connsiteX165" fmla="*/ 754958 w 3606237"/>
              <a:gd name="connsiteY165" fmla="*/ 1241272 h 3986402"/>
              <a:gd name="connsiteX166" fmla="*/ 783533 w 3606237"/>
              <a:gd name="connsiteY166" fmla="*/ 1210316 h 3986402"/>
              <a:gd name="connsiteX167" fmla="*/ 747815 w 3606237"/>
              <a:gd name="connsiteY167" fmla="*/ 1212697 h 3986402"/>
              <a:gd name="connsiteX168" fmla="*/ 726383 w 3606237"/>
              <a:gd name="connsiteY168" fmla="*/ 1250797 h 3986402"/>
              <a:gd name="connsiteX169" fmla="*/ 728765 w 3606237"/>
              <a:gd name="connsiteY169" fmla="*/ 1296041 h 3986402"/>
              <a:gd name="connsiteX170" fmla="*/ 709715 w 3606237"/>
              <a:gd name="connsiteY170" fmla="*/ 1300803 h 3986402"/>
              <a:gd name="connsiteX171" fmla="*/ 688283 w 3606237"/>
              <a:gd name="connsiteY171" fmla="*/ 1272228 h 3986402"/>
              <a:gd name="connsiteX172" fmla="*/ 671615 w 3606237"/>
              <a:gd name="connsiteY172" fmla="*/ 1322235 h 3986402"/>
              <a:gd name="connsiteX173" fmla="*/ 643040 w 3606237"/>
              <a:gd name="connsiteY173" fmla="*/ 1322235 h 3986402"/>
              <a:gd name="connsiteX174" fmla="*/ 635896 w 3606237"/>
              <a:gd name="connsiteY174" fmla="*/ 1288897 h 3986402"/>
              <a:gd name="connsiteX175" fmla="*/ 614465 w 3606237"/>
              <a:gd name="connsiteY175" fmla="*/ 1303185 h 3986402"/>
              <a:gd name="connsiteX176" fmla="*/ 602558 w 3606237"/>
              <a:gd name="connsiteY176" fmla="*/ 1336522 h 3986402"/>
              <a:gd name="connsiteX177" fmla="*/ 562077 w 3606237"/>
              <a:gd name="connsiteY177" fmla="*/ 1334141 h 3986402"/>
              <a:gd name="connsiteX178" fmla="*/ 552552 w 3606237"/>
              <a:gd name="connsiteY178" fmla="*/ 1348428 h 3986402"/>
              <a:gd name="connsiteX179" fmla="*/ 543027 w 3606237"/>
              <a:gd name="connsiteY179" fmla="*/ 1398435 h 3986402"/>
              <a:gd name="connsiteX180" fmla="*/ 516833 w 3606237"/>
              <a:gd name="connsiteY180" fmla="*/ 1467491 h 3986402"/>
              <a:gd name="connsiteX181" fmla="*/ 478733 w 3606237"/>
              <a:gd name="connsiteY181" fmla="*/ 1481778 h 3986402"/>
              <a:gd name="connsiteX182" fmla="*/ 457302 w 3606237"/>
              <a:gd name="connsiteY182" fmla="*/ 1505591 h 3986402"/>
              <a:gd name="connsiteX183" fmla="*/ 443015 w 3606237"/>
              <a:gd name="connsiteY183" fmla="*/ 1517497 h 3986402"/>
              <a:gd name="connsiteX184" fmla="*/ 407296 w 3606237"/>
              <a:gd name="connsiteY184" fmla="*/ 1498447 h 3986402"/>
              <a:gd name="connsiteX185" fmla="*/ 388247 w 3606237"/>
              <a:gd name="connsiteY185" fmla="*/ 1505593 h 3986402"/>
              <a:gd name="connsiteX186" fmla="*/ 362052 w 3606237"/>
              <a:gd name="connsiteY186" fmla="*/ 1527022 h 3986402"/>
              <a:gd name="connsiteX187" fmla="*/ 359671 w 3606237"/>
              <a:gd name="connsiteY187" fmla="*/ 1546072 h 3986402"/>
              <a:gd name="connsiteX188" fmla="*/ 378721 w 3606237"/>
              <a:gd name="connsiteY188" fmla="*/ 1600841 h 3986402"/>
              <a:gd name="connsiteX189" fmla="*/ 381102 w 3606237"/>
              <a:gd name="connsiteY189" fmla="*/ 1622272 h 3986402"/>
              <a:gd name="connsiteX190" fmla="*/ 350146 w 3606237"/>
              <a:gd name="connsiteY190" fmla="*/ 1631797 h 3986402"/>
              <a:gd name="connsiteX191" fmla="*/ 352527 w 3606237"/>
              <a:gd name="connsiteY191" fmla="*/ 1643703 h 3986402"/>
              <a:gd name="connsiteX192" fmla="*/ 385865 w 3606237"/>
              <a:gd name="connsiteY192" fmla="*/ 1655610 h 3986402"/>
              <a:gd name="connsiteX193" fmla="*/ 390628 w 3606237"/>
              <a:gd name="connsiteY193" fmla="*/ 1670375 h 3986402"/>
              <a:gd name="connsiteX194" fmla="*/ 369196 w 3606237"/>
              <a:gd name="connsiteY194" fmla="*/ 1672278 h 3986402"/>
              <a:gd name="connsiteX195" fmla="*/ 326333 w 3606237"/>
              <a:gd name="connsiteY195" fmla="*/ 1722285 h 3986402"/>
              <a:gd name="connsiteX196" fmla="*/ 362052 w 3606237"/>
              <a:gd name="connsiteY196" fmla="*/ 1838966 h 3986402"/>
              <a:gd name="connsiteX197" fmla="*/ 393008 w 3606237"/>
              <a:gd name="connsiteY197" fmla="*/ 1888972 h 3986402"/>
              <a:gd name="connsiteX198" fmla="*/ 378721 w 3606237"/>
              <a:gd name="connsiteY198" fmla="*/ 1981841 h 3986402"/>
              <a:gd name="connsiteX199" fmla="*/ 381102 w 3606237"/>
              <a:gd name="connsiteY199" fmla="*/ 2289022 h 3986402"/>
              <a:gd name="connsiteX200" fmla="*/ 383483 w 3606237"/>
              <a:gd name="connsiteY200" fmla="*/ 2408087 h 3986402"/>
              <a:gd name="connsiteX201" fmla="*/ 416821 w 3606237"/>
              <a:gd name="connsiteY201" fmla="*/ 2503334 h 3986402"/>
              <a:gd name="connsiteX202" fmla="*/ 421583 w 3606237"/>
              <a:gd name="connsiteY202" fmla="*/ 2553341 h 3986402"/>
              <a:gd name="connsiteX203" fmla="*/ 450158 w 3606237"/>
              <a:gd name="connsiteY203" fmla="*/ 2603347 h 3986402"/>
              <a:gd name="connsiteX204" fmla="*/ 459684 w 3606237"/>
              <a:gd name="connsiteY204" fmla="*/ 2698599 h 3986402"/>
              <a:gd name="connsiteX205" fmla="*/ 352529 w 3606237"/>
              <a:gd name="connsiteY205" fmla="*/ 2927199 h 3986402"/>
              <a:gd name="connsiteX206" fmla="*/ 292996 w 3606237"/>
              <a:gd name="connsiteY206" fmla="*/ 2984347 h 3986402"/>
              <a:gd name="connsiteX207" fmla="*/ 185841 w 3606237"/>
              <a:gd name="connsiteY207" fmla="*/ 3027211 h 3986402"/>
              <a:gd name="connsiteX208" fmla="*/ 154885 w 3606237"/>
              <a:gd name="connsiteY208" fmla="*/ 3053405 h 3986402"/>
              <a:gd name="connsiteX209" fmla="*/ 116785 w 3606237"/>
              <a:gd name="connsiteY209" fmla="*/ 3084362 h 3986402"/>
              <a:gd name="connsiteX210" fmla="*/ 28678 w 3606237"/>
              <a:gd name="connsiteY210" fmla="*/ 3229618 h 3986402"/>
              <a:gd name="connsiteX211" fmla="*/ 103 w 3606237"/>
              <a:gd name="connsiteY211" fmla="*/ 3322487 h 3986402"/>
              <a:gd name="connsiteX212" fmla="*/ 31060 w 3606237"/>
              <a:gd name="connsiteY212" fmla="*/ 3341537 h 3986402"/>
              <a:gd name="connsiteX213" fmla="*/ 138217 w 3606237"/>
              <a:gd name="connsiteY213" fmla="*/ 3334393 h 3986402"/>
              <a:gd name="connsiteX214" fmla="*/ 204891 w 3606237"/>
              <a:gd name="connsiteY214" fmla="*/ 3353443 h 3986402"/>
              <a:gd name="connsiteX215" fmla="*/ 285853 w 3606237"/>
              <a:gd name="connsiteY215" fmla="*/ 3360587 h 3986402"/>
              <a:gd name="connsiteX216" fmla="*/ 316810 w 3606237"/>
              <a:gd name="connsiteY216" fmla="*/ 3360587 h 3986402"/>
              <a:gd name="connsiteX217" fmla="*/ 326335 w 3606237"/>
              <a:gd name="connsiteY217" fmla="*/ 3396305 h 3986402"/>
              <a:gd name="connsiteX218" fmla="*/ 345384 w 3606237"/>
              <a:gd name="connsiteY218" fmla="*/ 3484412 h 3986402"/>
              <a:gd name="connsiteX219" fmla="*/ 338241 w 3606237"/>
              <a:gd name="connsiteY219" fmla="*/ 3534418 h 3986402"/>
              <a:gd name="connsiteX220" fmla="*/ 331097 w 3606237"/>
              <a:gd name="connsiteY220" fmla="*/ 3558230 h 3986402"/>
              <a:gd name="connsiteX221" fmla="*/ 333479 w 3606237"/>
              <a:gd name="connsiteY221" fmla="*/ 3598712 h 3986402"/>
              <a:gd name="connsiteX222" fmla="*/ 541124 w 3606237"/>
              <a:gd name="connsiteY222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343254 w 3606237"/>
              <a:gd name="connsiteY44" fmla="*/ 2902434 h 3986402"/>
              <a:gd name="connsiteX45" fmla="*/ 2354684 w 3606237"/>
              <a:gd name="connsiteY45" fmla="*/ 2879574 h 3986402"/>
              <a:gd name="connsiteX46" fmla="*/ 2320394 w 3606237"/>
              <a:gd name="connsiteY46" fmla="*/ 2875764 h 3986402"/>
              <a:gd name="connsiteX47" fmla="*/ 2305154 w 3606237"/>
              <a:gd name="connsiteY47" fmla="*/ 2845284 h 3986402"/>
              <a:gd name="connsiteX48" fmla="*/ 2282294 w 3606237"/>
              <a:gd name="connsiteY48" fmla="*/ 2833854 h 3986402"/>
              <a:gd name="connsiteX49" fmla="*/ 2343254 w 3606237"/>
              <a:gd name="connsiteY49" fmla="*/ 2803374 h 3986402"/>
              <a:gd name="connsiteX50" fmla="*/ 2373734 w 3606237"/>
              <a:gd name="connsiteY50" fmla="*/ 2791944 h 3986402"/>
              <a:gd name="connsiteX51" fmla="*/ 2404214 w 3606237"/>
              <a:gd name="connsiteY51" fmla="*/ 2791944 h 3986402"/>
              <a:gd name="connsiteX52" fmla="*/ 2415644 w 3606237"/>
              <a:gd name="connsiteY52" fmla="*/ 2807184 h 3986402"/>
              <a:gd name="connsiteX53" fmla="*/ 2434694 w 3606237"/>
              <a:gd name="connsiteY53" fmla="*/ 2772894 h 3986402"/>
              <a:gd name="connsiteX54" fmla="*/ 2411834 w 3606237"/>
              <a:gd name="connsiteY54" fmla="*/ 2730984 h 3986402"/>
              <a:gd name="connsiteX55" fmla="*/ 2392784 w 3606237"/>
              <a:gd name="connsiteY55" fmla="*/ 2609064 h 3986402"/>
              <a:gd name="connsiteX56" fmla="*/ 2366114 w 3606237"/>
              <a:gd name="connsiteY56" fmla="*/ 2532864 h 3986402"/>
              <a:gd name="connsiteX57" fmla="*/ 2350874 w 3606237"/>
              <a:gd name="connsiteY57" fmla="*/ 2475714 h 3986402"/>
              <a:gd name="connsiteX58" fmla="*/ 2320394 w 3606237"/>
              <a:gd name="connsiteY58" fmla="*/ 2414754 h 3986402"/>
              <a:gd name="connsiteX59" fmla="*/ 2301344 w 3606237"/>
              <a:gd name="connsiteY59" fmla="*/ 2369034 h 3986402"/>
              <a:gd name="connsiteX60" fmla="*/ 2308964 w 3606237"/>
              <a:gd name="connsiteY60" fmla="*/ 2281404 h 3986402"/>
              <a:gd name="connsiteX61" fmla="*/ 2312774 w 3606237"/>
              <a:gd name="connsiteY61" fmla="*/ 2269974 h 3986402"/>
              <a:gd name="connsiteX62" fmla="*/ 2297534 w 3606237"/>
              <a:gd name="connsiteY62" fmla="*/ 2254734 h 3986402"/>
              <a:gd name="connsiteX63" fmla="*/ 2293724 w 3606237"/>
              <a:gd name="connsiteY63" fmla="*/ 2167104 h 3986402"/>
              <a:gd name="connsiteX64" fmla="*/ 2293724 w 3606237"/>
              <a:gd name="connsiteY64" fmla="*/ 2144244 h 3986402"/>
              <a:gd name="connsiteX65" fmla="*/ 2331824 w 3606237"/>
              <a:gd name="connsiteY65" fmla="*/ 2090904 h 3986402"/>
              <a:gd name="connsiteX66" fmla="*/ 2308964 w 3606237"/>
              <a:gd name="connsiteY66" fmla="*/ 2064234 h 3986402"/>
              <a:gd name="connsiteX67" fmla="*/ 2267054 w 3606237"/>
              <a:gd name="connsiteY67" fmla="*/ 2060424 h 3986402"/>
              <a:gd name="connsiteX68" fmla="*/ 2240384 w 3606237"/>
              <a:gd name="connsiteY68" fmla="*/ 2056614 h 3986402"/>
              <a:gd name="connsiteX69" fmla="*/ 2171804 w 3606237"/>
              <a:gd name="connsiteY69" fmla="*/ 2052804 h 3986402"/>
              <a:gd name="connsiteX70" fmla="*/ 2137514 w 3606237"/>
              <a:gd name="connsiteY70" fmla="*/ 2018514 h 3986402"/>
              <a:gd name="connsiteX71" fmla="*/ 2183234 w 3606237"/>
              <a:gd name="connsiteY71" fmla="*/ 1968984 h 3986402"/>
              <a:gd name="connsiteX72" fmla="*/ 2244194 w 3606237"/>
              <a:gd name="connsiteY72" fmla="*/ 1953744 h 3986402"/>
              <a:gd name="connsiteX73" fmla="*/ 2305154 w 3606237"/>
              <a:gd name="connsiteY73" fmla="*/ 1957554 h 3986402"/>
              <a:gd name="connsiteX74" fmla="*/ 2354684 w 3606237"/>
              <a:gd name="connsiteY74" fmla="*/ 1919454 h 3986402"/>
              <a:gd name="connsiteX75" fmla="*/ 2396594 w 3606237"/>
              <a:gd name="connsiteY75" fmla="*/ 1919454 h 3986402"/>
              <a:gd name="connsiteX76" fmla="*/ 2438504 w 3606237"/>
              <a:gd name="connsiteY76" fmla="*/ 1911834 h 3986402"/>
              <a:gd name="connsiteX77" fmla="*/ 2545184 w 3606237"/>
              <a:gd name="connsiteY77" fmla="*/ 1877544 h 3986402"/>
              <a:gd name="connsiteX78" fmla="*/ 2617574 w 3606237"/>
              <a:gd name="connsiteY78" fmla="*/ 1854684 h 3986402"/>
              <a:gd name="connsiteX79" fmla="*/ 2674724 w 3606237"/>
              <a:gd name="connsiteY79" fmla="*/ 1831824 h 3986402"/>
              <a:gd name="connsiteX80" fmla="*/ 2731874 w 3606237"/>
              <a:gd name="connsiteY80" fmla="*/ 1812774 h 3986402"/>
              <a:gd name="connsiteX81" fmla="*/ 2750924 w 3606237"/>
              <a:gd name="connsiteY81" fmla="*/ 1858494 h 3986402"/>
              <a:gd name="connsiteX82" fmla="*/ 2785214 w 3606237"/>
              <a:gd name="connsiteY82" fmla="*/ 1900404 h 3986402"/>
              <a:gd name="connsiteX83" fmla="*/ 2846174 w 3606237"/>
              <a:gd name="connsiteY83" fmla="*/ 1885164 h 3986402"/>
              <a:gd name="connsiteX84" fmla="*/ 2884274 w 3606237"/>
              <a:gd name="connsiteY84" fmla="*/ 1869924 h 3986402"/>
              <a:gd name="connsiteX85" fmla="*/ 2914754 w 3606237"/>
              <a:gd name="connsiteY85" fmla="*/ 1877544 h 3986402"/>
              <a:gd name="connsiteX86" fmla="*/ 2964284 w 3606237"/>
              <a:gd name="connsiteY86" fmla="*/ 1911834 h 3986402"/>
              <a:gd name="connsiteX87" fmla="*/ 2998574 w 3606237"/>
              <a:gd name="connsiteY87" fmla="*/ 1892784 h 3986402"/>
              <a:gd name="connsiteX88" fmla="*/ 2998574 w 3606237"/>
              <a:gd name="connsiteY88" fmla="*/ 1866114 h 3986402"/>
              <a:gd name="connsiteX89" fmla="*/ 3013814 w 3606237"/>
              <a:gd name="connsiteY89" fmla="*/ 1828014 h 3986402"/>
              <a:gd name="connsiteX90" fmla="*/ 3010004 w 3606237"/>
              <a:gd name="connsiteY90" fmla="*/ 1767054 h 3986402"/>
              <a:gd name="connsiteX91" fmla="*/ 2952854 w 3606237"/>
              <a:gd name="connsiteY91" fmla="*/ 1751814 h 3986402"/>
              <a:gd name="connsiteX92" fmla="*/ 2910944 w 3606237"/>
              <a:gd name="connsiteY92" fmla="*/ 1748004 h 3986402"/>
              <a:gd name="connsiteX93" fmla="*/ 2907134 w 3606237"/>
              <a:gd name="connsiteY93" fmla="*/ 1706094 h 3986402"/>
              <a:gd name="connsiteX94" fmla="*/ 2929994 w 3606237"/>
              <a:gd name="connsiteY94" fmla="*/ 1626084 h 3986402"/>
              <a:gd name="connsiteX95" fmla="*/ 2960474 w 3606237"/>
              <a:gd name="connsiteY95" fmla="*/ 1580364 h 3986402"/>
              <a:gd name="connsiteX96" fmla="*/ 2979524 w 3606237"/>
              <a:gd name="connsiteY96" fmla="*/ 1527024 h 3986402"/>
              <a:gd name="connsiteX97" fmla="*/ 3002384 w 3606237"/>
              <a:gd name="connsiteY97" fmla="*/ 1466064 h 3986402"/>
              <a:gd name="connsiteX98" fmla="*/ 2990954 w 3606237"/>
              <a:gd name="connsiteY98" fmla="*/ 1427009 h 3986402"/>
              <a:gd name="connsiteX99" fmla="*/ 3029054 w 3606237"/>
              <a:gd name="connsiteY99" fmla="*/ 1382244 h 3986402"/>
              <a:gd name="connsiteX100" fmla="*/ 3029054 w 3606237"/>
              <a:gd name="connsiteY100" fmla="*/ 1340334 h 3986402"/>
              <a:gd name="connsiteX101" fmla="*/ 3048104 w 3606237"/>
              <a:gd name="connsiteY101" fmla="*/ 1275564 h 3986402"/>
              <a:gd name="connsiteX102" fmla="*/ 3067154 w 3606237"/>
              <a:gd name="connsiteY102" fmla="*/ 1214604 h 3986402"/>
              <a:gd name="connsiteX103" fmla="*/ 3074774 w 3606237"/>
              <a:gd name="connsiteY103" fmla="*/ 1168884 h 3986402"/>
              <a:gd name="connsiteX104" fmla="*/ 3109064 w 3606237"/>
              <a:gd name="connsiteY104" fmla="*/ 1119354 h 3986402"/>
              <a:gd name="connsiteX105" fmla="*/ 3112874 w 3606237"/>
              <a:gd name="connsiteY105" fmla="*/ 1085064 h 3986402"/>
              <a:gd name="connsiteX106" fmla="*/ 3128114 w 3606237"/>
              <a:gd name="connsiteY106" fmla="*/ 1054584 h 3986402"/>
              <a:gd name="connsiteX107" fmla="*/ 3128114 w 3606237"/>
              <a:gd name="connsiteY107" fmla="*/ 1016484 h 3986402"/>
              <a:gd name="connsiteX108" fmla="*/ 3135734 w 3606237"/>
              <a:gd name="connsiteY108" fmla="*/ 959334 h 3986402"/>
              <a:gd name="connsiteX109" fmla="*/ 3185264 w 3606237"/>
              <a:gd name="connsiteY109" fmla="*/ 959334 h 3986402"/>
              <a:gd name="connsiteX110" fmla="*/ 3242414 w 3606237"/>
              <a:gd name="connsiteY110" fmla="*/ 1012674 h 3986402"/>
              <a:gd name="connsiteX111" fmla="*/ 3330044 w 3606237"/>
              <a:gd name="connsiteY111" fmla="*/ 1046964 h 3986402"/>
              <a:gd name="connsiteX112" fmla="*/ 3391004 w 3606237"/>
              <a:gd name="connsiteY112" fmla="*/ 1062204 h 3986402"/>
              <a:gd name="connsiteX113" fmla="*/ 3429104 w 3606237"/>
              <a:gd name="connsiteY113" fmla="*/ 1077444 h 3986402"/>
              <a:gd name="connsiteX114" fmla="*/ 3467204 w 3606237"/>
              <a:gd name="connsiteY114" fmla="*/ 1073634 h 3986402"/>
              <a:gd name="connsiteX115" fmla="*/ 3509114 w 3606237"/>
              <a:gd name="connsiteY115" fmla="*/ 1066014 h 3986402"/>
              <a:gd name="connsiteX116" fmla="*/ 3562454 w 3606237"/>
              <a:gd name="connsiteY116" fmla="*/ 1066014 h 3986402"/>
              <a:gd name="connsiteX117" fmla="*/ 3604364 w 3606237"/>
              <a:gd name="connsiteY117" fmla="*/ 1073634 h 3986402"/>
              <a:gd name="connsiteX118" fmla="*/ 3598172 w 3606237"/>
              <a:gd name="connsiteY118" fmla="*/ 636437 h 3986402"/>
              <a:gd name="connsiteX119" fmla="*/ 3598172 w 3606237"/>
              <a:gd name="connsiteY119" fmla="*/ 7787 h 3986402"/>
              <a:gd name="connsiteX120" fmla="*/ 3200503 w 3606237"/>
              <a:gd name="connsiteY120" fmla="*/ 5404 h 3986402"/>
              <a:gd name="connsiteX121" fmla="*/ 2932374 w 3606237"/>
              <a:gd name="connsiteY121" fmla="*/ 167 h 3986402"/>
              <a:gd name="connsiteX122" fmla="*/ 2883004 w 3606237"/>
              <a:gd name="connsiteY122" fmla="*/ 9372 h 3986402"/>
              <a:gd name="connsiteX123" fmla="*/ 2859984 w 3606237"/>
              <a:gd name="connsiteY123" fmla="*/ 48266 h 3986402"/>
              <a:gd name="connsiteX124" fmla="*/ 2812359 w 3606237"/>
              <a:gd name="connsiteY124" fmla="*/ 103035 h 3986402"/>
              <a:gd name="connsiteX125" fmla="*/ 2786166 w 3606237"/>
              <a:gd name="connsiteY125" fmla="*/ 138754 h 3986402"/>
              <a:gd name="connsiteX126" fmla="*/ 2629003 w 3606237"/>
              <a:gd name="connsiteY126" fmla="*/ 510229 h 3986402"/>
              <a:gd name="connsiteX127" fmla="*/ 2398022 w 3606237"/>
              <a:gd name="connsiteY127" fmla="*/ 891229 h 3986402"/>
              <a:gd name="connsiteX128" fmla="*/ 2262291 w 3606237"/>
              <a:gd name="connsiteY128" fmla="*/ 965048 h 3986402"/>
              <a:gd name="connsiteX129" fmla="*/ 2231334 w 3606237"/>
              <a:gd name="connsiteY129" fmla="*/ 1081730 h 3986402"/>
              <a:gd name="connsiteX130" fmla="*/ 2050359 w 3606237"/>
              <a:gd name="connsiteY130" fmla="*/ 1172218 h 3986402"/>
              <a:gd name="connsiteX131" fmla="*/ 1976540 w 3606237"/>
              <a:gd name="connsiteY131" fmla="*/ 1205553 h 3986402"/>
              <a:gd name="connsiteX132" fmla="*/ 1926534 w 3606237"/>
              <a:gd name="connsiteY132" fmla="*/ 1238893 h 3986402"/>
              <a:gd name="connsiteX133" fmla="*/ 1874146 w 3606237"/>
              <a:gd name="connsiteY133" fmla="*/ 1262703 h 3986402"/>
              <a:gd name="connsiteX134" fmla="*/ 1871765 w 3606237"/>
              <a:gd name="connsiteY134" fmla="*/ 1307947 h 3986402"/>
              <a:gd name="connsiteX135" fmla="*/ 1828902 w 3606237"/>
              <a:gd name="connsiteY135" fmla="*/ 1357953 h 3986402"/>
              <a:gd name="connsiteX136" fmla="*/ 1786040 w 3606237"/>
              <a:gd name="connsiteY136" fmla="*/ 1341285 h 3986402"/>
              <a:gd name="connsiteX137" fmla="*/ 1731271 w 3606237"/>
              <a:gd name="connsiteY137" fmla="*/ 1341285 h 3986402"/>
              <a:gd name="connsiteX138" fmla="*/ 1712221 w 3606237"/>
              <a:gd name="connsiteY138" fmla="*/ 1326997 h 3986402"/>
              <a:gd name="connsiteX139" fmla="*/ 1678883 w 3606237"/>
              <a:gd name="connsiteY139" fmla="*/ 1331760 h 3986402"/>
              <a:gd name="connsiteX140" fmla="*/ 1676502 w 3606237"/>
              <a:gd name="connsiteY140" fmla="*/ 1348428 h 3986402"/>
              <a:gd name="connsiteX141" fmla="*/ 1690790 w 3606237"/>
              <a:gd name="connsiteY141" fmla="*/ 1391291 h 3986402"/>
              <a:gd name="connsiteX142" fmla="*/ 1636021 w 3606237"/>
              <a:gd name="connsiteY142" fmla="*/ 1360335 h 3986402"/>
              <a:gd name="connsiteX143" fmla="*/ 1616971 w 3606237"/>
              <a:gd name="connsiteY143" fmla="*/ 1369860 h 3986402"/>
              <a:gd name="connsiteX144" fmla="*/ 1583633 w 3606237"/>
              <a:gd name="connsiteY144" fmla="*/ 1357953 h 3986402"/>
              <a:gd name="connsiteX145" fmla="*/ 1550296 w 3606237"/>
              <a:gd name="connsiteY145" fmla="*/ 1365097 h 3986402"/>
              <a:gd name="connsiteX146" fmla="*/ 1521721 w 3606237"/>
              <a:gd name="connsiteY146" fmla="*/ 1346047 h 3986402"/>
              <a:gd name="connsiteX147" fmla="*/ 1495527 w 3606237"/>
              <a:gd name="connsiteY147" fmla="*/ 1310328 h 3986402"/>
              <a:gd name="connsiteX148" fmla="*/ 1457427 w 3606237"/>
              <a:gd name="connsiteY148" fmla="*/ 1336522 h 3986402"/>
              <a:gd name="connsiteX149" fmla="*/ 1402658 w 3606237"/>
              <a:gd name="connsiteY149" fmla="*/ 1315091 h 3986402"/>
              <a:gd name="connsiteX150" fmla="*/ 1376465 w 3606237"/>
              <a:gd name="connsiteY150" fmla="*/ 1303185 h 3986402"/>
              <a:gd name="connsiteX151" fmla="*/ 1347890 w 3606237"/>
              <a:gd name="connsiteY151" fmla="*/ 1276992 h 3986402"/>
              <a:gd name="connsiteX152" fmla="*/ 1312171 w 3606237"/>
              <a:gd name="connsiteY152" fmla="*/ 1310328 h 3986402"/>
              <a:gd name="connsiteX153" fmla="*/ 1281215 w 3606237"/>
              <a:gd name="connsiteY153" fmla="*/ 1303185 h 3986402"/>
              <a:gd name="connsiteX154" fmla="*/ 1231208 w 3606237"/>
              <a:gd name="connsiteY154" fmla="*/ 1312710 h 3986402"/>
              <a:gd name="connsiteX155" fmla="*/ 1190727 w 3606237"/>
              <a:gd name="connsiteY155" fmla="*/ 1300803 h 3986402"/>
              <a:gd name="connsiteX156" fmla="*/ 1159771 w 3606237"/>
              <a:gd name="connsiteY156" fmla="*/ 1269847 h 3986402"/>
              <a:gd name="connsiteX157" fmla="*/ 1038327 w 3606237"/>
              <a:gd name="connsiteY157" fmla="*/ 1276991 h 3986402"/>
              <a:gd name="connsiteX158" fmla="*/ 985940 w 3606237"/>
              <a:gd name="connsiteY158" fmla="*/ 1257941 h 3986402"/>
              <a:gd name="connsiteX159" fmla="*/ 924027 w 3606237"/>
              <a:gd name="connsiteY159" fmla="*/ 1284135 h 3986402"/>
              <a:gd name="connsiteX160" fmla="*/ 871640 w 3606237"/>
              <a:gd name="connsiteY160" fmla="*/ 1269847 h 3986402"/>
              <a:gd name="connsiteX161" fmla="*/ 816871 w 3606237"/>
              <a:gd name="connsiteY161" fmla="*/ 1274610 h 3986402"/>
              <a:gd name="connsiteX162" fmla="*/ 804965 w 3606237"/>
              <a:gd name="connsiteY162" fmla="*/ 1296041 h 3986402"/>
              <a:gd name="connsiteX163" fmla="*/ 788296 w 3606237"/>
              <a:gd name="connsiteY163" fmla="*/ 1305566 h 3986402"/>
              <a:gd name="connsiteX164" fmla="*/ 771627 w 3606237"/>
              <a:gd name="connsiteY164" fmla="*/ 1291278 h 3986402"/>
              <a:gd name="connsiteX165" fmla="*/ 781152 w 3606237"/>
              <a:gd name="connsiteY165" fmla="*/ 1276991 h 3986402"/>
              <a:gd name="connsiteX166" fmla="*/ 754958 w 3606237"/>
              <a:gd name="connsiteY166" fmla="*/ 1241272 h 3986402"/>
              <a:gd name="connsiteX167" fmla="*/ 783533 w 3606237"/>
              <a:gd name="connsiteY167" fmla="*/ 1210316 h 3986402"/>
              <a:gd name="connsiteX168" fmla="*/ 747815 w 3606237"/>
              <a:gd name="connsiteY168" fmla="*/ 1212697 h 3986402"/>
              <a:gd name="connsiteX169" fmla="*/ 726383 w 3606237"/>
              <a:gd name="connsiteY169" fmla="*/ 1250797 h 3986402"/>
              <a:gd name="connsiteX170" fmla="*/ 728765 w 3606237"/>
              <a:gd name="connsiteY170" fmla="*/ 1296041 h 3986402"/>
              <a:gd name="connsiteX171" fmla="*/ 709715 w 3606237"/>
              <a:gd name="connsiteY171" fmla="*/ 1300803 h 3986402"/>
              <a:gd name="connsiteX172" fmla="*/ 688283 w 3606237"/>
              <a:gd name="connsiteY172" fmla="*/ 1272228 h 3986402"/>
              <a:gd name="connsiteX173" fmla="*/ 671615 w 3606237"/>
              <a:gd name="connsiteY173" fmla="*/ 1322235 h 3986402"/>
              <a:gd name="connsiteX174" fmla="*/ 643040 w 3606237"/>
              <a:gd name="connsiteY174" fmla="*/ 1322235 h 3986402"/>
              <a:gd name="connsiteX175" fmla="*/ 635896 w 3606237"/>
              <a:gd name="connsiteY175" fmla="*/ 1288897 h 3986402"/>
              <a:gd name="connsiteX176" fmla="*/ 614465 w 3606237"/>
              <a:gd name="connsiteY176" fmla="*/ 1303185 h 3986402"/>
              <a:gd name="connsiteX177" fmla="*/ 602558 w 3606237"/>
              <a:gd name="connsiteY177" fmla="*/ 1336522 h 3986402"/>
              <a:gd name="connsiteX178" fmla="*/ 562077 w 3606237"/>
              <a:gd name="connsiteY178" fmla="*/ 1334141 h 3986402"/>
              <a:gd name="connsiteX179" fmla="*/ 552552 w 3606237"/>
              <a:gd name="connsiteY179" fmla="*/ 1348428 h 3986402"/>
              <a:gd name="connsiteX180" fmla="*/ 543027 w 3606237"/>
              <a:gd name="connsiteY180" fmla="*/ 1398435 h 3986402"/>
              <a:gd name="connsiteX181" fmla="*/ 516833 w 3606237"/>
              <a:gd name="connsiteY181" fmla="*/ 1467491 h 3986402"/>
              <a:gd name="connsiteX182" fmla="*/ 478733 w 3606237"/>
              <a:gd name="connsiteY182" fmla="*/ 1481778 h 3986402"/>
              <a:gd name="connsiteX183" fmla="*/ 457302 w 3606237"/>
              <a:gd name="connsiteY183" fmla="*/ 1505591 h 3986402"/>
              <a:gd name="connsiteX184" fmla="*/ 443015 w 3606237"/>
              <a:gd name="connsiteY184" fmla="*/ 1517497 h 3986402"/>
              <a:gd name="connsiteX185" fmla="*/ 407296 w 3606237"/>
              <a:gd name="connsiteY185" fmla="*/ 1498447 h 3986402"/>
              <a:gd name="connsiteX186" fmla="*/ 388247 w 3606237"/>
              <a:gd name="connsiteY186" fmla="*/ 1505593 h 3986402"/>
              <a:gd name="connsiteX187" fmla="*/ 362052 w 3606237"/>
              <a:gd name="connsiteY187" fmla="*/ 1527022 h 3986402"/>
              <a:gd name="connsiteX188" fmla="*/ 359671 w 3606237"/>
              <a:gd name="connsiteY188" fmla="*/ 1546072 h 3986402"/>
              <a:gd name="connsiteX189" fmla="*/ 378721 w 3606237"/>
              <a:gd name="connsiteY189" fmla="*/ 1600841 h 3986402"/>
              <a:gd name="connsiteX190" fmla="*/ 381102 w 3606237"/>
              <a:gd name="connsiteY190" fmla="*/ 1622272 h 3986402"/>
              <a:gd name="connsiteX191" fmla="*/ 350146 w 3606237"/>
              <a:gd name="connsiteY191" fmla="*/ 1631797 h 3986402"/>
              <a:gd name="connsiteX192" fmla="*/ 352527 w 3606237"/>
              <a:gd name="connsiteY192" fmla="*/ 1643703 h 3986402"/>
              <a:gd name="connsiteX193" fmla="*/ 385865 w 3606237"/>
              <a:gd name="connsiteY193" fmla="*/ 1655610 h 3986402"/>
              <a:gd name="connsiteX194" fmla="*/ 390628 w 3606237"/>
              <a:gd name="connsiteY194" fmla="*/ 1670375 h 3986402"/>
              <a:gd name="connsiteX195" fmla="*/ 369196 w 3606237"/>
              <a:gd name="connsiteY195" fmla="*/ 1672278 h 3986402"/>
              <a:gd name="connsiteX196" fmla="*/ 326333 w 3606237"/>
              <a:gd name="connsiteY196" fmla="*/ 1722285 h 3986402"/>
              <a:gd name="connsiteX197" fmla="*/ 362052 w 3606237"/>
              <a:gd name="connsiteY197" fmla="*/ 1838966 h 3986402"/>
              <a:gd name="connsiteX198" fmla="*/ 393008 w 3606237"/>
              <a:gd name="connsiteY198" fmla="*/ 1888972 h 3986402"/>
              <a:gd name="connsiteX199" fmla="*/ 378721 w 3606237"/>
              <a:gd name="connsiteY199" fmla="*/ 1981841 h 3986402"/>
              <a:gd name="connsiteX200" fmla="*/ 381102 w 3606237"/>
              <a:gd name="connsiteY200" fmla="*/ 2289022 h 3986402"/>
              <a:gd name="connsiteX201" fmla="*/ 383483 w 3606237"/>
              <a:gd name="connsiteY201" fmla="*/ 2408087 h 3986402"/>
              <a:gd name="connsiteX202" fmla="*/ 416821 w 3606237"/>
              <a:gd name="connsiteY202" fmla="*/ 2503334 h 3986402"/>
              <a:gd name="connsiteX203" fmla="*/ 421583 w 3606237"/>
              <a:gd name="connsiteY203" fmla="*/ 2553341 h 3986402"/>
              <a:gd name="connsiteX204" fmla="*/ 450158 w 3606237"/>
              <a:gd name="connsiteY204" fmla="*/ 2603347 h 3986402"/>
              <a:gd name="connsiteX205" fmla="*/ 459684 w 3606237"/>
              <a:gd name="connsiteY205" fmla="*/ 2698599 h 3986402"/>
              <a:gd name="connsiteX206" fmla="*/ 352529 w 3606237"/>
              <a:gd name="connsiteY206" fmla="*/ 2927199 h 3986402"/>
              <a:gd name="connsiteX207" fmla="*/ 292996 w 3606237"/>
              <a:gd name="connsiteY207" fmla="*/ 2984347 h 3986402"/>
              <a:gd name="connsiteX208" fmla="*/ 185841 w 3606237"/>
              <a:gd name="connsiteY208" fmla="*/ 3027211 h 3986402"/>
              <a:gd name="connsiteX209" fmla="*/ 154885 w 3606237"/>
              <a:gd name="connsiteY209" fmla="*/ 3053405 h 3986402"/>
              <a:gd name="connsiteX210" fmla="*/ 116785 w 3606237"/>
              <a:gd name="connsiteY210" fmla="*/ 3084362 h 3986402"/>
              <a:gd name="connsiteX211" fmla="*/ 28678 w 3606237"/>
              <a:gd name="connsiteY211" fmla="*/ 3229618 h 3986402"/>
              <a:gd name="connsiteX212" fmla="*/ 103 w 3606237"/>
              <a:gd name="connsiteY212" fmla="*/ 3322487 h 3986402"/>
              <a:gd name="connsiteX213" fmla="*/ 31060 w 3606237"/>
              <a:gd name="connsiteY213" fmla="*/ 3341537 h 3986402"/>
              <a:gd name="connsiteX214" fmla="*/ 138217 w 3606237"/>
              <a:gd name="connsiteY214" fmla="*/ 3334393 h 3986402"/>
              <a:gd name="connsiteX215" fmla="*/ 204891 w 3606237"/>
              <a:gd name="connsiteY215" fmla="*/ 3353443 h 3986402"/>
              <a:gd name="connsiteX216" fmla="*/ 285853 w 3606237"/>
              <a:gd name="connsiteY216" fmla="*/ 3360587 h 3986402"/>
              <a:gd name="connsiteX217" fmla="*/ 316810 w 3606237"/>
              <a:gd name="connsiteY217" fmla="*/ 3360587 h 3986402"/>
              <a:gd name="connsiteX218" fmla="*/ 326335 w 3606237"/>
              <a:gd name="connsiteY218" fmla="*/ 3396305 h 3986402"/>
              <a:gd name="connsiteX219" fmla="*/ 345384 w 3606237"/>
              <a:gd name="connsiteY219" fmla="*/ 3484412 h 3986402"/>
              <a:gd name="connsiteX220" fmla="*/ 338241 w 3606237"/>
              <a:gd name="connsiteY220" fmla="*/ 3534418 h 3986402"/>
              <a:gd name="connsiteX221" fmla="*/ 331097 w 3606237"/>
              <a:gd name="connsiteY221" fmla="*/ 3558230 h 3986402"/>
              <a:gd name="connsiteX222" fmla="*/ 333479 w 3606237"/>
              <a:gd name="connsiteY222" fmla="*/ 3598712 h 3986402"/>
              <a:gd name="connsiteX223" fmla="*/ 541124 w 3606237"/>
              <a:gd name="connsiteY223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343254 w 3606237"/>
              <a:gd name="connsiteY44" fmla="*/ 2902434 h 3986402"/>
              <a:gd name="connsiteX45" fmla="*/ 2354684 w 3606237"/>
              <a:gd name="connsiteY45" fmla="*/ 2879574 h 3986402"/>
              <a:gd name="connsiteX46" fmla="*/ 2320394 w 3606237"/>
              <a:gd name="connsiteY46" fmla="*/ 2875764 h 3986402"/>
              <a:gd name="connsiteX47" fmla="*/ 2305154 w 3606237"/>
              <a:gd name="connsiteY47" fmla="*/ 2845284 h 3986402"/>
              <a:gd name="connsiteX48" fmla="*/ 2282294 w 3606237"/>
              <a:gd name="connsiteY48" fmla="*/ 2833854 h 3986402"/>
              <a:gd name="connsiteX49" fmla="*/ 2343254 w 3606237"/>
              <a:gd name="connsiteY49" fmla="*/ 2803374 h 3986402"/>
              <a:gd name="connsiteX50" fmla="*/ 2373734 w 3606237"/>
              <a:gd name="connsiteY50" fmla="*/ 2791944 h 3986402"/>
              <a:gd name="connsiteX51" fmla="*/ 2404214 w 3606237"/>
              <a:gd name="connsiteY51" fmla="*/ 2791944 h 3986402"/>
              <a:gd name="connsiteX52" fmla="*/ 2415644 w 3606237"/>
              <a:gd name="connsiteY52" fmla="*/ 2807184 h 3986402"/>
              <a:gd name="connsiteX53" fmla="*/ 2434694 w 3606237"/>
              <a:gd name="connsiteY53" fmla="*/ 2772894 h 3986402"/>
              <a:gd name="connsiteX54" fmla="*/ 2411834 w 3606237"/>
              <a:gd name="connsiteY54" fmla="*/ 2730984 h 3986402"/>
              <a:gd name="connsiteX55" fmla="*/ 2392784 w 3606237"/>
              <a:gd name="connsiteY55" fmla="*/ 2609064 h 3986402"/>
              <a:gd name="connsiteX56" fmla="*/ 2366114 w 3606237"/>
              <a:gd name="connsiteY56" fmla="*/ 2532864 h 3986402"/>
              <a:gd name="connsiteX57" fmla="*/ 2350874 w 3606237"/>
              <a:gd name="connsiteY57" fmla="*/ 2475714 h 3986402"/>
              <a:gd name="connsiteX58" fmla="*/ 2320394 w 3606237"/>
              <a:gd name="connsiteY58" fmla="*/ 2414754 h 3986402"/>
              <a:gd name="connsiteX59" fmla="*/ 2301344 w 3606237"/>
              <a:gd name="connsiteY59" fmla="*/ 2369034 h 3986402"/>
              <a:gd name="connsiteX60" fmla="*/ 2308964 w 3606237"/>
              <a:gd name="connsiteY60" fmla="*/ 2281404 h 3986402"/>
              <a:gd name="connsiteX61" fmla="*/ 2312774 w 3606237"/>
              <a:gd name="connsiteY61" fmla="*/ 2269974 h 3986402"/>
              <a:gd name="connsiteX62" fmla="*/ 2297534 w 3606237"/>
              <a:gd name="connsiteY62" fmla="*/ 2254734 h 3986402"/>
              <a:gd name="connsiteX63" fmla="*/ 2293724 w 3606237"/>
              <a:gd name="connsiteY63" fmla="*/ 2167104 h 3986402"/>
              <a:gd name="connsiteX64" fmla="*/ 2293724 w 3606237"/>
              <a:gd name="connsiteY64" fmla="*/ 2144244 h 3986402"/>
              <a:gd name="connsiteX65" fmla="*/ 2331824 w 3606237"/>
              <a:gd name="connsiteY65" fmla="*/ 2090904 h 3986402"/>
              <a:gd name="connsiteX66" fmla="*/ 2308964 w 3606237"/>
              <a:gd name="connsiteY66" fmla="*/ 2064234 h 3986402"/>
              <a:gd name="connsiteX67" fmla="*/ 2267054 w 3606237"/>
              <a:gd name="connsiteY67" fmla="*/ 2060424 h 3986402"/>
              <a:gd name="connsiteX68" fmla="*/ 2240384 w 3606237"/>
              <a:gd name="connsiteY68" fmla="*/ 2056614 h 3986402"/>
              <a:gd name="connsiteX69" fmla="*/ 2171804 w 3606237"/>
              <a:gd name="connsiteY69" fmla="*/ 2052804 h 3986402"/>
              <a:gd name="connsiteX70" fmla="*/ 2137514 w 3606237"/>
              <a:gd name="connsiteY70" fmla="*/ 2018514 h 3986402"/>
              <a:gd name="connsiteX71" fmla="*/ 2183234 w 3606237"/>
              <a:gd name="connsiteY71" fmla="*/ 1968984 h 3986402"/>
              <a:gd name="connsiteX72" fmla="*/ 2244194 w 3606237"/>
              <a:gd name="connsiteY72" fmla="*/ 1953744 h 3986402"/>
              <a:gd name="connsiteX73" fmla="*/ 2305154 w 3606237"/>
              <a:gd name="connsiteY73" fmla="*/ 1957554 h 3986402"/>
              <a:gd name="connsiteX74" fmla="*/ 2354684 w 3606237"/>
              <a:gd name="connsiteY74" fmla="*/ 1919454 h 3986402"/>
              <a:gd name="connsiteX75" fmla="*/ 2396594 w 3606237"/>
              <a:gd name="connsiteY75" fmla="*/ 1919454 h 3986402"/>
              <a:gd name="connsiteX76" fmla="*/ 2438504 w 3606237"/>
              <a:gd name="connsiteY76" fmla="*/ 1911834 h 3986402"/>
              <a:gd name="connsiteX77" fmla="*/ 2545184 w 3606237"/>
              <a:gd name="connsiteY77" fmla="*/ 1877544 h 3986402"/>
              <a:gd name="connsiteX78" fmla="*/ 2617574 w 3606237"/>
              <a:gd name="connsiteY78" fmla="*/ 1854684 h 3986402"/>
              <a:gd name="connsiteX79" fmla="*/ 2674724 w 3606237"/>
              <a:gd name="connsiteY79" fmla="*/ 1831824 h 3986402"/>
              <a:gd name="connsiteX80" fmla="*/ 2731874 w 3606237"/>
              <a:gd name="connsiteY80" fmla="*/ 1812774 h 3986402"/>
              <a:gd name="connsiteX81" fmla="*/ 2750924 w 3606237"/>
              <a:gd name="connsiteY81" fmla="*/ 1858494 h 3986402"/>
              <a:gd name="connsiteX82" fmla="*/ 2785214 w 3606237"/>
              <a:gd name="connsiteY82" fmla="*/ 1900404 h 3986402"/>
              <a:gd name="connsiteX83" fmla="*/ 2846174 w 3606237"/>
              <a:gd name="connsiteY83" fmla="*/ 1885164 h 3986402"/>
              <a:gd name="connsiteX84" fmla="*/ 2884274 w 3606237"/>
              <a:gd name="connsiteY84" fmla="*/ 1869924 h 3986402"/>
              <a:gd name="connsiteX85" fmla="*/ 2914754 w 3606237"/>
              <a:gd name="connsiteY85" fmla="*/ 1877544 h 3986402"/>
              <a:gd name="connsiteX86" fmla="*/ 2964284 w 3606237"/>
              <a:gd name="connsiteY86" fmla="*/ 1911834 h 3986402"/>
              <a:gd name="connsiteX87" fmla="*/ 2998574 w 3606237"/>
              <a:gd name="connsiteY87" fmla="*/ 1892784 h 3986402"/>
              <a:gd name="connsiteX88" fmla="*/ 2998574 w 3606237"/>
              <a:gd name="connsiteY88" fmla="*/ 1866114 h 3986402"/>
              <a:gd name="connsiteX89" fmla="*/ 3013814 w 3606237"/>
              <a:gd name="connsiteY89" fmla="*/ 1828014 h 3986402"/>
              <a:gd name="connsiteX90" fmla="*/ 3010004 w 3606237"/>
              <a:gd name="connsiteY90" fmla="*/ 1767054 h 3986402"/>
              <a:gd name="connsiteX91" fmla="*/ 2952854 w 3606237"/>
              <a:gd name="connsiteY91" fmla="*/ 1751814 h 3986402"/>
              <a:gd name="connsiteX92" fmla="*/ 2910944 w 3606237"/>
              <a:gd name="connsiteY92" fmla="*/ 1748004 h 3986402"/>
              <a:gd name="connsiteX93" fmla="*/ 2907134 w 3606237"/>
              <a:gd name="connsiteY93" fmla="*/ 1706094 h 3986402"/>
              <a:gd name="connsiteX94" fmla="*/ 2929994 w 3606237"/>
              <a:gd name="connsiteY94" fmla="*/ 1626084 h 3986402"/>
              <a:gd name="connsiteX95" fmla="*/ 2960474 w 3606237"/>
              <a:gd name="connsiteY95" fmla="*/ 1580364 h 3986402"/>
              <a:gd name="connsiteX96" fmla="*/ 2979524 w 3606237"/>
              <a:gd name="connsiteY96" fmla="*/ 1527024 h 3986402"/>
              <a:gd name="connsiteX97" fmla="*/ 2990477 w 3606237"/>
              <a:gd name="connsiteY97" fmla="*/ 1466064 h 3986402"/>
              <a:gd name="connsiteX98" fmla="*/ 2990954 w 3606237"/>
              <a:gd name="connsiteY98" fmla="*/ 1427009 h 3986402"/>
              <a:gd name="connsiteX99" fmla="*/ 3029054 w 3606237"/>
              <a:gd name="connsiteY99" fmla="*/ 1382244 h 3986402"/>
              <a:gd name="connsiteX100" fmla="*/ 3029054 w 3606237"/>
              <a:gd name="connsiteY100" fmla="*/ 1340334 h 3986402"/>
              <a:gd name="connsiteX101" fmla="*/ 3048104 w 3606237"/>
              <a:gd name="connsiteY101" fmla="*/ 1275564 h 3986402"/>
              <a:gd name="connsiteX102" fmla="*/ 3067154 w 3606237"/>
              <a:gd name="connsiteY102" fmla="*/ 1214604 h 3986402"/>
              <a:gd name="connsiteX103" fmla="*/ 3074774 w 3606237"/>
              <a:gd name="connsiteY103" fmla="*/ 1168884 h 3986402"/>
              <a:gd name="connsiteX104" fmla="*/ 3109064 w 3606237"/>
              <a:gd name="connsiteY104" fmla="*/ 1119354 h 3986402"/>
              <a:gd name="connsiteX105" fmla="*/ 3112874 w 3606237"/>
              <a:gd name="connsiteY105" fmla="*/ 1085064 h 3986402"/>
              <a:gd name="connsiteX106" fmla="*/ 3128114 w 3606237"/>
              <a:gd name="connsiteY106" fmla="*/ 1054584 h 3986402"/>
              <a:gd name="connsiteX107" fmla="*/ 3128114 w 3606237"/>
              <a:gd name="connsiteY107" fmla="*/ 1016484 h 3986402"/>
              <a:gd name="connsiteX108" fmla="*/ 3135734 w 3606237"/>
              <a:gd name="connsiteY108" fmla="*/ 959334 h 3986402"/>
              <a:gd name="connsiteX109" fmla="*/ 3185264 w 3606237"/>
              <a:gd name="connsiteY109" fmla="*/ 959334 h 3986402"/>
              <a:gd name="connsiteX110" fmla="*/ 3242414 w 3606237"/>
              <a:gd name="connsiteY110" fmla="*/ 1012674 h 3986402"/>
              <a:gd name="connsiteX111" fmla="*/ 3330044 w 3606237"/>
              <a:gd name="connsiteY111" fmla="*/ 1046964 h 3986402"/>
              <a:gd name="connsiteX112" fmla="*/ 3391004 w 3606237"/>
              <a:gd name="connsiteY112" fmla="*/ 1062204 h 3986402"/>
              <a:gd name="connsiteX113" fmla="*/ 3429104 w 3606237"/>
              <a:gd name="connsiteY113" fmla="*/ 1077444 h 3986402"/>
              <a:gd name="connsiteX114" fmla="*/ 3467204 w 3606237"/>
              <a:gd name="connsiteY114" fmla="*/ 1073634 h 3986402"/>
              <a:gd name="connsiteX115" fmla="*/ 3509114 w 3606237"/>
              <a:gd name="connsiteY115" fmla="*/ 1066014 h 3986402"/>
              <a:gd name="connsiteX116" fmla="*/ 3562454 w 3606237"/>
              <a:gd name="connsiteY116" fmla="*/ 1066014 h 3986402"/>
              <a:gd name="connsiteX117" fmla="*/ 3604364 w 3606237"/>
              <a:gd name="connsiteY117" fmla="*/ 1073634 h 3986402"/>
              <a:gd name="connsiteX118" fmla="*/ 3598172 w 3606237"/>
              <a:gd name="connsiteY118" fmla="*/ 636437 h 3986402"/>
              <a:gd name="connsiteX119" fmla="*/ 3598172 w 3606237"/>
              <a:gd name="connsiteY119" fmla="*/ 7787 h 3986402"/>
              <a:gd name="connsiteX120" fmla="*/ 3200503 w 3606237"/>
              <a:gd name="connsiteY120" fmla="*/ 5404 h 3986402"/>
              <a:gd name="connsiteX121" fmla="*/ 2932374 w 3606237"/>
              <a:gd name="connsiteY121" fmla="*/ 167 h 3986402"/>
              <a:gd name="connsiteX122" fmla="*/ 2883004 w 3606237"/>
              <a:gd name="connsiteY122" fmla="*/ 9372 h 3986402"/>
              <a:gd name="connsiteX123" fmla="*/ 2859984 w 3606237"/>
              <a:gd name="connsiteY123" fmla="*/ 48266 h 3986402"/>
              <a:gd name="connsiteX124" fmla="*/ 2812359 w 3606237"/>
              <a:gd name="connsiteY124" fmla="*/ 103035 h 3986402"/>
              <a:gd name="connsiteX125" fmla="*/ 2786166 w 3606237"/>
              <a:gd name="connsiteY125" fmla="*/ 138754 h 3986402"/>
              <a:gd name="connsiteX126" fmla="*/ 2629003 w 3606237"/>
              <a:gd name="connsiteY126" fmla="*/ 510229 h 3986402"/>
              <a:gd name="connsiteX127" fmla="*/ 2398022 w 3606237"/>
              <a:gd name="connsiteY127" fmla="*/ 891229 h 3986402"/>
              <a:gd name="connsiteX128" fmla="*/ 2262291 w 3606237"/>
              <a:gd name="connsiteY128" fmla="*/ 965048 h 3986402"/>
              <a:gd name="connsiteX129" fmla="*/ 2231334 w 3606237"/>
              <a:gd name="connsiteY129" fmla="*/ 1081730 h 3986402"/>
              <a:gd name="connsiteX130" fmla="*/ 2050359 w 3606237"/>
              <a:gd name="connsiteY130" fmla="*/ 1172218 h 3986402"/>
              <a:gd name="connsiteX131" fmla="*/ 1976540 w 3606237"/>
              <a:gd name="connsiteY131" fmla="*/ 1205553 h 3986402"/>
              <a:gd name="connsiteX132" fmla="*/ 1926534 w 3606237"/>
              <a:gd name="connsiteY132" fmla="*/ 1238893 h 3986402"/>
              <a:gd name="connsiteX133" fmla="*/ 1874146 w 3606237"/>
              <a:gd name="connsiteY133" fmla="*/ 1262703 h 3986402"/>
              <a:gd name="connsiteX134" fmla="*/ 1871765 w 3606237"/>
              <a:gd name="connsiteY134" fmla="*/ 1307947 h 3986402"/>
              <a:gd name="connsiteX135" fmla="*/ 1828902 w 3606237"/>
              <a:gd name="connsiteY135" fmla="*/ 1357953 h 3986402"/>
              <a:gd name="connsiteX136" fmla="*/ 1786040 w 3606237"/>
              <a:gd name="connsiteY136" fmla="*/ 1341285 h 3986402"/>
              <a:gd name="connsiteX137" fmla="*/ 1731271 w 3606237"/>
              <a:gd name="connsiteY137" fmla="*/ 1341285 h 3986402"/>
              <a:gd name="connsiteX138" fmla="*/ 1712221 w 3606237"/>
              <a:gd name="connsiteY138" fmla="*/ 1326997 h 3986402"/>
              <a:gd name="connsiteX139" fmla="*/ 1678883 w 3606237"/>
              <a:gd name="connsiteY139" fmla="*/ 1331760 h 3986402"/>
              <a:gd name="connsiteX140" fmla="*/ 1676502 w 3606237"/>
              <a:gd name="connsiteY140" fmla="*/ 1348428 h 3986402"/>
              <a:gd name="connsiteX141" fmla="*/ 1690790 w 3606237"/>
              <a:gd name="connsiteY141" fmla="*/ 1391291 h 3986402"/>
              <a:gd name="connsiteX142" fmla="*/ 1636021 w 3606237"/>
              <a:gd name="connsiteY142" fmla="*/ 1360335 h 3986402"/>
              <a:gd name="connsiteX143" fmla="*/ 1616971 w 3606237"/>
              <a:gd name="connsiteY143" fmla="*/ 1369860 h 3986402"/>
              <a:gd name="connsiteX144" fmla="*/ 1583633 w 3606237"/>
              <a:gd name="connsiteY144" fmla="*/ 1357953 h 3986402"/>
              <a:gd name="connsiteX145" fmla="*/ 1550296 w 3606237"/>
              <a:gd name="connsiteY145" fmla="*/ 1365097 h 3986402"/>
              <a:gd name="connsiteX146" fmla="*/ 1521721 w 3606237"/>
              <a:gd name="connsiteY146" fmla="*/ 1346047 h 3986402"/>
              <a:gd name="connsiteX147" fmla="*/ 1495527 w 3606237"/>
              <a:gd name="connsiteY147" fmla="*/ 1310328 h 3986402"/>
              <a:gd name="connsiteX148" fmla="*/ 1457427 w 3606237"/>
              <a:gd name="connsiteY148" fmla="*/ 1336522 h 3986402"/>
              <a:gd name="connsiteX149" fmla="*/ 1402658 w 3606237"/>
              <a:gd name="connsiteY149" fmla="*/ 1315091 h 3986402"/>
              <a:gd name="connsiteX150" fmla="*/ 1376465 w 3606237"/>
              <a:gd name="connsiteY150" fmla="*/ 1303185 h 3986402"/>
              <a:gd name="connsiteX151" fmla="*/ 1347890 w 3606237"/>
              <a:gd name="connsiteY151" fmla="*/ 1276992 h 3986402"/>
              <a:gd name="connsiteX152" fmla="*/ 1312171 w 3606237"/>
              <a:gd name="connsiteY152" fmla="*/ 1310328 h 3986402"/>
              <a:gd name="connsiteX153" fmla="*/ 1281215 w 3606237"/>
              <a:gd name="connsiteY153" fmla="*/ 1303185 h 3986402"/>
              <a:gd name="connsiteX154" fmla="*/ 1231208 w 3606237"/>
              <a:gd name="connsiteY154" fmla="*/ 1312710 h 3986402"/>
              <a:gd name="connsiteX155" fmla="*/ 1190727 w 3606237"/>
              <a:gd name="connsiteY155" fmla="*/ 1300803 h 3986402"/>
              <a:gd name="connsiteX156" fmla="*/ 1159771 w 3606237"/>
              <a:gd name="connsiteY156" fmla="*/ 1269847 h 3986402"/>
              <a:gd name="connsiteX157" fmla="*/ 1038327 w 3606237"/>
              <a:gd name="connsiteY157" fmla="*/ 1276991 h 3986402"/>
              <a:gd name="connsiteX158" fmla="*/ 985940 w 3606237"/>
              <a:gd name="connsiteY158" fmla="*/ 1257941 h 3986402"/>
              <a:gd name="connsiteX159" fmla="*/ 924027 w 3606237"/>
              <a:gd name="connsiteY159" fmla="*/ 1284135 h 3986402"/>
              <a:gd name="connsiteX160" fmla="*/ 871640 w 3606237"/>
              <a:gd name="connsiteY160" fmla="*/ 1269847 h 3986402"/>
              <a:gd name="connsiteX161" fmla="*/ 816871 w 3606237"/>
              <a:gd name="connsiteY161" fmla="*/ 1274610 h 3986402"/>
              <a:gd name="connsiteX162" fmla="*/ 804965 w 3606237"/>
              <a:gd name="connsiteY162" fmla="*/ 1296041 h 3986402"/>
              <a:gd name="connsiteX163" fmla="*/ 788296 w 3606237"/>
              <a:gd name="connsiteY163" fmla="*/ 1305566 h 3986402"/>
              <a:gd name="connsiteX164" fmla="*/ 771627 w 3606237"/>
              <a:gd name="connsiteY164" fmla="*/ 1291278 h 3986402"/>
              <a:gd name="connsiteX165" fmla="*/ 781152 w 3606237"/>
              <a:gd name="connsiteY165" fmla="*/ 1276991 h 3986402"/>
              <a:gd name="connsiteX166" fmla="*/ 754958 w 3606237"/>
              <a:gd name="connsiteY166" fmla="*/ 1241272 h 3986402"/>
              <a:gd name="connsiteX167" fmla="*/ 783533 w 3606237"/>
              <a:gd name="connsiteY167" fmla="*/ 1210316 h 3986402"/>
              <a:gd name="connsiteX168" fmla="*/ 747815 w 3606237"/>
              <a:gd name="connsiteY168" fmla="*/ 1212697 h 3986402"/>
              <a:gd name="connsiteX169" fmla="*/ 726383 w 3606237"/>
              <a:gd name="connsiteY169" fmla="*/ 1250797 h 3986402"/>
              <a:gd name="connsiteX170" fmla="*/ 728765 w 3606237"/>
              <a:gd name="connsiteY170" fmla="*/ 1296041 h 3986402"/>
              <a:gd name="connsiteX171" fmla="*/ 709715 w 3606237"/>
              <a:gd name="connsiteY171" fmla="*/ 1300803 h 3986402"/>
              <a:gd name="connsiteX172" fmla="*/ 688283 w 3606237"/>
              <a:gd name="connsiteY172" fmla="*/ 1272228 h 3986402"/>
              <a:gd name="connsiteX173" fmla="*/ 671615 w 3606237"/>
              <a:gd name="connsiteY173" fmla="*/ 1322235 h 3986402"/>
              <a:gd name="connsiteX174" fmla="*/ 643040 w 3606237"/>
              <a:gd name="connsiteY174" fmla="*/ 1322235 h 3986402"/>
              <a:gd name="connsiteX175" fmla="*/ 635896 w 3606237"/>
              <a:gd name="connsiteY175" fmla="*/ 1288897 h 3986402"/>
              <a:gd name="connsiteX176" fmla="*/ 614465 w 3606237"/>
              <a:gd name="connsiteY176" fmla="*/ 1303185 h 3986402"/>
              <a:gd name="connsiteX177" fmla="*/ 602558 w 3606237"/>
              <a:gd name="connsiteY177" fmla="*/ 1336522 h 3986402"/>
              <a:gd name="connsiteX178" fmla="*/ 562077 w 3606237"/>
              <a:gd name="connsiteY178" fmla="*/ 1334141 h 3986402"/>
              <a:gd name="connsiteX179" fmla="*/ 552552 w 3606237"/>
              <a:gd name="connsiteY179" fmla="*/ 1348428 h 3986402"/>
              <a:gd name="connsiteX180" fmla="*/ 543027 w 3606237"/>
              <a:gd name="connsiteY180" fmla="*/ 1398435 h 3986402"/>
              <a:gd name="connsiteX181" fmla="*/ 516833 w 3606237"/>
              <a:gd name="connsiteY181" fmla="*/ 1467491 h 3986402"/>
              <a:gd name="connsiteX182" fmla="*/ 478733 w 3606237"/>
              <a:gd name="connsiteY182" fmla="*/ 1481778 h 3986402"/>
              <a:gd name="connsiteX183" fmla="*/ 457302 w 3606237"/>
              <a:gd name="connsiteY183" fmla="*/ 1505591 h 3986402"/>
              <a:gd name="connsiteX184" fmla="*/ 443015 w 3606237"/>
              <a:gd name="connsiteY184" fmla="*/ 1517497 h 3986402"/>
              <a:gd name="connsiteX185" fmla="*/ 407296 w 3606237"/>
              <a:gd name="connsiteY185" fmla="*/ 1498447 h 3986402"/>
              <a:gd name="connsiteX186" fmla="*/ 388247 w 3606237"/>
              <a:gd name="connsiteY186" fmla="*/ 1505593 h 3986402"/>
              <a:gd name="connsiteX187" fmla="*/ 362052 w 3606237"/>
              <a:gd name="connsiteY187" fmla="*/ 1527022 h 3986402"/>
              <a:gd name="connsiteX188" fmla="*/ 359671 w 3606237"/>
              <a:gd name="connsiteY188" fmla="*/ 1546072 h 3986402"/>
              <a:gd name="connsiteX189" fmla="*/ 378721 w 3606237"/>
              <a:gd name="connsiteY189" fmla="*/ 1600841 h 3986402"/>
              <a:gd name="connsiteX190" fmla="*/ 381102 w 3606237"/>
              <a:gd name="connsiteY190" fmla="*/ 1622272 h 3986402"/>
              <a:gd name="connsiteX191" fmla="*/ 350146 w 3606237"/>
              <a:gd name="connsiteY191" fmla="*/ 1631797 h 3986402"/>
              <a:gd name="connsiteX192" fmla="*/ 352527 w 3606237"/>
              <a:gd name="connsiteY192" fmla="*/ 1643703 h 3986402"/>
              <a:gd name="connsiteX193" fmla="*/ 385865 w 3606237"/>
              <a:gd name="connsiteY193" fmla="*/ 1655610 h 3986402"/>
              <a:gd name="connsiteX194" fmla="*/ 390628 w 3606237"/>
              <a:gd name="connsiteY194" fmla="*/ 1670375 h 3986402"/>
              <a:gd name="connsiteX195" fmla="*/ 369196 w 3606237"/>
              <a:gd name="connsiteY195" fmla="*/ 1672278 h 3986402"/>
              <a:gd name="connsiteX196" fmla="*/ 326333 w 3606237"/>
              <a:gd name="connsiteY196" fmla="*/ 1722285 h 3986402"/>
              <a:gd name="connsiteX197" fmla="*/ 362052 w 3606237"/>
              <a:gd name="connsiteY197" fmla="*/ 1838966 h 3986402"/>
              <a:gd name="connsiteX198" fmla="*/ 393008 w 3606237"/>
              <a:gd name="connsiteY198" fmla="*/ 1888972 h 3986402"/>
              <a:gd name="connsiteX199" fmla="*/ 378721 w 3606237"/>
              <a:gd name="connsiteY199" fmla="*/ 1981841 h 3986402"/>
              <a:gd name="connsiteX200" fmla="*/ 381102 w 3606237"/>
              <a:gd name="connsiteY200" fmla="*/ 2289022 h 3986402"/>
              <a:gd name="connsiteX201" fmla="*/ 383483 w 3606237"/>
              <a:gd name="connsiteY201" fmla="*/ 2408087 h 3986402"/>
              <a:gd name="connsiteX202" fmla="*/ 416821 w 3606237"/>
              <a:gd name="connsiteY202" fmla="*/ 2503334 h 3986402"/>
              <a:gd name="connsiteX203" fmla="*/ 421583 w 3606237"/>
              <a:gd name="connsiteY203" fmla="*/ 2553341 h 3986402"/>
              <a:gd name="connsiteX204" fmla="*/ 450158 w 3606237"/>
              <a:gd name="connsiteY204" fmla="*/ 2603347 h 3986402"/>
              <a:gd name="connsiteX205" fmla="*/ 459684 w 3606237"/>
              <a:gd name="connsiteY205" fmla="*/ 2698599 h 3986402"/>
              <a:gd name="connsiteX206" fmla="*/ 352529 w 3606237"/>
              <a:gd name="connsiteY206" fmla="*/ 2927199 h 3986402"/>
              <a:gd name="connsiteX207" fmla="*/ 292996 w 3606237"/>
              <a:gd name="connsiteY207" fmla="*/ 2984347 h 3986402"/>
              <a:gd name="connsiteX208" fmla="*/ 185841 w 3606237"/>
              <a:gd name="connsiteY208" fmla="*/ 3027211 h 3986402"/>
              <a:gd name="connsiteX209" fmla="*/ 154885 w 3606237"/>
              <a:gd name="connsiteY209" fmla="*/ 3053405 h 3986402"/>
              <a:gd name="connsiteX210" fmla="*/ 116785 w 3606237"/>
              <a:gd name="connsiteY210" fmla="*/ 3084362 h 3986402"/>
              <a:gd name="connsiteX211" fmla="*/ 28678 w 3606237"/>
              <a:gd name="connsiteY211" fmla="*/ 3229618 h 3986402"/>
              <a:gd name="connsiteX212" fmla="*/ 103 w 3606237"/>
              <a:gd name="connsiteY212" fmla="*/ 3322487 h 3986402"/>
              <a:gd name="connsiteX213" fmla="*/ 31060 w 3606237"/>
              <a:gd name="connsiteY213" fmla="*/ 3341537 h 3986402"/>
              <a:gd name="connsiteX214" fmla="*/ 138217 w 3606237"/>
              <a:gd name="connsiteY214" fmla="*/ 3334393 h 3986402"/>
              <a:gd name="connsiteX215" fmla="*/ 204891 w 3606237"/>
              <a:gd name="connsiteY215" fmla="*/ 3353443 h 3986402"/>
              <a:gd name="connsiteX216" fmla="*/ 285853 w 3606237"/>
              <a:gd name="connsiteY216" fmla="*/ 3360587 h 3986402"/>
              <a:gd name="connsiteX217" fmla="*/ 316810 w 3606237"/>
              <a:gd name="connsiteY217" fmla="*/ 3360587 h 3986402"/>
              <a:gd name="connsiteX218" fmla="*/ 326335 w 3606237"/>
              <a:gd name="connsiteY218" fmla="*/ 3396305 h 3986402"/>
              <a:gd name="connsiteX219" fmla="*/ 345384 w 3606237"/>
              <a:gd name="connsiteY219" fmla="*/ 3484412 h 3986402"/>
              <a:gd name="connsiteX220" fmla="*/ 338241 w 3606237"/>
              <a:gd name="connsiteY220" fmla="*/ 3534418 h 3986402"/>
              <a:gd name="connsiteX221" fmla="*/ 331097 w 3606237"/>
              <a:gd name="connsiteY221" fmla="*/ 3558230 h 3986402"/>
              <a:gd name="connsiteX222" fmla="*/ 333479 w 3606237"/>
              <a:gd name="connsiteY222" fmla="*/ 3598712 h 3986402"/>
              <a:gd name="connsiteX223" fmla="*/ 541124 w 3606237"/>
              <a:gd name="connsiteY223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343254 w 3606237"/>
              <a:gd name="connsiteY44" fmla="*/ 2902434 h 3986402"/>
              <a:gd name="connsiteX45" fmla="*/ 2354684 w 3606237"/>
              <a:gd name="connsiteY45" fmla="*/ 2879574 h 3986402"/>
              <a:gd name="connsiteX46" fmla="*/ 2320394 w 3606237"/>
              <a:gd name="connsiteY46" fmla="*/ 2875764 h 3986402"/>
              <a:gd name="connsiteX47" fmla="*/ 2305154 w 3606237"/>
              <a:gd name="connsiteY47" fmla="*/ 2845284 h 3986402"/>
              <a:gd name="connsiteX48" fmla="*/ 2282294 w 3606237"/>
              <a:gd name="connsiteY48" fmla="*/ 2833854 h 3986402"/>
              <a:gd name="connsiteX49" fmla="*/ 2343254 w 3606237"/>
              <a:gd name="connsiteY49" fmla="*/ 2803374 h 3986402"/>
              <a:gd name="connsiteX50" fmla="*/ 2373734 w 3606237"/>
              <a:gd name="connsiteY50" fmla="*/ 2791944 h 3986402"/>
              <a:gd name="connsiteX51" fmla="*/ 2404214 w 3606237"/>
              <a:gd name="connsiteY51" fmla="*/ 2791944 h 3986402"/>
              <a:gd name="connsiteX52" fmla="*/ 2415644 w 3606237"/>
              <a:gd name="connsiteY52" fmla="*/ 2807184 h 3986402"/>
              <a:gd name="connsiteX53" fmla="*/ 2434694 w 3606237"/>
              <a:gd name="connsiteY53" fmla="*/ 2772894 h 3986402"/>
              <a:gd name="connsiteX54" fmla="*/ 2411834 w 3606237"/>
              <a:gd name="connsiteY54" fmla="*/ 2730984 h 3986402"/>
              <a:gd name="connsiteX55" fmla="*/ 2392784 w 3606237"/>
              <a:gd name="connsiteY55" fmla="*/ 2609064 h 3986402"/>
              <a:gd name="connsiteX56" fmla="*/ 2366114 w 3606237"/>
              <a:gd name="connsiteY56" fmla="*/ 2532864 h 3986402"/>
              <a:gd name="connsiteX57" fmla="*/ 2350874 w 3606237"/>
              <a:gd name="connsiteY57" fmla="*/ 2475714 h 3986402"/>
              <a:gd name="connsiteX58" fmla="*/ 2320394 w 3606237"/>
              <a:gd name="connsiteY58" fmla="*/ 2414754 h 3986402"/>
              <a:gd name="connsiteX59" fmla="*/ 2301344 w 3606237"/>
              <a:gd name="connsiteY59" fmla="*/ 2369034 h 3986402"/>
              <a:gd name="connsiteX60" fmla="*/ 2308964 w 3606237"/>
              <a:gd name="connsiteY60" fmla="*/ 2281404 h 3986402"/>
              <a:gd name="connsiteX61" fmla="*/ 2312774 w 3606237"/>
              <a:gd name="connsiteY61" fmla="*/ 2269974 h 3986402"/>
              <a:gd name="connsiteX62" fmla="*/ 2297534 w 3606237"/>
              <a:gd name="connsiteY62" fmla="*/ 2254734 h 3986402"/>
              <a:gd name="connsiteX63" fmla="*/ 2286104 w 3606237"/>
              <a:gd name="connsiteY63" fmla="*/ 2203296 h 3986402"/>
              <a:gd name="connsiteX64" fmla="*/ 2293724 w 3606237"/>
              <a:gd name="connsiteY64" fmla="*/ 2167104 h 3986402"/>
              <a:gd name="connsiteX65" fmla="*/ 2293724 w 3606237"/>
              <a:gd name="connsiteY65" fmla="*/ 2144244 h 3986402"/>
              <a:gd name="connsiteX66" fmla="*/ 2331824 w 3606237"/>
              <a:gd name="connsiteY66" fmla="*/ 2090904 h 3986402"/>
              <a:gd name="connsiteX67" fmla="*/ 2308964 w 3606237"/>
              <a:gd name="connsiteY67" fmla="*/ 2064234 h 3986402"/>
              <a:gd name="connsiteX68" fmla="*/ 2267054 w 3606237"/>
              <a:gd name="connsiteY68" fmla="*/ 2060424 h 3986402"/>
              <a:gd name="connsiteX69" fmla="*/ 2240384 w 3606237"/>
              <a:gd name="connsiteY69" fmla="*/ 2056614 h 3986402"/>
              <a:gd name="connsiteX70" fmla="*/ 2171804 w 3606237"/>
              <a:gd name="connsiteY70" fmla="*/ 2052804 h 3986402"/>
              <a:gd name="connsiteX71" fmla="*/ 2137514 w 3606237"/>
              <a:gd name="connsiteY71" fmla="*/ 2018514 h 3986402"/>
              <a:gd name="connsiteX72" fmla="*/ 2183234 w 3606237"/>
              <a:gd name="connsiteY72" fmla="*/ 1968984 h 3986402"/>
              <a:gd name="connsiteX73" fmla="*/ 2244194 w 3606237"/>
              <a:gd name="connsiteY73" fmla="*/ 1953744 h 3986402"/>
              <a:gd name="connsiteX74" fmla="*/ 2305154 w 3606237"/>
              <a:gd name="connsiteY74" fmla="*/ 1957554 h 3986402"/>
              <a:gd name="connsiteX75" fmla="*/ 2354684 w 3606237"/>
              <a:gd name="connsiteY75" fmla="*/ 1919454 h 3986402"/>
              <a:gd name="connsiteX76" fmla="*/ 2396594 w 3606237"/>
              <a:gd name="connsiteY76" fmla="*/ 1919454 h 3986402"/>
              <a:gd name="connsiteX77" fmla="*/ 2438504 w 3606237"/>
              <a:gd name="connsiteY77" fmla="*/ 1911834 h 3986402"/>
              <a:gd name="connsiteX78" fmla="*/ 2545184 w 3606237"/>
              <a:gd name="connsiteY78" fmla="*/ 1877544 h 3986402"/>
              <a:gd name="connsiteX79" fmla="*/ 2617574 w 3606237"/>
              <a:gd name="connsiteY79" fmla="*/ 1854684 h 3986402"/>
              <a:gd name="connsiteX80" fmla="*/ 2674724 w 3606237"/>
              <a:gd name="connsiteY80" fmla="*/ 1831824 h 3986402"/>
              <a:gd name="connsiteX81" fmla="*/ 2731874 w 3606237"/>
              <a:gd name="connsiteY81" fmla="*/ 1812774 h 3986402"/>
              <a:gd name="connsiteX82" fmla="*/ 2750924 w 3606237"/>
              <a:gd name="connsiteY82" fmla="*/ 1858494 h 3986402"/>
              <a:gd name="connsiteX83" fmla="*/ 2785214 w 3606237"/>
              <a:gd name="connsiteY83" fmla="*/ 1900404 h 3986402"/>
              <a:gd name="connsiteX84" fmla="*/ 2846174 w 3606237"/>
              <a:gd name="connsiteY84" fmla="*/ 1885164 h 3986402"/>
              <a:gd name="connsiteX85" fmla="*/ 2884274 w 3606237"/>
              <a:gd name="connsiteY85" fmla="*/ 1869924 h 3986402"/>
              <a:gd name="connsiteX86" fmla="*/ 2914754 w 3606237"/>
              <a:gd name="connsiteY86" fmla="*/ 1877544 h 3986402"/>
              <a:gd name="connsiteX87" fmla="*/ 2964284 w 3606237"/>
              <a:gd name="connsiteY87" fmla="*/ 1911834 h 3986402"/>
              <a:gd name="connsiteX88" fmla="*/ 2998574 w 3606237"/>
              <a:gd name="connsiteY88" fmla="*/ 1892784 h 3986402"/>
              <a:gd name="connsiteX89" fmla="*/ 2998574 w 3606237"/>
              <a:gd name="connsiteY89" fmla="*/ 1866114 h 3986402"/>
              <a:gd name="connsiteX90" fmla="*/ 3013814 w 3606237"/>
              <a:gd name="connsiteY90" fmla="*/ 1828014 h 3986402"/>
              <a:gd name="connsiteX91" fmla="*/ 3010004 w 3606237"/>
              <a:gd name="connsiteY91" fmla="*/ 1767054 h 3986402"/>
              <a:gd name="connsiteX92" fmla="*/ 2952854 w 3606237"/>
              <a:gd name="connsiteY92" fmla="*/ 1751814 h 3986402"/>
              <a:gd name="connsiteX93" fmla="*/ 2910944 w 3606237"/>
              <a:gd name="connsiteY93" fmla="*/ 1748004 h 3986402"/>
              <a:gd name="connsiteX94" fmla="*/ 2907134 w 3606237"/>
              <a:gd name="connsiteY94" fmla="*/ 1706094 h 3986402"/>
              <a:gd name="connsiteX95" fmla="*/ 2929994 w 3606237"/>
              <a:gd name="connsiteY95" fmla="*/ 1626084 h 3986402"/>
              <a:gd name="connsiteX96" fmla="*/ 2960474 w 3606237"/>
              <a:gd name="connsiteY96" fmla="*/ 1580364 h 3986402"/>
              <a:gd name="connsiteX97" fmla="*/ 2979524 w 3606237"/>
              <a:gd name="connsiteY97" fmla="*/ 1527024 h 3986402"/>
              <a:gd name="connsiteX98" fmla="*/ 2990477 w 3606237"/>
              <a:gd name="connsiteY98" fmla="*/ 1466064 h 3986402"/>
              <a:gd name="connsiteX99" fmla="*/ 2990954 w 3606237"/>
              <a:gd name="connsiteY99" fmla="*/ 1427009 h 3986402"/>
              <a:gd name="connsiteX100" fmla="*/ 3029054 w 3606237"/>
              <a:gd name="connsiteY100" fmla="*/ 1382244 h 3986402"/>
              <a:gd name="connsiteX101" fmla="*/ 3029054 w 3606237"/>
              <a:gd name="connsiteY101" fmla="*/ 1340334 h 3986402"/>
              <a:gd name="connsiteX102" fmla="*/ 3048104 w 3606237"/>
              <a:gd name="connsiteY102" fmla="*/ 1275564 h 3986402"/>
              <a:gd name="connsiteX103" fmla="*/ 3067154 w 3606237"/>
              <a:gd name="connsiteY103" fmla="*/ 1214604 h 3986402"/>
              <a:gd name="connsiteX104" fmla="*/ 3074774 w 3606237"/>
              <a:gd name="connsiteY104" fmla="*/ 1168884 h 3986402"/>
              <a:gd name="connsiteX105" fmla="*/ 3109064 w 3606237"/>
              <a:gd name="connsiteY105" fmla="*/ 1119354 h 3986402"/>
              <a:gd name="connsiteX106" fmla="*/ 3112874 w 3606237"/>
              <a:gd name="connsiteY106" fmla="*/ 1085064 h 3986402"/>
              <a:gd name="connsiteX107" fmla="*/ 3128114 w 3606237"/>
              <a:gd name="connsiteY107" fmla="*/ 1054584 h 3986402"/>
              <a:gd name="connsiteX108" fmla="*/ 3128114 w 3606237"/>
              <a:gd name="connsiteY108" fmla="*/ 1016484 h 3986402"/>
              <a:gd name="connsiteX109" fmla="*/ 3135734 w 3606237"/>
              <a:gd name="connsiteY109" fmla="*/ 959334 h 3986402"/>
              <a:gd name="connsiteX110" fmla="*/ 3185264 w 3606237"/>
              <a:gd name="connsiteY110" fmla="*/ 959334 h 3986402"/>
              <a:gd name="connsiteX111" fmla="*/ 3242414 w 3606237"/>
              <a:gd name="connsiteY111" fmla="*/ 1012674 h 3986402"/>
              <a:gd name="connsiteX112" fmla="*/ 3330044 w 3606237"/>
              <a:gd name="connsiteY112" fmla="*/ 1046964 h 3986402"/>
              <a:gd name="connsiteX113" fmla="*/ 3391004 w 3606237"/>
              <a:gd name="connsiteY113" fmla="*/ 1062204 h 3986402"/>
              <a:gd name="connsiteX114" fmla="*/ 3429104 w 3606237"/>
              <a:gd name="connsiteY114" fmla="*/ 1077444 h 3986402"/>
              <a:gd name="connsiteX115" fmla="*/ 3467204 w 3606237"/>
              <a:gd name="connsiteY115" fmla="*/ 1073634 h 3986402"/>
              <a:gd name="connsiteX116" fmla="*/ 3509114 w 3606237"/>
              <a:gd name="connsiteY116" fmla="*/ 1066014 h 3986402"/>
              <a:gd name="connsiteX117" fmla="*/ 3562454 w 3606237"/>
              <a:gd name="connsiteY117" fmla="*/ 1066014 h 3986402"/>
              <a:gd name="connsiteX118" fmla="*/ 3604364 w 3606237"/>
              <a:gd name="connsiteY118" fmla="*/ 1073634 h 3986402"/>
              <a:gd name="connsiteX119" fmla="*/ 3598172 w 3606237"/>
              <a:gd name="connsiteY119" fmla="*/ 636437 h 3986402"/>
              <a:gd name="connsiteX120" fmla="*/ 3598172 w 3606237"/>
              <a:gd name="connsiteY120" fmla="*/ 7787 h 3986402"/>
              <a:gd name="connsiteX121" fmla="*/ 3200503 w 3606237"/>
              <a:gd name="connsiteY121" fmla="*/ 5404 h 3986402"/>
              <a:gd name="connsiteX122" fmla="*/ 2932374 w 3606237"/>
              <a:gd name="connsiteY122" fmla="*/ 167 h 3986402"/>
              <a:gd name="connsiteX123" fmla="*/ 2883004 w 3606237"/>
              <a:gd name="connsiteY123" fmla="*/ 9372 h 3986402"/>
              <a:gd name="connsiteX124" fmla="*/ 2859984 w 3606237"/>
              <a:gd name="connsiteY124" fmla="*/ 48266 h 3986402"/>
              <a:gd name="connsiteX125" fmla="*/ 2812359 w 3606237"/>
              <a:gd name="connsiteY125" fmla="*/ 103035 h 3986402"/>
              <a:gd name="connsiteX126" fmla="*/ 2786166 w 3606237"/>
              <a:gd name="connsiteY126" fmla="*/ 138754 h 3986402"/>
              <a:gd name="connsiteX127" fmla="*/ 2629003 w 3606237"/>
              <a:gd name="connsiteY127" fmla="*/ 510229 h 3986402"/>
              <a:gd name="connsiteX128" fmla="*/ 2398022 w 3606237"/>
              <a:gd name="connsiteY128" fmla="*/ 891229 h 3986402"/>
              <a:gd name="connsiteX129" fmla="*/ 2262291 w 3606237"/>
              <a:gd name="connsiteY129" fmla="*/ 965048 h 3986402"/>
              <a:gd name="connsiteX130" fmla="*/ 2231334 w 3606237"/>
              <a:gd name="connsiteY130" fmla="*/ 1081730 h 3986402"/>
              <a:gd name="connsiteX131" fmla="*/ 2050359 w 3606237"/>
              <a:gd name="connsiteY131" fmla="*/ 1172218 h 3986402"/>
              <a:gd name="connsiteX132" fmla="*/ 1976540 w 3606237"/>
              <a:gd name="connsiteY132" fmla="*/ 1205553 h 3986402"/>
              <a:gd name="connsiteX133" fmla="*/ 1926534 w 3606237"/>
              <a:gd name="connsiteY133" fmla="*/ 1238893 h 3986402"/>
              <a:gd name="connsiteX134" fmla="*/ 1874146 w 3606237"/>
              <a:gd name="connsiteY134" fmla="*/ 1262703 h 3986402"/>
              <a:gd name="connsiteX135" fmla="*/ 1871765 w 3606237"/>
              <a:gd name="connsiteY135" fmla="*/ 1307947 h 3986402"/>
              <a:gd name="connsiteX136" fmla="*/ 1828902 w 3606237"/>
              <a:gd name="connsiteY136" fmla="*/ 1357953 h 3986402"/>
              <a:gd name="connsiteX137" fmla="*/ 1786040 w 3606237"/>
              <a:gd name="connsiteY137" fmla="*/ 1341285 h 3986402"/>
              <a:gd name="connsiteX138" fmla="*/ 1731271 w 3606237"/>
              <a:gd name="connsiteY138" fmla="*/ 1341285 h 3986402"/>
              <a:gd name="connsiteX139" fmla="*/ 1712221 w 3606237"/>
              <a:gd name="connsiteY139" fmla="*/ 1326997 h 3986402"/>
              <a:gd name="connsiteX140" fmla="*/ 1678883 w 3606237"/>
              <a:gd name="connsiteY140" fmla="*/ 1331760 h 3986402"/>
              <a:gd name="connsiteX141" fmla="*/ 1676502 w 3606237"/>
              <a:gd name="connsiteY141" fmla="*/ 1348428 h 3986402"/>
              <a:gd name="connsiteX142" fmla="*/ 1690790 w 3606237"/>
              <a:gd name="connsiteY142" fmla="*/ 1391291 h 3986402"/>
              <a:gd name="connsiteX143" fmla="*/ 1636021 w 3606237"/>
              <a:gd name="connsiteY143" fmla="*/ 1360335 h 3986402"/>
              <a:gd name="connsiteX144" fmla="*/ 1616971 w 3606237"/>
              <a:gd name="connsiteY144" fmla="*/ 1369860 h 3986402"/>
              <a:gd name="connsiteX145" fmla="*/ 1583633 w 3606237"/>
              <a:gd name="connsiteY145" fmla="*/ 1357953 h 3986402"/>
              <a:gd name="connsiteX146" fmla="*/ 1550296 w 3606237"/>
              <a:gd name="connsiteY146" fmla="*/ 1365097 h 3986402"/>
              <a:gd name="connsiteX147" fmla="*/ 1521721 w 3606237"/>
              <a:gd name="connsiteY147" fmla="*/ 1346047 h 3986402"/>
              <a:gd name="connsiteX148" fmla="*/ 1495527 w 3606237"/>
              <a:gd name="connsiteY148" fmla="*/ 1310328 h 3986402"/>
              <a:gd name="connsiteX149" fmla="*/ 1457427 w 3606237"/>
              <a:gd name="connsiteY149" fmla="*/ 1336522 h 3986402"/>
              <a:gd name="connsiteX150" fmla="*/ 1402658 w 3606237"/>
              <a:gd name="connsiteY150" fmla="*/ 1315091 h 3986402"/>
              <a:gd name="connsiteX151" fmla="*/ 1376465 w 3606237"/>
              <a:gd name="connsiteY151" fmla="*/ 1303185 h 3986402"/>
              <a:gd name="connsiteX152" fmla="*/ 1347890 w 3606237"/>
              <a:gd name="connsiteY152" fmla="*/ 1276992 h 3986402"/>
              <a:gd name="connsiteX153" fmla="*/ 1312171 w 3606237"/>
              <a:gd name="connsiteY153" fmla="*/ 1310328 h 3986402"/>
              <a:gd name="connsiteX154" fmla="*/ 1281215 w 3606237"/>
              <a:gd name="connsiteY154" fmla="*/ 1303185 h 3986402"/>
              <a:gd name="connsiteX155" fmla="*/ 1231208 w 3606237"/>
              <a:gd name="connsiteY155" fmla="*/ 1312710 h 3986402"/>
              <a:gd name="connsiteX156" fmla="*/ 1190727 w 3606237"/>
              <a:gd name="connsiteY156" fmla="*/ 1300803 h 3986402"/>
              <a:gd name="connsiteX157" fmla="*/ 1159771 w 3606237"/>
              <a:gd name="connsiteY157" fmla="*/ 1269847 h 3986402"/>
              <a:gd name="connsiteX158" fmla="*/ 1038327 w 3606237"/>
              <a:gd name="connsiteY158" fmla="*/ 1276991 h 3986402"/>
              <a:gd name="connsiteX159" fmla="*/ 985940 w 3606237"/>
              <a:gd name="connsiteY159" fmla="*/ 1257941 h 3986402"/>
              <a:gd name="connsiteX160" fmla="*/ 924027 w 3606237"/>
              <a:gd name="connsiteY160" fmla="*/ 1284135 h 3986402"/>
              <a:gd name="connsiteX161" fmla="*/ 871640 w 3606237"/>
              <a:gd name="connsiteY161" fmla="*/ 1269847 h 3986402"/>
              <a:gd name="connsiteX162" fmla="*/ 816871 w 3606237"/>
              <a:gd name="connsiteY162" fmla="*/ 1274610 h 3986402"/>
              <a:gd name="connsiteX163" fmla="*/ 804965 w 3606237"/>
              <a:gd name="connsiteY163" fmla="*/ 1296041 h 3986402"/>
              <a:gd name="connsiteX164" fmla="*/ 788296 w 3606237"/>
              <a:gd name="connsiteY164" fmla="*/ 1305566 h 3986402"/>
              <a:gd name="connsiteX165" fmla="*/ 771627 w 3606237"/>
              <a:gd name="connsiteY165" fmla="*/ 1291278 h 3986402"/>
              <a:gd name="connsiteX166" fmla="*/ 781152 w 3606237"/>
              <a:gd name="connsiteY166" fmla="*/ 1276991 h 3986402"/>
              <a:gd name="connsiteX167" fmla="*/ 754958 w 3606237"/>
              <a:gd name="connsiteY167" fmla="*/ 1241272 h 3986402"/>
              <a:gd name="connsiteX168" fmla="*/ 783533 w 3606237"/>
              <a:gd name="connsiteY168" fmla="*/ 1210316 h 3986402"/>
              <a:gd name="connsiteX169" fmla="*/ 747815 w 3606237"/>
              <a:gd name="connsiteY169" fmla="*/ 1212697 h 3986402"/>
              <a:gd name="connsiteX170" fmla="*/ 726383 w 3606237"/>
              <a:gd name="connsiteY170" fmla="*/ 1250797 h 3986402"/>
              <a:gd name="connsiteX171" fmla="*/ 728765 w 3606237"/>
              <a:gd name="connsiteY171" fmla="*/ 1296041 h 3986402"/>
              <a:gd name="connsiteX172" fmla="*/ 709715 w 3606237"/>
              <a:gd name="connsiteY172" fmla="*/ 1300803 h 3986402"/>
              <a:gd name="connsiteX173" fmla="*/ 688283 w 3606237"/>
              <a:gd name="connsiteY173" fmla="*/ 1272228 h 3986402"/>
              <a:gd name="connsiteX174" fmla="*/ 671615 w 3606237"/>
              <a:gd name="connsiteY174" fmla="*/ 1322235 h 3986402"/>
              <a:gd name="connsiteX175" fmla="*/ 643040 w 3606237"/>
              <a:gd name="connsiteY175" fmla="*/ 1322235 h 3986402"/>
              <a:gd name="connsiteX176" fmla="*/ 635896 w 3606237"/>
              <a:gd name="connsiteY176" fmla="*/ 1288897 h 3986402"/>
              <a:gd name="connsiteX177" fmla="*/ 614465 w 3606237"/>
              <a:gd name="connsiteY177" fmla="*/ 1303185 h 3986402"/>
              <a:gd name="connsiteX178" fmla="*/ 602558 w 3606237"/>
              <a:gd name="connsiteY178" fmla="*/ 1336522 h 3986402"/>
              <a:gd name="connsiteX179" fmla="*/ 562077 w 3606237"/>
              <a:gd name="connsiteY179" fmla="*/ 1334141 h 3986402"/>
              <a:gd name="connsiteX180" fmla="*/ 552552 w 3606237"/>
              <a:gd name="connsiteY180" fmla="*/ 1348428 h 3986402"/>
              <a:gd name="connsiteX181" fmla="*/ 543027 w 3606237"/>
              <a:gd name="connsiteY181" fmla="*/ 1398435 h 3986402"/>
              <a:gd name="connsiteX182" fmla="*/ 516833 w 3606237"/>
              <a:gd name="connsiteY182" fmla="*/ 1467491 h 3986402"/>
              <a:gd name="connsiteX183" fmla="*/ 478733 w 3606237"/>
              <a:gd name="connsiteY183" fmla="*/ 1481778 h 3986402"/>
              <a:gd name="connsiteX184" fmla="*/ 457302 w 3606237"/>
              <a:gd name="connsiteY184" fmla="*/ 1505591 h 3986402"/>
              <a:gd name="connsiteX185" fmla="*/ 443015 w 3606237"/>
              <a:gd name="connsiteY185" fmla="*/ 1517497 h 3986402"/>
              <a:gd name="connsiteX186" fmla="*/ 407296 w 3606237"/>
              <a:gd name="connsiteY186" fmla="*/ 1498447 h 3986402"/>
              <a:gd name="connsiteX187" fmla="*/ 388247 w 3606237"/>
              <a:gd name="connsiteY187" fmla="*/ 1505593 h 3986402"/>
              <a:gd name="connsiteX188" fmla="*/ 362052 w 3606237"/>
              <a:gd name="connsiteY188" fmla="*/ 1527022 h 3986402"/>
              <a:gd name="connsiteX189" fmla="*/ 359671 w 3606237"/>
              <a:gd name="connsiteY189" fmla="*/ 1546072 h 3986402"/>
              <a:gd name="connsiteX190" fmla="*/ 378721 w 3606237"/>
              <a:gd name="connsiteY190" fmla="*/ 1600841 h 3986402"/>
              <a:gd name="connsiteX191" fmla="*/ 381102 w 3606237"/>
              <a:gd name="connsiteY191" fmla="*/ 1622272 h 3986402"/>
              <a:gd name="connsiteX192" fmla="*/ 350146 w 3606237"/>
              <a:gd name="connsiteY192" fmla="*/ 1631797 h 3986402"/>
              <a:gd name="connsiteX193" fmla="*/ 352527 w 3606237"/>
              <a:gd name="connsiteY193" fmla="*/ 1643703 h 3986402"/>
              <a:gd name="connsiteX194" fmla="*/ 385865 w 3606237"/>
              <a:gd name="connsiteY194" fmla="*/ 1655610 h 3986402"/>
              <a:gd name="connsiteX195" fmla="*/ 390628 w 3606237"/>
              <a:gd name="connsiteY195" fmla="*/ 1670375 h 3986402"/>
              <a:gd name="connsiteX196" fmla="*/ 369196 w 3606237"/>
              <a:gd name="connsiteY196" fmla="*/ 1672278 h 3986402"/>
              <a:gd name="connsiteX197" fmla="*/ 326333 w 3606237"/>
              <a:gd name="connsiteY197" fmla="*/ 1722285 h 3986402"/>
              <a:gd name="connsiteX198" fmla="*/ 362052 w 3606237"/>
              <a:gd name="connsiteY198" fmla="*/ 1838966 h 3986402"/>
              <a:gd name="connsiteX199" fmla="*/ 393008 w 3606237"/>
              <a:gd name="connsiteY199" fmla="*/ 1888972 h 3986402"/>
              <a:gd name="connsiteX200" fmla="*/ 378721 w 3606237"/>
              <a:gd name="connsiteY200" fmla="*/ 1981841 h 3986402"/>
              <a:gd name="connsiteX201" fmla="*/ 381102 w 3606237"/>
              <a:gd name="connsiteY201" fmla="*/ 2289022 h 3986402"/>
              <a:gd name="connsiteX202" fmla="*/ 383483 w 3606237"/>
              <a:gd name="connsiteY202" fmla="*/ 2408087 h 3986402"/>
              <a:gd name="connsiteX203" fmla="*/ 416821 w 3606237"/>
              <a:gd name="connsiteY203" fmla="*/ 2503334 h 3986402"/>
              <a:gd name="connsiteX204" fmla="*/ 421583 w 3606237"/>
              <a:gd name="connsiteY204" fmla="*/ 2553341 h 3986402"/>
              <a:gd name="connsiteX205" fmla="*/ 450158 w 3606237"/>
              <a:gd name="connsiteY205" fmla="*/ 2603347 h 3986402"/>
              <a:gd name="connsiteX206" fmla="*/ 459684 w 3606237"/>
              <a:gd name="connsiteY206" fmla="*/ 2698599 h 3986402"/>
              <a:gd name="connsiteX207" fmla="*/ 352529 w 3606237"/>
              <a:gd name="connsiteY207" fmla="*/ 2927199 h 3986402"/>
              <a:gd name="connsiteX208" fmla="*/ 292996 w 3606237"/>
              <a:gd name="connsiteY208" fmla="*/ 2984347 h 3986402"/>
              <a:gd name="connsiteX209" fmla="*/ 185841 w 3606237"/>
              <a:gd name="connsiteY209" fmla="*/ 3027211 h 3986402"/>
              <a:gd name="connsiteX210" fmla="*/ 154885 w 3606237"/>
              <a:gd name="connsiteY210" fmla="*/ 3053405 h 3986402"/>
              <a:gd name="connsiteX211" fmla="*/ 116785 w 3606237"/>
              <a:gd name="connsiteY211" fmla="*/ 3084362 h 3986402"/>
              <a:gd name="connsiteX212" fmla="*/ 28678 w 3606237"/>
              <a:gd name="connsiteY212" fmla="*/ 3229618 h 3986402"/>
              <a:gd name="connsiteX213" fmla="*/ 103 w 3606237"/>
              <a:gd name="connsiteY213" fmla="*/ 3322487 h 3986402"/>
              <a:gd name="connsiteX214" fmla="*/ 31060 w 3606237"/>
              <a:gd name="connsiteY214" fmla="*/ 3341537 h 3986402"/>
              <a:gd name="connsiteX215" fmla="*/ 138217 w 3606237"/>
              <a:gd name="connsiteY215" fmla="*/ 3334393 h 3986402"/>
              <a:gd name="connsiteX216" fmla="*/ 204891 w 3606237"/>
              <a:gd name="connsiteY216" fmla="*/ 3353443 h 3986402"/>
              <a:gd name="connsiteX217" fmla="*/ 285853 w 3606237"/>
              <a:gd name="connsiteY217" fmla="*/ 3360587 h 3986402"/>
              <a:gd name="connsiteX218" fmla="*/ 316810 w 3606237"/>
              <a:gd name="connsiteY218" fmla="*/ 3360587 h 3986402"/>
              <a:gd name="connsiteX219" fmla="*/ 326335 w 3606237"/>
              <a:gd name="connsiteY219" fmla="*/ 3396305 h 3986402"/>
              <a:gd name="connsiteX220" fmla="*/ 345384 w 3606237"/>
              <a:gd name="connsiteY220" fmla="*/ 3484412 h 3986402"/>
              <a:gd name="connsiteX221" fmla="*/ 338241 w 3606237"/>
              <a:gd name="connsiteY221" fmla="*/ 3534418 h 3986402"/>
              <a:gd name="connsiteX222" fmla="*/ 331097 w 3606237"/>
              <a:gd name="connsiteY222" fmla="*/ 3558230 h 3986402"/>
              <a:gd name="connsiteX223" fmla="*/ 333479 w 3606237"/>
              <a:gd name="connsiteY223" fmla="*/ 3598712 h 3986402"/>
              <a:gd name="connsiteX224" fmla="*/ 541124 w 3606237"/>
              <a:gd name="connsiteY224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343254 w 3606237"/>
              <a:gd name="connsiteY44" fmla="*/ 2902434 h 3986402"/>
              <a:gd name="connsiteX45" fmla="*/ 2354684 w 3606237"/>
              <a:gd name="connsiteY45" fmla="*/ 2879574 h 3986402"/>
              <a:gd name="connsiteX46" fmla="*/ 2320394 w 3606237"/>
              <a:gd name="connsiteY46" fmla="*/ 2875764 h 3986402"/>
              <a:gd name="connsiteX47" fmla="*/ 2305154 w 3606237"/>
              <a:gd name="connsiteY47" fmla="*/ 2845284 h 3986402"/>
              <a:gd name="connsiteX48" fmla="*/ 2282294 w 3606237"/>
              <a:gd name="connsiteY48" fmla="*/ 2833854 h 3986402"/>
              <a:gd name="connsiteX49" fmla="*/ 2343254 w 3606237"/>
              <a:gd name="connsiteY49" fmla="*/ 2803374 h 3986402"/>
              <a:gd name="connsiteX50" fmla="*/ 2373734 w 3606237"/>
              <a:gd name="connsiteY50" fmla="*/ 2791944 h 3986402"/>
              <a:gd name="connsiteX51" fmla="*/ 2404214 w 3606237"/>
              <a:gd name="connsiteY51" fmla="*/ 2791944 h 3986402"/>
              <a:gd name="connsiteX52" fmla="*/ 2415644 w 3606237"/>
              <a:gd name="connsiteY52" fmla="*/ 2807184 h 3986402"/>
              <a:gd name="connsiteX53" fmla="*/ 2434694 w 3606237"/>
              <a:gd name="connsiteY53" fmla="*/ 2772894 h 3986402"/>
              <a:gd name="connsiteX54" fmla="*/ 2411834 w 3606237"/>
              <a:gd name="connsiteY54" fmla="*/ 2730984 h 3986402"/>
              <a:gd name="connsiteX55" fmla="*/ 2392784 w 3606237"/>
              <a:gd name="connsiteY55" fmla="*/ 2609064 h 3986402"/>
              <a:gd name="connsiteX56" fmla="*/ 2366114 w 3606237"/>
              <a:gd name="connsiteY56" fmla="*/ 2532864 h 3986402"/>
              <a:gd name="connsiteX57" fmla="*/ 2350874 w 3606237"/>
              <a:gd name="connsiteY57" fmla="*/ 2475714 h 3986402"/>
              <a:gd name="connsiteX58" fmla="*/ 2320394 w 3606237"/>
              <a:gd name="connsiteY58" fmla="*/ 2414754 h 3986402"/>
              <a:gd name="connsiteX59" fmla="*/ 2301344 w 3606237"/>
              <a:gd name="connsiteY59" fmla="*/ 2369034 h 3986402"/>
              <a:gd name="connsiteX60" fmla="*/ 2295629 w 3606237"/>
              <a:gd name="connsiteY60" fmla="*/ 2329502 h 3986402"/>
              <a:gd name="connsiteX61" fmla="*/ 2308964 w 3606237"/>
              <a:gd name="connsiteY61" fmla="*/ 2281404 h 3986402"/>
              <a:gd name="connsiteX62" fmla="*/ 2312774 w 3606237"/>
              <a:gd name="connsiteY62" fmla="*/ 2269974 h 3986402"/>
              <a:gd name="connsiteX63" fmla="*/ 2297534 w 3606237"/>
              <a:gd name="connsiteY63" fmla="*/ 2254734 h 3986402"/>
              <a:gd name="connsiteX64" fmla="*/ 2286104 w 3606237"/>
              <a:gd name="connsiteY64" fmla="*/ 2203296 h 3986402"/>
              <a:gd name="connsiteX65" fmla="*/ 2293724 w 3606237"/>
              <a:gd name="connsiteY65" fmla="*/ 2167104 h 3986402"/>
              <a:gd name="connsiteX66" fmla="*/ 2293724 w 3606237"/>
              <a:gd name="connsiteY66" fmla="*/ 2144244 h 3986402"/>
              <a:gd name="connsiteX67" fmla="*/ 2331824 w 3606237"/>
              <a:gd name="connsiteY67" fmla="*/ 2090904 h 3986402"/>
              <a:gd name="connsiteX68" fmla="*/ 2308964 w 3606237"/>
              <a:gd name="connsiteY68" fmla="*/ 2064234 h 3986402"/>
              <a:gd name="connsiteX69" fmla="*/ 2267054 w 3606237"/>
              <a:gd name="connsiteY69" fmla="*/ 2060424 h 3986402"/>
              <a:gd name="connsiteX70" fmla="*/ 2240384 w 3606237"/>
              <a:gd name="connsiteY70" fmla="*/ 2056614 h 3986402"/>
              <a:gd name="connsiteX71" fmla="*/ 2171804 w 3606237"/>
              <a:gd name="connsiteY71" fmla="*/ 2052804 h 3986402"/>
              <a:gd name="connsiteX72" fmla="*/ 2137514 w 3606237"/>
              <a:gd name="connsiteY72" fmla="*/ 2018514 h 3986402"/>
              <a:gd name="connsiteX73" fmla="*/ 2183234 w 3606237"/>
              <a:gd name="connsiteY73" fmla="*/ 1968984 h 3986402"/>
              <a:gd name="connsiteX74" fmla="*/ 2244194 w 3606237"/>
              <a:gd name="connsiteY74" fmla="*/ 1953744 h 3986402"/>
              <a:gd name="connsiteX75" fmla="*/ 2305154 w 3606237"/>
              <a:gd name="connsiteY75" fmla="*/ 1957554 h 3986402"/>
              <a:gd name="connsiteX76" fmla="*/ 2354684 w 3606237"/>
              <a:gd name="connsiteY76" fmla="*/ 1919454 h 3986402"/>
              <a:gd name="connsiteX77" fmla="*/ 2396594 w 3606237"/>
              <a:gd name="connsiteY77" fmla="*/ 1919454 h 3986402"/>
              <a:gd name="connsiteX78" fmla="*/ 2438504 w 3606237"/>
              <a:gd name="connsiteY78" fmla="*/ 1911834 h 3986402"/>
              <a:gd name="connsiteX79" fmla="*/ 2545184 w 3606237"/>
              <a:gd name="connsiteY79" fmla="*/ 1877544 h 3986402"/>
              <a:gd name="connsiteX80" fmla="*/ 2617574 w 3606237"/>
              <a:gd name="connsiteY80" fmla="*/ 1854684 h 3986402"/>
              <a:gd name="connsiteX81" fmla="*/ 2674724 w 3606237"/>
              <a:gd name="connsiteY81" fmla="*/ 1831824 h 3986402"/>
              <a:gd name="connsiteX82" fmla="*/ 2731874 w 3606237"/>
              <a:gd name="connsiteY82" fmla="*/ 1812774 h 3986402"/>
              <a:gd name="connsiteX83" fmla="*/ 2750924 w 3606237"/>
              <a:gd name="connsiteY83" fmla="*/ 1858494 h 3986402"/>
              <a:gd name="connsiteX84" fmla="*/ 2785214 w 3606237"/>
              <a:gd name="connsiteY84" fmla="*/ 1900404 h 3986402"/>
              <a:gd name="connsiteX85" fmla="*/ 2846174 w 3606237"/>
              <a:gd name="connsiteY85" fmla="*/ 1885164 h 3986402"/>
              <a:gd name="connsiteX86" fmla="*/ 2884274 w 3606237"/>
              <a:gd name="connsiteY86" fmla="*/ 1869924 h 3986402"/>
              <a:gd name="connsiteX87" fmla="*/ 2914754 w 3606237"/>
              <a:gd name="connsiteY87" fmla="*/ 1877544 h 3986402"/>
              <a:gd name="connsiteX88" fmla="*/ 2964284 w 3606237"/>
              <a:gd name="connsiteY88" fmla="*/ 1911834 h 3986402"/>
              <a:gd name="connsiteX89" fmla="*/ 2998574 w 3606237"/>
              <a:gd name="connsiteY89" fmla="*/ 1892784 h 3986402"/>
              <a:gd name="connsiteX90" fmla="*/ 2998574 w 3606237"/>
              <a:gd name="connsiteY90" fmla="*/ 1866114 h 3986402"/>
              <a:gd name="connsiteX91" fmla="*/ 3013814 w 3606237"/>
              <a:gd name="connsiteY91" fmla="*/ 1828014 h 3986402"/>
              <a:gd name="connsiteX92" fmla="*/ 3010004 w 3606237"/>
              <a:gd name="connsiteY92" fmla="*/ 1767054 h 3986402"/>
              <a:gd name="connsiteX93" fmla="*/ 2952854 w 3606237"/>
              <a:gd name="connsiteY93" fmla="*/ 1751814 h 3986402"/>
              <a:gd name="connsiteX94" fmla="*/ 2910944 w 3606237"/>
              <a:gd name="connsiteY94" fmla="*/ 1748004 h 3986402"/>
              <a:gd name="connsiteX95" fmla="*/ 2907134 w 3606237"/>
              <a:gd name="connsiteY95" fmla="*/ 1706094 h 3986402"/>
              <a:gd name="connsiteX96" fmla="*/ 2929994 w 3606237"/>
              <a:gd name="connsiteY96" fmla="*/ 1626084 h 3986402"/>
              <a:gd name="connsiteX97" fmla="*/ 2960474 w 3606237"/>
              <a:gd name="connsiteY97" fmla="*/ 1580364 h 3986402"/>
              <a:gd name="connsiteX98" fmla="*/ 2979524 w 3606237"/>
              <a:gd name="connsiteY98" fmla="*/ 1527024 h 3986402"/>
              <a:gd name="connsiteX99" fmla="*/ 2990477 w 3606237"/>
              <a:gd name="connsiteY99" fmla="*/ 1466064 h 3986402"/>
              <a:gd name="connsiteX100" fmla="*/ 2990954 w 3606237"/>
              <a:gd name="connsiteY100" fmla="*/ 1427009 h 3986402"/>
              <a:gd name="connsiteX101" fmla="*/ 3029054 w 3606237"/>
              <a:gd name="connsiteY101" fmla="*/ 1382244 h 3986402"/>
              <a:gd name="connsiteX102" fmla="*/ 3029054 w 3606237"/>
              <a:gd name="connsiteY102" fmla="*/ 1340334 h 3986402"/>
              <a:gd name="connsiteX103" fmla="*/ 3048104 w 3606237"/>
              <a:gd name="connsiteY103" fmla="*/ 1275564 h 3986402"/>
              <a:gd name="connsiteX104" fmla="*/ 3067154 w 3606237"/>
              <a:gd name="connsiteY104" fmla="*/ 1214604 h 3986402"/>
              <a:gd name="connsiteX105" fmla="*/ 3074774 w 3606237"/>
              <a:gd name="connsiteY105" fmla="*/ 1168884 h 3986402"/>
              <a:gd name="connsiteX106" fmla="*/ 3109064 w 3606237"/>
              <a:gd name="connsiteY106" fmla="*/ 1119354 h 3986402"/>
              <a:gd name="connsiteX107" fmla="*/ 3112874 w 3606237"/>
              <a:gd name="connsiteY107" fmla="*/ 1085064 h 3986402"/>
              <a:gd name="connsiteX108" fmla="*/ 3128114 w 3606237"/>
              <a:gd name="connsiteY108" fmla="*/ 1054584 h 3986402"/>
              <a:gd name="connsiteX109" fmla="*/ 3128114 w 3606237"/>
              <a:gd name="connsiteY109" fmla="*/ 1016484 h 3986402"/>
              <a:gd name="connsiteX110" fmla="*/ 3135734 w 3606237"/>
              <a:gd name="connsiteY110" fmla="*/ 959334 h 3986402"/>
              <a:gd name="connsiteX111" fmla="*/ 3185264 w 3606237"/>
              <a:gd name="connsiteY111" fmla="*/ 959334 h 3986402"/>
              <a:gd name="connsiteX112" fmla="*/ 3242414 w 3606237"/>
              <a:gd name="connsiteY112" fmla="*/ 1012674 h 3986402"/>
              <a:gd name="connsiteX113" fmla="*/ 3330044 w 3606237"/>
              <a:gd name="connsiteY113" fmla="*/ 1046964 h 3986402"/>
              <a:gd name="connsiteX114" fmla="*/ 3391004 w 3606237"/>
              <a:gd name="connsiteY114" fmla="*/ 1062204 h 3986402"/>
              <a:gd name="connsiteX115" fmla="*/ 3429104 w 3606237"/>
              <a:gd name="connsiteY115" fmla="*/ 1077444 h 3986402"/>
              <a:gd name="connsiteX116" fmla="*/ 3467204 w 3606237"/>
              <a:gd name="connsiteY116" fmla="*/ 1073634 h 3986402"/>
              <a:gd name="connsiteX117" fmla="*/ 3509114 w 3606237"/>
              <a:gd name="connsiteY117" fmla="*/ 1066014 h 3986402"/>
              <a:gd name="connsiteX118" fmla="*/ 3562454 w 3606237"/>
              <a:gd name="connsiteY118" fmla="*/ 1066014 h 3986402"/>
              <a:gd name="connsiteX119" fmla="*/ 3604364 w 3606237"/>
              <a:gd name="connsiteY119" fmla="*/ 1073634 h 3986402"/>
              <a:gd name="connsiteX120" fmla="*/ 3598172 w 3606237"/>
              <a:gd name="connsiteY120" fmla="*/ 636437 h 3986402"/>
              <a:gd name="connsiteX121" fmla="*/ 3598172 w 3606237"/>
              <a:gd name="connsiteY121" fmla="*/ 7787 h 3986402"/>
              <a:gd name="connsiteX122" fmla="*/ 3200503 w 3606237"/>
              <a:gd name="connsiteY122" fmla="*/ 5404 h 3986402"/>
              <a:gd name="connsiteX123" fmla="*/ 2932374 w 3606237"/>
              <a:gd name="connsiteY123" fmla="*/ 167 h 3986402"/>
              <a:gd name="connsiteX124" fmla="*/ 2883004 w 3606237"/>
              <a:gd name="connsiteY124" fmla="*/ 9372 h 3986402"/>
              <a:gd name="connsiteX125" fmla="*/ 2859984 w 3606237"/>
              <a:gd name="connsiteY125" fmla="*/ 48266 h 3986402"/>
              <a:gd name="connsiteX126" fmla="*/ 2812359 w 3606237"/>
              <a:gd name="connsiteY126" fmla="*/ 103035 h 3986402"/>
              <a:gd name="connsiteX127" fmla="*/ 2786166 w 3606237"/>
              <a:gd name="connsiteY127" fmla="*/ 138754 h 3986402"/>
              <a:gd name="connsiteX128" fmla="*/ 2629003 w 3606237"/>
              <a:gd name="connsiteY128" fmla="*/ 510229 h 3986402"/>
              <a:gd name="connsiteX129" fmla="*/ 2398022 w 3606237"/>
              <a:gd name="connsiteY129" fmla="*/ 891229 h 3986402"/>
              <a:gd name="connsiteX130" fmla="*/ 2262291 w 3606237"/>
              <a:gd name="connsiteY130" fmla="*/ 965048 h 3986402"/>
              <a:gd name="connsiteX131" fmla="*/ 2231334 w 3606237"/>
              <a:gd name="connsiteY131" fmla="*/ 1081730 h 3986402"/>
              <a:gd name="connsiteX132" fmla="*/ 2050359 w 3606237"/>
              <a:gd name="connsiteY132" fmla="*/ 1172218 h 3986402"/>
              <a:gd name="connsiteX133" fmla="*/ 1976540 w 3606237"/>
              <a:gd name="connsiteY133" fmla="*/ 1205553 h 3986402"/>
              <a:gd name="connsiteX134" fmla="*/ 1926534 w 3606237"/>
              <a:gd name="connsiteY134" fmla="*/ 1238893 h 3986402"/>
              <a:gd name="connsiteX135" fmla="*/ 1874146 w 3606237"/>
              <a:gd name="connsiteY135" fmla="*/ 1262703 h 3986402"/>
              <a:gd name="connsiteX136" fmla="*/ 1871765 w 3606237"/>
              <a:gd name="connsiteY136" fmla="*/ 1307947 h 3986402"/>
              <a:gd name="connsiteX137" fmla="*/ 1828902 w 3606237"/>
              <a:gd name="connsiteY137" fmla="*/ 1357953 h 3986402"/>
              <a:gd name="connsiteX138" fmla="*/ 1786040 w 3606237"/>
              <a:gd name="connsiteY138" fmla="*/ 1341285 h 3986402"/>
              <a:gd name="connsiteX139" fmla="*/ 1731271 w 3606237"/>
              <a:gd name="connsiteY139" fmla="*/ 1341285 h 3986402"/>
              <a:gd name="connsiteX140" fmla="*/ 1712221 w 3606237"/>
              <a:gd name="connsiteY140" fmla="*/ 1326997 h 3986402"/>
              <a:gd name="connsiteX141" fmla="*/ 1678883 w 3606237"/>
              <a:gd name="connsiteY141" fmla="*/ 1331760 h 3986402"/>
              <a:gd name="connsiteX142" fmla="*/ 1676502 w 3606237"/>
              <a:gd name="connsiteY142" fmla="*/ 1348428 h 3986402"/>
              <a:gd name="connsiteX143" fmla="*/ 1690790 w 3606237"/>
              <a:gd name="connsiteY143" fmla="*/ 1391291 h 3986402"/>
              <a:gd name="connsiteX144" fmla="*/ 1636021 w 3606237"/>
              <a:gd name="connsiteY144" fmla="*/ 1360335 h 3986402"/>
              <a:gd name="connsiteX145" fmla="*/ 1616971 w 3606237"/>
              <a:gd name="connsiteY145" fmla="*/ 1369860 h 3986402"/>
              <a:gd name="connsiteX146" fmla="*/ 1583633 w 3606237"/>
              <a:gd name="connsiteY146" fmla="*/ 1357953 h 3986402"/>
              <a:gd name="connsiteX147" fmla="*/ 1550296 w 3606237"/>
              <a:gd name="connsiteY147" fmla="*/ 1365097 h 3986402"/>
              <a:gd name="connsiteX148" fmla="*/ 1521721 w 3606237"/>
              <a:gd name="connsiteY148" fmla="*/ 1346047 h 3986402"/>
              <a:gd name="connsiteX149" fmla="*/ 1495527 w 3606237"/>
              <a:gd name="connsiteY149" fmla="*/ 1310328 h 3986402"/>
              <a:gd name="connsiteX150" fmla="*/ 1457427 w 3606237"/>
              <a:gd name="connsiteY150" fmla="*/ 1336522 h 3986402"/>
              <a:gd name="connsiteX151" fmla="*/ 1402658 w 3606237"/>
              <a:gd name="connsiteY151" fmla="*/ 1315091 h 3986402"/>
              <a:gd name="connsiteX152" fmla="*/ 1376465 w 3606237"/>
              <a:gd name="connsiteY152" fmla="*/ 1303185 h 3986402"/>
              <a:gd name="connsiteX153" fmla="*/ 1347890 w 3606237"/>
              <a:gd name="connsiteY153" fmla="*/ 1276992 h 3986402"/>
              <a:gd name="connsiteX154" fmla="*/ 1312171 w 3606237"/>
              <a:gd name="connsiteY154" fmla="*/ 1310328 h 3986402"/>
              <a:gd name="connsiteX155" fmla="*/ 1281215 w 3606237"/>
              <a:gd name="connsiteY155" fmla="*/ 1303185 h 3986402"/>
              <a:gd name="connsiteX156" fmla="*/ 1231208 w 3606237"/>
              <a:gd name="connsiteY156" fmla="*/ 1312710 h 3986402"/>
              <a:gd name="connsiteX157" fmla="*/ 1190727 w 3606237"/>
              <a:gd name="connsiteY157" fmla="*/ 1300803 h 3986402"/>
              <a:gd name="connsiteX158" fmla="*/ 1159771 w 3606237"/>
              <a:gd name="connsiteY158" fmla="*/ 1269847 h 3986402"/>
              <a:gd name="connsiteX159" fmla="*/ 1038327 w 3606237"/>
              <a:gd name="connsiteY159" fmla="*/ 1276991 h 3986402"/>
              <a:gd name="connsiteX160" fmla="*/ 985940 w 3606237"/>
              <a:gd name="connsiteY160" fmla="*/ 1257941 h 3986402"/>
              <a:gd name="connsiteX161" fmla="*/ 924027 w 3606237"/>
              <a:gd name="connsiteY161" fmla="*/ 1284135 h 3986402"/>
              <a:gd name="connsiteX162" fmla="*/ 871640 w 3606237"/>
              <a:gd name="connsiteY162" fmla="*/ 1269847 h 3986402"/>
              <a:gd name="connsiteX163" fmla="*/ 816871 w 3606237"/>
              <a:gd name="connsiteY163" fmla="*/ 1274610 h 3986402"/>
              <a:gd name="connsiteX164" fmla="*/ 804965 w 3606237"/>
              <a:gd name="connsiteY164" fmla="*/ 1296041 h 3986402"/>
              <a:gd name="connsiteX165" fmla="*/ 788296 w 3606237"/>
              <a:gd name="connsiteY165" fmla="*/ 1305566 h 3986402"/>
              <a:gd name="connsiteX166" fmla="*/ 771627 w 3606237"/>
              <a:gd name="connsiteY166" fmla="*/ 1291278 h 3986402"/>
              <a:gd name="connsiteX167" fmla="*/ 781152 w 3606237"/>
              <a:gd name="connsiteY167" fmla="*/ 1276991 h 3986402"/>
              <a:gd name="connsiteX168" fmla="*/ 754958 w 3606237"/>
              <a:gd name="connsiteY168" fmla="*/ 1241272 h 3986402"/>
              <a:gd name="connsiteX169" fmla="*/ 783533 w 3606237"/>
              <a:gd name="connsiteY169" fmla="*/ 1210316 h 3986402"/>
              <a:gd name="connsiteX170" fmla="*/ 747815 w 3606237"/>
              <a:gd name="connsiteY170" fmla="*/ 1212697 h 3986402"/>
              <a:gd name="connsiteX171" fmla="*/ 726383 w 3606237"/>
              <a:gd name="connsiteY171" fmla="*/ 1250797 h 3986402"/>
              <a:gd name="connsiteX172" fmla="*/ 728765 w 3606237"/>
              <a:gd name="connsiteY172" fmla="*/ 1296041 h 3986402"/>
              <a:gd name="connsiteX173" fmla="*/ 709715 w 3606237"/>
              <a:gd name="connsiteY173" fmla="*/ 1300803 h 3986402"/>
              <a:gd name="connsiteX174" fmla="*/ 688283 w 3606237"/>
              <a:gd name="connsiteY174" fmla="*/ 1272228 h 3986402"/>
              <a:gd name="connsiteX175" fmla="*/ 671615 w 3606237"/>
              <a:gd name="connsiteY175" fmla="*/ 1322235 h 3986402"/>
              <a:gd name="connsiteX176" fmla="*/ 643040 w 3606237"/>
              <a:gd name="connsiteY176" fmla="*/ 1322235 h 3986402"/>
              <a:gd name="connsiteX177" fmla="*/ 635896 w 3606237"/>
              <a:gd name="connsiteY177" fmla="*/ 1288897 h 3986402"/>
              <a:gd name="connsiteX178" fmla="*/ 614465 w 3606237"/>
              <a:gd name="connsiteY178" fmla="*/ 1303185 h 3986402"/>
              <a:gd name="connsiteX179" fmla="*/ 602558 w 3606237"/>
              <a:gd name="connsiteY179" fmla="*/ 1336522 h 3986402"/>
              <a:gd name="connsiteX180" fmla="*/ 562077 w 3606237"/>
              <a:gd name="connsiteY180" fmla="*/ 1334141 h 3986402"/>
              <a:gd name="connsiteX181" fmla="*/ 552552 w 3606237"/>
              <a:gd name="connsiteY181" fmla="*/ 1348428 h 3986402"/>
              <a:gd name="connsiteX182" fmla="*/ 543027 w 3606237"/>
              <a:gd name="connsiteY182" fmla="*/ 1398435 h 3986402"/>
              <a:gd name="connsiteX183" fmla="*/ 516833 w 3606237"/>
              <a:gd name="connsiteY183" fmla="*/ 1467491 h 3986402"/>
              <a:gd name="connsiteX184" fmla="*/ 478733 w 3606237"/>
              <a:gd name="connsiteY184" fmla="*/ 1481778 h 3986402"/>
              <a:gd name="connsiteX185" fmla="*/ 457302 w 3606237"/>
              <a:gd name="connsiteY185" fmla="*/ 1505591 h 3986402"/>
              <a:gd name="connsiteX186" fmla="*/ 443015 w 3606237"/>
              <a:gd name="connsiteY186" fmla="*/ 1517497 h 3986402"/>
              <a:gd name="connsiteX187" fmla="*/ 407296 w 3606237"/>
              <a:gd name="connsiteY187" fmla="*/ 1498447 h 3986402"/>
              <a:gd name="connsiteX188" fmla="*/ 388247 w 3606237"/>
              <a:gd name="connsiteY188" fmla="*/ 1505593 h 3986402"/>
              <a:gd name="connsiteX189" fmla="*/ 362052 w 3606237"/>
              <a:gd name="connsiteY189" fmla="*/ 1527022 h 3986402"/>
              <a:gd name="connsiteX190" fmla="*/ 359671 w 3606237"/>
              <a:gd name="connsiteY190" fmla="*/ 1546072 h 3986402"/>
              <a:gd name="connsiteX191" fmla="*/ 378721 w 3606237"/>
              <a:gd name="connsiteY191" fmla="*/ 1600841 h 3986402"/>
              <a:gd name="connsiteX192" fmla="*/ 381102 w 3606237"/>
              <a:gd name="connsiteY192" fmla="*/ 1622272 h 3986402"/>
              <a:gd name="connsiteX193" fmla="*/ 350146 w 3606237"/>
              <a:gd name="connsiteY193" fmla="*/ 1631797 h 3986402"/>
              <a:gd name="connsiteX194" fmla="*/ 352527 w 3606237"/>
              <a:gd name="connsiteY194" fmla="*/ 1643703 h 3986402"/>
              <a:gd name="connsiteX195" fmla="*/ 385865 w 3606237"/>
              <a:gd name="connsiteY195" fmla="*/ 1655610 h 3986402"/>
              <a:gd name="connsiteX196" fmla="*/ 390628 w 3606237"/>
              <a:gd name="connsiteY196" fmla="*/ 1670375 h 3986402"/>
              <a:gd name="connsiteX197" fmla="*/ 369196 w 3606237"/>
              <a:gd name="connsiteY197" fmla="*/ 1672278 h 3986402"/>
              <a:gd name="connsiteX198" fmla="*/ 326333 w 3606237"/>
              <a:gd name="connsiteY198" fmla="*/ 1722285 h 3986402"/>
              <a:gd name="connsiteX199" fmla="*/ 362052 w 3606237"/>
              <a:gd name="connsiteY199" fmla="*/ 1838966 h 3986402"/>
              <a:gd name="connsiteX200" fmla="*/ 393008 w 3606237"/>
              <a:gd name="connsiteY200" fmla="*/ 1888972 h 3986402"/>
              <a:gd name="connsiteX201" fmla="*/ 378721 w 3606237"/>
              <a:gd name="connsiteY201" fmla="*/ 1981841 h 3986402"/>
              <a:gd name="connsiteX202" fmla="*/ 381102 w 3606237"/>
              <a:gd name="connsiteY202" fmla="*/ 2289022 h 3986402"/>
              <a:gd name="connsiteX203" fmla="*/ 383483 w 3606237"/>
              <a:gd name="connsiteY203" fmla="*/ 2408087 h 3986402"/>
              <a:gd name="connsiteX204" fmla="*/ 416821 w 3606237"/>
              <a:gd name="connsiteY204" fmla="*/ 2503334 h 3986402"/>
              <a:gd name="connsiteX205" fmla="*/ 421583 w 3606237"/>
              <a:gd name="connsiteY205" fmla="*/ 2553341 h 3986402"/>
              <a:gd name="connsiteX206" fmla="*/ 450158 w 3606237"/>
              <a:gd name="connsiteY206" fmla="*/ 2603347 h 3986402"/>
              <a:gd name="connsiteX207" fmla="*/ 459684 w 3606237"/>
              <a:gd name="connsiteY207" fmla="*/ 2698599 h 3986402"/>
              <a:gd name="connsiteX208" fmla="*/ 352529 w 3606237"/>
              <a:gd name="connsiteY208" fmla="*/ 2927199 h 3986402"/>
              <a:gd name="connsiteX209" fmla="*/ 292996 w 3606237"/>
              <a:gd name="connsiteY209" fmla="*/ 2984347 h 3986402"/>
              <a:gd name="connsiteX210" fmla="*/ 185841 w 3606237"/>
              <a:gd name="connsiteY210" fmla="*/ 3027211 h 3986402"/>
              <a:gd name="connsiteX211" fmla="*/ 154885 w 3606237"/>
              <a:gd name="connsiteY211" fmla="*/ 3053405 h 3986402"/>
              <a:gd name="connsiteX212" fmla="*/ 116785 w 3606237"/>
              <a:gd name="connsiteY212" fmla="*/ 3084362 h 3986402"/>
              <a:gd name="connsiteX213" fmla="*/ 28678 w 3606237"/>
              <a:gd name="connsiteY213" fmla="*/ 3229618 h 3986402"/>
              <a:gd name="connsiteX214" fmla="*/ 103 w 3606237"/>
              <a:gd name="connsiteY214" fmla="*/ 3322487 h 3986402"/>
              <a:gd name="connsiteX215" fmla="*/ 31060 w 3606237"/>
              <a:gd name="connsiteY215" fmla="*/ 3341537 h 3986402"/>
              <a:gd name="connsiteX216" fmla="*/ 138217 w 3606237"/>
              <a:gd name="connsiteY216" fmla="*/ 3334393 h 3986402"/>
              <a:gd name="connsiteX217" fmla="*/ 204891 w 3606237"/>
              <a:gd name="connsiteY217" fmla="*/ 3353443 h 3986402"/>
              <a:gd name="connsiteX218" fmla="*/ 285853 w 3606237"/>
              <a:gd name="connsiteY218" fmla="*/ 3360587 h 3986402"/>
              <a:gd name="connsiteX219" fmla="*/ 316810 w 3606237"/>
              <a:gd name="connsiteY219" fmla="*/ 3360587 h 3986402"/>
              <a:gd name="connsiteX220" fmla="*/ 326335 w 3606237"/>
              <a:gd name="connsiteY220" fmla="*/ 3396305 h 3986402"/>
              <a:gd name="connsiteX221" fmla="*/ 345384 w 3606237"/>
              <a:gd name="connsiteY221" fmla="*/ 3484412 h 3986402"/>
              <a:gd name="connsiteX222" fmla="*/ 338241 w 3606237"/>
              <a:gd name="connsiteY222" fmla="*/ 3534418 h 3986402"/>
              <a:gd name="connsiteX223" fmla="*/ 331097 w 3606237"/>
              <a:gd name="connsiteY223" fmla="*/ 3558230 h 3986402"/>
              <a:gd name="connsiteX224" fmla="*/ 333479 w 3606237"/>
              <a:gd name="connsiteY224" fmla="*/ 3598712 h 3986402"/>
              <a:gd name="connsiteX225" fmla="*/ 541124 w 3606237"/>
              <a:gd name="connsiteY225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343254 w 3606237"/>
              <a:gd name="connsiteY44" fmla="*/ 2902434 h 3986402"/>
              <a:gd name="connsiteX45" fmla="*/ 2354684 w 3606237"/>
              <a:gd name="connsiteY45" fmla="*/ 2879574 h 3986402"/>
              <a:gd name="connsiteX46" fmla="*/ 2320394 w 3606237"/>
              <a:gd name="connsiteY46" fmla="*/ 2875764 h 3986402"/>
              <a:gd name="connsiteX47" fmla="*/ 2305154 w 3606237"/>
              <a:gd name="connsiteY47" fmla="*/ 2845284 h 3986402"/>
              <a:gd name="connsiteX48" fmla="*/ 2282294 w 3606237"/>
              <a:gd name="connsiteY48" fmla="*/ 2833854 h 3986402"/>
              <a:gd name="connsiteX49" fmla="*/ 2343254 w 3606237"/>
              <a:gd name="connsiteY49" fmla="*/ 2803374 h 3986402"/>
              <a:gd name="connsiteX50" fmla="*/ 2373734 w 3606237"/>
              <a:gd name="connsiteY50" fmla="*/ 2791944 h 3986402"/>
              <a:gd name="connsiteX51" fmla="*/ 2404214 w 3606237"/>
              <a:gd name="connsiteY51" fmla="*/ 2791944 h 3986402"/>
              <a:gd name="connsiteX52" fmla="*/ 2415644 w 3606237"/>
              <a:gd name="connsiteY52" fmla="*/ 2807184 h 3986402"/>
              <a:gd name="connsiteX53" fmla="*/ 2434694 w 3606237"/>
              <a:gd name="connsiteY53" fmla="*/ 2772894 h 3986402"/>
              <a:gd name="connsiteX54" fmla="*/ 2411834 w 3606237"/>
              <a:gd name="connsiteY54" fmla="*/ 2730984 h 3986402"/>
              <a:gd name="connsiteX55" fmla="*/ 2392784 w 3606237"/>
              <a:gd name="connsiteY55" fmla="*/ 2609064 h 3986402"/>
              <a:gd name="connsiteX56" fmla="*/ 2366114 w 3606237"/>
              <a:gd name="connsiteY56" fmla="*/ 2532864 h 3986402"/>
              <a:gd name="connsiteX57" fmla="*/ 2350874 w 3606237"/>
              <a:gd name="connsiteY57" fmla="*/ 2475714 h 3986402"/>
              <a:gd name="connsiteX58" fmla="*/ 2320394 w 3606237"/>
              <a:gd name="connsiteY58" fmla="*/ 2414754 h 3986402"/>
              <a:gd name="connsiteX59" fmla="*/ 2301344 w 3606237"/>
              <a:gd name="connsiteY59" fmla="*/ 2369034 h 3986402"/>
              <a:gd name="connsiteX60" fmla="*/ 2295629 w 3606237"/>
              <a:gd name="connsiteY60" fmla="*/ 2329502 h 3986402"/>
              <a:gd name="connsiteX61" fmla="*/ 2308964 w 3606237"/>
              <a:gd name="connsiteY61" fmla="*/ 2281404 h 3986402"/>
              <a:gd name="connsiteX62" fmla="*/ 2312774 w 3606237"/>
              <a:gd name="connsiteY62" fmla="*/ 2269974 h 3986402"/>
              <a:gd name="connsiteX63" fmla="*/ 2297534 w 3606237"/>
              <a:gd name="connsiteY63" fmla="*/ 2254734 h 3986402"/>
              <a:gd name="connsiteX64" fmla="*/ 2286104 w 3606237"/>
              <a:gd name="connsiteY64" fmla="*/ 2203296 h 3986402"/>
              <a:gd name="connsiteX65" fmla="*/ 2293724 w 3606237"/>
              <a:gd name="connsiteY65" fmla="*/ 2167104 h 3986402"/>
              <a:gd name="connsiteX66" fmla="*/ 2293724 w 3606237"/>
              <a:gd name="connsiteY66" fmla="*/ 2144244 h 3986402"/>
              <a:gd name="connsiteX67" fmla="*/ 2331824 w 3606237"/>
              <a:gd name="connsiteY67" fmla="*/ 2090904 h 3986402"/>
              <a:gd name="connsiteX68" fmla="*/ 2308964 w 3606237"/>
              <a:gd name="connsiteY68" fmla="*/ 2064234 h 3986402"/>
              <a:gd name="connsiteX69" fmla="*/ 2267054 w 3606237"/>
              <a:gd name="connsiteY69" fmla="*/ 2060424 h 3986402"/>
              <a:gd name="connsiteX70" fmla="*/ 2240384 w 3606237"/>
              <a:gd name="connsiteY70" fmla="*/ 2056614 h 3986402"/>
              <a:gd name="connsiteX71" fmla="*/ 2171804 w 3606237"/>
              <a:gd name="connsiteY71" fmla="*/ 2052804 h 3986402"/>
              <a:gd name="connsiteX72" fmla="*/ 2137514 w 3606237"/>
              <a:gd name="connsiteY72" fmla="*/ 2018514 h 3986402"/>
              <a:gd name="connsiteX73" fmla="*/ 2183234 w 3606237"/>
              <a:gd name="connsiteY73" fmla="*/ 1968984 h 3986402"/>
              <a:gd name="connsiteX74" fmla="*/ 2244194 w 3606237"/>
              <a:gd name="connsiteY74" fmla="*/ 1953744 h 3986402"/>
              <a:gd name="connsiteX75" fmla="*/ 2305154 w 3606237"/>
              <a:gd name="connsiteY75" fmla="*/ 1957554 h 3986402"/>
              <a:gd name="connsiteX76" fmla="*/ 2354684 w 3606237"/>
              <a:gd name="connsiteY76" fmla="*/ 1919454 h 3986402"/>
              <a:gd name="connsiteX77" fmla="*/ 2396594 w 3606237"/>
              <a:gd name="connsiteY77" fmla="*/ 1919454 h 3986402"/>
              <a:gd name="connsiteX78" fmla="*/ 2438504 w 3606237"/>
              <a:gd name="connsiteY78" fmla="*/ 1911834 h 3986402"/>
              <a:gd name="connsiteX79" fmla="*/ 2545184 w 3606237"/>
              <a:gd name="connsiteY79" fmla="*/ 1877544 h 3986402"/>
              <a:gd name="connsiteX80" fmla="*/ 2617574 w 3606237"/>
              <a:gd name="connsiteY80" fmla="*/ 1854684 h 3986402"/>
              <a:gd name="connsiteX81" fmla="*/ 2674724 w 3606237"/>
              <a:gd name="connsiteY81" fmla="*/ 1831824 h 3986402"/>
              <a:gd name="connsiteX82" fmla="*/ 2731874 w 3606237"/>
              <a:gd name="connsiteY82" fmla="*/ 1812774 h 3986402"/>
              <a:gd name="connsiteX83" fmla="*/ 2750924 w 3606237"/>
              <a:gd name="connsiteY83" fmla="*/ 1858494 h 3986402"/>
              <a:gd name="connsiteX84" fmla="*/ 2752829 w 3606237"/>
              <a:gd name="connsiteY84" fmla="*/ 1893734 h 3986402"/>
              <a:gd name="connsiteX85" fmla="*/ 2785214 w 3606237"/>
              <a:gd name="connsiteY85" fmla="*/ 1900404 h 3986402"/>
              <a:gd name="connsiteX86" fmla="*/ 2846174 w 3606237"/>
              <a:gd name="connsiteY86" fmla="*/ 1885164 h 3986402"/>
              <a:gd name="connsiteX87" fmla="*/ 2884274 w 3606237"/>
              <a:gd name="connsiteY87" fmla="*/ 1869924 h 3986402"/>
              <a:gd name="connsiteX88" fmla="*/ 2914754 w 3606237"/>
              <a:gd name="connsiteY88" fmla="*/ 1877544 h 3986402"/>
              <a:gd name="connsiteX89" fmla="*/ 2964284 w 3606237"/>
              <a:gd name="connsiteY89" fmla="*/ 1911834 h 3986402"/>
              <a:gd name="connsiteX90" fmla="*/ 2998574 w 3606237"/>
              <a:gd name="connsiteY90" fmla="*/ 1892784 h 3986402"/>
              <a:gd name="connsiteX91" fmla="*/ 2998574 w 3606237"/>
              <a:gd name="connsiteY91" fmla="*/ 1866114 h 3986402"/>
              <a:gd name="connsiteX92" fmla="*/ 3013814 w 3606237"/>
              <a:gd name="connsiteY92" fmla="*/ 1828014 h 3986402"/>
              <a:gd name="connsiteX93" fmla="*/ 3010004 w 3606237"/>
              <a:gd name="connsiteY93" fmla="*/ 1767054 h 3986402"/>
              <a:gd name="connsiteX94" fmla="*/ 2952854 w 3606237"/>
              <a:gd name="connsiteY94" fmla="*/ 1751814 h 3986402"/>
              <a:gd name="connsiteX95" fmla="*/ 2910944 w 3606237"/>
              <a:gd name="connsiteY95" fmla="*/ 1748004 h 3986402"/>
              <a:gd name="connsiteX96" fmla="*/ 2907134 w 3606237"/>
              <a:gd name="connsiteY96" fmla="*/ 1706094 h 3986402"/>
              <a:gd name="connsiteX97" fmla="*/ 2929994 w 3606237"/>
              <a:gd name="connsiteY97" fmla="*/ 1626084 h 3986402"/>
              <a:gd name="connsiteX98" fmla="*/ 2960474 w 3606237"/>
              <a:gd name="connsiteY98" fmla="*/ 1580364 h 3986402"/>
              <a:gd name="connsiteX99" fmla="*/ 2979524 w 3606237"/>
              <a:gd name="connsiteY99" fmla="*/ 1527024 h 3986402"/>
              <a:gd name="connsiteX100" fmla="*/ 2990477 w 3606237"/>
              <a:gd name="connsiteY100" fmla="*/ 1466064 h 3986402"/>
              <a:gd name="connsiteX101" fmla="*/ 2990954 w 3606237"/>
              <a:gd name="connsiteY101" fmla="*/ 1427009 h 3986402"/>
              <a:gd name="connsiteX102" fmla="*/ 3029054 w 3606237"/>
              <a:gd name="connsiteY102" fmla="*/ 1382244 h 3986402"/>
              <a:gd name="connsiteX103" fmla="*/ 3029054 w 3606237"/>
              <a:gd name="connsiteY103" fmla="*/ 1340334 h 3986402"/>
              <a:gd name="connsiteX104" fmla="*/ 3048104 w 3606237"/>
              <a:gd name="connsiteY104" fmla="*/ 1275564 h 3986402"/>
              <a:gd name="connsiteX105" fmla="*/ 3067154 w 3606237"/>
              <a:gd name="connsiteY105" fmla="*/ 1214604 h 3986402"/>
              <a:gd name="connsiteX106" fmla="*/ 3074774 w 3606237"/>
              <a:gd name="connsiteY106" fmla="*/ 1168884 h 3986402"/>
              <a:gd name="connsiteX107" fmla="*/ 3109064 w 3606237"/>
              <a:gd name="connsiteY107" fmla="*/ 1119354 h 3986402"/>
              <a:gd name="connsiteX108" fmla="*/ 3112874 w 3606237"/>
              <a:gd name="connsiteY108" fmla="*/ 1085064 h 3986402"/>
              <a:gd name="connsiteX109" fmla="*/ 3128114 w 3606237"/>
              <a:gd name="connsiteY109" fmla="*/ 1054584 h 3986402"/>
              <a:gd name="connsiteX110" fmla="*/ 3128114 w 3606237"/>
              <a:gd name="connsiteY110" fmla="*/ 1016484 h 3986402"/>
              <a:gd name="connsiteX111" fmla="*/ 3135734 w 3606237"/>
              <a:gd name="connsiteY111" fmla="*/ 959334 h 3986402"/>
              <a:gd name="connsiteX112" fmla="*/ 3185264 w 3606237"/>
              <a:gd name="connsiteY112" fmla="*/ 959334 h 3986402"/>
              <a:gd name="connsiteX113" fmla="*/ 3242414 w 3606237"/>
              <a:gd name="connsiteY113" fmla="*/ 1012674 h 3986402"/>
              <a:gd name="connsiteX114" fmla="*/ 3330044 w 3606237"/>
              <a:gd name="connsiteY114" fmla="*/ 1046964 h 3986402"/>
              <a:gd name="connsiteX115" fmla="*/ 3391004 w 3606237"/>
              <a:gd name="connsiteY115" fmla="*/ 1062204 h 3986402"/>
              <a:gd name="connsiteX116" fmla="*/ 3429104 w 3606237"/>
              <a:gd name="connsiteY116" fmla="*/ 1077444 h 3986402"/>
              <a:gd name="connsiteX117" fmla="*/ 3467204 w 3606237"/>
              <a:gd name="connsiteY117" fmla="*/ 1073634 h 3986402"/>
              <a:gd name="connsiteX118" fmla="*/ 3509114 w 3606237"/>
              <a:gd name="connsiteY118" fmla="*/ 1066014 h 3986402"/>
              <a:gd name="connsiteX119" fmla="*/ 3562454 w 3606237"/>
              <a:gd name="connsiteY119" fmla="*/ 1066014 h 3986402"/>
              <a:gd name="connsiteX120" fmla="*/ 3604364 w 3606237"/>
              <a:gd name="connsiteY120" fmla="*/ 1073634 h 3986402"/>
              <a:gd name="connsiteX121" fmla="*/ 3598172 w 3606237"/>
              <a:gd name="connsiteY121" fmla="*/ 636437 h 3986402"/>
              <a:gd name="connsiteX122" fmla="*/ 3598172 w 3606237"/>
              <a:gd name="connsiteY122" fmla="*/ 7787 h 3986402"/>
              <a:gd name="connsiteX123" fmla="*/ 3200503 w 3606237"/>
              <a:gd name="connsiteY123" fmla="*/ 5404 h 3986402"/>
              <a:gd name="connsiteX124" fmla="*/ 2932374 w 3606237"/>
              <a:gd name="connsiteY124" fmla="*/ 167 h 3986402"/>
              <a:gd name="connsiteX125" fmla="*/ 2883004 w 3606237"/>
              <a:gd name="connsiteY125" fmla="*/ 9372 h 3986402"/>
              <a:gd name="connsiteX126" fmla="*/ 2859984 w 3606237"/>
              <a:gd name="connsiteY126" fmla="*/ 48266 h 3986402"/>
              <a:gd name="connsiteX127" fmla="*/ 2812359 w 3606237"/>
              <a:gd name="connsiteY127" fmla="*/ 103035 h 3986402"/>
              <a:gd name="connsiteX128" fmla="*/ 2786166 w 3606237"/>
              <a:gd name="connsiteY128" fmla="*/ 138754 h 3986402"/>
              <a:gd name="connsiteX129" fmla="*/ 2629003 w 3606237"/>
              <a:gd name="connsiteY129" fmla="*/ 510229 h 3986402"/>
              <a:gd name="connsiteX130" fmla="*/ 2398022 w 3606237"/>
              <a:gd name="connsiteY130" fmla="*/ 891229 h 3986402"/>
              <a:gd name="connsiteX131" fmla="*/ 2262291 w 3606237"/>
              <a:gd name="connsiteY131" fmla="*/ 965048 h 3986402"/>
              <a:gd name="connsiteX132" fmla="*/ 2231334 w 3606237"/>
              <a:gd name="connsiteY132" fmla="*/ 1081730 h 3986402"/>
              <a:gd name="connsiteX133" fmla="*/ 2050359 w 3606237"/>
              <a:gd name="connsiteY133" fmla="*/ 1172218 h 3986402"/>
              <a:gd name="connsiteX134" fmla="*/ 1976540 w 3606237"/>
              <a:gd name="connsiteY134" fmla="*/ 1205553 h 3986402"/>
              <a:gd name="connsiteX135" fmla="*/ 1926534 w 3606237"/>
              <a:gd name="connsiteY135" fmla="*/ 1238893 h 3986402"/>
              <a:gd name="connsiteX136" fmla="*/ 1874146 w 3606237"/>
              <a:gd name="connsiteY136" fmla="*/ 1262703 h 3986402"/>
              <a:gd name="connsiteX137" fmla="*/ 1871765 w 3606237"/>
              <a:gd name="connsiteY137" fmla="*/ 1307947 h 3986402"/>
              <a:gd name="connsiteX138" fmla="*/ 1828902 w 3606237"/>
              <a:gd name="connsiteY138" fmla="*/ 1357953 h 3986402"/>
              <a:gd name="connsiteX139" fmla="*/ 1786040 w 3606237"/>
              <a:gd name="connsiteY139" fmla="*/ 1341285 h 3986402"/>
              <a:gd name="connsiteX140" fmla="*/ 1731271 w 3606237"/>
              <a:gd name="connsiteY140" fmla="*/ 1341285 h 3986402"/>
              <a:gd name="connsiteX141" fmla="*/ 1712221 w 3606237"/>
              <a:gd name="connsiteY141" fmla="*/ 1326997 h 3986402"/>
              <a:gd name="connsiteX142" fmla="*/ 1678883 w 3606237"/>
              <a:gd name="connsiteY142" fmla="*/ 1331760 h 3986402"/>
              <a:gd name="connsiteX143" fmla="*/ 1676502 w 3606237"/>
              <a:gd name="connsiteY143" fmla="*/ 1348428 h 3986402"/>
              <a:gd name="connsiteX144" fmla="*/ 1690790 w 3606237"/>
              <a:gd name="connsiteY144" fmla="*/ 1391291 h 3986402"/>
              <a:gd name="connsiteX145" fmla="*/ 1636021 w 3606237"/>
              <a:gd name="connsiteY145" fmla="*/ 1360335 h 3986402"/>
              <a:gd name="connsiteX146" fmla="*/ 1616971 w 3606237"/>
              <a:gd name="connsiteY146" fmla="*/ 1369860 h 3986402"/>
              <a:gd name="connsiteX147" fmla="*/ 1583633 w 3606237"/>
              <a:gd name="connsiteY147" fmla="*/ 1357953 h 3986402"/>
              <a:gd name="connsiteX148" fmla="*/ 1550296 w 3606237"/>
              <a:gd name="connsiteY148" fmla="*/ 1365097 h 3986402"/>
              <a:gd name="connsiteX149" fmla="*/ 1521721 w 3606237"/>
              <a:gd name="connsiteY149" fmla="*/ 1346047 h 3986402"/>
              <a:gd name="connsiteX150" fmla="*/ 1495527 w 3606237"/>
              <a:gd name="connsiteY150" fmla="*/ 1310328 h 3986402"/>
              <a:gd name="connsiteX151" fmla="*/ 1457427 w 3606237"/>
              <a:gd name="connsiteY151" fmla="*/ 1336522 h 3986402"/>
              <a:gd name="connsiteX152" fmla="*/ 1402658 w 3606237"/>
              <a:gd name="connsiteY152" fmla="*/ 1315091 h 3986402"/>
              <a:gd name="connsiteX153" fmla="*/ 1376465 w 3606237"/>
              <a:gd name="connsiteY153" fmla="*/ 1303185 h 3986402"/>
              <a:gd name="connsiteX154" fmla="*/ 1347890 w 3606237"/>
              <a:gd name="connsiteY154" fmla="*/ 1276992 h 3986402"/>
              <a:gd name="connsiteX155" fmla="*/ 1312171 w 3606237"/>
              <a:gd name="connsiteY155" fmla="*/ 1310328 h 3986402"/>
              <a:gd name="connsiteX156" fmla="*/ 1281215 w 3606237"/>
              <a:gd name="connsiteY156" fmla="*/ 1303185 h 3986402"/>
              <a:gd name="connsiteX157" fmla="*/ 1231208 w 3606237"/>
              <a:gd name="connsiteY157" fmla="*/ 1312710 h 3986402"/>
              <a:gd name="connsiteX158" fmla="*/ 1190727 w 3606237"/>
              <a:gd name="connsiteY158" fmla="*/ 1300803 h 3986402"/>
              <a:gd name="connsiteX159" fmla="*/ 1159771 w 3606237"/>
              <a:gd name="connsiteY159" fmla="*/ 1269847 h 3986402"/>
              <a:gd name="connsiteX160" fmla="*/ 1038327 w 3606237"/>
              <a:gd name="connsiteY160" fmla="*/ 1276991 h 3986402"/>
              <a:gd name="connsiteX161" fmla="*/ 985940 w 3606237"/>
              <a:gd name="connsiteY161" fmla="*/ 1257941 h 3986402"/>
              <a:gd name="connsiteX162" fmla="*/ 924027 w 3606237"/>
              <a:gd name="connsiteY162" fmla="*/ 1284135 h 3986402"/>
              <a:gd name="connsiteX163" fmla="*/ 871640 w 3606237"/>
              <a:gd name="connsiteY163" fmla="*/ 1269847 h 3986402"/>
              <a:gd name="connsiteX164" fmla="*/ 816871 w 3606237"/>
              <a:gd name="connsiteY164" fmla="*/ 1274610 h 3986402"/>
              <a:gd name="connsiteX165" fmla="*/ 804965 w 3606237"/>
              <a:gd name="connsiteY165" fmla="*/ 1296041 h 3986402"/>
              <a:gd name="connsiteX166" fmla="*/ 788296 w 3606237"/>
              <a:gd name="connsiteY166" fmla="*/ 1305566 h 3986402"/>
              <a:gd name="connsiteX167" fmla="*/ 771627 w 3606237"/>
              <a:gd name="connsiteY167" fmla="*/ 1291278 h 3986402"/>
              <a:gd name="connsiteX168" fmla="*/ 781152 w 3606237"/>
              <a:gd name="connsiteY168" fmla="*/ 1276991 h 3986402"/>
              <a:gd name="connsiteX169" fmla="*/ 754958 w 3606237"/>
              <a:gd name="connsiteY169" fmla="*/ 1241272 h 3986402"/>
              <a:gd name="connsiteX170" fmla="*/ 783533 w 3606237"/>
              <a:gd name="connsiteY170" fmla="*/ 1210316 h 3986402"/>
              <a:gd name="connsiteX171" fmla="*/ 747815 w 3606237"/>
              <a:gd name="connsiteY171" fmla="*/ 1212697 h 3986402"/>
              <a:gd name="connsiteX172" fmla="*/ 726383 w 3606237"/>
              <a:gd name="connsiteY172" fmla="*/ 1250797 h 3986402"/>
              <a:gd name="connsiteX173" fmla="*/ 728765 w 3606237"/>
              <a:gd name="connsiteY173" fmla="*/ 1296041 h 3986402"/>
              <a:gd name="connsiteX174" fmla="*/ 709715 w 3606237"/>
              <a:gd name="connsiteY174" fmla="*/ 1300803 h 3986402"/>
              <a:gd name="connsiteX175" fmla="*/ 688283 w 3606237"/>
              <a:gd name="connsiteY175" fmla="*/ 1272228 h 3986402"/>
              <a:gd name="connsiteX176" fmla="*/ 671615 w 3606237"/>
              <a:gd name="connsiteY176" fmla="*/ 1322235 h 3986402"/>
              <a:gd name="connsiteX177" fmla="*/ 643040 w 3606237"/>
              <a:gd name="connsiteY177" fmla="*/ 1322235 h 3986402"/>
              <a:gd name="connsiteX178" fmla="*/ 635896 w 3606237"/>
              <a:gd name="connsiteY178" fmla="*/ 1288897 h 3986402"/>
              <a:gd name="connsiteX179" fmla="*/ 614465 w 3606237"/>
              <a:gd name="connsiteY179" fmla="*/ 1303185 h 3986402"/>
              <a:gd name="connsiteX180" fmla="*/ 602558 w 3606237"/>
              <a:gd name="connsiteY180" fmla="*/ 1336522 h 3986402"/>
              <a:gd name="connsiteX181" fmla="*/ 562077 w 3606237"/>
              <a:gd name="connsiteY181" fmla="*/ 1334141 h 3986402"/>
              <a:gd name="connsiteX182" fmla="*/ 552552 w 3606237"/>
              <a:gd name="connsiteY182" fmla="*/ 1348428 h 3986402"/>
              <a:gd name="connsiteX183" fmla="*/ 543027 w 3606237"/>
              <a:gd name="connsiteY183" fmla="*/ 1398435 h 3986402"/>
              <a:gd name="connsiteX184" fmla="*/ 516833 w 3606237"/>
              <a:gd name="connsiteY184" fmla="*/ 1467491 h 3986402"/>
              <a:gd name="connsiteX185" fmla="*/ 478733 w 3606237"/>
              <a:gd name="connsiteY185" fmla="*/ 1481778 h 3986402"/>
              <a:gd name="connsiteX186" fmla="*/ 457302 w 3606237"/>
              <a:gd name="connsiteY186" fmla="*/ 1505591 h 3986402"/>
              <a:gd name="connsiteX187" fmla="*/ 443015 w 3606237"/>
              <a:gd name="connsiteY187" fmla="*/ 1517497 h 3986402"/>
              <a:gd name="connsiteX188" fmla="*/ 407296 w 3606237"/>
              <a:gd name="connsiteY188" fmla="*/ 1498447 h 3986402"/>
              <a:gd name="connsiteX189" fmla="*/ 388247 w 3606237"/>
              <a:gd name="connsiteY189" fmla="*/ 1505593 h 3986402"/>
              <a:gd name="connsiteX190" fmla="*/ 362052 w 3606237"/>
              <a:gd name="connsiteY190" fmla="*/ 1527022 h 3986402"/>
              <a:gd name="connsiteX191" fmla="*/ 359671 w 3606237"/>
              <a:gd name="connsiteY191" fmla="*/ 1546072 h 3986402"/>
              <a:gd name="connsiteX192" fmla="*/ 378721 w 3606237"/>
              <a:gd name="connsiteY192" fmla="*/ 1600841 h 3986402"/>
              <a:gd name="connsiteX193" fmla="*/ 381102 w 3606237"/>
              <a:gd name="connsiteY193" fmla="*/ 1622272 h 3986402"/>
              <a:gd name="connsiteX194" fmla="*/ 350146 w 3606237"/>
              <a:gd name="connsiteY194" fmla="*/ 1631797 h 3986402"/>
              <a:gd name="connsiteX195" fmla="*/ 352527 w 3606237"/>
              <a:gd name="connsiteY195" fmla="*/ 1643703 h 3986402"/>
              <a:gd name="connsiteX196" fmla="*/ 385865 w 3606237"/>
              <a:gd name="connsiteY196" fmla="*/ 1655610 h 3986402"/>
              <a:gd name="connsiteX197" fmla="*/ 390628 w 3606237"/>
              <a:gd name="connsiteY197" fmla="*/ 1670375 h 3986402"/>
              <a:gd name="connsiteX198" fmla="*/ 369196 w 3606237"/>
              <a:gd name="connsiteY198" fmla="*/ 1672278 h 3986402"/>
              <a:gd name="connsiteX199" fmla="*/ 326333 w 3606237"/>
              <a:gd name="connsiteY199" fmla="*/ 1722285 h 3986402"/>
              <a:gd name="connsiteX200" fmla="*/ 362052 w 3606237"/>
              <a:gd name="connsiteY200" fmla="*/ 1838966 h 3986402"/>
              <a:gd name="connsiteX201" fmla="*/ 393008 w 3606237"/>
              <a:gd name="connsiteY201" fmla="*/ 1888972 h 3986402"/>
              <a:gd name="connsiteX202" fmla="*/ 378721 w 3606237"/>
              <a:gd name="connsiteY202" fmla="*/ 1981841 h 3986402"/>
              <a:gd name="connsiteX203" fmla="*/ 381102 w 3606237"/>
              <a:gd name="connsiteY203" fmla="*/ 2289022 h 3986402"/>
              <a:gd name="connsiteX204" fmla="*/ 383483 w 3606237"/>
              <a:gd name="connsiteY204" fmla="*/ 2408087 h 3986402"/>
              <a:gd name="connsiteX205" fmla="*/ 416821 w 3606237"/>
              <a:gd name="connsiteY205" fmla="*/ 2503334 h 3986402"/>
              <a:gd name="connsiteX206" fmla="*/ 421583 w 3606237"/>
              <a:gd name="connsiteY206" fmla="*/ 2553341 h 3986402"/>
              <a:gd name="connsiteX207" fmla="*/ 450158 w 3606237"/>
              <a:gd name="connsiteY207" fmla="*/ 2603347 h 3986402"/>
              <a:gd name="connsiteX208" fmla="*/ 459684 w 3606237"/>
              <a:gd name="connsiteY208" fmla="*/ 2698599 h 3986402"/>
              <a:gd name="connsiteX209" fmla="*/ 352529 w 3606237"/>
              <a:gd name="connsiteY209" fmla="*/ 2927199 h 3986402"/>
              <a:gd name="connsiteX210" fmla="*/ 292996 w 3606237"/>
              <a:gd name="connsiteY210" fmla="*/ 2984347 h 3986402"/>
              <a:gd name="connsiteX211" fmla="*/ 185841 w 3606237"/>
              <a:gd name="connsiteY211" fmla="*/ 3027211 h 3986402"/>
              <a:gd name="connsiteX212" fmla="*/ 154885 w 3606237"/>
              <a:gd name="connsiteY212" fmla="*/ 3053405 h 3986402"/>
              <a:gd name="connsiteX213" fmla="*/ 116785 w 3606237"/>
              <a:gd name="connsiteY213" fmla="*/ 3084362 h 3986402"/>
              <a:gd name="connsiteX214" fmla="*/ 28678 w 3606237"/>
              <a:gd name="connsiteY214" fmla="*/ 3229618 h 3986402"/>
              <a:gd name="connsiteX215" fmla="*/ 103 w 3606237"/>
              <a:gd name="connsiteY215" fmla="*/ 3322487 h 3986402"/>
              <a:gd name="connsiteX216" fmla="*/ 31060 w 3606237"/>
              <a:gd name="connsiteY216" fmla="*/ 3341537 h 3986402"/>
              <a:gd name="connsiteX217" fmla="*/ 138217 w 3606237"/>
              <a:gd name="connsiteY217" fmla="*/ 3334393 h 3986402"/>
              <a:gd name="connsiteX218" fmla="*/ 204891 w 3606237"/>
              <a:gd name="connsiteY218" fmla="*/ 3353443 h 3986402"/>
              <a:gd name="connsiteX219" fmla="*/ 285853 w 3606237"/>
              <a:gd name="connsiteY219" fmla="*/ 3360587 h 3986402"/>
              <a:gd name="connsiteX220" fmla="*/ 316810 w 3606237"/>
              <a:gd name="connsiteY220" fmla="*/ 3360587 h 3986402"/>
              <a:gd name="connsiteX221" fmla="*/ 326335 w 3606237"/>
              <a:gd name="connsiteY221" fmla="*/ 3396305 h 3986402"/>
              <a:gd name="connsiteX222" fmla="*/ 345384 w 3606237"/>
              <a:gd name="connsiteY222" fmla="*/ 3484412 h 3986402"/>
              <a:gd name="connsiteX223" fmla="*/ 338241 w 3606237"/>
              <a:gd name="connsiteY223" fmla="*/ 3534418 h 3986402"/>
              <a:gd name="connsiteX224" fmla="*/ 331097 w 3606237"/>
              <a:gd name="connsiteY224" fmla="*/ 3558230 h 3986402"/>
              <a:gd name="connsiteX225" fmla="*/ 333479 w 3606237"/>
              <a:gd name="connsiteY225" fmla="*/ 3598712 h 3986402"/>
              <a:gd name="connsiteX226" fmla="*/ 541124 w 3606237"/>
              <a:gd name="connsiteY226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343254 w 3606237"/>
              <a:gd name="connsiteY44" fmla="*/ 2902434 h 3986402"/>
              <a:gd name="connsiteX45" fmla="*/ 2354684 w 3606237"/>
              <a:gd name="connsiteY45" fmla="*/ 2879574 h 3986402"/>
              <a:gd name="connsiteX46" fmla="*/ 2320394 w 3606237"/>
              <a:gd name="connsiteY46" fmla="*/ 2875764 h 3986402"/>
              <a:gd name="connsiteX47" fmla="*/ 2305154 w 3606237"/>
              <a:gd name="connsiteY47" fmla="*/ 2845284 h 3986402"/>
              <a:gd name="connsiteX48" fmla="*/ 2282294 w 3606237"/>
              <a:gd name="connsiteY48" fmla="*/ 2833854 h 3986402"/>
              <a:gd name="connsiteX49" fmla="*/ 2343254 w 3606237"/>
              <a:gd name="connsiteY49" fmla="*/ 2803374 h 3986402"/>
              <a:gd name="connsiteX50" fmla="*/ 2373734 w 3606237"/>
              <a:gd name="connsiteY50" fmla="*/ 2791944 h 3986402"/>
              <a:gd name="connsiteX51" fmla="*/ 2404214 w 3606237"/>
              <a:gd name="connsiteY51" fmla="*/ 2791944 h 3986402"/>
              <a:gd name="connsiteX52" fmla="*/ 2415644 w 3606237"/>
              <a:gd name="connsiteY52" fmla="*/ 2807184 h 3986402"/>
              <a:gd name="connsiteX53" fmla="*/ 2434694 w 3606237"/>
              <a:gd name="connsiteY53" fmla="*/ 2772894 h 3986402"/>
              <a:gd name="connsiteX54" fmla="*/ 2411834 w 3606237"/>
              <a:gd name="connsiteY54" fmla="*/ 2730984 h 3986402"/>
              <a:gd name="connsiteX55" fmla="*/ 2405167 w 3606237"/>
              <a:gd name="connsiteY55" fmla="*/ 2648590 h 3986402"/>
              <a:gd name="connsiteX56" fmla="*/ 2392784 w 3606237"/>
              <a:gd name="connsiteY56" fmla="*/ 2609064 h 3986402"/>
              <a:gd name="connsiteX57" fmla="*/ 2366114 w 3606237"/>
              <a:gd name="connsiteY57" fmla="*/ 2532864 h 3986402"/>
              <a:gd name="connsiteX58" fmla="*/ 2350874 w 3606237"/>
              <a:gd name="connsiteY58" fmla="*/ 2475714 h 3986402"/>
              <a:gd name="connsiteX59" fmla="*/ 2320394 w 3606237"/>
              <a:gd name="connsiteY59" fmla="*/ 2414754 h 3986402"/>
              <a:gd name="connsiteX60" fmla="*/ 2301344 w 3606237"/>
              <a:gd name="connsiteY60" fmla="*/ 2369034 h 3986402"/>
              <a:gd name="connsiteX61" fmla="*/ 2295629 w 3606237"/>
              <a:gd name="connsiteY61" fmla="*/ 2329502 h 3986402"/>
              <a:gd name="connsiteX62" fmla="*/ 2308964 w 3606237"/>
              <a:gd name="connsiteY62" fmla="*/ 2281404 h 3986402"/>
              <a:gd name="connsiteX63" fmla="*/ 2312774 w 3606237"/>
              <a:gd name="connsiteY63" fmla="*/ 2269974 h 3986402"/>
              <a:gd name="connsiteX64" fmla="*/ 2297534 w 3606237"/>
              <a:gd name="connsiteY64" fmla="*/ 2254734 h 3986402"/>
              <a:gd name="connsiteX65" fmla="*/ 2286104 w 3606237"/>
              <a:gd name="connsiteY65" fmla="*/ 2203296 h 3986402"/>
              <a:gd name="connsiteX66" fmla="*/ 2293724 w 3606237"/>
              <a:gd name="connsiteY66" fmla="*/ 2167104 h 3986402"/>
              <a:gd name="connsiteX67" fmla="*/ 2293724 w 3606237"/>
              <a:gd name="connsiteY67" fmla="*/ 2144244 h 3986402"/>
              <a:gd name="connsiteX68" fmla="*/ 2331824 w 3606237"/>
              <a:gd name="connsiteY68" fmla="*/ 2090904 h 3986402"/>
              <a:gd name="connsiteX69" fmla="*/ 2308964 w 3606237"/>
              <a:gd name="connsiteY69" fmla="*/ 2064234 h 3986402"/>
              <a:gd name="connsiteX70" fmla="*/ 2267054 w 3606237"/>
              <a:gd name="connsiteY70" fmla="*/ 2060424 h 3986402"/>
              <a:gd name="connsiteX71" fmla="*/ 2240384 w 3606237"/>
              <a:gd name="connsiteY71" fmla="*/ 2056614 h 3986402"/>
              <a:gd name="connsiteX72" fmla="*/ 2171804 w 3606237"/>
              <a:gd name="connsiteY72" fmla="*/ 2052804 h 3986402"/>
              <a:gd name="connsiteX73" fmla="*/ 2137514 w 3606237"/>
              <a:gd name="connsiteY73" fmla="*/ 2018514 h 3986402"/>
              <a:gd name="connsiteX74" fmla="*/ 2183234 w 3606237"/>
              <a:gd name="connsiteY74" fmla="*/ 1968984 h 3986402"/>
              <a:gd name="connsiteX75" fmla="*/ 2244194 w 3606237"/>
              <a:gd name="connsiteY75" fmla="*/ 1953744 h 3986402"/>
              <a:gd name="connsiteX76" fmla="*/ 2305154 w 3606237"/>
              <a:gd name="connsiteY76" fmla="*/ 1957554 h 3986402"/>
              <a:gd name="connsiteX77" fmla="*/ 2354684 w 3606237"/>
              <a:gd name="connsiteY77" fmla="*/ 1919454 h 3986402"/>
              <a:gd name="connsiteX78" fmla="*/ 2396594 w 3606237"/>
              <a:gd name="connsiteY78" fmla="*/ 1919454 h 3986402"/>
              <a:gd name="connsiteX79" fmla="*/ 2438504 w 3606237"/>
              <a:gd name="connsiteY79" fmla="*/ 1911834 h 3986402"/>
              <a:gd name="connsiteX80" fmla="*/ 2545184 w 3606237"/>
              <a:gd name="connsiteY80" fmla="*/ 1877544 h 3986402"/>
              <a:gd name="connsiteX81" fmla="*/ 2617574 w 3606237"/>
              <a:gd name="connsiteY81" fmla="*/ 1854684 h 3986402"/>
              <a:gd name="connsiteX82" fmla="*/ 2674724 w 3606237"/>
              <a:gd name="connsiteY82" fmla="*/ 1831824 h 3986402"/>
              <a:gd name="connsiteX83" fmla="*/ 2731874 w 3606237"/>
              <a:gd name="connsiteY83" fmla="*/ 1812774 h 3986402"/>
              <a:gd name="connsiteX84" fmla="*/ 2750924 w 3606237"/>
              <a:gd name="connsiteY84" fmla="*/ 1858494 h 3986402"/>
              <a:gd name="connsiteX85" fmla="*/ 2752829 w 3606237"/>
              <a:gd name="connsiteY85" fmla="*/ 1893734 h 3986402"/>
              <a:gd name="connsiteX86" fmla="*/ 2785214 w 3606237"/>
              <a:gd name="connsiteY86" fmla="*/ 1900404 h 3986402"/>
              <a:gd name="connsiteX87" fmla="*/ 2846174 w 3606237"/>
              <a:gd name="connsiteY87" fmla="*/ 1885164 h 3986402"/>
              <a:gd name="connsiteX88" fmla="*/ 2884274 w 3606237"/>
              <a:gd name="connsiteY88" fmla="*/ 1869924 h 3986402"/>
              <a:gd name="connsiteX89" fmla="*/ 2914754 w 3606237"/>
              <a:gd name="connsiteY89" fmla="*/ 1877544 h 3986402"/>
              <a:gd name="connsiteX90" fmla="*/ 2964284 w 3606237"/>
              <a:gd name="connsiteY90" fmla="*/ 1911834 h 3986402"/>
              <a:gd name="connsiteX91" fmla="*/ 2998574 w 3606237"/>
              <a:gd name="connsiteY91" fmla="*/ 1892784 h 3986402"/>
              <a:gd name="connsiteX92" fmla="*/ 2998574 w 3606237"/>
              <a:gd name="connsiteY92" fmla="*/ 1866114 h 3986402"/>
              <a:gd name="connsiteX93" fmla="*/ 3013814 w 3606237"/>
              <a:gd name="connsiteY93" fmla="*/ 1828014 h 3986402"/>
              <a:gd name="connsiteX94" fmla="*/ 3010004 w 3606237"/>
              <a:gd name="connsiteY94" fmla="*/ 1767054 h 3986402"/>
              <a:gd name="connsiteX95" fmla="*/ 2952854 w 3606237"/>
              <a:gd name="connsiteY95" fmla="*/ 1751814 h 3986402"/>
              <a:gd name="connsiteX96" fmla="*/ 2910944 w 3606237"/>
              <a:gd name="connsiteY96" fmla="*/ 1748004 h 3986402"/>
              <a:gd name="connsiteX97" fmla="*/ 2907134 w 3606237"/>
              <a:gd name="connsiteY97" fmla="*/ 1706094 h 3986402"/>
              <a:gd name="connsiteX98" fmla="*/ 2929994 w 3606237"/>
              <a:gd name="connsiteY98" fmla="*/ 1626084 h 3986402"/>
              <a:gd name="connsiteX99" fmla="*/ 2960474 w 3606237"/>
              <a:gd name="connsiteY99" fmla="*/ 1580364 h 3986402"/>
              <a:gd name="connsiteX100" fmla="*/ 2979524 w 3606237"/>
              <a:gd name="connsiteY100" fmla="*/ 1527024 h 3986402"/>
              <a:gd name="connsiteX101" fmla="*/ 2990477 w 3606237"/>
              <a:gd name="connsiteY101" fmla="*/ 1466064 h 3986402"/>
              <a:gd name="connsiteX102" fmla="*/ 2990954 w 3606237"/>
              <a:gd name="connsiteY102" fmla="*/ 1427009 h 3986402"/>
              <a:gd name="connsiteX103" fmla="*/ 3029054 w 3606237"/>
              <a:gd name="connsiteY103" fmla="*/ 1382244 h 3986402"/>
              <a:gd name="connsiteX104" fmla="*/ 3029054 w 3606237"/>
              <a:gd name="connsiteY104" fmla="*/ 1340334 h 3986402"/>
              <a:gd name="connsiteX105" fmla="*/ 3048104 w 3606237"/>
              <a:gd name="connsiteY105" fmla="*/ 1275564 h 3986402"/>
              <a:gd name="connsiteX106" fmla="*/ 3067154 w 3606237"/>
              <a:gd name="connsiteY106" fmla="*/ 1214604 h 3986402"/>
              <a:gd name="connsiteX107" fmla="*/ 3074774 w 3606237"/>
              <a:gd name="connsiteY107" fmla="*/ 1168884 h 3986402"/>
              <a:gd name="connsiteX108" fmla="*/ 3109064 w 3606237"/>
              <a:gd name="connsiteY108" fmla="*/ 1119354 h 3986402"/>
              <a:gd name="connsiteX109" fmla="*/ 3112874 w 3606237"/>
              <a:gd name="connsiteY109" fmla="*/ 1085064 h 3986402"/>
              <a:gd name="connsiteX110" fmla="*/ 3128114 w 3606237"/>
              <a:gd name="connsiteY110" fmla="*/ 1054584 h 3986402"/>
              <a:gd name="connsiteX111" fmla="*/ 3128114 w 3606237"/>
              <a:gd name="connsiteY111" fmla="*/ 1016484 h 3986402"/>
              <a:gd name="connsiteX112" fmla="*/ 3135734 w 3606237"/>
              <a:gd name="connsiteY112" fmla="*/ 959334 h 3986402"/>
              <a:gd name="connsiteX113" fmla="*/ 3185264 w 3606237"/>
              <a:gd name="connsiteY113" fmla="*/ 959334 h 3986402"/>
              <a:gd name="connsiteX114" fmla="*/ 3242414 w 3606237"/>
              <a:gd name="connsiteY114" fmla="*/ 1012674 h 3986402"/>
              <a:gd name="connsiteX115" fmla="*/ 3330044 w 3606237"/>
              <a:gd name="connsiteY115" fmla="*/ 1046964 h 3986402"/>
              <a:gd name="connsiteX116" fmla="*/ 3391004 w 3606237"/>
              <a:gd name="connsiteY116" fmla="*/ 1062204 h 3986402"/>
              <a:gd name="connsiteX117" fmla="*/ 3429104 w 3606237"/>
              <a:gd name="connsiteY117" fmla="*/ 1077444 h 3986402"/>
              <a:gd name="connsiteX118" fmla="*/ 3467204 w 3606237"/>
              <a:gd name="connsiteY118" fmla="*/ 1073634 h 3986402"/>
              <a:gd name="connsiteX119" fmla="*/ 3509114 w 3606237"/>
              <a:gd name="connsiteY119" fmla="*/ 1066014 h 3986402"/>
              <a:gd name="connsiteX120" fmla="*/ 3562454 w 3606237"/>
              <a:gd name="connsiteY120" fmla="*/ 1066014 h 3986402"/>
              <a:gd name="connsiteX121" fmla="*/ 3604364 w 3606237"/>
              <a:gd name="connsiteY121" fmla="*/ 1073634 h 3986402"/>
              <a:gd name="connsiteX122" fmla="*/ 3598172 w 3606237"/>
              <a:gd name="connsiteY122" fmla="*/ 636437 h 3986402"/>
              <a:gd name="connsiteX123" fmla="*/ 3598172 w 3606237"/>
              <a:gd name="connsiteY123" fmla="*/ 7787 h 3986402"/>
              <a:gd name="connsiteX124" fmla="*/ 3200503 w 3606237"/>
              <a:gd name="connsiteY124" fmla="*/ 5404 h 3986402"/>
              <a:gd name="connsiteX125" fmla="*/ 2932374 w 3606237"/>
              <a:gd name="connsiteY125" fmla="*/ 167 h 3986402"/>
              <a:gd name="connsiteX126" fmla="*/ 2883004 w 3606237"/>
              <a:gd name="connsiteY126" fmla="*/ 9372 h 3986402"/>
              <a:gd name="connsiteX127" fmla="*/ 2859984 w 3606237"/>
              <a:gd name="connsiteY127" fmla="*/ 48266 h 3986402"/>
              <a:gd name="connsiteX128" fmla="*/ 2812359 w 3606237"/>
              <a:gd name="connsiteY128" fmla="*/ 103035 h 3986402"/>
              <a:gd name="connsiteX129" fmla="*/ 2786166 w 3606237"/>
              <a:gd name="connsiteY129" fmla="*/ 138754 h 3986402"/>
              <a:gd name="connsiteX130" fmla="*/ 2629003 w 3606237"/>
              <a:gd name="connsiteY130" fmla="*/ 510229 h 3986402"/>
              <a:gd name="connsiteX131" fmla="*/ 2398022 w 3606237"/>
              <a:gd name="connsiteY131" fmla="*/ 891229 h 3986402"/>
              <a:gd name="connsiteX132" fmla="*/ 2262291 w 3606237"/>
              <a:gd name="connsiteY132" fmla="*/ 965048 h 3986402"/>
              <a:gd name="connsiteX133" fmla="*/ 2231334 w 3606237"/>
              <a:gd name="connsiteY133" fmla="*/ 1081730 h 3986402"/>
              <a:gd name="connsiteX134" fmla="*/ 2050359 w 3606237"/>
              <a:gd name="connsiteY134" fmla="*/ 1172218 h 3986402"/>
              <a:gd name="connsiteX135" fmla="*/ 1976540 w 3606237"/>
              <a:gd name="connsiteY135" fmla="*/ 1205553 h 3986402"/>
              <a:gd name="connsiteX136" fmla="*/ 1926534 w 3606237"/>
              <a:gd name="connsiteY136" fmla="*/ 1238893 h 3986402"/>
              <a:gd name="connsiteX137" fmla="*/ 1874146 w 3606237"/>
              <a:gd name="connsiteY137" fmla="*/ 1262703 h 3986402"/>
              <a:gd name="connsiteX138" fmla="*/ 1871765 w 3606237"/>
              <a:gd name="connsiteY138" fmla="*/ 1307947 h 3986402"/>
              <a:gd name="connsiteX139" fmla="*/ 1828902 w 3606237"/>
              <a:gd name="connsiteY139" fmla="*/ 1357953 h 3986402"/>
              <a:gd name="connsiteX140" fmla="*/ 1786040 w 3606237"/>
              <a:gd name="connsiteY140" fmla="*/ 1341285 h 3986402"/>
              <a:gd name="connsiteX141" fmla="*/ 1731271 w 3606237"/>
              <a:gd name="connsiteY141" fmla="*/ 1341285 h 3986402"/>
              <a:gd name="connsiteX142" fmla="*/ 1712221 w 3606237"/>
              <a:gd name="connsiteY142" fmla="*/ 1326997 h 3986402"/>
              <a:gd name="connsiteX143" fmla="*/ 1678883 w 3606237"/>
              <a:gd name="connsiteY143" fmla="*/ 1331760 h 3986402"/>
              <a:gd name="connsiteX144" fmla="*/ 1676502 w 3606237"/>
              <a:gd name="connsiteY144" fmla="*/ 1348428 h 3986402"/>
              <a:gd name="connsiteX145" fmla="*/ 1690790 w 3606237"/>
              <a:gd name="connsiteY145" fmla="*/ 1391291 h 3986402"/>
              <a:gd name="connsiteX146" fmla="*/ 1636021 w 3606237"/>
              <a:gd name="connsiteY146" fmla="*/ 1360335 h 3986402"/>
              <a:gd name="connsiteX147" fmla="*/ 1616971 w 3606237"/>
              <a:gd name="connsiteY147" fmla="*/ 1369860 h 3986402"/>
              <a:gd name="connsiteX148" fmla="*/ 1583633 w 3606237"/>
              <a:gd name="connsiteY148" fmla="*/ 1357953 h 3986402"/>
              <a:gd name="connsiteX149" fmla="*/ 1550296 w 3606237"/>
              <a:gd name="connsiteY149" fmla="*/ 1365097 h 3986402"/>
              <a:gd name="connsiteX150" fmla="*/ 1521721 w 3606237"/>
              <a:gd name="connsiteY150" fmla="*/ 1346047 h 3986402"/>
              <a:gd name="connsiteX151" fmla="*/ 1495527 w 3606237"/>
              <a:gd name="connsiteY151" fmla="*/ 1310328 h 3986402"/>
              <a:gd name="connsiteX152" fmla="*/ 1457427 w 3606237"/>
              <a:gd name="connsiteY152" fmla="*/ 1336522 h 3986402"/>
              <a:gd name="connsiteX153" fmla="*/ 1402658 w 3606237"/>
              <a:gd name="connsiteY153" fmla="*/ 1315091 h 3986402"/>
              <a:gd name="connsiteX154" fmla="*/ 1376465 w 3606237"/>
              <a:gd name="connsiteY154" fmla="*/ 1303185 h 3986402"/>
              <a:gd name="connsiteX155" fmla="*/ 1347890 w 3606237"/>
              <a:gd name="connsiteY155" fmla="*/ 1276992 h 3986402"/>
              <a:gd name="connsiteX156" fmla="*/ 1312171 w 3606237"/>
              <a:gd name="connsiteY156" fmla="*/ 1310328 h 3986402"/>
              <a:gd name="connsiteX157" fmla="*/ 1281215 w 3606237"/>
              <a:gd name="connsiteY157" fmla="*/ 1303185 h 3986402"/>
              <a:gd name="connsiteX158" fmla="*/ 1231208 w 3606237"/>
              <a:gd name="connsiteY158" fmla="*/ 1312710 h 3986402"/>
              <a:gd name="connsiteX159" fmla="*/ 1190727 w 3606237"/>
              <a:gd name="connsiteY159" fmla="*/ 1300803 h 3986402"/>
              <a:gd name="connsiteX160" fmla="*/ 1159771 w 3606237"/>
              <a:gd name="connsiteY160" fmla="*/ 1269847 h 3986402"/>
              <a:gd name="connsiteX161" fmla="*/ 1038327 w 3606237"/>
              <a:gd name="connsiteY161" fmla="*/ 1276991 h 3986402"/>
              <a:gd name="connsiteX162" fmla="*/ 985940 w 3606237"/>
              <a:gd name="connsiteY162" fmla="*/ 1257941 h 3986402"/>
              <a:gd name="connsiteX163" fmla="*/ 924027 w 3606237"/>
              <a:gd name="connsiteY163" fmla="*/ 1284135 h 3986402"/>
              <a:gd name="connsiteX164" fmla="*/ 871640 w 3606237"/>
              <a:gd name="connsiteY164" fmla="*/ 1269847 h 3986402"/>
              <a:gd name="connsiteX165" fmla="*/ 816871 w 3606237"/>
              <a:gd name="connsiteY165" fmla="*/ 1274610 h 3986402"/>
              <a:gd name="connsiteX166" fmla="*/ 804965 w 3606237"/>
              <a:gd name="connsiteY166" fmla="*/ 1296041 h 3986402"/>
              <a:gd name="connsiteX167" fmla="*/ 788296 w 3606237"/>
              <a:gd name="connsiteY167" fmla="*/ 1305566 h 3986402"/>
              <a:gd name="connsiteX168" fmla="*/ 771627 w 3606237"/>
              <a:gd name="connsiteY168" fmla="*/ 1291278 h 3986402"/>
              <a:gd name="connsiteX169" fmla="*/ 781152 w 3606237"/>
              <a:gd name="connsiteY169" fmla="*/ 1276991 h 3986402"/>
              <a:gd name="connsiteX170" fmla="*/ 754958 w 3606237"/>
              <a:gd name="connsiteY170" fmla="*/ 1241272 h 3986402"/>
              <a:gd name="connsiteX171" fmla="*/ 783533 w 3606237"/>
              <a:gd name="connsiteY171" fmla="*/ 1210316 h 3986402"/>
              <a:gd name="connsiteX172" fmla="*/ 747815 w 3606237"/>
              <a:gd name="connsiteY172" fmla="*/ 1212697 h 3986402"/>
              <a:gd name="connsiteX173" fmla="*/ 726383 w 3606237"/>
              <a:gd name="connsiteY173" fmla="*/ 1250797 h 3986402"/>
              <a:gd name="connsiteX174" fmla="*/ 728765 w 3606237"/>
              <a:gd name="connsiteY174" fmla="*/ 1296041 h 3986402"/>
              <a:gd name="connsiteX175" fmla="*/ 709715 w 3606237"/>
              <a:gd name="connsiteY175" fmla="*/ 1300803 h 3986402"/>
              <a:gd name="connsiteX176" fmla="*/ 688283 w 3606237"/>
              <a:gd name="connsiteY176" fmla="*/ 1272228 h 3986402"/>
              <a:gd name="connsiteX177" fmla="*/ 671615 w 3606237"/>
              <a:gd name="connsiteY177" fmla="*/ 1322235 h 3986402"/>
              <a:gd name="connsiteX178" fmla="*/ 643040 w 3606237"/>
              <a:gd name="connsiteY178" fmla="*/ 1322235 h 3986402"/>
              <a:gd name="connsiteX179" fmla="*/ 635896 w 3606237"/>
              <a:gd name="connsiteY179" fmla="*/ 1288897 h 3986402"/>
              <a:gd name="connsiteX180" fmla="*/ 614465 w 3606237"/>
              <a:gd name="connsiteY180" fmla="*/ 1303185 h 3986402"/>
              <a:gd name="connsiteX181" fmla="*/ 602558 w 3606237"/>
              <a:gd name="connsiteY181" fmla="*/ 1336522 h 3986402"/>
              <a:gd name="connsiteX182" fmla="*/ 562077 w 3606237"/>
              <a:gd name="connsiteY182" fmla="*/ 1334141 h 3986402"/>
              <a:gd name="connsiteX183" fmla="*/ 552552 w 3606237"/>
              <a:gd name="connsiteY183" fmla="*/ 1348428 h 3986402"/>
              <a:gd name="connsiteX184" fmla="*/ 543027 w 3606237"/>
              <a:gd name="connsiteY184" fmla="*/ 1398435 h 3986402"/>
              <a:gd name="connsiteX185" fmla="*/ 516833 w 3606237"/>
              <a:gd name="connsiteY185" fmla="*/ 1467491 h 3986402"/>
              <a:gd name="connsiteX186" fmla="*/ 478733 w 3606237"/>
              <a:gd name="connsiteY186" fmla="*/ 1481778 h 3986402"/>
              <a:gd name="connsiteX187" fmla="*/ 457302 w 3606237"/>
              <a:gd name="connsiteY187" fmla="*/ 1505591 h 3986402"/>
              <a:gd name="connsiteX188" fmla="*/ 443015 w 3606237"/>
              <a:gd name="connsiteY188" fmla="*/ 1517497 h 3986402"/>
              <a:gd name="connsiteX189" fmla="*/ 407296 w 3606237"/>
              <a:gd name="connsiteY189" fmla="*/ 1498447 h 3986402"/>
              <a:gd name="connsiteX190" fmla="*/ 388247 w 3606237"/>
              <a:gd name="connsiteY190" fmla="*/ 1505593 h 3986402"/>
              <a:gd name="connsiteX191" fmla="*/ 362052 w 3606237"/>
              <a:gd name="connsiteY191" fmla="*/ 1527022 h 3986402"/>
              <a:gd name="connsiteX192" fmla="*/ 359671 w 3606237"/>
              <a:gd name="connsiteY192" fmla="*/ 1546072 h 3986402"/>
              <a:gd name="connsiteX193" fmla="*/ 378721 w 3606237"/>
              <a:gd name="connsiteY193" fmla="*/ 1600841 h 3986402"/>
              <a:gd name="connsiteX194" fmla="*/ 381102 w 3606237"/>
              <a:gd name="connsiteY194" fmla="*/ 1622272 h 3986402"/>
              <a:gd name="connsiteX195" fmla="*/ 350146 w 3606237"/>
              <a:gd name="connsiteY195" fmla="*/ 1631797 h 3986402"/>
              <a:gd name="connsiteX196" fmla="*/ 352527 w 3606237"/>
              <a:gd name="connsiteY196" fmla="*/ 1643703 h 3986402"/>
              <a:gd name="connsiteX197" fmla="*/ 385865 w 3606237"/>
              <a:gd name="connsiteY197" fmla="*/ 1655610 h 3986402"/>
              <a:gd name="connsiteX198" fmla="*/ 390628 w 3606237"/>
              <a:gd name="connsiteY198" fmla="*/ 1670375 h 3986402"/>
              <a:gd name="connsiteX199" fmla="*/ 369196 w 3606237"/>
              <a:gd name="connsiteY199" fmla="*/ 1672278 h 3986402"/>
              <a:gd name="connsiteX200" fmla="*/ 326333 w 3606237"/>
              <a:gd name="connsiteY200" fmla="*/ 1722285 h 3986402"/>
              <a:gd name="connsiteX201" fmla="*/ 362052 w 3606237"/>
              <a:gd name="connsiteY201" fmla="*/ 1838966 h 3986402"/>
              <a:gd name="connsiteX202" fmla="*/ 393008 w 3606237"/>
              <a:gd name="connsiteY202" fmla="*/ 1888972 h 3986402"/>
              <a:gd name="connsiteX203" fmla="*/ 378721 w 3606237"/>
              <a:gd name="connsiteY203" fmla="*/ 1981841 h 3986402"/>
              <a:gd name="connsiteX204" fmla="*/ 381102 w 3606237"/>
              <a:gd name="connsiteY204" fmla="*/ 2289022 h 3986402"/>
              <a:gd name="connsiteX205" fmla="*/ 383483 w 3606237"/>
              <a:gd name="connsiteY205" fmla="*/ 2408087 h 3986402"/>
              <a:gd name="connsiteX206" fmla="*/ 416821 w 3606237"/>
              <a:gd name="connsiteY206" fmla="*/ 2503334 h 3986402"/>
              <a:gd name="connsiteX207" fmla="*/ 421583 w 3606237"/>
              <a:gd name="connsiteY207" fmla="*/ 2553341 h 3986402"/>
              <a:gd name="connsiteX208" fmla="*/ 450158 w 3606237"/>
              <a:gd name="connsiteY208" fmla="*/ 2603347 h 3986402"/>
              <a:gd name="connsiteX209" fmla="*/ 459684 w 3606237"/>
              <a:gd name="connsiteY209" fmla="*/ 2698599 h 3986402"/>
              <a:gd name="connsiteX210" fmla="*/ 352529 w 3606237"/>
              <a:gd name="connsiteY210" fmla="*/ 2927199 h 3986402"/>
              <a:gd name="connsiteX211" fmla="*/ 292996 w 3606237"/>
              <a:gd name="connsiteY211" fmla="*/ 2984347 h 3986402"/>
              <a:gd name="connsiteX212" fmla="*/ 185841 w 3606237"/>
              <a:gd name="connsiteY212" fmla="*/ 3027211 h 3986402"/>
              <a:gd name="connsiteX213" fmla="*/ 154885 w 3606237"/>
              <a:gd name="connsiteY213" fmla="*/ 3053405 h 3986402"/>
              <a:gd name="connsiteX214" fmla="*/ 116785 w 3606237"/>
              <a:gd name="connsiteY214" fmla="*/ 3084362 h 3986402"/>
              <a:gd name="connsiteX215" fmla="*/ 28678 w 3606237"/>
              <a:gd name="connsiteY215" fmla="*/ 3229618 h 3986402"/>
              <a:gd name="connsiteX216" fmla="*/ 103 w 3606237"/>
              <a:gd name="connsiteY216" fmla="*/ 3322487 h 3986402"/>
              <a:gd name="connsiteX217" fmla="*/ 31060 w 3606237"/>
              <a:gd name="connsiteY217" fmla="*/ 3341537 h 3986402"/>
              <a:gd name="connsiteX218" fmla="*/ 138217 w 3606237"/>
              <a:gd name="connsiteY218" fmla="*/ 3334393 h 3986402"/>
              <a:gd name="connsiteX219" fmla="*/ 204891 w 3606237"/>
              <a:gd name="connsiteY219" fmla="*/ 3353443 h 3986402"/>
              <a:gd name="connsiteX220" fmla="*/ 285853 w 3606237"/>
              <a:gd name="connsiteY220" fmla="*/ 3360587 h 3986402"/>
              <a:gd name="connsiteX221" fmla="*/ 316810 w 3606237"/>
              <a:gd name="connsiteY221" fmla="*/ 3360587 h 3986402"/>
              <a:gd name="connsiteX222" fmla="*/ 326335 w 3606237"/>
              <a:gd name="connsiteY222" fmla="*/ 3396305 h 3986402"/>
              <a:gd name="connsiteX223" fmla="*/ 345384 w 3606237"/>
              <a:gd name="connsiteY223" fmla="*/ 3484412 h 3986402"/>
              <a:gd name="connsiteX224" fmla="*/ 338241 w 3606237"/>
              <a:gd name="connsiteY224" fmla="*/ 3534418 h 3986402"/>
              <a:gd name="connsiteX225" fmla="*/ 331097 w 3606237"/>
              <a:gd name="connsiteY225" fmla="*/ 3558230 h 3986402"/>
              <a:gd name="connsiteX226" fmla="*/ 333479 w 3606237"/>
              <a:gd name="connsiteY226" fmla="*/ 3598712 h 3986402"/>
              <a:gd name="connsiteX227" fmla="*/ 541124 w 3606237"/>
              <a:gd name="connsiteY227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21334 w 3606237"/>
              <a:gd name="connsiteY41" fmla="*/ 3043404 h 3986402"/>
              <a:gd name="connsiteX42" fmla="*/ 2221334 w 3606237"/>
              <a:gd name="connsiteY42" fmla="*/ 2990064 h 3986402"/>
              <a:gd name="connsiteX43" fmla="*/ 2259434 w 3606237"/>
              <a:gd name="connsiteY43" fmla="*/ 2917674 h 3986402"/>
              <a:gd name="connsiteX44" fmla="*/ 2293248 w 3606237"/>
              <a:gd name="connsiteY44" fmla="*/ 2924815 h 3986402"/>
              <a:gd name="connsiteX45" fmla="*/ 2343254 w 3606237"/>
              <a:gd name="connsiteY45" fmla="*/ 2902434 h 3986402"/>
              <a:gd name="connsiteX46" fmla="*/ 2354684 w 3606237"/>
              <a:gd name="connsiteY46" fmla="*/ 2879574 h 3986402"/>
              <a:gd name="connsiteX47" fmla="*/ 2320394 w 3606237"/>
              <a:gd name="connsiteY47" fmla="*/ 2875764 h 3986402"/>
              <a:gd name="connsiteX48" fmla="*/ 2305154 w 3606237"/>
              <a:gd name="connsiteY48" fmla="*/ 2845284 h 3986402"/>
              <a:gd name="connsiteX49" fmla="*/ 2282294 w 3606237"/>
              <a:gd name="connsiteY49" fmla="*/ 2833854 h 3986402"/>
              <a:gd name="connsiteX50" fmla="*/ 2343254 w 3606237"/>
              <a:gd name="connsiteY50" fmla="*/ 2803374 h 3986402"/>
              <a:gd name="connsiteX51" fmla="*/ 2373734 w 3606237"/>
              <a:gd name="connsiteY51" fmla="*/ 2791944 h 3986402"/>
              <a:gd name="connsiteX52" fmla="*/ 2404214 w 3606237"/>
              <a:gd name="connsiteY52" fmla="*/ 2791944 h 3986402"/>
              <a:gd name="connsiteX53" fmla="*/ 2415644 w 3606237"/>
              <a:gd name="connsiteY53" fmla="*/ 2807184 h 3986402"/>
              <a:gd name="connsiteX54" fmla="*/ 2434694 w 3606237"/>
              <a:gd name="connsiteY54" fmla="*/ 2772894 h 3986402"/>
              <a:gd name="connsiteX55" fmla="*/ 2411834 w 3606237"/>
              <a:gd name="connsiteY55" fmla="*/ 2730984 h 3986402"/>
              <a:gd name="connsiteX56" fmla="*/ 2405167 w 3606237"/>
              <a:gd name="connsiteY56" fmla="*/ 2648590 h 3986402"/>
              <a:gd name="connsiteX57" fmla="*/ 2392784 w 3606237"/>
              <a:gd name="connsiteY57" fmla="*/ 2609064 h 3986402"/>
              <a:gd name="connsiteX58" fmla="*/ 2366114 w 3606237"/>
              <a:gd name="connsiteY58" fmla="*/ 2532864 h 3986402"/>
              <a:gd name="connsiteX59" fmla="*/ 2350874 w 3606237"/>
              <a:gd name="connsiteY59" fmla="*/ 2475714 h 3986402"/>
              <a:gd name="connsiteX60" fmla="*/ 2320394 w 3606237"/>
              <a:gd name="connsiteY60" fmla="*/ 2414754 h 3986402"/>
              <a:gd name="connsiteX61" fmla="*/ 2301344 w 3606237"/>
              <a:gd name="connsiteY61" fmla="*/ 2369034 h 3986402"/>
              <a:gd name="connsiteX62" fmla="*/ 2295629 w 3606237"/>
              <a:gd name="connsiteY62" fmla="*/ 2329502 h 3986402"/>
              <a:gd name="connsiteX63" fmla="*/ 2308964 w 3606237"/>
              <a:gd name="connsiteY63" fmla="*/ 2281404 h 3986402"/>
              <a:gd name="connsiteX64" fmla="*/ 2312774 w 3606237"/>
              <a:gd name="connsiteY64" fmla="*/ 2269974 h 3986402"/>
              <a:gd name="connsiteX65" fmla="*/ 2297534 w 3606237"/>
              <a:gd name="connsiteY65" fmla="*/ 2254734 h 3986402"/>
              <a:gd name="connsiteX66" fmla="*/ 2286104 w 3606237"/>
              <a:gd name="connsiteY66" fmla="*/ 2203296 h 3986402"/>
              <a:gd name="connsiteX67" fmla="*/ 2293724 w 3606237"/>
              <a:gd name="connsiteY67" fmla="*/ 2167104 h 3986402"/>
              <a:gd name="connsiteX68" fmla="*/ 2293724 w 3606237"/>
              <a:gd name="connsiteY68" fmla="*/ 2144244 h 3986402"/>
              <a:gd name="connsiteX69" fmla="*/ 2331824 w 3606237"/>
              <a:gd name="connsiteY69" fmla="*/ 2090904 h 3986402"/>
              <a:gd name="connsiteX70" fmla="*/ 2308964 w 3606237"/>
              <a:gd name="connsiteY70" fmla="*/ 2064234 h 3986402"/>
              <a:gd name="connsiteX71" fmla="*/ 2267054 w 3606237"/>
              <a:gd name="connsiteY71" fmla="*/ 2060424 h 3986402"/>
              <a:gd name="connsiteX72" fmla="*/ 2240384 w 3606237"/>
              <a:gd name="connsiteY72" fmla="*/ 2056614 h 3986402"/>
              <a:gd name="connsiteX73" fmla="*/ 2171804 w 3606237"/>
              <a:gd name="connsiteY73" fmla="*/ 2052804 h 3986402"/>
              <a:gd name="connsiteX74" fmla="*/ 2137514 w 3606237"/>
              <a:gd name="connsiteY74" fmla="*/ 2018514 h 3986402"/>
              <a:gd name="connsiteX75" fmla="*/ 2183234 w 3606237"/>
              <a:gd name="connsiteY75" fmla="*/ 1968984 h 3986402"/>
              <a:gd name="connsiteX76" fmla="*/ 2244194 w 3606237"/>
              <a:gd name="connsiteY76" fmla="*/ 1953744 h 3986402"/>
              <a:gd name="connsiteX77" fmla="*/ 2305154 w 3606237"/>
              <a:gd name="connsiteY77" fmla="*/ 1957554 h 3986402"/>
              <a:gd name="connsiteX78" fmla="*/ 2354684 w 3606237"/>
              <a:gd name="connsiteY78" fmla="*/ 1919454 h 3986402"/>
              <a:gd name="connsiteX79" fmla="*/ 2396594 w 3606237"/>
              <a:gd name="connsiteY79" fmla="*/ 1919454 h 3986402"/>
              <a:gd name="connsiteX80" fmla="*/ 2438504 w 3606237"/>
              <a:gd name="connsiteY80" fmla="*/ 1911834 h 3986402"/>
              <a:gd name="connsiteX81" fmla="*/ 2545184 w 3606237"/>
              <a:gd name="connsiteY81" fmla="*/ 1877544 h 3986402"/>
              <a:gd name="connsiteX82" fmla="*/ 2617574 w 3606237"/>
              <a:gd name="connsiteY82" fmla="*/ 1854684 h 3986402"/>
              <a:gd name="connsiteX83" fmla="*/ 2674724 w 3606237"/>
              <a:gd name="connsiteY83" fmla="*/ 1831824 h 3986402"/>
              <a:gd name="connsiteX84" fmla="*/ 2731874 w 3606237"/>
              <a:gd name="connsiteY84" fmla="*/ 1812774 h 3986402"/>
              <a:gd name="connsiteX85" fmla="*/ 2750924 w 3606237"/>
              <a:gd name="connsiteY85" fmla="*/ 1858494 h 3986402"/>
              <a:gd name="connsiteX86" fmla="*/ 2752829 w 3606237"/>
              <a:gd name="connsiteY86" fmla="*/ 1893734 h 3986402"/>
              <a:gd name="connsiteX87" fmla="*/ 2785214 w 3606237"/>
              <a:gd name="connsiteY87" fmla="*/ 1900404 h 3986402"/>
              <a:gd name="connsiteX88" fmla="*/ 2846174 w 3606237"/>
              <a:gd name="connsiteY88" fmla="*/ 1885164 h 3986402"/>
              <a:gd name="connsiteX89" fmla="*/ 2884274 w 3606237"/>
              <a:gd name="connsiteY89" fmla="*/ 1869924 h 3986402"/>
              <a:gd name="connsiteX90" fmla="*/ 2914754 w 3606237"/>
              <a:gd name="connsiteY90" fmla="*/ 1877544 h 3986402"/>
              <a:gd name="connsiteX91" fmla="*/ 2964284 w 3606237"/>
              <a:gd name="connsiteY91" fmla="*/ 1911834 h 3986402"/>
              <a:gd name="connsiteX92" fmla="*/ 2998574 w 3606237"/>
              <a:gd name="connsiteY92" fmla="*/ 1892784 h 3986402"/>
              <a:gd name="connsiteX93" fmla="*/ 2998574 w 3606237"/>
              <a:gd name="connsiteY93" fmla="*/ 1866114 h 3986402"/>
              <a:gd name="connsiteX94" fmla="*/ 3013814 w 3606237"/>
              <a:gd name="connsiteY94" fmla="*/ 1828014 h 3986402"/>
              <a:gd name="connsiteX95" fmla="*/ 3010004 w 3606237"/>
              <a:gd name="connsiteY95" fmla="*/ 1767054 h 3986402"/>
              <a:gd name="connsiteX96" fmla="*/ 2952854 w 3606237"/>
              <a:gd name="connsiteY96" fmla="*/ 1751814 h 3986402"/>
              <a:gd name="connsiteX97" fmla="*/ 2910944 w 3606237"/>
              <a:gd name="connsiteY97" fmla="*/ 1748004 h 3986402"/>
              <a:gd name="connsiteX98" fmla="*/ 2907134 w 3606237"/>
              <a:gd name="connsiteY98" fmla="*/ 1706094 h 3986402"/>
              <a:gd name="connsiteX99" fmla="*/ 2929994 w 3606237"/>
              <a:gd name="connsiteY99" fmla="*/ 1626084 h 3986402"/>
              <a:gd name="connsiteX100" fmla="*/ 2960474 w 3606237"/>
              <a:gd name="connsiteY100" fmla="*/ 1580364 h 3986402"/>
              <a:gd name="connsiteX101" fmla="*/ 2979524 w 3606237"/>
              <a:gd name="connsiteY101" fmla="*/ 1527024 h 3986402"/>
              <a:gd name="connsiteX102" fmla="*/ 2990477 w 3606237"/>
              <a:gd name="connsiteY102" fmla="*/ 1466064 h 3986402"/>
              <a:gd name="connsiteX103" fmla="*/ 2990954 w 3606237"/>
              <a:gd name="connsiteY103" fmla="*/ 1427009 h 3986402"/>
              <a:gd name="connsiteX104" fmla="*/ 3029054 w 3606237"/>
              <a:gd name="connsiteY104" fmla="*/ 1382244 h 3986402"/>
              <a:gd name="connsiteX105" fmla="*/ 3029054 w 3606237"/>
              <a:gd name="connsiteY105" fmla="*/ 1340334 h 3986402"/>
              <a:gd name="connsiteX106" fmla="*/ 3048104 w 3606237"/>
              <a:gd name="connsiteY106" fmla="*/ 1275564 h 3986402"/>
              <a:gd name="connsiteX107" fmla="*/ 3067154 w 3606237"/>
              <a:gd name="connsiteY107" fmla="*/ 1214604 h 3986402"/>
              <a:gd name="connsiteX108" fmla="*/ 3074774 w 3606237"/>
              <a:gd name="connsiteY108" fmla="*/ 1168884 h 3986402"/>
              <a:gd name="connsiteX109" fmla="*/ 3109064 w 3606237"/>
              <a:gd name="connsiteY109" fmla="*/ 1119354 h 3986402"/>
              <a:gd name="connsiteX110" fmla="*/ 3112874 w 3606237"/>
              <a:gd name="connsiteY110" fmla="*/ 1085064 h 3986402"/>
              <a:gd name="connsiteX111" fmla="*/ 3128114 w 3606237"/>
              <a:gd name="connsiteY111" fmla="*/ 1054584 h 3986402"/>
              <a:gd name="connsiteX112" fmla="*/ 3128114 w 3606237"/>
              <a:gd name="connsiteY112" fmla="*/ 1016484 h 3986402"/>
              <a:gd name="connsiteX113" fmla="*/ 3135734 w 3606237"/>
              <a:gd name="connsiteY113" fmla="*/ 959334 h 3986402"/>
              <a:gd name="connsiteX114" fmla="*/ 3185264 w 3606237"/>
              <a:gd name="connsiteY114" fmla="*/ 959334 h 3986402"/>
              <a:gd name="connsiteX115" fmla="*/ 3242414 w 3606237"/>
              <a:gd name="connsiteY115" fmla="*/ 1012674 h 3986402"/>
              <a:gd name="connsiteX116" fmla="*/ 3330044 w 3606237"/>
              <a:gd name="connsiteY116" fmla="*/ 1046964 h 3986402"/>
              <a:gd name="connsiteX117" fmla="*/ 3391004 w 3606237"/>
              <a:gd name="connsiteY117" fmla="*/ 1062204 h 3986402"/>
              <a:gd name="connsiteX118" fmla="*/ 3429104 w 3606237"/>
              <a:gd name="connsiteY118" fmla="*/ 1077444 h 3986402"/>
              <a:gd name="connsiteX119" fmla="*/ 3467204 w 3606237"/>
              <a:gd name="connsiteY119" fmla="*/ 1073634 h 3986402"/>
              <a:gd name="connsiteX120" fmla="*/ 3509114 w 3606237"/>
              <a:gd name="connsiteY120" fmla="*/ 1066014 h 3986402"/>
              <a:gd name="connsiteX121" fmla="*/ 3562454 w 3606237"/>
              <a:gd name="connsiteY121" fmla="*/ 1066014 h 3986402"/>
              <a:gd name="connsiteX122" fmla="*/ 3604364 w 3606237"/>
              <a:gd name="connsiteY122" fmla="*/ 1073634 h 3986402"/>
              <a:gd name="connsiteX123" fmla="*/ 3598172 w 3606237"/>
              <a:gd name="connsiteY123" fmla="*/ 636437 h 3986402"/>
              <a:gd name="connsiteX124" fmla="*/ 3598172 w 3606237"/>
              <a:gd name="connsiteY124" fmla="*/ 7787 h 3986402"/>
              <a:gd name="connsiteX125" fmla="*/ 3200503 w 3606237"/>
              <a:gd name="connsiteY125" fmla="*/ 5404 h 3986402"/>
              <a:gd name="connsiteX126" fmla="*/ 2932374 w 3606237"/>
              <a:gd name="connsiteY126" fmla="*/ 167 h 3986402"/>
              <a:gd name="connsiteX127" fmla="*/ 2883004 w 3606237"/>
              <a:gd name="connsiteY127" fmla="*/ 9372 h 3986402"/>
              <a:gd name="connsiteX128" fmla="*/ 2859984 w 3606237"/>
              <a:gd name="connsiteY128" fmla="*/ 48266 h 3986402"/>
              <a:gd name="connsiteX129" fmla="*/ 2812359 w 3606237"/>
              <a:gd name="connsiteY129" fmla="*/ 103035 h 3986402"/>
              <a:gd name="connsiteX130" fmla="*/ 2786166 w 3606237"/>
              <a:gd name="connsiteY130" fmla="*/ 138754 h 3986402"/>
              <a:gd name="connsiteX131" fmla="*/ 2629003 w 3606237"/>
              <a:gd name="connsiteY131" fmla="*/ 510229 h 3986402"/>
              <a:gd name="connsiteX132" fmla="*/ 2398022 w 3606237"/>
              <a:gd name="connsiteY132" fmla="*/ 891229 h 3986402"/>
              <a:gd name="connsiteX133" fmla="*/ 2262291 w 3606237"/>
              <a:gd name="connsiteY133" fmla="*/ 965048 h 3986402"/>
              <a:gd name="connsiteX134" fmla="*/ 2231334 w 3606237"/>
              <a:gd name="connsiteY134" fmla="*/ 1081730 h 3986402"/>
              <a:gd name="connsiteX135" fmla="*/ 2050359 w 3606237"/>
              <a:gd name="connsiteY135" fmla="*/ 1172218 h 3986402"/>
              <a:gd name="connsiteX136" fmla="*/ 1976540 w 3606237"/>
              <a:gd name="connsiteY136" fmla="*/ 1205553 h 3986402"/>
              <a:gd name="connsiteX137" fmla="*/ 1926534 w 3606237"/>
              <a:gd name="connsiteY137" fmla="*/ 1238893 h 3986402"/>
              <a:gd name="connsiteX138" fmla="*/ 1874146 w 3606237"/>
              <a:gd name="connsiteY138" fmla="*/ 1262703 h 3986402"/>
              <a:gd name="connsiteX139" fmla="*/ 1871765 w 3606237"/>
              <a:gd name="connsiteY139" fmla="*/ 1307947 h 3986402"/>
              <a:gd name="connsiteX140" fmla="*/ 1828902 w 3606237"/>
              <a:gd name="connsiteY140" fmla="*/ 1357953 h 3986402"/>
              <a:gd name="connsiteX141" fmla="*/ 1786040 w 3606237"/>
              <a:gd name="connsiteY141" fmla="*/ 1341285 h 3986402"/>
              <a:gd name="connsiteX142" fmla="*/ 1731271 w 3606237"/>
              <a:gd name="connsiteY142" fmla="*/ 1341285 h 3986402"/>
              <a:gd name="connsiteX143" fmla="*/ 1712221 w 3606237"/>
              <a:gd name="connsiteY143" fmla="*/ 1326997 h 3986402"/>
              <a:gd name="connsiteX144" fmla="*/ 1678883 w 3606237"/>
              <a:gd name="connsiteY144" fmla="*/ 1331760 h 3986402"/>
              <a:gd name="connsiteX145" fmla="*/ 1676502 w 3606237"/>
              <a:gd name="connsiteY145" fmla="*/ 1348428 h 3986402"/>
              <a:gd name="connsiteX146" fmla="*/ 1690790 w 3606237"/>
              <a:gd name="connsiteY146" fmla="*/ 1391291 h 3986402"/>
              <a:gd name="connsiteX147" fmla="*/ 1636021 w 3606237"/>
              <a:gd name="connsiteY147" fmla="*/ 1360335 h 3986402"/>
              <a:gd name="connsiteX148" fmla="*/ 1616971 w 3606237"/>
              <a:gd name="connsiteY148" fmla="*/ 1369860 h 3986402"/>
              <a:gd name="connsiteX149" fmla="*/ 1583633 w 3606237"/>
              <a:gd name="connsiteY149" fmla="*/ 1357953 h 3986402"/>
              <a:gd name="connsiteX150" fmla="*/ 1550296 w 3606237"/>
              <a:gd name="connsiteY150" fmla="*/ 1365097 h 3986402"/>
              <a:gd name="connsiteX151" fmla="*/ 1521721 w 3606237"/>
              <a:gd name="connsiteY151" fmla="*/ 1346047 h 3986402"/>
              <a:gd name="connsiteX152" fmla="*/ 1495527 w 3606237"/>
              <a:gd name="connsiteY152" fmla="*/ 1310328 h 3986402"/>
              <a:gd name="connsiteX153" fmla="*/ 1457427 w 3606237"/>
              <a:gd name="connsiteY153" fmla="*/ 1336522 h 3986402"/>
              <a:gd name="connsiteX154" fmla="*/ 1402658 w 3606237"/>
              <a:gd name="connsiteY154" fmla="*/ 1315091 h 3986402"/>
              <a:gd name="connsiteX155" fmla="*/ 1376465 w 3606237"/>
              <a:gd name="connsiteY155" fmla="*/ 1303185 h 3986402"/>
              <a:gd name="connsiteX156" fmla="*/ 1347890 w 3606237"/>
              <a:gd name="connsiteY156" fmla="*/ 1276992 h 3986402"/>
              <a:gd name="connsiteX157" fmla="*/ 1312171 w 3606237"/>
              <a:gd name="connsiteY157" fmla="*/ 1310328 h 3986402"/>
              <a:gd name="connsiteX158" fmla="*/ 1281215 w 3606237"/>
              <a:gd name="connsiteY158" fmla="*/ 1303185 h 3986402"/>
              <a:gd name="connsiteX159" fmla="*/ 1231208 w 3606237"/>
              <a:gd name="connsiteY159" fmla="*/ 1312710 h 3986402"/>
              <a:gd name="connsiteX160" fmla="*/ 1190727 w 3606237"/>
              <a:gd name="connsiteY160" fmla="*/ 1300803 h 3986402"/>
              <a:gd name="connsiteX161" fmla="*/ 1159771 w 3606237"/>
              <a:gd name="connsiteY161" fmla="*/ 1269847 h 3986402"/>
              <a:gd name="connsiteX162" fmla="*/ 1038327 w 3606237"/>
              <a:gd name="connsiteY162" fmla="*/ 1276991 h 3986402"/>
              <a:gd name="connsiteX163" fmla="*/ 985940 w 3606237"/>
              <a:gd name="connsiteY163" fmla="*/ 1257941 h 3986402"/>
              <a:gd name="connsiteX164" fmla="*/ 924027 w 3606237"/>
              <a:gd name="connsiteY164" fmla="*/ 1284135 h 3986402"/>
              <a:gd name="connsiteX165" fmla="*/ 871640 w 3606237"/>
              <a:gd name="connsiteY165" fmla="*/ 1269847 h 3986402"/>
              <a:gd name="connsiteX166" fmla="*/ 816871 w 3606237"/>
              <a:gd name="connsiteY166" fmla="*/ 1274610 h 3986402"/>
              <a:gd name="connsiteX167" fmla="*/ 804965 w 3606237"/>
              <a:gd name="connsiteY167" fmla="*/ 1296041 h 3986402"/>
              <a:gd name="connsiteX168" fmla="*/ 788296 w 3606237"/>
              <a:gd name="connsiteY168" fmla="*/ 1305566 h 3986402"/>
              <a:gd name="connsiteX169" fmla="*/ 771627 w 3606237"/>
              <a:gd name="connsiteY169" fmla="*/ 1291278 h 3986402"/>
              <a:gd name="connsiteX170" fmla="*/ 781152 w 3606237"/>
              <a:gd name="connsiteY170" fmla="*/ 1276991 h 3986402"/>
              <a:gd name="connsiteX171" fmla="*/ 754958 w 3606237"/>
              <a:gd name="connsiteY171" fmla="*/ 1241272 h 3986402"/>
              <a:gd name="connsiteX172" fmla="*/ 783533 w 3606237"/>
              <a:gd name="connsiteY172" fmla="*/ 1210316 h 3986402"/>
              <a:gd name="connsiteX173" fmla="*/ 747815 w 3606237"/>
              <a:gd name="connsiteY173" fmla="*/ 1212697 h 3986402"/>
              <a:gd name="connsiteX174" fmla="*/ 726383 w 3606237"/>
              <a:gd name="connsiteY174" fmla="*/ 1250797 h 3986402"/>
              <a:gd name="connsiteX175" fmla="*/ 728765 w 3606237"/>
              <a:gd name="connsiteY175" fmla="*/ 1296041 h 3986402"/>
              <a:gd name="connsiteX176" fmla="*/ 709715 w 3606237"/>
              <a:gd name="connsiteY176" fmla="*/ 1300803 h 3986402"/>
              <a:gd name="connsiteX177" fmla="*/ 688283 w 3606237"/>
              <a:gd name="connsiteY177" fmla="*/ 1272228 h 3986402"/>
              <a:gd name="connsiteX178" fmla="*/ 671615 w 3606237"/>
              <a:gd name="connsiteY178" fmla="*/ 1322235 h 3986402"/>
              <a:gd name="connsiteX179" fmla="*/ 643040 w 3606237"/>
              <a:gd name="connsiteY179" fmla="*/ 1322235 h 3986402"/>
              <a:gd name="connsiteX180" fmla="*/ 635896 w 3606237"/>
              <a:gd name="connsiteY180" fmla="*/ 1288897 h 3986402"/>
              <a:gd name="connsiteX181" fmla="*/ 614465 w 3606237"/>
              <a:gd name="connsiteY181" fmla="*/ 1303185 h 3986402"/>
              <a:gd name="connsiteX182" fmla="*/ 602558 w 3606237"/>
              <a:gd name="connsiteY182" fmla="*/ 1336522 h 3986402"/>
              <a:gd name="connsiteX183" fmla="*/ 562077 w 3606237"/>
              <a:gd name="connsiteY183" fmla="*/ 1334141 h 3986402"/>
              <a:gd name="connsiteX184" fmla="*/ 552552 w 3606237"/>
              <a:gd name="connsiteY184" fmla="*/ 1348428 h 3986402"/>
              <a:gd name="connsiteX185" fmla="*/ 543027 w 3606237"/>
              <a:gd name="connsiteY185" fmla="*/ 1398435 h 3986402"/>
              <a:gd name="connsiteX186" fmla="*/ 516833 w 3606237"/>
              <a:gd name="connsiteY186" fmla="*/ 1467491 h 3986402"/>
              <a:gd name="connsiteX187" fmla="*/ 478733 w 3606237"/>
              <a:gd name="connsiteY187" fmla="*/ 1481778 h 3986402"/>
              <a:gd name="connsiteX188" fmla="*/ 457302 w 3606237"/>
              <a:gd name="connsiteY188" fmla="*/ 1505591 h 3986402"/>
              <a:gd name="connsiteX189" fmla="*/ 443015 w 3606237"/>
              <a:gd name="connsiteY189" fmla="*/ 1517497 h 3986402"/>
              <a:gd name="connsiteX190" fmla="*/ 407296 w 3606237"/>
              <a:gd name="connsiteY190" fmla="*/ 1498447 h 3986402"/>
              <a:gd name="connsiteX191" fmla="*/ 388247 w 3606237"/>
              <a:gd name="connsiteY191" fmla="*/ 1505593 h 3986402"/>
              <a:gd name="connsiteX192" fmla="*/ 362052 w 3606237"/>
              <a:gd name="connsiteY192" fmla="*/ 1527022 h 3986402"/>
              <a:gd name="connsiteX193" fmla="*/ 359671 w 3606237"/>
              <a:gd name="connsiteY193" fmla="*/ 1546072 h 3986402"/>
              <a:gd name="connsiteX194" fmla="*/ 378721 w 3606237"/>
              <a:gd name="connsiteY194" fmla="*/ 1600841 h 3986402"/>
              <a:gd name="connsiteX195" fmla="*/ 381102 w 3606237"/>
              <a:gd name="connsiteY195" fmla="*/ 1622272 h 3986402"/>
              <a:gd name="connsiteX196" fmla="*/ 350146 w 3606237"/>
              <a:gd name="connsiteY196" fmla="*/ 1631797 h 3986402"/>
              <a:gd name="connsiteX197" fmla="*/ 352527 w 3606237"/>
              <a:gd name="connsiteY197" fmla="*/ 1643703 h 3986402"/>
              <a:gd name="connsiteX198" fmla="*/ 385865 w 3606237"/>
              <a:gd name="connsiteY198" fmla="*/ 1655610 h 3986402"/>
              <a:gd name="connsiteX199" fmla="*/ 390628 w 3606237"/>
              <a:gd name="connsiteY199" fmla="*/ 1670375 h 3986402"/>
              <a:gd name="connsiteX200" fmla="*/ 369196 w 3606237"/>
              <a:gd name="connsiteY200" fmla="*/ 1672278 h 3986402"/>
              <a:gd name="connsiteX201" fmla="*/ 326333 w 3606237"/>
              <a:gd name="connsiteY201" fmla="*/ 1722285 h 3986402"/>
              <a:gd name="connsiteX202" fmla="*/ 362052 w 3606237"/>
              <a:gd name="connsiteY202" fmla="*/ 1838966 h 3986402"/>
              <a:gd name="connsiteX203" fmla="*/ 393008 w 3606237"/>
              <a:gd name="connsiteY203" fmla="*/ 1888972 h 3986402"/>
              <a:gd name="connsiteX204" fmla="*/ 378721 w 3606237"/>
              <a:gd name="connsiteY204" fmla="*/ 1981841 h 3986402"/>
              <a:gd name="connsiteX205" fmla="*/ 381102 w 3606237"/>
              <a:gd name="connsiteY205" fmla="*/ 2289022 h 3986402"/>
              <a:gd name="connsiteX206" fmla="*/ 383483 w 3606237"/>
              <a:gd name="connsiteY206" fmla="*/ 2408087 h 3986402"/>
              <a:gd name="connsiteX207" fmla="*/ 416821 w 3606237"/>
              <a:gd name="connsiteY207" fmla="*/ 2503334 h 3986402"/>
              <a:gd name="connsiteX208" fmla="*/ 421583 w 3606237"/>
              <a:gd name="connsiteY208" fmla="*/ 2553341 h 3986402"/>
              <a:gd name="connsiteX209" fmla="*/ 450158 w 3606237"/>
              <a:gd name="connsiteY209" fmla="*/ 2603347 h 3986402"/>
              <a:gd name="connsiteX210" fmla="*/ 459684 w 3606237"/>
              <a:gd name="connsiteY210" fmla="*/ 2698599 h 3986402"/>
              <a:gd name="connsiteX211" fmla="*/ 352529 w 3606237"/>
              <a:gd name="connsiteY211" fmla="*/ 2927199 h 3986402"/>
              <a:gd name="connsiteX212" fmla="*/ 292996 w 3606237"/>
              <a:gd name="connsiteY212" fmla="*/ 2984347 h 3986402"/>
              <a:gd name="connsiteX213" fmla="*/ 185841 w 3606237"/>
              <a:gd name="connsiteY213" fmla="*/ 3027211 h 3986402"/>
              <a:gd name="connsiteX214" fmla="*/ 154885 w 3606237"/>
              <a:gd name="connsiteY214" fmla="*/ 3053405 h 3986402"/>
              <a:gd name="connsiteX215" fmla="*/ 116785 w 3606237"/>
              <a:gd name="connsiteY215" fmla="*/ 3084362 h 3986402"/>
              <a:gd name="connsiteX216" fmla="*/ 28678 w 3606237"/>
              <a:gd name="connsiteY216" fmla="*/ 3229618 h 3986402"/>
              <a:gd name="connsiteX217" fmla="*/ 103 w 3606237"/>
              <a:gd name="connsiteY217" fmla="*/ 3322487 h 3986402"/>
              <a:gd name="connsiteX218" fmla="*/ 31060 w 3606237"/>
              <a:gd name="connsiteY218" fmla="*/ 3341537 h 3986402"/>
              <a:gd name="connsiteX219" fmla="*/ 138217 w 3606237"/>
              <a:gd name="connsiteY219" fmla="*/ 3334393 h 3986402"/>
              <a:gd name="connsiteX220" fmla="*/ 204891 w 3606237"/>
              <a:gd name="connsiteY220" fmla="*/ 3353443 h 3986402"/>
              <a:gd name="connsiteX221" fmla="*/ 285853 w 3606237"/>
              <a:gd name="connsiteY221" fmla="*/ 3360587 h 3986402"/>
              <a:gd name="connsiteX222" fmla="*/ 316810 w 3606237"/>
              <a:gd name="connsiteY222" fmla="*/ 3360587 h 3986402"/>
              <a:gd name="connsiteX223" fmla="*/ 326335 w 3606237"/>
              <a:gd name="connsiteY223" fmla="*/ 3396305 h 3986402"/>
              <a:gd name="connsiteX224" fmla="*/ 345384 w 3606237"/>
              <a:gd name="connsiteY224" fmla="*/ 3484412 h 3986402"/>
              <a:gd name="connsiteX225" fmla="*/ 338241 w 3606237"/>
              <a:gd name="connsiteY225" fmla="*/ 3534418 h 3986402"/>
              <a:gd name="connsiteX226" fmla="*/ 331097 w 3606237"/>
              <a:gd name="connsiteY226" fmla="*/ 3558230 h 3986402"/>
              <a:gd name="connsiteX227" fmla="*/ 333479 w 3606237"/>
              <a:gd name="connsiteY227" fmla="*/ 3598712 h 3986402"/>
              <a:gd name="connsiteX228" fmla="*/ 541124 w 3606237"/>
              <a:gd name="connsiteY228" fmla="*/ 3900654 h 3986402"/>
              <a:gd name="connsiteX0" fmla="*/ 556364 w 3606237"/>
              <a:gd name="connsiteY0" fmla="*/ 3904464 h 3986402"/>
              <a:gd name="connsiteX1" fmla="*/ 666854 w 3606237"/>
              <a:gd name="connsiteY1" fmla="*/ 3934944 h 3986402"/>
              <a:gd name="connsiteX2" fmla="*/ 697334 w 3606237"/>
              <a:gd name="connsiteY2" fmla="*/ 3919704 h 3986402"/>
              <a:gd name="connsiteX3" fmla="*/ 758294 w 3606237"/>
              <a:gd name="connsiteY3" fmla="*/ 3862554 h 3986402"/>
              <a:gd name="connsiteX4" fmla="*/ 788774 w 3606237"/>
              <a:gd name="connsiteY4" fmla="*/ 3851124 h 3986402"/>
              <a:gd name="connsiteX5" fmla="*/ 819254 w 3606237"/>
              <a:gd name="connsiteY5" fmla="*/ 3973044 h 3986402"/>
              <a:gd name="connsiteX6" fmla="*/ 899264 w 3606237"/>
              <a:gd name="connsiteY6" fmla="*/ 3980664 h 3986402"/>
              <a:gd name="connsiteX7" fmla="*/ 944984 w 3606237"/>
              <a:gd name="connsiteY7" fmla="*/ 3950184 h 3986402"/>
              <a:gd name="connsiteX8" fmla="*/ 979274 w 3606237"/>
              <a:gd name="connsiteY8" fmla="*/ 3938754 h 3986402"/>
              <a:gd name="connsiteX9" fmla="*/ 1036424 w 3606237"/>
              <a:gd name="connsiteY9" fmla="*/ 3953994 h 3986402"/>
              <a:gd name="connsiteX10" fmla="*/ 1070714 w 3606237"/>
              <a:gd name="connsiteY10" fmla="*/ 3919704 h 3986402"/>
              <a:gd name="connsiteX11" fmla="*/ 1101194 w 3606237"/>
              <a:gd name="connsiteY11" fmla="*/ 3858744 h 3986402"/>
              <a:gd name="connsiteX12" fmla="*/ 1112624 w 3606237"/>
              <a:gd name="connsiteY12" fmla="*/ 3832074 h 3986402"/>
              <a:gd name="connsiteX13" fmla="*/ 1127864 w 3606237"/>
              <a:gd name="connsiteY13" fmla="*/ 3767304 h 3986402"/>
              <a:gd name="connsiteX14" fmla="*/ 1177394 w 3606237"/>
              <a:gd name="connsiteY14" fmla="*/ 3698724 h 3986402"/>
              <a:gd name="connsiteX15" fmla="*/ 1230734 w 3606237"/>
              <a:gd name="connsiteY15" fmla="*/ 3683484 h 3986402"/>
              <a:gd name="connsiteX16" fmla="*/ 1261214 w 3606237"/>
              <a:gd name="connsiteY16" fmla="*/ 3679674 h 3986402"/>
              <a:gd name="connsiteX17" fmla="*/ 1306934 w 3606237"/>
              <a:gd name="connsiteY17" fmla="*/ 3687294 h 3986402"/>
              <a:gd name="connsiteX18" fmla="*/ 1390754 w 3606237"/>
              <a:gd name="connsiteY18" fmla="*/ 3694914 h 3986402"/>
              <a:gd name="connsiteX19" fmla="*/ 1413614 w 3606237"/>
              <a:gd name="connsiteY19" fmla="*/ 3702534 h 3986402"/>
              <a:gd name="connsiteX20" fmla="*/ 1451714 w 3606237"/>
              <a:gd name="connsiteY20" fmla="*/ 3683484 h 3986402"/>
              <a:gd name="connsiteX21" fmla="*/ 1501244 w 3606237"/>
              <a:gd name="connsiteY21" fmla="*/ 3668244 h 3986402"/>
              <a:gd name="connsiteX22" fmla="*/ 1550774 w 3606237"/>
              <a:gd name="connsiteY22" fmla="*/ 3664434 h 3986402"/>
              <a:gd name="connsiteX23" fmla="*/ 1585064 w 3606237"/>
              <a:gd name="connsiteY23" fmla="*/ 3656814 h 3986402"/>
              <a:gd name="connsiteX24" fmla="*/ 1634594 w 3606237"/>
              <a:gd name="connsiteY24" fmla="*/ 3614904 h 3986402"/>
              <a:gd name="connsiteX25" fmla="*/ 1668884 w 3606237"/>
              <a:gd name="connsiteY25" fmla="*/ 3569184 h 3986402"/>
              <a:gd name="connsiteX26" fmla="*/ 1661264 w 3606237"/>
              <a:gd name="connsiteY26" fmla="*/ 3534894 h 3986402"/>
              <a:gd name="connsiteX27" fmla="*/ 1767944 w 3606237"/>
              <a:gd name="connsiteY27" fmla="*/ 3458694 h 3986402"/>
              <a:gd name="connsiteX28" fmla="*/ 1836524 w 3606237"/>
              <a:gd name="connsiteY28" fmla="*/ 3424404 h 3986402"/>
              <a:gd name="connsiteX29" fmla="*/ 1912724 w 3606237"/>
              <a:gd name="connsiteY29" fmla="*/ 3401544 h 3986402"/>
              <a:gd name="connsiteX30" fmla="*/ 1958444 w 3606237"/>
              <a:gd name="connsiteY30" fmla="*/ 3363444 h 3986402"/>
              <a:gd name="connsiteX31" fmla="*/ 2042264 w 3606237"/>
              <a:gd name="connsiteY31" fmla="*/ 3336774 h 3986402"/>
              <a:gd name="connsiteX32" fmla="*/ 2099414 w 3606237"/>
              <a:gd name="connsiteY32" fmla="*/ 3329154 h 3986402"/>
              <a:gd name="connsiteX33" fmla="*/ 2118464 w 3606237"/>
              <a:gd name="connsiteY33" fmla="*/ 3317724 h 3986402"/>
              <a:gd name="connsiteX34" fmla="*/ 2118464 w 3606237"/>
              <a:gd name="connsiteY34" fmla="*/ 3291054 h 3986402"/>
              <a:gd name="connsiteX35" fmla="*/ 2156564 w 3606237"/>
              <a:gd name="connsiteY35" fmla="*/ 3264384 h 3986402"/>
              <a:gd name="connsiteX36" fmla="*/ 2236574 w 3606237"/>
              <a:gd name="connsiteY36" fmla="*/ 3260574 h 3986402"/>
              <a:gd name="connsiteX37" fmla="*/ 2274674 w 3606237"/>
              <a:gd name="connsiteY37" fmla="*/ 3241524 h 3986402"/>
              <a:gd name="connsiteX38" fmla="*/ 2259434 w 3606237"/>
              <a:gd name="connsiteY38" fmla="*/ 3195804 h 3986402"/>
              <a:gd name="connsiteX39" fmla="*/ 2270864 w 3606237"/>
              <a:gd name="connsiteY39" fmla="*/ 3153894 h 3986402"/>
              <a:gd name="connsiteX40" fmla="*/ 2236574 w 3606237"/>
              <a:gd name="connsiteY40" fmla="*/ 3104364 h 3986402"/>
              <a:gd name="connsiteX41" fmla="*/ 2240860 w 3606237"/>
              <a:gd name="connsiteY41" fmla="*/ 3048640 h 3986402"/>
              <a:gd name="connsiteX42" fmla="*/ 2221334 w 3606237"/>
              <a:gd name="connsiteY42" fmla="*/ 3043404 h 3986402"/>
              <a:gd name="connsiteX43" fmla="*/ 2221334 w 3606237"/>
              <a:gd name="connsiteY43" fmla="*/ 2990064 h 3986402"/>
              <a:gd name="connsiteX44" fmla="*/ 2259434 w 3606237"/>
              <a:gd name="connsiteY44" fmla="*/ 2917674 h 3986402"/>
              <a:gd name="connsiteX45" fmla="*/ 2293248 w 3606237"/>
              <a:gd name="connsiteY45" fmla="*/ 2924815 h 3986402"/>
              <a:gd name="connsiteX46" fmla="*/ 2343254 w 3606237"/>
              <a:gd name="connsiteY46" fmla="*/ 2902434 h 3986402"/>
              <a:gd name="connsiteX47" fmla="*/ 2354684 w 3606237"/>
              <a:gd name="connsiteY47" fmla="*/ 2879574 h 3986402"/>
              <a:gd name="connsiteX48" fmla="*/ 2320394 w 3606237"/>
              <a:gd name="connsiteY48" fmla="*/ 2875764 h 3986402"/>
              <a:gd name="connsiteX49" fmla="*/ 2305154 w 3606237"/>
              <a:gd name="connsiteY49" fmla="*/ 2845284 h 3986402"/>
              <a:gd name="connsiteX50" fmla="*/ 2282294 w 3606237"/>
              <a:gd name="connsiteY50" fmla="*/ 2833854 h 3986402"/>
              <a:gd name="connsiteX51" fmla="*/ 2343254 w 3606237"/>
              <a:gd name="connsiteY51" fmla="*/ 2803374 h 3986402"/>
              <a:gd name="connsiteX52" fmla="*/ 2373734 w 3606237"/>
              <a:gd name="connsiteY52" fmla="*/ 2791944 h 3986402"/>
              <a:gd name="connsiteX53" fmla="*/ 2404214 w 3606237"/>
              <a:gd name="connsiteY53" fmla="*/ 2791944 h 3986402"/>
              <a:gd name="connsiteX54" fmla="*/ 2415644 w 3606237"/>
              <a:gd name="connsiteY54" fmla="*/ 2807184 h 3986402"/>
              <a:gd name="connsiteX55" fmla="*/ 2434694 w 3606237"/>
              <a:gd name="connsiteY55" fmla="*/ 2772894 h 3986402"/>
              <a:gd name="connsiteX56" fmla="*/ 2411834 w 3606237"/>
              <a:gd name="connsiteY56" fmla="*/ 2730984 h 3986402"/>
              <a:gd name="connsiteX57" fmla="*/ 2405167 w 3606237"/>
              <a:gd name="connsiteY57" fmla="*/ 2648590 h 3986402"/>
              <a:gd name="connsiteX58" fmla="*/ 2392784 w 3606237"/>
              <a:gd name="connsiteY58" fmla="*/ 2609064 h 3986402"/>
              <a:gd name="connsiteX59" fmla="*/ 2366114 w 3606237"/>
              <a:gd name="connsiteY59" fmla="*/ 2532864 h 3986402"/>
              <a:gd name="connsiteX60" fmla="*/ 2350874 w 3606237"/>
              <a:gd name="connsiteY60" fmla="*/ 2475714 h 3986402"/>
              <a:gd name="connsiteX61" fmla="*/ 2320394 w 3606237"/>
              <a:gd name="connsiteY61" fmla="*/ 2414754 h 3986402"/>
              <a:gd name="connsiteX62" fmla="*/ 2301344 w 3606237"/>
              <a:gd name="connsiteY62" fmla="*/ 2369034 h 3986402"/>
              <a:gd name="connsiteX63" fmla="*/ 2295629 w 3606237"/>
              <a:gd name="connsiteY63" fmla="*/ 2329502 h 3986402"/>
              <a:gd name="connsiteX64" fmla="*/ 2308964 w 3606237"/>
              <a:gd name="connsiteY64" fmla="*/ 2281404 h 3986402"/>
              <a:gd name="connsiteX65" fmla="*/ 2312774 w 3606237"/>
              <a:gd name="connsiteY65" fmla="*/ 2269974 h 3986402"/>
              <a:gd name="connsiteX66" fmla="*/ 2297534 w 3606237"/>
              <a:gd name="connsiteY66" fmla="*/ 2254734 h 3986402"/>
              <a:gd name="connsiteX67" fmla="*/ 2286104 w 3606237"/>
              <a:gd name="connsiteY67" fmla="*/ 2203296 h 3986402"/>
              <a:gd name="connsiteX68" fmla="*/ 2293724 w 3606237"/>
              <a:gd name="connsiteY68" fmla="*/ 2167104 h 3986402"/>
              <a:gd name="connsiteX69" fmla="*/ 2293724 w 3606237"/>
              <a:gd name="connsiteY69" fmla="*/ 2144244 h 3986402"/>
              <a:gd name="connsiteX70" fmla="*/ 2331824 w 3606237"/>
              <a:gd name="connsiteY70" fmla="*/ 2090904 h 3986402"/>
              <a:gd name="connsiteX71" fmla="*/ 2308964 w 3606237"/>
              <a:gd name="connsiteY71" fmla="*/ 2064234 h 3986402"/>
              <a:gd name="connsiteX72" fmla="*/ 2267054 w 3606237"/>
              <a:gd name="connsiteY72" fmla="*/ 2060424 h 3986402"/>
              <a:gd name="connsiteX73" fmla="*/ 2240384 w 3606237"/>
              <a:gd name="connsiteY73" fmla="*/ 2056614 h 3986402"/>
              <a:gd name="connsiteX74" fmla="*/ 2171804 w 3606237"/>
              <a:gd name="connsiteY74" fmla="*/ 2052804 h 3986402"/>
              <a:gd name="connsiteX75" fmla="*/ 2137514 w 3606237"/>
              <a:gd name="connsiteY75" fmla="*/ 2018514 h 3986402"/>
              <a:gd name="connsiteX76" fmla="*/ 2183234 w 3606237"/>
              <a:gd name="connsiteY76" fmla="*/ 1968984 h 3986402"/>
              <a:gd name="connsiteX77" fmla="*/ 2244194 w 3606237"/>
              <a:gd name="connsiteY77" fmla="*/ 1953744 h 3986402"/>
              <a:gd name="connsiteX78" fmla="*/ 2305154 w 3606237"/>
              <a:gd name="connsiteY78" fmla="*/ 1957554 h 3986402"/>
              <a:gd name="connsiteX79" fmla="*/ 2354684 w 3606237"/>
              <a:gd name="connsiteY79" fmla="*/ 1919454 h 3986402"/>
              <a:gd name="connsiteX80" fmla="*/ 2396594 w 3606237"/>
              <a:gd name="connsiteY80" fmla="*/ 1919454 h 3986402"/>
              <a:gd name="connsiteX81" fmla="*/ 2438504 w 3606237"/>
              <a:gd name="connsiteY81" fmla="*/ 1911834 h 3986402"/>
              <a:gd name="connsiteX82" fmla="*/ 2545184 w 3606237"/>
              <a:gd name="connsiteY82" fmla="*/ 1877544 h 3986402"/>
              <a:gd name="connsiteX83" fmla="*/ 2617574 w 3606237"/>
              <a:gd name="connsiteY83" fmla="*/ 1854684 h 3986402"/>
              <a:gd name="connsiteX84" fmla="*/ 2674724 w 3606237"/>
              <a:gd name="connsiteY84" fmla="*/ 1831824 h 3986402"/>
              <a:gd name="connsiteX85" fmla="*/ 2731874 w 3606237"/>
              <a:gd name="connsiteY85" fmla="*/ 1812774 h 3986402"/>
              <a:gd name="connsiteX86" fmla="*/ 2750924 w 3606237"/>
              <a:gd name="connsiteY86" fmla="*/ 1858494 h 3986402"/>
              <a:gd name="connsiteX87" fmla="*/ 2752829 w 3606237"/>
              <a:gd name="connsiteY87" fmla="*/ 1893734 h 3986402"/>
              <a:gd name="connsiteX88" fmla="*/ 2785214 w 3606237"/>
              <a:gd name="connsiteY88" fmla="*/ 1900404 h 3986402"/>
              <a:gd name="connsiteX89" fmla="*/ 2846174 w 3606237"/>
              <a:gd name="connsiteY89" fmla="*/ 1885164 h 3986402"/>
              <a:gd name="connsiteX90" fmla="*/ 2884274 w 3606237"/>
              <a:gd name="connsiteY90" fmla="*/ 1869924 h 3986402"/>
              <a:gd name="connsiteX91" fmla="*/ 2914754 w 3606237"/>
              <a:gd name="connsiteY91" fmla="*/ 1877544 h 3986402"/>
              <a:gd name="connsiteX92" fmla="*/ 2964284 w 3606237"/>
              <a:gd name="connsiteY92" fmla="*/ 1911834 h 3986402"/>
              <a:gd name="connsiteX93" fmla="*/ 2998574 w 3606237"/>
              <a:gd name="connsiteY93" fmla="*/ 1892784 h 3986402"/>
              <a:gd name="connsiteX94" fmla="*/ 2998574 w 3606237"/>
              <a:gd name="connsiteY94" fmla="*/ 1866114 h 3986402"/>
              <a:gd name="connsiteX95" fmla="*/ 3013814 w 3606237"/>
              <a:gd name="connsiteY95" fmla="*/ 1828014 h 3986402"/>
              <a:gd name="connsiteX96" fmla="*/ 3010004 w 3606237"/>
              <a:gd name="connsiteY96" fmla="*/ 1767054 h 3986402"/>
              <a:gd name="connsiteX97" fmla="*/ 2952854 w 3606237"/>
              <a:gd name="connsiteY97" fmla="*/ 1751814 h 3986402"/>
              <a:gd name="connsiteX98" fmla="*/ 2910944 w 3606237"/>
              <a:gd name="connsiteY98" fmla="*/ 1748004 h 3986402"/>
              <a:gd name="connsiteX99" fmla="*/ 2907134 w 3606237"/>
              <a:gd name="connsiteY99" fmla="*/ 1706094 h 3986402"/>
              <a:gd name="connsiteX100" fmla="*/ 2929994 w 3606237"/>
              <a:gd name="connsiteY100" fmla="*/ 1626084 h 3986402"/>
              <a:gd name="connsiteX101" fmla="*/ 2960474 w 3606237"/>
              <a:gd name="connsiteY101" fmla="*/ 1580364 h 3986402"/>
              <a:gd name="connsiteX102" fmla="*/ 2979524 w 3606237"/>
              <a:gd name="connsiteY102" fmla="*/ 1527024 h 3986402"/>
              <a:gd name="connsiteX103" fmla="*/ 2990477 w 3606237"/>
              <a:gd name="connsiteY103" fmla="*/ 1466064 h 3986402"/>
              <a:gd name="connsiteX104" fmla="*/ 2990954 w 3606237"/>
              <a:gd name="connsiteY104" fmla="*/ 1427009 h 3986402"/>
              <a:gd name="connsiteX105" fmla="*/ 3029054 w 3606237"/>
              <a:gd name="connsiteY105" fmla="*/ 1382244 h 3986402"/>
              <a:gd name="connsiteX106" fmla="*/ 3029054 w 3606237"/>
              <a:gd name="connsiteY106" fmla="*/ 1340334 h 3986402"/>
              <a:gd name="connsiteX107" fmla="*/ 3048104 w 3606237"/>
              <a:gd name="connsiteY107" fmla="*/ 1275564 h 3986402"/>
              <a:gd name="connsiteX108" fmla="*/ 3067154 w 3606237"/>
              <a:gd name="connsiteY108" fmla="*/ 1214604 h 3986402"/>
              <a:gd name="connsiteX109" fmla="*/ 3074774 w 3606237"/>
              <a:gd name="connsiteY109" fmla="*/ 1168884 h 3986402"/>
              <a:gd name="connsiteX110" fmla="*/ 3109064 w 3606237"/>
              <a:gd name="connsiteY110" fmla="*/ 1119354 h 3986402"/>
              <a:gd name="connsiteX111" fmla="*/ 3112874 w 3606237"/>
              <a:gd name="connsiteY111" fmla="*/ 1085064 h 3986402"/>
              <a:gd name="connsiteX112" fmla="*/ 3128114 w 3606237"/>
              <a:gd name="connsiteY112" fmla="*/ 1054584 h 3986402"/>
              <a:gd name="connsiteX113" fmla="*/ 3128114 w 3606237"/>
              <a:gd name="connsiteY113" fmla="*/ 1016484 h 3986402"/>
              <a:gd name="connsiteX114" fmla="*/ 3135734 w 3606237"/>
              <a:gd name="connsiteY114" fmla="*/ 959334 h 3986402"/>
              <a:gd name="connsiteX115" fmla="*/ 3185264 w 3606237"/>
              <a:gd name="connsiteY115" fmla="*/ 959334 h 3986402"/>
              <a:gd name="connsiteX116" fmla="*/ 3242414 w 3606237"/>
              <a:gd name="connsiteY116" fmla="*/ 1012674 h 3986402"/>
              <a:gd name="connsiteX117" fmla="*/ 3330044 w 3606237"/>
              <a:gd name="connsiteY117" fmla="*/ 1046964 h 3986402"/>
              <a:gd name="connsiteX118" fmla="*/ 3391004 w 3606237"/>
              <a:gd name="connsiteY118" fmla="*/ 1062204 h 3986402"/>
              <a:gd name="connsiteX119" fmla="*/ 3429104 w 3606237"/>
              <a:gd name="connsiteY119" fmla="*/ 1077444 h 3986402"/>
              <a:gd name="connsiteX120" fmla="*/ 3467204 w 3606237"/>
              <a:gd name="connsiteY120" fmla="*/ 1073634 h 3986402"/>
              <a:gd name="connsiteX121" fmla="*/ 3509114 w 3606237"/>
              <a:gd name="connsiteY121" fmla="*/ 1066014 h 3986402"/>
              <a:gd name="connsiteX122" fmla="*/ 3562454 w 3606237"/>
              <a:gd name="connsiteY122" fmla="*/ 1066014 h 3986402"/>
              <a:gd name="connsiteX123" fmla="*/ 3604364 w 3606237"/>
              <a:gd name="connsiteY123" fmla="*/ 1073634 h 3986402"/>
              <a:gd name="connsiteX124" fmla="*/ 3598172 w 3606237"/>
              <a:gd name="connsiteY124" fmla="*/ 636437 h 3986402"/>
              <a:gd name="connsiteX125" fmla="*/ 3598172 w 3606237"/>
              <a:gd name="connsiteY125" fmla="*/ 7787 h 3986402"/>
              <a:gd name="connsiteX126" fmla="*/ 3200503 w 3606237"/>
              <a:gd name="connsiteY126" fmla="*/ 5404 h 3986402"/>
              <a:gd name="connsiteX127" fmla="*/ 2932374 w 3606237"/>
              <a:gd name="connsiteY127" fmla="*/ 167 h 3986402"/>
              <a:gd name="connsiteX128" fmla="*/ 2883004 w 3606237"/>
              <a:gd name="connsiteY128" fmla="*/ 9372 h 3986402"/>
              <a:gd name="connsiteX129" fmla="*/ 2859984 w 3606237"/>
              <a:gd name="connsiteY129" fmla="*/ 48266 h 3986402"/>
              <a:gd name="connsiteX130" fmla="*/ 2812359 w 3606237"/>
              <a:gd name="connsiteY130" fmla="*/ 103035 h 3986402"/>
              <a:gd name="connsiteX131" fmla="*/ 2786166 w 3606237"/>
              <a:gd name="connsiteY131" fmla="*/ 138754 h 3986402"/>
              <a:gd name="connsiteX132" fmla="*/ 2629003 w 3606237"/>
              <a:gd name="connsiteY132" fmla="*/ 510229 h 3986402"/>
              <a:gd name="connsiteX133" fmla="*/ 2398022 w 3606237"/>
              <a:gd name="connsiteY133" fmla="*/ 891229 h 3986402"/>
              <a:gd name="connsiteX134" fmla="*/ 2262291 w 3606237"/>
              <a:gd name="connsiteY134" fmla="*/ 965048 h 3986402"/>
              <a:gd name="connsiteX135" fmla="*/ 2231334 w 3606237"/>
              <a:gd name="connsiteY135" fmla="*/ 1081730 h 3986402"/>
              <a:gd name="connsiteX136" fmla="*/ 2050359 w 3606237"/>
              <a:gd name="connsiteY136" fmla="*/ 1172218 h 3986402"/>
              <a:gd name="connsiteX137" fmla="*/ 1976540 w 3606237"/>
              <a:gd name="connsiteY137" fmla="*/ 1205553 h 3986402"/>
              <a:gd name="connsiteX138" fmla="*/ 1926534 w 3606237"/>
              <a:gd name="connsiteY138" fmla="*/ 1238893 h 3986402"/>
              <a:gd name="connsiteX139" fmla="*/ 1874146 w 3606237"/>
              <a:gd name="connsiteY139" fmla="*/ 1262703 h 3986402"/>
              <a:gd name="connsiteX140" fmla="*/ 1871765 w 3606237"/>
              <a:gd name="connsiteY140" fmla="*/ 1307947 h 3986402"/>
              <a:gd name="connsiteX141" fmla="*/ 1828902 w 3606237"/>
              <a:gd name="connsiteY141" fmla="*/ 1357953 h 3986402"/>
              <a:gd name="connsiteX142" fmla="*/ 1786040 w 3606237"/>
              <a:gd name="connsiteY142" fmla="*/ 1341285 h 3986402"/>
              <a:gd name="connsiteX143" fmla="*/ 1731271 w 3606237"/>
              <a:gd name="connsiteY143" fmla="*/ 1341285 h 3986402"/>
              <a:gd name="connsiteX144" fmla="*/ 1712221 w 3606237"/>
              <a:gd name="connsiteY144" fmla="*/ 1326997 h 3986402"/>
              <a:gd name="connsiteX145" fmla="*/ 1678883 w 3606237"/>
              <a:gd name="connsiteY145" fmla="*/ 1331760 h 3986402"/>
              <a:gd name="connsiteX146" fmla="*/ 1676502 w 3606237"/>
              <a:gd name="connsiteY146" fmla="*/ 1348428 h 3986402"/>
              <a:gd name="connsiteX147" fmla="*/ 1690790 w 3606237"/>
              <a:gd name="connsiteY147" fmla="*/ 1391291 h 3986402"/>
              <a:gd name="connsiteX148" fmla="*/ 1636021 w 3606237"/>
              <a:gd name="connsiteY148" fmla="*/ 1360335 h 3986402"/>
              <a:gd name="connsiteX149" fmla="*/ 1616971 w 3606237"/>
              <a:gd name="connsiteY149" fmla="*/ 1369860 h 3986402"/>
              <a:gd name="connsiteX150" fmla="*/ 1583633 w 3606237"/>
              <a:gd name="connsiteY150" fmla="*/ 1357953 h 3986402"/>
              <a:gd name="connsiteX151" fmla="*/ 1550296 w 3606237"/>
              <a:gd name="connsiteY151" fmla="*/ 1365097 h 3986402"/>
              <a:gd name="connsiteX152" fmla="*/ 1521721 w 3606237"/>
              <a:gd name="connsiteY152" fmla="*/ 1346047 h 3986402"/>
              <a:gd name="connsiteX153" fmla="*/ 1495527 w 3606237"/>
              <a:gd name="connsiteY153" fmla="*/ 1310328 h 3986402"/>
              <a:gd name="connsiteX154" fmla="*/ 1457427 w 3606237"/>
              <a:gd name="connsiteY154" fmla="*/ 1336522 h 3986402"/>
              <a:gd name="connsiteX155" fmla="*/ 1402658 w 3606237"/>
              <a:gd name="connsiteY155" fmla="*/ 1315091 h 3986402"/>
              <a:gd name="connsiteX156" fmla="*/ 1376465 w 3606237"/>
              <a:gd name="connsiteY156" fmla="*/ 1303185 h 3986402"/>
              <a:gd name="connsiteX157" fmla="*/ 1347890 w 3606237"/>
              <a:gd name="connsiteY157" fmla="*/ 1276992 h 3986402"/>
              <a:gd name="connsiteX158" fmla="*/ 1312171 w 3606237"/>
              <a:gd name="connsiteY158" fmla="*/ 1310328 h 3986402"/>
              <a:gd name="connsiteX159" fmla="*/ 1281215 w 3606237"/>
              <a:gd name="connsiteY159" fmla="*/ 1303185 h 3986402"/>
              <a:gd name="connsiteX160" fmla="*/ 1231208 w 3606237"/>
              <a:gd name="connsiteY160" fmla="*/ 1312710 h 3986402"/>
              <a:gd name="connsiteX161" fmla="*/ 1190727 w 3606237"/>
              <a:gd name="connsiteY161" fmla="*/ 1300803 h 3986402"/>
              <a:gd name="connsiteX162" fmla="*/ 1159771 w 3606237"/>
              <a:gd name="connsiteY162" fmla="*/ 1269847 h 3986402"/>
              <a:gd name="connsiteX163" fmla="*/ 1038327 w 3606237"/>
              <a:gd name="connsiteY163" fmla="*/ 1276991 h 3986402"/>
              <a:gd name="connsiteX164" fmla="*/ 985940 w 3606237"/>
              <a:gd name="connsiteY164" fmla="*/ 1257941 h 3986402"/>
              <a:gd name="connsiteX165" fmla="*/ 924027 w 3606237"/>
              <a:gd name="connsiteY165" fmla="*/ 1284135 h 3986402"/>
              <a:gd name="connsiteX166" fmla="*/ 871640 w 3606237"/>
              <a:gd name="connsiteY166" fmla="*/ 1269847 h 3986402"/>
              <a:gd name="connsiteX167" fmla="*/ 816871 w 3606237"/>
              <a:gd name="connsiteY167" fmla="*/ 1274610 h 3986402"/>
              <a:gd name="connsiteX168" fmla="*/ 804965 w 3606237"/>
              <a:gd name="connsiteY168" fmla="*/ 1296041 h 3986402"/>
              <a:gd name="connsiteX169" fmla="*/ 788296 w 3606237"/>
              <a:gd name="connsiteY169" fmla="*/ 1305566 h 3986402"/>
              <a:gd name="connsiteX170" fmla="*/ 771627 w 3606237"/>
              <a:gd name="connsiteY170" fmla="*/ 1291278 h 3986402"/>
              <a:gd name="connsiteX171" fmla="*/ 781152 w 3606237"/>
              <a:gd name="connsiteY171" fmla="*/ 1276991 h 3986402"/>
              <a:gd name="connsiteX172" fmla="*/ 754958 w 3606237"/>
              <a:gd name="connsiteY172" fmla="*/ 1241272 h 3986402"/>
              <a:gd name="connsiteX173" fmla="*/ 783533 w 3606237"/>
              <a:gd name="connsiteY173" fmla="*/ 1210316 h 3986402"/>
              <a:gd name="connsiteX174" fmla="*/ 747815 w 3606237"/>
              <a:gd name="connsiteY174" fmla="*/ 1212697 h 3986402"/>
              <a:gd name="connsiteX175" fmla="*/ 726383 w 3606237"/>
              <a:gd name="connsiteY175" fmla="*/ 1250797 h 3986402"/>
              <a:gd name="connsiteX176" fmla="*/ 728765 w 3606237"/>
              <a:gd name="connsiteY176" fmla="*/ 1296041 h 3986402"/>
              <a:gd name="connsiteX177" fmla="*/ 709715 w 3606237"/>
              <a:gd name="connsiteY177" fmla="*/ 1300803 h 3986402"/>
              <a:gd name="connsiteX178" fmla="*/ 688283 w 3606237"/>
              <a:gd name="connsiteY178" fmla="*/ 1272228 h 3986402"/>
              <a:gd name="connsiteX179" fmla="*/ 671615 w 3606237"/>
              <a:gd name="connsiteY179" fmla="*/ 1322235 h 3986402"/>
              <a:gd name="connsiteX180" fmla="*/ 643040 w 3606237"/>
              <a:gd name="connsiteY180" fmla="*/ 1322235 h 3986402"/>
              <a:gd name="connsiteX181" fmla="*/ 635896 w 3606237"/>
              <a:gd name="connsiteY181" fmla="*/ 1288897 h 3986402"/>
              <a:gd name="connsiteX182" fmla="*/ 614465 w 3606237"/>
              <a:gd name="connsiteY182" fmla="*/ 1303185 h 3986402"/>
              <a:gd name="connsiteX183" fmla="*/ 602558 w 3606237"/>
              <a:gd name="connsiteY183" fmla="*/ 1336522 h 3986402"/>
              <a:gd name="connsiteX184" fmla="*/ 562077 w 3606237"/>
              <a:gd name="connsiteY184" fmla="*/ 1334141 h 3986402"/>
              <a:gd name="connsiteX185" fmla="*/ 552552 w 3606237"/>
              <a:gd name="connsiteY185" fmla="*/ 1348428 h 3986402"/>
              <a:gd name="connsiteX186" fmla="*/ 543027 w 3606237"/>
              <a:gd name="connsiteY186" fmla="*/ 1398435 h 3986402"/>
              <a:gd name="connsiteX187" fmla="*/ 516833 w 3606237"/>
              <a:gd name="connsiteY187" fmla="*/ 1467491 h 3986402"/>
              <a:gd name="connsiteX188" fmla="*/ 478733 w 3606237"/>
              <a:gd name="connsiteY188" fmla="*/ 1481778 h 3986402"/>
              <a:gd name="connsiteX189" fmla="*/ 457302 w 3606237"/>
              <a:gd name="connsiteY189" fmla="*/ 1505591 h 3986402"/>
              <a:gd name="connsiteX190" fmla="*/ 443015 w 3606237"/>
              <a:gd name="connsiteY190" fmla="*/ 1517497 h 3986402"/>
              <a:gd name="connsiteX191" fmla="*/ 407296 w 3606237"/>
              <a:gd name="connsiteY191" fmla="*/ 1498447 h 3986402"/>
              <a:gd name="connsiteX192" fmla="*/ 388247 w 3606237"/>
              <a:gd name="connsiteY192" fmla="*/ 1505593 h 3986402"/>
              <a:gd name="connsiteX193" fmla="*/ 362052 w 3606237"/>
              <a:gd name="connsiteY193" fmla="*/ 1527022 h 3986402"/>
              <a:gd name="connsiteX194" fmla="*/ 359671 w 3606237"/>
              <a:gd name="connsiteY194" fmla="*/ 1546072 h 3986402"/>
              <a:gd name="connsiteX195" fmla="*/ 378721 w 3606237"/>
              <a:gd name="connsiteY195" fmla="*/ 1600841 h 3986402"/>
              <a:gd name="connsiteX196" fmla="*/ 381102 w 3606237"/>
              <a:gd name="connsiteY196" fmla="*/ 1622272 h 3986402"/>
              <a:gd name="connsiteX197" fmla="*/ 350146 w 3606237"/>
              <a:gd name="connsiteY197" fmla="*/ 1631797 h 3986402"/>
              <a:gd name="connsiteX198" fmla="*/ 352527 w 3606237"/>
              <a:gd name="connsiteY198" fmla="*/ 1643703 h 3986402"/>
              <a:gd name="connsiteX199" fmla="*/ 385865 w 3606237"/>
              <a:gd name="connsiteY199" fmla="*/ 1655610 h 3986402"/>
              <a:gd name="connsiteX200" fmla="*/ 390628 w 3606237"/>
              <a:gd name="connsiteY200" fmla="*/ 1670375 h 3986402"/>
              <a:gd name="connsiteX201" fmla="*/ 369196 w 3606237"/>
              <a:gd name="connsiteY201" fmla="*/ 1672278 h 3986402"/>
              <a:gd name="connsiteX202" fmla="*/ 326333 w 3606237"/>
              <a:gd name="connsiteY202" fmla="*/ 1722285 h 3986402"/>
              <a:gd name="connsiteX203" fmla="*/ 362052 w 3606237"/>
              <a:gd name="connsiteY203" fmla="*/ 1838966 h 3986402"/>
              <a:gd name="connsiteX204" fmla="*/ 393008 w 3606237"/>
              <a:gd name="connsiteY204" fmla="*/ 1888972 h 3986402"/>
              <a:gd name="connsiteX205" fmla="*/ 378721 w 3606237"/>
              <a:gd name="connsiteY205" fmla="*/ 1981841 h 3986402"/>
              <a:gd name="connsiteX206" fmla="*/ 381102 w 3606237"/>
              <a:gd name="connsiteY206" fmla="*/ 2289022 h 3986402"/>
              <a:gd name="connsiteX207" fmla="*/ 383483 w 3606237"/>
              <a:gd name="connsiteY207" fmla="*/ 2408087 h 3986402"/>
              <a:gd name="connsiteX208" fmla="*/ 416821 w 3606237"/>
              <a:gd name="connsiteY208" fmla="*/ 2503334 h 3986402"/>
              <a:gd name="connsiteX209" fmla="*/ 421583 w 3606237"/>
              <a:gd name="connsiteY209" fmla="*/ 2553341 h 3986402"/>
              <a:gd name="connsiteX210" fmla="*/ 450158 w 3606237"/>
              <a:gd name="connsiteY210" fmla="*/ 2603347 h 3986402"/>
              <a:gd name="connsiteX211" fmla="*/ 459684 w 3606237"/>
              <a:gd name="connsiteY211" fmla="*/ 2698599 h 3986402"/>
              <a:gd name="connsiteX212" fmla="*/ 352529 w 3606237"/>
              <a:gd name="connsiteY212" fmla="*/ 2927199 h 3986402"/>
              <a:gd name="connsiteX213" fmla="*/ 292996 w 3606237"/>
              <a:gd name="connsiteY213" fmla="*/ 2984347 h 3986402"/>
              <a:gd name="connsiteX214" fmla="*/ 185841 w 3606237"/>
              <a:gd name="connsiteY214" fmla="*/ 3027211 h 3986402"/>
              <a:gd name="connsiteX215" fmla="*/ 154885 w 3606237"/>
              <a:gd name="connsiteY215" fmla="*/ 3053405 h 3986402"/>
              <a:gd name="connsiteX216" fmla="*/ 116785 w 3606237"/>
              <a:gd name="connsiteY216" fmla="*/ 3084362 h 3986402"/>
              <a:gd name="connsiteX217" fmla="*/ 28678 w 3606237"/>
              <a:gd name="connsiteY217" fmla="*/ 3229618 h 3986402"/>
              <a:gd name="connsiteX218" fmla="*/ 103 w 3606237"/>
              <a:gd name="connsiteY218" fmla="*/ 3322487 h 3986402"/>
              <a:gd name="connsiteX219" fmla="*/ 31060 w 3606237"/>
              <a:gd name="connsiteY219" fmla="*/ 3341537 h 3986402"/>
              <a:gd name="connsiteX220" fmla="*/ 138217 w 3606237"/>
              <a:gd name="connsiteY220" fmla="*/ 3334393 h 3986402"/>
              <a:gd name="connsiteX221" fmla="*/ 204891 w 3606237"/>
              <a:gd name="connsiteY221" fmla="*/ 3353443 h 3986402"/>
              <a:gd name="connsiteX222" fmla="*/ 285853 w 3606237"/>
              <a:gd name="connsiteY222" fmla="*/ 3360587 h 3986402"/>
              <a:gd name="connsiteX223" fmla="*/ 316810 w 3606237"/>
              <a:gd name="connsiteY223" fmla="*/ 3360587 h 3986402"/>
              <a:gd name="connsiteX224" fmla="*/ 326335 w 3606237"/>
              <a:gd name="connsiteY224" fmla="*/ 3396305 h 3986402"/>
              <a:gd name="connsiteX225" fmla="*/ 345384 w 3606237"/>
              <a:gd name="connsiteY225" fmla="*/ 3484412 h 3986402"/>
              <a:gd name="connsiteX226" fmla="*/ 338241 w 3606237"/>
              <a:gd name="connsiteY226" fmla="*/ 3534418 h 3986402"/>
              <a:gd name="connsiteX227" fmla="*/ 331097 w 3606237"/>
              <a:gd name="connsiteY227" fmla="*/ 3558230 h 3986402"/>
              <a:gd name="connsiteX228" fmla="*/ 333479 w 3606237"/>
              <a:gd name="connsiteY228" fmla="*/ 3598712 h 3986402"/>
              <a:gd name="connsiteX229" fmla="*/ 541124 w 3606237"/>
              <a:gd name="connsiteY229" fmla="*/ 3900654 h 398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3606237" h="3986402">
                <a:moveTo>
                  <a:pt x="556364" y="3904464"/>
                </a:moveTo>
                <a:cubicBezTo>
                  <a:pt x="599861" y="3918434"/>
                  <a:pt x="643359" y="3932404"/>
                  <a:pt x="666854" y="3934944"/>
                </a:cubicBezTo>
                <a:cubicBezTo>
                  <a:pt x="690349" y="3937484"/>
                  <a:pt x="682094" y="3931769"/>
                  <a:pt x="697334" y="3919704"/>
                </a:cubicBezTo>
                <a:cubicBezTo>
                  <a:pt x="712574" y="3907639"/>
                  <a:pt x="743054" y="3873984"/>
                  <a:pt x="758294" y="3862554"/>
                </a:cubicBezTo>
                <a:cubicBezTo>
                  <a:pt x="773534" y="3851124"/>
                  <a:pt x="778614" y="3832709"/>
                  <a:pt x="788774" y="3851124"/>
                </a:cubicBezTo>
                <a:cubicBezTo>
                  <a:pt x="798934" y="3869539"/>
                  <a:pt x="800839" y="3951454"/>
                  <a:pt x="819254" y="3973044"/>
                </a:cubicBezTo>
                <a:cubicBezTo>
                  <a:pt x="837669" y="3994634"/>
                  <a:pt x="878309" y="3984474"/>
                  <a:pt x="899264" y="3980664"/>
                </a:cubicBezTo>
                <a:cubicBezTo>
                  <a:pt x="920219" y="3976854"/>
                  <a:pt x="931649" y="3957169"/>
                  <a:pt x="944984" y="3950184"/>
                </a:cubicBezTo>
                <a:cubicBezTo>
                  <a:pt x="958319" y="3943199"/>
                  <a:pt x="964034" y="3938119"/>
                  <a:pt x="979274" y="3938754"/>
                </a:cubicBezTo>
                <a:cubicBezTo>
                  <a:pt x="994514" y="3939389"/>
                  <a:pt x="1021184" y="3957169"/>
                  <a:pt x="1036424" y="3953994"/>
                </a:cubicBezTo>
                <a:cubicBezTo>
                  <a:pt x="1051664" y="3950819"/>
                  <a:pt x="1059919" y="3935579"/>
                  <a:pt x="1070714" y="3919704"/>
                </a:cubicBezTo>
                <a:cubicBezTo>
                  <a:pt x="1081509" y="3903829"/>
                  <a:pt x="1094209" y="3873349"/>
                  <a:pt x="1101194" y="3858744"/>
                </a:cubicBezTo>
                <a:cubicBezTo>
                  <a:pt x="1108179" y="3844139"/>
                  <a:pt x="1108179" y="3847314"/>
                  <a:pt x="1112624" y="3832074"/>
                </a:cubicBezTo>
                <a:cubicBezTo>
                  <a:pt x="1117069" y="3816834"/>
                  <a:pt x="1117069" y="3789529"/>
                  <a:pt x="1127864" y="3767304"/>
                </a:cubicBezTo>
                <a:cubicBezTo>
                  <a:pt x="1138659" y="3745079"/>
                  <a:pt x="1160249" y="3712694"/>
                  <a:pt x="1177394" y="3698724"/>
                </a:cubicBezTo>
                <a:cubicBezTo>
                  <a:pt x="1194539" y="3684754"/>
                  <a:pt x="1216764" y="3686659"/>
                  <a:pt x="1230734" y="3683484"/>
                </a:cubicBezTo>
                <a:cubicBezTo>
                  <a:pt x="1244704" y="3680309"/>
                  <a:pt x="1248514" y="3679039"/>
                  <a:pt x="1261214" y="3679674"/>
                </a:cubicBezTo>
                <a:cubicBezTo>
                  <a:pt x="1273914" y="3680309"/>
                  <a:pt x="1285344" y="3684754"/>
                  <a:pt x="1306934" y="3687294"/>
                </a:cubicBezTo>
                <a:cubicBezTo>
                  <a:pt x="1328524" y="3689834"/>
                  <a:pt x="1372974" y="3692374"/>
                  <a:pt x="1390754" y="3694914"/>
                </a:cubicBezTo>
                <a:cubicBezTo>
                  <a:pt x="1408534" y="3697454"/>
                  <a:pt x="1403454" y="3704439"/>
                  <a:pt x="1413614" y="3702534"/>
                </a:cubicBezTo>
                <a:cubicBezTo>
                  <a:pt x="1423774" y="3700629"/>
                  <a:pt x="1437109" y="3689199"/>
                  <a:pt x="1451714" y="3683484"/>
                </a:cubicBezTo>
                <a:cubicBezTo>
                  <a:pt x="1466319" y="3677769"/>
                  <a:pt x="1484734" y="3671419"/>
                  <a:pt x="1501244" y="3668244"/>
                </a:cubicBezTo>
                <a:cubicBezTo>
                  <a:pt x="1517754" y="3665069"/>
                  <a:pt x="1536804" y="3666339"/>
                  <a:pt x="1550774" y="3664434"/>
                </a:cubicBezTo>
                <a:cubicBezTo>
                  <a:pt x="1564744" y="3662529"/>
                  <a:pt x="1571094" y="3665069"/>
                  <a:pt x="1585064" y="3656814"/>
                </a:cubicBezTo>
                <a:cubicBezTo>
                  <a:pt x="1599034" y="3648559"/>
                  <a:pt x="1620624" y="3629509"/>
                  <a:pt x="1634594" y="3614904"/>
                </a:cubicBezTo>
                <a:cubicBezTo>
                  <a:pt x="1648564" y="3600299"/>
                  <a:pt x="1664439" y="3582519"/>
                  <a:pt x="1668884" y="3569184"/>
                </a:cubicBezTo>
                <a:cubicBezTo>
                  <a:pt x="1673329" y="3555849"/>
                  <a:pt x="1644754" y="3553309"/>
                  <a:pt x="1661264" y="3534894"/>
                </a:cubicBezTo>
                <a:cubicBezTo>
                  <a:pt x="1677774" y="3516479"/>
                  <a:pt x="1738734" y="3477109"/>
                  <a:pt x="1767944" y="3458694"/>
                </a:cubicBezTo>
                <a:cubicBezTo>
                  <a:pt x="1797154" y="3440279"/>
                  <a:pt x="1812394" y="3433929"/>
                  <a:pt x="1836524" y="3424404"/>
                </a:cubicBezTo>
                <a:cubicBezTo>
                  <a:pt x="1860654" y="3414879"/>
                  <a:pt x="1892404" y="3411704"/>
                  <a:pt x="1912724" y="3401544"/>
                </a:cubicBezTo>
                <a:cubicBezTo>
                  <a:pt x="1933044" y="3391384"/>
                  <a:pt x="1936854" y="3374239"/>
                  <a:pt x="1958444" y="3363444"/>
                </a:cubicBezTo>
                <a:cubicBezTo>
                  <a:pt x="1980034" y="3352649"/>
                  <a:pt x="2018769" y="3342489"/>
                  <a:pt x="2042264" y="3336774"/>
                </a:cubicBezTo>
                <a:cubicBezTo>
                  <a:pt x="2065759" y="3331059"/>
                  <a:pt x="2086714" y="3332329"/>
                  <a:pt x="2099414" y="3329154"/>
                </a:cubicBezTo>
                <a:cubicBezTo>
                  <a:pt x="2112114" y="3325979"/>
                  <a:pt x="2115289" y="3324074"/>
                  <a:pt x="2118464" y="3317724"/>
                </a:cubicBezTo>
                <a:cubicBezTo>
                  <a:pt x="2121639" y="3311374"/>
                  <a:pt x="2112114" y="3299944"/>
                  <a:pt x="2118464" y="3291054"/>
                </a:cubicBezTo>
                <a:cubicBezTo>
                  <a:pt x="2124814" y="3282164"/>
                  <a:pt x="2136879" y="3269464"/>
                  <a:pt x="2156564" y="3264384"/>
                </a:cubicBezTo>
                <a:cubicBezTo>
                  <a:pt x="2176249" y="3259304"/>
                  <a:pt x="2216889" y="3264384"/>
                  <a:pt x="2236574" y="3260574"/>
                </a:cubicBezTo>
                <a:cubicBezTo>
                  <a:pt x="2256259" y="3256764"/>
                  <a:pt x="2270864" y="3252319"/>
                  <a:pt x="2274674" y="3241524"/>
                </a:cubicBezTo>
                <a:cubicBezTo>
                  <a:pt x="2278484" y="3230729"/>
                  <a:pt x="2260069" y="3210409"/>
                  <a:pt x="2259434" y="3195804"/>
                </a:cubicBezTo>
                <a:cubicBezTo>
                  <a:pt x="2258799" y="3181199"/>
                  <a:pt x="2274674" y="3169134"/>
                  <a:pt x="2270864" y="3153894"/>
                </a:cubicBezTo>
                <a:cubicBezTo>
                  <a:pt x="2267054" y="3138654"/>
                  <a:pt x="2241575" y="3121906"/>
                  <a:pt x="2236574" y="3104364"/>
                </a:cubicBezTo>
                <a:cubicBezTo>
                  <a:pt x="2231573" y="3086822"/>
                  <a:pt x="2243400" y="3058800"/>
                  <a:pt x="2240860" y="3048640"/>
                </a:cubicBezTo>
                <a:cubicBezTo>
                  <a:pt x="2238320" y="3038480"/>
                  <a:pt x="2224588" y="3053167"/>
                  <a:pt x="2221334" y="3043404"/>
                </a:cubicBezTo>
                <a:cubicBezTo>
                  <a:pt x="2218080" y="3033641"/>
                  <a:pt x="2214984" y="3011019"/>
                  <a:pt x="2221334" y="2990064"/>
                </a:cubicBezTo>
                <a:cubicBezTo>
                  <a:pt x="2227684" y="2969109"/>
                  <a:pt x="2247448" y="2928549"/>
                  <a:pt x="2259434" y="2917674"/>
                </a:cubicBezTo>
                <a:cubicBezTo>
                  <a:pt x="2271420" y="2906799"/>
                  <a:pt x="2279278" y="2927355"/>
                  <a:pt x="2293248" y="2924815"/>
                </a:cubicBezTo>
                <a:cubicBezTo>
                  <a:pt x="2307218" y="2922275"/>
                  <a:pt x="2333015" y="2909974"/>
                  <a:pt x="2343254" y="2902434"/>
                </a:cubicBezTo>
                <a:cubicBezTo>
                  <a:pt x="2353493" y="2894894"/>
                  <a:pt x="2358494" y="2884019"/>
                  <a:pt x="2354684" y="2879574"/>
                </a:cubicBezTo>
                <a:cubicBezTo>
                  <a:pt x="2350874" y="2875129"/>
                  <a:pt x="2328649" y="2881479"/>
                  <a:pt x="2320394" y="2875764"/>
                </a:cubicBezTo>
                <a:cubicBezTo>
                  <a:pt x="2312139" y="2870049"/>
                  <a:pt x="2311504" y="2852269"/>
                  <a:pt x="2305154" y="2845284"/>
                </a:cubicBezTo>
                <a:cubicBezTo>
                  <a:pt x="2298804" y="2838299"/>
                  <a:pt x="2275944" y="2840839"/>
                  <a:pt x="2282294" y="2833854"/>
                </a:cubicBezTo>
                <a:cubicBezTo>
                  <a:pt x="2288644" y="2826869"/>
                  <a:pt x="2328014" y="2810359"/>
                  <a:pt x="2343254" y="2803374"/>
                </a:cubicBezTo>
                <a:cubicBezTo>
                  <a:pt x="2358494" y="2796389"/>
                  <a:pt x="2363574" y="2793849"/>
                  <a:pt x="2373734" y="2791944"/>
                </a:cubicBezTo>
                <a:cubicBezTo>
                  <a:pt x="2383894" y="2790039"/>
                  <a:pt x="2397229" y="2789404"/>
                  <a:pt x="2404214" y="2791944"/>
                </a:cubicBezTo>
                <a:cubicBezTo>
                  <a:pt x="2411199" y="2794484"/>
                  <a:pt x="2410564" y="2810359"/>
                  <a:pt x="2415644" y="2807184"/>
                </a:cubicBezTo>
                <a:cubicBezTo>
                  <a:pt x="2420724" y="2804009"/>
                  <a:pt x="2435329" y="2785594"/>
                  <a:pt x="2434694" y="2772894"/>
                </a:cubicBezTo>
                <a:cubicBezTo>
                  <a:pt x="2434059" y="2760194"/>
                  <a:pt x="2416755" y="2751701"/>
                  <a:pt x="2411834" y="2730984"/>
                </a:cubicBezTo>
                <a:cubicBezTo>
                  <a:pt x="2406913" y="2710267"/>
                  <a:pt x="2408342" y="2668910"/>
                  <a:pt x="2405167" y="2648590"/>
                </a:cubicBezTo>
                <a:cubicBezTo>
                  <a:pt x="2401992" y="2628270"/>
                  <a:pt x="2399293" y="2628352"/>
                  <a:pt x="2392784" y="2609064"/>
                </a:cubicBezTo>
                <a:cubicBezTo>
                  <a:pt x="2386275" y="2589776"/>
                  <a:pt x="2373099" y="2555089"/>
                  <a:pt x="2366114" y="2532864"/>
                </a:cubicBezTo>
                <a:cubicBezTo>
                  <a:pt x="2359129" y="2510639"/>
                  <a:pt x="2358494" y="2495399"/>
                  <a:pt x="2350874" y="2475714"/>
                </a:cubicBezTo>
                <a:cubicBezTo>
                  <a:pt x="2343254" y="2456029"/>
                  <a:pt x="2328649" y="2432534"/>
                  <a:pt x="2320394" y="2414754"/>
                </a:cubicBezTo>
                <a:cubicBezTo>
                  <a:pt x="2312139" y="2396974"/>
                  <a:pt x="2305471" y="2383243"/>
                  <a:pt x="2301344" y="2369034"/>
                </a:cubicBezTo>
                <a:cubicBezTo>
                  <a:pt x="2297217" y="2354825"/>
                  <a:pt x="2294359" y="2344107"/>
                  <a:pt x="2295629" y="2329502"/>
                </a:cubicBezTo>
                <a:cubicBezTo>
                  <a:pt x="2296899" y="2314897"/>
                  <a:pt x="2306107" y="2291325"/>
                  <a:pt x="2308964" y="2281404"/>
                </a:cubicBezTo>
                <a:cubicBezTo>
                  <a:pt x="2311821" y="2271483"/>
                  <a:pt x="2314679" y="2274419"/>
                  <a:pt x="2312774" y="2269974"/>
                </a:cubicBezTo>
                <a:cubicBezTo>
                  <a:pt x="2310869" y="2265529"/>
                  <a:pt x="2301979" y="2265847"/>
                  <a:pt x="2297534" y="2254734"/>
                </a:cubicBezTo>
                <a:cubicBezTo>
                  <a:pt x="2293089" y="2243621"/>
                  <a:pt x="2286739" y="2217901"/>
                  <a:pt x="2286104" y="2203296"/>
                </a:cubicBezTo>
                <a:cubicBezTo>
                  <a:pt x="2285469" y="2188691"/>
                  <a:pt x="2292454" y="2176946"/>
                  <a:pt x="2293724" y="2167104"/>
                </a:cubicBezTo>
                <a:cubicBezTo>
                  <a:pt x="2294994" y="2157262"/>
                  <a:pt x="2287374" y="2156944"/>
                  <a:pt x="2293724" y="2144244"/>
                </a:cubicBezTo>
                <a:cubicBezTo>
                  <a:pt x="2300074" y="2131544"/>
                  <a:pt x="2329284" y="2104239"/>
                  <a:pt x="2331824" y="2090904"/>
                </a:cubicBezTo>
                <a:cubicBezTo>
                  <a:pt x="2334364" y="2077569"/>
                  <a:pt x="2319759" y="2069314"/>
                  <a:pt x="2308964" y="2064234"/>
                </a:cubicBezTo>
                <a:cubicBezTo>
                  <a:pt x="2298169" y="2059154"/>
                  <a:pt x="2278484" y="2061694"/>
                  <a:pt x="2267054" y="2060424"/>
                </a:cubicBezTo>
                <a:cubicBezTo>
                  <a:pt x="2255624" y="2059154"/>
                  <a:pt x="2256259" y="2057884"/>
                  <a:pt x="2240384" y="2056614"/>
                </a:cubicBezTo>
                <a:cubicBezTo>
                  <a:pt x="2224509" y="2055344"/>
                  <a:pt x="2188949" y="2059154"/>
                  <a:pt x="2171804" y="2052804"/>
                </a:cubicBezTo>
                <a:cubicBezTo>
                  <a:pt x="2154659" y="2046454"/>
                  <a:pt x="2135609" y="2032484"/>
                  <a:pt x="2137514" y="2018514"/>
                </a:cubicBezTo>
                <a:cubicBezTo>
                  <a:pt x="2139419" y="2004544"/>
                  <a:pt x="2165454" y="1979779"/>
                  <a:pt x="2183234" y="1968984"/>
                </a:cubicBezTo>
                <a:cubicBezTo>
                  <a:pt x="2201014" y="1958189"/>
                  <a:pt x="2223874" y="1955649"/>
                  <a:pt x="2244194" y="1953744"/>
                </a:cubicBezTo>
                <a:cubicBezTo>
                  <a:pt x="2264514" y="1951839"/>
                  <a:pt x="2286739" y="1963269"/>
                  <a:pt x="2305154" y="1957554"/>
                </a:cubicBezTo>
                <a:cubicBezTo>
                  <a:pt x="2323569" y="1951839"/>
                  <a:pt x="2339444" y="1925804"/>
                  <a:pt x="2354684" y="1919454"/>
                </a:cubicBezTo>
                <a:cubicBezTo>
                  <a:pt x="2369924" y="1913104"/>
                  <a:pt x="2382624" y="1920724"/>
                  <a:pt x="2396594" y="1919454"/>
                </a:cubicBezTo>
                <a:cubicBezTo>
                  <a:pt x="2410564" y="1918184"/>
                  <a:pt x="2413739" y="1918819"/>
                  <a:pt x="2438504" y="1911834"/>
                </a:cubicBezTo>
                <a:cubicBezTo>
                  <a:pt x="2463269" y="1904849"/>
                  <a:pt x="2545184" y="1877544"/>
                  <a:pt x="2545184" y="1877544"/>
                </a:cubicBezTo>
                <a:cubicBezTo>
                  <a:pt x="2575029" y="1868019"/>
                  <a:pt x="2595984" y="1862304"/>
                  <a:pt x="2617574" y="1854684"/>
                </a:cubicBezTo>
                <a:cubicBezTo>
                  <a:pt x="2639164" y="1847064"/>
                  <a:pt x="2655674" y="1838809"/>
                  <a:pt x="2674724" y="1831824"/>
                </a:cubicBezTo>
                <a:cubicBezTo>
                  <a:pt x="2693774" y="1824839"/>
                  <a:pt x="2719174" y="1808329"/>
                  <a:pt x="2731874" y="1812774"/>
                </a:cubicBezTo>
                <a:cubicBezTo>
                  <a:pt x="2744574" y="1817219"/>
                  <a:pt x="2747432" y="1845001"/>
                  <a:pt x="2750924" y="1858494"/>
                </a:cubicBezTo>
                <a:cubicBezTo>
                  <a:pt x="2754417" y="1871987"/>
                  <a:pt x="2747114" y="1886749"/>
                  <a:pt x="2752829" y="1893734"/>
                </a:cubicBezTo>
                <a:cubicBezTo>
                  <a:pt x="2758544" y="1900719"/>
                  <a:pt x="2769657" y="1901832"/>
                  <a:pt x="2785214" y="1900404"/>
                </a:cubicBezTo>
                <a:cubicBezTo>
                  <a:pt x="2800772" y="1898976"/>
                  <a:pt x="2829664" y="1890244"/>
                  <a:pt x="2846174" y="1885164"/>
                </a:cubicBezTo>
                <a:cubicBezTo>
                  <a:pt x="2862684" y="1880084"/>
                  <a:pt x="2872844" y="1871194"/>
                  <a:pt x="2884274" y="1869924"/>
                </a:cubicBezTo>
                <a:cubicBezTo>
                  <a:pt x="2895704" y="1868654"/>
                  <a:pt x="2901419" y="1870559"/>
                  <a:pt x="2914754" y="1877544"/>
                </a:cubicBezTo>
                <a:cubicBezTo>
                  <a:pt x="2928089" y="1884529"/>
                  <a:pt x="2950314" y="1909294"/>
                  <a:pt x="2964284" y="1911834"/>
                </a:cubicBezTo>
                <a:cubicBezTo>
                  <a:pt x="2978254" y="1914374"/>
                  <a:pt x="2992859" y="1900404"/>
                  <a:pt x="2998574" y="1892784"/>
                </a:cubicBezTo>
                <a:cubicBezTo>
                  <a:pt x="3004289" y="1885164"/>
                  <a:pt x="2996034" y="1876909"/>
                  <a:pt x="2998574" y="1866114"/>
                </a:cubicBezTo>
                <a:cubicBezTo>
                  <a:pt x="3001114" y="1855319"/>
                  <a:pt x="3011909" y="1844524"/>
                  <a:pt x="3013814" y="1828014"/>
                </a:cubicBezTo>
                <a:cubicBezTo>
                  <a:pt x="3015719" y="1811504"/>
                  <a:pt x="3020164" y="1779754"/>
                  <a:pt x="3010004" y="1767054"/>
                </a:cubicBezTo>
                <a:cubicBezTo>
                  <a:pt x="2999844" y="1754354"/>
                  <a:pt x="2969364" y="1754989"/>
                  <a:pt x="2952854" y="1751814"/>
                </a:cubicBezTo>
                <a:cubicBezTo>
                  <a:pt x="2936344" y="1748639"/>
                  <a:pt x="2918564" y="1755624"/>
                  <a:pt x="2910944" y="1748004"/>
                </a:cubicBezTo>
                <a:cubicBezTo>
                  <a:pt x="2903324" y="1740384"/>
                  <a:pt x="2903959" y="1726414"/>
                  <a:pt x="2907134" y="1706094"/>
                </a:cubicBezTo>
                <a:cubicBezTo>
                  <a:pt x="2910309" y="1685774"/>
                  <a:pt x="2921104" y="1647039"/>
                  <a:pt x="2929994" y="1626084"/>
                </a:cubicBezTo>
                <a:cubicBezTo>
                  <a:pt x="2938884" y="1605129"/>
                  <a:pt x="2952219" y="1596874"/>
                  <a:pt x="2960474" y="1580364"/>
                </a:cubicBezTo>
                <a:cubicBezTo>
                  <a:pt x="2968729" y="1563854"/>
                  <a:pt x="2974524" y="1546074"/>
                  <a:pt x="2979524" y="1527024"/>
                </a:cubicBezTo>
                <a:cubicBezTo>
                  <a:pt x="2984524" y="1507974"/>
                  <a:pt x="2988572" y="1482733"/>
                  <a:pt x="2990477" y="1466064"/>
                </a:cubicBezTo>
                <a:cubicBezTo>
                  <a:pt x="2992382" y="1449395"/>
                  <a:pt x="2986509" y="1440979"/>
                  <a:pt x="2990954" y="1427009"/>
                </a:cubicBezTo>
                <a:cubicBezTo>
                  <a:pt x="2995399" y="1413039"/>
                  <a:pt x="3022704" y="1396690"/>
                  <a:pt x="3029054" y="1382244"/>
                </a:cubicBezTo>
                <a:cubicBezTo>
                  <a:pt x="3035404" y="1367798"/>
                  <a:pt x="3025879" y="1358114"/>
                  <a:pt x="3029054" y="1340334"/>
                </a:cubicBezTo>
                <a:cubicBezTo>
                  <a:pt x="3032229" y="1322554"/>
                  <a:pt x="3041754" y="1296519"/>
                  <a:pt x="3048104" y="1275564"/>
                </a:cubicBezTo>
                <a:cubicBezTo>
                  <a:pt x="3054454" y="1254609"/>
                  <a:pt x="3062709" y="1232384"/>
                  <a:pt x="3067154" y="1214604"/>
                </a:cubicBezTo>
                <a:cubicBezTo>
                  <a:pt x="3071599" y="1196824"/>
                  <a:pt x="3067789" y="1184759"/>
                  <a:pt x="3074774" y="1168884"/>
                </a:cubicBezTo>
                <a:cubicBezTo>
                  <a:pt x="3081759" y="1153009"/>
                  <a:pt x="3102714" y="1133324"/>
                  <a:pt x="3109064" y="1119354"/>
                </a:cubicBezTo>
                <a:cubicBezTo>
                  <a:pt x="3115414" y="1105384"/>
                  <a:pt x="3109699" y="1095859"/>
                  <a:pt x="3112874" y="1085064"/>
                </a:cubicBezTo>
                <a:cubicBezTo>
                  <a:pt x="3116049" y="1074269"/>
                  <a:pt x="3125574" y="1066014"/>
                  <a:pt x="3128114" y="1054584"/>
                </a:cubicBezTo>
                <a:cubicBezTo>
                  <a:pt x="3130654" y="1043154"/>
                  <a:pt x="3126844" y="1032359"/>
                  <a:pt x="3128114" y="1016484"/>
                </a:cubicBezTo>
                <a:cubicBezTo>
                  <a:pt x="3129384" y="1000609"/>
                  <a:pt x="3126209" y="968859"/>
                  <a:pt x="3135734" y="959334"/>
                </a:cubicBezTo>
                <a:cubicBezTo>
                  <a:pt x="3145259" y="949809"/>
                  <a:pt x="3167484" y="950444"/>
                  <a:pt x="3185264" y="959334"/>
                </a:cubicBezTo>
                <a:cubicBezTo>
                  <a:pt x="3203044" y="968224"/>
                  <a:pt x="3218284" y="998069"/>
                  <a:pt x="3242414" y="1012674"/>
                </a:cubicBezTo>
                <a:cubicBezTo>
                  <a:pt x="3266544" y="1027279"/>
                  <a:pt x="3305279" y="1038709"/>
                  <a:pt x="3330044" y="1046964"/>
                </a:cubicBezTo>
                <a:cubicBezTo>
                  <a:pt x="3354809" y="1055219"/>
                  <a:pt x="3374494" y="1057124"/>
                  <a:pt x="3391004" y="1062204"/>
                </a:cubicBezTo>
                <a:cubicBezTo>
                  <a:pt x="3407514" y="1067284"/>
                  <a:pt x="3416404" y="1075539"/>
                  <a:pt x="3429104" y="1077444"/>
                </a:cubicBezTo>
                <a:cubicBezTo>
                  <a:pt x="3441804" y="1079349"/>
                  <a:pt x="3453869" y="1075539"/>
                  <a:pt x="3467204" y="1073634"/>
                </a:cubicBezTo>
                <a:cubicBezTo>
                  <a:pt x="3480539" y="1071729"/>
                  <a:pt x="3493239" y="1067284"/>
                  <a:pt x="3509114" y="1066014"/>
                </a:cubicBezTo>
                <a:cubicBezTo>
                  <a:pt x="3524989" y="1064744"/>
                  <a:pt x="3546579" y="1064744"/>
                  <a:pt x="3562454" y="1066014"/>
                </a:cubicBezTo>
                <a:cubicBezTo>
                  <a:pt x="3578329" y="1067284"/>
                  <a:pt x="3597220" y="1129990"/>
                  <a:pt x="3604364" y="1073634"/>
                </a:cubicBezTo>
                <a:cubicBezTo>
                  <a:pt x="3610317" y="1002038"/>
                  <a:pt x="3599204" y="814078"/>
                  <a:pt x="3598172" y="636437"/>
                </a:cubicBezTo>
                <a:cubicBezTo>
                  <a:pt x="3597140" y="458796"/>
                  <a:pt x="3616825" y="205034"/>
                  <a:pt x="3598172" y="7787"/>
                </a:cubicBezTo>
                <a:cubicBezTo>
                  <a:pt x="3516019" y="-8485"/>
                  <a:pt x="3316629" y="6277"/>
                  <a:pt x="3200503" y="5404"/>
                </a:cubicBezTo>
                <a:cubicBezTo>
                  <a:pt x="3084377" y="4531"/>
                  <a:pt x="2983174" y="-1023"/>
                  <a:pt x="2932374" y="167"/>
                </a:cubicBezTo>
                <a:cubicBezTo>
                  <a:pt x="2881574" y="1357"/>
                  <a:pt x="2895069" y="1356"/>
                  <a:pt x="2883004" y="9372"/>
                </a:cubicBezTo>
                <a:cubicBezTo>
                  <a:pt x="2870939" y="17388"/>
                  <a:pt x="2873875" y="33185"/>
                  <a:pt x="2859984" y="48266"/>
                </a:cubicBezTo>
                <a:cubicBezTo>
                  <a:pt x="2846093" y="63347"/>
                  <a:pt x="2824662" y="87954"/>
                  <a:pt x="2812359" y="103035"/>
                </a:cubicBezTo>
                <a:cubicBezTo>
                  <a:pt x="2800056" y="118116"/>
                  <a:pt x="2816725" y="67713"/>
                  <a:pt x="2786166" y="138754"/>
                </a:cubicBezTo>
                <a:cubicBezTo>
                  <a:pt x="2755607" y="209795"/>
                  <a:pt x="2695281" y="386801"/>
                  <a:pt x="2629003" y="510229"/>
                </a:cubicBezTo>
                <a:cubicBezTo>
                  <a:pt x="2562725" y="633657"/>
                  <a:pt x="2459141" y="815426"/>
                  <a:pt x="2398022" y="891229"/>
                </a:cubicBezTo>
                <a:cubicBezTo>
                  <a:pt x="2336903" y="967032"/>
                  <a:pt x="2284516" y="922185"/>
                  <a:pt x="2262291" y="965048"/>
                </a:cubicBezTo>
                <a:cubicBezTo>
                  <a:pt x="2240066" y="1007911"/>
                  <a:pt x="2261496" y="1046408"/>
                  <a:pt x="2231334" y="1081730"/>
                </a:cubicBezTo>
                <a:cubicBezTo>
                  <a:pt x="2201172" y="1117052"/>
                  <a:pt x="2090444" y="1148406"/>
                  <a:pt x="2050359" y="1172218"/>
                </a:cubicBezTo>
                <a:cubicBezTo>
                  <a:pt x="2010275" y="1196030"/>
                  <a:pt x="1997177" y="1194441"/>
                  <a:pt x="1976540" y="1205553"/>
                </a:cubicBezTo>
                <a:cubicBezTo>
                  <a:pt x="1955903" y="1216665"/>
                  <a:pt x="1940028" y="1225399"/>
                  <a:pt x="1926534" y="1238893"/>
                </a:cubicBezTo>
                <a:cubicBezTo>
                  <a:pt x="1913040" y="1252387"/>
                  <a:pt x="1886052" y="1251591"/>
                  <a:pt x="1874146" y="1262703"/>
                </a:cubicBezTo>
                <a:cubicBezTo>
                  <a:pt x="1862240" y="1273815"/>
                  <a:pt x="1879306" y="1292072"/>
                  <a:pt x="1871765" y="1307947"/>
                </a:cubicBezTo>
                <a:cubicBezTo>
                  <a:pt x="1864224" y="1323822"/>
                  <a:pt x="1840411" y="1352000"/>
                  <a:pt x="1828902" y="1357953"/>
                </a:cubicBezTo>
                <a:cubicBezTo>
                  <a:pt x="1817393" y="1363906"/>
                  <a:pt x="1802312" y="1344063"/>
                  <a:pt x="1786040" y="1341285"/>
                </a:cubicBezTo>
                <a:cubicBezTo>
                  <a:pt x="1769768" y="1338507"/>
                  <a:pt x="1742383" y="1346444"/>
                  <a:pt x="1731271" y="1341285"/>
                </a:cubicBezTo>
                <a:cubicBezTo>
                  <a:pt x="1720159" y="1336126"/>
                  <a:pt x="1719762" y="1327394"/>
                  <a:pt x="1712221" y="1326997"/>
                </a:cubicBezTo>
                <a:cubicBezTo>
                  <a:pt x="1704680" y="1326600"/>
                  <a:pt x="1684836" y="1328188"/>
                  <a:pt x="1678883" y="1331760"/>
                </a:cubicBezTo>
                <a:cubicBezTo>
                  <a:pt x="1672930" y="1335332"/>
                  <a:pt x="1675708" y="1339697"/>
                  <a:pt x="1676502" y="1348428"/>
                </a:cubicBezTo>
                <a:cubicBezTo>
                  <a:pt x="1677296" y="1357159"/>
                  <a:pt x="1697537" y="1385338"/>
                  <a:pt x="1690790" y="1391291"/>
                </a:cubicBezTo>
                <a:cubicBezTo>
                  <a:pt x="1684043" y="1397244"/>
                  <a:pt x="1651102" y="1365098"/>
                  <a:pt x="1636021" y="1360335"/>
                </a:cubicBezTo>
                <a:cubicBezTo>
                  <a:pt x="1620940" y="1355573"/>
                  <a:pt x="1626099" y="1368669"/>
                  <a:pt x="1616971" y="1369860"/>
                </a:cubicBezTo>
                <a:cubicBezTo>
                  <a:pt x="1607843" y="1371051"/>
                  <a:pt x="1594745" y="1358747"/>
                  <a:pt x="1583633" y="1357953"/>
                </a:cubicBezTo>
                <a:cubicBezTo>
                  <a:pt x="1572521" y="1357159"/>
                  <a:pt x="1559821" y="1368669"/>
                  <a:pt x="1550296" y="1365097"/>
                </a:cubicBezTo>
                <a:cubicBezTo>
                  <a:pt x="1540771" y="1361525"/>
                  <a:pt x="1530849" y="1355175"/>
                  <a:pt x="1521721" y="1346047"/>
                </a:cubicBezTo>
                <a:cubicBezTo>
                  <a:pt x="1512593" y="1336919"/>
                  <a:pt x="1507036" y="1310328"/>
                  <a:pt x="1495527" y="1310328"/>
                </a:cubicBezTo>
                <a:cubicBezTo>
                  <a:pt x="1484018" y="1310328"/>
                  <a:pt x="1472905" y="1335728"/>
                  <a:pt x="1457427" y="1336522"/>
                </a:cubicBezTo>
                <a:cubicBezTo>
                  <a:pt x="1441949" y="1337316"/>
                  <a:pt x="1415755" y="1322632"/>
                  <a:pt x="1402658" y="1315091"/>
                </a:cubicBezTo>
                <a:cubicBezTo>
                  <a:pt x="1389561" y="1307550"/>
                  <a:pt x="1385593" y="1309535"/>
                  <a:pt x="1376465" y="1303185"/>
                </a:cubicBezTo>
                <a:cubicBezTo>
                  <a:pt x="1367337" y="1296835"/>
                  <a:pt x="1359003" y="1273817"/>
                  <a:pt x="1347890" y="1276992"/>
                </a:cubicBezTo>
                <a:cubicBezTo>
                  <a:pt x="1336777" y="1280167"/>
                  <a:pt x="1326062" y="1304375"/>
                  <a:pt x="1312171" y="1310328"/>
                </a:cubicBezTo>
                <a:cubicBezTo>
                  <a:pt x="1298280" y="1316281"/>
                  <a:pt x="1294709" y="1302788"/>
                  <a:pt x="1281215" y="1303185"/>
                </a:cubicBezTo>
                <a:cubicBezTo>
                  <a:pt x="1267721" y="1303582"/>
                  <a:pt x="1244702" y="1315091"/>
                  <a:pt x="1231208" y="1312710"/>
                </a:cubicBezTo>
                <a:cubicBezTo>
                  <a:pt x="1217714" y="1310329"/>
                  <a:pt x="1202633" y="1307947"/>
                  <a:pt x="1190727" y="1300803"/>
                </a:cubicBezTo>
                <a:cubicBezTo>
                  <a:pt x="1178821" y="1293659"/>
                  <a:pt x="1186758" y="1271831"/>
                  <a:pt x="1159771" y="1269847"/>
                </a:cubicBezTo>
                <a:cubicBezTo>
                  <a:pt x="1132784" y="1267863"/>
                  <a:pt x="1067299" y="1278975"/>
                  <a:pt x="1038327" y="1276991"/>
                </a:cubicBezTo>
                <a:cubicBezTo>
                  <a:pt x="1009355" y="1275007"/>
                  <a:pt x="1005784" y="1254369"/>
                  <a:pt x="985940" y="1257941"/>
                </a:cubicBezTo>
                <a:cubicBezTo>
                  <a:pt x="966096" y="1261513"/>
                  <a:pt x="943077" y="1282151"/>
                  <a:pt x="924027" y="1284135"/>
                </a:cubicBezTo>
                <a:cubicBezTo>
                  <a:pt x="904977" y="1286119"/>
                  <a:pt x="890293" y="1267863"/>
                  <a:pt x="871640" y="1269847"/>
                </a:cubicBezTo>
                <a:cubicBezTo>
                  <a:pt x="848224" y="1284531"/>
                  <a:pt x="829174" y="1270244"/>
                  <a:pt x="816871" y="1274610"/>
                </a:cubicBezTo>
                <a:cubicBezTo>
                  <a:pt x="804568" y="1278976"/>
                  <a:pt x="809728" y="1290882"/>
                  <a:pt x="804965" y="1296041"/>
                </a:cubicBezTo>
                <a:cubicBezTo>
                  <a:pt x="800203" y="1301200"/>
                  <a:pt x="791471" y="1306360"/>
                  <a:pt x="788296" y="1305566"/>
                </a:cubicBezTo>
                <a:cubicBezTo>
                  <a:pt x="785121" y="1304772"/>
                  <a:pt x="772818" y="1296040"/>
                  <a:pt x="771627" y="1291278"/>
                </a:cubicBezTo>
                <a:cubicBezTo>
                  <a:pt x="770436" y="1286516"/>
                  <a:pt x="786311" y="1285325"/>
                  <a:pt x="781152" y="1276991"/>
                </a:cubicBezTo>
                <a:cubicBezTo>
                  <a:pt x="775993" y="1268657"/>
                  <a:pt x="752180" y="1253575"/>
                  <a:pt x="754958" y="1241272"/>
                </a:cubicBezTo>
                <a:cubicBezTo>
                  <a:pt x="757736" y="1228969"/>
                  <a:pt x="789089" y="1215872"/>
                  <a:pt x="783533" y="1210316"/>
                </a:cubicBezTo>
                <a:cubicBezTo>
                  <a:pt x="777977" y="1204760"/>
                  <a:pt x="752578" y="1209919"/>
                  <a:pt x="747815" y="1212697"/>
                </a:cubicBezTo>
                <a:cubicBezTo>
                  <a:pt x="743053" y="1215475"/>
                  <a:pt x="729558" y="1236906"/>
                  <a:pt x="726383" y="1250797"/>
                </a:cubicBezTo>
                <a:cubicBezTo>
                  <a:pt x="723208" y="1264688"/>
                  <a:pt x="731543" y="1289294"/>
                  <a:pt x="728765" y="1296041"/>
                </a:cubicBezTo>
                <a:cubicBezTo>
                  <a:pt x="725987" y="1302788"/>
                  <a:pt x="716462" y="1304772"/>
                  <a:pt x="709715" y="1300803"/>
                </a:cubicBezTo>
                <a:cubicBezTo>
                  <a:pt x="712493" y="1289690"/>
                  <a:pt x="694633" y="1267069"/>
                  <a:pt x="688283" y="1272228"/>
                </a:cubicBezTo>
                <a:cubicBezTo>
                  <a:pt x="681933" y="1277387"/>
                  <a:pt x="677171" y="1315488"/>
                  <a:pt x="671615" y="1322235"/>
                </a:cubicBezTo>
                <a:cubicBezTo>
                  <a:pt x="666059" y="1328982"/>
                  <a:pt x="648993" y="1327791"/>
                  <a:pt x="643040" y="1322235"/>
                </a:cubicBezTo>
                <a:cubicBezTo>
                  <a:pt x="637087" y="1316679"/>
                  <a:pt x="642643" y="1290485"/>
                  <a:pt x="635896" y="1288897"/>
                </a:cubicBezTo>
                <a:cubicBezTo>
                  <a:pt x="629149" y="1287310"/>
                  <a:pt x="620021" y="1295248"/>
                  <a:pt x="614465" y="1303185"/>
                </a:cubicBezTo>
                <a:cubicBezTo>
                  <a:pt x="608909" y="1311123"/>
                  <a:pt x="612877" y="1331363"/>
                  <a:pt x="602558" y="1336522"/>
                </a:cubicBezTo>
                <a:cubicBezTo>
                  <a:pt x="592239" y="1341681"/>
                  <a:pt x="570411" y="1332157"/>
                  <a:pt x="562077" y="1334141"/>
                </a:cubicBezTo>
                <a:cubicBezTo>
                  <a:pt x="553743" y="1336125"/>
                  <a:pt x="556918" y="1339300"/>
                  <a:pt x="552552" y="1348428"/>
                </a:cubicBezTo>
                <a:cubicBezTo>
                  <a:pt x="548186" y="1357556"/>
                  <a:pt x="550568" y="1379385"/>
                  <a:pt x="543027" y="1398435"/>
                </a:cubicBezTo>
                <a:cubicBezTo>
                  <a:pt x="535486" y="1417485"/>
                  <a:pt x="525564" y="1452410"/>
                  <a:pt x="516833" y="1467491"/>
                </a:cubicBezTo>
                <a:cubicBezTo>
                  <a:pt x="508102" y="1482572"/>
                  <a:pt x="488655" y="1475428"/>
                  <a:pt x="478733" y="1481778"/>
                </a:cubicBezTo>
                <a:cubicBezTo>
                  <a:pt x="468811" y="1488128"/>
                  <a:pt x="465240" y="1500829"/>
                  <a:pt x="457302" y="1505591"/>
                </a:cubicBezTo>
                <a:cubicBezTo>
                  <a:pt x="449365" y="1510354"/>
                  <a:pt x="450556" y="1517497"/>
                  <a:pt x="443015" y="1517497"/>
                </a:cubicBezTo>
                <a:cubicBezTo>
                  <a:pt x="435474" y="1517497"/>
                  <a:pt x="416424" y="1498050"/>
                  <a:pt x="407296" y="1498447"/>
                </a:cubicBezTo>
                <a:cubicBezTo>
                  <a:pt x="398168" y="1498844"/>
                  <a:pt x="396581" y="1502021"/>
                  <a:pt x="388247" y="1505593"/>
                </a:cubicBezTo>
                <a:cubicBezTo>
                  <a:pt x="379913" y="1509165"/>
                  <a:pt x="365624" y="1520672"/>
                  <a:pt x="362052" y="1527022"/>
                </a:cubicBezTo>
                <a:cubicBezTo>
                  <a:pt x="358480" y="1533372"/>
                  <a:pt x="356893" y="1533769"/>
                  <a:pt x="359671" y="1546072"/>
                </a:cubicBezTo>
                <a:cubicBezTo>
                  <a:pt x="362449" y="1558375"/>
                  <a:pt x="377530" y="1588538"/>
                  <a:pt x="378721" y="1600841"/>
                </a:cubicBezTo>
                <a:cubicBezTo>
                  <a:pt x="379912" y="1613144"/>
                  <a:pt x="385865" y="1617113"/>
                  <a:pt x="381102" y="1622272"/>
                </a:cubicBezTo>
                <a:cubicBezTo>
                  <a:pt x="376340" y="1627431"/>
                  <a:pt x="353321" y="1628225"/>
                  <a:pt x="350146" y="1631797"/>
                </a:cubicBezTo>
                <a:cubicBezTo>
                  <a:pt x="346971" y="1635369"/>
                  <a:pt x="347765" y="1639337"/>
                  <a:pt x="352527" y="1643703"/>
                </a:cubicBezTo>
                <a:cubicBezTo>
                  <a:pt x="357289" y="1648069"/>
                  <a:pt x="379515" y="1651165"/>
                  <a:pt x="385865" y="1655610"/>
                </a:cubicBezTo>
                <a:cubicBezTo>
                  <a:pt x="392215" y="1660055"/>
                  <a:pt x="392216" y="1667994"/>
                  <a:pt x="390628" y="1670375"/>
                </a:cubicBezTo>
                <a:cubicBezTo>
                  <a:pt x="389041" y="1672756"/>
                  <a:pt x="379912" y="1663627"/>
                  <a:pt x="369196" y="1672278"/>
                </a:cubicBezTo>
                <a:cubicBezTo>
                  <a:pt x="358480" y="1680929"/>
                  <a:pt x="327524" y="1695694"/>
                  <a:pt x="326333" y="1722285"/>
                </a:cubicBezTo>
                <a:cubicBezTo>
                  <a:pt x="325142" y="1748876"/>
                  <a:pt x="350940" y="1811185"/>
                  <a:pt x="362052" y="1838966"/>
                </a:cubicBezTo>
                <a:cubicBezTo>
                  <a:pt x="373164" y="1866747"/>
                  <a:pt x="388642" y="1865160"/>
                  <a:pt x="393008" y="1888972"/>
                </a:cubicBezTo>
                <a:cubicBezTo>
                  <a:pt x="397374" y="1912784"/>
                  <a:pt x="380705" y="1915166"/>
                  <a:pt x="378721" y="1981841"/>
                </a:cubicBezTo>
                <a:cubicBezTo>
                  <a:pt x="376737" y="2048516"/>
                  <a:pt x="381896" y="2217981"/>
                  <a:pt x="381102" y="2289022"/>
                </a:cubicBezTo>
                <a:cubicBezTo>
                  <a:pt x="380308" y="2360063"/>
                  <a:pt x="378721" y="2374750"/>
                  <a:pt x="383483" y="2408087"/>
                </a:cubicBezTo>
                <a:cubicBezTo>
                  <a:pt x="388245" y="2441424"/>
                  <a:pt x="410471" y="2479522"/>
                  <a:pt x="416821" y="2503334"/>
                </a:cubicBezTo>
                <a:cubicBezTo>
                  <a:pt x="423171" y="2527146"/>
                  <a:pt x="417217" y="2539450"/>
                  <a:pt x="421583" y="2553341"/>
                </a:cubicBezTo>
                <a:cubicBezTo>
                  <a:pt x="425949" y="2567232"/>
                  <a:pt x="446189" y="2579137"/>
                  <a:pt x="450158" y="2603347"/>
                </a:cubicBezTo>
                <a:cubicBezTo>
                  <a:pt x="454127" y="2627557"/>
                  <a:pt x="476352" y="2643036"/>
                  <a:pt x="459684" y="2698599"/>
                </a:cubicBezTo>
                <a:cubicBezTo>
                  <a:pt x="443016" y="2754162"/>
                  <a:pt x="383088" y="2880765"/>
                  <a:pt x="352529" y="2927199"/>
                </a:cubicBezTo>
                <a:cubicBezTo>
                  <a:pt x="321970" y="2973633"/>
                  <a:pt x="323159" y="2968075"/>
                  <a:pt x="292996" y="2984347"/>
                </a:cubicBezTo>
                <a:cubicBezTo>
                  <a:pt x="262833" y="3000619"/>
                  <a:pt x="206081" y="3014511"/>
                  <a:pt x="185841" y="3027211"/>
                </a:cubicBezTo>
                <a:cubicBezTo>
                  <a:pt x="165601" y="3039911"/>
                  <a:pt x="164013" y="3043483"/>
                  <a:pt x="154885" y="3053405"/>
                </a:cubicBezTo>
                <a:cubicBezTo>
                  <a:pt x="145757" y="3063327"/>
                  <a:pt x="137423" y="3052612"/>
                  <a:pt x="116785" y="3084362"/>
                </a:cubicBezTo>
                <a:cubicBezTo>
                  <a:pt x="96147" y="3116112"/>
                  <a:pt x="49316" y="3187946"/>
                  <a:pt x="28678" y="3229618"/>
                </a:cubicBezTo>
                <a:cubicBezTo>
                  <a:pt x="8040" y="3271290"/>
                  <a:pt x="-1088" y="3305818"/>
                  <a:pt x="103" y="3322487"/>
                </a:cubicBezTo>
                <a:cubicBezTo>
                  <a:pt x="1294" y="3339156"/>
                  <a:pt x="9629" y="3337965"/>
                  <a:pt x="31060" y="3341537"/>
                </a:cubicBezTo>
                <a:cubicBezTo>
                  <a:pt x="52491" y="3345109"/>
                  <a:pt x="108848" y="3334393"/>
                  <a:pt x="138217" y="3334393"/>
                </a:cubicBezTo>
                <a:cubicBezTo>
                  <a:pt x="167586" y="3334393"/>
                  <a:pt x="181079" y="3350268"/>
                  <a:pt x="204891" y="3353443"/>
                </a:cubicBezTo>
                <a:cubicBezTo>
                  <a:pt x="228703" y="3356618"/>
                  <a:pt x="267200" y="3359396"/>
                  <a:pt x="285853" y="3360587"/>
                </a:cubicBezTo>
                <a:cubicBezTo>
                  <a:pt x="304506" y="3361778"/>
                  <a:pt x="309269" y="3353443"/>
                  <a:pt x="316810" y="3360587"/>
                </a:cubicBezTo>
                <a:cubicBezTo>
                  <a:pt x="324351" y="3367731"/>
                  <a:pt x="320382" y="3375668"/>
                  <a:pt x="326335" y="3396305"/>
                </a:cubicBezTo>
                <a:cubicBezTo>
                  <a:pt x="332288" y="3416943"/>
                  <a:pt x="345384" y="3461393"/>
                  <a:pt x="345384" y="3484412"/>
                </a:cubicBezTo>
                <a:cubicBezTo>
                  <a:pt x="345384" y="3507431"/>
                  <a:pt x="342210" y="3522512"/>
                  <a:pt x="338241" y="3534418"/>
                </a:cubicBezTo>
                <a:cubicBezTo>
                  <a:pt x="334272" y="3546324"/>
                  <a:pt x="331891" y="3547514"/>
                  <a:pt x="331097" y="3558230"/>
                </a:cubicBezTo>
                <a:cubicBezTo>
                  <a:pt x="330303" y="3568946"/>
                  <a:pt x="308793" y="3541245"/>
                  <a:pt x="333479" y="3598712"/>
                </a:cubicBezTo>
                <a:cubicBezTo>
                  <a:pt x="374040" y="3688723"/>
                  <a:pt x="509692" y="3848743"/>
                  <a:pt x="541124" y="3900654"/>
                </a:cubicBezTo>
              </a:path>
            </a:pathLst>
          </a:custGeom>
          <a:blipFill dpi="0" rotWithShape="1">
            <a:blip r:embed="rId4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В 1873 року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розпочався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наступ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Хіву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яка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капітулювала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28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травня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1873 р.  12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серпня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1873 року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підписаний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мирний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договір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за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яким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Хівинське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ханство, ставало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російським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протекторатом.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У 1876 р.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була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повністю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ліквідована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самостійність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Кокандского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ханства.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Його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територія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була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включена до складу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Туркестанського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генерал-губернаторства як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Ферганська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область.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79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7" grpId="1" animBg="1"/>
      <p:bldP spid="19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4" t="21542" r="8816" b="48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766067" y="1792559"/>
            <a:ext cx="1175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Аральське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546775" y="36866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632340" y="3519010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К и т а й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06515" y="5555734"/>
            <a:ext cx="1340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П е р с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411760" y="6219308"/>
            <a:ext cx="22381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А ф г а н і с т а н 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5853764" y="6192361"/>
            <a:ext cx="9526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Індія</a:t>
            </a:r>
            <a:endParaRPr lang="ru-RU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Англія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0" y="0"/>
            <a:ext cx="5540363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Середня Азія</a:t>
            </a:r>
          </a:p>
        </p:txBody>
      </p:sp>
    </p:spTree>
    <p:extLst>
      <p:ext uri="{BB962C8B-B14F-4D97-AF65-F5344CB8AC3E}">
        <p14:creationId xmlns:p14="http://schemas.microsoft.com/office/powerpoint/2010/main" val="381713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22383" y="16496"/>
            <a:ext cx="8127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Колоніальна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політика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Російської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імперії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в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другій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половині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ХІХ ст.</a:t>
            </a:r>
          </a:p>
        </p:txBody>
      </p:sp>
      <p:pic>
        <p:nvPicPr>
          <p:cNvPr id="3" name="Picture 2" descr="Ð Ð¾Ð·ÑÐ°ÑÑÐ²Ð°Ð½Ð½Ñ Ð Ð¾ÑÑÐ¹ÑÑÐºÐ° ÑÐ¼Ð¿ÐµÑÑ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211" y="785938"/>
            <a:ext cx="6072062" cy="60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3131839" y="4384926"/>
            <a:ext cx="360041" cy="40504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638305" y="4542443"/>
            <a:ext cx="933695" cy="46173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олілінія 5"/>
          <p:cNvSpPr/>
          <p:nvPr/>
        </p:nvSpPr>
        <p:spPr>
          <a:xfrm>
            <a:off x="5646420" y="3108961"/>
            <a:ext cx="967740" cy="1249680"/>
          </a:xfrm>
          <a:custGeom>
            <a:avLst/>
            <a:gdLst>
              <a:gd name="connsiteX0" fmla="*/ 434340 w 922020"/>
              <a:gd name="connsiteY0" fmla="*/ 0 h 1038675"/>
              <a:gd name="connsiteX1" fmla="*/ 0 w 922020"/>
              <a:gd name="connsiteY1" fmla="*/ 495300 h 1038675"/>
              <a:gd name="connsiteX2" fmla="*/ 137160 w 922020"/>
              <a:gd name="connsiteY2" fmla="*/ 807720 h 1038675"/>
              <a:gd name="connsiteX3" fmla="*/ 144780 w 922020"/>
              <a:gd name="connsiteY3" fmla="*/ 937260 h 1038675"/>
              <a:gd name="connsiteX4" fmla="*/ 152400 w 922020"/>
              <a:gd name="connsiteY4" fmla="*/ 967740 h 1038675"/>
              <a:gd name="connsiteX5" fmla="*/ 167640 w 922020"/>
              <a:gd name="connsiteY5" fmla="*/ 990600 h 1038675"/>
              <a:gd name="connsiteX6" fmla="*/ 182880 w 922020"/>
              <a:gd name="connsiteY6" fmla="*/ 1028700 h 1038675"/>
              <a:gd name="connsiteX7" fmla="*/ 510540 w 922020"/>
              <a:gd name="connsiteY7" fmla="*/ 601980 h 1038675"/>
              <a:gd name="connsiteX8" fmla="*/ 601980 w 922020"/>
              <a:gd name="connsiteY8" fmla="*/ 815340 h 1038675"/>
              <a:gd name="connsiteX9" fmla="*/ 754380 w 922020"/>
              <a:gd name="connsiteY9" fmla="*/ 678180 h 1038675"/>
              <a:gd name="connsiteX10" fmla="*/ 716280 w 922020"/>
              <a:gd name="connsiteY10" fmla="*/ 342900 h 1038675"/>
              <a:gd name="connsiteX11" fmla="*/ 807720 w 922020"/>
              <a:gd name="connsiteY11" fmla="*/ 259080 h 1038675"/>
              <a:gd name="connsiteX12" fmla="*/ 922020 w 922020"/>
              <a:gd name="connsiteY12" fmla="*/ 236220 h 1038675"/>
              <a:gd name="connsiteX13" fmla="*/ 914400 w 922020"/>
              <a:gd name="connsiteY13" fmla="*/ 83820 h 1038675"/>
              <a:gd name="connsiteX14" fmla="*/ 685800 w 922020"/>
              <a:gd name="connsiteY14" fmla="*/ 99060 h 1038675"/>
              <a:gd name="connsiteX15" fmla="*/ 434340 w 922020"/>
              <a:gd name="connsiteY15" fmla="*/ 0 h 1038675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601980 w 922020"/>
              <a:gd name="connsiteY8" fmla="*/ 815340 h 1249680"/>
              <a:gd name="connsiteX9" fmla="*/ 754380 w 922020"/>
              <a:gd name="connsiteY9" fmla="*/ 678180 h 1249680"/>
              <a:gd name="connsiteX10" fmla="*/ 716280 w 922020"/>
              <a:gd name="connsiteY10" fmla="*/ 342900 h 1249680"/>
              <a:gd name="connsiteX11" fmla="*/ 807720 w 922020"/>
              <a:gd name="connsiteY11" fmla="*/ 259080 h 1249680"/>
              <a:gd name="connsiteX12" fmla="*/ 922020 w 922020"/>
              <a:gd name="connsiteY12" fmla="*/ 236220 h 1249680"/>
              <a:gd name="connsiteX13" fmla="*/ 914400 w 922020"/>
              <a:gd name="connsiteY13" fmla="*/ 83820 h 1249680"/>
              <a:gd name="connsiteX14" fmla="*/ 685800 w 922020"/>
              <a:gd name="connsiteY14" fmla="*/ 99060 h 1249680"/>
              <a:gd name="connsiteX15" fmla="*/ 434340 w 922020"/>
              <a:gd name="connsiteY15" fmla="*/ 0 h 1249680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815340 w 922020"/>
              <a:gd name="connsiteY8" fmla="*/ 1173480 h 1249680"/>
              <a:gd name="connsiteX9" fmla="*/ 754380 w 922020"/>
              <a:gd name="connsiteY9" fmla="*/ 678180 h 1249680"/>
              <a:gd name="connsiteX10" fmla="*/ 716280 w 922020"/>
              <a:gd name="connsiteY10" fmla="*/ 342900 h 1249680"/>
              <a:gd name="connsiteX11" fmla="*/ 807720 w 922020"/>
              <a:gd name="connsiteY11" fmla="*/ 259080 h 1249680"/>
              <a:gd name="connsiteX12" fmla="*/ 922020 w 922020"/>
              <a:gd name="connsiteY12" fmla="*/ 236220 h 1249680"/>
              <a:gd name="connsiteX13" fmla="*/ 914400 w 922020"/>
              <a:gd name="connsiteY13" fmla="*/ 83820 h 1249680"/>
              <a:gd name="connsiteX14" fmla="*/ 685800 w 922020"/>
              <a:gd name="connsiteY14" fmla="*/ 99060 h 1249680"/>
              <a:gd name="connsiteX15" fmla="*/ 434340 w 922020"/>
              <a:gd name="connsiteY15" fmla="*/ 0 h 1249680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541020 w 922020"/>
              <a:gd name="connsiteY8" fmla="*/ 1127759 h 1249680"/>
              <a:gd name="connsiteX9" fmla="*/ 815340 w 922020"/>
              <a:gd name="connsiteY9" fmla="*/ 1173480 h 1249680"/>
              <a:gd name="connsiteX10" fmla="*/ 754380 w 922020"/>
              <a:gd name="connsiteY10" fmla="*/ 678180 h 1249680"/>
              <a:gd name="connsiteX11" fmla="*/ 716280 w 922020"/>
              <a:gd name="connsiteY11" fmla="*/ 342900 h 1249680"/>
              <a:gd name="connsiteX12" fmla="*/ 807720 w 922020"/>
              <a:gd name="connsiteY12" fmla="*/ 259080 h 1249680"/>
              <a:gd name="connsiteX13" fmla="*/ 922020 w 922020"/>
              <a:gd name="connsiteY13" fmla="*/ 236220 h 1249680"/>
              <a:gd name="connsiteX14" fmla="*/ 914400 w 922020"/>
              <a:gd name="connsiteY14" fmla="*/ 83820 h 1249680"/>
              <a:gd name="connsiteX15" fmla="*/ 685800 w 922020"/>
              <a:gd name="connsiteY15" fmla="*/ 99060 h 1249680"/>
              <a:gd name="connsiteX16" fmla="*/ 434340 w 92202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213360 w 967740"/>
              <a:gd name="connsiteY5" fmla="*/ 990600 h 1249680"/>
              <a:gd name="connsiteX6" fmla="*/ 228600 w 967740"/>
              <a:gd name="connsiteY6" fmla="*/ 10287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213360 w 967740"/>
              <a:gd name="connsiteY5" fmla="*/ 990600 h 1249680"/>
              <a:gd name="connsiteX6" fmla="*/ 198120 w 967740"/>
              <a:gd name="connsiteY6" fmla="*/ 11049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106680 w 967740"/>
              <a:gd name="connsiteY5" fmla="*/ 1036320 h 1249680"/>
              <a:gd name="connsiteX6" fmla="*/ 198120 w 967740"/>
              <a:gd name="connsiteY6" fmla="*/ 11049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06680 w 967740"/>
              <a:gd name="connsiteY4" fmla="*/ 1036320 h 1249680"/>
              <a:gd name="connsiteX5" fmla="*/ 198120 w 967740"/>
              <a:gd name="connsiteY5" fmla="*/ 1104900 h 1249680"/>
              <a:gd name="connsiteX6" fmla="*/ 396240 w 967740"/>
              <a:gd name="connsiteY6" fmla="*/ 1249680 h 1249680"/>
              <a:gd name="connsiteX7" fmla="*/ 586740 w 967740"/>
              <a:gd name="connsiteY7" fmla="*/ 1127759 h 1249680"/>
              <a:gd name="connsiteX8" fmla="*/ 861060 w 967740"/>
              <a:gd name="connsiteY8" fmla="*/ 1173480 h 1249680"/>
              <a:gd name="connsiteX9" fmla="*/ 800100 w 967740"/>
              <a:gd name="connsiteY9" fmla="*/ 678180 h 1249680"/>
              <a:gd name="connsiteX10" fmla="*/ 762000 w 967740"/>
              <a:gd name="connsiteY10" fmla="*/ 342900 h 1249680"/>
              <a:gd name="connsiteX11" fmla="*/ 853440 w 967740"/>
              <a:gd name="connsiteY11" fmla="*/ 259080 h 1249680"/>
              <a:gd name="connsiteX12" fmla="*/ 967740 w 967740"/>
              <a:gd name="connsiteY12" fmla="*/ 236220 h 1249680"/>
              <a:gd name="connsiteX13" fmla="*/ 960120 w 967740"/>
              <a:gd name="connsiteY13" fmla="*/ 83820 h 1249680"/>
              <a:gd name="connsiteX14" fmla="*/ 731520 w 967740"/>
              <a:gd name="connsiteY14" fmla="*/ 99060 h 1249680"/>
              <a:gd name="connsiteX15" fmla="*/ 480060 w 967740"/>
              <a:gd name="connsiteY15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800100 w 967740"/>
              <a:gd name="connsiteY8" fmla="*/ 678180 h 1249680"/>
              <a:gd name="connsiteX9" fmla="*/ 762000 w 967740"/>
              <a:gd name="connsiteY9" fmla="*/ 342900 h 1249680"/>
              <a:gd name="connsiteX10" fmla="*/ 853440 w 967740"/>
              <a:gd name="connsiteY10" fmla="*/ 259080 h 1249680"/>
              <a:gd name="connsiteX11" fmla="*/ 967740 w 967740"/>
              <a:gd name="connsiteY11" fmla="*/ 236220 h 1249680"/>
              <a:gd name="connsiteX12" fmla="*/ 960120 w 967740"/>
              <a:gd name="connsiteY12" fmla="*/ 83820 h 1249680"/>
              <a:gd name="connsiteX13" fmla="*/ 731520 w 967740"/>
              <a:gd name="connsiteY13" fmla="*/ 99060 h 1249680"/>
              <a:gd name="connsiteX14" fmla="*/ 480060 w 967740"/>
              <a:gd name="connsiteY14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739140 w 967740"/>
              <a:gd name="connsiteY8" fmla="*/ 784860 h 1249680"/>
              <a:gd name="connsiteX9" fmla="*/ 762000 w 967740"/>
              <a:gd name="connsiteY9" fmla="*/ 342900 h 1249680"/>
              <a:gd name="connsiteX10" fmla="*/ 853440 w 967740"/>
              <a:gd name="connsiteY10" fmla="*/ 259080 h 1249680"/>
              <a:gd name="connsiteX11" fmla="*/ 967740 w 967740"/>
              <a:gd name="connsiteY11" fmla="*/ 236220 h 1249680"/>
              <a:gd name="connsiteX12" fmla="*/ 960120 w 967740"/>
              <a:gd name="connsiteY12" fmla="*/ 83820 h 1249680"/>
              <a:gd name="connsiteX13" fmla="*/ 731520 w 967740"/>
              <a:gd name="connsiteY13" fmla="*/ 99060 h 1249680"/>
              <a:gd name="connsiteX14" fmla="*/ 480060 w 967740"/>
              <a:gd name="connsiteY14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845820 w 967740"/>
              <a:gd name="connsiteY8" fmla="*/ 960119 h 1249680"/>
              <a:gd name="connsiteX9" fmla="*/ 739140 w 967740"/>
              <a:gd name="connsiteY9" fmla="*/ 784860 h 1249680"/>
              <a:gd name="connsiteX10" fmla="*/ 762000 w 967740"/>
              <a:gd name="connsiteY10" fmla="*/ 342900 h 1249680"/>
              <a:gd name="connsiteX11" fmla="*/ 853440 w 967740"/>
              <a:gd name="connsiteY11" fmla="*/ 259080 h 1249680"/>
              <a:gd name="connsiteX12" fmla="*/ 967740 w 967740"/>
              <a:gd name="connsiteY12" fmla="*/ 236220 h 1249680"/>
              <a:gd name="connsiteX13" fmla="*/ 960120 w 967740"/>
              <a:gd name="connsiteY13" fmla="*/ 83820 h 1249680"/>
              <a:gd name="connsiteX14" fmla="*/ 731520 w 967740"/>
              <a:gd name="connsiteY14" fmla="*/ 99060 h 1249680"/>
              <a:gd name="connsiteX15" fmla="*/ 480060 w 967740"/>
              <a:gd name="connsiteY15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769620 w 967740"/>
              <a:gd name="connsiteY7" fmla="*/ 1188719 h 1249680"/>
              <a:gd name="connsiteX8" fmla="*/ 861060 w 967740"/>
              <a:gd name="connsiteY8" fmla="*/ 1173480 h 1249680"/>
              <a:gd name="connsiteX9" fmla="*/ 845820 w 967740"/>
              <a:gd name="connsiteY9" fmla="*/ 960119 h 1249680"/>
              <a:gd name="connsiteX10" fmla="*/ 739140 w 967740"/>
              <a:gd name="connsiteY10" fmla="*/ 78486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67740" h="1249680">
                <a:moveTo>
                  <a:pt x="480060" y="0"/>
                </a:moveTo>
                <a:lnTo>
                  <a:pt x="45720" y="495300"/>
                </a:lnTo>
                <a:lnTo>
                  <a:pt x="0" y="868680"/>
                </a:lnTo>
                <a:cubicBezTo>
                  <a:pt x="10160" y="958850"/>
                  <a:pt x="73660" y="996950"/>
                  <a:pt x="106680" y="1036320"/>
                </a:cubicBezTo>
                <a:cubicBezTo>
                  <a:pt x="139700" y="1075690"/>
                  <a:pt x="198120" y="1130487"/>
                  <a:pt x="198120" y="1104900"/>
                </a:cubicBezTo>
                <a:lnTo>
                  <a:pt x="396240" y="1249680"/>
                </a:lnTo>
                <a:cubicBezTo>
                  <a:pt x="467360" y="1234440"/>
                  <a:pt x="515620" y="1142999"/>
                  <a:pt x="586740" y="1127759"/>
                </a:cubicBezTo>
                <a:cubicBezTo>
                  <a:pt x="642620" y="1132839"/>
                  <a:pt x="713740" y="1183639"/>
                  <a:pt x="769620" y="1188719"/>
                </a:cubicBezTo>
                <a:lnTo>
                  <a:pt x="861060" y="1173480"/>
                </a:lnTo>
                <a:cubicBezTo>
                  <a:pt x="845820" y="1107440"/>
                  <a:pt x="861060" y="1026159"/>
                  <a:pt x="845820" y="960119"/>
                </a:cubicBezTo>
                <a:lnTo>
                  <a:pt x="739140" y="784860"/>
                </a:lnTo>
                <a:lnTo>
                  <a:pt x="762000" y="342900"/>
                </a:lnTo>
                <a:lnTo>
                  <a:pt x="853440" y="259080"/>
                </a:lnTo>
                <a:lnTo>
                  <a:pt x="967740" y="236220"/>
                </a:lnTo>
                <a:lnTo>
                  <a:pt x="960120" y="83820"/>
                </a:lnTo>
                <a:lnTo>
                  <a:pt x="731520" y="99060"/>
                </a:lnTo>
                <a:lnTo>
                  <a:pt x="480060" y="0"/>
                </a:lnTo>
                <a:close/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 flipH="1">
            <a:off x="1916704" y="4278496"/>
            <a:ext cx="961200" cy="8928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8" name="Пряма сполучна лінія 7"/>
          <p:cNvCxnSpPr/>
          <p:nvPr/>
        </p:nvCxnSpPr>
        <p:spPr>
          <a:xfrm flipH="1" flipV="1">
            <a:off x="2868220" y="4278496"/>
            <a:ext cx="441205" cy="2621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9" name="Прямокутник 8"/>
          <p:cNvSpPr/>
          <p:nvPr/>
        </p:nvSpPr>
        <p:spPr>
          <a:xfrm>
            <a:off x="1961710" y="3951090"/>
            <a:ext cx="864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Кавказ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10" name="Пряма сполучна лінія 9"/>
          <p:cNvCxnSpPr/>
          <p:nvPr/>
        </p:nvCxnSpPr>
        <p:spPr>
          <a:xfrm flipH="1">
            <a:off x="6876000" y="3248980"/>
            <a:ext cx="154826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1" name="Пряма сполучна лінія 10"/>
          <p:cNvCxnSpPr/>
          <p:nvPr/>
        </p:nvCxnSpPr>
        <p:spPr>
          <a:xfrm flipH="1">
            <a:off x="6191250" y="3248980"/>
            <a:ext cx="691322" cy="33347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2" name="Прямокутник 11"/>
          <p:cNvSpPr/>
          <p:nvPr/>
        </p:nvSpPr>
        <p:spPr>
          <a:xfrm>
            <a:off x="6912260" y="2915975"/>
            <a:ext cx="1512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Далекий </a:t>
            </a: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Схід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13" name="Пряма сполучна лінія 12"/>
          <p:cNvCxnSpPr/>
          <p:nvPr/>
        </p:nvCxnSpPr>
        <p:spPr>
          <a:xfrm flipH="1">
            <a:off x="4373890" y="5472195"/>
            <a:ext cx="154826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4" name="Пряма сполучна лінія 13"/>
          <p:cNvCxnSpPr/>
          <p:nvPr/>
        </p:nvCxnSpPr>
        <p:spPr>
          <a:xfrm flipH="1" flipV="1">
            <a:off x="4031940" y="4789971"/>
            <a:ext cx="360040" cy="68390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5" name="Прямокутник 14"/>
          <p:cNvSpPr/>
          <p:nvPr/>
        </p:nvSpPr>
        <p:spPr>
          <a:xfrm>
            <a:off x="4391980" y="5139190"/>
            <a:ext cx="1476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Середня</a:t>
            </a: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Азія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297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8" t="19843" r="21723" b="119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546775" y="36866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016605" y="4419110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К и т а й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 rot="19628762">
            <a:off x="5858281" y="5454225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Японія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 rot="2242765">
            <a:off x="4568348" y="5139190"/>
            <a:ext cx="770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Корея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лілінія 6"/>
          <p:cNvSpPr/>
          <p:nvPr/>
        </p:nvSpPr>
        <p:spPr>
          <a:xfrm>
            <a:off x="3825347" y="1758969"/>
            <a:ext cx="3099181" cy="1702661"/>
          </a:xfrm>
          <a:custGeom>
            <a:avLst/>
            <a:gdLst>
              <a:gd name="connsiteX0" fmla="*/ 82284 w 3099181"/>
              <a:gd name="connsiteY0" fmla="*/ 602276 h 602276"/>
              <a:gd name="connsiteX1" fmla="*/ 39422 w 3099181"/>
              <a:gd name="connsiteY1" fmla="*/ 549888 h 602276"/>
              <a:gd name="connsiteX2" fmla="*/ 25134 w 3099181"/>
              <a:gd name="connsiteY2" fmla="*/ 535601 h 602276"/>
              <a:gd name="connsiteX3" fmla="*/ 20372 w 3099181"/>
              <a:gd name="connsiteY3" fmla="*/ 499882 h 602276"/>
              <a:gd name="connsiteX4" fmla="*/ 20372 w 3099181"/>
              <a:gd name="connsiteY4" fmla="*/ 483213 h 602276"/>
              <a:gd name="connsiteX5" fmla="*/ 1322 w 3099181"/>
              <a:gd name="connsiteY5" fmla="*/ 464163 h 602276"/>
              <a:gd name="connsiteX6" fmla="*/ 3703 w 3099181"/>
              <a:gd name="connsiteY6" fmla="*/ 414157 h 602276"/>
              <a:gd name="connsiteX7" fmla="*/ 20372 w 3099181"/>
              <a:gd name="connsiteY7" fmla="*/ 390345 h 602276"/>
              <a:gd name="connsiteX8" fmla="*/ 22753 w 3099181"/>
              <a:gd name="connsiteY8" fmla="*/ 364151 h 602276"/>
              <a:gd name="connsiteX9" fmla="*/ 51328 w 3099181"/>
              <a:gd name="connsiteY9" fmla="*/ 349863 h 602276"/>
              <a:gd name="connsiteX10" fmla="*/ 91809 w 3099181"/>
              <a:gd name="connsiteY10" fmla="*/ 323670 h 602276"/>
              <a:gd name="connsiteX11" fmla="*/ 134672 w 3099181"/>
              <a:gd name="connsiteY11" fmla="*/ 304620 h 602276"/>
              <a:gd name="connsiteX12" fmla="*/ 163247 w 3099181"/>
              <a:gd name="connsiteY12" fmla="*/ 295095 h 602276"/>
              <a:gd name="connsiteX13" fmla="*/ 213253 w 3099181"/>
              <a:gd name="connsiteY13" fmla="*/ 283188 h 602276"/>
              <a:gd name="connsiteX14" fmla="*/ 237066 w 3099181"/>
              <a:gd name="connsiteY14" fmla="*/ 276045 h 602276"/>
              <a:gd name="connsiteX15" fmla="*/ 275166 w 3099181"/>
              <a:gd name="connsiteY15" fmla="*/ 261757 h 602276"/>
              <a:gd name="connsiteX16" fmla="*/ 306122 w 3099181"/>
              <a:gd name="connsiteY16" fmla="*/ 235563 h 602276"/>
              <a:gd name="connsiteX17" fmla="*/ 332316 w 3099181"/>
              <a:gd name="connsiteY17" fmla="*/ 221276 h 602276"/>
              <a:gd name="connsiteX18" fmla="*/ 368034 w 3099181"/>
              <a:gd name="connsiteY18" fmla="*/ 195082 h 602276"/>
              <a:gd name="connsiteX19" fmla="*/ 408516 w 3099181"/>
              <a:gd name="connsiteY19" fmla="*/ 161745 h 602276"/>
              <a:gd name="connsiteX20" fmla="*/ 439472 w 3099181"/>
              <a:gd name="connsiteY20" fmla="*/ 137932 h 602276"/>
              <a:gd name="connsiteX21" fmla="*/ 470428 w 3099181"/>
              <a:gd name="connsiteY21" fmla="*/ 111738 h 602276"/>
              <a:gd name="connsiteX22" fmla="*/ 520434 w 3099181"/>
              <a:gd name="connsiteY22" fmla="*/ 95070 h 602276"/>
              <a:gd name="connsiteX23" fmla="*/ 560916 w 3099181"/>
              <a:gd name="connsiteY23" fmla="*/ 85545 h 602276"/>
              <a:gd name="connsiteX24" fmla="*/ 634734 w 3099181"/>
              <a:gd name="connsiteY24" fmla="*/ 68876 h 602276"/>
              <a:gd name="connsiteX25" fmla="*/ 696647 w 3099181"/>
              <a:gd name="connsiteY25" fmla="*/ 47445 h 602276"/>
              <a:gd name="connsiteX26" fmla="*/ 749034 w 3099181"/>
              <a:gd name="connsiteY26" fmla="*/ 23632 h 602276"/>
              <a:gd name="connsiteX27" fmla="*/ 777609 w 3099181"/>
              <a:gd name="connsiteY27" fmla="*/ 9345 h 602276"/>
              <a:gd name="connsiteX28" fmla="*/ 818091 w 3099181"/>
              <a:gd name="connsiteY28" fmla="*/ 4582 h 602276"/>
              <a:gd name="connsiteX29" fmla="*/ 849047 w 3099181"/>
              <a:gd name="connsiteY29" fmla="*/ 14107 h 602276"/>
              <a:gd name="connsiteX30" fmla="*/ 901434 w 3099181"/>
              <a:gd name="connsiteY30" fmla="*/ 30776 h 602276"/>
              <a:gd name="connsiteX31" fmla="*/ 934772 w 3099181"/>
              <a:gd name="connsiteY31" fmla="*/ 45063 h 602276"/>
              <a:gd name="connsiteX32" fmla="*/ 1101459 w 3099181"/>
              <a:gd name="connsiteY32" fmla="*/ 42682 h 602276"/>
              <a:gd name="connsiteX33" fmla="*/ 1118128 w 3099181"/>
              <a:gd name="connsiteY33" fmla="*/ 30776 h 602276"/>
              <a:gd name="connsiteX34" fmla="*/ 1199091 w 3099181"/>
              <a:gd name="connsiteY34" fmla="*/ 26013 h 602276"/>
              <a:gd name="connsiteX35" fmla="*/ 1272909 w 3099181"/>
              <a:gd name="connsiteY35" fmla="*/ 35538 h 602276"/>
              <a:gd name="connsiteX36" fmla="*/ 1306247 w 3099181"/>
              <a:gd name="connsiteY36" fmla="*/ 49826 h 602276"/>
              <a:gd name="connsiteX37" fmla="*/ 1411022 w 3099181"/>
              <a:gd name="connsiteY37" fmla="*/ 45063 h 602276"/>
              <a:gd name="connsiteX38" fmla="*/ 1544372 w 3099181"/>
              <a:gd name="connsiteY38" fmla="*/ 102213 h 602276"/>
              <a:gd name="connsiteX39" fmla="*/ 1596759 w 3099181"/>
              <a:gd name="connsiteY39" fmla="*/ 130788 h 602276"/>
              <a:gd name="connsiteX40" fmla="*/ 1620572 w 3099181"/>
              <a:gd name="connsiteY40" fmla="*/ 159363 h 602276"/>
              <a:gd name="connsiteX41" fmla="*/ 1644384 w 3099181"/>
              <a:gd name="connsiteY41" fmla="*/ 199845 h 602276"/>
              <a:gd name="connsiteX42" fmla="*/ 1668197 w 3099181"/>
              <a:gd name="connsiteY42" fmla="*/ 245088 h 602276"/>
              <a:gd name="connsiteX43" fmla="*/ 1692009 w 3099181"/>
              <a:gd name="connsiteY43" fmla="*/ 311763 h 602276"/>
              <a:gd name="connsiteX44" fmla="*/ 1730109 w 3099181"/>
              <a:gd name="connsiteY44" fmla="*/ 302238 h 602276"/>
              <a:gd name="connsiteX45" fmla="*/ 1777734 w 3099181"/>
              <a:gd name="connsiteY45" fmla="*/ 292713 h 602276"/>
              <a:gd name="connsiteX46" fmla="*/ 1808691 w 3099181"/>
              <a:gd name="connsiteY46" fmla="*/ 278426 h 602276"/>
              <a:gd name="connsiteX47" fmla="*/ 1827741 w 3099181"/>
              <a:gd name="connsiteY47" fmla="*/ 276045 h 602276"/>
              <a:gd name="connsiteX48" fmla="*/ 1872984 w 3099181"/>
              <a:gd name="connsiteY48" fmla="*/ 273663 h 602276"/>
              <a:gd name="connsiteX49" fmla="*/ 1920609 w 3099181"/>
              <a:gd name="connsiteY49" fmla="*/ 261757 h 602276"/>
              <a:gd name="connsiteX50" fmla="*/ 1989666 w 3099181"/>
              <a:gd name="connsiteY50" fmla="*/ 259376 h 602276"/>
              <a:gd name="connsiteX51" fmla="*/ 2046816 w 3099181"/>
              <a:gd name="connsiteY51" fmla="*/ 237945 h 602276"/>
              <a:gd name="connsiteX52" fmla="*/ 2080153 w 3099181"/>
              <a:gd name="connsiteY52" fmla="*/ 216513 h 602276"/>
              <a:gd name="connsiteX53" fmla="*/ 2108728 w 3099181"/>
              <a:gd name="connsiteY53" fmla="*/ 183176 h 602276"/>
              <a:gd name="connsiteX54" fmla="*/ 2123016 w 3099181"/>
              <a:gd name="connsiteY54" fmla="*/ 161745 h 602276"/>
              <a:gd name="connsiteX55" fmla="*/ 2165878 w 3099181"/>
              <a:gd name="connsiteY55" fmla="*/ 116501 h 602276"/>
              <a:gd name="connsiteX56" fmla="*/ 2192072 w 3099181"/>
              <a:gd name="connsiteY56" fmla="*/ 102213 h 602276"/>
              <a:gd name="connsiteX57" fmla="*/ 2220647 w 3099181"/>
              <a:gd name="connsiteY57" fmla="*/ 102213 h 602276"/>
              <a:gd name="connsiteX58" fmla="*/ 2256366 w 3099181"/>
              <a:gd name="connsiteY58" fmla="*/ 145076 h 602276"/>
              <a:gd name="connsiteX59" fmla="*/ 2275416 w 3099181"/>
              <a:gd name="connsiteY59" fmla="*/ 140313 h 602276"/>
              <a:gd name="connsiteX60" fmla="*/ 2294466 w 3099181"/>
              <a:gd name="connsiteY60" fmla="*/ 159363 h 602276"/>
              <a:gd name="connsiteX61" fmla="*/ 2318278 w 3099181"/>
              <a:gd name="connsiteY61" fmla="*/ 166507 h 602276"/>
              <a:gd name="connsiteX62" fmla="*/ 2337328 w 3099181"/>
              <a:gd name="connsiteY62" fmla="*/ 154601 h 602276"/>
              <a:gd name="connsiteX63" fmla="*/ 2370666 w 3099181"/>
              <a:gd name="connsiteY63" fmla="*/ 147457 h 602276"/>
              <a:gd name="connsiteX64" fmla="*/ 2401622 w 3099181"/>
              <a:gd name="connsiteY64" fmla="*/ 152220 h 602276"/>
              <a:gd name="connsiteX65" fmla="*/ 2425434 w 3099181"/>
              <a:gd name="connsiteY65" fmla="*/ 159363 h 602276"/>
              <a:gd name="connsiteX66" fmla="*/ 2444484 w 3099181"/>
              <a:gd name="connsiteY66" fmla="*/ 135551 h 602276"/>
              <a:gd name="connsiteX67" fmla="*/ 2444484 w 3099181"/>
              <a:gd name="connsiteY67" fmla="*/ 173651 h 602276"/>
              <a:gd name="connsiteX68" fmla="*/ 2432578 w 3099181"/>
              <a:gd name="connsiteY68" fmla="*/ 190320 h 602276"/>
              <a:gd name="connsiteX69" fmla="*/ 2432578 w 3099181"/>
              <a:gd name="connsiteY69" fmla="*/ 226038 h 602276"/>
              <a:gd name="connsiteX70" fmla="*/ 2442103 w 3099181"/>
              <a:gd name="connsiteY70" fmla="*/ 261757 h 602276"/>
              <a:gd name="connsiteX71" fmla="*/ 2444484 w 3099181"/>
              <a:gd name="connsiteY71" fmla="*/ 285570 h 602276"/>
              <a:gd name="connsiteX72" fmla="*/ 2427816 w 3099181"/>
              <a:gd name="connsiteY72" fmla="*/ 292713 h 602276"/>
              <a:gd name="connsiteX73" fmla="*/ 2425434 w 3099181"/>
              <a:gd name="connsiteY73" fmla="*/ 318907 h 602276"/>
              <a:gd name="connsiteX74" fmla="*/ 2437341 w 3099181"/>
              <a:gd name="connsiteY74" fmla="*/ 354626 h 602276"/>
              <a:gd name="connsiteX75" fmla="*/ 2456391 w 3099181"/>
              <a:gd name="connsiteY75" fmla="*/ 337957 h 602276"/>
              <a:gd name="connsiteX76" fmla="*/ 2482584 w 3099181"/>
              <a:gd name="connsiteY76" fmla="*/ 337957 h 602276"/>
              <a:gd name="connsiteX77" fmla="*/ 2506397 w 3099181"/>
              <a:gd name="connsiteY77" fmla="*/ 330813 h 602276"/>
              <a:gd name="connsiteX78" fmla="*/ 2515922 w 3099181"/>
              <a:gd name="connsiteY78" fmla="*/ 285570 h 602276"/>
              <a:gd name="connsiteX79" fmla="*/ 2494491 w 3099181"/>
              <a:gd name="connsiteY79" fmla="*/ 271282 h 602276"/>
              <a:gd name="connsiteX80" fmla="*/ 2482584 w 3099181"/>
              <a:gd name="connsiteY80" fmla="*/ 249851 h 602276"/>
              <a:gd name="connsiteX81" fmla="*/ 2530209 w 3099181"/>
              <a:gd name="connsiteY81" fmla="*/ 235563 h 602276"/>
              <a:gd name="connsiteX82" fmla="*/ 2554022 w 3099181"/>
              <a:gd name="connsiteY82" fmla="*/ 226038 h 602276"/>
              <a:gd name="connsiteX83" fmla="*/ 2554022 w 3099181"/>
              <a:gd name="connsiteY83" fmla="*/ 187938 h 602276"/>
              <a:gd name="connsiteX84" fmla="*/ 2554022 w 3099181"/>
              <a:gd name="connsiteY84" fmla="*/ 152220 h 602276"/>
              <a:gd name="connsiteX85" fmla="*/ 2573072 w 3099181"/>
              <a:gd name="connsiteY85" fmla="*/ 121263 h 602276"/>
              <a:gd name="connsiteX86" fmla="*/ 2532591 w 3099181"/>
              <a:gd name="connsiteY86" fmla="*/ 85545 h 602276"/>
              <a:gd name="connsiteX87" fmla="*/ 2513541 w 3099181"/>
              <a:gd name="connsiteY87" fmla="*/ 104595 h 602276"/>
              <a:gd name="connsiteX88" fmla="*/ 2518303 w 3099181"/>
              <a:gd name="connsiteY88" fmla="*/ 68876 h 602276"/>
              <a:gd name="connsiteX89" fmla="*/ 2554022 w 3099181"/>
              <a:gd name="connsiteY89" fmla="*/ 2201 h 602276"/>
              <a:gd name="connsiteX90" fmla="*/ 2575453 w 3099181"/>
              <a:gd name="connsiteY90" fmla="*/ 16488 h 602276"/>
              <a:gd name="connsiteX91" fmla="*/ 2611172 w 3099181"/>
              <a:gd name="connsiteY91" fmla="*/ 21251 h 602276"/>
              <a:gd name="connsiteX92" fmla="*/ 2630222 w 3099181"/>
              <a:gd name="connsiteY92" fmla="*/ 35538 h 602276"/>
              <a:gd name="connsiteX93" fmla="*/ 2623078 w 3099181"/>
              <a:gd name="connsiteY93" fmla="*/ 61732 h 602276"/>
              <a:gd name="connsiteX94" fmla="*/ 2606409 w 3099181"/>
              <a:gd name="connsiteY94" fmla="*/ 83163 h 602276"/>
              <a:gd name="connsiteX95" fmla="*/ 2599266 w 3099181"/>
              <a:gd name="connsiteY95" fmla="*/ 106976 h 602276"/>
              <a:gd name="connsiteX96" fmla="*/ 2580216 w 3099181"/>
              <a:gd name="connsiteY96" fmla="*/ 128407 h 602276"/>
              <a:gd name="connsiteX97" fmla="*/ 2561166 w 3099181"/>
              <a:gd name="connsiteY97" fmla="*/ 147457 h 602276"/>
              <a:gd name="connsiteX98" fmla="*/ 2551641 w 3099181"/>
              <a:gd name="connsiteY98" fmla="*/ 173651 h 602276"/>
              <a:gd name="connsiteX99" fmla="*/ 2556403 w 3099181"/>
              <a:gd name="connsiteY99" fmla="*/ 206988 h 602276"/>
              <a:gd name="connsiteX100" fmla="*/ 2573072 w 3099181"/>
              <a:gd name="connsiteY100" fmla="*/ 192701 h 602276"/>
              <a:gd name="connsiteX101" fmla="*/ 2596884 w 3099181"/>
              <a:gd name="connsiteY101" fmla="*/ 173651 h 602276"/>
              <a:gd name="connsiteX102" fmla="*/ 2587359 w 3099181"/>
              <a:gd name="connsiteY102" fmla="*/ 199845 h 602276"/>
              <a:gd name="connsiteX103" fmla="*/ 2570691 w 3099181"/>
              <a:gd name="connsiteY103" fmla="*/ 233182 h 602276"/>
              <a:gd name="connsiteX104" fmla="*/ 2551641 w 3099181"/>
              <a:gd name="connsiteY104" fmla="*/ 256995 h 602276"/>
              <a:gd name="connsiteX105" fmla="*/ 2513541 w 3099181"/>
              <a:gd name="connsiteY105" fmla="*/ 268901 h 602276"/>
              <a:gd name="connsiteX106" fmla="*/ 2527828 w 3099181"/>
              <a:gd name="connsiteY106" fmla="*/ 273663 h 602276"/>
              <a:gd name="connsiteX107" fmla="*/ 2554022 w 3099181"/>
              <a:gd name="connsiteY107" fmla="*/ 297476 h 602276"/>
              <a:gd name="connsiteX108" fmla="*/ 2580216 w 3099181"/>
              <a:gd name="connsiteY108" fmla="*/ 311763 h 602276"/>
              <a:gd name="connsiteX109" fmla="*/ 2561166 w 3099181"/>
              <a:gd name="connsiteY109" fmla="*/ 335576 h 602276"/>
              <a:gd name="connsiteX110" fmla="*/ 2532591 w 3099181"/>
              <a:gd name="connsiteY110" fmla="*/ 371295 h 602276"/>
              <a:gd name="connsiteX111" fmla="*/ 2513541 w 3099181"/>
              <a:gd name="connsiteY111" fmla="*/ 395107 h 602276"/>
              <a:gd name="connsiteX112" fmla="*/ 2587359 w 3099181"/>
              <a:gd name="connsiteY112" fmla="*/ 407013 h 602276"/>
              <a:gd name="connsiteX113" fmla="*/ 2611172 w 3099181"/>
              <a:gd name="connsiteY113" fmla="*/ 390345 h 602276"/>
              <a:gd name="connsiteX114" fmla="*/ 2632603 w 3099181"/>
              <a:gd name="connsiteY114" fmla="*/ 378438 h 602276"/>
              <a:gd name="connsiteX115" fmla="*/ 2656416 w 3099181"/>
              <a:gd name="connsiteY115" fmla="*/ 335576 h 602276"/>
              <a:gd name="connsiteX116" fmla="*/ 2673084 w 3099181"/>
              <a:gd name="connsiteY116" fmla="*/ 318907 h 602276"/>
              <a:gd name="connsiteX117" fmla="*/ 2677847 w 3099181"/>
              <a:gd name="connsiteY117" fmla="*/ 295095 h 602276"/>
              <a:gd name="connsiteX118" fmla="*/ 2699278 w 3099181"/>
              <a:gd name="connsiteY118" fmla="*/ 326051 h 602276"/>
              <a:gd name="connsiteX119" fmla="*/ 2687372 w 3099181"/>
              <a:gd name="connsiteY119" fmla="*/ 347482 h 602276"/>
              <a:gd name="connsiteX120" fmla="*/ 2675466 w 3099181"/>
              <a:gd name="connsiteY120" fmla="*/ 357007 h 602276"/>
              <a:gd name="connsiteX121" fmla="*/ 2658797 w 3099181"/>
              <a:gd name="connsiteY121" fmla="*/ 387963 h 602276"/>
              <a:gd name="connsiteX122" fmla="*/ 2668322 w 3099181"/>
              <a:gd name="connsiteY122" fmla="*/ 409395 h 602276"/>
              <a:gd name="connsiteX123" fmla="*/ 2694516 w 3099181"/>
              <a:gd name="connsiteY123" fmla="*/ 390345 h 602276"/>
              <a:gd name="connsiteX124" fmla="*/ 2711184 w 3099181"/>
              <a:gd name="connsiteY124" fmla="*/ 342720 h 602276"/>
              <a:gd name="connsiteX125" fmla="*/ 2711184 w 3099181"/>
              <a:gd name="connsiteY125" fmla="*/ 309382 h 602276"/>
              <a:gd name="connsiteX126" fmla="*/ 2732616 w 3099181"/>
              <a:gd name="connsiteY126" fmla="*/ 311763 h 602276"/>
              <a:gd name="connsiteX127" fmla="*/ 2718328 w 3099181"/>
              <a:gd name="connsiteY127" fmla="*/ 247470 h 602276"/>
              <a:gd name="connsiteX128" fmla="*/ 2718328 w 3099181"/>
              <a:gd name="connsiteY128" fmla="*/ 223657 h 602276"/>
              <a:gd name="connsiteX129" fmla="*/ 2763572 w 3099181"/>
              <a:gd name="connsiteY129" fmla="*/ 247470 h 602276"/>
              <a:gd name="connsiteX130" fmla="*/ 2815959 w 3099181"/>
              <a:gd name="connsiteY130" fmla="*/ 249851 h 602276"/>
              <a:gd name="connsiteX131" fmla="*/ 2844534 w 3099181"/>
              <a:gd name="connsiteY131" fmla="*/ 230801 h 602276"/>
              <a:gd name="connsiteX132" fmla="*/ 2873109 w 3099181"/>
              <a:gd name="connsiteY132" fmla="*/ 218895 h 602276"/>
              <a:gd name="connsiteX133" fmla="*/ 2877872 w 3099181"/>
              <a:gd name="connsiteY133" fmla="*/ 245088 h 602276"/>
              <a:gd name="connsiteX134" fmla="*/ 2908828 w 3099181"/>
              <a:gd name="connsiteY134" fmla="*/ 268901 h 602276"/>
              <a:gd name="connsiteX135" fmla="*/ 2942166 w 3099181"/>
              <a:gd name="connsiteY135" fmla="*/ 292713 h 602276"/>
              <a:gd name="connsiteX136" fmla="*/ 2937403 w 3099181"/>
              <a:gd name="connsiteY136" fmla="*/ 326051 h 602276"/>
              <a:gd name="connsiteX137" fmla="*/ 2956453 w 3099181"/>
              <a:gd name="connsiteY137" fmla="*/ 352245 h 602276"/>
              <a:gd name="connsiteX138" fmla="*/ 2987409 w 3099181"/>
              <a:gd name="connsiteY138" fmla="*/ 383201 h 602276"/>
              <a:gd name="connsiteX139" fmla="*/ 3020747 w 3099181"/>
              <a:gd name="connsiteY139" fmla="*/ 411776 h 602276"/>
              <a:gd name="connsiteX140" fmla="*/ 3042178 w 3099181"/>
              <a:gd name="connsiteY140" fmla="*/ 423682 h 602276"/>
              <a:gd name="connsiteX141" fmla="*/ 3054084 w 3099181"/>
              <a:gd name="connsiteY141" fmla="*/ 437970 h 602276"/>
              <a:gd name="connsiteX142" fmla="*/ 3094566 w 3099181"/>
              <a:gd name="connsiteY142" fmla="*/ 457020 h 602276"/>
              <a:gd name="connsiteX143" fmla="*/ 3096947 w 3099181"/>
              <a:gd name="connsiteY143" fmla="*/ 478451 h 602276"/>
              <a:gd name="connsiteX144" fmla="*/ 3082659 w 3099181"/>
              <a:gd name="connsiteY144" fmla="*/ 502263 h 602276"/>
              <a:gd name="connsiteX145" fmla="*/ 3068372 w 3099181"/>
              <a:gd name="connsiteY145" fmla="*/ 526076 h 602276"/>
              <a:gd name="connsiteX146" fmla="*/ 3044559 w 3099181"/>
              <a:gd name="connsiteY146" fmla="*/ 528457 h 602276"/>
              <a:gd name="connsiteX147" fmla="*/ 3025509 w 3099181"/>
              <a:gd name="connsiteY147" fmla="*/ 514170 h 602276"/>
              <a:gd name="connsiteX148" fmla="*/ 3008841 w 3099181"/>
              <a:gd name="connsiteY148" fmla="*/ 502263 h 602276"/>
              <a:gd name="connsiteX0" fmla="*/ 82284 w 3248168"/>
              <a:gd name="connsiteY0" fmla="*/ 602276 h 604657"/>
              <a:gd name="connsiteX1" fmla="*/ 39422 w 3248168"/>
              <a:gd name="connsiteY1" fmla="*/ 549888 h 604657"/>
              <a:gd name="connsiteX2" fmla="*/ 25134 w 3248168"/>
              <a:gd name="connsiteY2" fmla="*/ 535601 h 604657"/>
              <a:gd name="connsiteX3" fmla="*/ 20372 w 3248168"/>
              <a:gd name="connsiteY3" fmla="*/ 499882 h 604657"/>
              <a:gd name="connsiteX4" fmla="*/ 20372 w 3248168"/>
              <a:gd name="connsiteY4" fmla="*/ 483213 h 604657"/>
              <a:gd name="connsiteX5" fmla="*/ 1322 w 3248168"/>
              <a:gd name="connsiteY5" fmla="*/ 464163 h 604657"/>
              <a:gd name="connsiteX6" fmla="*/ 3703 w 3248168"/>
              <a:gd name="connsiteY6" fmla="*/ 414157 h 604657"/>
              <a:gd name="connsiteX7" fmla="*/ 20372 w 3248168"/>
              <a:gd name="connsiteY7" fmla="*/ 390345 h 604657"/>
              <a:gd name="connsiteX8" fmla="*/ 22753 w 3248168"/>
              <a:gd name="connsiteY8" fmla="*/ 364151 h 604657"/>
              <a:gd name="connsiteX9" fmla="*/ 51328 w 3248168"/>
              <a:gd name="connsiteY9" fmla="*/ 349863 h 604657"/>
              <a:gd name="connsiteX10" fmla="*/ 91809 w 3248168"/>
              <a:gd name="connsiteY10" fmla="*/ 323670 h 604657"/>
              <a:gd name="connsiteX11" fmla="*/ 134672 w 3248168"/>
              <a:gd name="connsiteY11" fmla="*/ 304620 h 604657"/>
              <a:gd name="connsiteX12" fmla="*/ 163247 w 3248168"/>
              <a:gd name="connsiteY12" fmla="*/ 295095 h 604657"/>
              <a:gd name="connsiteX13" fmla="*/ 213253 w 3248168"/>
              <a:gd name="connsiteY13" fmla="*/ 283188 h 604657"/>
              <a:gd name="connsiteX14" fmla="*/ 237066 w 3248168"/>
              <a:gd name="connsiteY14" fmla="*/ 276045 h 604657"/>
              <a:gd name="connsiteX15" fmla="*/ 275166 w 3248168"/>
              <a:gd name="connsiteY15" fmla="*/ 261757 h 604657"/>
              <a:gd name="connsiteX16" fmla="*/ 306122 w 3248168"/>
              <a:gd name="connsiteY16" fmla="*/ 235563 h 604657"/>
              <a:gd name="connsiteX17" fmla="*/ 332316 w 3248168"/>
              <a:gd name="connsiteY17" fmla="*/ 221276 h 604657"/>
              <a:gd name="connsiteX18" fmla="*/ 368034 w 3248168"/>
              <a:gd name="connsiteY18" fmla="*/ 195082 h 604657"/>
              <a:gd name="connsiteX19" fmla="*/ 408516 w 3248168"/>
              <a:gd name="connsiteY19" fmla="*/ 161745 h 604657"/>
              <a:gd name="connsiteX20" fmla="*/ 439472 w 3248168"/>
              <a:gd name="connsiteY20" fmla="*/ 137932 h 604657"/>
              <a:gd name="connsiteX21" fmla="*/ 470428 w 3248168"/>
              <a:gd name="connsiteY21" fmla="*/ 111738 h 604657"/>
              <a:gd name="connsiteX22" fmla="*/ 520434 w 3248168"/>
              <a:gd name="connsiteY22" fmla="*/ 95070 h 604657"/>
              <a:gd name="connsiteX23" fmla="*/ 560916 w 3248168"/>
              <a:gd name="connsiteY23" fmla="*/ 85545 h 604657"/>
              <a:gd name="connsiteX24" fmla="*/ 634734 w 3248168"/>
              <a:gd name="connsiteY24" fmla="*/ 68876 h 604657"/>
              <a:gd name="connsiteX25" fmla="*/ 696647 w 3248168"/>
              <a:gd name="connsiteY25" fmla="*/ 47445 h 604657"/>
              <a:gd name="connsiteX26" fmla="*/ 749034 w 3248168"/>
              <a:gd name="connsiteY26" fmla="*/ 23632 h 604657"/>
              <a:gd name="connsiteX27" fmla="*/ 777609 w 3248168"/>
              <a:gd name="connsiteY27" fmla="*/ 9345 h 604657"/>
              <a:gd name="connsiteX28" fmla="*/ 818091 w 3248168"/>
              <a:gd name="connsiteY28" fmla="*/ 4582 h 604657"/>
              <a:gd name="connsiteX29" fmla="*/ 849047 w 3248168"/>
              <a:gd name="connsiteY29" fmla="*/ 14107 h 604657"/>
              <a:gd name="connsiteX30" fmla="*/ 901434 w 3248168"/>
              <a:gd name="connsiteY30" fmla="*/ 30776 h 604657"/>
              <a:gd name="connsiteX31" fmla="*/ 934772 w 3248168"/>
              <a:gd name="connsiteY31" fmla="*/ 45063 h 604657"/>
              <a:gd name="connsiteX32" fmla="*/ 1101459 w 3248168"/>
              <a:gd name="connsiteY32" fmla="*/ 42682 h 604657"/>
              <a:gd name="connsiteX33" fmla="*/ 1118128 w 3248168"/>
              <a:gd name="connsiteY33" fmla="*/ 30776 h 604657"/>
              <a:gd name="connsiteX34" fmla="*/ 1199091 w 3248168"/>
              <a:gd name="connsiteY34" fmla="*/ 26013 h 604657"/>
              <a:gd name="connsiteX35" fmla="*/ 1272909 w 3248168"/>
              <a:gd name="connsiteY35" fmla="*/ 35538 h 604657"/>
              <a:gd name="connsiteX36" fmla="*/ 1306247 w 3248168"/>
              <a:gd name="connsiteY36" fmla="*/ 49826 h 604657"/>
              <a:gd name="connsiteX37" fmla="*/ 1411022 w 3248168"/>
              <a:gd name="connsiteY37" fmla="*/ 45063 h 604657"/>
              <a:gd name="connsiteX38" fmla="*/ 1544372 w 3248168"/>
              <a:gd name="connsiteY38" fmla="*/ 102213 h 604657"/>
              <a:gd name="connsiteX39" fmla="*/ 1596759 w 3248168"/>
              <a:gd name="connsiteY39" fmla="*/ 130788 h 604657"/>
              <a:gd name="connsiteX40" fmla="*/ 1620572 w 3248168"/>
              <a:gd name="connsiteY40" fmla="*/ 159363 h 604657"/>
              <a:gd name="connsiteX41" fmla="*/ 1644384 w 3248168"/>
              <a:gd name="connsiteY41" fmla="*/ 199845 h 604657"/>
              <a:gd name="connsiteX42" fmla="*/ 1668197 w 3248168"/>
              <a:gd name="connsiteY42" fmla="*/ 245088 h 604657"/>
              <a:gd name="connsiteX43" fmla="*/ 1692009 w 3248168"/>
              <a:gd name="connsiteY43" fmla="*/ 311763 h 604657"/>
              <a:gd name="connsiteX44" fmla="*/ 1730109 w 3248168"/>
              <a:gd name="connsiteY44" fmla="*/ 302238 h 604657"/>
              <a:gd name="connsiteX45" fmla="*/ 1777734 w 3248168"/>
              <a:gd name="connsiteY45" fmla="*/ 292713 h 604657"/>
              <a:gd name="connsiteX46" fmla="*/ 1808691 w 3248168"/>
              <a:gd name="connsiteY46" fmla="*/ 278426 h 604657"/>
              <a:gd name="connsiteX47" fmla="*/ 1827741 w 3248168"/>
              <a:gd name="connsiteY47" fmla="*/ 276045 h 604657"/>
              <a:gd name="connsiteX48" fmla="*/ 1872984 w 3248168"/>
              <a:gd name="connsiteY48" fmla="*/ 273663 h 604657"/>
              <a:gd name="connsiteX49" fmla="*/ 1920609 w 3248168"/>
              <a:gd name="connsiteY49" fmla="*/ 261757 h 604657"/>
              <a:gd name="connsiteX50" fmla="*/ 1989666 w 3248168"/>
              <a:gd name="connsiteY50" fmla="*/ 259376 h 604657"/>
              <a:gd name="connsiteX51" fmla="*/ 2046816 w 3248168"/>
              <a:gd name="connsiteY51" fmla="*/ 237945 h 604657"/>
              <a:gd name="connsiteX52" fmla="*/ 2080153 w 3248168"/>
              <a:gd name="connsiteY52" fmla="*/ 216513 h 604657"/>
              <a:gd name="connsiteX53" fmla="*/ 2108728 w 3248168"/>
              <a:gd name="connsiteY53" fmla="*/ 183176 h 604657"/>
              <a:gd name="connsiteX54" fmla="*/ 2123016 w 3248168"/>
              <a:gd name="connsiteY54" fmla="*/ 161745 h 604657"/>
              <a:gd name="connsiteX55" fmla="*/ 2165878 w 3248168"/>
              <a:gd name="connsiteY55" fmla="*/ 116501 h 604657"/>
              <a:gd name="connsiteX56" fmla="*/ 2192072 w 3248168"/>
              <a:gd name="connsiteY56" fmla="*/ 102213 h 604657"/>
              <a:gd name="connsiteX57" fmla="*/ 2220647 w 3248168"/>
              <a:gd name="connsiteY57" fmla="*/ 102213 h 604657"/>
              <a:gd name="connsiteX58" fmla="*/ 2256366 w 3248168"/>
              <a:gd name="connsiteY58" fmla="*/ 145076 h 604657"/>
              <a:gd name="connsiteX59" fmla="*/ 2275416 w 3248168"/>
              <a:gd name="connsiteY59" fmla="*/ 140313 h 604657"/>
              <a:gd name="connsiteX60" fmla="*/ 2294466 w 3248168"/>
              <a:gd name="connsiteY60" fmla="*/ 159363 h 604657"/>
              <a:gd name="connsiteX61" fmla="*/ 2318278 w 3248168"/>
              <a:gd name="connsiteY61" fmla="*/ 166507 h 604657"/>
              <a:gd name="connsiteX62" fmla="*/ 2337328 w 3248168"/>
              <a:gd name="connsiteY62" fmla="*/ 154601 h 604657"/>
              <a:gd name="connsiteX63" fmla="*/ 2370666 w 3248168"/>
              <a:gd name="connsiteY63" fmla="*/ 147457 h 604657"/>
              <a:gd name="connsiteX64" fmla="*/ 2401622 w 3248168"/>
              <a:gd name="connsiteY64" fmla="*/ 152220 h 604657"/>
              <a:gd name="connsiteX65" fmla="*/ 2425434 w 3248168"/>
              <a:gd name="connsiteY65" fmla="*/ 159363 h 604657"/>
              <a:gd name="connsiteX66" fmla="*/ 2444484 w 3248168"/>
              <a:gd name="connsiteY66" fmla="*/ 135551 h 604657"/>
              <a:gd name="connsiteX67" fmla="*/ 2444484 w 3248168"/>
              <a:gd name="connsiteY67" fmla="*/ 173651 h 604657"/>
              <a:gd name="connsiteX68" fmla="*/ 2432578 w 3248168"/>
              <a:gd name="connsiteY68" fmla="*/ 190320 h 604657"/>
              <a:gd name="connsiteX69" fmla="*/ 2432578 w 3248168"/>
              <a:gd name="connsiteY69" fmla="*/ 226038 h 604657"/>
              <a:gd name="connsiteX70" fmla="*/ 2442103 w 3248168"/>
              <a:gd name="connsiteY70" fmla="*/ 261757 h 604657"/>
              <a:gd name="connsiteX71" fmla="*/ 2444484 w 3248168"/>
              <a:gd name="connsiteY71" fmla="*/ 285570 h 604657"/>
              <a:gd name="connsiteX72" fmla="*/ 2427816 w 3248168"/>
              <a:gd name="connsiteY72" fmla="*/ 292713 h 604657"/>
              <a:gd name="connsiteX73" fmla="*/ 2425434 w 3248168"/>
              <a:gd name="connsiteY73" fmla="*/ 318907 h 604657"/>
              <a:gd name="connsiteX74" fmla="*/ 2437341 w 3248168"/>
              <a:gd name="connsiteY74" fmla="*/ 354626 h 604657"/>
              <a:gd name="connsiteX75" fmla="*/ 2456391 w 3248168"/>
              <a:gd name="connsiteY75" fmla="*/ 337957 h 604657"/>
              <a:gd name="connsiteX76" fmla="*/ 2482584 w 3248168"/>
              <a:gd name="connsiteY76" fmla="*/ 337957 h 604657"/>
              <a:gd name="connsiteX77" fmla="*/ 2506397 w 3248168"/>
              <a:gd name="connsiteY77" fmla="*/ 330813 h 604657"/>
              <a:gd name="connsiteX78" fmla="*/ 2515922 w 3248168"/>
              <a:gd name="connsiteY78" fmla="*/ 285570 h 604657"/>
              <a:gd name="connsiteX79" fmla="*/ 2494491 w 3248168"/>
              <a:gd name="connsiteY79" fmla="*/ 271282 h 604657"/>
              <a:gd name="connsiteX80" fmla="*/ 2482584 w 3248168"/>
              <a:gd name="connsiteY80" fmla="*/ 249851 h 604657"/>
              <a:gd name="connsiteX81" fmla="*/ 2530209 w 3248168"/>
              <a:gd name="connsiteY81" fmla="*/ 235563 h 604657"/>
              <a:gd name="connsiteX82" fmla="*/ 2554022 w 3248168"/>
              <a:gd name="connsiteY82" fmla="*/ 226038 h 604657"/>
              <a:gd name="connsiteX83" fmla="*/ 2554022 w 3248168"/>
              <a:gd name="connsiteY83" fmla="*/ 187938 h 604657"/>
              <a:gd name="connsiteX84" fmla="*/ 2554022 w 3248168"/>
              <a:gd name="connsiteY84" fmla="*/ 152220 h 604657"/>
              <a:gd name="connsiteX85" fmla="*/ 2573072 w 3248168"/>
              <a:gd name="connsiteY85" fmla="*/ 121263 h 604657"/>
              <a:gd name="connsiteX86" fmla="*/ 2532591 w 3248168"/>
              <a:gd name="connsiteY86" fmla="*/ 85545 h 604657"/>
              <a:gd name="connsiteX87" fmla="*/ 2513541 w 3248168"/>
              <a:gd name="connsiteY87" fmla="*/ 104595 h 604657"/>
              <a:gd name="connsiteX88" fmla="*/ 2518303 w 3248168"/>
              <a:gd name="connsiteY88" fmla="*/ 68876 h 604657"/>
              <a:gd name="connsiteX89" fmla="*/ 2554022 w 3248168"/>
              <a:gd name="connsiteY89" fmla="*/ 2201 h 604657"/>
              <a:gd name="connsiteX90" fmla="*/ 2575453 w 3248168"/>
              <a:gd name="connsiteY90" fmla="*/ 16488 h 604657"/>
              <a:gd name="connsiteX91" fmla="*/ 2611172 w 3248168"/>
              <a:gd name="connsiteY91" fmla="*/ 21251 h 604657"/>
              <a:gd name="connsiteX92" fmla="*/ 2630222 w 3248168"/>
              <a:gd name="connsiteY92" fmla="*/ 35538 h 604657"/>
              <a:gd name="connsiteX93" fmla="*/ 2623078 w 3248168"/>
              <a:gd name="connsiteY93" fmla="*/ 61732 h 604657"/>
              <a:gd name="connsiteX94" fmla="*/ 2606409 w 3248168"/>
              <a:gd name="connsiteY94" fmla="*/ 83163 h 604657"/>
              <a:gd name="connsiteX95" fmla="*/ 2599266 w 3248168"/>
              <a:gd name="connsiteY95" fmla="*/ 106976 h 604657"/>
              <a:gd name="connsiteX96" fmla="*/ 2580216 w 3248168"/>
              <a:gd name="connsiteY96" fmla="*/ 128407 h 604657"/>
              <a:gd name="connsiteX97" fmla="*/ 2561166 w 3248168"/>
              <a:gd name="connsiteY97" fmla="*/ 147457 h 604657"/>
              <a:gd name="connsiteX98" fmla="*/ 2551641 w 3248168"/>
              <a:gd name="connsiteY98" fmla="*/ 173651 h 604657"/>
              <a:gd name="connsiteX99" fmla="*/ 2556403 w 3248168"/>
              <a:gd name="connsiteY99" fmla="*/ 206988 h 604657"/>
              <a:gd name="connsiteX100" fmla="*/ 2573072 w 3248168"/>
              <a:gd name="connsiteY100" fmla="*/ 192701 h 604657"/>
              <a:gd name="connsiteX101" fmla="*/ 2596884 w 3248168"/>
              <a:gd name="connsiteY101" fmla="*/ 173651 h 604657"/>
              <a:gd name="connsiteX102" fmla="*/ 2587359 w 3248168"/>
              <a:gd name="connsiteY102" fmla="*/ 199845 h 604657"/>
              <a:gd name="connsiteX103" fmla="*/ 2570691 w 3248168"/>
              <a:gd name="connsiteY103" fmla="*/ 233182 h 604657"/>
              <a:gd name="connsiteX104" fmla="*/ 2551641 w 3248168"/>
              <a:gd name="connsiteY104" fmla="*/ 256995 h 604657"/>
              <a:gd name="connsiteX105" fmla="*/ 2513541 w 3248168"/>
              <a:gd name="connsiteY105" fmla="*/ 268901 h 604657"/>
              <a:gd name="connsiteX106" fmla="*/ 2527828 w 3248168"/>
              <a:gd name="connsiteY106" fmla="*/ 273663 h 604657"/>
              <a:gd name="connsiteX107" fmla="*/ 2554022 w 3248168"/>
              <a:gd name="connsiteY107" fmla="*/ 297476 h 604657"/>
              <a:gd name="connsiteX108" fmla="*/ 2580216 w 3248168"/>
              <a:gd name="connsiteY108" fmla="*/ 311763 h 604657"/>
              <a:gd name="connsiteX109" fmla="*/ 2561166 w 3248168"/>
              <a:gd name="connsiteY109" fmla="*/ 335576 h 604657"/>
              <a:gd name="connsiteX110" fmla="*/ 2532591 w 3248168"/>
              <a:gd name="connsiteY110" fmla="*/ 371295 h 604657"/>
              <a:gd name="connsiteX111" fmla="*/ 2513541 w 3248168"/>
              <a:gd name="connsiteY111" fmla="*/ 395107 h 604657"/>
              <a:gd name="connsiteX112" fmla="*/ 2587359 w 3248168"/>
              <a:gd name="connsiteY112" fmla="*/ 407013 h 604657"/>
              <a:gd name="connsiteX113" fmla="*/ 2611172 w 3248168"/>
              <a:gd name="connsiteY113" fmla="*/ 390345 h 604657"/>
              <a:gd name="connsiteX114" fmla="*/ 2632603 w 3248168"/>
              <a:gd name="connsiteY114" fmla="*/ 378438 h 604657"/>
              <a:gd name="connsiteX115" fmla="*/ 2656416 w 3248168"/>
              <a:gd name="connsiteY115" fmla="*/ 335576 h 604657"/>
              <a:gd name="connsiteX116" fmla="*/ 2673084 w 3248168"/>
              <a:gd name="connsiteY116" fmla="*/ 318907 h 604657"/>
              <a:gd name="connsiteX117" fmla="*/ 2677847 w 3248168"/>
              <a:gd name="connsiteY117" fmla="*/ 295095 h 604657"/>
              <a:gd name="connsiteX118" fmla="*/ 2699278 w 3248168"/>
              <a:gd name="connsiteY118" fmla="*/ 326051 h 604657"/>
              <a:gd name="connsiteX119" fmla="*/ 2687372 w 3248168"/>
              <a:gd name="connsiteY119" fmla="*/ 347482 h 604657"/>
              <a:gd name="connsiteX120" fmla="*/ 2675466 w 3248168"/>
              <a:gd name="connsiteY120" fmla="*/ 357007 h 604657"/>
              <a:gd name="connsiteX121" fmla="*/ 2658797 w 3248168"/>
              <a:gd name="connsiteY121" fmla="*/ 387963 h 604657"/>
              <a:gd name="connsiteX122" fmla="*/ 2668322 w 3248168"/>
              <a:gd name="connsiteY122" fmla="*/ 409395 h 604657"/>
              <a:gd name="connsiteX123" fmla="*/ 2694516 w 3248168"/>
              <a:gd name="connsiteY123" fmla="*/ 390345 h 604657"/>
              <a:gd name="connsiteX124" fmla="*/ 2711184 w 3248168"/>
              <a:gd name="connsiteY124" fmla="*/ 342720 h 604657"/>
              <a:gd name="connsiteX125" fmla="*/ 2711184 w 3248168"/>
              <a:gd name="connsiteY125" fmla="*/ 309382 h 604657"/>
              <a:gd name="connsiteX126" fmla="*/ 2732616 w 3248168"/>
              <a:gd name="connsiteY126" fmla="*/ 311763 h 604657"/>
              <a:gd name="connsiteX127" fmla="*/ 2718328 w 3248168"/>
              <a:gd name="connsiteY127" fmla="*/ 247470 h 604657"/>
              <a:gd name="connsiteX128" fmla="*/ 2718328 w 3248168"/>
              <a:gd name="connsiteY128" fmla="*/ 223657 h 604657"/>
              <a:gd name="connsiteX129" fmla="*/ 2763572 w 3248168"/>
              <a:gd name="connsiteY129" fmla="*/ 247470 h 604657"/>
              <a:gd name="connsiteX130" fmla="*/ 2815959 w 3248168"/>
              <a:gd name="connsiteY130" fmla="*/ 249851 h 604657"/>
              <a:gd name="connsiteX131" fmla="*/ 2844534 w 3248168"/>
              <a:gd name="connsiteY131" fmla="*/ 230801 h 604657"/>
              <a:gd name="connsiteX132" fmla="*/ 2873109 w 3248168"/>
              <a:gd name="connsiteY132" fmla="*/ 218895 h 604657"/>
              <a:gd name="connsiteX133" fmla="*/ 2877872 w 3248168"/>
              <a:gd name="connsiteY133" fmla="*/ 245088 h 604657"/>
              <a:gd name="connsiteX134" fmla="*/ 2908828 w 3248168"/>
              <a:gd name="connsiteY134" fmla="*/ 268901 h 604657"/>
              <a:gd name="connsiteX135" fmla="*/ 2942166 w 3248168"/>
              <a:gd name="connsiteY135" fmla="*/ 292713 h 604657"/>
              <a:gd name="connsiteX136" fmla="*/ 2937403 w 3248168"/>
              <a:gd name="connsiteY136" fmla="*/ 326051 h 604657"/>
              <a:gd name="connsiteX137" fmla="*/ 2956453 w 3248168"/>
              <a:gd name="connsiteY137" fmla="*/ 352245 h 604657"/>
              <a:gd name="connsiteX138" fmla="*/ 2987409 w 3248168"/>
              <a:gd name="connsiteY138" fmla="*/ 383201 h 604657"/>
              <a:gd name="connsiteX139" fmla="*/ 3020747 w 3248168"/>
              <a:gd name="connsiteY139" fmla="*/ 411776 h 604657"/>
              <a:gd name="connsiteX140" fmla="*/ 3042178 w 3248168"/>
              <a:gd name="connsiteY140" fmla="*/ 423682 h 604657"/>
              <a:gd name="connsiteX141" fmla="*/ 3054084 w 3248168"/>
              <a:gd name="connsiteY141" fmla="*/ 437970 h 604657"/>
              <a:gd name="connsiteX142" fmla="*/ 3094566 w 3248168"/>
              <a:gd name="connsiteY142" fmla="*/ 457020 h 604657"/>
              <a:gd name="connsiteX143" fmla="*/ 3096947 w 3248168"/>
              <a:gd name="connsiteY143" fmla="*/ 478451 h 604657"/>
              <a:gd name="connsiteX144" fmla="*/ 3082659 w 3248168"/>
              <a:gd name="connsiteY144" fmla="*/ 502263 h 604657"/>
              <a:gd name="connsiteX145" fmla="*/ 3068372 w 3248168"/>
              <a:gd name="connsiteY145" fmla="*/ 526076 h 604657"/>
              <a:gd name="connsiteX146" fmla="*/ 3044559 w 3248168"/>
              <a:gd name="connsiteY146" fmla="*/ 528457 h 604657"/>
              <a:gd name="connsiteX147" fmla="*/ 3025509 w 3248168"/>
              <a:gd name="connsiteY147" fmla="*/ 514170 h 604657"/>
              <a:gd name="connsiteX148" fmla="*/ 84666 w 3248168"/>
              <a:gd name="connsiteY148" fmla="*/ 604657 h 604657"/>
              <a:gd name="connsiteX0" fmla="*/ 82284 w 3133053"/>
              <a:gd name="connsiteY0" fmla="*/ 602276 h 1702413"/>
              <a:gd name="connsiteX1" fmla="*/ 39422 w 3133053"/>
              <a:gd name="connsiteY1" fmla="*/ 549888 h 1702413"/>
              <a:gd name="connsiteX2" fmla="*/ 25134 w 3133053"/>
              <a:gd name="connsiteY2" fmla="*/ 535601 h 1702413"/>
              <a:gd name="connsiteX3" fmla="*/ 20372 w 3133053"/>
              <a:gd name="connsiteY3" fmla="*/ 499882 h 1702413"/>
              <a:gd name="connsiteX4" fmla="*/ 20372 w 3133053"/>
              <a:gd name="connsiteY4" fmla="*/ 483213 h 1702413"/>
              <a:gd name="connsiteX5" fmla="*/ 1322 w 3133053"/>
              <a:gd name="connsiteY5" fmla="*/ 464163 h 1702413"/>
              <a:gd name="connsiteX6" fmla="*/ 3703 w 3133053"/>
              <a:gd name="connsiteY6" fmla="*/ 414157 h 1702413"/>
              <a:gd name="connsiteX7" fmla="*/ 20372 w 3133053"/>
              <a:gd name="connsiteY7" fmla="*/ 390345 h 1702413"/>
              <a:gd name="connsiteX8" fmla="*/ 22753 w 3133053"/>
              <a:gd name="connsiteY8" fmla="*/ 364151 h 1702413"/>
              <a:gd name="connsiteX9" fmla="*/ 51328 w 3133053"/>
              <a:gd name="connsiteY9" fmla="*/ 349863 h 1702413"/>
              <a:gd name="connsiteX10" fmla="*/ 91809 w 3133053"/>
              <a:gd name="connsiteY10" fmla="*/ 323670 h 1702413"/>
              <a:gd name="connsiteX11" fmla="*/ 134672 w 3133053"/>
              <a:gd name="connsiteY11" fmla="*/ 304620 h 1702413"/>
              <a:gd name="connsiteX12" fmla="*/ 163247 w 3133053"/>
              <a:gd name="connsiteY12" fmla="*/ 295095 h 1702413"/>
              <a:gd name="connsiteX13" fmla="*/ 213253 w 3133053"/>
              <a:gd name="connsiteY13" fmla="*/ 283188 h 1702413"/>
              <a:gd name="connsiteX14" fmla="*/ 237066 w 3133053"/>
              <a:gd name="connsiteY14" fmla="*/ 276045 h 1702413"/>
              <a:gd name="connsiteX15" fmla="*/ 275166 w 3133053"/>
              <a:gd name="connsiteY15" fmla="*/ 261757 h 1702413"/>
              <a:gd name="connsiteX16" fmla="*/ 306122 w 3133053"/>
              <a:gd name="connsiteY16" fmla="*/ 235563 h 1702413"/>
              <a:gd name="connsiteX17" fmla="*/ 332316 w 3133053"/>
              <a:gd name="connsiteY17" fmla="*/ 221276 h 1702413"/>
              <a:gd name="connsiteX18" fmla="*/ 368034 w 3133053"/>
              <a:gd name="connsiteY18" fmla="*/ 195082 h 1702413"/>
              <a:gd name="connsiteX19" fmla="*/ 408516 w 3133053"/>
              <a:gd name="connsiteY19" fmla="*/ 161745 h 1702413"/>
              <a:gd name="connsiteX20" fmla="*/ 439472 w 3133053"/>
              <a:gd name="connsiteY20" fmla="*/ 137932 h 1702413"/>
              <a:gd name="connsiteX21" fmla="*/ 470428 w 3133053"/>
              <a:gd name="connsiteY21" fmla="*/ 111738 h 1702413"/>
              <a:gd name="connsiteX22" fmla="*/ 520434 w 3133053"/>
              <a:gd name="connsiteY22" fmla="*/ 95070 h 1702413"/>
              <a:gd name="connsiteX23" fmla="*/ 560916 w 3133053"/>
              <a:gd name="connsiteY23" fmla="*/ 85545 h 1702413"/>
              <a:gd name="connsiteX24" fmla="*/ 634734 w 3133053"/>
              <a:gd name="connsiteY24" fmla="*/ 68876 h 1702413"/>
              <a:gd name="connsiteX25" fmla="*/ 696647 w 3133053"/>
              <a:gd name="connsiteY25" fmla="*/ 47445 h 1702413"/>
              <a:gd name="connsiteX26" fmla="*/ 749034 w 3133053"/>
              <a:gd name="connsiteY26" fmla="*/ 23632 h 1702413"/>
              <a:gd name="connsiteX27" fmla="*/ 777609 w 3133053"/>
              <a:gd name="connsiteY27" fmla="*/ 9345 h 1702413"/>
              <a:gd name="connsiteX28" fmla="*/ 818091 w 3133053"/>
              <a:gd name="connsiteY28" fmla="*/ 4582 h 1702413"/>
              <a:gd name="connsiteX29" fmla="*/ 849047 w 3133053"/>
              <a:gd name="connsiteY29" fmla="*/ 14107 h 1702413"/>
              <a:gd name="connsiteX30" fmla="*/ 901434 w 3133053"/>
              <a:gd name="connsiteY30" fmla="*/ 30776 h 1702413"/>
              <a:gd name="connsiteX31" fmla="*/ 934772 w 3133053"/>
              <a:gd name="connsiteY31" fmla="*/ 45063 h 1702413"/>
              <a:gd name="connsiteX32" fmla="*/ 1101459 w 3133053"/>
              <a:gd name="connsiteY32" fmla="*/ 42682 h 1702413"/>
              <a:gd name="connsiteX33" fmla="*/ 1118128 w 3133053"/>
              <a:gd name="connsiteY33" fmla="*/ 30776 h 1702413"/>
              <a:gd name="connsiteX34" fmla="*/ 1199091 w 3133053"/>
              <a:gd name="connsiteY34" fmla="*/ 26013 h 1702413"/>
              <a:gd name="connsiteX35" fmla="*/ 1272909 w 3133053"/>
              <a:gd name="connsiteY35" fmla="*/ 35538 h 1702413"/>
              <a:gd name="connsiteX36" fmla="*/ 1306247 w 3133053"/>
              <a:gd name="connsiteY36" fmla="*/ 49826 h 1702413"/>
              <a:gd name="connsiteX37" fmla="*/ 1411022 w 3133053"/>
              <a:gd name="connsiteY37" fmla="*/ 45063 h 1702413"/>
              <a:gd name="connsiteX38" fmla="*/ 1544372 w 3133053"/>
              <a:gd name="connsiteY38" fmla="*/ 102213 h 1702413"/>
              <a:gd name="connsiteX39" fmla="*/ 1596759 w 3133053"/>
              <a:gd name="connsiteY39" fmla="*/ 130788 h 1702413"/>
              <a:gd name="connsiteX40" fmla="*/ 1620572 w 3133053"/>
              <a:gd name="connsiteY40" fmla="*/ 159363 h 1702413"/>
              <a:gd name="connsiteX41" fmla="*/ 1644384 w 3133053"/>
              <a:gd name="connsiteY41" fmla="*/ 199845 h 1702413"/>
              <a:gd name="connsiteX42" fmla="*/ 1668197 w 3133053"/>
              <a:gd name="connsiteY42" fmla="*/ 245088 h 1702413"/>
              <a:gd name="connsiteX43" fmla="*/ 1692009 w 3133053"/>
              <a:gd name="connsiteY43" fmla="*/ 311763 h 1702413"/>
              <a:gd name="connsiteX44" fmla="*/ 1730109 w 3133053"/>
              <a:gd name="connsiteY44" fmla="*/ 302238 h 1702413"/>
              <a:gd name="connsiteX45" fmla="*/ 1777734 w 3133053"/>
              <a:gd name="connsiteY45" fmla="*/ 292713 h 1702413"/>
              <a:gd name="connsiteX46" fmla="*/ 1808691 w 3133053"/>
              <a:gd name="connsiteY46" fmla="*/ 278426 h 1702413"/>
              <a:gd name="connsiteX47" fmla="*/ 1827741 w 3133053"/>
              <a:gd name="connsiteY47" fmla="*/ 276045 h 1702413"/>
              <a:gd name="connsiteX48" fmla="*/ 1872984 w 3133053"/>
              <a:gd name="connsiteY48" fmla="*/ 273663 h 1702413"/>
              <a:gd name="connsiteX49" fmla="*/ 1920609 w 3133053"/>
              <a:gd name="connsiteY49" fmla="*/ 261757 h 1702413"/>
              <a:gd name="connsiteX50" fmla="*/ 1989666 w 3133053"/>
              <a:gd name="connsiteY50" fmla="*/ 259376 h 1702413"/>
              <a:gd name="connsiteX51" fmla="*/ 2046816 w 3133053"/>
              <a:gd name="connsiteY51" fmla="*/ 237945 h 1702413"/>
              <a:gd name="connsiteX52" fmla="*/ 2080153 w 3133053"/>
              <a:gd name="connsiteY52" fmla="*/ 216513 h 1702413"/>
              <a:gd name="connsiteX53" fmla="*/ 2108728 w 3133053"/>
              <a:gd name="connsiteY53" fmla="*/ 183176 h 1702413"/>
              <a:gd name="connsiteX54" fmla="*/ 2123016 w 3133053"/>
              <a:gd name="connsiteY54" fmla="*/ 161745 h 1702413"/>
              <a:gd name="connsiteX55" fmla="*/ 2165878 w 3133053"/>
              <a:gd name="connsiteY55" fmla="*/ 116501 h 1702413"/>
              <a:gd name="connsiteX56" fmla="*/ 2192072 w 3133053"/>
              <a:gd name="connsiteY56" fmla="*/ 102213 h 1702413"/>
              <a:gd name="connsiteX57" fmla="*/ 2220647 w 3133053"/>
              <a:gd name="connsiteY57" fmla="*/ 102213 h 1702413"/>
              <a:gd name="connsiteX58" fmla="*/ 2256366 w 3133053"/>
              <a:gd name="connsiteY58" fmla="*/ 145076 h 1702413"/>
              <a:gd name="connsiteX59" fmla="*/ 2275416 w 3133053"/>
              <a:gd name="connsiteY59" fmla="*/ 140313 h 1702413"/>
              <a:gd name="connsiteX60" fmla="*/ 2294466 w 3133053"/>
              <a:gd name="connsiteY60" fmla="*/ 159363 h 1702413"/>
              <a:gd name="connsiteX61" fmla="*/ 2318278 w 3133053"/>
              <a:gd name="connsiteY61" fmla="*/ 166507 h 1702413"/>
              <a:gd name="connsiteX62" fmla="*/ 2337328 w 3133053"/>
              <a:gd name="connsiteY62" fmla="*/ 154601 h 1702413"/>
              <a:gd name="connsiteX63" fmla="*/ 2370666 w 3133053"/>
              <a:gd name="connsiteY63" fmla="*/ 147457 h 1702413"/>
              <a:gd name="connsiteX64" fmla="*/ 2401622 w 3133053"/>
              <a:gd name="connsiteY64" fmla="*/ 152220 h 1702413"/>
              <a:gd name="connsiteX65" fmla="*/ 2425434 w 3133053"/>
              <a:gd name="connsiteY65" fmla="*/ 159363 h 1702413"/>
              <a:gd name="connsiteX66" fmla="*/ 2444484 w 3133053"/>
              <a:gd name="connsiteY66" fmla="*/ 135551 h 1702413"/>
              <a:gd name="connsiteX67" fmla="*/ 2444484 w 3133053"/>
              <a:gd name="connsiteY67" fmla="*/ 173651 h 1702413"/>
              <a:gd name="connsiteX68" fmla="*/ 2432578 w 3133053"/>
              <a:gd name="connsiteY68" fmla="*/ 190320 h 1702413"/>
              <a:gd name="connsiteX69" fmla="*/ 2432578 w 3133053"/>
              <a:gd name="connsiteY69" fmla="*/ 226038 h 1702413"/>
              <a:gd name="connsiteX70" fmla="*/ 2442103 w 3133053"/>
              <a:gd name="connsiteY70" fmla="*/ 261757 h 1702413"/>
              <a:gd name="connsiteX71" fmla="*/ 2444484 w 3133053"/>
              <a:gd name="connsiteY71" fmla="*/ 285570 h 1702413"/>
              <a:gd name="connsiteX72" fmla="*/ 2427816 w 3133053"/>
              <a:gd name="connsiteY72" fmla="*/ 292713 h 1702413"/>
              <a:gd name="connsiteX73" fmla="*/ 2425434 w 3133053"/>
              <a:gd name="connsiteY73" fmla="*/ 318907 h 1702413"/>
              <a:gd name="connsiteX74" fmla="*/ 2437341 w 3133053"/>
              <a:gd name="connsiteY74" fmla="*/ 354626 h 1702413"/>
              <a:gd name="connsiteX75" fmla="*/ 2456391 w 3133053"/>
              <a:gd name="connsiteY75" fmla="*/ 337957 h 1702413"/>
              <a:gd name="connsiteX76" fmla="*/ 2482584 w 3133053"/>
              <a:gd name="connsiteY76" fmla="*/ 337957 h 1702413"/>
              <a:gd name="connsiteX77" fmla="*/ 2506397 w 3133053"/>
              <a:gd name="connsiteY77" fmla="*/ 330813 h 1702413"/>
              <a:gd name="connsiteX78" fmla="*/ 2515922 w 3133053"/>
              <a:gd name="connsiteY78" fmla="*/ 285570 h 1702413"/>
              <a:gd name="connsiteX79" fmla="*/ 2494491 w 3133053"/>
              <a:gd name="connsiteY79" fmla="*/ 271282 h 1702413"/>
              <a:gd name="connsiteX80" fmla="*/ 2482584 w 3133053"/>
              <a:gd name="connsiteY80" fmla="*/ 249851 h 1702413"/>
              <a:gd name="connsiteX81" fmla="*/ 2530209 w 3133053"/>
              <a:gd name="connsiteY81" fmla="*/ 235563 h 1702413"/>
              <a:gd name="connsiteX82" fmla="*/ 2554022 w 3133053"/>
              <a:gd name="connsiteY82" fmla="*/ 226038 h 1702413"/>
              <a:gd name="connsiteX83" fmla="*/ 2554022 w 3133053"/>
              <a:gd name="connsiteY83" fmla="*/ 187938 h 1702413"/>
              <a:gd name="connsiteX84" fmla="*/ 2554022 w 3133053"/>
              <a:gd name="connsiteY84" fmla="*/ 152220 h 1702413"/>
              <a:gd name="connsiteX85" fmla="*/ 2573072 w 3133053"/>
              <a:gd name="connsiteY85" fmla="*/ 121263 h 1702413"/>
              <a:gd name="connsiteX86" fmla="*/ 2532591 w 3133053"/>
              <a:gd name="connsiteY86" fmla="*/ 85545 h 1702413"/>
              <a:gd name="connsiteX87" fmla="*/ 2513541 w 3133053"/>
              <a:gd name="connsiteY87" fmla="*/ 104595 h 1702413"/>
              <a:gd name="connsiteX88" fmla="*/ 2518303 w 3133053"/>
              <a:gd name="connsiteY88" fmla="*/ 68876 h 1702413"/>
              <a:gd name="connsiteX89" fmla="*/ 2554022 w 3133053"/>
              <a:gd name="connsiteY89" fmla="*/ 2201 h 1702413"/>
              <a:gd name="connsiteX90" fmla="*/ 2575453 w 3133053"/>
              <a:gd name="connsiteY90" fmla="*/ 16488 h 1702413"/>
              <a:gd name="connsiteX91" fmla="*/ 2611172 w 3133053"/>
              <a:gd name="connsiteY91" fmla="*/ 21251 h 1702413"/>
              <a:gd name="connsiteX92" fmla="*/ 2630222 w 3133053"/>
              <a:gd name="connsiteY92" fmla="*/ 35538 h 1702413"/>
              <a:gd name="connsiteX93" fmla="*/ 2623078 w 3133053"/>
              <a:gd name="connsiteY93" fmla="*/ 61732 h 1702413"/>
              <a:gd name="connsiteX94" fmla="*/ 2606409 w 3133053"/>
              <a:gd name="connsiteY94" fmla="*/ 83163 h 1702413"/>
              <a:gd name="connsiteX95" fmla="*/ 2599266 w 3133053"/>
              <a:gd name="connsiteY95" fmla="*/ 106976 h 1702413"/>
              <a:gd name="connsiteX96" fmla="*/ 2580216 w 3133053"/>
              <a:gd name="connsiteY96" fmla="*/ 128407 h 1702413"/>
              <a:gd name="connsiteX97" fmla="*/ 2561166 w 3133053"/>
              <a:gd name="connsiteY97" fmla="*/ 147457 h 1702413"/>
              <a:gd name="connsiteX98" fmla="*/ 2551641 w 3133053"/>
              <a:gd name="connsiteY98" fmla="*/ 173651 h 1702413"/>
              <a:gd name="connsiteX99" fmla="*/ 2556403 w 3133053"/>
              <a:gd name="connsiteY99" fmla="*/ 206988 h 1702413"/>
              <a:gd name="connsiteX100" fmla="*/ 2573072 w 3133053"/>
              <a:gd name="connsiteY100" fmla="*/ 192701 h 1702413"/>
              <a:gd name="connsiteX101" fmla="*/ 2596884 w 3133053"/>
              <a:gd name="connsiteY101" fmla="*/ 173651 h 1702413"/>
              <a:gd name="connsiteX102" fmla="*/ 2587359 w 3133053"/>
              <a:gd name="connsiteY102" fmla="*/ 199845 h 1702413"/>
              <a:gd name="connsiteX103" fmla="*/ 2570691 w 3133053"/>
              <a:gd name="connsiteY103" fmla="*/ 233182 h 1702413"/>
              <a:gd name="connsiteX104" fmla="*/ 2551641 w 3133053"/>
              <a:gd name="connsiteY104" fmla="*/ 256995 h 1702413"/>
              <a:gd name="connsiteX105" fmla="*/ 2513541 w 3133053"/>
              <a:gd name="connsiteY105" fmla="*/ 268901 h 1702413"/>
              <a:gd name="connsiteX106" fmla="*/ 2527828 w 3133053"/>
              <a:gd name="connsiteY106" fmla="*/ 273663 h 1702413"/>
              <a:gd name="connsiteX107" fmla="*/ 2554022 w 3133053"/>
              <a:gd name="connsiteY107" fmla="*/ 297476 h 1702413"/>
              <a:gd name="connsiteX108" fmla="*/ 2580216 w 3133053"/>
              <a:gd name="connsiteY108" fmla="*/ 311763 h 1702413"/>
              <a:gd name="connsiteX109" fmla="*/ 2561166 w 3133053"/>
              <a:gd name="connsiteY109" fmla="*/ 335576 h 1702413"/>
              <a:gd name="connsiteX110" fmla="*/ 2532591 w 3133053"/>
              <a:gd name="connsiteY110" fmla="*/ 371295 h 1702413"/>
              <a:gd name="connsiteX111" fmla="*/ 2513541 w 3133053"/>
              <a:gd name="connsiteY111" fmla="*/ 395107 h 1702413"/>
              <a:gd name="connsiteX112" fmla="*/ 2587359 w 3133053"/>
              <a:gd name="connsiteY112" fmla="*/ 407013 h 1702413"/>
              <a:gd name="connsiteX113" fmla="*/ 2611172 w 3133053"/>
              <a:gd name="connsiteY113" fmla="*/ 390345 h 1702413"/>
              <a:gd name="connsiteX114" fmla="*/ 2632603 w 3133053"/>
              <a:gd name="connsiteY114" fmla="*/ 378438 h 1702413"/>
              <a:gd name="connsiteX115" fmla="*/ 2656416 w 3133053"/>
              <a:gd name="connsiteY115" fmla="*/ 335576 h 1702413"/>
              <a:gd name="connsiteX116" fmla="*/ 2673084 w 3133053"/>
              <a:gd name="connsiteY116" fmla="*/ 318907 h 1702413"/>
              <a:gd name="connsiteX117" fmla="*/ 2677847 w 3133053"/>
              <a:gd name="connsiteY117" fmla="*/ 295095 h 1702413"/>
              <a:gd name="connsiteX118" fmla="*/ 2699278 w 3133053"/>
              <a:gd name="connsiteY118" fmla="*/ 326051 h 1702413"/>
              <a:gd name="connsiteX119" fmla="*/ 2687372 w 3133053"/>
              <a:gd name="connsiteY119" fmla="*/ 347482 h 1702413"/>
              <a:gd name="connsiteX120" fmla="*/ 2675466 w 3133053"/>
              <a:gd name="connsiteY120" fmla="*/ 357007 h 1702413"/>
              <a:gd name="connsiteX121" fmla="*/ 2658797 w 3133053"/>
              <a:gd name="connsiteY121" fmla="*/ 387963 h 1702413"/>
              <a:gd name="connsiteX122" fmla="*/ 2668322 w 3133053"/>
              <a:gd name="connsiteY122" fmla="*/ 409395 h 1702413"/>
              <a:gd name="connsiteX123" fmla="*/ 2694516 w 3133053"/>
              <a:gd name="connsiteY123" fmla="*/ 390345 h 1702413"/>
              <a:gd name="connsiteX124" fmla="*/ 2711184 w 3133053"/>
              <a:gd name="connsiteY124" fmla="*/ 342720 h 1702413"/>
              <a:gd name="connsiteX125" fmla="*/ 2711184 w 3133053"/>
              <a:gd name="connsiteY125" fmla="*/ 309382 h 1702413"/>
              <a:gd name="connsiteX126" fmla="*/ 2732616 w 3133053"/>
              <a:gd name="connsiteY126" fmla="*/ 311763 h 1702413"/>
              <a:gd name="connsiteX127" fmla="*/ 2718328 w 3133053"/>
              <a:gd name="connsiteY127" fmla="*/ 247470 h 1702413"/>
              <a:gd name="connsiteX128" fmla="*/ 2718328 w 3133053"/>
              <a:gd name="connsiteY128" fmla="*/ 223657 h 1702413"/>
              <a:gd name="connsiteX129" fmla="*/ 2763572 w 3133053"/>
              <a:gd name="connsiteY129" fmla="*/ 247470 h 1702413"/>
              <a:gd name="connsiteX130" fmla="*/ 2815959 w 3133053"/>
              <a:gd name="connsiteY130" fmla="*/ 249851 h 1702413"/>
              <a:gd name="connsiteX131" fmla="*/ 2844534 w 3133053"/>
              <a:gd name="connsiteY131" fmla="*/ 230801 h 1702413"/>
              <a:gd name="connsiteX132" fmla="*/ 2873109 w 3133053"/>
              <a:gd name="connsiteY132" fmla="*/ 218895 h 1702413"/>
              <a:gd name="connsiteX133" fmla="*/ 2877872 w 3133053"/>
              <a:gd name="connsiteY133" fmla="*/ 245088 h 1702413"/>
              <a:gd name="connsiteX134" fmla="*/ 2908828 w 3133053"/>
              <a:gd name="connsiteY134" fmla="*/ 268901 h 1702413"/>
              <a:gd name="connsiteX135" fmla="*/ 2942166 w 3133053"/>
              <a:gd name="connsiteY135" fmla="*/ 292713 h 1702413"/>
              <a:gd name="connsiteX136" fmla="*/ 2937403 w 3133053"/>
              <a:gd name="connsiteY136" fmla="*/ 326051 h 1702413"/>
              <a:gd name="connsiteX137" fmla="*/ 2956453 w 3133053"/>
              <a:gd name="connsiteY137" fmla="*/ 352245 h 1702413"/>
              <a:gd name="connsiteX138" fmla="*/ 2987409 w 3133053"/>
              <a:gd name="connsiteY138" fmla="*/ 383201 h 1702413"/>
              <a:gd name="connsiteX139" fmla="*/ 3020747 w 3133053"/>
              <a:gd name="connsiteY139" fmla="*/ 411776 h 1702413"/>
              <a:gd name="connsiteX140" fmla="*/ 3042178 w 3133053"/>
              <a:gd name="connsiteY140" fmla="*/ 423682 h 1702413"/>
              <a:gd name="connsiteX141" fmla="*/ 3054084 w 3133053"/>
              <a:gd name="connsiteY141" fmla="*/ 437970 h 1702413"/>
              <a:gd name="connsiteX142" fmla="*/ 3094566 w 3133053"/>
              <a:gd name="connsiteY142" fmla="*/ 457020 h 1702413"/>
              <a:gd name="connsiteX143" fmla="*/ 3096947 w 3133053"/>
              <a:gd name="connsiteY143" fmla="*/ 478451 h 1702413"/>
              <a:gd name="connsiteX144" fmla="*/ 3082659 w 3133053"/>
              <a:gd name="connsiteY144" fmla="*/ 502263 h 1702413"/>
              <a:gd name="connsiteX145" fmla="*/ 3068372 w 3133053"/>
              <a:gd name="connsiteY145" fmla="*/ 526076 h 1702413"/>
              <a:gd name="connsiteX146" fmla="*/ 3044559 w 3133053"/>
              <a:gd name="connsiteY146" fmla="*/ 528457 h 1702413"/>
              <a:gd name="connsiteX147" fmla="*/ 3025509 w 3133053"/>
              <a:gd name="connsiteY147" fmla="*/ 514170 h 1702413"/>
              <a:gd name="connsiteX148" fmla="*/ 1639621 w 3133053"/>
              <a:gd name="connsiteY148" fmla="*/ 1702413 h 1702413"/>
              <a:gd name="connsiteX149" fmla="*/ 84666 w 3133053"/>
              <a:gd name="connsiteY149" fmla="*/ 604657 h 1702413"/>
              <a:gd name="connsiteX0" fmla="*/ 82284 w 3133053"/>
              <a:gd name="connsiteY0" fmla="*/ 602276 h 1702413"/>
              <a:gd name="connsiteX1" fmla="*/ 39422 w 3133053"/>
              <a:gd name="connsiteY1" fmla="*/ 549888 h 1702413"/>
              <a:gd name="connsiteX2" fmla="*/ 25134 w 3133053"/>
              <a:gd name="connsiteY2" fmla="*/ 535601 h 1702413"/>
              <a:gd name="connsiteX3" fmla="*/ 20372 w 3133053"/>
              <a:gd name="connsiteY3" fmla="*/ 499882 h 1702413"/>
              <a:gd name="connsiteX4" fmla="*/ 20372 w 3133053"/>
              <a:gd name="connsiteY4" fmla="*/ 483213 h 1702413"/>
              <a:gd name="connsiteX5" fmla="*/ 1322 w 3133053"/>
              <a:gd name="connsiteY5" fmla="*/ 464163 h 1702413"/>
              <a:gd name="connsiteX6" fmla="*/ 3703 w 3133053"/>
              <a:gd name="connsiteY6" fmla="*/ 414157 h 1702413"/>
              <a:gd name="connsiteX7" fmla="*/ 20372 w 3133053"/>
              <a:gd name="connsiteY7" fmla="*/ 390345 h 1702413"/>
              <a:gd name="connsiteX8" fmla="*/ 22753 w 3133053"/>
              <a:gd name="connsiteY8" fmla="*/ 364151 h 1702413"/>
              <a:gd name="connsiteX9" fmla="*/ 51328 w 3133053"/>
              <a:gd name="connsiteY9" fmla="*/ 349863 h 1702413"/>
              <a:gd name="connsiteX10" fmla="*/ 91809 w 3133053"/>
              <a:gd name="connsiteY10" fmla="*/ 323670 h 1702413"/>
              <a:gd name="connsiteX11" fmla="*/ 134672 w 3133053"/>
              <a:gd name="connsiteY11" fmla="*/ 304620 h 1702413"/>
              <a:gd name="connsiteX12" fmla="*/ 163247 w 3133053"/>
              <a:gd name="connsiteY12" fmla="*/ 295095 h 1702413"/>
              <a:gd name="connsiteX13" fmla="*/ 213253 w 3133053"/>
              <a:gd name="connsiteY13" fmla="*/ 283188 h 1702413"/>
              <a:gd name="connsiteX14" fmla="*/ 237066 w 3133053"/>
              <a:gd name="connsiteY14" fmla="*/ 276045 h 1702413"/>
              <a:gd name="connsiteX15" fmla="*/ 275166 w 3133053"/>
              <a:gd name="connsiteY15" fmla="*/ 261757 h 1702413"/>
              <a:gd name="connsiteX16" fmla="*/ 306122 w 3133053"/>
              <a:gd name="connsiteY16" fmla="*/ 235563 h 1702413"/>
              <a:gd name="connsiteX17" fmla="*/ 332316 w 3133053"/>
              <a:gd name="connsiteY17" fmla="*/ 221276 h 1702413"/>
              <a:gd name="connsiteX18" fmla="*/ 368034 w 3133053"/>
              <a:gd name="connsiteY18" fmla="*/ 195082 h 1702413"/>
              <a:gd name="connsiteX19" fmla="*/ 408516 w 3133053"/>
              <a:gd name="connsiteY19" fmla="*/ 161745 h 1702413"/>
              <a:gd name="connsiteX20" fmla="*/ 439472 w 3133053"/>
              <a:gd name="connsiteY20" fmla="*/ 137932 h 1702413"/>
              <a:gd name="connsiteX21" fmla="*/ 470428 w 3133053"/>
              <a:gd name="connsiteY21" fmla="*/ 111738 h 1702413"/>
              <a:gd name="connsiteX22" fmla="*/ 520434 w 3133053"/>
              <a:gd name="connsiteY22" fmla="*/ 95070 h 1702413"/>
              <a:gd name="connsiteX23" fmla="*/ 560916 w 3133053"/>
              <a:gd name="connsiteY23" fmla="*/ 85545 h 1702413"/>
              <a:gd name="connsiteX24" fmla="*/ 634734 w 3133053"/>
              <a:gd name="connsiteY24" fmla="*/ 68876 h 1702413"/>
              <a:gd name="connsiteX25" fmla="*/ 696647 w 3133053"/>
              <a:gd name="connsiteY25" fmla="*/ 47445 h 1702413"/>
              <a:gd name="connsiteX26" fmla="*/ 749034 w 3133053"/>
              <a:gd name="connsiteY26" fmla="*/ 23632 h 1702413"/>
              <a:gd name="connsiteX27" fmla="*/ 777609 w 3133053"/>
              <a:gd name="connsiteY27" fmla="*/ 9345 h 1702413"/>
              <a:gd name="connsiteX28" fmla="*/ 818091 w 3133053"/>
              <a:gd name="connsiteY28" fmla="*/ 4582 h 1702413"/>
              <a:gd name="connsiteX29" fmla="*/ 849047 w 3133053"/>
              <a:gd name="connsiteY29" fmla="*/ 14107 h 1702413"/>
              <a:gd name="connsiteX30" fmla="*/ 901434 w 3133053"/>
              <a:gd name="connsiteY30" fmla="*/ 30776 h 1702413"/>
              <a:gd name="connsiteX31" fmla="*/ 934772 w 3133053"/>
              <a:gd name="connsiteY31" fmla="*/ 45063 h 1702413"/>
              <a:gd name="connsiteX32" fmla="*/ 1101459 w 3133053"/>
              <a:gd name="connsiteY32" fmla="*/ 42682 h 1702413"/>
              <a:gd name="connsiteX33" fmla="*/ 1118128 w 3133053"/>
              <a:gd name="connsiteY33" fmla="*/ 30776 h 1702413"/>
              <a:gd name="connsiteX34" fmla="*/ 1199091 w 3133053"/>
              <a:gd name="connsiteY34" fmla="*/ 26013 h 1702413"/>
              <a:gd name="connsiteX35" fmla="*/ 1272909 w 3133053"/>
              <a:gd name="connsiteY35" fmla="*/ 35538 h 1702413"/>
              <a:gd name="connsiteX36" fmla="*/ 1306247 w 3133053"/>
              <a:gd name="connsiteY36" fmla="*/ 49826 h 1702413"/>
              <a:gd name="connsiteX37" fmla="*/ 1411022 w 3133053"/>
              <a:gd name="connsiteY37" fmla="*/ 45063 h 1702413"/>
              <a:gd name="connsiteX38" fmla="*/ 1544372 w 3133053"/>
              <a:gd name="connsiteY38" fmla="*/ 102213 h 1702413"/>
              <a:gd name="connsiteX39" fmla="*/ 1596759 w 3133053"/>
              <a:gd name="connsiteY39" fmla="*/ 130788 h 1702413"/>
              <a:gd name="connsiteX40" fmla="*/ 1620572 w 3133053"/>
              <a:gd name="connsiteY40" fmla="*/ 159363 h 1702413"/>
              <a:gd name="connsiteX41" fmla="*/ 1644384 w 3133053"/>
              <a:gd name="connsiteY41" fmla="*/ 199845 h 1702413"/>
              <a:gd name="connsiteX42" fmla="*/ 1668197 w 3133053"/>
              <a:gd name="connsiteY42" fmla="*/ 245088 h 1702413"/>
              <a:gd name="connsiteX43" fmla="*/ 1692009 w 3133053"/>
              <a:gd name="connsiteY43" fmla="*/ 311763 h 1702413"/>
              <a:gd name="connsiteX44" fmla="*/ 1730109 w 3133053"/>
              <a:gd name="connsiteY44" fmla="*/ 302238 h 1702413"/>
              <a:gd name="connsiteX45" fmla="*/ 1777734 w 3133053"/>
              <a:gd name="connsiteY45" fmla="*/ 292713 h 1702413"/>
              <a:gd name="connsiteX46" fmla="*/ 1808691 w 3133053"/>
              <a:gd name="connsiteY46" fmla="*/ 278426 h 1702413"/>
              <a:gd name="connsiteX47" fmla="*/ 1827741 w 3133053"/>
              <a:gd name="connsiteY47" fmla="*/ 276045 h 1702413"/>
              <a:gd name="connsiteX48" fmla="*/ 1872984 w 3133053"/>
              <a:gd name="connsiteY48" fmla="*/ 273663 h 1702413"/>
              <a:gd name="connsiteX49" fmla="*/ 1920609 w 3133053"/>
              <a:gd name="connsiteY49" fmla="*/ 261757 h 1702413"/>
              <a:gd name="connsiteX50" fmla="*/ 1989666 w 3133053"/>
              <a:gd name="connsiteY50" fmla="*/ 259376 h 1702413"/>
              <a:gd name="connsiteX51" fmla="*/ 2046816 w 3133053"/>
              <a:gd name="connsiteY51" fmla="*/ 237945 h 1702413"/>
              <a:gd name="connsiteX52" fmla="*/ 2080153 w 3133053"/>
              <a:gd name="connsiteY52" fmla="*/ 216513 h 1702413"/>
              <a:gd name="connsiteX53" fmla="*/ 2108728 w 3133053"/>
              <a:gd name="connsiteY53" fmla="*/ 183176 h 1702413"/>
              <a:gd name="connsiteX54" fmla="*/ 2123016 w 3133053"/>
              <a:gd name="connsiteY54" fmla="*/ 161745 h 1702413"/>
              <a:gd name="connsiteX55" fmla="*/ 2165878 w 3133053"/>
              <a:gd name="connsiteY55" fmla="*/ 116501 h 1702413"/>
              <a:gd name="connsiteX56" fmla="*/ 2192072 w 3133053"/>
              <a:gd name="connsiteY56" fmla="*/ 102213 h 1702413"/>
              <a:gd name="connsiteX57" fmla="*/ 2220647 w 3133053"/>
              <a:gd name="connsiteY57" fmla="*/ 102213 h 1702413"/>
              <a:gd name="connsiteX58" fmla="*/ 2256366 w 3133053"/>
              <a:gd name="connsiteY58" fmla="*/ 145076 h 1702413"/>
              <a:gd name="connsiteX59" fmla="*/ 2275416 w 3133053"/>
              <a:gd name="connsiteY59" fmla="*/ 140313 h 1702413"/>
              <a:gd name="connsiteX60" fmla="*/ 2294466 w 3133053"/>
              <a:gd name="connsiteY60" fmla="*/ 159363 h 1702413"/>
              <a:gd name="connsiteX61" fmla="*/ 2318278 w 3133053"/>
              <a:gd name="connsiteY61" fmla="*/ 166507 h 1702413"/>
              <a:gd name="connsiteX62" fmla="*/ 2337328 w 3133053"/>
              <a:gd name="connsiteY62" fmla="*/ 154601 h 1702413"/>
              <a:gd name="connsiteX63" fmla="*/ 2370666 w 3133053"/>
              <a:gd name="connsiteY63" fmla="*/ 147457 h 1702413"/>
              <a:gd name="connsiteX64" fmla="*/ 2401622 w 3133053"/>
              <a:gd name="connsiteY64" fmla="*/ 152220 h 1702413"/>
              <a:gd name="connsiteX65" fmla="*/ 2425434 w 3133053"/>
              <a:gd name="connsiteY65" fmla="*/ 159363 h 1702413"/>
              <a:gd name="connsiteX66" fmla="*/ 2444484 w 3133053"/>
              <a:gd name="connsiteY66" fmla="*/ 135551 h 1702413"/>
              <a:gd name="connsiteX67" fmla="*/ 2444484 w 3133053"/>
              <a:gd name="connsiteY67" fmla="*/ 173651 h 1702413"/>
              <a:gd name="connsiteX68" fmla="*/ 2432578 w 3133053"/>
              <a:gd name="connsiteY68" fmla="*/ 190320 h 1702413"/>
              <a:gd name="connsiteX69" fmla="*/ 2432578 w 3133053"/>
              <a:gd name="connsiteY69" fmla="*/ 226038 h 1702413"/>
              <a:gd name="connsiteX70" fmla="*/ 2442103 w 3133053"/>
              <a:gd name="connsiteY70" fmla="*/ 261757 h 1702413"/>
              <a:gd name="connsiteX71" fmla="*/ 2444484 w 3133053"/>
              <a:gd name="connsiteY71" fmla="*/ 285570 h 1702413"/>
              <a:gd name="connsiteX72" fmla="*/ 2427816 w 3133053"/>
              <a:gd name="connsiteY72" fmla="*/ 292713 h 1702413"/>
              <a:gd name="connsiteX73" fmla="*/ 2425434 w 3133053"/>
              <a:gd name="connsiteY73" fmla="*/ 318907 h 1702413"/>
              <a:gd name="connsiteX74" fmla="*/ 2437341 w 3133053"/>
              <a:gd name="connsiteY74" fmla="*/ 354626 h 1702413"/>
              <a:gd name="connsiteX75" fmla="*/ 2456391 w 3133053"/>
              <a:gd name="connsiteY75" fmla="*/ 337957 h 1702413"/>
              <a:gd name="connsiteX76" fmla="*/ 2482584 w 3133053"/>
              <a:gd name="connsiteY76" fmla="*/ 337957 h 1702413"/>
              <a:gd name="connsiteX77" fmla="*/ 2506397 w 3133053"/>
              <a:gd name="connsiteY77" fmla="*/ 330813 h 1702413"/>
              <a:gd name="connsiteX78" fmla="*/ 2515922 w 3133053"/>
              <a:gd name="connsiteY78" fmla="*/ 285570 h 1702413"/>
              <a:gd name="connsiteX79" fmla="*/ 2494491 w 3133053"/>
              <a:gd name="connsiteY79" fmla="*/ 271282 h 1702413"/>
              <a:gd name="connsiteX80" fmla="*/ 2482584 w 3133053"/>
              <a:gd name="connsiteY80" fmla="*/ 249851 h 1702413"/>
              <a:gd name="connsiteX81" fmla="*/ 2530209 w 3133053"/>
              <a:gd name="connsiteY81" fmla="*/ 235563 h 1702413"/>
              <a:gd name="connsiteX82" fmla="*/ 2554022 w 3133053"/>
              <a:gd name="connsiteY82" fmla="*/ 226038 h 1702413"/>
              <a:gd name="connsiteX83" fmla="*/ 2554022 w 3133053"/>
              <a:gd name="connsiteY83" fmla="*/ 187938 h 1702413"/>
              <a:gd name="connsiteX84" fmla="*/ 2554022 w 3133053"/>
              <a:gd name="connsiteY84" fmla="*/ 152220 h 1702413"/>
              <a:gd name="connsiteX85" fmla="*/ 2573072 w 3133053"/>
              <a:gd name="connsiteY85" fmla="*/ 121263 h 1702413"/>
              <a:gd name="connsiteX86" fmla="*/ 2532591 w 3133053"/>
              <a:gd name="connsiteY86" fmla="*/ 85545 h 1702413"/>
              <a:gd name="connsiteX87" fmla="*/ 2513541 w 3133053"/>
              <a:gd name="connsiteY87" fmla="*/ 104595 h 1702413"/>
              <a:gd name="connsiteX88" fmla="*/ 2518303 w 3133053"/>
              <a:gd name="connsiteY88" fmla="*/ 68876 h 1702413"/>
              <a:gd name="connsiteX89" fmla="*/ 2554022 w 3133053"/>
              <a:gd name="connsiteY89" fmla="*/ 2201 h 1702413"/>
              <a:gd name="connsiteX90" fmla="*/ 2575453 w 3133053"/>
              <a:gd name="connsiteY90" fmla="*/ 16488 h 1702413"/>
              <a:gd name="connsiteX91" fmla="*/ 2611172 w 3133053"/>
              <a:gd name="connsiteY91" fmla="*/ 21251 h 1702413"/>
              <a:gd name="connsiteX92" fmla="*/ 2630222 w 3133053"/>
              <a:gd name="connsiteY92" fmla="*/ 35538 h 1702413"/>
              <a:gd name="connsiteX93" fmla="*/ 2623078 w 3133053"/>
              <a:gd name="connsiteY93" fmla="*/ 61732 h 1702413"/>
              <a:gd name="connsiteX94" fmla="*/ 2606409 w 3133053"/>
              <a:gd name="connsiteY94" fmla="*/ 83163 h 1702413"/>
              <a:gd name="connsiteX95" fmla="*/ 2599266 w 3133053"/>
              <a:gd name="connsiteY95" fmla="*/ 106976 h 1702413"/>
              <a:gd name="connsiteX96" fmla="*/ 2580216 w 3133053"/>
              <a:gd name="connsiteY96" fmla="*/ 128407 h 1702413"/>
              <a:gd name="connsiteX97" fmla="*/ 2561166 w 3133053"/>
              <a:gd name="connsiteY97" fmla="*/ 147457 h 1702413"/>
              <a:gd name="connsiteX98" fmla="*/ 2551641 w 3133053"/>
              <a:gd name="connsiteY98" fmla="*/ 173651 h 1702413"/>
              <a:gd name="connsiteX99" fmla="*/ 2556403 w 3133053"/>
              <a:gd name="connsiteY99" fmla="*/ 206988 h 1702413"/>
              <a:gd name="connsiteX100" fmla="*/ 2573072 w 3133053"/>
              <a:gd name="connsiteY100" fmla="*/ 192701 h 1702413"/>
              <a:gd name="connsiteX101" fmla="*/ 2596884 w 3133053"/>
              <a:gd name="connsiteY101" fmla="*/ 173651 h 1702413"/>
              <a:gd name="connsiteX102" fmla="*/ 2587359 w 3133053"/>
              <a:gd name="connsiteY102" fmla="*/ 199845 h 1702413"/>
              <a:gd name="connsiteX103" fmla="*/ 2570691 w 3133053"/>
              <a:gd name="connsiteY103" fmla="*/ 233182 h 1702413"/>
              <a:gd name="connsiteX104" fmla="*/ 2551641 w 3133053"/>
              <a:gd name="connsiteY104" fmla="*/ 256995 h 1702413"/>
              <a:gd name="connsiteX105" fmla="*/ 2513541 w 3133053"/>
              <a:gd name="connsiteY105" fmla="*/ 268901 h 1702413"/>
              <a:gd name="connsiteX106" fmla="*/ 2527828 w 3133053"/>
              <a:gd name="connsiteY106" fmla="*/ 273663 h 1702413"/>
              <a:gd name="connsiteX107" fmla="*/ 2554022 w 3133053"/>
              <a:gd name="connsiteY107" fmla="*/ 297476 h 1702413"/>
              <a:gd name="connsiteX108" fmla="*/ 2580216 w 3133053"/>
              <a:gd name="connsiteY108" fmla="*/ 311763 h 1702413"/>
              <a:gd name="connsiteX109" fmla="*/ 2561166 w 3133053"/>
              <a:gd name="connsiteY109" fmla="*/ 335576 h 1702413"/>
              <a:gd name="connsiteX110" fmla="*/ 2532591 w 3133053"/>
              <a:gd name="connsiteY110" fmla="*/ 371295 h 1702413"/>
              <a:gd name="connsiteX111" fmla="*/ 2513541 w 3133053"/>
              <a:gd name="connsiteY111" fmla="*/ 395107 h 1702413"/>
              <a:gd name="connsiteX112" fmla="*/ 2587359 w 3133053"/>
              <a:gd name="connsiteY112" fmla="*/ 407013 h 1702413"/>
              <a:gd name="connsiteX113" fmla="*/ 2611172 w 3133053"/>
              <a:gd name="connsiteY113" fmla="*/ 390345 h 1702413"/>
              <a:gd name="connsiteX114" fmla="*/ 2632603 w 3133053"/>
              <a:gd name="connsiteY114" fmla="*/ 378438 h 1702413"/>
              <a:gd name="connsiteX115" fmla="*/ 2656416 w 3133053"/>
              <a:gd name="connsiteY115" fmla="*/ 335576 h 1702413"/>
              <a:gd name="connsiteX116" fmla="*/ 2673084 w 3133053"/>
              <a:gd name="connsiteY116" fmla="*/ 318907 h 1702413"/>
              <a:gd name="connsiteX117" fmla="*/ 2677847 w 3133053"/>
              <a:gd name="connsiteY117" fmla="*/ 295095 h 1702413"/>
              <a:gd name="connsiteX118" fmla="*/ 2699278 w 3133053"/>
              <a:gd name="connsiteY118" fmla="*/ 326051 h 1702413"/>
              <a:gd name="connsiteX119" fmla="*/ 2687372 w 3133053"/>
              <a:gd name="connsiteY119" fmla="*/ 347482 h 1702413"/>
              <a:gd name="connsiteX120" fmla="*/ 2675466 w 3133053"/>
              <a:gd name="connsiteY120" fmla="*/ 357007 h 1702413"/>
              <a:gd name="connsiteX121" fmla="*/ 2658797 w 3133053"/>
              <a:gd name="connsiteY121" fmla="*/ 387963 h 1702413"/>
              <a:gd name="connsiteX122" fmla="*/ 2668322 w 3133053"/>
              <a:gd name="connsiteY122" fmla="*/ 409395 h 1702413"/>
              <a:gd name="connsiteX123" fmla="*/ 2694516 w 3133053"/>
              <a:gd name="connsiteY123" fmla="*/ 390345 h 1702413"/>
              <a:gd name="connsiteX124" fmla="*/ 2711184 w 3133053"/>
              <a:gd name="connsiteY124" fmla="*/ 342720 h 1702413"/>
              <a:gd name="connsiteX125" fmla="*/ 2711184 w 3133053"/>
              <a:gd name="connsiteY125" fmla="*/ 309382 h 1702413"/>
              <a:gd name="connsiteX126" fmla="*/ 2732616 w 3133053"/>
              <a:gd name="connsiteY126" fmla="*/ 311763 h 1702413"/>
              <a:gd name="connsiteX127" fmla="*/ 2718328 w 3133053"/>
              <a:gd name="connsiteY127" fmla="*/ 247470 h 1702413"/>
              <a:gd name="connsiteX128" fmla="*/ 2718328 w 3133053"/>
              <a:gd name="connsiteY128" fmla="*/ 223657 h 1702413"/>
              <a:gd name="connsiteX129" fmla="*/ 2763572 w 3133053"/>
              <a:gd name="connsiteY129" fmla="*/ 247470 h 1702413"/>
              <a:gd name="connsiteX130" fmla="*/ 2815959 w 3133053"/>
              <a:gd name="connsiteY130" fmla="*/ 249851 h 1702413"/>
              <a:gd name="connsiteX131" fmla="*/ 2844534 w 3133053"/>
              <a:gd name="connsiteY131" fmla="*/ 230801 h 1702413"/>
              <a:gd name="connsiteX132" fmla="*/ 2873109 w 3133053"/>
              <a:gd name="connsiteY132" fmla="*/ 218895 h 1702413"/>
              <a:gd name="connsiteX133" fmla="*/ 2877872 w 3133053"/>
              <a:gd name="connsiteY133" fmla="*/ 245088 h 1702413"/>
              <a:gd name="connsiteX134" fmla="*/ 2908828 w 3133053"/>
              <a:gd name="connsiteY134" fmla="*/ 268901 h 1702413"/>
              <a:gd name="connsiteX135" fmla="*/ 2942166 w 3133053"/>
              <a:gd name="connsiteY135" fmla="*/ 292713 h 1702413"/>
              <a:gd name="connsiteX136" fmla="*/ 2937403 w 3133053"/>
              <a:gd name="connsiteY136" fmla="*/ 326051 h 1702413"/>
              <a:gd name="connsiteX137" fmla="*/ 2956453 w 3133053"/>
              <a:gd name="connsiteY137" fmla="*/ 352245 h 1702413"/>
              <a:gd name="connsiteX138" fmla="*/ 2987409 w 3133053"/>
              <a:gd name="connsiteY138" fmla="*/ 383201 h 1702413"/>
              <a:gd name="connsiteX139" fmla="*/ 3020747 w 3133053"/>
              <a:gd name="connsiteY139" fmla="*/ 411776 h 1702413"/>
              <a:gd name="connsiteX140" fmla="*/ 3042178 w 3133053"/>
              <a:gd name="connsiteY140" fmla="*/ 423682 h 1702413"/>
              <a:gd name="connsiteX141" fmla="*/ 3054084 w 3133053"/>
              <a:gd name="connsiteY141" fmla="*/ 437970 h 1702413"/>
              <a:gd name="connsiteX142" fmla="*/ 3094566 w 3133053"/>
              <a:gd name="connsiteY142" fmla="*/ 457020 h 1702413"/>
              <a:gd name="connsiteX143" fmla="*/ 3096947 w 3133053"/>
              <a:gd name="connsiteY143" fmla="*/ 478451 h 1702413"/>
              <a:gd name="connsiteX144" fmla="*/ 3082659 w 3133053"/>
              <a:gd name="connsiteY144" fmla="*/ 502263 h 1702413"/>
              <a:gd name="connsiteX145" fmla="*/ 3068372 w 3133053"/>
              <a:gd name="connsiteY145" fmla="*/ 526076 h 1702413"/>
              <a:gd name="connsiteX146" fmla="*/ 3044559 w 3133053"/>
              <a:gd name="connsiteY146" fmla="*/ 528457 h 1702413"/>
              <a:gd name="connsiteX147" fmla="*/ 3025509 w 3133053"/>
              <a:gd name="connsiteY147" fmla="*/ 514170 h 1702413"/>
              <a:gd name="connsiteX148" fmla="*/ 1639621 w 3133053"/>
              <a:gd name="connsiteY148" fmla="*/ 1702413 h 1702413"/>
              <a:gd name="connsiteX149" fmla="*/ 1160991 w 3133053"/>
              <a:gd name="connsiteY149" fmla="*/ 1276170 h 1702413"/>
              <a:gd name="connsiteX150" fmla="*/ 84666 w 3133053"/>
              <a:gd name="connsiteY150" fmla="*/ 604657 h 1702413"/>
              <a:gd name="connsiteX0" fmla="*/ 82284 w 3133053"/>
              <a:gd name="connsiteY0" fmla="*/ 602276 h 1702413"/>
              <a:gd name="connsiteX1" fmla="*/ 39422 w 3133053"/>
              <a:gd name="connsiteY1" fmla="*/ 549888 h 1702413"/>
              <a:gd name="connsiteX2" fmla="*/ 25134 w 3133053"/>
              <a:gd name="connsiteY2" fmla="*/ 535601 h 1702413"/>
              <a:gd name="connsiteX3" fmla="*/ 20372 w 3133053"/>
              <a:gd name="connsiteY3" fmla="*/ 499882 h 1702413"/>
              <a:gd name="connsiteX4" fmla="*/ 20372 w 3133053"/>
              <a:gd name="connsiteY4" fmla="*/ 483213 h 1702413"/>
              <a:gd name="connsiteX5" fmla="*/ 1322 w 3133053"/>
              <a:gd name="connsiteY5" fmla="*/ 464163 h 1702413"/>
              <a:gd name="connsiteX6" fmla="*/ 3703 w 3133053"/>
              <a:gd name="connsiteY6" fmla="*/ 414157 h 1702413"/>
              <a:gd name="connsiteX7" fmla="*/ 20372 w 3133053"/>
              <a:gd name="connsiteY7" fmla="*/ 390345 h 1702413"/>
              <a:gd name="connsiteX8" fmla="*/ 22753 w 3133053"/>
              <a:gd name="connsiteY8" fmla="*/ 364151 h 1702413"/>
              <a:gd name="connsiteX9" fmla="*/ 51328 w 3133053"/>
              <a:gd name="connsiteY9" fmla="*/ 349863 h 1702413"/>
              <a:gd name="connsiteX10" fmla="*/ 91809 w 3133053"/>
              <a:gd name="connsiteY10" fmla="*/ 323670 h 1702413"/>
              <a:gd name="connsiteX11" fmla="*/ 134672 w 3133053"/>
              <a:gd name="connsiteY11" fmla="*/ 304620 h 1702413"/>
              <a:gd name="connsiteX12" fmla="*/ 163247 w 3133053"/>
              <a:gd name="connsiteY12" fmla="*/ 295095 h 1702413"/>
              <a:gd name="connsiteX13" fmla="*/ 213253 w 3133053"/>
              <a:gd name="connsiteY13" fmla="*/ 283188 h 1702413"/>
              <a:gd name="connsiteX14" fmla="*/ 237066 w 3133053"/>
              <a:gd name="connsiteY14" fmla="*/ 276045 h 1702413"/>
              <a:gd name="connsiteX15" fmla="*/ 275166 w 3133053"/>
              <a:gd name="connsiteY15" fmla="*/ 261757 h 1702413"/>
              <a:gd name="connsiteX16" fmla="*/ 306122 w 3133053"/>
              <a:gd name="connsiteY16" fmla="*/ 235563 h 1702413"/>
              <a:gd name="connsiteX17" fmla="*/ 332316 w 3133053"/>
              <a:gd name="connsiteY17" fmla="*/ 221276 h 1702413"/>
              <a:gd name="connsiteX18" fmla="*/ 368034 w 3133053"/>
              <a:gd name="connsiteY18" fmla="*/ 195082 h 1702413"/>
              <a:gd name="connsiteX19" fmla="*/ 408516 w 3133053"/>
              <a:gd name="connsiteY19" fmla="*/ 161745 h 1702413"/>
              <a:gd name="connsiteX20" fmla="*/ 439472 w 3133053"/>
              <a:gd name="connsiteY20" fmla="*/ 137932 h 1702413"/>
              <a:gd name="connsiteX21" fmla="*/ 470428 w 3133053"/>
              <a:gd name="connsiteY21" fmla="*/ 111738 h 1702413"/>
              <a:gd name="connsiteX22" fmla="*/ 520434 w 3133053"/>
              <a:gd name="connsiteY22" fmla="*/ 95070 h 1702413"/>
              <a:gd name="connsiteX23" fmla="*/ 560916 w 3133053"/>
              <a:gd name="connsiteY23" fmla="*/ 85545 h 1702413"/>
              <a:gd name="connsiteX24" fmla="*/ 634734 w 3133053"/>
              <a:gd name="connsiteY24" fmla="*/ 68876 h 1702413"/>
              <a:gd name="connsiteX25" fmla="*/ 696647 w 3133053"/>
              <a:gd name="connsiteY25" fmla="*/ 47445 h 1702413"/>
              <a:gd name="connsiteX26" fmla="*/ 749034 w 3133053"/>
              <a:gd name="connsiteY26" fmla="*/ 23632 h 1702413"/>
              <a:gd name="connsiteX27" fmla="*/ 777609 w 3133053"/>
              <a:gd name="connsiteY27" fmla="*/ 9345 h 1702413"/>
              <a:gd name="connsiteX28" fmla="*/ 818091 w 3133053"/>
              <a:gd name="connsiteY28" fmla="*/ 4582 h 1702413"/>
              <a:gd name="connsiteX29" fmla="*/ 849047 w 3133053"/>
              <a:gd name="connsiteY29" fmla="*/ 14107 h 1702413"/>
              <a:gd name="connsiteX30" fmla="*/ 901434 w 3133053"/>
              <a:gd name="connsiteY30" fmla="*/ 30776 h 1702413"/>
              <a:gd name="connsiteX31" fmla="*/ 934772 w 3133053"/>
              <a:gd name="connsiteY31" fmla="*/ 45063 h 1702413"/>
              <a:gd name="connsiteX32" fmla="*/ 1101459 w 3133053"/>
              <a:gd name="connsiteY32" fmla="*/ 42682 h 1702413"/>
              <a:gd name="connsiteX33" fmla="*/ 1118128 w 3133053"/>
              <a:gd name="connsiteY33" fmla="*/ 30776 h 1702413"/>
              <a:gd name="connsiteX34" fmla="*/ 1199091 w 3133053"/>
              <a:gd name="connsiteY34" fmla="*/ 26013 h 1702413"/>
              <a:gd name="connsiteX35" fmla="*/ 1272909 w 3133053"/>
              <a:gd name="connsiteY35" fmla="*/ 35538 h 1702413"/>
              <a:gd name="connsiteX36" fmla="*/ 1306247 w 3133053"/>
              <a:gd name="connsiteY36" fmla="*/ 49826 h 1702413"/>
              <a:gd name="connsiteX37" fmla="*/ 1411022 w 3133053"/>
              <a:gd name="connsiteY37" fmla="*/ 45063 h 1702413"/>
              <a:gd name="connsiteX38" fmla="*/ 1544372 w 3133053"/>
              <a:gd name="connsiteY38" fmla="*/ 102213 h 1702413"/>
              <a:gd name="connsiteX39" fmla="*/ 1596759 w 3133053"/>
              <a:gd name="connsiteY39" fmla="*/ 130788 h 1702413"/>
              <a:gd name="connsiteX40" fmla="*/ 1620572 w 3133053"/>
              <a:gd name="connsiteY40" fmla="*/ 159363 h 1702413"/>
              <a:gd name="connsiteX41" fmla="*/ 1644384 w 3133053"/>
              <a:gd name="connsiteY41" fmla="*/ 199845 h 1702413"/>
              <a:gd name="connsiteX42" fmla="*/ 1668197 w 3133053"/>
              <a:gd name="connsiteY42" fmla="*/ 245088 h 1702413"/>
              <a:gd name="connsiteX43" fmla="*/ 1692009 w 3133053"/>
              <a:gd name="connsiteY43" fmla="*/ 311763 h 1702413"/>
              <a:gd name="connsiteX44" fmla="*/ 1730109 w 3133053"/>
              <a:gd name="connsiteY44" fmla="*/ 302238 h 1702413"/>
              <a:gd name="connsiteX45" fmla="*/ 1777734 w 3133053"/>
              <a:gd name="connsiteY45" fmla="*/ 292713 h 1702413"/>
              <a:gd name="connsiteX46" fmla="*/ 1808691 w 3133053"/>
              <a:gd name="connsiteY46" fmla="*/ 278426 h 1702413"/>
              <a:gd name="connsiteX47" fmla="*/ 1827741 w 3133053"/>
              <a:gd name="connsiteY47" fmla="*/ 276045 h 1702413"/>
              <a:gd name="connsiteX48" fmla="*/ 1872984 w 3133053"/>
              <a:gd name="connsiteY48" fmla="*/ 273663 h 1702413"/>
              <a:gd name="connsiteX49" fmla="*/ 1920609 w 3133053"/>
              <a:gd name="connsiteY49" fmla="*/ 261757 h 1702413"/>
              <a:gd name="connsiteX50" fmla="*/ 1989666 w 3133053"/>
              <a:gd name="connsiteY50" fmla="*/ 259376 h 1702413"/>
              <a:gd name="connsiteX51" fmla="*/ 2046816 w 3133053"/>
              <a:gd name="connsiteY51" fmla="*/ 237945 h 1702413"/>
              <a:gd name="connsiteX52" fmla="*/ 2080153 w 3133053"/>
              <a:gd name="connsiteY52" fmla="*/ 216513 h 1702413"/>
              <a:gd name="connsiteX53" fmla="*/ 2108728 w 3133053"/>
              <a:gd name="connsiteY53" fmla="*/ 183176 h 1702413"/>
              <a:gd name="connsiteX54" fmla="*/ 2123016 w 3133053"/>
              <a:gd name="connsiteY54" fmla="*/ 161745 h 1702413"/>
              <a:gd name="connsiteX55" fmla="*/ 2165878 w 3133053"/>
              <a:gd name="connsiteY55" fmla="*/ 116501 h 1702413"/>
              <a:gd name="connsiteX56" fmla="*/ 2192072 w 3133053"/>
              <a:gd name="connsiteY56" fmla="*/ 102213 h 1702413"/>
              <a:gd name="connsiteX57" fmla="*/ 2220647 w 3133053"/>
              <a:gd name="connsiteY57" fmla="*/ 102213 h 1702413"/>
              <a:gd name="connsiteX58" fmla="*/ 2256366 w 3133053"/>
              <a:gd name="connsiteY58" fmla="*/ 145076 h 1702413"/>
              <a:gd name="connsiteX59" fmla="*/ 2275416 w 3133053"/>
              <a:gd name="connsiteY59" fmla="*/ 140313 h 1702413"/>
              <a:gd name="connsiteX60" fmla="*/ 2294466 w 3133053"/>
              <a:gd name="connsiteY60" fmla="*/ 159363 h 1702413"/>
              <a:gd name="connsiteX61" fmla="*/ 2318278 w 3133053"/>
              <a:gd name="connsiteY61" fmla="*/ 166507 h 1702413"/>
              <a:gd name="connsiteX62" fmla="*/ 2337328 w 3133053"/>
              <a:gd name="connsiteY62" fmla="*/ 154601 h 1702413"/>
              <a:gd name="connsiteX63" fmla="*/ 2370666 w 3133053"/>
              <a:gd name="connsiteY63" fmla="*/ 147457 h 1702413"/>
              <a:gd name="connsiteX64" fmla="*/ 2401622 w 3133053"/>
              <a:gd name="connsiteY64" fmla="*/ 152220 h 1702413"/>
              <a:gd name="connsiteX65" fmla="*/ 2425434 w 3133053"/>
              <a:gd name="connsiteY65" fmla="*/ 159363 h 1702413"/>
              <a:gd name="connsiteX66" fmla="*/ 2444484 w 3133053"/>
              <a:gd name="connsiteY66" fmla="*/ 135551 h 1702413"/>
              <a:gd name="connsiteX67" fmla="*/ 2444484 w 3133053"/>
              <a:gd name="connsiteY67" fmla="*/ 173651 h 1702413"/>
              <a:gd name="connsiteX68" fmla="*/ 2432578 w 3133053"/>
              <a:gd name="connsiteY68" fmla="*/ 190320 h 1702413"/>
              <a:gd name="connsiteX69" fmla="*/ 2432578 w 3133053"/>
              <a:gd name="connsiteY69" fmla="*/ 226038 h 1702413"/>
              <a:gd name="connsiteX70" fmla="*/ 2442103 w 3133053"/>
              <a:gd name="connsiteY70" fmla="*/ 261757 h 1702413"/>
              <a:gd name="connsiteX71" fmla="*/ 2444484 w 3133053"/>
              <a:gd name="connsiteY71" fmla="*/ 285570 h 1702413"/>
              <a:gd name="connsiteX72" fmla="*/ 2427816 w 3133053"/>
              <a:gd name="connsiteY72" fmla="*/ 292713 h 1702413"/>
              <a:gd name="connsiteX73" fmla="*/ 2425434 w 3133053"/>
              <a:gd name="connsiteY73" fmla="*/ 318907 h 1702413"/>
              <a:gd name="connsiteX74" fmla="*/ 2437341 w 3133053"/>
              <a:gd name="connsiteY74" fmla="*/ 354626 h 1702413"/>
              <a:gd name="connsiteX75" fmla="*/ 2456391 w 3133053"/>
              <a:gd name="connsiteY75" fmla="*/ 337957 h 1702413"/>
              <a:gd name="connsiteX76" fmla="*/ 2482584 w 3133053"/>
              <a:gd name="connsiteY76" fmla="*/ 337957 h 1702413"/>
              <a:gd name="connsiteX77" fmla="*/ 2506397 w 3133053"/>
              <a:gd name="connsiteY77" fmla="*/ 330813 h 1702413"/>
              <a:gd name="connsiteX78" fmla="*/ 2515922 w 3133053"/>
              <a:gd name="connsiteY78" fmla="*/ 285570 h 1702413"/>
              <a:gd name="connsiteX79" fmla="*/ 2494491 w 3133053"/>
              <a:gd name="connsiteY79" fmla="*/ 271282 h 1702413"/>
              <a:gd name="connsiteX80" fmla="*/ 2482584 w 3133053"/>
              <a:gd name="connsiteY80" fmla="*/ 249851 h 1702413"/>
              <a:gd name="connsiteX81" fmla="*/ 2530209 w 3133053"/>
              <a:gd name="connsiteY81" fmla="*/ 235563 h 1702413"/>
              <a:gd name="connsiteX82" fmla="*/ 2554022 w 3133053"/>
              <a:gd name="connsiteY82" fmla="*/ 226038 h 1702413"/>
              <a:gd name="connsiteX83" fmla="*/ 2554022 w 3133053"/>
              <a:gd name="connsiteY83" fmla="*/ 187938 h 1702413"/>
              <a:gd name="connsiteX84" fmla="*/ 2554022 w 3133053"/>
              <a:gd name="connsiteY84" fmla="*/ 152220 h 1702413"/>
              <a:gd name="connsiteX85" fmla="*/ 2573072 w 3133053"/>
              <a:gd name="connsiteY85" fmla="*/ 121263 h 1702413"/>
              <a:gd name="connsiteX86" fmla="*/ 2532591 w 3133053"/>
              <a:gd name="connsiteY86" fmla="*/ 85545 h 1702413"/>
              <a:gd name="connsiteX87" fmla="*/ 2513541 w 3133053"/>
              <a:gd name="connsiteY87" fmla="*/ 104595 h 1702413"/>
              <a:gd name="connsiteX88" fmla="*/ 2518303 w 3133053"/>
              <a:gd name="connsiteY88" fmla="*/ 68876 h 1702413"/>
              <a:gd name="connsiteX89" fmla="*/ 2554022 w 3133053"/>
              <a:gd name="connsiteY89" fmla="*/ 2201 h 1702413"/>
              <a:gd name="connsiteX90" fmla="*/ 2575453 w 3133053"/>
              <a:gd name="connsiteY90" fmla="*/ 16488 h 1702413"/>
              <a:gd name="connsiteX91" fmla="*/ 2611172 w 3133053"/>
              <a:gd name="connsiteY91" fmla="*/ 21251 h 1702413"/>
              <a:gd name="connsiteX92" fmla="*/ 2630222 w 3133053"/>
              <a:gd name="connsiteY92" fmla="*/ 35538 h 1702413"/>
              <a:gd name="connsiteX93" fmla="*/ 2623078 w 3133053"/>
              <a:gd name="connsiteY93" fmla="*/ 61732 h 1702413"/>
              <a:gd name="connsiteX94" fmla="*/ 2606409 w 3133053"/>
              <a:gd name="connsiteY94" fmla="*/ 83163 h 1702413"/>
              <a:gd name="connsiteX95" fmla="*/ 2599266 w 3133053"/>
              <a:gd name="connsiteY95" fmla="*/ 106976 h 1702413"/>
              <a:gd name="connsiteX96" fmla="*/ 2580216 w 3133053"/>
              <a:gd name="connsiteY96" fmla="*/ 128407 h 1702413"/>
              <a:gd name="connsiteX97" fmla="*/ 2561166 w 3133053"/>
              <a:gd name="connsiteY97" fmla="*/ 147457 h 1702413"/>
              <a:gd name="connsiteX98" fmla="*/ 2551641 w 3133053"/>
              <a:gd name="connsiteY98" fmla="*/ 173651 h 1702413"/>
              <a:gd name="connsiteX99" fmla="*/ 2556403 w 3133053"/>
              <a:gd name="connsiteY99" fmla="*/ 206988 h 1702413"/>
              <a:gd name="connsiteX100" fmla="*/ 2573072 w 3133053"/>
              <a:gd name="connsiteY100" fmla="*/ 192701 h 1702413"/>
              <a:gd name="connsiteX101" fmla="*/ 2596884 w 3133053"/>
              <a:gd name="connsiteY101" fmla="*/ 173651 h 1702413"/>
              <a:gd name="connsiteX102" fmla="*/ 2587359 w 3133053"/>
              <a:gd name="connsiteY102" fmla="*/ 199845 h 1702413"/>
              <a:gd name="connsiteX103" fmla="*/ 2570691 w 3133053"/>
              <a:gd name="connsiteY103" fmla="*/ 233182 h 1702413"/>
              <a:gd name="connsiteX104" fmla="*/ 2551641 w 3133053"/>
              <a:gd name="connsiteY104" fmla="*/ 256995 h 1702413"/>
              <a:gd name="connsiteX105" fmla="*/ 2513541 w 3133053"/>
              <a:gd name="connsiteY105" fmla="*/ 268901 h 1702413"/>
              <a:gd name="connsiteX106" fmla="*/ 2527828 w 3133053"/>
              <a:gd name="connsiteY106" fmla="*/ 273663 h 1702413"/>
              <a:gd name="connsiteX107" fmla="*/ 2554022 w 3133053"/>
              <a:gd name="connsiteY107" fmla="*/ 297476 h 1702413"/>
              <a:gd name="connsiteX108" fmla="*/ 2580216 w 3133053"/>
              <a:gd name="connsiteY108" fmla="*/ 311763 h 1702413"/>
              <a:gd name="connsiteX109" fmla="*/ 2561166 w 3133053"/>
              <a:gd name="connsiteY109" fmla="*/ 335576 h 1702413"/>
              <a:gd name="connsiteX110" fmla="*/ 2532591 w 3133053"/>
              <a:gd name="connsiteY110" fmla="*/ 371295 h 1702413"/>
              <a:gd name="connsiteX111" fmla="*/ 2513541 w 3133053"/>
              <a:gd name="connsiteY111" fmla="*/ 395107 h 1702413"/>
              <a:gd name="connsiteX112" fmla="*/ 2587359 w 3133053"/>
              <a:gd name="connsiteY112" fmla="*/ 407013 h 1702413"/>
              <a:gd name="connsiteX113" fmla="*/ 2611172 w 3133053"/>
              <a:gd name="connsiteY113" fmla="*/ 390345 h 1702413"/>
              <a:gd name="connsiteX114" fmla="*/ 2632603 w 3133053"/>
              <a:gd name="connsiteY114" fmla="*/ 378438 h 1702413"/>
              <a:gd name="connsiteX115" fmla="*/ 2656416 w 3133053"/>
              <a:gd name="connsiteY115" fmla="*/ 335576 h 1702413"/>
              <a:gd name="connsiteX116" fmla="*/ 2673084 w 3133053"/>
              <a:gd name="connsiteY116" fmla="*/ 318907 h 1702413"/>
              <a:gd name="connsiteX117" fmla="*/ 2677847 w 3133053"/>
              <a:gd name="connsiteY117" fmla="*/ 295095 h 1702413"/>
              <a:gd name="connsiteX118" fmla="*/ 2699278 w 3133053"/>
              <a:gd name="connsiteY118" fmla="*/ 326051 h 1702413"/>
              <a:gd name="connsiteX119" fmla="*/ 2687372 w 3133053"/>
              <a:gd name="connsiteY119" fmla="*/ 347482 h 1702413"/>
              <a:gd name="connsiteX120" fmla="*/ 2675466 w 3133053"/>
              <a:gd name="connsiteY120" fmla="*/ 357007 h 1702413"/>
              <a:gd name="connsiteX121" fmla="*/ 2658797 w 3133053"/>
              <a:gd name="connsiteY121" fmla="*/ 387963 h 1702413"/>
              <a:gd name="connsiteX122" fmla="*/ 2668322 w 3133053"/>
              <a:gd name="connsiteY122" fmla="*/ 409395 h 1702413"/>
              <a:gd name="connsiteX123" fmla="*/ 2694516 w 3133053"/>
              <a:gd name="connsiteY123" fmla="*/ 390345 h 1702413"/>
              <a:gd name="connsiteX124" fmla="*/ 2711184 w 3133053"/>
              <a:gd name="connsiteY124" fmla="*/ 342720 h 1702413"/>
              <a:gd name="connsiteX125" fmla="*/ 2711184 w 3133053"/>
              <a:gd name="connsiteY125" fmla="*/ 309382 h 1702413"/>
              <a:gd name="connsiteX126" fmla="*/ 2732616 w 3133053"/>
              <a:gd name="connsiteY126" fmla="*/ 311763 h 1702413"/>
              <a:gd name="connsiteX127" fmla="*/ 2718328 w 3133053"/>
              <a:gd name="connsiteY127" fmla="*/ 247470 h 1702413"/>
              <a:gd name="connsiteX128" fmla="*/ 2718328 w 3133053"/>
              <a:gd name="connsiteY128" fmla="*/ 223657 h 1702413"/>
              <a:gd name="connsiteX129" fmla="*/ 2763572 w 3133053"/>
              <a:gd name="connsiteY129" fmla="*/ 247470 h 1702413"/>
              <a:gd name="connsiteX130" fmla="*/ 2815959 w 3133053"/>
              <a:gd name="connsiteY130" fmla="*/ 249851 h 1702413"/>
              <a:gd name="connsiteX131" fmla="*/ 2844534 w 3133053"/>
              <a:gd name="connsiteY131" fmla="*/ 230801 h 1702413"/>
              <a:gd name="connsiteX132" fmla="*/ 2873109 w 3133053"/>
              <a:gd name="connsiteY132" fmla="*/ 218895 h 1702413"/>
              <a:gd name="connsiteX133" fmla="*/ 2877872 w 3133053"/>
              <a:gd name="connsiteY133" fmla="*/ 245088 h 1702413"/>
              <a:gd name="connsiteX134" fmla="*/ 2908828 w 3133053"/>
              <a:gd name="connsiteY134" fmla="*/ 268901 h 1702413"/>
              <a:gd name="connsiteX135" fmla="*/ 2942166 w 3133053"/>
              <a:gd name="connsiteY135" fmla="*/ 292713 h 1702413"/>
              <a:gd name="connsiteX136" fmla="*/ 2937403 w 3133053"/>
              <a:gd name="connsiteY136" fmla="*/ 326051 h 1702413"/>
              <a:gd name="connsiteX137" fmla="*/ 2956453 w 3133053"/>
              <a:gd name="connsiteY137" fmla="*/ 352245 h 1702413"/>
              <a:gd name="connsiteX138" fmla="*/ 2987409 w 3133053"/>
              <a:gd name="connsiteY138" fmla="*/ 383201 h 1702413"/>
              <a:gd name="connsiteX139" fmla="*/ 3020747 w 3133053"/>
              <a:gd name="connsiteY139" fmla="*/ 411776 h 1702413"/>
              <a:gd name="connsiteX140" fmla="*/ 3042178 w 3133053"/>
              <a:gd name="connsiteY140" fmla="*/ 423682 h 1702413"/>
              <a:gd name="connsiteX141" fmla="*/ 3054084 w 3133053"/>
              <a:gd name="connsiteY141" fmla="*/ 437970 h 1702413"/>
              <a:gd name="connsiteX142" fmla="*/ 3094566 w 3133053"/>
              <a:gd name="connsiteY142" fmla="*/ 457020 h 1702413"/>
              <a:gd name="connsiteX143" fmla="*/ 3096947 w 3133053"/>
              <a:gd name="connsiteY143" fmla="*/ 478451 h 1702413"/>
              <a:gd name="connsiteX144" fmla="*/ 3082659 w 3133053"/>
              <a:gd name="connsiteY144" fmla="*/ 502263 h 1702413"/>
              <a:gd name="connsiteX145" fmla="*/ 3068372 w 3133053"/>
              <a:gd name="connsiteY145" fmla="*/ 526076 h 1702413"/>
              <a:gd name="connsiteX146" fmla="*/ 3044559 w 3133053"/>
              <a:gd name="connsiteY146" fmla="*/ 528457 h 1702413"/>
              <a:gd name="connsiteX147" fmla="*/ 3025509 w 3133053"/>
              <a:gd name="connsiteY147" fmla="*/ 514170 h 1702413"/>
              <a:gd name="connsiteX148" fmla="*/ 1639621 w 3133053"/>
              <a:gd name="connsiteY148" fmla="*/ 1702413 h 1702413"/>
              <a:gd name="connsiteX149" fmla="*/ 1160991 w 3133053"/>
              <a:gd name="connsiteY149" fmla="*/ 1276170 h 1702413"/>
              <a:gd name="connsiteX150" fmla="*/ 894291 w 3133053"/>
              <a:gd name="connsiteY150" fmla="*/ 521313 h 1702413"/>
              <a:gd name="connsiteX151" fmla="*/ 84666 w 3133053"/>
              <a:gd name="connsiteY151" fmla="*/ 604657 h 1702413"/>
              <a:gd name="connsiteX0" fmla="*/ 82284 w 3133053"/>
              <a:gd name="connsiteY0" fmla="*/ 602276 h 1702413"/>
              <a:gd name="connsiteX1" fmla="*/ 39422 w 3133053"/>
              <a:gd name="connsiteY1" fmla="*/ 549888 h 1702413"/>
              <a:gd name="connsiteX2" fmla="*/ 25134 w 3133053"/>
              <a:gd name="connsiteY2" fmla="*/ 535601 h 1702413"/>
              <a:gd name="connsiteX3" fmla="*/ 20372 w 3133053"/>
              <a:gd name="connsiteY3" fmla="*/ 499882 h 1702413"/>
              <a:gd name="connsiteX4" fmla="*/ 20372 w 3133053"/>
              <a:gd name="connsiteY4" fmla="*/ 483213 h 1702413"/>
              <a:gd name="connsiteX5" fmla="*/ 1322 w 3133053"/>
              <a:gd name="connsiteY5" fmla="*/ 464163 h 1702413"/>
              <a:gd name="connsiteX6" fmla="*/ 3703 w 3133053"/>
              <a:gd name="connsiteY6" fmla="*/ 414157 h 1702413"/>
              <a:gd name="connsiteX7" fmla="*/ 20372 w 3133053"/>
              <a:gd name="connsiteY7" fmla="*/ 390345 h 1702413"/>
              <a:gd name="connsiteX8" fmla="*/ 22753 w 3133053"/>
              <a:gd name="connsiteY8" fmla="*/ 364151 h 1702413"/>
              <a:gd name="connsiteX9" fmla="*/ 51328 w 3133053"/>
              <a:gd name="connsiteY9" fmla="*/ 349863 h 1702413"/>
              <a:gd name="connsiteX10" fmla="*/ 91809 w 3133053"/>
              <a:gd name="connsiteY10" fmla="*/ 323670 h 1702413"/>
              <a:gd name="connsiteX11" fmla="*/ 134672 w 3133053"/>
              <a:gd name="connsiteY11" fmla="*/ 304620 h 1702413"/>
              <a:gd name="connsiteX12" fmla="*/ 163247 w 3133053"/>
              <a:gd name="connsiteY12" fmla="*/ 295095 h 1702413"/>
              <a:gd name="connsiteX13" fmla="*/ 213253 w 3133053"/>
              <a:gd name="connsiteY13" fmla="*/ 283188 h 1702413"/>
              <a:gd name="connsiteX14" fmla="*/ 237066 w 3133053"/>
              <a:gd name="connsiteY14" fmla="*/ 276045 h 1702413"/>
              <a:gd name="connsiteX15" fmla="*/ 275166 w 3133053"/>
              <a:gd name="connsiteY15" fmla="*/ 261757 h 1702413"/>
              <a:gd name="connsiteX16" fmla="*/ 306122 w 3133053"/>
              <a:gd name="connsiteY16" fmla="*/ 235563 h 1702413"/>
              <a:gd name="connsiteX17" fmla="*/ 332316 w 3133053"/>
              <a:gd name="connsiteY17" fmla="*/ 221276 h 1702413"/>
              <a:gd name="connsiteX18" fmla="*/ 368034 w 3133053"/>
              <a:gd name="connsiteY18" fmla="*/ 195082 h 1702413"/>
              <a:gd name="connsiteX19" fmla="*/ 408516 w 3133053"/>
              <a:gd name="connsiteY19" fmla="*/ 161745 h 1702413"/>
              <a:gd name="connsiteX20" fmla="*/ 439472 w 3133053"/>
              <a:gd name="connsiteY20" fmla="*/ 137932 h 1702413"/>
              <a:gd name="connsiteX21" fmla="*/ 470428 w 3133053"/>
              <a:gd name="connsiteY21" fmla="*/ 111738 h 1702413"/>
              <a:gd name="connsiteX22" fmla="*/ 520434 w 3133053"/>
              <a:gd name="connsiteY22" fmla="*/ 95070 h 1702413"/>
              <a:gd name="connsiteX23" fmla="*/ 560916 w 3133053"/>
              <a:gd name="connsiteY23" fmla="*/ 85545 h 1702413"/>
              <a:gd name="connsiteX24" fmla="*/ 634734 w 3133053"/>
              <a:gd name="connsiteY24" fmla="*/ 68876 h 1702413"/>
              <a:gd name="connsiteX25" fmla="*/ 696647 w 3133053"/>
              <a:gd name="connsiteY25" fmla="*/ 47445 h 1702413"/>
              <a:gd name="connsiteX26" fmla="*/ 749034 w 3133053"/>
              <a:gd name="connsiteY26" fmla="*/ 23632 h 1702413"/>
              <a:gd name="connsiteX27" fmla="*/ 777609 w 3133053"/>
              <a:gd name="connsiteY27" fmla="*/ 9345 h 1702413"/>
              <a:gd name="connsiteX28" fmla="*/ 818091 w 3133053"/>
              <a:gd name="connsiteY28" fmla="*/ 4582 h 1702413"/>
              <a:gd name="connsiteX29" fmla="*/ 849047 w 3133053"/>
              <a:gd name="connsiteY29" fmla="*/ 14107 h 1702413"/>
              <a:gd name="connsiteX30" fmla="*/ 901434 w 3133053"/>
              <a:gd name="connsiteY30" fmla="*/ 30776 h 1702413"/>
              <a:gd name="connsiteX31" fmla="*/ 934772 w 3133053"/>
              <a:gd name="connsiteY31" fmla="*/ 45063 h 1702413"/>
              <a:gd name="connsiteX32" fmla="*/ 1101459 w 3133053"/>
              <a:gd name="connsiteY32" fmla="*/ 42682 h 1702413"/>
              <a:gd name="connsiteX33" fmla="*/ 1118128 w 3133053"/>
              <a:gd name="connsiteY33" fmla="*/ 30776 h 1702413"/>
              <a:gd name="connsiteX34" fmla="*/ 1199091 w 3133053"/>
              <a:gd name="connsiteY34" fmla="*/ 26013 h 1702413"/>
              <a:gd name="connsiteX35" fmla="*/ 1272909 w 3133053"/>
              <a:gd name="connsiteY35" fmla="*/ 35538 h 1702413"/>
              <a:gd name="connsiteX36" fmla="*/ 1306247 w 3133053"/>
              <a:gd name="connsiteY36" fmla="*/ 49826 h 1702413"/>
              <a:gd name="connsiteX37" fmla="*/ 1411022 w 3133053"/>
              <a:gd name="connsiteY37" fmla="*/ 45063 h 1702413"/>
              <a:gd name="connsiteX38" fmla="*/ 1544372 w 3133053"/>
              <a:gd name="connsiteY38" fmla="*/ 102213 h 1702413"/>
              <a:gd name="connsiteX39" fmla="*/ 1596759 w 3133053"/>
              <a:gd name="connsiteY39" fmla="*/ 130788 h 1702413"/>
              <a:gd name="connsiteX40" fmla="*/ 1620572 w 3133053"/>
              <a:gd name="connsiteY40" fmla="*/ 159363 h 1702413"/>
              <a:gd name="connsiteX41" fmla="*/ 1644384 w 3133053"/>
              <a:gd name="connsiteY41" fmla="*/ 199845 h 1702413"/>
              <a:gd name="connsiteX42" fmla="*/ 1668197 w 3133053"/>
              <a:gd name="connsiteY42" fmla="*/ 245088 h 1702413"/>
              <a:gd name="connsiteX43" fmla="*/ 1692009 w 3133053"/>
              <a:gd name="connsiteY43" fmla="*/ 311763 h 1702413"/>
              <a:gd name="connsiteX44" fmla="*/ 1730109 w 3133053"/>
              <a:gd name="connsiteY44" fmla="*/ 302238 h 1702413"/>
              <a:gd name="connsiteX45" fmla="*/ 1777734 w 3133053"/>
              <a:gd name="connsiteY45" fmla="*/ 292713 h 1702413"/>
              <a:gd name="connsiteX46" fmla="*/ 1808691 w 3133053"/>
              <a:gd name="connsiteY46" fmla="*/ 278426 h 1702413"/>
              <a:gd name="connsiteX47" fmla="*/ 1827741 w 3133053"/>
              <a:gd name="connsiteY47" fmla="*/ 276045 h 1702413"/>
              <a:gd name="connsiteX48" fmla="*/ 1872984 w 3133053"/>
              <a:gd name="connsiteY48" fmla="*/ 273663 h 1702413"/>
              <a:gd name="connsiteX49" fmla="*/ 1920609 w 3133053"/>
              <a:gd name="connsiteY49" fmla="*/ 261757 h 1702413"/>
              <a:gd name="connsiteX50" fmla="*/ 1989666 w 3133053"/>
              <a:gd name="connsiteY50" fmla="*/ 259376 h 1702413"/>
              <a:gd name="connsiteX51" fmla="*/ 2046816 w 3133053"/>
              <a:gd name="connsiteY51" fmla="*/ 237945 h 1702413"/>
              <a:gd name="connsiteX52" fmla="*/ 2080153 w 3133053"/>
              <a:gd name="connsiteY52" fmla="*/ 216513 h 1702413"/>
              <a:gd name="connsiteX53" fmla="*/ 2108728 w 3133053"/>
              <a:gd name="connsiteY53" fmla="*/ 183176 h 1702413"/>
              <a:gd name="connsiteX54" fmla="*/ 2123016 w 3133053"/>
              <a:gd name="connsiteY54" fmla="*/ 161745 h 1702413"/>
              <a:gd name="connsiteX55" fmla="*/ 2165878 w 3133053"/>
              <a:gd name="connsiteY55" fmla="*/ 116501 h 1702413"/>
              <a:gd name="connsiteX56" fmla="*/ 2192072 w 3133053"/>
              <a:gd name="connsiteY56" fmla="*/ 102213 h 1702413"/>
              <a:gd name="connsiteX57" fmla="*/ 2220647 w 3133053"/>
              <a:gd name="connsiteY57" fmla="*/ 102213 h 1702413"/>
              <a:gd name="connsiteX58" fmla="*/ 2256366 w 3133053"/>
              <a:gd name="connsiteY58" fmla="*/ 145076 h 1702413"/>
              <a:gd name="connsiteX59" fmla="*/ 2275416 w 3133053"/>
              <a:gd name="connsiteY59" fmla="*/ 140313 h 1702413"/>
              <a:gd name="connsiteX60" fmla="*/ 2294466 w 3133053"/>
              <a:gd name="connsiteY60" fmla="*/ 159363 h 1702413"/>
              <a:gd name="connsiteX61" fmla="*/ 2318278 w 3133053"/>
              <a:gd name="connsiteY61" fmla="*/ 166507 h 1702413"/>
              <a:gd name="connsiteX62" fmla="*/ 2337328 w 3133053"/>
              <a:gd name="connsiteY62" fmla="*/ 154601 h 1702413"/>
              <a:gd name="connsiteX63" fmla="*/ 2370666 w 3133053"/>
              <a:gd name="connsiteY63" fmla="*/ 147457 h 1702413"/>
              <a:gd name="connsiteX64" fmla="*/ 2401622 w 3133053"/>
              <a:gd name="connsiteY64" fmla="*/ 152220 h 1702413"/>
              <a:gd name="connsiteX65" fmla="*/ 2425434 w 3133053"/>
              <a:gd name="connsiteY65" fmla="*/ 159363 h 1702413"/>
              <a:gd name="connsiteX66" fmla="*/ 2444484 w 3133053"/>
              <a:gd name="connsiteY66" fmla="*/ 135551 h 1702413"/>
              <a:gd name="connsiteX67" fmla="*/ 2444484 w 3133053"/>
              <a:gd name="connsiteY67" fmla="*/ 173651 h 1702413"/>
              <a:gd name="connsiteX68" fmla="*/ 2432578 w 3133053"/>
              <a:gd name="connsiteY68" fmla="*/ 190320 h 1702413"/>
              <a:gd name="connsiteX69" fmla="*/ 2432578 w 3133053"/>
              <a:gd name="connsiteY69" fmla="*/ 226038 h 1702413"/>
              <a:gd name="connsiteX70" fmla="*/ 2442103 w 3133053"/>
              <a:gd name="connsiteY70" fmla="*/ 261757 h 1702413"/>
              <a:gd name="connsiteX71" fmla="*/ 2444484 w 3133053"/>
              <a:gd name="connsiteY71" fmla="*/ 285570 h 1702413"/>
              <a:gd name="connsiteX72" fmla="*/ 2427816 w 3133053"/>
              <a:gd name="connsiteY72" fmla="*/ 292713 h 1702413"/>
              <a:gd name="connsiteX73" fmla="*/ 2425434 w 3133053"/>
              <a:gd name="connsiteY73" fmla="*/ 318907 h 1702413"/>
              <a:gd name="connsiteX74" fmla="*/ 2437341 w 3133053"/>
              <a:gd name="connsiteY74" fmla="*/ 354626 h 1702413"/>
              <a:gd name="connsiteX75" fmla="*/ 2456391 w 3133053"/>
              <a:gd name="connsiteY75" fmla="*/ 337957 h 1702413"/>
              <a:gd name="connsiteX76" fmla="*/ 2482584 w 3133053"/>
              <a:gd name="connsiteY76" fmla="*/ 337957 h 1702413"/>
              <a:gd name="connsiteX77" fmla="*/ 2506397 w 3133053"/>
              <a:gd name="connsiteY77" fmla="*/ 330813 h 1702413"/>
              <a:gd name="connsiteX78" fmla="*/ 2515922 w 3133053"/>
              <a:gd name="connsiteY78" fmla="*/ 285570 h 1702413"/>
              <a:gd name="connsiteX79" fmla="*/ 2494491 w 3133053"/>
              <a:gd name="connsiteY79" fmla="*/ 271282 h 1702413"/>
              <a:gd name="connsiteX80" fmla="*/ 2482584 w 3133053"/>
              <a:gd name="connsiteY80" fmla="*/ 249851 h 1702413"/>
              <a:gd name="connsiteX81" fmla="*/ 2530209 w 3133053"/>
              <a:gd name="connsiteY81" fmla="*/ 235563 h 1702413"/>
              <a:gd name="connsiteX82" fmla="*/ 2554022 w 3133053"/>
              <a:gd name="connsiteY82" fmla="*/ 226038 h 1702413"/>
              <a:gd name="connsiteX83" fmla="*/ 2554022 w 3133053"/>
              <a:gd name="connsiteY83" fmla="*/ 187938 h 1702413"/>
              <a:gd name="connsiteX84" fmla="*/ 2554022 w 3133053"/>
              <a:gd name="connsiteY84" fmla="*/ 152220 h 1702413"/>
              <a:gd name="connsiteX85" fmla="*/ 2573072 w 3133053"/>
              <a:gd name="connsiteY85" fmla="*/ 121263 h 1702413"/>
              <a:gd name="connsiteX86" fmla="*/ 2532591 w 3133053"/>
              <a:gd name="connsiteY86" fmla="*/ 85545 h 1702413"/>
              <a:gd name="connsiteX87" fmla="*/ 2513541 w 3133053"/>
              <a:gd name="connsiteY87" fmla="*/ 104595 h 1702413"/>
              <a:gd name="connsiteX88" fmla="*/ 2518303 w 3133053"/>
              <a:gd name="connsiteY88" fmla="*/ 68876 h 1702413"/>
              <a:gd name="connsiteX89" fmla="*/ 2554022 w 3133053"/>
              <a:gd name="connsiteY89" fmla="*/ 2201 h 1702413"/>
              <a:gd name="connsiteX90" fmla="*/ 2575453 w 3133053"/>
              <a:gd name="connsiteY90" fmla="*/ 16488 h 1702413"/>
              <a:gd name="connsiteX91" fmla="*/ 2611172 w 3133053"/>
              <a:gd name="connsiteY91" fmla="*/ 21251 h 1702413"/>
              <a:gd name="connsiteX92" fmla="*/ 2630222 w 3133053"/>
              <a:gd name="connsiteY92" fmla="*/ 35538 h 1702413"/>
              <a:gd name="connsiteX93" fmla="*/ 2623078 w 3133053"/>
              <a:gd name="connsiteY93" fmla="*/ 61732 h 1702413"/>
              <a:gd name="connsiteX94" fmla="*/ 2606409 w 3133053"/>
              <a:gd name="connsiteY94" fmla="*/ 83163 h 1702413"/>
              <a:gd name="connsiteX95" fmla="*/ 2599266 w 3133053"/>
              <a:gd name="connsiteY95" fmla="*/ 106976 h 1702413"/>
              <a:gd name="connsiteX96" fmla="*/ 2580216 w 3133053"/>
              <a:gd name="connsiteY96" fmla="*/ 128407 h 1702413"/>
              <a:gd name="connsiteX97" fmla="*/ 2561166 w 3133053"/>
              <a:gd name="connsiteY97" fmla="*/ 147457 h 1702413"/>
              <a:gd name="connsiteX98" fmla="*/ 2551641 w 3133053"/>
              <a:gd name="connsiteY98" fmla="*/ 173651 h 1702413"/>
              <a:gd name="connsiteX99" fmla="*/ 2556403 w 3133053"/>
              <a:gd name="connsiteY99" fmla="*/ 206988 h 1702413"/>
              <a:gd name="connsiteX100" fmla="*/ 2573072 w 3133053"/>
              <a:gd name="connsiteY100" fmla="*/ 192701 h 1702413"/>
              <a:gd name="connsiteX101" fmla="*/ 2596884 w 3133053"/>
              <a:gd name="connsiteY101" fmla="*/ 173651 h 1702413"/>
              <a:gd name="connsiteX102" fmla="*/ 2587359 w 3133053"/>
              <a:gd name="connsiteY102" fmla="*/ 199845 h 1702413"/>
              <a:gd name="connsiteX103" fmla="*/ 2570691 w 3133053"/>
              <a:gd name="connsiteY103" fmla="*/ 233182 h 1702413"/>
              <a:gd name="connsiteX104" fmla="*/ 2551641 w 3133053"/>
              <a:gd name="connsiteY104" fmla="*/ 256995 h 1702413"/>
              <a:gd name="connsiteX105" fmla="*/ 2513541 w 3133053"/>
              <a:gd name="connsiteY105" fmla="*/ 268901 h 1702413"/>
              <a:gd name="connsiteX106" fmla="*/ 2527828 w 3133053"/>
              <a:gd name="connsiteY106" fmla="*/ 273663 h 1702413"/>
              <a:gd name="connsiteX107" fmla="*/ 2554022 w 3133053"/>
              <a:gd name="connsiteY107" fmla="*/ 297476 h 1702413"/>
              <a:gd name="connsiteX108" fmla="*/ 2580216 w 3133053"/>
              <a:gd name="connsiteY108" fmla="*/ 311763 h 1702413"/>
              <a:gd name="connsiteX109" fmla="*/ 2561166 w 3133053"/>
              <a:gd name="connsiteY109" fmla="*/ 335576 h 1702413"/>
              <a:gd name="connsiteX110" fmla="*/ 2532591 w 3133053"/>
              <a:gd name="connsiteY110" fmla="*/ 371295 h 1702413"/>
              <a:gd name="connsiteX111" fmla="*/ 2513541 w 3133053"/>
              <a:gd name="connsiteY111" fmla="*/ 395107 h 1702413"/>
              <a:gd name="connsiteX112" fmla="*/ 2587359 w 3133053"/>
              <a:gd name="connsiteY112" fmla="*/ 407013 h 1702413"/>
              <a:gd name="connsiteX113" fmla="*/ 2611172 w 3133053"/>
              <a:gd name="connsiteY113" fmla="*/ 390345 h 1702413"/>
              <a:gd name="connsiteX114" fmla="*/ 2632603 w 3133053"/>
              <a:gd name="connsiteY114" fmla="*/ 378438 h 1702413"/>
              <a:gd name="connsiteX115" fmla="*/ 2656416 w 3133053"/>
              <a:gd name="connsiteY115" fmla="*/ 335576 h 1702413"/>
              <a:gd name="connsiteX116" fmla="*/ 2673084 w 3133053"/>
              <a:gd name="connsiteY116" fmla="*/ 318907 h 1702413"/>
              <a:gd name="connsiteX117" fmla="*/ 2677847 w 3133053"/>
              <a:gd name="connsiteY117" fmla="*/ 295095 h 1702413"/>
              <a:gd name="connsiteX118" fmla="*/ 2699278 w 3133053"/>
              <a:gd name="connsiteY118" fmla="*/ 326051 h 1702413"/>
              <a:gd name="connsiteX119" fmla="*/ 2687372 w 3133053"/>
              <a:gd name="connsiteY119" fmla="*/ 347482 h 1702413"/>
              <a:gd name="connsiteX120" fmla="*/ 2675466 w 3133053"/>
              <a:gd name="connsiteY120" fmla="*/ 357007 h 1702413"/>
              <a:gd name="connsiteX121" fmla="*/ 2658797 w 3133053"/>
              <a:gd name="connsiteY121" fmla="*/ 387963 h 1702413"/>
              <a:gd name="connsiteX122" fmla="*/ 2668322 w 3133053"/>
              <a:gd name="connsiteY122" fmla="*/ 409395 h 1702413"/>
              <a:gd name="connsiteX123" fmla="*/ 2694516 w 3133053"/>
              <a:gd name="connsiteY123" fmla="*/ 390345 h 1702413"/>
              <a:gd name="connsiteX124" fmla="*/ 2711184 w 3133053"/>
              <a:gd name="connsiteY124" fmla="*/ 342720 h 1702413"/>
              <a:gd name="connsiteX125" fmla="*/ 2711184 w 3133053"/>
              <a:gd name="connsiteY125" fmla="*/ 309382 h 1702413"/>
              <a:gd name="connsiteX126" fmla="*/ 2732616 w 3133053"/>
              <a:gd name="connsiteY126" fmla="*/ 311763 h 1702413"/>
              <a:gd name="connsiteX127" fmla="*/ 2718328 w 3133053"/>
              <a:gd name="connsiteY127" fmla="*/ 247470 h 1702413"/>
              <a:gd name="connsiteX128" fmla="*/ 2718328 w 3133053"/>
              <a:gd name="connsiteY128" fmla="*/ 223657 h 1702413"/>
              <a:gd name="connsiteX129" fmla="*/ 2763572 w 3133053"/>
              <a:gd name="connsiteY129" fmla="*/ 247470 h 1702413"/>
              <a:gd name="connsiteX130" fmla="*/ 2815959 w 3133053"/>
              <a:gd name="connsiteY130" fmla="*/ 249851 h 1702413"/>
              <a:gd name="connsiteX131" fmla="*/ 2844534 w 3133053"/>
              <a:gd name="connsiteY131" fmla="*/ 230801 h 1702413"/>
              <a:gd name="connsiteX132" fmla="*/ 2873109 w 3133053"/>
              <a:gd name="connsiteY132" fmla="*/ 218895 h 1702413"/>
              <a:gd name="connsiteX133" fmla="*/ 2877872 w 3133053"/>
              <a:gd name="connsiteY133" fmla="*/ 245088 h 1702413"/>
              <a:gd name="connsiteX134" fmla="*/ 2908828 w 3133053"/>
              <a:gd name="connsiteY134" fmla="*/ 268901 h 1702413"/>
              <a:gd name="connsiteX135" fmla="*/ 2942166 w 3133053"/>
              <a:gd name="connsiteY135" fmla="*/ 292713 h 1702413"/>
              <a:gd name="connsiteX136" fmla="*/ 2937403 w 3133053"/>
              <a:gd name="connsiteY136" fmla="*/ 326051 h 1702413"/>
              <a:gd name="connsiteX137" fmla="*/ 2956453 w 3133053"/>
              <a:gd name="connsiteY137" fmla="*/ 352245 h 1702413"/>
              <a:gd name="connsiteX138" fmla="*/ 2987409 w 3133053"/>
              <a:gd name="connsiteY138" fmla="*/ 383201 h 1702413"/>
              <a:gd name="connsiteX139" fmla="*/ 3020747 w 3133053"/>
              <a:gd name="connsiteY139" fmla="*/ 411776 h 1702413"/>
              <a:gd name="connsiteX140" fmla="*/ 3042178 w 3133053"/>
              <a:gd name="connsiteY140" fmla="*/ 423682 h 1702413"/>
              <a:gd name="connsiteX141" fmla="*/ 3054084 w 3133053"/>
              <a:gd name="connsiteY141" fmla="*/ 437970 h 1702413"/>
              <a:gd name="connsiteX142" fmla="*/ 3094566 w 3133053"/>
              <a:gd name="connsiteY142" fmla="*/ 457020 h 1702413"/>
              <a:gd name="connsiteX143" fmla="*/ 3096947 w 3133053"/>
              <a:gd name="connsiteY143" fmla="*/ 478451 h 1702413"/>
              <a:gd name="connsiteX144" fmla="*/ 3082659 w 3133053"/>
              <a:gd name="connsiteY144" fmla="*/ 502263 h 1702413"/>
              <a:gd name="connsiteX145" fmla="*/ 3068372 w 3133053"/>
              <a:gd name="connsiteY145" fmla="*/ 526076 h 1702413"/>
              <a:gd name="connsiteX146" fmla="*/ 3044559 w 3133053"/>
              <a:gd name="connsiteY146" fmla="*/ 528457 h 1702413"/>
              <a:gd name="connsiteX147" fmla="*/ 3025509 w 3133053"/>
              <a:gd name="connsiteY147" fmla="*/ 514170 h 1702413"/>
              <a:gd name="connsiteX148" fmla="*/ 1639621 w 3133053"/>
              <a:gd name="connsiteY148" fmla="*/ 1702413 h 1702413"/>
              <a:gd name="connsiteX149" fmla="*/ 1160991 w 3133053"/>
              <a:gd name="connsiteY149" fmla="*/ 1276170 h 1702413"/>
              <a:gd name="connsiteX150" fmla="*/ 894291 w 3133053"/>
              <a:gd name="connsiteY150" fmla="*/ 521313 h 1702413"/>
              <a:gd name="connsiteX151" fmla="*/ 734747 w 3133053"/>
              <a:gd name="connsiteY151" fmla="*/ 509407 h 1702413"/>
              <a:gd name="connsiteX152" fmla="*/ 84666 w 3133053"/>
              <a:gd name="connsiteY152" fmla="*/ 604657 h 1702413"/>
              <a:gd name="connsiteX0" fmla="*/ 82284 w 3133053"/>
              <a:gd name="connsiteY0" fmla="*/ 602276 h 1702413"/>
              <a:gd name="connsiteX1" fmla="*/ 39422 w 3133053"/>
              <a:gd name="connsiteY1" fmla="*/ 549888 h 1702413"/>
              <a:gd name="connsiteX2" fmla="*/ 25134 w 3133053"/>
              <a:gd name="connsiteY2" fmla="*/ 535601 h 1702413"/>
              <a:gd name="connsiteX3" fmla="*/ 20372 w 3133053"/>
              <a:gd name="connsiteY3" fmla="*/ 499882 h 1702413"/>
              <a:gd name="connsiteX4" fmla="*/ 20372 w 3133053"/>
              <a:gd name="connsiteY4" fmla="*/ 483213 h 1702413"/>
              <a:gd name="connsiteX5" fmla="*/ 1322 w 3133053"/>
              <a:gd name="connsiteY5" fmla="*/ 464163 h 1702413"/>
              <a:gd name="connsiteX6" fmla="*/ 3703 w 3133053"/>
              <a:gd name="connsiteY6" fmla="*/ 414157 h 1702413"/>
              <a:gd name="connsiteX7" fmla="*/ 20372 w 3133053"/>
              <a:gd name="connsiteY7" fmla="*/ 390345 h 1702413"/>
              <a:gd name="connsiteX8" fmla="*/ 22753 w 3133053"/>
              <a:gd name="connsiteY8" fmla="*/ 364151 h 1702413"/>
              <a:gd name="connsiteX9" fmla="*/ 51328 w 3133053"/>
              <a:gd name="connsiteY9" fmla="*/ 349863 h 1702413"/>
              <a:gd name="connsiteX10" fmla="*/ 91809 w 3133053"/>
              <a:gd name="connsiteY10" fmla="*/ 323670 h 1702413"/>
              <a:gd name="connsiteX11" fmla="*/ 134672 w 3133053"/>
              <a:gd name="connsiteY11" fmla="*/ 304620 h 1702413"/>
              <a:gd name="connsiteX12" fmla="*/ 163247 w 3133053"/>
              <a:gd name="connsiteY12" fmla="*/ 295095 h 1702413"/>
              <a:gd name="connsiteX13" fmla="*/ 213253 w 3133053"/>
              <a:gd name="connsiteY13" fmla="*/ 283188 h 1702413"/>
              <a:gd name="connsiteX14" fmla="*/ 237066 w 3133053"/>
              <a:gd name="connsiteY14" fmla="*/ 276045 h 1702413"/>
              <a:gd name="connsiteX15" fmla="*/ 275166 w 3133053"/>
              <a:gd name="connsiteY15" fmla="*/ 261757 h 1702413"/>
              <a:gd name="connsiteX16" fmla="*/ 306122 w 3133053"/>
              <a:gd name="connsiteY16" fmla="*/ 235563 h 1702413"/>
              <a:gd name="connsiteX17" fmla="*/ 332316 w 3133053"/>
              <a:gd name="connsiteY17" fmla="*/ 221276 h 1702413"/>
              <a:gd name="connsiteX18" fmla="*/ 368034 w 3133053"/>
              <a:gd name="connsiteY18" fmla="*/ 195082 h 1702413"/>
              <a:gd name="connsiteX19" fmla="*/ 408516 w 3133053"/>
              <a:gd name="connsiteY19" fmla="*/ 161745 h 1702413"/>
              <a:gd name="connsiteX20" fmla="*/ 439472 w 3133053"/>
              <a:gd name="connsiteY20" fmla="*/ 137932 h 1702413"/>
              <a:gd name="connsiteX21" fmla="*/ 470428 w 3133053"/>
              <a:gd name="connsiteY21" fmla="*/ 111738 h 1702413"/>
              <a:gd name="connsiteX22" fmla="*/ 520434 w 3133053"/>
              <a:gd name="connsiteY22" fmla="*/ 95070 h 1702413"/>
              <a:gd name="connsiteX23" fmla="*/ 560916 w 3133053"/>
              <a:gd name="connsiteY23" fmla="*/ 85545 h 1702413"/>
              <a:gd name="connsiteX24" fmla="*/ 634734 w 3133053"/>
              <a:gd name="connsiteY24" fmla="*/ 68876 h 1702413"/>
              <a:gd name="connsiteX25" fmla="*/ 696647 w 3133053"/>
              <a:gd name="connsiteY25" fmla="*/ 47445 h 1702413"/>
              <a:gd name="connsiteX26" fmla="*/ 749034 w 3133053"/>
              <a:gd name="connsiteY26" fmla="*/ 23632 h 1702413"/>
              <a:gd name="connsiteX27" fmla="*/ 777609 w 3133053"/>
              <a:gd name="connsiteY27" fmla="*/ 9345 h 1702413"/>
              <a:gd name="connsiteX28" fmla="*/ 818091 w 3133053"/>
              <a:gd name="connsiteY28" fmla="*/ 4582 h 1702413"/>
              <a:gd name="connsiteX29" fmla="*/ 849047 w 3133053"/>
              <a:gd name="connsiteY29" fmla="*/ 14107 h 1702413"/>
              <a:gd name="connsiteX30" fmla="*/ 901434 w 3133053"/>
              <a:gd name="connsiteY30" fmla="*/ 30776 h 1702413"/>
              <a:gd name="connsiteX31" fmla="*/ 934772 w 3133053"/>
              <a:gd name="connsiteY31" fmla="*/ 45063 h 1702413"/>
              <a:gd name="connsiteX32" fmla="*/ 1101459 w 3133053"/>
              <a:gd name="connsiteY32" fmla="*/ 42682 h 1702413"/>
              <a:gd name="connsiteX33" fmla="*/ 1118128 w 3133053"/>
              <a:gd name="connsiteY33" fmla="*/ 30776 h 1702413"/>
              <a:gd name="connsiteX34" fmla="*/ 1199091 w 3133053"/>
              <a:gd name="connsiteY34" fmla="*/ 26013 h 1702413"/>
              <a:gd name="connsiteX35" fmla="*/ 1272909 w 3133053"/>
              <a:gd name="connsiteY35" fmla="*/ 35538 h 1702413"/>
              <a:gd name="connsiteX36" fmla="*/ 1306247 w 3133053"/>
              <a:gd name="connsiteY36" fmla="*/ 49826 h 1702413"/>
              <a:gd name="connsiteX37" fmla="*/ 1411022 w 3133053"/>
              <a:gd name="connsiteY37" fmla="*/ 45063 h 1702413"/>
              <a:gd name="connsiteX38" fmla="*/ 1544372 w 3133053"/>
              <a:gd name="connsiteY38" fmla="*/ 102213 h 1702413"/>
              <a:gd name="connsiteX39" fmla="*/ 1596759 w 3133053"/>
              <a:gd name="connsiteY39" fmla="*/ 130788 h 1702413"/>
              <a:gd name="connsiteX40" fmla="*/ 1620572 w 3133053"/>
              <a:gd name="connsiteY40" fmla="*/ 159363 h 1702413"/>
              <a:gd name="connsiteX41" fmla="*/ 1644384 w 3133053"/>
              <a:gd name="connsiteY41" fmla="*/ 199845 h 1702413"/>
              <a:gd name="connsiteX42" fmla="*/ 1668197 w 3133053"/>
              <a:gd name="connsiteY42" fmla="*/ 245088 h 1702413"/>
              <a:gd name="connsiteX43" fmla="*/ 1692009 w 3133053"/>
              <a:gd name="connsiteY43" fmla="*/ 311763 h 1702413"/>
              <a:gd name="connsiteX44" fmla="*/ 1730109 w 3133053"/>
              <a:gd name="connsiteY44" fmla="*/ 302238 h 1702413"/>
              <a:gd name="connsiteX45" fmla="*/ 1777734 w 3133053"/>
              <a:gd name="connsiteY45" fmla="*/ 292713 h 1702413"/>
              <a:gd name="connsiteX46" fmla="*/ 1808691 w 3133053"/>
              <a:gd name="connsiteY46" fmla="*/ 278426 h 1702413"/>
              <a:gd name="connsiteX47" fmla="*/ 1827741 w 3133053"/>
              <a:gd name="connsiteY47" fmla="*/ 276045 h 1702413"/>
              <a:gd name="connsiteX48" fmla="*/ 1872984 w 3133053"/>
              <a:gd name="connsiteY48" fmla="*/ 273663 h 1702413"/>
              <a:gd name="connsiteX49" fmla="*/ 1920609 w 3133053"/>
              <a:gd name="connsiteY49" fmla="*/ 261757 h 1702413"/>
              <a:gd name="connsiteX50" fmla="*/ 1989666 w 3133053"/>
              <a:gd name="connsiteY50" fmla="*/ 259376 h 1702413"/>
              <a:gd name="connsiteX51" fmla="*/ 2046816 w 3133053"/>
              <a:gd name="connsiteY51" fmla="*/ 237945 h 1702413"/>
              <a:gd name="connsiteX52" fmla="*/ 2080153 w 3133053"/>
              <a:gd name="connsiteY52" fmla="*/ 216513 h 1702413"/>
              <a:gd name="connsiteX53" fmla="*/ 2108728 w 3133053"/>
              <a:gd name="connsiteY53" fmla="*/ 183176 h 1702413"/>
              <a:gd name="connsiteX54" fmla="*/ 2123016 w 3133053"/>
              <a:gd name="connsiteY54" fmla="*/ 161745 h 1702413"/>
              <a:gd name="connsiteX55" fmla="*/ 2165878 w 3133053"/>
              <a:gd name="connsiteY55" fmla="*/ 116501 h 1702413"/>
              <a:gd name="connsiteX56" fmla="*/ 2192072 w 3133053"/>
              <a:gd name="connsiteY56" fmla="*/ 102213 h 1702413"/>
              <a:gd name="connsiteX57" fmla="*/ 2220647 w 3133053"/>
              <a:gd name="connsiteY57" fmla="*/ 102213 h 1702413"/>
              <a:gd name="connsiteX58" fmla="*/ 2256366 w 3133053"/>
              <a:gd name="connsiteY58" fmla="*/ 145076 h 1702413"/>
              <a:gd name="connsiteX59" fmla="*/ 2275416 w 3133053"/>
              <a:gd name="connsiteY59" fmla="*/ 140313 h 1702413"/>
              <a:gd name="connsiteX60" fmla="*/ 2294466 w 3133053"/>
              <a:gd name="connsiteY60" fmla="*/ 159363 h 1702413"/>
              <a:gd name="connsiteX61" fmla="*/ 2318278 w 3133053"/>
              <a:gd name="connsiteY61" fmla="*/ 166507 h 1702413"/>
              <a:gd name="connsiteX62" fmla="*/ 2337328 w 3133053"/>
              <a:gd name="connsiteY62" fmla="*/ 154601 h 1702413"/>
              <a:gd name="connsiteX63" fmla="*/ 2370666 w 3133053"/>
              <a:gd name="connsiteY63" fmla="*/ 147457 h 1702413"/>
              <a:gd name="connsiteX64" fmla="*/ 2401622 w 3133053"/>
              <a:gd name="connsiteY64" fmla="*/ 152220 h 1702413"/>
              <a:gd name="connsiteX65" fmla="*/ 2425434 w 3133053"/>
              <a:gd name="connsiteY65" fmla="*/ 159363 h 1702413"/>
              <a:gd name="connsiteX66" fmla="*/ 2444484 w 3133053"/>
              <a:gd name="connsiteY66" fmla="*/ 135551 h 1702413"/>
              <a:gd name="connsiteX67" fmla="*/ 2444484 w 3133053"/>
              <a:gd name="connsiteY67" fmla="*/ 173651 h 1702413"/>
              <a:gd name="connsiteX68" fmla="*/ 2432578 w 3133053"/>
              <a:gd name="connsiteY68" fmla="*/ 190320 h 1702413"/>
              <a:gd name="connsiteX69" fmla="*/ 2432578 w 3133053"/>
              <a:gd name="connsiteY69" fmla="*/ 226038 h 1702413"/>
              <a:gd name="connsiteX70" fmla="*/ 2442103 w 3133053"/>
              <a:gd name="connsiteY70" fmla="*/ 261757 h 1702413"/>
              <a:gd name="connsiteX71" fmla="*/ 2444484 w 3133053"/>
              <a:gd name="connsiteY71" fmla="*/ 285570 h 1702413"/>
              <a:gd name="connsiteX72" fmla="*/ 2427816 w 3133053"/>
              <a:gd name="connsiteY72" fmla="*/ 292713 h 1702413"/>
              <a:gd name="connsiteX73" fmla="*/ 2425434 w 3133053"/>
              <a:gd name="connsiteY73" fmla="*/ 318907 h 1702413"/>
              <a:gd name="connsiteX74" fmla="*/ 2437341 w 3133053"/>
              <a:gd name="connsiteY74" fmla="*/ 354626 h 1702413"/>
              <a:gd name="connsiteX75" fmla="*/ 2456391 w 3133053"/>
              <a:gd name="connsiteY75" fmla="*/ 337957 h 1702413"/>
              <a:gd name="connsiteX76" fmla="*/ 2482584 w 3133053"/>
              <a:gd name="connsiteY76" fmla="*/ 337957 h 1702413"/>
              <a:gd name="connsiteX77" fmla="*/ 2506397 w 3133053"/>
              <a:gd name="connsiteY77" fmla="*/ 330813 h 1702413"/>
              <a:gd name="connsiteX78" fmla="*/ 2515922 w 3133053"/>
              <a:gd name="connsiteY78" fmla="*/ 285570 h 1702413"/>
              <a:gd name="connsiteX79" fmla="*/ 2494491 w 3133053"/>
              <a:gd name="connsiteY79" fmla="*/ 271282 h 1702413"/>
              <a:gd name="connsiteX80" fmla="*/ 2482584 w 3133053"/>
              <a:gd name="connsiteY80" fmla="*/ 249851 h 1702413"/>
              <a:gd name="connsiteX81" fmla="*/ 2530209 w 3133053"/>
              <a:gd name="connsiteY81" fmla="*/ 235563 h 1702413"/>
              <a:gd name="connsiteX82" fmla="*/ 2554022 w 3133053"/>
              <a:gd name="connsiteY82" fmla="*/ 226038 h 1702413"/>
              <a:gd name="connsiteX83" fmla="*/ 2554022 w 3133053"/>
              <a:gd name="connsiteY83" fmla="*/ 187938 h 1702413"/>
              <a:gd name="connsiteX84" fmla="*/ 2554022 w 3133053"/>
              <a:gd name="connsiteY84" fmla="*/ 152220 h 1702413"/>
              <a:gd name="connsiteX85" fmla="*/ 2573072 w 3133053"/>
              <a:gd name="connsiteY85" fmla="*/ 121263 h 1702413"/>
              <a:gd name="connsiteX86" fmla="*/ 2532591 w 3133053"/>
              <a:gd name="connsiteY86" fmla="*/ 85545 h 1702413"/>
              <a:gd name="connsiteX87" fmla="*/ 2513541 w 3133053"/>
              <a:gd name="connsiteY87" fmla="*/ 104595 h 1702413"/>
              <a:gd name="connsiteX88" fmla="*/ 2518303 w 3133053"/>
              <a:gd name="connsiteY88" fmla="*/ 68876 h 1702413"/>
              <a:gd name="connsiteX89" fmla="*/ 2554022 w 3133053"/>
              <a:gd name="connsiteY89" fmla="*/ 2201 h 1702413"/>
              <a:gd name="connsiteX90" fmla="*/ 2575453 w 3133053"/>
              <a:gd name="connsiteY90" fmla="*/ 16488 h 1702413"/>
              <a:gd name="connsiteX91" fmla="*/ 2611172 w 3133053"/>
              <a:gd name="connsiteY91" fmla="*/ 21251 h 1702413"/>
              <a:gd name="connsiteX92" fmla="*/ 2630222 w 3133053"/>
              <a:gd name="connsiteY92" fmla="*/ 35538 h 1702413"/>
              <a:gd name="connsiteX93" fmla="*/ 2623078 w 3133053"/>
              <a:gd name="connsiteY93" fmla="*/ 61732 h 1702413"/>
              <a:gd name="connsiteX94" fmla="*/ 2606409 w 3133053"/>
              <a:gd name="connsiteY94" fmla="*/ 83163 h 1702413"/>
              <a:gd name="connsiteX95" fmla="*/ 2599266 w 3133053"/>
              <a:gd name="connsiteY95" fmla="*/ 106976 h 1702413"/>
              <a:gd name="connsiteX96" fmla="*/ 2580216 w 3133053"/>
              <a:gd name="connsiteY96" fmla="*/ 128407 h 1702413"/>
              <a:gd name="connsiteX97" fmla="*/ 2561166 w 3133053"/>
              <a:gd name="connsiteY97" fmla="*/ 147457 h 1702413"/>
              <a:gd name="connsiteX98" fmla="*/ 2551641 w 3133053"/>
              <a:gd name="connsiteY98" fmla="*/ 173651 h 1702413"/>
              <a:gd name="connsiteX99" fmla="*/ 2556403 w 3133053"/>
              <a:gd name="connsiteY99" fmla="*/ 206988 h 1702413"/>
              <a:gd name="connsiteX100" fmla="*/ 2573072 w 3133053"/>
              <a:gd name="connsiteY100" fmla="*/ 192701 h 1702413"/>
              <a:gd name="connsiteX101" fmla="*/ 2596884 w 3133053"/>
              <a:gd name="connsiteY101" fmla="*/ 173651 h 1702413"/>
              <a:gd name="connsiteX102" fmla="*/ 2587359 w 3133053"/>
              <a:gd name="connsiteY102" fmla="*/ 199845 h 1702413"/>
              <a:gd name="connsiteX103" fmla="*/ 2570691 w 3133053"/>
              <a:gd name="connsiteY103" fmla="*/ 233182 h 1702413"/>
              <a:gd name="connsiteX104" fmla="*/ 2551641 w 3133053"/>
              <a:gd name="connsiteY104" fmla="*/ 256995 h 1702413"/>
              <a:gd name="connsiteX105" fmla="*/ 2513541 w 3133053"/>
              <a:gd name="connsiteY105" fmla="*/ 268901 h 1702413"/>
              <a:gd name="connsiteX106" fmla="*/ 2527828 w 3133053"/>
              <a:gd name="connsiteY106" fmla="*/ 273663 h 1702413"/>
              <a:gd name="connsiteX107" fmla="*/ 2554022 w 3133053"/>
              <a:gd name="connsiteY107" fmla="*/ 297476 h 1702413"/>
              <a:gd name="connsiteX108" fmla="*/ 2580216 w 3133053"/>
              <a:gd name="connsiteY108" fmla="*/ 311763 h 1702413"/>
              <a:gd name="connsiteX109" fmla="*/ 2561166 w 3133053"/>
              <a:gd name="connsiteY109" fmla="*/ 335576 h 1702413"/>
              <a:gd name="connsiteX110" fmla="*/ 2532591 w 3133053"/>
              <a:gd name="connsiteY110" fmla="*/ 371295 h 1702413"/>
              <a:gd name="connsiteX111" fmla="*/ 2513541 w 3133053"/>
              <a:gd name="connsiteY111" fmla="*/ 395107 h 1702413"/>
              <a:gd name="connsiteX112" fmla="*/ 2587359 w 3133053"/>
              <a:gd name="connsiteY112" fmla="*/ 407013 h 1702413"/>
              <a:gd name="connsiteX113" fmla="*/ 2611172 w 3133053"/>
              <a:gd name="connsiteY113" fmla="*/ 390345 h 1702413"/>
              <a:gd name="connsiteX114" fmla="*/ 2632603 w 3133053"/>
              <a:gd name="connsiteY114" fmla="*/ 378438 h 1702413"/>
              <a:gd name="connsiteX115" fmla="*/ 2656416 w 3133053"/>
              <a:gd name="connsiteY115" fmla="*/ 335576 h 1702413"/>
              <a:gd name="connsiteX116" fmla="*/ 2673084 w 3133053"/>
              <a:gd name="connsiteY116" fmla="*/ 318907 h 1702413"/>
              <a:gd name="connsiteX117" fmla="*/ 2677847 w 3133053"/>
              <a:gd name="connsiteY117" fmla="*/ 295095 h 1702413"/>
              <a:gd name="connsiteX118" fmla="*/ 2699278 w 3133053"/>
              <a:gd name="connsiteY118" fmla="*/ 326051 h 1702413"/>
              <a:gd name="connsiteX119" fmla="*/ 2687372 w 3133053"/>
              <a:gd name="connsiteY119" fmla="*/ 347482 h 1702413"/>
              <a:gd name="connsiteX120" fmla="*/ 2675466 w 3133053"/>
              <a:gd name="connsiteY120" fmla="*/ 357007 h 1702413"/>
              <a:gd name="connsiteX121" fmla="*/ 2658797 w 3133053"/>
              <a:gd name="connsiteY121" fmla="*/ 387963 h 1702413"/>
              <a:gd name="connsiteX122" fmla="*/ 2668322 w 3133053"/>
              <a:gd name="connsiteY122" fmla="*/ 409395 h 1702413"/>
              <a:gd name="connsiteX123" fmla="*/ 2694516 w 3133053"/>
              <a:gd name="connsiteY123" fmla="*/ 390345 h 1702413"/>
              <a:gd name="connsiteX124" fmla="*/ 2711184 w 3133053"/>
              <a:gd name="connsiteY124" fmla="*/ 342720 h 1702413"/>
              <a:gd name="connsiteX125" fmla="*/ 2711184 w 3133053"/>
              <a:gd name="connsiteY125" fmla="*/ 309382 h 1702413"/>
              <a:gd name="connsiteX126" fmla="*/ 2732616 w 3133053"/>
              <a:gd name="connsiteY126" fmla="*/ 311763 h 1702413"/>
              <a:gd name="connsiteX127" fmla="*/ 2718328 w 3133053"/>
              <a:gd name="connsiteY127" fmla="*/ 247470 h 1702413"/>
              <a:gd name="connsiteX128" fmla="*/ 2718328 w 3133053"/>
              <a:gd name="connsiteY128" fmla="*/ 223657 h 1702413"/>
              <a:gd name="connsiteX129" fmla="*/ 2763572 w 3133053"/>
              <a:gd name="connsiteY129" fmla="*/ 247470 h 1702413"/>
              <a:gd name="connsiteX130" fmla="*/ 2815959 w 3133053"/>
              <a:gd name="connsiteY130" fmla="*/ 249851 h 1702413"/>
              <a:gd name="connsiteX131" fmla="*/ 2844534 w 3133053"/>
              <a:gd name="connsiteY131" fmla="*/ 230801 h 1702413"/>
              <a:gd name="connsiteX132" fmla="*/ 2873109 w 3133053"/>
              <a:gd name="connsiteY132" fmla="*/ 218895 h 1702413"/>
              <a:gd name="connsiteX133" fmla="*/ 2877872 w 3133053"/>
              <a:gd name="connsiteY133" fmla="*/ 245088 h 1702413"/>
              <a:gd name="connsiteX134" fmla="*/ 2908828 w 3133053"/>
              <a:gd name="connsiteY134" fmla="*/ 268901 h 1702413"/>
              <a:gd name="connsiteX135" fmla="*/ 2942166 w 3133053"/>
              <a:gd name="connsiteY135" fmla="*/ 292713 h 1702413"/>
              <a:gd name="connsiteX136" fmla="*/ 2937403 w 3133053"/>
              <a:gd name="connsiteY136" fmla="*/ 326051 h 1702413"/>
              <a:gd name="connsiteX137" fmla="*/ 2956453 w 3133053"/>
              <a:gd name="connsiteY137" fmla="*/ 352245 h 1702413"/>
              <a:gd name="connsiteX138" fmla="*/ 2987409 w 3133053"/>
              <a:gd name="connsiteY138" fmla="*/ 383201 h 1702413"/>
              <a:gd name="connsiteX139" fmla="*/ 3020747 w 3133053"/>
              <a:gd name="connsiteY139" fmla="*/ 411776 h 1702413"/>
              <a:gd name="connsiteX140" fmla="*/ 3042178 w 3133053"/>
              <a:gd name="connsiteY140" fmla="*/ 423682 h 1702413"/>
              <a:gd name="connsiteX141" fmla="*/ 3054084 w 3133053"/>
              <a:gd name="connsiteY141" fmla="*/ 437970 h 1702413"/>
              <a:gd name="connsiteX142" fmla="*/ 3094566 w 3133053"/>
              <a:gd name="connsiteY142" fmla="*/ 457020 h 1702413"/>
              <a:gd name="connsiteX143" fmla="*/ 3096947 w 3133053"/>
              <a:gd name="connsiteY143" fmla="*/ 478451 h 1702413"/>
              <a:gd name="connsiteX144" fmla="*/ 3082659 w 3133053"/>
              <a:gd name="connsiteY144" fmla="*/ 502263 h 1702413"/>
              <a:gd name="connsiteX145" fmla="*/ 3068372 w 3133053"/>
              <a:gd name="connsiteY145" fmla="*/ 526076 h 1702413"/>
              <a:gd name="connsiteX146" fmla="*/ 3044559 w 3133053"/>
              <a:gd name="connsiteY146" fmla="*/ 528457 h 1702413"/>
              <a:gd name="connsiteX147" fmla="*/ 3025509 w 3133053"/>
              <a:gd name="connsiteY147" fmla="*/ 514170 h 1702413"/>
              <a:gd name="connsiteX148" fmla="*/ 1639621 w 3133053"/>
              <a:gd name="connsiteY148" fmla="*/ 1702413 h 1702413"/>
              <a:gd name="connsiteX149" fmla="*/ 1160991 w 3133053"/>
              <a:gd name="connsiteY149" fmla="*/ 1276170 h 1702413"/>
              <a:gd name="connsiteX150" fmla="*/ 894291 w 3133053"/>
              <a:gd name="connsiteY150" fmla="*/ 521313 h 1702413"/>
              <a:gd name="connsiteX151" fmla="*/ 734747 w 3133053"/>
              <a:gd name="connsiteY151" fmla="*/ 509407 h 1702413"/>
              <a:gd name="connsiteX152" fmla="*/ 401372 w 3133053"/>
              <a:gd name="connsiteY152" fmla="*/ 447495 h 1702413"/>
              <a:gd name="connsiteX153" fmla="*/ 84666 w 3133053"/>
              <a:gd name="connsiteY153" fmla="*/ 604657 h 1702413"/>
              <a:gd name="connsiteX0" fmla="*/ 82284 w 3133053"/>
              <a:gd name="connsiteY0" fmla="*/ 602276 h 1702413"/>
              <a:gd name="connsiteX1" fmla="*/ 39422 w 3133053"/>
              <a:gd name="connsiteY1" fmla="*/ 549888 h 1702413"/>
              <a:gd name="connsiteX2" fmla="*/ 25134 w 3133053"/>
              <a:gd name="connsiteY2" fmla="*/ 535601 h 1702413"/>
              <a:gd name="connsiteX3" fmla="*/ 20372 w 3133053"/>
              <a:gd name="connsiteY3" fmla="*/ 499882 h 1702413"/>
              <a:gd name="connsiteX4" fmla="*/ 20372 w 3133053"/>
              <a:gd name="connsiteY4" fmla="*/ 483213 h 1702413"/>
              <a:gd name="connsiteX5" fmla="*/ 1322 w 3133053"/>
              <a:gd name="connsiteY5" fmla="*/ 464163 h 1702413"/>
              <a:gd name="connsiteX6" fmla="*/ 3703 w 3133053"/>
              <a:gd name="connsiteY6" fmla="*/ 414157 h 1702413"/>
              <a:gd name="connsiteX7" fmla="*/ 20372 w 3133053"/>
              <a:gd name="connsiteY7" fmla="*/ 390345 h 1702413"/>
              <a:gd name="connsiteX8" fmla="*/ 22753 w 3133053"/>
              <a:gd name="connsiteY8" fmla="*/ 364151 h 1702413"/>
              <a:gd name="connsiteX9" fmla="*/ 51328 w 3133053"/>
              <a:gd name="connsiteY9" fmla="*/ 349863 h 1702413"/>
              <a:gd name="connsiteX10" fmla="*/ 91809 w 3133053"/>
              <a:gd name="connsiteY10" fmla="*/ 323670 h 1702413"/>
              <a:gd name="connsiteX11" fmla="*/ 134672 w 3133053"/>
              <a:gd name="connsiteY11" fmla="*/ 304620 h 1702413"/>
              <a:gd name="connsiteX12" fmla="*/ 163247 w 3133053"/>
              <a:gd name="connsiteY12" fmla="*/ 295095 h 1702413"/>
              <a:gd name="connsiteX13" fmla="*/ 213253 w 3133053"/>
              <a:gd name="connsiteY13" fmla="*/ 283188 h 1702413"/>
              <a:gd name="connsiteX14" fmla="*/ 237066 w 3133053"/>
              <a:gd name="connsiteY14" fmla="*/ 276045 h 1702413"/>
              <a:gd name="connsiteX15" fmla="*/ 275166 w 3133053"/>
              <a:gd name="connsiteY15" fmla="*/ 261757 h 1702413"/>
              <a:gd name="connsiteX16" fmla="*/ 306122 w 3133053"/>
              <a:gd name="connsiteY16" fmla="*/ 235563 h 1702413"/>
              <a:gd name="connsiteX17" fmla="*/ 332316 w 3133053"/>
              <a:gd name="connsiteY17" fmla="*/ 221276 h 1702413"/>
              <a:gd name="connsiteX18" fmla="*/ 368034 w 3133053"/>
              <a:gd name="connsiteY18" fmla="*/ 195082 h 1702413"/>
              <a:gd name="connsiteX19" fmla="*/ 408516 w 3133053"/>
              <a:gd name="connsiteY19" fmla="*/ 161745 h 1702413"/>
              <a:gd name="connsiteX20" fmla="*/ 439472 w 3133053"/>
              <a:gd name="connsiteY20" fmla="*/ 137932 h 1702413"/>
              <a:gd name="connsiteX21" fmla="*/ 470428 w 3133053"/>
              <a:gd name="connsiteY21" fmla="*/ 111738 h 1702413"/>
              <a:gd name="connsiteX22" fmla="*/ 520434 w 3133053"/>
              <a:gd name="connsiteY22" fmla="*/ 95070 h 1702413"/>
              <a:gd name="connsiteX23" fmla="*/ 560916 w 3133053"/>
              <a:gd name="connsiteY23" fmla="*/ 85545 h 1702413"/>
              <a:gd name="connsiteX24" fmla="*/ 634734 w 3133053"/>
              <a:gd name="connsiteY24" fmla="*/ 68876 h 1702413"/>
              <a:gd name="connsiteX25" fmla="*/ 696647 w 3133053"/>
              <a:gd name="connsiteY25" fmla="*/ 47445 h 1702413"/>
              <a:gd name="connsiteX26" fmla="*/ 749034 w 3133053"/>
              <a:gd name="connsiteY26" fmla="*/ 23632 h 1702413"/>
              <a:gd name="connsiteX27" fmla="*/ 777609 w 3133053"/>
              <a:gd name="connsiteY27" fmla="*/ 9345 h 1702413"/>
              <a:gd name="connsiteX28" fmla="*/ 818091 w 3133053"/>
              <a:gd name="connsiteY28" fmla="*/ 4582 h 1702413"/>
              <a:gd name="connsiteX29" fmla="*/ 849047 w 3133053"/>
              <a:gd name="connsiteY29" fmla="*/ 14107 h 1702413"/>
              <a:gd name="connsiteX30" fmla="*/ 901434 w 3133053"/>
              <a:gd name="connsiteY30" fmla="*/ 30776 h 1702413"/>
              <a:gd name="connsiteX31" fmla="*/ 934772 w 3133053"/>
              <a:gd name="connsiteY31" fmla="*/ 45063 h 1702413"/>
              <a:gd name="connsiteX32" fmla="*/ 1101459 w 3133053"/>
              <a:gd name="connsiteY32" fmla="*/ 42682 h 1702413"/>
              <a:gd name="connsiteX33" fmla="*/ 1118128 w 3133053"/>
              <a:gd name="connsiteY33" fmla="*/ 30776 h 1702413"/>
              <a:gd name="connsiteX34" fmla="*/ 1199091 w 3133053"/>
              <a:gd name="connsiteY34" fmla="*/ 26013 h 1702413"/>
              <a:gd name="connsiteX35" fmla="*/ 1272909 w 3133053"/>
              <a:gd name="connsiteY35" fmla="*/ 35538 h 1702413"/>
              <a:gd name="connsiteX36" fmla="*/ 1306247 w 3133053"/>
              <a:gd name="connsiteY36" fmla="*/ 49826 h 1702413"/>
              <a:gd name="connsiteX37" fmla="*/ 1411022 w 3133053"/>
              <a:gd name="connsiteY37" fmla="*/ 45063 h 1702413"/>
              <a:gd name="connsiteX38" fmla="*/ 1544372 w 3133053"/>
              <a:gd name="connsiteY38" fmla="*/ 102213 h 1702413"/>
              <a:gd name="connsiteX39" fmla="*/ 1596759 w 3133053"/>
              <a:gd name="connsiteY39" fmla="*/ 130788 h 1702413"/>
              <a:gd name="connsiteX40" fmla="*/ 1620572 w 3133053"/>
              <a:gd name="connsiteY40" fmla="*/ 159363 h 1702413"/>
              <a:gd name="connsiteX41" fmla="*/ 1644384 w 3133053"/>
              <a:gd name="connsiteY41" fmla="*/ 199845 h 1702413"/>
              <a:gd name="connsiteX42" fmla="*/ 1668197 w 3133053"/>
              <a:gd name="connsiteY42" fmla="*/ 245088 h 1702413"/>
              <a:gd name="connsiteX43" fmla="*/ 1692009 w 3133053"/>
              <a:gd name="connsiteY43" fmla="*/ 311763 h 1702413"/>
              <a:gd name="connsiteX44" fmla="*/ 1730109 w 3133053"/>
              <a:gd name="connsiteY44" fmla="*/ 302238 h 1702413"/>
              <a:gd name="connsiteX45" fmla="*/ 1777734 w 3133053"/>
              <a:gd name="connsiteY45" fmla="*/ 292713 h 1702413"/>
              <a:gd name="connsiteX46" fmla="*/ 1808691 w 3133053"/>
              <a:gd name="connsiteY46" fmla="*/ 278426 h 1702413"/>
              <a:gd name="connsiteX47" fmla="*/ 1827741 w 3133053"/>
              <a:gd name="connsiteY47" fmla="*/ 276045 h 1702413"/>
              <a:gd name="connsiteX48" fmla="*/ 1872984 w 3133053"/>
              <a:gd name="connsiteY48" fmla="*/ 273663 h 1702413"/>
              <a:gd name="connsiteX49" fmla="*/ 1920609 w 3133053"/>
              <a:gd name="connsiteY49" fmla="*/ 261757 h 1702413"/>
              <a:gd name="connsiteX50" fmla="*/ 1989666 w 3133053"/>
              <a:gd name="connsiteY50" fmla="*/ 259376 h 1702413"/>
              <a:gd name="connsiteX51" fmla="*/ 2046816 w 3133053"/>
              <a:gd name="connsiteY51" fmla="*/ 237945 h 1702413"/>
              <a:gd name="connsiteX52" fmla="*/ 2080153 w 3133053"/>
              <a:gd name="connsiteY52" fmla="*/ 216513 h 1702413"/>
              <a:gd name="connsiteX53" fmla="*/ 2108728 w 3133053"/>
              <a:gd name="connsiteY53" fmla="*/ 183176 h 1702413"/>
              <a:gd name="connsiteX54" fmla="*/ 2123016 w 3133053"/>
              <a:gd name="connsiteY54" fmla="*/ 161745 h 1702413"/>
              <a:gd name="connsiteX55" fmla="*/ 2165878 w 3133053"/>
              <a:gd name="connsiteY55" fmla="*/ 116501 h 1702413"/>
              <a:gd name="connsiteX56" fmla="*/ 2192072 w 3133053"/>
              <a:gd name="connsiteY56" fmla="*/ 102213 h 1702413"/>
              <a:gd name="connsiteX57" fmla="*/ 2220647 w 3133053"/>
              <a:gd name="connsiteY57" fmla="*/ 102213 h 1702413"/>
              <a:gd name="connsiteX58" fmla="*/ 2256366 w 3133053"/>
              <a:gd name="connsiteY58" fmla="*/ 145076 h 1702413"/>
              <a:gd name="connsiteX59" fmla="*/ 2275416 w 3133053"/>
              <a:gd name="connsiteY59" fmla="*/ 140313 h 1702413"/>
              <a:gd name="connsiteX60" fmla="*/ 2294466 w 3133053"/>
              <a:gd name="connsiteY60" fmla="*/ 159363 h 1702413"/>
              <a:gd name="connsiteX61" fmla="*/ 2318278 w 3133053"/>
              <a:gd name="connsiteY61" fmla="*/ 166507 h 1702413"/>
              <a:gd name="connsiteX62" fmla="*/ 2337328 w 3133053"/>
              <a:gd name="connsiteY62" fmla="*/ 154601 h 1702413"/>
              <a:gd name="connsiteX63" fmla="*/ 2370666 w 3133053"/>
              <a:gd name="connsiteY63" fmla="*/ 147457 h 1702413"/>
              <a:gd name="connsiteX64" fmla="*/ 2401622 w 3133053"/>
              <a:gd name="connsiteY64" fmla="*/ 152220 h 1702413"/>
              <a:gd name="connsiteX65" fmla="*/ 2425434 w 3133053"/>
              <a:gd name="connsiteY65" fmla="*/ 159363 h 1702413"/>
              <a:gd name="connsiteX66" fmla="*/ 2444484 w 3133053"/>
              <a:gd name="connsiteY66" fmla="*/ 135551 h 1702413"/>
              <a:gd name="connsiteX67" fmla="*/ 2444484 w 3133053"/>
              <a:gd name="connsiteY67" fmla="*/ 173651 h 1702413"/>
              <a:gd name="connsiteX68" fmla="*/ 2432578 w 3133053"/>
              <a:gd name="connsiteY68" fmla="*/ 190320 h 1702413"/>
              <a:gd name="connsiteX69" fmla="*/ 2432578 w 3133053"/>
              <a:gd name="connsiteY69" fmla="*/ 226038 h 1702413"/>
              <a:gd name="connsiteX70" fmla="*/ 2442103 w 3133053"/>
              <a:gd name="connsiteY70" fmla="*/ 261757 h 1702413"/>
              <a:gd name="connsiteX71" fmla="*/ 2444484 w 3133053"/>
              <a:gd name="connsiteY71" fmla="*/ 285570 h 1702413"/>
              <a:gd name="connsiteX72" fmla="*/ 2427816 w 3133053"/>
              <a:gd name="connsiteY72" fmla="*/ 292713 h 1702413"/>
              <a:gd name="connsiteX73" fmla="*/ 2425434 w 3133053"/>
              <a:gd name="connsiteY73" fmla="*/ 318907 h 1702413"/>
              <a:gd name="connsiteX74" fmla="*/ 2437341 w 3133053"/>
              <a:gd name="connsiteY74" fmla="*/ 354626 h 1702413"/>
              <a:gd name="connsiteX75" fmla="*/ 2456391 w 3133053"/>
              <a:gd name="connsiteY75" fmla="*/ 337957 h 1702413"/>
              <a:gd name="connsiteX76" fmla="*/ 2482584 w 3133053"/>
              <a:gd name="connsiteY76" fmla="*/ 337957 h 1702413"/>
              <a:gd name="connsiteX77" fmla="*/ 2506397 w 3133053"/>
              <a:gd name="connsiteY77" fmla="*/ 330813 h 1702413"/>
              <a:gd name="connsiteX78" fmla="*/ 2515922 w 3133053"/>
              <a:gd name="connsiteY78" fmla="*/ 285570 h 1702413"/>
              <a:gd name="connsiteX79" fmla="*/ 2494491 w 3133053"/>
              <a:gd name="connsiteY79" fmla="*/ 271282 h 1702413"/>
              <a:gd name="connsiteX80" fmla="*/ 2482584 w 3133053"/>
              <a:gd name="connsiteY80" fmla="*/ 249851 h 1702413"/>
              <a:gd name="connsiteX81" fmla="*/ 2530209 w 3133053"/>
              <a:gd name="connsiteY81" fmla="*/ 235563 h 1702413"/>
              <a:gd name="connsiteX82" fmla="*/ 2554022 w 3133053"/>
              <a:gd name="connsiteY82" fmla="*/ 226038 h 1702413"/>
              <a:gd name="connsiteX83" fmla="*/ 2554022 w 3133053"/>
              <a:gd name="connsiteY83" fmla="*/ 187938 h 1702413"/>
              <a:gd name="connsiteX84" fmla="*/ 2554022 w 3133053"/>
              <a:gd name="connsiteY84" fmla="*/ 152220 h 1702413"/>
              <a:gd name="connsiteX85" fmla="*/ 2573072 w 3133053"/>
              <a:gd name="connsiteY85" fmla="*/ 121263 h 1702413"/>
              <a:gd name="connsiteX86" fmla="*/ 2532591 w 3133053"/>
              <a:gd name="connsiteY86" fmla="*/ 85545 h 1702413"/>
              <a:gd name="connsiteX87" fmla="*/ 2513541 w 3133053"/>
              <a:gd name="connsiteY87" fmla="*/ 104595 h 1702413"/>
              <a:gd name="connsiteX88" fmla="*/ 2518303 w 3133053"/>
              <a:gd name="connsiteY88" fmla="*/ 68876 h 1702413"/>
              <a:gd name="connsiteX89" fmla="*/ 2554022 w 3133053"/>
              <a:gd name="connsiteY89" fmla="*/ 2201 h 1702413"/>
              <a:gd name="connsiteX90" fmla="*/ 2575453 w 3133053"/>
              <a:gd name="connsiteY90" fmla="*/ 16488 h 1702413"/>
              <a:gd name="connsiteX91" fmla="*/ 2611172 w 3133053"/>
              <a:gd name="connsiteY91" fmla="*/ 21251 h 1702413"/>
              <a:gd name="connsiteX92" fmla="*/ 2630222 w 3133053"/>
              <a:gd name="connsiteY92" fmla="*/ 35538 h 1702413"/>
              <a:gd name="connsiteX93" fmla="*/ 2623078 w 3133053"/>
              <a:gd name="connsiteY93" fmla="*/ 61732 h 1702413"/>
              <a:gd name="connsiteX94" fmla="*/ 2606409 w 3133053"/>
              <a:gd name="connsiteY94" fmla="*/ 83163 h 1702413"/>
              <a:gd name="connsiteX95" fmla="*/ 2599266 w 3133053"/>
              <a:gd name="connsiteY95" fmla="*/ 106976 h 1702413"/>
              <a:gd name="connsiteX96" fmla="*/ 2580216 w 3133053"/>
              <a:gd name="connsiteY96" fmla="*/ 128407 h 1702413"/>
              <a:gd name="connsiteX97" fmla="*/ 2561166 w 3133053"/>
              <a:gd name="connsiteY97" fmla="*/ 147457 h 1702413"/>
              <a:gd name="connsiteX98" fmla="*/ 2551641 w 3133053"/>
              <a:gd name="connsiteY98" fmla="*/ 173651 h 1702413"/>
              <a:gd name="connsiteX99" fmla="*/ 2556403 w 3133053"/>
              <a:gd name="connsiteY99" fmla="*/ 206988 h 1702413"/>
              <a:gd name="connsiteX100" fmla="*/ 2573072 w 3133053"/>
              <a:gd name="connsiteY100" fmla="*/ 192701 h 1702413"/>
              <a:gd name="connsiteX101" fmla="*/ 2596884 w 3133053"/>
              <a:gd name="connsiteY101" fmla="*/ 173651 h 1702413"/>
              <a:gd name="connsiteX102" fmla="*/ 2587359 w 3133053"/>
              <a:gd name="connsiteY102" fmla="*/ 199845 h 1702413"/>
              <a:gd name="connsiteX103" fmla="*/ 2570691 w 3133053"/>
              <a:gd name="connsiteY103" fmla="*/ 233182 h 1702413"/>
              <a:gd name="connsiteX104" fmla="*/ 2551641 w 3133053"/>
              <a:gd name="connsiteY104" fmla="*/ 256995 h 1702413"/>
              <a:gd name="connsiteX105" fmla="*/ 2513541 w 3133053"/>
              <a:gd name="connsiteY105" fmla="*/ 268901 h 1702413"/>
              <a:gd name="connsiteX106" fmla="*/ 2527828 w 3133053"/>
              <a:gd name="connsiteY106" fmla="*/ 273663 h 1702413"/>
              <a:gd name="connsiteX107" fmla="*/ 2554022 w 3133053"/>
              <a:gd name="connsiteY107" fmla="*/ 297476 h 1702413"/>
              <a:gd name="connsiteX108" fmla="*/ 2580216 w 3133053"/>
              <a:gd name="connsiteY108" fmla="*/ 311763 h 1702413"/>
              <a:gd name="connsiteX109" fmla="*/ 2561166 w 3133053"/>
              <a:gd name="connsiteY109" fmla="*/ 335576 h 1702413"/>
              <a:gd name="connsiteX110" fmla="*/ 2532591 w 3133053"/>
              <a:gd name="connsiteY110" fmla="*/ 371295 h 1702413"/>
              <a:gd name="connsiteX111" fmla="*/ 2513541 w 3133053"/>
              <a:gd name="connsiteY111" fmla="*/ 395107 h 1702413"/>
              <a:gd name="connsiteX112" fmla="*/ 2587359 w 3133053"/>
              <a:gd name="connsiteY112" fmla="*/ 407013 h 1702413"/>
              <a:gd name="connsiteX113" fmla="*/ 2611172 w 3133053"/>
              <a:gd name="connsiteY113" fmla="*/ 390345 h 1702413"/>
              <a:gd name="connsiteX114" fmla="*/ 2632603 w 3133053"/>
              <a:gd name="connsiteY114" fmla="*/ 378438 h 1702413"/>
              <a:gd name="connsiteX115" fmla="*/ 2656416 w 3133053"/>
              <a:gd name="connsiteY115" fmla="*/ 335576 h 1702413"/>
              <a:gd name="connsiteX116" fmla="*/ 2673084 w 3133053"/>
              <a:gd name="connsiteY116" fmla="*/ 318907 h 1702413"/>
              <a:gd name="connsiteX117" fmla="*/ 2677847 w 3133053"/>
              <a:gd name="connsiteY117" fmla="*/ 295095 h 1702413"/>
              <a:gd name="connsiteX118" fmla="*/ 2699278 w 3133053"/>
              <a:gd name="connsiteY118" fmla="*/ 326051 h 1702413"/>
              <a:gd name="connsiteX119" fmla="*/ 2687372 w 3133053"/>
              <a:gd name="connsiteY119" fmla="*/ 347482 h 1702413"/>
              <a:gd name="connsiteX120" fmla="*/ 2675466 w 3133053"/>
              <a:gd name="connsiteY120" fmla="*/ 357007 h 1702413"/>
              <a:gd name="connsiteX121" fmla="*/ 2658797 w 3133053"/>
              <a:gd name="connsiteY121" fmla="*/ 387963 h 1702413"/>
              <a:gd name="connsiteX122" fmla="*/ 2668322 w 3133053"/>
              <a:gd name="connsiteY122" fmla="*/ 409395 h 1702413"/>
              <a:gd name="connsiteX123" fmla="*/ 2694516 w 3133053"/>
              <a:gd name="connsiteY123" fmla="*/ 390345 h 1702413"/>
              <a:gd name="connsiteX124" fmla="*/ 2711184 w 3133053"/>
              <a:gd name="connsiteY124" fmla="*/ 342720 h 1702413"/>
              <a:gd name="connsiteX125" fmla="*/ 2711184 w 3133053"/>
              <a:gd name="connsiteY125" fmla="*/ 309382 h 1702413"/>
              <a:gd name="connsiteX126" fmla="*/ 2732616 w 3133053"/>
              <a:gd name="connsiteY126" fmla="*/ 311763 h 1702413"/>
              <a:gd name="connsiteX127" fmla="*/ 2718328 w 3133053"/>
              <a:gd name="connsiteY127" fmla="*/ 247470 h 1702413"/>
              <a:gd name="connsiteX128" fmla="*/ 2718328 w 3133053"/>
              <a:gd name="connsiteY128" fmla="*/ 223657 h 1702413"/>
              <a:gd name="connsiteX129" fmla="*/ 2763572 w 3133053"/>
              <a:gd name="connsiteY129" fmla="*/ 247470 h 1702413"/>
              <a:gd name="connsiteX130" fmla="*/ 2815959 w 3133053"/>
              <a:gd name="connsiteY130" fmla="*/ 249851 h 1702413"/>
              <a:gd name="connsiteX131" fmla="*/ 2844534 w 3133053"/>
              <a:gd name="connsiteY131" fmla="*/ 230801 h 1702413"/>
              <a:gd name="connsiteX132" fmla="*/ 2873109 w 3133053"/>
              <a:gd name="connsiteY132" fmla="*/ 218895 h 1702413"/>
              <a:gd name="connsiteX133" fmla="*/ 2877872 w 3133053"/>
              <a:gd name="connsiteY133" fmla="*/ 245088 h 1702413"/>
              <a:gd name="connsiteX134" fmla="*/ 2908828 w 3133053"/>
              <a:gd name="connsiteY134" fmla="*/ 268901 h 1702413"/>
              <a:gd name="connsiteX135" fmla="*/ 2942166 w 3133053"/>
              <a:gd name="connsiteY135" fmla="*/ 292713 h 1702413"/>
              <a:gd name="connsiteX136" fmla="*/ 2937403 w 3133053"/>
              <a:gd name="connsiteY136" fmla="*/ 326051 h 1702413"/>
              <a:gd name="connsiteX137" fmla="*/ 2956453 w 3133053"/>
              <a:gd name="connsiteY137" fmla="*/ 352245 h 1702413"/>
              <a:gd name="connsiteX138" fmla="*/ 2987409 w 3133053"/>
              <a:gd name="connsiteY138" fmla="*/ 383201 h 1702413"/>
              <a:gd name="connsiteX139" fmla="*/ 3020747 w 3133053"/>
              <a:gd name="connsiteY139" fmla="*/ 411776 h 1702413"/>
              <a:gd name="connsiteX140" fmla="*/ 3042178 w 3133053"/>
              <a:gd name="connsiteY140" fmla="*/ 423682 h 1702413"/>
              <a:gd name="connsiteX141" fmla="*/ 3054084 w 3133053"/>
              <a:gd name="connsiteY141" fmla="*/ 437970 h 1702413"/>
              <a:gd name="connsiteX142" fmla="*/ 3094566 w 3133053"/>
              <a:gd name="connsiteY142" fmla="*/ 457020 h 1702413"/>
              <a:gd name="connsiteX143" fmla="*/ 3096947 w 3133053"/>
              <a:gd name="connsiteY143" fmla="*/ 478451 h 1702413"/>
              <a:gd name="connsiteX144" fmla="*/ 3082659 w 3133053"/>
              <a:gd name="connsiteY144" fmla="*/ 502263 h 1702413"/>
              <a:gd name="connsiteX145" fmla="*/ 3068372 w 3133053"/>
              <a:gd name="connsiteY145" fmla="*/ 526076 h 1702413"/>
              <a:gd name="connsiteX146" fmla="*/ 3044559 w 3133053"/>
              <a:gd name="connsiteY146" fmla="*/ 528457 h 1702413"/>
              <a:gd name="connsiteX147" fmla="*/ 3025509 w 3133053"/>
              <a:gd name="connsiteY147" fmla="*/ 514170 h 1702413"/>
              <a:gd name="connsiteX148" fmla="*/ 1639621 w 3133053"/>
              <a:gd name="connsiteY148" fmla="*/ 1702413 h 1702413"/>
              <a:gd name="connsiteX149" fmla="*/ 1160991 w 3133053"/>
              <a:gd name="connsiteY149" fmla="*/ 1276170 h 1702413"/>
              <a:gd name="connsiteX150" fmla="*/ 894291 w 3133053"/>
              <a:gd name="connsiteY150" fmla="*/ 521313 h 1702413"/>
              <a:gd name="connsiteX151" fmla="*/ 734747 w 3133053"/>
              <a:gd name="connsiteY151" fmla="*/ 509407 h 1702413"/>
              <a:gd name="connsiteX152" fmla="*/ 401372 w 3133053"/>
              <a:gd name="connsiteY152" fmla="*/ 447495 h 1702413"/>
              <a:gd name="connsiteX153" fmla="*/ 218016 w 3133053"/>
              <a:gd name="connsiteY153" fmla="*/ 466545 h 1702413"/>
              <a:gd name="connsiteX154" fmla="*/ 84666 w 3133053"/>
              <a:gd name="connsiteY154" fmla="*/ 604657 h 1702413"/>
              <a:gd name="connsiteX0" fmla="*/ 82284 w 3099181"/>
              <a:gd name="connsiteY0" fmla="*/ 602276 h 1702832"/>
              <a:gd name="connsiteX1" fmla="*/ 39422 w 3099181"/>
              <a:gd name="connsiteY1" fmla="*/ 549888 h 1702832"/>
              <a:gd name="connsiteX2" fmla="*/ 25134 w 3099181"/>
              <a:gd name="connsiteY2" fmla="*/ 535601 h 1702832"/>
              <a:gd name="connsiteX3" fmla="*/ 20372 w 3099181"/>
              <a:gd name="connsiteY3" fmla="*/ 499882 h 1702832"/>
              <a:gd name="connsiteX4" fmla="*/ 20372 w 3099181"/>
              <a:gd name="connsiteY4" fmla="*/ 483213 h 1702832"/>
              <a:gd name="connsiteX5" fmla="*/ 1322 w 3099181"/>
              <a:gd name="connsiteY5" fmla="*/ 464163 h 1702832"/>
              <a:gd name="connsiteX6" fmla="*/ 3703 w 3099181"/>
              <a:gd name="connsiteY6" fmla="*/ 414157 h 1702832"/>
              <a:gd name="connsiteX7" fmla="*/ 20372 w 3099181"/>
              <a:gd name="connsiteY7" fmla="*/ 390345 h 1702832"/>
              <a:gd name="connsiteX8" fmla="*/ 22753 w 3099181"/>
              <a:gd name="connsiteY8" fmla="*/ 364151 h 1702832"/>
              <a:gd name="connsiteX9" fmla="*/ 51328 w 3099181"/>
              <a:gd name="connsiteY9" fmla="*/ 349863 h 1702832"/>
              <a:gd name="connsiteX10" fmla="*/ 91809 w 3099181"/>
              <a:gd name="connsiteY10" fmla="*/ 323670 h 1702832"/>
              <a:gd name="connsiteX11" fmla="*/ 134672 w 3099181"/>
              <a:gd name="connsiteY11" fmla="*/ 304620 h 1702832"/>
              <a:gd name="connsiteX12" fmla="*/ 163247 w 3099181"/>
              <a:gd name="connsiteY12" fmla="*/ 295095 h 1702832"/>
              <a:gd name="connsiteX13" fmla="*/ 213253 w 3099181"/>
              <a:gd name="connsiteY13" fmla="*/ 283188 h 1702832"/>
              <a:gd name="connsiteX14" fmla="*/ 237066 w 3099181"/>
              <a:gd name="connsiteY14" fmla="*/ 276045 h 1702832"/>
              <a:gd name="connsiteX15" fmla="*/ 275166 w 3099181"/>
              <a:gd name="connsiteY15" fmla="*/ 261757 h 1702832"/>
              <a:gd name="connsiteX16" fmla="*/ 306122 w 3099181"/>
              <a:gd name="connsiteY16" fmla="*/ 235563 h 1702832"/>
              <a:gd name="connsiteX17" fmla="*/ 332316 w 3099181"/>
              <a:gd name="connsiteY17" fmla="*/ 221276 h 1702832"/>
              <a:gd name="connsiteX18" fmla="*/ 368034 w 3099181"/>
              <a:gd name="connsiteY18" fmla="*/ 195082 h 1702832"/>
              <a:gd name="connsiteX19" fmla="*/ 408516 w 3099181"/>
              <a:gd name="connsiteY19" fmla="*/ 161745 h 1702832"/>
              <a:gd name="connsiteX20" fmla="*/ 439472 w 3099181"/>
              <a:gd name="connsiteY20" fmla="*/ 137932 h 1702832"/>
              <a:gd name="connsiteX21" fmla="*/ 470428 w 3099181"/>
              <a:gd name="connsiteY21" fmla="*/ 111738 h 1702832"/>
              <a:gd name="connsiteX22" fmla="*/ 520434 w 3099181"/>
              <a:gd name="connsiteY22" fmla="*/ 95070 h 1702832"/>
              <a:gd name="connsiteX23" fmla="*/ 560916 w 3099181"/>
              <a:gd name="connsiteY23" fmla="*/ 85545 h 1702832"/>
              <a:gd name="connsiteX24" fmla="*/ 634734 w 3099181"/>
              <a:gd name="connsiteY24" fmla="*/ 68876 h 1702832"/>
              <a:gd name="connsiteX25" fmla="*/ 696647 w 3099181"/>
              <a:gd name="connsiteY25" fmla="*/ 47445 h 1702832"/>
              <a:gd name="connsiteX26" fmla="*/ 749034 w 3099181"/>
              <a:gd name="connsiteY26" fmla="*/ 23632 h 1702832"/>
              <a:gd name="connsiteX27" fmla="*/ 777609 w 3099181"/>
              <a:gd name="connsiteY27" fmla="*/ 9345 h 1702832"/>
              <a:gd name="connsiteX28" fmla="*/ 818091 w 3099181"/>
              <a:gd name="connsiteY28" fmla="*/ 4582 h 1702832"/>
              <a:gd name="connsiteX29" fmla="*/ 849047 w 3099181"/>
              <a:gd name="connsiteY29" fmla="*/ 14107 h 1702832"/>
              <a:gd name="connsiteX30" fmla="*/ 901434 w 3099181"/>
              <a:gd name="connsiteY30" fmla="*/ 30776 h 1702832"/>
              <a:gd name="connsiteX31" fmla="*/ 934772 w 3099181"/>
              <a:gd name="connsiteY31" fmla="*/ 45063 h 1702832"/>
              <a:gd name="connsiteX32" fmla="*/ 1101459 w 3099181"/>
              <a:gd name="connsiteY32" fmla="*/ 42682 h 1702832"/>
              <a:gd name="connsiteX33" fmla="*/ 1118128 w 3099181"/>
              <a:gd name="connsiteY33" fmla="*/ 30776 h 1702832"/>
              <a:gd name="connsiteX34" fmla="*/ 1199091 w 3099181"/>
              <a:gd name="connsiteY34" fmla="*/ 26013 h 1702832"/>
              <a:gd name="connsiteX35" fmla="*/ 1272909 w 3099181"/>
              <a:gd name="connsiteY35" fmla="*/ 35538 h 1702832"/>
              <a:gd name="connsiteX36" fmla="*/ 1306247 w 3099181"/>
              <a:gd name="connsiteY36" fmla="*/ 49826 h 1702832"/>
              <a:gd name="connsiteX37" fmla="*/ 1411022 w 3099181"/>
              <a:gd name="connsiteY37" fmla="*/ 45063 h 1702832"/>
              <a:gd name="connsiteX38" fmla="*/ 1544372 w 3099181"/>
              <a:gd name="connsiteY38" fmla="*/ 102213 h 1702832"/>
              <a:gd name="connsiteX39" fmla="*/ 1596759 w 3099181"/>
              <a:gd name="connsiteY39" fmla="*/ 130788 h 1702832"/>
              <a:gd name="connsiteX40" fmla="*/ 1620572 w 3099181"/>
              <a:gd name="connsiteY40" fmla="*/ 159363 h 1702832"/>
              <a:gd name="connsiteX41" fmla="*/ 1644384 w 3099181"/>
              <a:gd name="connsiteY41" fmla="*/ 199845 h 1702832"/>
              <a:gd name="connsiteX42" fmla="*/ 1668197 w 3099181"/>
              <a:gd name="connsiteY42" fmla="*/ 245088 h 1702832"/>
              <a:gd name="connsiteX43" fmla="*/ 1692009 w 3099181"/>
              <a:gd name="connsiteY43" fmla="*/ 311763 h 1702832"/>
              <a:gd name="connsiteX44" fmla="*/ 1730109 w 3099181"/>
              <a:gd name="connsiteY44" fmla="*/ 302238 h 1702832"/>
              <a:gd name="connsiteX45" fmla="*/ 1777734 w 3099181"/>
              <a:gd name="connsiteY45" fmla="*/ 292713 h 1702832"/>
              <a:gd name="connsiteX46" fmla="*/ 1808691 w 3099181"/>
              <a:gd name="connsiteY46" fmla="*/ 278426 h 1702832"/>
              <a:gd name="connsiteX47" fmla="*/ 1827741 w 3099181"/>
              <a:gd name="connsiteY47" fmla="*/ 276045 h 1702832"/>
              <a:gd name="connsiteX48" fmla="*/ 1872984 w 3099181"/>
              <a:gd name="connsiteY48" fmla="*/ 273663 h 1702832"/>
              <a:gd name="connsiteX49" fmla="*/ 1920609 w 3099181"/>
              <a:gd name="connsiteY49" fmla="*/ 261757 h 1702832"/>
              <a:gd name="connsiteX50" fmla="*/ 1989666 w 3099181"/>
              <a:gd name="connsiteY50" fmla="*/ 259376 h 1702832"/>
              <a:gd name="connsiteX51" fmla="*/ 2046816 w 3099181"/>
              <a:gd name="connsiteY51" fmla="*/ 237945 h 1702832"/>
              <a:gd name="connsiteX52" fmla="*/ 2080153 w 3099181"/>
              <a:gd name="connsiteY52" fmla="*/ 216513 h 1702832"/>
              <a:gd name="connsiteX53" fmla="*/ 2108728 w 3099181"/>
              <a:gd name="connsiteY53" fmla="*/ 183176 h 1702832"/>
              <a:gd name="connsiteX54" fmla="*/ 2123016 w 3099181"/>
              <a:gd name="connsiteY54" fmla="*/ 161745 h 1702832"/>
              <a:gd name="connsiteX55" fmla="*/ 2165878 w 3099181"/>
              <a:gd name="connsiteY55" fmla="*/ 116501 h 1702832"/>
              <a:gd name="connsiteX56" fmla="*/ 2192072 w 3099181"/>
              <a:gd name="connsiteY56" fmla="*/ 102213 h 1702832"/>
              <a:gd name="connsiteX57" fmla="*/ 2220647 w 3099181"/>
              <a:gd name="connsiteY57" fmla="*/ 102213 h 1702832"/>
              <a:gd name="connsiteX58" fmla="*/ 2256366 w 3099181"/>
              <a:gd name="connsiteY58" fmla="*/ 145076 h 1702832"/>
              <a:gd name="connsiteX59" fmla="*/ 2275416 w 3099181"/>
              <a:gd name="connsiteY59" fmla="*/ 140313 h 1702832"/>
              <a:gd name="connsiteX60" fmla="*/ 2294466 w 3099181"/>
              <a:gd name="connsiteY60" fmla="*/ 159363 h 1702832"/>
              <a:gd name="connsiteX61" fmla="*/ 2318278 w 3099181"/>
              <a:gd name="connsiteY61" fmla="*/ 166507 h 1702832"/>
              <a:gd name="connsiteX62" fmla="*/ 2337328 w 3099181"/>
              <a:gd name="connsiteY62" fmla="*/ 154601 h 1702832"/>
              <a:gd name="connsiteX63" fmla="*/ 2370666 w 3099181"/>
              <a:gd name="connsiteY63" fmla="*/ 147457 h 1702832"/>
              <a:gd name="connsiteX64" fmla="*/ 2401622 w 3099181"/>
              <a:gd name="connsiteY64" fmla="*/ 152220 h 1702832"/>
              <a:gd name="connsiteX65" fmla="*/ 2425434 w 3099181"/>
              <a:gd name="connsiteY65" fmla="*/ 159363 h 1702832"/>
              <a:gd name="connsiteX66" fmla="*/ 2444484 w 3099181"/>
              <a:gd name="connsiteY66" fmla="*/ 135551 h 1702832"/>
              <a:gd name="connsiteX67" fmla="*/ 2444484 w 3099181"/>
              <a:gd name="connsiteY67" fmla="*/ 173651 h 1702832"/>
              <a:gd name="connsiteX68" fmla="*/ 2432578 w 3099181"/>
              <a:gd name="connsiteY68" fmla="*/ 190320 h 1702832"/>
              <a:gd name="connsiteX69" fmla="*/ 2432578 w 3099181"/>
              <a:gd name="connsiteY69" fmla="*/ 226038 h 1702832"/>
              <a:gd name="connsiteX70" fmla="*/ 2442103 w 3099181"/>
              <a:gd name="connsiteY70" fmla="*/ 261757 h 1702832"/>
              <a:gd name="connsiteX71" fmla="*/ 2444484 w 3099181"/>
              <a:gd name="connsiteY71" fmla="*/ 285570 h 1702832"/>
              <a:gd name="connsiteX72" fmla="*/ 2427816 w 3099181"/>
              <a:gd name="connsiteY72" fmla="*/ 292713 h 1702832"/>
              <a:gd name="connsiteX73" fmla="*/ 2425434 w 3099181"/>
              <a:gd name="connsiteY73" fmla="*/ 318907 h 1702832"/>
              <a:gd name="connsiteX74" fmla="*/ 2437341 w 3099181"/>
              <a:gd name="connsiteY74" fmla="*/ 354626 h 1702832"/>
              <a:gd name="connsiteX75" fmla="*/ 2456391 w 3099181"/>
              <a:gd name="connsiteY75" fmla="*/ 337957 h 1702832"/>
              <a:gd name="connsiteX76" fmla="*/ 2482584 w 3099181"/>
              <a:gd name="connsiteY76" fmla="*/ 337957 h 1702832"/>
              <a:gd name="connsiteX77" fmla="*/ 2506397 w 3099181"/>
              <a:gd name="connsiteY77" fmla="*/ 330813 h 1702832"/>
              <a:gd name="connsiteX78" fmla="*/ 2515922 w 3099181"/>
              <a:gd name="connsiteY78" fmla="*/ 285570 h 1702832"/>
              <a:gd name="connsiteX79" fmla="*/ 2494491 w 3099181"/>
              <a:gd name="connsiteY79" fmla="*/ 271282 h 1702832"/>
              <a:gd name="connsiteX80" fmla="*/ 2482584 w 3099181"/>
              <a:gd name="connsiteY80" fmla="*/ 249851 h 1702832"/>
              <a:gd name="connsiteX81" fmla="*/ 2530209 w 3099181"/>
              <a:gd name="connsiteY81" fmla="*/ 235563 h 1702832"/>
              <a:gd name="connsiteX82" fmla="*/ 2554022 w 3099181"/>
              <a:gd name="connsiteY82" fmla="*/ 226038 h 1702832"/>
              <a:gd name="connsiteX83" fmla="*/ 2554022 w 3099181"/>
              <a:gd name="connsiteY83" fmla="*/ 187938 h 1702832"/>
              <a:gd name="connsiteX84" fmla="*/ 2554022 w 3099181"/>
              <a:gd name="connsiteY84" fmla="*/ 152220 h 1702832"/>
              <a:gd name="connsiteX85" fmla="*/ 2573072 w 3099181"/>
              <a:gd name="connsiteY85" fmla="*/ 121263 h 1702832"/>
              <a:gd name="connsiteX86" fmla="*/ 2532591 w 3099181"/>
              <a:gd name="connsiteY86" fmla="*/ 85545 h 1702832"/>
              <a:gd name="connsiteX87" fmla="*/ 2513541 w 3099181"/>
              <a:gd name="connsiteY87" fmla="*/ 104595 h 1702832"/>
              <a:gd name="connsiteX88" fmla="*/ 2518303 w 3099181"/>
              <a:gd name="connsiteY88" fmla="*/ 68876 h 1702832"/>
              <a:gd name="connsiteX89" fmla="*/ 2554022 w 3099181"/>
              <a:gd name="connsiteY89" fmla="*/ 2201 h 1702832"/>
              <a:gd name="connsiteX90" fmla="*/ 2575453 w 3099181"/>
              <a:gd name="connsiteY90" fmla="*/ 16488 h 1702832"/>
              <a:gd name="connsiteX91" fmla="*/ 2611172 w 3099181"/>
              <a:gd name="connsiteY91" fmla="*/ 21251 h 1702832"/>
              <a:gd name="connsiteX92" fmla="*/ 2630222 w 3099181"/>
              <a:gd name="connsiteY92" fmla="*/ 35538 h 1702832"/>
              <a:gd name="connsiteX93" fmla="*/ 2623078 w 3099181"/>
              <a:gd name="connsiteY93" fmla="*/ 61732 h 1702832"/>
              <a:gd name="connsiteX94" fmla="*/ 2606409 w 3099181"/>
              <a:gd name="connsiteY94" fmla="*/ 83163 h 1702832"/>
              <a:gd name="connsiteX95" fmla="*/ 2599266 w 3099181"/>
              <a:gd name="connsiteY95" fmla="*/ 106976 h 1702832"/>
              <a:gd name="connsiteX96" fmla="*/ 2580216 w 3099181"/>
              <a:gd name="connsiteY96" fmla="*/ 128407 h 1702832"/>
              <a:gd name="connsiteX97" fmla="*/ 2561166 w 3099181"/>
              <a:gd name="connsiteY97" fmla="*/ 147457 h 1702832"/>
              <a:gd name="connsiteX98" fmla="*/ 2551641 w 3099181"/>
              <a:gd name="connsiteY98" fmla="*/ 173651 h 1702832"/>
              <a:gd name="connsiteX99" fmla="*/ 2556403 w 3099181"/>
              <a:gd name="connsiteY99" fmla="*/ 206988 h 1702832"/>
              <a:gd name="connsiteX100" fmla="*/ 2573072 w 3099181"/>
              <a:gd name="connsiteY100" fmla="*/ 192701 h 1702832"/>
              <a:gd name="connsiteX101" fmla="*/ 2596884 w 3099181"/>
              <a:gd name="connsiteY101" fmla="*/ 173651 h 1702832"/>
              <a:gd name="connsiteX102" fmla="*/ 2587359 w 3099181"/>
              <a:gd name="connsiteY102" fmla="*/ 199845 h 1702832"/>
              <a:gd name="connsiteX103" fmla="*/ 2570691 w 3099181"/>
              <a:gd name="connsiteY103" fmla="*/ 233182 h 1702832"/>
              <a:gd name="connsiteX104" fmla="*/ 2551641 w 3099181"/>
              <a:gd name="connsiteY104" fmla="*/ 256995 h 1702832"/>
              <a:gd name="connsiteX105" fmla="*/ 2513541 w 3099181"/>
              <a:gd name="connsiteY105" fmla="*/ 268901 h 1702832"/>
              <a:gd name="connsiteX106" fmla="*/ 2527828 w 3099181"/>
              <a:gd name="connsiteY106" fmla="*/ 273663 h 1702832"/>
              <a:gd name="connsiteX107" fmla="*/ 2554022 w 3099181"/>
              <a:gd name="connsiteY107" fmla="*/ 297476 h 1702832"/>
              <a:gd name="connsiteX108" fmla="*/ 2580216 w 3099181"/>
              <a:gd name="connsiteY108" fmla="*/ 311763 h 1702832"/>
              <a:gd name="connsiteX109" fmla="*/ 2561166 w 3099181"/>
              <a:gd name="connsiteY109" fmla="*/ 335576 h 1702832"/>
              <a:gd name="connsiteX110" fmla="*/ 2532591 w 3099181"/>
              <a:gd name="connsiteY110" fmla="*/ 371295 h 1702832"/>
              <a:gd name="connsiteX111" fmla="*/ 2513541 w 3099181"/>
              <a:gd name="connsiteY111" fmla="*/ 395107 h 1702832"/>
              <a:gd name="connsiteX112" fmla="*/ 2587359 w 3099181"/>
              <a:gd name="connsiteY112" fmla="*/ 407013 h 1702832"/>
              <a:gd name="connsiteX113" fmla="*/ 2611172 w 3099181"/>
              <a:gd name="connsiteY113" fmla="*/ 390345 h 1702832"/>
              <a:gd name="connsiteX114" fmla="*/ 2632603 w 3099181"/>
              <a:gd name="connsiteY114" fmla="*/ 378438 h 1702832"/>
              <a:gd name="connsiteX115" fmla="*/ 2656416 w 3099181"/>
              <a:gd name="connsiteY115" fmla="*/ 335576 h 1702832"/>
              <a:gd name="connsiteX116" fmla="*/ 2673084 w 3099181"/>
              <a:gd name="connsiteY116" fmla="*/ 318907 h 1702832"/>
              <a:gd name="connsiteX117" fmla="*/ 2677847 w 3099181"/>
              <a:gd name="connsiteY117" fmla="*/ 295095 h 1702832"/>
              <a:gd name="connsiteX118" fmla="*/ 2699278 w 3099181"/>
              <a:gd name="connsiteY118" fmla="*/ 326051 h 1702832"/>
              <a:gd name="connsiteX119" fmla="*/ 2687372 w 3099181"/>
              <a:gd name="connsiteY119" fmla="*/ 347482 h 1702832"/>
              <a:gd name="connsiteX120" fmla="*/ 2675466 w 3099181"/>
              <a:gd name="connsiteY120" fmla="*/ 357007 h 1702832"/>
              <a:gd name="connsiteX121" fmla="*/ 2658797 w 3099181"/>
              <a:gd name="connsiteY121" fmla="*/ 387963 h 1702832"/>
              <a:gd name="connsiteX122" fmla="*/ 2668322 w 3099181"/>
              <a:gd name="connsiteY122" fmla="*/ 409395 h 1702832"/>
              <a:gd name="connsiteX123" fmla="*/ 2694516 w 3099181"/>
              <a:gd name="connsiteY123" fmla="*/ 390345 h 1702832"/>
              <a:gd name="connsiteX124" fmla="*/ 2711184 w 3099181"/>
              <a:gd name="connsiteY124" fmla="*/ 342720 h 1702832"/>
              <a:gd name="connsiteX125" fmla="*/ 2711184 w 3099181"/>
              <a:gd name="connsiteY125" fmla="*/ 309382 h 1702832"/>
              <a:gd name="connsiteX126" fmla="*/ 2732616 w 3099181"/>
              <a:gd name="connsiteY126" fmla="*/ 311763 h 1702832"/>
              <a:gd name="connsiteX127" fmla="*/ 2718328 w 3099181"/>
              <a:gd name="connsiteY127" fmla="*/ 247470 h 1702832"/>
              <a:gd name="connsiteX128" fmla="*/ 2718328 w 3099181"/>
              <a:gd name="connsiteY128" fmla="*/ 223657 h 1702832"/>
              <a:gd name="connsiteX129" fmla="*/ 2763572 w 3099181"/>
              <a:gd name="connsiteY129" fmla="*/ 247470 h 1702832"/>
              <a:gd name="connsiteX130" fmla="*/ 2815959 w 3099181"/>
              <a:gd name="connsiteY130" fmla="*/ 249851 h 1702832"/>
              <a:gd name="connsiteX131" fmla="*/ 2844534 w 3099181"/>
              <a:gd name="connsiteY131" fmla="*/ 230801 h 1702832"/>
              <a:gd name="connsiteX132" fmla="*/ 2873109 w 3099181"/>
              <a:gd name="connsiteY132" fmla="*/ 218895 h 1702832"/>
              <a:gd name="connsiteX133" fmla="*/ 2877872 w 3099181"/>
              <a:gd name="connsiteY133" fmla="*/ 245088 h 1702832"/>
              <a:gd name="connsiteX134" fmla="*/ 2908828 w 3099181"/>
              <a:gd name="connsiteY134" fmla="*/ 268901 h 1702832"/>
              <a:gd name="connsiteX135" fmla="*/ 2942166 w 3099181"/>
              <a:gd name="connsiteY135" fmla="*/ 292713 h 1702832"/>
              <a:gd name="connsiteX136" fmla="*/ 2937403 w 3099181"/>
              <a:gd name="connsiteY136" fmla="*/ 326051 h 1702832"/>
              <a:gd name="connsiteX137" fmla="*/ 2956453 w 3099181"/>
              <a:gd name="connsiteY137" fmla="*/ 352245 h 1702832"/>
              <a:gd name="connsiteX138" fmla="*/ 2987409 w 3099181"/>
              <a:gd name="connsiteY138" fmla="*/ 383201 h 1702832"/>
              <a:gd name="connsiteX139" fmla="*/ 3020747 w 3099181"/>
              <a:gd name="connsiteY139" fmla="*/ 411776 h 1702832"/>
              <a:gd name="connsiteX140" fmla="*/ 3042178 w 3099181"/>
              <a:gd name="connsiteY140" fmla="*/ 423682 h 1702832"/>
              <a:gd name="connsiteX141" fmla="*/ 3054084 w 3099181"/>
              <a:gd name="connsiteY141" fmla="*/ 437970 h 1702832"/>
              <a:gd name="connsiteX142" fmla="*/ 3094566 w 3099181"/>
              <a:gd name="connsiteY142" fmla="*/ 457020 h 1702832"/>
              <a:gd name="connsiteX143" fmla="*/ 3096947 w 3099181"/>
              <a:gd name="connsiteY143" fmla="*/ 478451 h 1702832"/>
              <a:gd name="connsiteX144" fmla="*/ 3082659 w 3099181"/>
              <a:gd name="connsiteY144" fmla="*/ 502263 h 1702832"/>
              <a:gd name="connsiteX145" fmla="*/ 3068372 w 3099181"/>
              <a:gd name="connsiteY145" fmla="*/ 526076 h 1702832"/>
              <a:gd name="connsiteX146" fmla="*/ 3044559 w 3099181"/>
              <a:gd name="connsiteY146" fmla="*/ 528457 h 1702832"/>
              <a:gd name="connsiteX147" fmla="*/ 3025509 w 3099181"/>
              <a:gd name="connsiteY147" fmla="*/ 514170 h 1702832"/>
              <a:gd name="connsiteX148" fmla="*/ 2253984 w 3099181"/>
              <a:gd name="connsiteY148" fmla="*/ 1461907 h 1702832"/>
              <a:gd name="connsiteX149" fmla="*/ 1639621 w 3099181"/>
              <a:gd name="connsiteY149" fmla="*/ 1702413 h 1702832"/>
              <a:gd name="connsiteX150" fmla="*/ 1160991 w 3099181"/>
              <a:gd name="connsiteY150" fmla="*/ 1276170 h 1702832"/>
              <a:gd name="connsiteX151" fmla="*/ 894291 w 3099181"/>
              <a:gd name="connsiteY151" fmla="*/ 521313 h 1702832"/>
              <a:gd name="connsiteX152" fmla="*/ 734747 w 3099181"/>
              <a:gd name="connsiteY152" fmla="*/ 509407 h 1702832"/>
              <a:gd name="connsiteX153" fmla="*/ 401372 w 3099181"/>
              <a:gd name="connsiteY153" fmla="*/ 447495 h 1702832"/>
              <a:gd name="connsiteX154" fmla="*/ 218016 w 3099181"/>
              <a:gd name="connsiteY154" fmla="*/ 466545 h 1702832"/>
              <a:gd name="connsiteX155" fmla="*/ 84666 w 3099181"/>
              <a:gd name="connsiteY155" fmla="*/ 604657 h 1702832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544497 w 3099181"/>
              <a:gd name="connsiteY148" fmla="*/ 1054712 h 1702569"/>
              <a:gd name="connsiteX149" fmla="*/ 2253984 w 3099181"/>
              <a:gd name="connsiteY149" fmla="*/ 1461907 h 1702569"/>
              <a:gd name="connsiteX150" fmla="*/ 1639621 w 3099181"/>
              <a:gd name="connsiteY150" fmla="*/ 1702413 h 1702569"/>
              <a:gd name="connsiteX151" fmla="*/ 1160991 w 3099181"/>
              <a:gd name="connsiteY151" fmla="*/ 1276170 h 1702569"/>
              <a:gd name="connsiteX152" fmla="*/ 894291 w 3099181"/>
              <a:gd name="connsiteY152" fmla="*/ 521313 h 1702569"/>
              <a:gd name="connsiteX153" fmla="*/ 734747 w 3099181"/>
              <a:gd name="connsiteY153" fmla="*/ 509407 h 1702569"/>
              <a:gd name="connsiteX154" fmla="*/ 401372 w 3099181"/>
              <a:gd name="connsiteY154" fmla="*/ 447495 h 1702569"/>
              <a:gd name="connsiteX155" fmla="*/ 218016 w 3099181"/>
              <a:gd name="connsiteY155" fmla="*/ 466545 h 1702569"/>
              <a:gd name="connsiteX156" fmla="*/ 84666 w 3099181"/>
              <a:gd name="connsiteY156" fmla="*/ 604657 h 1702569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780241 w 3099181"/>
              <a:gd name="connsiteY148" fmla="*/ 876120 h 1702569"/>
              <a:gd name="connsiteX149" fmla="*/ 2544497 w 3099181"/>
              <a:gd name="connsiteY149" fmla="*/ 1054712 h 1702569"/>
              <a:gd name="connsiteX150" fmla="*/ 2253984 w 3099181"/>
              <a:gd name="connsiteY150" fmla="*/ 1461907 h 1702569"/>
              <a:gd name="connsiteX151" fmla="*/ 1639621 w 3099181"/>
              <a:gd name="connsiteY151" fmla="*/ 1702413 h 1702569"/>
              <a:gd name="connsiteX152" fmla="*/ 1160991 w 3099181"/>
              <a:gd name="connsiteY152" fmla="*/ 1276170 h 1702569"/>
              <a:gd name="connsiteX153" fmla="*/ 894291 w 3099181"/>
              <a:gd name="connsiteY153" fmla="*/ 521313 h 1702569"/>
              <a:gd name="connsiteX154" fmla="*/ 734747 w 3099181"/>
              <a:gd name="connsiteY154" fmla="*/ 509407 h 1702569"/>
              <a:gd name="connsiteX155" fmla="*/ 401372 w 3099181"/>
              <a:gd name="connsiteY155" fmla="*/ 447495 h 1702569"/>
              <a:gd name="connsiteX156" fmla="*/ 218016 w 3099181"/>
              <a:gd name="connsiteY156" fmla="*/ 466545 h 1702569"/>
              <a:gd name="connsiteX157" fmla="*/ 84666 w 3099181"/>
              <a:gd name="connsiteY157" fmla="*/ 604657 h 1702569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954072 w 3099181"/>
              <a:gd name="connsiteY148" fmla="*/ 790395 h 1702569"/>
              <a:gd name="connsiteX149" fmla="*/ 2780241 w 3099181"/>
              <a:gd name="connsiteY149" fmla="*/ 876120 h 1702569"/>
              <a:gd name="connsiteX150" fmla="*/ 2544497 w 3099181"/>
              <a:gd name="connsiteY150" fmla="*/ 1054712 h 1702569"/>
              <a:gd name="connsiteX151" fmla="*/ 2253984 w 3099181"/>
              <a:gd name="connsiteY151" fmla="*/ 1461907 h 1702569"/>
              <a:gd name="connsiteX152" fmla="*/ 1639621 w 3099181"/>
              <a:gd name="connsiteY152" fmla="*/ 1702413 h 1702569"/>
              <a:gd name="connsiteX153" fmla="*/ 1160991 w 3099181"/>
              <a:gd name="connsiteY153" fmla="*/ 1276170 h 1702569"/>
              <a:gd name="connsiteX154" fmla="*/ 894291 w 3099181"/>
              <a:gd name="connsiteY154" fmla="*/ 521313 h 1702569"/>
              <a:gd name="connsiteX155" fmla="*/ 734747 w 3099181"/>
              <a:gd name="connsiteY155" fmla="*/ 509407 h 1702569"/>
              <a:gd name="connsiteX156" fmla="*/ 401372 w 3099181"/>
              <a:gd name="connsiteY156" fmla="*/ 447495 h 1702569"/>
              <a:gd name="connsiteX157" fmla="*/ 218016 w 3099181"/>
              <a:gd name="connsiteY157" fmla="*/ 466545 h 1702569"/>
              <a:gd name="connsiteX158" fmla="*/ 84666 w 3099181"/>
              <a:gd name="connsiteY158" fmla="*/ 604657 h 1702569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987409 w 3099181"/>
              <a:gd name="connsiteY148" fmla="*/ 661807 h 1702569"/>
              <a:gd name="connsiteX149" fmla="*/ 2954072 w 3099181"/>
              <a:gd name="connsiteY149" fmla="*/ 790395 h 1702569"/>
              <a:gd name="connsiteX150" fmla="*/ 2780241 w 3099181"/>
              <a:gd name="connsiteY150" fmla="*/ 876120 h 1702569"/>
              <a:gd name="connsiteX151" fmla="*/ 2544497 w 3099181"/>
              <a:gd name="connsiteY151" fmla="*/ 1054712 h 1702569"/>
              <a:gd name="connsiteX152" fmla="*/ 2253984 w 3099181"/>
              <a:gd name="connsiteY152" fmla="*/ 1461907 h 1702569"/>
              <a:gd name="connsiteX153" fmla="*/ 1639621 w 3099181"/>
              <a:gd name="connsiteY153" fmla="*/ 1702413 h 1702569"/>
              <a:gd name="connsiteX154" fmla="*/ 1160991 w 3099181"/>
              <a:gd name="connsiteY154" fmla="*/ 1276170 h 1702569"/>
              <a:gd name="connsiteX155" fmla="*/ 894291 w 3099181"/>
              <a:gd name="connsiteY155" fmla="*/ 521313 h 1702569"/>
              <a:gd name="connsiteX156" fmla="*/ 734747 w 3099181"/>
              <a:gd name="connsiteY156" fmla="*/ 509407 h 1702569"/>
              <a:gd name="connsiteX157" fmla="*/ 401372 w 3099181"/>
              <a:gd name="connsiteY157" fmla="*/ 447495 h 1702569"/>
              <a:gd name="connsiteX158" fmla="*/ 218016 w 3099181"/>
              <a:gd name="connsiteY158" fmla="*/ 466545 h 1702569"/>
              <a:gd name="connsiteX159" fmla="*/ 84666 w 3099181"/>
              <a:gd name="connsiteY159" fmla="*/ 604657 h 1702569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906447 w 3099181"/>
              <a:gd name="connsiteY148" fmla="*/ 490357 h 1702569"/>
              <a:gd name="connsiteX149" fmla="*/ 2987409 w 3099181"/>
              <a:gd name="connsiteY149" fmla="*/ 661807 h 1702569"/>
              <a:gd name="connsiteX150" fmla="*/ 2954072 w 3099181"/>
              <a:gd name="connsiteY150" fmla="*/ 790395 h 1702569"/>
              <a:gd name="connsiteX151" fmla="*/ 2780241 w 3099181"/>
              <a:gd name="connsiteY151" fmla="*/ 876120 h 1702569"/>
              <a:gd name="connsiteX152" fmla="*/ 2544497 w 3099181"/>
              <a:gd name="connsiteY152" fmla="*/ 1054712 h 1702569"/>
              <a:gd name="connsiteX153" fmla="*/ 2253984 w 3099181"/>
              <a:gd name="connsiteY153" fmla="*/ 1461907 h 1702569"/>
              <a:gd name="connsiteX154" fmla="*/ 1639621 w 3099181"/>
              <a:gd name="connsiteY154" fmla="*/ 1702413 h 1702569"/>
              <a:gd name="connsiteX155" fmla="*/ 1160991 w 3099181"/>
              <a:gd name="connsiteY155" fmla="*/ 1276170 h 1702569"/>
              <a:gd name="connsiteX156" fmla="*/ 894291 w 3099181"/>
              <a:gd name="connsiteY156" fmla="*/ 521313 h 1702569"/>
              <a:gd name="connsiteX157" fmla="*/ 734747 w 3099181"/>
              <a:gd name="connsiteY157" fmla="*/ 509407 h 1702569"/>
              <a:gd name="connsiteX158" fmla="*/ 401372 w 3099181"/>
              <a:gd name="connsiteY158" fmla="*/ 447495 h 1702569"/>
              <a:gd name="connsiteX159" fmla="*/ 218016 w 3099181"/>
              <a:gd name="connsiteY159" fmla="*/ 466545 h 1702569"/>
              <a:gd name="connsiteX160" fmla="*/ 84666 w 3099181"/>
              <a:gd name="connsiteY160" fmla="*/ 604657 h 1702569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906447 w 3099181"/>
              <a:gd name="connsiteY148" fmla="*/ 490357 h 1702569"/>
              <a:gd name="connsiteX149" fmla="*/ 2915972 w 3099181"/>
              <a:gd name="connsiteY149" fmla="*/ 566557 h 1702569"/>
              <a:gd name="connsiteX150" fmla="*/ 2987409 w 3099181"/>
              <a:gd name="connsiteY150" fmla="*/ 661807 h 1702569"/>
              <a:gd name="connsiteX151" fmla="*/ 2954072 w 3099181"/>
              <a:gd name="connsiteY151" fmla="*/ 790395 h 1702569"/>
              <a:gd name="connsiteX152" fmla="*/ 2780241 w 3099181"/>
              <a:gd name="connsiteY152" fmla="*/ 876120 h 1702569"/>
              <a:gd name="connsiteX153" fmla="*/ 2544497 w 3099181"/>
              <a:gd name="connsiteY153" fmla="*/ 1054712 h 1702569"/>
              <a:gd name="connsiteX154" fmla="*/ 2253984 w 3099181"/>
              <a:gd name="connsiteY154" fmla="*/ 1461907 h 1702569"/>
              <a:gd name="connsiteX155" fmla="*/ 1639621 w 3099181"/>
              <a:gd name="connsiteY155" fmla="*/ 1702413 h 1702569"/>
              <a:gd name="connsiteX156" fmla="*/ 1160991 w 3099181"/>
              <a:gd name="connsiteY156" fmla="*/ 1276170 h 1702569"/>
              <a:gd name="connsiteX157" fmla="*/ 894291 w 3099181"/>
              <a:gd name="connsiteY157" fmla="*/ 521313 h 1702569"/>
              <a:gd name="connsiteX158" fmla="*/ 734747 w 3099181"/>
              <a:gd name="connsiteY158" fmla="*/ 509407 h 1702569"/>
              <a:gd name="connsiteX159" fmla="*/ 401372 w 3099181"/>
              <a:gd name="connsiteY159" fmla="*/ 447495 h 1702569"/>
              <a:gd name="connsiteX160" fmla="*/ 218016 w 3099181"/>
              <a:gd name="connsiteY160" fmla="*/ 466545 h 1702569"/>
              <a:gd name="connsiteX161" fmla="*/ 84666 w 3099181"/>
              <a:gd name="connsiteY161" fmla="*/ 604657 h 1702569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906447 w 3099181"/>
              <a:gd name="connsiteY148" fmla="*/ 490357 h 1702569"/>
              <a:gd name="connsiteX149" fmla="*/ 2915972 w 3099181"/>
              <a:gd name="connsiteY149" fmla="*/ 566557 h 1702569"/>
              <a:gd name="connsiteX150" fmla="*/ 2987409 w 3099181"/>
              <a:gd name="connsiteY150" fmla="*/ 661807 h 1702569"/>
              <a:gd name="connsiteX151" fmla="*/ 2954072 w 3099181"/>
              <a:gd name="connsiteY151" fmla="*/ 790395 h 1702569"/>
              <a:gd name="connsiteX152" fmla="*/ 2858822 w 3099181"/>
              <a:gd name="connsiteY152" fmla="*/ 868976 h 1702569"/>
              <a:gd name="connsiteX153" fmla="*/ 2780241 w 3099181"/>
              <a:gd name="connsiteY153" fmla="*/ 876120 h 1702569"/>
              <a:gd name="connsiteX154" fmla="*/ 2544497 w 3099181"/>
              <a:gd name="connsiteY154" fmla="*/ 1054712 h 1702569"/>
              <a:gd name="connsiteX155" fmla="*/ 2253984 w 3099181"/>
              <a:gd name="connsiteY155" fmla="*/ 1461907 h 1702569"/>
              <a:gd name="connsiteX156" fmla="*/ 1639621 w 3099181"/>
              <a:gd name="connsiteY156" fmla="*/ 1702413 h 1702569"/>
              <a:gd name="connsiteX157" fmla="*/ 1160991 w 3099181"/>
              <a:gd name="connsiteY157" fmla="*/ 1276170 h 1702569"/>
              <a:gd name="connsiteX158" fmla="*/ 894291 w 3099181"/>
              <a:gd name="connsiteY158" fmla="*/ 521313 h 1702569"/>
              <a:gd name="connsiteX159" fmla="*/ 734747 w 3099181"/>
              <a:gd name="connsiteY159" fmla="*/ 509407 h 1702569"/>
              <a:gd name="connsiteX160" fmla="*/ 401372 w 3099181"/>
              <a:gd name="connsiteY160" fmla="*/ 447495 h 1702569"/>
              <a:gd name="connsiteX161" fmla="*/ 218016 w 3099181"/>
              <a:gd name="connsiteY161" fmla="*/ 466545 h 1702569"/>
              <a:gd name="connsiteX162" fmla="*/ 84666 w 3099181"/>
              <a:gd name="connsiteY162" fmla="*/ 604657 h 1702569"/>
              <a:gd name="connsiteX0" fmla="*/ 82284 w 3099181"/>
              <a:gd name="connsiteY0" fmla="*/ 602276 h 1702569"/>
              <a:gd name="connsiteX1" fmla="*/ 39422 w 3099181"/>
              <a:gd name="connsiteY1" fmla="*/ 549888 h 1702569"/>
              <a:gd name="connsiteX2" fmla="*/ 25134 w 3099181"/>
              <a:gd name="connsiteY2" fmla="*/ 535601 h 1702569"/>
              <a:gd name="connsiteX3" fmla="*/ 20372 w 3099181"/>
              <a:gd name="connsiteY3" fmla="*/ 499882 h 1702569"/>
              <a:gd name="connsiteX4" fmla="*/ 20372 w 3099181"/>
              <a:gd name="connsiteY4" fmla="*/ 483213 h 1702569"/>
              <a:gd name="connsiteX5" fmla="*/ 1322 w 3099181"/>
              <a:gd name="connsiteY5" fmla="*/ 464163 h 1702569"/>
              <a:gd name="connsiteX6" fmla="*/ 3703 w 3099181"/>
              <a:gd name="connsiteY6" fmla="*/ 414157 h 1702569"/>
              <a:gd name="connsiteX7" fmla="*/ 20372 w 3099181"/>
              <a:gd name="connsiteY7" fmla="*/ 390345 h 1702569"/>
              <a:gd name="connsiteX8" fmla="*/ 22753 w 3099181"/>
              <a:gd name="connsiteY8" fmla="*/ 364151 h 1702569"/>
              <a:gd name="connsiteX9" fmla="*/ 51328 w 3099181"/>
              <a:gd name="connsiteY9" fmla="*/ 349863 h 1702569"/>
              <a:gd name="connsiteX10" fmla="*/ 91809 w 3099181"/>
              <a:gd name="connsiteY10" fmla="*/ 323670 h 1702569"/>
              <a:gd name="connsiteX11" fmla="*/ 134672 w 3099181"/>
              <a:gd name="connsiteY11" fmla="*/ 304620 h 1702569"/>
              <a:gd name="connsiteX12" fmla="*/ 163247 w 3099181"/>
              <a:gd name="connsiteY12" fmla="*/ 295095 h 1702569"/>
              <a:gd name="connsiteX13" fmla="*/ 213253 w 3099181"/>
              <a:gd name="connsiteY13" fmla="*/ 283188 h 1702569"/>
              <a:gd name="connsiteX14" fmla="*/ 237066 w 3099181"/>
              <a:gd name="connsiteY14" fmla="*/ 276045 h 1702569"/>
              <a:gd name="connsiteX15" fmla="*/ 275166 w 3099181"/>
              <a:gd name="connsiteY15" fmla="*/ 261757 h 1702569"/>
              <a:gd name="connsiteX16" fmla="*/ 306122 w 3099181"/>
              <a:gd name="connsiteY16" fmla="*/ 235563 h 1702569"/>
              <a:gd name="connsiteX17" fmla="*/ 332316 w 3099181"/>
              <a:gd name="connsiteY17" fmla="*/ 221276 h 1702569"/>
              <a:gd name="connsiteX18" fmla="*/ 368034 w 3099181"/>
              <a:gd name="connsiteY18" fmla="*/ 195082 h 1702569"/>
              <a:gd name="connsiteX19" fmla="*/ 408516 w 3099181"/>
              <a:gd name="connsiteY19" fmla="*/ 161745 h 1702569"/>
              <a:gd name="connsiteX20" fmla="*/ 439472 w 3099181"/>
              <a:gd name="connsiteY20" fmla="*/ 137932 h 1702569"/>
              <a:gd name="connsiteX21" fmla="*/ 470428 w 3099181"/>
              <a:gd name="connsiteY21" fmla="*/ 111738 h 1702569"/>
              <a:gd name="connsiteX22" fmla="*/ 520434 w 3099181"/>
              <a:gd name="connsiteY22" fmla="*/ 95070 h 1702569"/>
              <a:gd name="connsiteX23" fmla="*/ 560916 w 3099181"/>
              <a:gd name="connsiteY23" fmla="*/ 85545 h 1702569"/>
              <a:gd name="connsiteX24" fmla="*/ 634734 w 3099181"/>
              <a:gd name="connsiteY24" fmla="*/ 68876 h 1702569"/>
              <a:gd name="connsiteX25" fmla="*/ 696647 w 3099181"/>
              <a:gd name="connsiteY25" fmla="*/ 47445 h 1702569"/>
              <a:gd name="connsiteX26" fmla="*/ 749034 w 3099181"/>
              <a:gd name="connsiteY26" fmla="*/ 23632 h 1702569"/>
              <a:gd name="connsiteX27" fmla="*/ 777609 w 3099181"/>
              <a:gd name="connsiteY27" fmla="*/ 9345 h 1702569"/>
              <a:gd name="connsiteX28" fmla="*/ 818091 w 3099181"/>
              <a:gd name="connsiteY28" fmla="*/ 4582 h 1702569"/>
              <a:gd name="connsiteX29" fmla="*/ 849047 w 3099181"/>
              <a:gd name="connsiteY29" fmla="*/ 14107 h 1702569"/>
              <a:gd name="connsiteX30" fmla="*/ 901434 w 3099181"/>
              <a:gd name="connsiteY30" fmla="*/ 30776 h 1702569"/>
              <a:gd name="connsiteX31" fmla="*/ 934772 w 3099181"/>
              <a:gd name="connsiteY31" fmla="*/ 45063 h 1702569"/>
              <a:gd name="connsiteX32" fmla="*/ 1101459 w 3099181"/>
              <a:gd name="connsiteY32" fmla="*/ 42682 h 1702569"/>
              <a:gd name="connsiteX33" fmla="*/ 1118128 w 3099181"/>
              <a:gd name="connsiteY33" fmla="*/ 30776 h 1702569"/>
              <a:gd name="connsiteX34" fmla="*/ 1199091 w 3099181"/>
              <a:gd name="connsiteY34" fmla="*/ 26013 h 1702569"/>
              <a:gd name="connsiteX35" fmla="*/ 1272909 w 3099181"/>
              <a:gd name="connsiteY35" fmla="*/ 35538 h 1702569"/>
              <a:gd name="connsiteX36" fmla="*/ 1306247 w 3099181"/>
              <a:gd name="connsiteY36" fmla="*/ 49826 h 1702569"/>
              <a:gd name="connsiteX37" fmla="*/ 1411022 w 3099181"/>
              <a:gd name="connsiteY37" fmla="*/ 45063 h 1702569"/>
              <a:gd name="connsiteX38" fmla="*/ 1544372 w 3099181"/>
              <a:gd name="connsiteY38" fmla="*/ 102213 h 1702569"/>
              <a:gd name="connsiteX39" fmla="*/ 1596759 w 3099181"/>
              <a:gd name="connsiteY39" fmla="*/ 130788 h 1702569"/>
              <a:gd name="connsiteX40" fmla="*/ 1620572 w 3099181"/>
              <a:gd name="connsiteY40" fmla="*/ 159363 h 1702569"/>
              <a:gd name="connsiteX41" fmla="*/ 1644384 w 3099181"/>
              <a:gd name="connsiteY41" fmla="*/ 199845 h 1702569"/>
              <a:gd name="connsiteX42" fmla="*/ 1668197 w 3099181"/>
              <a:gd name="connsiteY42" fmla="*/ 245088 h 1702569"/>
              <a:gd name="connsiteX43" fmla="*/ 1692009 w 3099181"/>
              <a:gd name="connsiteY43" fmla="*/ 311763 h 1702569"/>
              <a:gd name="connsiteX44" fmla="*/ 1730109 w 3099181"/>
              <a:gd name="connsiteY44" fmla="*/ 302238 h 1702569"/>
              <a:gd name="connsiteX45" fmla="*/ 1777734 w 3099181"/>
              <a:gd name="connsiteY45" fmla="*/ 292713 h 1702569"/>
              <a:gd name="connsiteX46" fmla="*/ 1808691 w 3099181"/>
              <a:gd name="connsiteY46" fmla="*/ 278426 h 1702569"/>
              <a:gd name="connsiteX47" fmla="*/ 1827741 w 3099181"/>
              <a:gd name="connsiteY47" fmla="*/ 276045 h 1702569"/>
              <a:gd name="connsiteX48" fmla="*/ 1872984 w 3099181"/>
              <a:gd name="connsiteY48" fmla="*/ 273663 h 1702569"/>
              <a:gd name="connsiteX49" fmla="*/ 1920609 w 3099181"/>
              <a:gd name="connsiteY49" fmla="*/ 261757 h 1702569"/>
              <a:gd name="connsiteX50" fmla="*/ 1989666 w 3099181"/>
              <a:gd name="connsiteY50" fmla="*/ 259376 h 1702569"/>
              <a:gd name="connsiteX51" fmla="*/ 2046816 w 3099181"/>
              <a:gd name="connsiteY51" fmla="*/ 237945 h 1702569"/>
              <a:gd name="connsiteX52" fmla="*/ 2080153 w 3099181"/>
              <a:gd name="connsiteY52" fmla="*/ 216513 h 1702569"/>
              <a:gd name="connsiteX53" fmla="*/ 2108728 w 3099181"/>
              <a:gd name="connsiteY53" fmla="*/ 183176 h 1702569"/>
              <a:gd name="connsiteX54" fmla="*/ 2123016 w 3099181"/>
              <a:gd name="connsiteY54" fmla="*/ 161745 h 1702569"/>
              <a:gd name="connsiteX55" fmla="*/ 2165878 w 3099181"/>
              <a:gd name="connsiteY55" fmla="*/ 116501 h 1702569"/>
              <a:gd name="connsiteX56" fmla="*/ 2192072 w 3099181"/>
              <a:gd name="connsiteY56" fmla="*/ 102213 h 1702569"/>
              <a:gd name="connsiteX57" fmla="*/ 2220647 w 3099181"/>
              <a:gd name="connsiteY57" fmla="*/ 102213 h 1702569"/>
              <a:gd name="connsiteX58" fmla="*/ 2256366 w 3099181"/>
              <a:gd name="connsiteY58" fmla="*/ 145076 h 1702569"/>
              <a:gd name="connsiteX59" fmla="*/ 2275416 w 3099181"/>
              <a:gd name="connsiteY59" fmla="*/ 140313 h 1702569"/>
              <a:gd name="connsiteX60" fmla="*/ 2294466 w 3099181"/>
              <a:gd name="connsiteY60" fmla="*/ 159363 h 1702569"/>
              <a:gd name="connsiteX61" fmla="*/ 2318278 w 3099181"/>
              <a:gd name="connsiteY61" fmla="*/ 166507 h 1702569"/>
              <a:gd name="connsiteX62" fmla="*/ 2337328 w 3099181"/>
              <a:gd name="connsiteY62" fmla="*/ 154601 h 1702569"/>
              <a:gd name="connsiteX63" fmla="*/ 2370666 w 3099181"/>
              <a:gd name="connsiteY63" fmla="*/ 147457 h 1702569"/>
              <a:gd name="connsiteX64" fmla="*/ 2401622 w 3099181"/>
              <a:gd name="connsiteY64" fmla="*/ 152220 h 1702569"/>
              <a:gd name="connsiteX65" fmla="*/ 2425434 w 3099181"/>
              <a:gd name="connsiteY65" fmla="*/ 159363 h 1702569"/>
              <a:gd name="connsiteX66" fmla="*/ 2444484 w 3099181"/>
              <a:gd name="connsiteY66" fmla="*/ 135551 h 1702569"/>
              <a:gd name="connsiteX67" fmla="*/ 2444484 w 3099181"/>
              <a:gd name="connsiteY67" fmla="*/ 173651 h 1702569"/>
              <a:gd name="connsiteX68" fmla="*/ 2432578 w 3099181"/>
              <a:gd name="connsiteY68" fmla="*/ 190320 h 1702569"/>
              <a:gd name="connsiteX69" fmla="*/ 2432578 w 3099181"/>
              <a:gd name="connsiteY69" fmla="*/ 226038 h 1702569"/>
              <a:gd name="connsiteX70" fmla="*/ 2442103 w 3099181"/>
              <a:gd name="connsiteY70" fmla="*/ 261757 h 1702569"/>
              <a:gd name="connsiteX71" fmla="*/ 2444484 w 3099181"/>
              <a:gd name="connsiteY71" fmla="*/ 285570 h 1702569"/>
              <a:gd name="connsiteX72" fmla="*/ 2427816 w 3099181"/>
              <a:gd name="connsiteY72" fmla="*/ 292713 h 1702569"/>
              <a:gd name="connsiteX73" fmla="*/ 2425434 w 3099181"/>
              <a:gd name="connsiteY73" fmla="*/ 318907 h 1702569"/>
              <a:gd name="connsiteX74" fmla="*/ 2437341 w 3099181"/>
              <a:gd name="connsiteY74" fmla="*/ 354626 h 1702569"/>
              <a:gd name="connsiteX75" fmla="*/ 2456391 w 3099181"/>
              <a:gd name="connsiteY75" fmla="*/ 337957 h 1702569"/>
              <a:gd name="connsiteX76" fmla="*/ 2482584 w 3099181"/>
              <a:gd name="connsiteY76" fmla="*/ 337957 h 1702569"/>
              <a:gd name="connsiteX77" fmla="*/ 2506397 w 3099181"/>
              <a:gd name="connsiteY77" fmla="*/ 330813 h 1702569"/>
              <a:gd name="connsiteX78" fmla="*/ 2515922 w 3099181"/>
              <a:gd name="connsiteY78" fmla="*/ 285570 h 1702569"/>
              <a:gd name="connsiteX79" fmla="*/ 2494491 w 3099181"/>
              <a:gd name="connsiteY79" fmla="*/ 271282 h 1702569"/>
              <a:gd name="connsiteX80" fmla="*/ 2482584 w 3099181"/>
              <a:gd name="connsiteY80" fmla="*/ 249851 h 1702569"/>
              <a:gd name="connsiteX81" fmla="*/ 2530209 w 3099181"/>
              <a:gd name="connsiteY81" fmla="*/ 235563 h 1702569"/>
              <a:gd name="connsiteX82" fmla="*/ 2554022 w 3099181"/>
              <a:gd name="connsiteY82" fmla="*/ 226038 h 1702569"/>
              <a:gd name="connsiteX83" fmla="*/ 2554022 w 3099181"/>
              <a:gd name="connsiteY83" fmla="*/ 187938 h 1702569"/>
              <a:gd name="connsiteX84" fmla="*/ 2554022 w 3099181"/>
              <a:gd name="connsiteY84" fmla="*/ 152220 h 1702569"/>
              <a:gd name="connsiteX85" fmla="*/ 2573072 w 3099181"/>
              <a:gd name="connsiteY85" fmla="*/ 121263 h 1702569"/>
              <a:gd name="connsiteX86" fmla="*/ 2532591 w 3099181"/>
              <a:gd name="connsiteY86" fmla="*/ 85545 h 1702569"/>
              <a:gd name="connsiteX87" fmla="*/ 2513541 w 3099181"/>
              <a:gd name="connsiteY87" fmla="*/ 104595 h 1702569"/>
              <a:gd name="connsiteX88" fmla="*/ 2518303 w 3099181"/>
              <a:gd name="connsiteY88" fmla="*/ 68876 h 1702569"/>
              <a:gd name="connsiteX89" fmla="*/ 2554022 w 3099181"/>
              <a:gd name="connsiteY89" fmla="*/ 2201 h 1702569"/>
              <a:gd name="connsiteX90" fmla="*/ 2575453 w 3099181"/>
              <a:gd name="connsiteY90" fmla="*/ 16488 h 1702569"/>
              <a:gd name="connsiteX91" fmla="*/ 2611172 w 3099181"/>
              <a:gd name="connsiteY91" fmla="*/ 21251 h 1702569"/>
              <a:gd name="connsiteX92" fmla="*/ 2630222 w 3099181"/>
              <a:gd name="connsiteY92" fmla="*/ 35538 h 1702569"/>
              <a:gd name="connsiteX93" fmla="*/ 2623078 w 3099181"/>
              <a:gd name="connsiteY93" fmla="*/ 61732 h 1702569"/>
              <a:gd name="connsiteX94" fmla="*/ 2606409 w 3099181"/>
              <a:gd name="connsiteY94" fmla="*/ 83163 h 1702569"/>
              <a:gd name="connsiteX95" fmla="*/ 2599266 w 3099181"/>
              <a:gd name="connsiteY95" fmla="*/ 106976 h 1702569"/>
              <a:gd name="connsiteX96" fmla="*/ 2580216 w 3099181"/>
              <a:gd name="connsiteY96" fmla="*/ 128407 h 1702569"/>
              <a:gd name="connsiteX97" fmla="*/ 2561166 w 3099181"/>
              <a:gd name="connsiteY97" fmla="*/ 147457 h 1702569"/>
              <a:gd name="connsiteX98" fmla="*/ 2551641 w 3099181"/>
              <a:gd name="connsiteY98" fmla="*/ 173651 h 1702569"/>
              <a:gd name="connsiteX99" fmla="*/ 2556403 w 3099181"/>
              <a:gd name="connsiteY99" fmla="*/ 206988 h 1702569"/>
              <a:gd name="connsiteX100" fmla="*/ 2573072 w 3099181"/>
              <a:gd name="connsiteY100" fmla="*/ 192701 h 1702569"/>
              <a:gd name="connsiteX101" fmla="*/ 2596884 w 3099181"/>
              <a:gd name="connsiteY101" fmla="*/ 173651 h 1702569"/>
              <a:gd name="connsiteX102" fmla="*/ 2587359 w 3099181"/>
              <a:gd name="connsiteY102" fmla="*/ 199845 h 1702569"/>
              <a:gd name="connsiteX103" fmla="*/ 2570691 w 3099181"/>
              <a:gd name="connsiteY103" fmla="*/ 233182 h 1702569"/>
              <a:gd name="connsiteX104" fmla="*/ 2551641 w 3099181"/>
              <a:gd name="connsiteY104" fmla="*/ 256995 h 1702569"/>
              <a:gd name="connsiteX105" fmla="*/ 2513541 w 3099181"/>
              <a:gd name="connsiteY105" fmla="*/ 268901 h 1702569"/>
              <a:gd name="connsiteX106" fmla="*/ 2527828 w 3099181"/>
              <a:gd name="connsiteY106" fmla="*/ 273663 h 1702569"/>
              <a:gd name="connsiteX107" fmla="*/ 2554022 w 3099181"/>
              <a:gd name="connsiteY107" fmla="*/ 297476 h 1702569"/>
              <a:gd name="connsiteX108" fmla="*/ 2580216 w 3099181"/>
              <a:gd name="connsiteY108" fmla="*/ 311763 h 1702569"/>
              <a:gd name="connsiteX109" fmla="*/ 2561166 w 3099181"/>
              <a:gd name="connsiteY109" fmla="*/ 335576 h 1702569"/>
              <a:gd name="connsiteX110" fmla="*/ 2532591 w 3099181"/>
              <a:gd name="connsiteY110" fmla="*/ 371295 h 1702569"/>
              <a:gd name="connsiteX111" fmla="*/ 2513541 w 3099181"/>
              <a:gd name="connsiteY111" fmla="*/ 395107 h 1702569"/>
              <a:gd name="connsiteX112" fmla="*/ 2587359 w 3099181"/>
              <a:gd name="connsiteY112" fmla="*/ 407013 h 1702569"/>
              <a:gd name="connsiteX113" fmla="*/ 2611172 w 3099181"/>
              <a:gd name="connsiteY113" fmla="*/ 390345 h 1702569"/>
              <a:gd name="connsiteX114" fmla="*/ 2632603 w 3099181"/>
              <a:gd name="connsiteY114" fmla="*/ 378438 h 1702569"/>
              <a:gd name="connsiteX115" fmla="*/ 2656416 w 3099181"/>
              <a:gd name="connsiteY115" fmla="*/ 335576 h 1702569"/>
              <a:gd name="connsiteX116" fmla="*/ 2673084 w 3099181"/>
              <a:gd name="connsiteY116" fmla="*/ 318907 h 1702569"/>
              <a:gd name="connsiteX117" fmla="*/ 2677847 w 3099181"/>
              <a:gd name="connsiteY117" fmla="*/ 295095 h 1702569"/>
              <a:gd name="connsiteX118" fmla="*/ 2699278 w 3099181"/>
              <a:gd name="connsiteY118" fmla="*/ 326051 h 1702569"/>
              <a:gd name="connsiteX119" fmla="*/ 2687372 w 3099181"/>
              <a:gd name="connsiteY119" fmla="*/ 347482 h 1702569"/>
              <a:gd name="connsiteX120" fmla="*/ 2675466 w 3099181"/>
              <a:gd name="connsiteY120" fmla="*/ 357007 h 1702569"/>
              <a:gd name="connsiteX121" fmla="*/ 2658797 w 3099181"/>
              <a:gd name="connsiteY121" fmla="*/ 387963 h 1702569"/>
              <a:gd name="connsiteX122" fmla="*/ 2668322 w 3099181"/>
              <a:gd name="connsiteY122" fmla="*/ 409395 h 1702569"/>
              <a:gd name="connsiteX123" fmla="*/ 2694516 w 3099181"/>
              <a:gd name="connsiteY123" fmla="*/ 390345 h 1702569"/>
              <a:gd name="connsiteX124" fmla="*/ 2711184 w 3099181"/>
              <a:gd name="connsiteY124" fmla="*/ 342720 h 1702569"/>
              <a:gd name="connsiteX125" fmla="*/ 2711184 w 3099181"/>
              <a:gd name="connsiteY125" fmla="*/ 309382 h 1702569"/>
              <a:gd name="connsiteX126" fmla="*/ 2732616 w 3099181"/>
              <a:gd name="connsiteY126" fmla="*/ 311763 h 1702569"/>
              <a:gd name="connsiteX127" fmla="*/ 2718328 w 3099181"/>
              <a:gd name="connsiteY127" fmla="*/ 247470 h 1702569"/>
              <a:gd name="connsiteX128" fmla="*/ 2718328 w 3099181"/>
              <a:gd name="connsiteY128" fmla="*/ 223657 h 1702569"/>
              <a:gd name="connsiteX129" fmla="*/ 2763572 w 3099181"/>
              <a:gd name="connsiteY129" fmla="*/ 247470 h 1702569"/>
              <a:gd name="connsiteX130" fmla="*/ 2815959 w 3099181"/>
              <a:gd name="connsiteY130" fmla="*/ 249851 h 1702569"/>
              <a:gd name="connsiteX131" fmla="*/ 2844534 w 3099181"/>
              <a:gd name="connsiteY131" fmla="*/ 230801 h 1702569"/>
              <a:gd name="connsiteX132" fmla="*/ 2873109 w 3099181"/>
              <a:gd name="connsiteY132" fmla="*/ 218895 h 1702569"/>
              <a:gd name="connsiteX133" fmla="*/ 2877872 w 3099181"/>
              <a:gd name="connsiteY133" fmla="*/ 245088 h 1702569"/>
              <a:gd name="connsiteX134" fmla="*/ 2908828 w 3099181"/>
              <a:gd name="connsiteY134" fmla="*/ 268901 h 1702569"/>
              <a:gd name="connsiteX135" fmla="*/ 2942166 w 3099181"/>
              <a:gd name="connsiteY135" fmla="*/ 292713 h 1702569"/>
              <a:gd name="connsiteX136" fmla="*/ 2937403 w 3099181"/>
              <a:gd name="connsiteY136" fmla="*/ 326051 h 1702569"/>
              <a:gd name="connsiteX137" fmla="*/ 2956453 w 3099181"/>
              <a:gd name="connsiteY137" fmla="*/ 352245 h 1702569"/>
              <a:gd name="connsiteX138" fmla="*/ 2987409 w 3099181"/>
              <a:gd name="connsiteY138" fmla="*/ 383201 h 1702569"/>
              <a:gd name="connsiteX139" fmla="*/ 3020747 w 3099181"/>
              <a:gd name="connsiteY139" fmla="*/ 411776 h 1702569"/>
              <a:gd name="connsiteX140" fmla="*/ 3042178 w 3099181"/>
              <a:gd name="connsiteY140" fmla="*/ 423682 h 1702569"/>
              <a:gd name="connsiteX141" fmla="*/ 3054084 w 3099181"/>
              <a:gd name="connsiteY141" fmla="*/ 437970 h 1702569"/>
              <a:gd name="connsiteX142" fmla="*/ 3094566 w 3099181"/>
              <a:gd name="connsiteY142" fmla="*/ 457020 h 1702569"/>
              <a:gd name="connsiteX143" fmla="*/ 3096947 w 3099181"/>
              <a:gd name="connsiteY143" fmla="*/ 478451 h 1702569"/>
              <a:gd name="connsiteX144" fmla="*/ 3082659 w 3099181"/>
              <a:gd name="connsiteY144" fmla="*/ 502263 h 1702569"/>
              <a:gd name="connsiteX145" fmla="*/ 3068372 w 3099181"/>
              <a:gd name="connsiteY145" fmla="*/ 526076 h 1702569"/>
              <a:gd name="connsiteX146" fmla="*/ 3044559 w 3099181"/>
              <a:gd name="connsiteY146" fmla="*/ 528457 h 1702569"/>
              <a:gd name="connsiteX147" fmla="*/ 3025509 w 3099181"/>
              <a:gd name="connsiteY147" fmla="*/ 514170 h 1702569"/>
              <a:gd name="connsiteX148" fmla="*/ 2906447 w 3099181"/>
              <a:gd name="connsiteY148" fmla="*/ 490357 h 1702569"/>
              <a:gd name="connsiteX149" fmla="*/ 2915972 w 3099181"/>
              <a:gd name="connsiteY149" fmla="*/ 566557 h 1702569"/>
              <a:gd name="connsiteX150" fmla="*/ 2987409 w 3099181"/>
              <a:gd name="connsiteY150" fmla="*/ 661807 h 1702569"/>
              <a:gd name="connsiteX151" fmla="*/ 2954072 w 3099181"/>
              <a:gd name="connsiteY151" fmla="*/ 790395 h 1702569"/>
              <a:gd name="connsiteX152" fmla="*/ 2858822 w 3099181"/>
              <a:gd name="connsiteY152" fmla="*/ 868976 h 1702569"/>
              <a:gd name="connsiteX153" fmla="*/ 2780241 w 3099181"/>
              <a:gd name="connsiteY153" fmla="*/ 876120 h 1702569"/>
              <a:gd name="connsiteX154" fmla="*/ 2668322 w 3099181"/>
              <a:gd name="connsiteY154" fmla="*/ 995182 h 1702569"/>
              <a:gd name="connsiteX155" fmla="*/ 2544497 w 3099181"/>
              <a:gd name="connsiteY155" fmla="*/ 1054712 h 1702569"/>
              <a:gd name="connsiteX156" fmla="*/ 2253984 w 3099181"/>
              <a:gd name="connsiteY156" fmla="*/ 1461907 h 1702569"/>
              <a:gd name="connsiteX157" fmla="*/ 1639621 w 3099181"/>
              <a:gd name="connsiteY157" fmla="*/ 1702413 h 1702569"/>
              <a:gd name="connsiteX158" fmla="*/ 1160991 w 3099181"/>
              <a:gd name="connsiteY158" fmla="*/ 1276170 h 1702569"/>
              <a:gd name="connsiteX159" fmla="*/ 894291 w 3099181"/>
              <a:gd name="connsiteY159" fmla="*/ 521313 h 1702569"/>
              <a:gd name="connsiteX160" fmla="*/ 734747 w 3099181"/>
              <a:gd name="connsiteY160" fmla="*/ 509407 h 1702569"/>
              <a:gd name="connsiteX161" fmla="*/ 401372 w 3099181"/>
              <a:gd name="connsiteY161" fmla="*/ 447495 h 1702569"/>
              <a:gd name="connsiteX162" fmla="*/ 218016 w 3099181"/>
              <a:gd name="connsiteY162" fmla="*/ 466545 h 1702569"/>
              <a:gd name="connsiteX163" fmla="*/ 84666 w 3099181"/>
              <a:gd name="connsiteY163" fmla="*/ 604657 h 1702569"/>
              <a:gd name="connsiteX0" fmla="*/ 82284 w 3099181"/>
              <a:gd name="connsiteY0" fmla="*/ 602276 h 1702550"/>
              <a:gd name="connsiteX1" fmla="*/ 39422 w 3099181"/>
              <a:gd name="connsiteY1" fmla="*/ 549888 h 1702550"/>
              <a:gd name="connsiteX2" fmla="*/ 25134 w 3099181"/>
              <a:gd name="connsiteY2" fmla="*/ 535601 h 1702550"/>
              <a:gd name="connsiteX3" fmla="*/ 20372 w 3099181"/>
              <a:gd name="connsiteY3" fmla="*/ 499882 h 1702550"/>
              <a:gd name="connsiteX4" fmla="*/ 20372 w 3099181"/>
              <a:gd name="connsiteY4" fmla="*/ 483213 h 1702550"/>
              <a:gd name="connsiteX5" fmla="*/ 1322 w 3099181"/>
              <a:gd name="connsiteY5" fmla="*/ 464163 h 1702550"/>
              <a:gd name="connsiteX6" fmla="*/ 3703 w 3099181"/>
              <a:gd name="connsiteY6" fmla="*/ 414157 h 1702550"/>
              <a:gd name="connsiteX7" fmla="*/ 20372 w 3099181"/>
              <a:gd name="connsiteY7" fmla="*/ 390345 h 1702550"/>
              <a:gd name="connsiteX8" fmla="*/ 22753 w 3099181"/>
              <a:gd name="connsiteY8" fmla="*/ 364151 h 1702550"/>
              <a:gd name="connsiteX9" fmla="*/ 51328 w 3099181"/>
              <a:gd name="connsiteY9" fmla="*/ 349863 h 1702550"/>
              <a:gd name="connsiteX10" fmla="*/ 91809 w 3099181"/>
              <a:gd name="connsiteY10" fmla="*/ 323670 h 1702550"/>
              <a:gd name="connsiteX11" fmla="*/ 134672 w 3099181"/>
              <a:gd name="connsiteY11" fmla="*/ 304620 h 1702550"/>
              <a:gd name="connsiteX12" fmla="*/ 163247 w 3099181"/>
              <a:gd name="connsiteY12" fmla="*/ 295095 h 1702550"/>
              <a:gd name="connsiteX13" fmla="*/ 213253 w 3099181"/>
              <a:gd name="connsiteY13" fmla="*/ 283188 h 1702550"/>
              <a:gd name="connsiteX14" fmla="*/ 237066 w 3099181"/>
              <a:gd name="connsiteY14" fmla="*/ 276045 h 1702550"/>
              <a:gd name="connsiteX15" fmla="*/ 275166 w 3099181"/>
              <a:gd name="connsiteY15" fmla="*/ 261757 h 1702550"/>
              <a:gd name="connsiteX16" fmla="*/ 306122 w 3099181"/>
              <a:gd name="connsiteY16" fmla="*/ 235563 h 1702550"/>
              <a:gd name="connsiteX17" fmla="*/ 332316 w 3099181"/>
              <a:gd name="connsiteY17" fmla="*/ 221276 h 1702550"/>
              <a:gd name="connsiteX18" fmla="*/ 368034 w 3099181"/>
              <a:gd name="connsiteY18" fmla="*/ 195082 h 1702550"/>
              <a:gd name="connsiteX19" fmla="*/ 408516 w 3099181"/>
              <a:gd name="connsiteY19" fmla="*/ 161745 h 1702550"/>
              <a:gd name="connsiteX20" fmla="*/ 439472 w 3099181"/>
              <a:gd name="connsiteY20" fmla="*/ 137932 h 1702550"/>
              <a:gd name="connsiteX21" fmla="*/ 470428 w 3099181"/>
              <a:gd name="connsiteY21" fmla="*/ 111738 h 1702550"/>
              <a:gd name="connsiteX22" fmla="*/ 520434 w 3099181"/>
              <a:gd name="connsiteY22" fmla="*/ 95070 h 1702550"/>
              <a:gd name="connsiteX23" fmla="*/ 560916 w 3099181"/>
              <a:gd name="connsiteY23" fmla="*/ 85545 h 1702550"/>
              <a:gd name="connsiteX24" fmla="*/ 634734 w 3099181"/>
              <a:gd name="connsiteY24" fmla="*/ 68876 h 1702550"/>
              <a:gd name="connsiteX25" fmla="*/ 696647 w 3099181"/>
              <a:gd name="connsiteY25" fmla="*/ 47445 h 1702550"/>
              <a:gd name="connsiteX26" fmla="*/ 749034 w 3099181"/>
              <a:gd name="connsiteY26" fmla="*/ 23632 h 1702550"/>
              <a:gd name="connsiteX27" fmla="*/ 777609 w 3099181"/>
              <a:gd name="connsiteY27" fmla="*/ 9345 h 1702550"/>
              <a:gd name="connsiteX28" fmla="*/ 818091 w 3099181"/>
              <a:gd name="connsiteY28" fmla="*/ 4582 h 1702550"/>
              <a:gd name="connsiteX29" fmla="*/ 849047 w 3099181"/>
              <a:gd name="connsiteY29" fmla="*/ 14107 h 1702550"/>
              <a:gd name="connsiteX30" fmla="*/ 901434 w 3099181"/>
              <a:gd name="connsiteY30" fmla="*/ 30776 h 1702550"/>
              <a:gd name="connsiteX31" fmla="*/ 934772 w 3099181"/>
              <a:gd name="connsiteY31" fmla="*/ 45063 h 1702550"/>
              <a:gd name="connsiteX32" fmla="*/ 1101459 w 3099181"/>
              <a:gd name="connsiteY32" fmla="*/ 42682 h 1702550"/>
              <a:gd name="connsiteX33" fmla="*/ 1118128 w 3099181"/>
              <a:gd name="connsiteY33" fmla="*/ 30776 h 1702550"/>
              <a:gd name="connsiteX34" fmla="*/ 1199091 w 3099181"/>
              <a:gd name="connsiteY34" fmla="*/ 26013 h 1702550"/>
              <a:gd name="connsiteX35" fmla="*/ 1272909 w 3099181"/>
              <a:gd name="connsiteY35" fmla="*/ 35538 h 1702550"/>
              <a:gd name="connsiteX36" fmla="*/ 1306247 w 3099181"/>
              <a:gd name="connsiteY36" fmla="*/ 49826 h 1702550"/>
              <a:gd name="connsiteX37" fmla="*/ 1411022 w 3099181"/>
              <a:gd name="connsiteY37" fmla="*/ 45063 h 1702550"/>
              <a:gd name="connsiteX38" fmla="*/ 1544372 w 3099181"/>
              <a:gd name="connsiteY38" fmla="*/ 102213 h 1702550"/>
              <a:gd name="connsiteX39" fmla="*/ 1596759 w 3099181"/>
              <a:gd name="connsiteY39" fmla="*/ 130788 h 1702550"/>
              <a:gd name="connsiteX40" fmla="*/ 1620572 w 3099181"/>
              <a:gd name="connsiteY40" fmla="*/ 159363 h 1702550"/>
              <a:gd name="connsiteX41" fmla="*/ 1644384 w 3099181"/>
              <a:gd name="connsiteY41" fmla="*/ 199845 h 1702550"/>
              <a:gd name="connsiteX42" fmla="*/ 1668197 w 3099181"/>
              <a:gd name="connsiteY42" fmla="*/ 245088 h 1702550"/>
              <a:gd name="connsiteX43" fmla="*/ 1692009 w 3099181"/>
              <a:gd name="connsiteY43" fmla="*/ 311763 h 1702550"/>
              <a:gd name="connsiteX44" fmla="*/ 1730109 w 3099181"/>
              <a:gd name="connsiteY44" fmla="*/ 302238 h 1702550"/>
              <a:gd name="connsiteX45" fmla="*/ 1777734 w 3099181"/>
              <a:gd name="connsiteY45" fmla="*/ 292713 h 1702550"/>
              <a:gd name="connsiteX46" fmla="*/ 1808691 w 3099181"/>
              <a:gd name="connsiteY46" fmla="*/ 278426 h 1702550"/>
              <a:gd name="connsiteX47" fmla="*/ 1827741 w 3099181"/>
              <a:gd name="connsiteY47" fmla="*/ 276045 h 1702550"/>
              <a:gd name="connsiteX48" fmla="*/ 1872984 w 3099181"/>
              <a:gd name="connsiteY48" fmla="*/ 273663 h 1702550"/>
              <a:gd name="connsiteX49" fmla="*/ 1920609 w 3099181"/>
              <a:gd name="connsiteY49" fmla="*/ 261757 h 1702550"/>
              <a:gd name="connsiteX50" fmla="*/ 1989666 w 3099181"/>
              <a:gd name="connsiteY50" fmla="*/ 259376 h 1702550"/>
              <a:gd name="connsiteX51" fmla="*/ 2046816 w 3099181"/>
              <a:gd name="connsiteY51" fmla="*/ 237945 h 1702550"/>
              <a:gd name="connsiteX52" fmla="*/ 2080153 w 3099181"/>
              <a:gd name="connsiteY52" fmla="*/ 216513 h 1702550"/>
              <a:gd name="connsiteX53" fmla="*/ 2108728 w 3099181"/>
              <a:gd name="connsiteY53" fmla="*/ 183176 h 1702550"/>
              <a:gd name="connsiteX54" fmla="*/ 2123016 w 3099181"/>
              <a:gd name="connsiteY54" fmla="*/ 161745 h 1702550"/>
              <a:gd name="connsiteX55" fmla="*/ 2165878 w 3099181"/>
              <a:gd name="connsiteY55" fmla="*/ 116501 h 1702550"/>
              <a:gd name="connsiteX56" fmla="*/ 2192072 w 3099181"/>
              <a:gd name="connsiteY56" fmla="*/ 102213 h 1702550"/>
              <a:gd name="connsiteX57" fmla="*/ 2220647 w 3099181"/>
              <a:gd name="connsiteY57" fmla="*/ 102213 h 1702550"/>
              <a:gd name="connsiteX58" fmla="*/ 2256366 w 3099181"/>
              <a:gd name="connsiteY58" fmla="*/ 145076 h 1702550"/>
              <a:gd name="connsiteX59" fmla="*/ 2275416 w 3099181"/>
              <a:gd name="connsiteY59" fmla="*/ 140313 h 1702550"/>
              <a:gd name="connsiteX60" fmla="*/ 2294466 w 3099181"/>
              <a:gd name="connsiteY60" fmla="*/ 159363 h 1702550"/>
              <a:gd name="connsiteX61" fmla="*/ 2318278 w 3099181"/>
              <a:gd name="connsiteY61" fmla="*/ 166507 h 1702550"/>
              <a:gd name="connsiteX62" fmla="*/ 2337328 w 3099181"/>
              <a:gd name="connsiteY62" fmla="*/ 154601 h 1702550"/>
              <a:gd name="connsiteX63" fmla="*/ 2370666 w 3099181"/>
              <a:gd name="connsiteY63" fmla="*/ 147457 h 1702550"/>
              <a:gd name="connsiteX64" fmla="*/ 2401622 w 3099181"/>
              <a:gd name="connsiteY64" fmla="*/ 152220 h 1702550"/>
              <a:gd name="connsiteX65" fmla="*/ 2425434 w 3099181"/>
              <a:gd name="connsiteY65" fmla="*/ 159363 h 1702550"/>
              <a:gd name="connsiteX66" fmla="*/ 2444484 w 3099181"/>
              <a:gd name="connsiteY66" fmla="*/ 135551 h 1702550"/>
              <a:gd name="connsiteX67" fmla="*/ 2444484 w 3099181"/>
              <a:gd name="connsiteY67" fmla="*/ 173651 h 1702550"/>
              <a:gd name="connsiteX68" fmla="*/ 2432578 w 3099181"/>
              <a:gd name="connsiteY68" fmla="*/ 190320 h 1702550"/>
              <a:gd name="connsiteX69" fmla="*/ 2432578 w 3099181"/>
              <a:gd name="connsiteY69" fmla="*/ 226038 h 1702550"/>
              <a:gd name="connsiteX70" fmla="*/ 2442103 w 3099181"/>
              <a:gd name="connsiteY70" fmla="*/ 261757 h 1702550"/>
              <a:gd name="connsiteX71" fmla="*/ 2444484 w 3099181"/>
              <a:gd name="connsiteY71" fmla="*/ 285570 h 1702550"/>
              <a:gd name="connsiteX72" fmla="*/ 2427816 w 3099181"/>
              <a:gd name="connsiteY72" fmla="*/ 292713 h 1702550"/>
              <a:gd name="connsiteX73" fmla="*/ 2425434 w 3099181"/>
              <a:gd name="connsiteY73" fmla="*/ 318907 h 1702550"/>
              <a:gd name="connsiteX74" fmla="*/ 2437341 w 3099181"/>
              <a:gd name="connsiteY74" fmla="*/ 354626 h 1702550"/>
              <a:gd name="connsiteX75" fmla="*/ 2456391 w 3099181"/>
              <a:gd name="connsiteY75" fmla="*/ 337957 h 1702550"/>
              <a:gd name="connsiteX76" fmla="*/ 2482584 w 3099181"/>
              <a:gd name="connsiteY76" fmla="*/ 337957 h 1702550"/>
              <a:gd name="connsiteX77" fmla="*/ 2506397 w 3099181"/>
              <a:gd name="connsiteY77" fmla="*/ 330813 h 1702550"/>
              <a:gd name="connsiteX78" fmla="*/ 2515922 w 3099181"/>
              <a:gd name="connsiteY78" fmla="*/ 285570 h 1702550"/>
              <a:gd name="connsiteX79" fmla="*/ 2494491 w 3099181"/>
              <a:gd name="connsiteY79" fmla="*/ 271282 h 1702550"/>
              <a:gd name="connsiteX80" fmla="*/ 2482584 w 3099181"/>
              <a:gd name="connsiteY80" fmla="*/ 249851 h 1702550"/>
              <a:gd name="connsiteX81" fmla="*/ 2530209 w 3099181"/>
              <a:gd name="connsiteY81" fmla="*/ 235563 h 1702550"/>
              <a:gd name="connsiteX82" fmla="*/ 2554022 w 3099181"/>
              <a:gd name="connsiteY82" fmla="*/ 226038 h 1702550"/>
              <a:gd name="connsiteX83" fmla="*/ 2554022 w 3099181"/>
              <a:gd name="connsiteY83" fmla="*/ 187938 h 1702550"/>
              <a:gd name="connsiteX84" fmla="*/ 2554022 w 3099181"/>
              <a:gd name="connsiteY84" fmla="*/ 152220 h 1702550"/>
              <a:gd name="connsiteX85" fmla="*/ 2573072 w 3099181"/>
              <a:gd name="connsiteY85" fmla="*/ 121263 h 1702550"/>
              <a:gd name="connsiteX86" fmla="*/ 2532591 w 3099181"/>
              <a:gd name="connsiteY86" fmla="*/ 85545 h 1702550"/>
              <a:gd name="connsiteX87" fmla="*/ 2513541 w 3099181"/>
              <a:gd name="connsiteY87" fmla="*/ 104595 h 1702550"/>
              <a:gd name="connsiteX88" fmla="*/ 2518303 w 3099181"/>
              <a:gd name="connsiteY88" fmla="*/ 68876 h 1702550"/>
              <a:gd name="connsiteX89" fmla="*/ 2554022 w 3099181"/>
              <a:gd name="connsiteY89" fmla="*/ 2201 h 1702550"/>
              <a:gd name="connsiteX90" fmla="*/ 2575453 w 3099181"/>
              <a:gd name="connsiteY90" fmla="*/ 16488 h 1702550"/>
              <a:gd name="connsiteX91" fmla="*/ 2611172 w 3099181"/>
              <a:gd name="connsiteY91" fmla="*/ 21251 h 1702550"/>
              <a:gd name="connsiteX92" fmla="*/ 2630222 w 3099181"/>
              <a:gd name="connsiteY92" fmla="*/ 35538 h 1702550"/>
              <a:gd name="connsiteX93" fmla="*/ 2623078 w 3099181"/>
              <a:gd name="connsiteY93" fmla="*/ 61732 h 1702550"/>
              <a:gd name="connsiteX94" fmla="*/ 2606409 w 3099181"/>
              <a:gd name="connsiteY94" fmla="*/ 83163 h 1702550"/>
              <a:gd name="connsiteX95" fmla="*/ 2599266 w 3099181"/>
              <a:gd name="connsiteY95" fmla="*/ 106976 h 1702550"/>
              <a:gd name="connsiteX96" fmla="*/ 2580216 w 3099181"/>
              <a:gd name="connsiteY96" fmla="*/ 128407 h 1702550"/>
              <a:gd name="connsiteX97" fmla="*/ 2561166 w 3099181"/>
              <a:gd name="connsiteY97" fmla="*/ 147457 h 1702550"/>
              <a:gd name="connsiteX98" fmla="*/ 2551641 w 3099181"/>
              <a:gd name="connsiteY98" fmla="*/ 173651 h 1702550"/>
              <a:gd name="connsiteX99" fmla="*/ 2556403 w 3099181"/>
              <a:gd name="connsiteY99" fmla="*/ 206988 h 1702550"/>
              <a:gd name="connsiteX100" fmla="*/ 2573072 w 3099181"/>
              <a:gd name="connsiteY100" fmla="*/ 192701 h 1702550"/>
              <a:gd name="connsiteX101" fmla="*/ 2596884 w 3099181"/>
              <a:gd name="connsiteY101" fmla="*/ 173651 h 1702550"/>
              <a:gd name="connsiteX102" fmla="*/ 2587359 w 3099181"/>
              <a:gd name="connsiteY102" fmla="*/ 199845 h 1702550"/>
              <a:gd name="connsiteX103" fmla="*/ 2570691 w 3099181"/>
              <a:gd name="connsiteY103" fmla="*/ 233182 h 1702550"/>
              <a:gd name="connsiteX104" fmla="*/ 2551641 w 3099181"/>
              <a:gd name="connsiteY104" fmla="*/ 256995 h 1702550"/>
              <a:gd name="connsiteX105" fmla="*/ 2513541 w 3099181"/>
              <a:gd name="connsiteY105" fmla="*/ 268901 h 1702550"/>
              <a:gd name="connsiteX106" fmla="*/ 2527828 w 3099181"/>
              <a:gd name="connsiteY106" fmla="*/ 273663 h 1702550"/>
              <a:gd name="connsiteX107" fmla="*/ 2554022 w 3099181"/>
              <a:gd name="connsiteY107" fmla="*/ 297476 h 1702550"/>
              <a:gd name="connsiteX108" fmla="*/ 2580216 w 3099181"/>
              <a:gd name="connsiteY108" fmla="*/ 311763 h 1702550"/>
              <a:gd name="connsiteX109" fmla="*/ 2561166 w 3099181"/>
              <a:gd name="connsiteY109" fmla="*/ 335576 h 1702550"/>
              <a:gd name="connsiteX110" fmla="*/ 2532591 w 3099181"/>
              <a:gd name="connsiteY110" fmla="*/ 371295 h 1702550"/>
              <a:gd name="connsiteX111" fmla="*/ 2513541 w 3099181"/>
              <a:gd name="connsiteY111" fmla="*/ 395107 h 1702550"/>
              <a:gd name="connsiteX112" fmla="*/ 2587359 w 3099181"/>
              <a:gd name="connsiteY112" fmla="*/ 407013 h 1702550"/>
              <a:gd name="connsiteX113" fmla="*/ 2611172 w 3099181"/>
              <a:gd name="connsiteY113" fmla="*/ 390345 h 1702550"/>
              <a:gd name="connsiteX114" fmla="*/ 2632603 w 3099181"/>
              <a:gd name="connsiteY114" fmla="*/ 378438 h 1702550"/>
              <a:gd name="connsiteX115" fmla="*/ 2656416 w 3099181"/>
              <a:gd name="connsiteY115" fmla="*/ 335576 h 1702550"/>
              <a:gd name="connsiteX116" fmla="*/ 2673084 w 3099181"/>
              <a:gd name="connsiteY116" fmla="*/ 318907 h 1702550"/>
              <a:gd name="connsiteX117" fmla="*/ 2677847 w 3099181"/>
              <a:gd name="connsiteY117" fmla="*/ 295095 h 1702550"/>
              <a:gd name="connsiteX118" fmla="*/ 2699278 w 3099181"/>
              <a:gd name="connsiteY118" fmla="*/ 326051 h 1702550"/>
              <a:gd name="connsiteX119" fmla="*/ 2687372 w 3099181"/>
              <a:gd name="connsiteY119" fmla="*/ 347482 h 1702550"/>
              <a:gd name="connsiteX120" fmla="*/ 2675466 w 3099181"/>
              <a:gd name="connsiteY120" fmla="*/ 357007 h 1702550"/>
              <a:gd name="connsiteX121" fmla="*/ 2658797 w 3099181"/>
              <a:gd name="connsiteY121" fmla="*/ 387963 h 1702550"/>
              <a:gd name="connsiteX122" fmla="*/ 2668322 w 3099181"/>
              <a:gd name="connsiteY122" fmla="*/ 409395 h 1702550"/>
              <a:gd name="connsiteX123" fmla="*/ 2694516 w 3099181"/>
              <a:gd name="connsiteY123" fmla="*/ 390345 h 1702550"/>
              <a:gd name="connsiteX124" fmla="*/ 2711184 w 3099181"/>
              <a:gd name="connsiteY124" fmla="*/ 342720 h 1702550"/>
              <a:gd name="connsiteX125" fmla="*/ 2711184 w 3099181"/>
              <a:gd name="connsiteY125" fmla="*/ 309382 h 1702550"/>
              <a:gd name="connsiteX126" fmla="*/ 2732616 w 3099181"/>
              <a:gd name="connsiteY126" fmla="*/ 311763 h 1702550"/>
              <a:gd name="connsiteX127" fmla="*/ 2718328 w 3099181"/>
              <a:gd name="connsiteY127" fmla="*/ 247470 h 1702550"/>
              <a:gd name="connsiteX128" fmla="*/ 2718328 w 3099181"/>
              <a:gd name="connsiteY128" fmla="*/ 223657 h 1702550"/>
              <a:gd name="connsiteX129" fmla="*/ 2763572 w 3099181"/>
              <a:gd name="connsiteY129" fmla="*/ 247470 h 1702550"/>
              <a:gd name="connsiteX130" fmla="*/ 2815959 w 3099181"/>
              <a:gd name="connsiteY130" fmla="*/ 249851 h 1702550"/>
              <a:gd name="connsiteX131" fmla="*/ 2844534 w 3099181"/>
              <a:gd name="connsiteY131" fmla="*/ 230801 h 1702550"/>
              <a:gd name="connsiteX132" fmla="*/ 2873109 w 3099181"/>
              <a:gd name="connsiteY132" fmla="*/ 218895 h 1702550"/>
              <a:gd name="connsiteX133" fmla="*/ 2877872 w 3099181"/>
              <a:gd name="connsiteY133" fmla="*/ 245088 h 1702550"/>
              <a:gd name="connsiteX134" fmla="*/ 2908828 w 3099181"/>
              <a:gd name="connsiteY134" fmla="*/ 268901 h 1702550"/>
              <a:gd name="connsiteX135" fmla="*/ 2942166 w 3099181"/>
              <a:gd name="connsiteY135" fmla="*/ 292713 h 1702550"/>
              <a:gd name="connsiteX136" fmla="*/ 2937403 w 3099181"/>
              <a:gd name="connsiteY136" fmla="*/ 326051 h 1702550"/>
              <a:gd name="connsiteX137" fmla="*/ 2956453 w 3099181"/>
              <a:gd name="connsiteY137" fmla="*/ 352245 h 1702550"/>
              <a:gd name="connsiteX138" fmla="*/ 2987409 w 3099181"/>
              <a:gd name="connsiteY138" fmla="*/ 383201 h 1702550"/>
              <a:gd name="connsiteX139" fmla="*/ 3020747 w 3099181"/>
              <a:gd name="connsiteY139" fmla="*/ 411776 h 1702550"/>
              <a:gd name="connsiteX140" fmla="*/ 3042178 w 3099181"/>
              <a:gd name="connsiteY140" fmla="*/ 423682 h 1702550"/>
              <a:gd name="connsiteX141" fmla="*/ 3054084 w 3099181"/>
              <a:gd name="connsiteY141" fmla="*/ 437970 h 1702550"/>
              <a:gd name="connsiteX142" fmla="*/ 3094566 w 3099181"/>
              <a:gd name="connsiteY142" fmla="*/ 457020 h 1702550"/>
              <a:gd name="connsiteX143" fmla="*/ 3096947 w 3099181"/>
              <a:gd name="connsiteY143" fmla="*/ 478451 h 1702550"/>
              <a:gd name="connsiteX144" fmla="*/ 3082659 w 3099181"/>
              <a:gd name="connsiteY144" fmla="*/ 502263 h 1702550"/>
              <a:gd name="connsiteX145" fmla="*/ 3068372 w 3099181"/>
              <a:gd name="connsiteY145" fmla="*/ 526076 h 1702550"/>
              <a:gd name="connsiteX146" fmla="*/ 3044559 w 3099181"/>
              <a:gd name="connsiteY146" fmla="*/ 528457 h 1702550"/>
              <a:gd name="connsiteX147" fmla="*/ 3025509 w 3099181"/>
              <a:gd name="connsiteY147" fmla="*/ 514170 h 1702550"/>
              <a:gd name="connsiteX148" fmla="*/ 2906447 w 3099181"/>
              <a:gd name="connsiteY148" fmla="*/ 490357 h 1702550"/>
              <a:gd name="connsiteX149" fmla="*/ 2915972 w 3099181"/>
              <a:gd name="connsiteY149" fmla="*/ 566557 h 1702550"/>
              <a:gd name="connsiteX150" fmla="*/ 2987409 w 3099181"/>
              <a:gd name="connsiteY150" fmla="*/ 661807 h 1702550"/>
              <a:gd name="connsiteX151" fmla="*/ 2954072 w 3099181"/>
              <a:gd name="connsiteY151" fmla="*/ 790395 h 1702550"/>
              <a:gd name="connsiteX152" fmla="*/ 2858822 w 3099181"/>
              <a:gd name="connsiteY152" fmla="*/ 868976 h 1702550"/>
              <a:gd name="connsiteX153" fmla="*/ 2780241 w 3099181"/>
              <a:gd name="connsiteY153" fmla="*/ 876120 h 1702550"/>
              <a:gd name="connsiteX154" fmla="*/ 2668322 w 3099181"/>
              <a:gd name="connsiteY154" fmla="*/ 995182 h 1702550"/>
              <a:gd name="connsiteX155" fmla="*/ 2544497 w 3099181"/>
              <a:gd name="connsiteY155" fmla="*/ 1054712 h 1702550"/>
              <a:gd name="connsiteX156" fmla="*/ 2465916 w 3099181"/>
              <a:gd name="connsiteY156" fmla="*/ 1190445 h 1702550"/>
              <a:gd name="connsiteX157" fmla="*/ 2253984 w 3099181"/>
              <a:gd name="connsiteY157" fmla="*/ 1461907 h 1702550"/>
              <a:gd name="connsiteX158" fmla="*/ 1639621 w 3099181"/>
              <a:gd name="connsiteY158" fmla="*/ 1702413 h 1702550"/>
              <a:gd name="connsiteX159" fmla="*/ 1160991 w 3099181"/>
              <a:gd name="connsiteY159" fmla="*/ 1276170 h 1702550"/>
              <a:gd name="connsiteX160" fmla="*/ 894291 w 3099181"/>
              <a:gd name="connsiteY160" fmla="*/ 521313 h 1702550"/>
              <a:gd name="connsiteX161" fmla="*/ 734747 w 3099181"/>
              <a:gd name="connsiteY161" fmla="*/ 509407 h 1702550"/>
              <a:gd name="connsiteX162" fmla="*/ 401372 w 3099181"/>
              <a:gd name="connsiteY162" fmla="*/ 447495 h 1702550"/>
              <a:gd name="connsiteX163" fmla="*/ 218016 w 3099181"/>
              <a:gd name="connsiteY163" fmla="*/ 466545 h 1702550"/>
              <a:gd name="connsiteX164" fmla="*/ 84666 w 3099181"/>
              <a:gd name="connsiteY164" fmla="*/ 604657 h 1702550"/>
              <a:gd name="connsiteX0" fmla="*/ 82284 w 3099181"/>
              <a:gd name="connsiteY0" fmla="*/ 602276 h 1702541"/>
              <a:gd name="connsiteX1" fmla="*/ 39422 w 3099181"/>
              <a:gd name="connsiteY1" fmla="*/ 549888 h 1702541"/>
              <a:gd name="connsiteX2" fmla="*/ 25134 w 3099181"/>
              <a:gd name="connsiteY2" fmla="*/ 535601 h 1702541"/>
              <a:gd name="connsiteX3" fmla="*/ 20372 w 3099181"/>
              <a:gd name="connsiteY3" fmla="*/ 499882 h 1702541"/>
              <a:gd name="connsiteX4" fmla="*/ 20372 w 3099181"/>
              <a:gd name="connsiteY4" fmla="*/ 483213 h 1702541"/>
              <a:gd name="connsiteX5" fmla="*/ 1322 w 3099181"/>
              <a:gd name="connsiteY5" fmla="*/ 464163 h 1702541"/>
              <a:gd name="connsiteX6" fmla="*/ 3703 w 3099181"/>
              <a:gd name="connsiteY6" fmla="*/ 414157 h 1702541"/>
              <a:gd name="connsiteX7" fmla="*/ 20372 w 3099181"/>
              <a:gd name="connsiteY7" fmla="*/ 390345 h 1702541"/>
              <a:gd name="connsiteX8" fmla="*/ 22753 w 3099181"/>
              <a:gd name="connsiteY8" fmla="*/ 364151 h 1702541"/>
              <a:gd name="connsiteX9" fmla="*/ 51328 w 3099181"/>
              <a:gd name="connsiteY9" fmla="*/ 349863 h 1702541"/>
              <a:gd name="connsiteX10" fmla="*/ 91809 w 3099181"/>
              <a:gd name="connsiteY10" fmla="*/ 323670 h 1702541"/>
              <a:gd name="connsiteX11" fmla="*/ 134672 w 3099181"/>
              <a:gd name="connsiteY11" fmla="*/ 304620 h 1702541"/>
              <a:gd name="connsiteX12" fmla="*/ 163247 w 3099181"/>
              <a:gd name="connsiteY12" fmla="*/ 295095 h 1702541"/>
              <a:gd name="connsiteX13" fmla="*/ 213253 w 3099181"/>
              <a:gd name="connsiteY13" fmla="*/ 283188 h 1702541"/>
              <a:gd name="connsiteX14" fmla="*/ 237066 w 3099181"/>
              <a:gd name="connsiteY14" fmla="*/ 276045 h 1702541"/>
              <a:gd name="connsiteX15" fmla="*/ 275166 w 3099181"/>
              <a:gd name="connsiteY15" fmla="*/ 261757 h 1702541"/>
              <a:gd name="connsiteX16" fmla="*/ 306122 w 3099181"/>
              <a:gd name="connsiteY16" fmla="*/ 235563 h 1702541"/>
              <a:gd name="connsiteX17" fmla="*/ 332316 w 3099181"/>
              <a:gd name="connsiteY17" fmla="*/ 221276 h 1702541"/>
              <a:gd name="connsiteX18" fmla="*/ 368034 w 3099181"/>
              <a:gd name="connsiteY18" fmla="*/ 195082 h 1702541"/>
              <a:gd name="connsiteX19" fmla="*/ 408516 w 3099181"/>
              <a:gd name="connsiteY19" fmla="*/ 161745 h 1702541"/>
              <a:gd name="connsiteX20" fmla="*/ 439472 w 3099181"/>
              <a:gd name="connsiteY20" fmla="*/ 137932 h 1702541"/>
              <a:gd name="connsiteX21" fmla="*/ 470428 w 3099181"/>
              <a:gd name="connsiteY21" fmla="*/ 111738 h 1702541"/>
              <a:gd name="connsiteX22" fmla="*/ 520434 w 3099181"/>
              <a:gd name="connsiteY22" fmla="*/ 95070 h 1702541"/>
              <a:gd name="connsiteX23" fmla="*/ 560916 w 3099181"/>
              <a:gd name="connsiteY23" fmla="*/ 85545 h 1702541"/>
              <a:gd name="connsiteX24" fmla="*/ 634734 w 3099181"/>
              <a:gd name="connsiteY24" fmla="*/ 68876 h 1702541"/>
              <a:gd name="connsiteX25" fmla="*/ 696647 w 3099181"/>
              <a:gd name="connsiteY25" fmla="*/ 47445 h 1702541"/>
              <a:gd name="connsiteX26" fmla="*/ 749034 w 3099181"/>
              <a:gd name="connsiteY26" fmla="*/ 23632 h 1702541"/>
              <a:gd name="connsiteX27" fmla="*/ 777609 w 3099181"/>
              <a:gd name="connsiteY27" fmla="*/ 9345 h 1702541"/>
              <a:gd name="connsiteX28" fmla="*/ 818091 w 3099181"/>
              <a:gd name="connsiteY28" fmla="*/ 4582 h 1702541"/>
              <a:gd name="connsiteX29" fmla="*/ 849047 w 3099181"/>
              <a:gd name="connsiteY29" fmla="*/ 14107 h 1702541"/>
              <a:gd name="connsiteX30" fmla="*/ 901434 w 3099181"/>
              <a:gd name="connsiteY30" fmla="*/ 30776 h 1702541"/>
              <a:gd name="connsiteX31" fmla="*/ 934772 w 3099181"/>
              <a:gd name="connsiteY31" fmla="*/ 45063 h 1702541"/>
              <a:gd name="connsiteX32" fmla="*/ 1101459 w 3099181"/>
              <a:gd name="connsiteY32" fmla="*/ 42682 h 1702541"/>
              <a:gd name="connsiteX33" fmla="*/ 1118128 w 3099181"/>
              <a:gd name="connsiteY33" fmla="*/ 30776 h 1702541"/>
              <a:gd name="connsiteX34" fmla="*/ 1199091 w 3099181"/>
              <a:gd name="connsiteY34" fmla="*/ 26013 h 1702541"/>
              <a:gd name="connsiteX35" fmla="*/ 1272909 w 3099181"/>
              <a:gd name="connsiteY35" fmla="*/ 35538 h 1702541"/>
              <a:gd name="connsiteX36" fmla="*/ 1306247 w 3099181"/>
              <a:gd name="connsiteY36" fmla="*/ 49826 h 1702541"/>
              <a:gd name="connsiteX37" fmla="*/ 1411022 w 3099181"/>
              <a:gd name="connsiteY37" fmla="*/ 45063 h 1702541"/>
              <a:gd name="connsiteX38" fmla="*/ 1544372 w 3099181"/>
              <a:gd name="connsiteY38" fmla="*/ 102213 h 1702541"/>
              <a:gd name="connsiteX39" fmla="*/ 1596759 w 3099181"/>
              <a:gd name="connsiteY39" fmla="*/ 130788 h 1702541"/>
              <a:gd name="connsiteX40" fmla="*/ 1620572 w 3099181"/>
              <a:gd name="connsiteY40" fmla="*/ 159363 h 1702541"/>
              <a:gd name="connsiteX41" fmla="*/ 1644384 w 3099181"/>
              <a:gd name="connsiteY41" fmla="*/ 199845 h 1702541"/>
              <a:gd name="connsiteX42" fmla="*/ 1668197 w 3099181"/>
              <a:gd name="connsiteY42" fmla="*/ 245088 h 1702541"/>
              <a:gd name="connsiteX43" fmla="*/ 1692009 w 3099181"/>
              <a:gd name="connsiteY43" fmla="*/ 311763 h 1702541"/>
              <a:gd name="connsiteX44" fmla="*/ 1730109 w 3099181"/>
              <a:gd name="connsiteY44" fmla="*/ 302238 h 1702541"/>
              <a:gd name="connsiteX45" fmla="*/ 1777734 w 3099181"/>
              <a:gd name="connsiteY45" fmla="*/ 292713 h 1702541"/>
              <a:gd name="connsiteX46" fmla="*/ 1808691 w 3099181"/>
              <a:gd name="connsiteY46" fmla="*/ 278426 h 1702541"/>
              <a:gd name="connsiteX47" fmla="*/ 1827741 w 3099181"/>
              <a:gd name="connsiteY47" fmla="*/ 276045 h 1702541"/>
              <a:gd name="connsiteX48" fmla="*/ 1872984 w 3099181"/>
              <a:gd name="connsiteY48" fmla="*/ 273663 h 1702541"/>
              <a:gd name="connsiteX49" fmla="*/ 1920609 w 3099181"/>
              <a:gd name="connsiteY49" fmla="*/ 261757 h 1702541"/>
              <a:gd name="connsiteX50" fmla="*/ 1989666 w 3099181"/>
              <a:gd name="connsiteY50" fmla="*/ 259376 h 1702541"/>
              <a:gd name="connsiteX51" fmla="*/ 2046816 w 3099181"/>
              <a:gd name="connsiteY51" fmla="*/ 237945 h 1702541"/>
              <a:gd name="connsiteX52" fmla="*/ 2080153 w 3099181"/>
              <a:gd name="connsiteY52" fmla="*/ 216513 h 1702541"/>
              <a:gd name="connsiteX53" fmla="*/ 2108728 w 3099181"/>
              <a:gd name="connsiteY53" fmla="*/ 183176 h 1702541"/>
              <a:gd name="connsiteX54" fmla="*/ 2123016 w 3099181"/>
              <a:gd name="connsiteY54" fmla="*/ 161745 h 1702541"/>
              <a:gd name="connsiteX55" fmla="*/ 2165878 w 3099181"/>
              <a:gd name="connsiteY55" fmla="*/ 116501 h 1702541"/>
              <a:gd name="connsiteX56" fmla="*/ 2192072 w 3099181"/>
              <a:gd name="connsiteY56" fmla="*/ 102213 h 1702541"/>
              <a:gd name="connsiteX57" fmla="*/ 2220647 w 3099181"/>
              <a:gd name="connsiteY57" fmla="*/ 102213 h 1702541"/>
              <a:gd name="connsiteX58" fmla="*/ 2256366 w 3099181"/>
              <a:gd name="connsiteY58" fmla="*/ 145076 h 1702541"/>
              <a:gd name="connsiteX59" fmla="*/ 2275416 w 3099181"/>
              <a:gd name="connsiteY59" fmla="*/ 140313 h 1702541"/>
              <a:gd name="connsiteX60" fmla="*/ 2294466 w 3099181"/>
              <a:gd name="connsiteY60" fmla="*/ 159363 h 1702541"/>
              <a:gd name="connsiteX61" fmla="*/ 2318278 w 3099181"/>
              <a:gd name="connsiteY61" fmla="*/ 166507 h 1702541"/>
              <a:gd name="connsiteX62" fmla="*/ 2337328 w 3099181"/>
              <a:gd name="connsiteY62" fmla="*/ 154601 h 1702541"/>
              <a:gd name="connsiteX63" fmla="*/ 2370666 w 3099181"/>
              <a:gd name="connsiteY63" fmla="*/ 147457 h 1702541"/>
              <a:gd name="connsiteX64" fmla="*/ 2401622 w 3099181"/>
              <a:gd name="connsiteY64" fmla="*/ 152220 h 1702541"/>
              <a:gd name="connsiteX65" fmla="*/ 2425434 w 3099181"/>
              <a:gd name="connsiteY65" fmla="*/ 159363 h 1702541"/>
              <a:gd name="connsiteX66" fmla="*/ 2444484 w 3099181"/>
              <a:gd name="connsiteY66" fmla="*/ 135551 h 1702541"/>
              <a:gd name="connsiteX67" fmla="*/ 2444484 w 3099181"/>
              <a:gd name="connsiteY67" fmla="*/ 173651 h 1702541"/>
              <a:gd name="connsiteX68" fmla="*/ 2432578 w 3099181"/>
              <a:gd name="connsiteY68" fmla="*/ 190320 h 1702541"/>
              <a:gd name="connsiteX69" fmla="*/ 2432578 w 3099181"/>
              <a:gd name="connsiteY69" fmla="*/ 226038 h 1702541"/>
              <a:gd name="connsiteX70" fmla="*/ 2442103 w 3099181"/>
              <a:gd name="connsiteY70" fmla="*/ 261757 h 1702541"/>
              <a:gd name="connsiteX71" fmla="*/ 2444484 w 3099181"/>
              <a:gd name="connsiteY71" fmla="*/ 285570 h 1702541"/>
              <a:gd name="connsiteX72" fmla="*/ 2427816 w 3099181"/>
              <a:gd name="connsiteY72" fmla="*/ 292713 h 1702541"/>
              <a:gd name="connsiteX73" fmla="*/ 2425434 w 3099181"/>
              <a:gd name="connsiteY73" fmla="*/ 318907 h 1702541"/>
              <a:gd name="connsiteX74" fmla="*/ 2437341 w 3099181"/>
              <a:gd name="connsiteY74" fmla="*/ 354626 h 1702541"/>
              <a:gd name="connsiteX75" fmla="*/ 2456391 w 3099181"/>
              <a:gd name="connsiteY75" fmla="*/ 337957 h 1702541"/>
              <a:gd name="connsiteX76" fmla="*/ 2482584 w 3099181"/>
              <a:gd name="connsiteY76" fmla="*/ 337957 h 1702541"/>
              <a:gd name="connsiteX77" fmla="*/ 2506397 w 3099181"/>
              <a:gd name="connsiteY77" fmla="*/ 330813 h 1702541"/>
              <a:gd name="connsiteX78" fmla="*/ 2515922 w 3099181"/>
              <a:gd name="connsiteY78" fmla="*/ 285570 h 1702541"/>
              <a:gd name="connsiteX79" fmla="*/ 2494491 w 3099181"/>
              <a:gd name="connsiteY79" fmla="*/ 271282 h 1702541"/>
              <a:gd name="connsiteX80" fmla="*/ 2482584 w 3099181"/>
              <a:gd name="connsiteY80" fmla="*/ 249851 h 1702541"/>
              <a:gd name="connsiteX81" fmla="*/ 2530209 w 3099181"/>
              <a:gd name="connsiteY81" fmla="*/ 235563 h 1702541"/>
              <a:gd name="connsiteX82" fmla="*/ 2554022 w 3099181"/>
              <a:gd name="connsiteY82" fmla="*/ 226038 h 1702541"/>
              <a:gd name="connsiteX83" fmla="*/ 2554022 w 3099181"/>
              <a:gd name="connsiteY83" fmla="*/ 187938 h 1702541"/>
              <a:gd name="connsiteX84" fmla="*/ 2554022 w 3099181"/>
              <a:gd name="connsiteY84" fmla="*/ 152220 h 1702541"/>
              <a:gd name="connsiteX85" fmla="*/ 2573072 w 3099181"/>
              <a:gd name="connsiteY85" fmla="*/ 121263 h 1702541"/>
              <a:gd name="connsiteX86" fmla="*/ 2532591 w 3099181"/>
              <a:gd name="connsiteY86" fmla="*/ 85545 h 1702541"/>
              <a:gd name="connsiteX87" fmla="*/ 2513541 w 3099181"/>
              <a:gd name="connsiteY87" fmla="*/ 104595 h 1702541"/>
              <a:gd name="connsiteX88" fmla="*/ 2518303 w 3099181"/>
              <a:gd name="connsiteY88" fmla="*/ 68876 h 1702541"/>
              <a:gd name="connsiteX89" fmla="*/ 2554022 w 3099181"/>
              <a:gd name="connsiteY89" fmla="*/ 2201 h 1702541"/>
              <a:gd name="connsiteX90" fmla="*/ 2575453 w 3099181"/>
              <a:gd name="connsiteY90" fmla="*/ 16488 h 1702541"/>
              <a:gd name="connsiteX91" fmla="*/ 2611172 w 3099181"/>
              <a:gd name="connsiteY91" fmla="*/ 21251 h 1702541"/>
              <a:gd name="connsiteX92" fmla="*/ 2630222 w 3099181"/>
              <a:gd name="connsiteY92" fmla="*/ 35538 h 1702541"/>
              <a:gd name="connsiteX93" fmla="*/ 2623078 w 3099181"/>
              <a:gd name="connsiteY93" fmla="*/ 61732 h 1702541"/>
              <a:gd name="connsiteX94" fmla="*/ 2606409 w 3099181"/>
              <a:gd name="connsiteY94" fmla="*/ 83163 h 1702541"/>
              <a:gd name="connsiteX95" fmla="*/ 2599266 w 3099181"/>
              <a:gd name="connsiteY95" fmla="*/ 106976 h 1702541"/>
              <a:gd name="connsiteX96" fmla="*/ 2580216 w 3099181"/>
              <a:gd name="connsiteY96" fmla="*/ 128407 h 1702541"/>
              <a:gd name="connsiteX97" fmla="*/ 2561166 w 3099181"/>
              <a:gd name="connsiteY97" fmla="*/ 147457 h 1702541"/>
              <a:gd name="connsiteX98" fmla="*/ 2551641 w 3099181"/>
              <a:gd name="connsiteY98" fmla="*/ 173651 h 1702541"/>
              <a:gd name="connsiteX99" fmla="*/ 2556403 w 3099181"/>
              <a:gd name="connsiteY99" fmla="*/ 206988 h 1702541"/>
              <a:gd name="connsiteX100" fmla="*/ 2573072 w 3099181"/>
              <a:gd name="connsiteY100" fmla="*/ 192701 h 1702541"/>
              <a:gd name="connsiteX101" fmla="*/ 2596884 w 3099181"/>
              <a:gd name="connsiteY101" fmla="*/ 173651 h 1702541"/>
              <a:gd name="connsiteX102" fmla="*/ 2587359 w 3099181"/>
              <a:gd name="connsiteY102" fmla="*/ 199845 h 1702541"/>
              <a:gd name="connsiteX103" fmla="*/ 2570691 w 3099181"/>
              <a:gd name="connsiteY103" fmla="*/ 233182 h 1702541"/>
              <a:gd name="connsiteX104" fmla="*/ 2551641 w 3099181"/>
              <a:gd name="connsiteY104" fmla="*/ 256995 h 1702541"/>
              <a:gd name="connsiteX105" fmla="*/ 2513541 w 3099181"/>
              <a:gd name="connsiteY105" fmla="*/ 268901 h 1702541"/>
              <a:gd name="connsiteX106" fmla="*/ 2527828 w 3099181"/>
              <a:gd name="connsiteY106" fmla="*/ 273663 h 1702541"/>
              <a:gd name="connsiteX107" fmla="*/ 2554022 w 3099181"/>
              <a:gd name="connsiteY107" fmla="*/ 297476 h 1702541"/>
              <a:gd name="connsiteX108" fmla="*/ 2580216 w 3099181"/>
              <a:gd name="connsiteY108" fmla="*/ 311763 h 1702541"/>
              <a:gd name="connsiteX109" fmla="*/ 2561166 w 3099181"/>
              <a:gd name="connsiteY109" fmla="*/ 335576 h 1702541"/>
              <a:gd name="connsiteX110" fmla="*/ 2532591 w 3099181"/>
              <a:gd name="connsiteY110" fmla="*/ 371295 h 1702541"/>
              <a:gd name="connsiteX111" fmla="*/ 2513541 w 3099181"/>
              <a:gd name="connsiteY111" fmla="*/ 395107 h 1702541"/>
              <a:gd name="connsiteX112" fmla="*/ 2587359 w 3099181"/>
              <a:gd name="connsiteY112" fmla="*/ 407013 h 1702541"/>
              <a:gd name="connsiteX113" fmla="*/ 2611172 w 3099181"/>
              <a:gd name="connsiteY113" fmla="*/ 390345 h 1702541"/>
              <a:gd name="connsiteX114" fmla="*/ 2632603 w 3099181"/>
              <a:gd name="connsiteY114" fmla="*/ 378438 h 1702541"/>
              <a:gd name="connsiteX115" fmla="*/ 2656416 w 3099181"/>
              <a:gd name="connsiteY115" fmla="*/ 335576 h 1702541"/>
              <a:gd name="connsiteX116" fmla="*/ 2673084 w 3099181"/>
              <a:gd name="connsiteY116" fmla="*/ 318907 h 1702541"/>
              <a:gd name="connsiteX117" fmla="*/ 2677847 w 3099181"/>
              <a:gd name="connsiteY117" fmla="*/ 295095 h 1702541"/>
              <a:gd name="connsiteX118" fmla="*/ 2699278 w 3099181"/>
              <a:gd name="connsiteY118" fmla="*/ 326051 h 1702541"/>
              <a:gd name="connsiteX119" fmla="*/ 2687372 w 3099181"/>
              <a:gd name="connsiteY119" fmla="*/ 347482 h 1702541"/>
              <a:gd name="connsiteX120" fmla="*/ 2675466 w 3099181"/>
              <a:gd name="connsiteY120" fmla="*/ 357007 h 1702541"/>
              <a:gd name="connsiteX121" fmla="*/ 2658797 w 3099181"/>
              <a:gd name="connsiteY121" fmla="*/ 387963 h 1702541"/>
              <a:gd name="connsiteX122" fmla="*/ 2668322 w 3099181"/>
              <a:gd name="connsiteY122" fmla="*/ 409395 h 1702541"/>
              <a:gd name="connsiteX123" fmla="*/ 2694516 w 3099181"/>
              <a:gd name="connsiteY123" fmla="*/ 390345 h 1702541"/>
              <a:gd name="connsiteX124" fmla="*/ 2711184 w 3099181"/>
              <a:gd name="connsiteY124" fmla="*/ 342720 h 1702541"/>
              <a:gd name="connsiteX125" fmla="*/ 2711184 w 3099181"/>
              <a:gd name="connsiteY125" fmla="*/ 309382 h 1702541"/>
              <a:gd name="connsiteX126" fmla="*/ 2732616 w 3099181"/>
              <a:gd name="connsiteY126" fmla="*/ 311763 h 1702541"/>
              <a:gd name="connsiteX127" fmla="*/ 2718328 w 3099181"/>
              <a:gd name="connsiteY127" fmla="*/ 247470 h 1702541"/>
              <a:gd name="connsiteX128" fmla="*/ 2718328 w 3099181"/>
              <a:gd name="connsiteY128" fmla="*/ 223657 h 1702541"/>
              <a:gd name="connsiteX129" fmla="*/ 2763572 w 3099181"/>
              <a:gd name="connsiteY129" fmla="*/ 247470 h 1702541"/>
              <a:gd name="connsiteX130" fmla="*/ 2815959 w 3099181"/>
              <a:gd name="connsiteY130" fmla="*/ 249851 h 1702541"/>
              <a:gd name="connsiteX131" fmla="*/ 2844534 w 3099181"/>
              <a:gd name="connsiteY131" fmla="*/ 230801 h 1702541"/>
              <a:gd name="connsiteX132" fmla="*/ 2873109 w 3099181"/>
              <a:gd name="connsiteY132" fmla="*/ 218895 h 1702541"/>
              <a:gd name="connsiteX133" fmla="*/ 2877872 w 3099181"/>
              <a:gd name="connsiteY133" fmla="*/ 245088 h 1702541"/>
              <a:gd name="connsiteX134" fmla="*/ 2908828 w 3099181"/>
              <a:gd name="connsiteY134" fmla="*/ 268901 h 1702541"/>
              <a:gd name="connsiteX135" fmla="*/ 2942166 w 3099181"/>
              <a:gd name="connsiteY135" fmla="*/ 292713 h 1702541"/>
              <a:gd name="connsiteX136" fmla="*/ 2937403 w 3099181"/>
              <a:gd name="connsiteY136" fmla="*/ 326051 h 1702541"/>
              <a:gd name="connsiteX137" fmla="*/ 2956453 w 3099181"/>
              <a:gd name="connsiteY137" fmla="*/ 352245 h 1702541"/>
              <a:gd name="connsiteX138" fmla="*/ 2987409 w 3099181"/>
              <a:gd name="connsiteY138" fmla="*/ 383201 h 1702541"/>
              <a:gd name="connsiteX139" fmla="*/ 3020747 w 3099181"/>
              <a:gd name="connsiteY139" fmla="*/ 411776 h 1702541"/>
              <a:gd name="connsiteX140" fmla="*/ 3042178 w 3099181"/>
              <a:gd name="connsiteY140" fmla="*/ 423682 h 1702541"/>
              <a:gd name="connsiteX141" fmla="*/ 3054084 w 3099181"/>
              <a:gd name="connsiteY141" fmla="*/ 437970 h 1702541"/>
              <a:gd name="connsiteX142" fmla="*/ 3094566 w 3099181"/>
              <a:gd name="connsiteY142" fmla="*/ 457020 h 1702541"/>
              <a:gd name="connsiteX143" fmla="*/ 3096947 w 3099181"/>
              <a:gd name="connsiteY143" fmla="*/ 478451 h 1702541"/>
              <a:gd name="connsiteX144" fmla="*/ 3082659 w 3099181"/>
              <a:gd name="connsiteY144" fmla="*/ 502263 h 1702541"/>
              <a:gd name="connsiteX145" fmla="*/ 3068372 w 3099181"/>
              <a:gd name="connsiteY145" fmla="*/ 526076 h 1702541"/>
              <a:gd name="connsiteX146" fmla="*/ 3044559 w 3099181"/>
              <a:gd name="connsiteY146" fmla="*/ 528457 h 1702541"/>
              <a:gd name="connsiteX147" fmla="*/ 3025509 w 3099181"/>
              <a:gd name="connsiteY147" fmla="*/ 514170 h 1702541"/>
              <a:gd name="connsiteX148" fmla="*/ 2906447 w 3099181"/>
              <a:gd name="connsiteY148" fmla="*/ 490357 h 1702541"/>
              <a:gd name="connsiteX149" fmla="*/ 2915972 w 3099181"/>
              <a:gd name="connsiteY149" fmla="*/ 566557 h 1702541"/>
              <a:gd name="connsiteX150" fmla="*/ 2987409 w 3099181"/>
              <a:gd name="connsiteY150" fmla="*/ 661807 h 1702541"/>
              <a:gd name="connsiteX151" fmla="*/ 2954072 w 3099181"/>
              <a:gd name="connsiteY151" fmla="*/ 790395 h 1702541"/>
              <a:gd name="connsiteX152" fmla="*/ 2858822 w 3099181"/>
              <a:gd name="connsiteY152" fmla="*/ 868976 h 1702541"/>
              <a:gd name="connsiteX153" fmla="*/ 2780241 w 3099181"/>
              <a:gd name="connsiteY153" fmla="*/ 876120 h 1702541"/>
              <a:gd name="connsiteX154" fmla="*/ 2668322 w 3099181"/>
              <a:gd name="connsiteY154" fmla="*/ 995182 h 1702541"/>
              <a:gd name="connsiteX155" fmla="*/ 2544497 w 3099181"/>
              <a:gd name="connsiteY155" fmla="*/ 1054712 h 1702541"/>
              <a:gd name="connsiteX156" fmla="*/ 2465916 w 3099181"/>
              <a:gd name="connsiteY156" fmla="*/ 1190445 h 1702541"/>
              <a:gd name="connsiteX157" fmla="*/ 2468297 w 3099181"/>
              <a:gd name="connsiteY157" fmla="*/ 1283313 h 1702541"/>
              <a:gd name="connsiteX158" fmla="*/ 2253984 w 3099181"/>
              <a:gd name="connsiteY158" fmla="*/ 1461907 h 1702541"/>
              <a:gd name="connsiteX159" fmla="*/ 1639621 w 3099181"/>
              <a:gd name="connsiteY159" fmla="*/ 1702413 h 1702541"/>
              <a:gd name="connsiteX160" fmla="*/ 1160991 w 3099181"/>
              <a:gd name="connsiteY160" fmla="*/ 1276170 h 1702541"/>
              <a:gd name="connsiteX161" fmla="*/ 894291 w 3099181"/>
              <a:gd name="connsiteY161" fmla="*/ 521313 h 1702541"/>
              <a:gd name="connsiteX162" fmla="*/ 734747 w 3099181"/>
              <a:gd name="connsiteY162" fmla="*/ 509407 h 1702541"/>
              <a:gd name="connsiteX163" fmla="*/ 401372 w 3099181"/>
              <a:gd name="connsiteY163" fmla="*/ 447495 h 1702541"/>
              <a:gd name="connsiteX164" fmla="*/ 218016 w 3099181"/>
              <a:gd name="connsiteY164" fmla="*/ 466545 h 1702541"/>
              <a:gd name="connsiteX165" fmla="*/ 84666 w 3099181"/>
              <a:gd name="connsiteY165" fmla="*/ 604657 h 1702541"/>
              <a:gd name="connsiteX0" fmla="*/ 82284 w 3099181"/>
              <a:gd name="connsiteY0" fmla="*/ 602276 h 1702538"/>
              <a:gd name="connsiteX1" fmla="*/ 39422 w 3099181"/>
              <a:gd name="connsiteY1" fmla="*/ 549888 h 1702538"/>
              <a:gd name="connsiteX2" fmla="*/ 25134 w 3099181"/>
              <a:gd name="connsiteY2" fmla="*/ 535601 h 1702538"/>
              <a:gd name="connsiteX3" fmla="*/ 20372 w 3099181"/>
              <a:gd name="connsiteY3" fmla="*/ 499882 h 1702538"/>
              <a:gd name="connsiteX4" fmla="*/ 20372 w 3099181"/>
              <a:gd name="connsiteY4" fmla="*/ 483213 h 1702538"/>
              <a:gd name="connsiteX5" fmla="*/ 1322 w 3099181"/>
              <a:gd name="connsiteY5" fmla="*/ 464163 h 1702538"/>
              <a:gd name="connsiteX6" fmla="*/ 3703 w 3099181"/>
              <a:gd name="connsiteY6" fmla="*/ 414157 h 1702538"/>
              <a:gd name="connsiteX7" fmla="*/ 20372 w 3099181"/>
              <a:gd name="connsiteY7" fmla="*/ 390345 h 1702538"/>
              <a:gd name="connsiteX8" fmla="*/ 22753 w 3099181"/>
              <a:gd name="connsiteY8" fmla="*/ 364151 h 1702538"/>
              <a:gd name="connsiteX9" fmla="*/ 51328 w 3099181"/>
              <a:gd name="connsiteY9" fmla="*/ 349863 h 1702538"/>
              <a:gd name="connsiteX10" fmla="*/ 91809 w 3099181"/>
              <a:gd name="connsiteY10" fmla="*/ 323670 h 1702538"/>
              <a:gd name="connsiteX11" fmla="*/ 134672 w 3099181"/>
              <a:gd name="connsiteY11" fmla="*/ 304620 h 1702538"/>
              <a:gd name="connsiteX12" fmla="*/ 163247 w 3099181"/>
              <a:gd name="connsiteY12" fmla="*/ 295095 h 1702538"/>
              <a:gd name="connsiteX13" fmla="*/ 213253 w 3099181"/>
              <a:gd name="connsiteY13" fmla="*/ 283188 h 1702538"/>
              <a:gd name="connsiteX14" fmla="*/ 237066 w 3099181"/>
              <a:gd name="connsiteY14" fmla="*/ 276045 h 1702538"/>
              <a:gd name="connsiteX15" fmla="*/ 275166 w 3099181"/>
              <a:gd name="connsiteY15" fmla="*/ 261757 h 1702538"/>
              <a:gd name="connsiteX16" fmla="*/ 306122 w 3099181"/>
              <a:gd name="connsiteY16" fmla="*/ 235563 h 1702538"/>
              <a:gd name="connsiteX17" fmla="*/ 332316 w 3099181"/>
              <a:gd name="connsiteY17" fmla="*/ 221276 h 1702538"/>
              <a:gd name="connsiteX18" fmla="*/ 368034 w 3099181"/>
              <a:gd name="connsiteY18" fmla="*/ 195082 h 1702538"/>
              <a:gd name="connsiteX19" fmla="*/ 408516 w 3099181"/>
              <a:gd name="connsiteY19" fmla="*/ 161745 h 1702538"/>
              <a:gd name="connsiteX20" fmla="*/ 439472 w 3099181"/>
              <a:gd name="connsiteY20" fmla="*/ 137932 h 1702538"/>
              <a:gd name="connsiteX21" fmla="*/ 470428 w 3099181"/>
              <a:gd name="connsiteY21" fmla="*/ 111738 h 1702538"/>
              <a:gd name="connsiteX22" fmla="*/ 520434 w 3099181"/>
              <a:gd name="connsiteY22" fmla="*/ 95070 h 1702538"/>
              <a:gd name="connsiteX23" fmla="*/ 560916 w 3099181"/>
              <a:gd name="connsiteY23" fmla="*/ 85545 h 1702538"/>
              <a:gd name="connsiteX24" fmla="*/ 634734 w 3099181"/>
              <a:gd name="connsiteY24" fmla="*/ 68876 h 1702538"/>
              <a:gd name="connsiteX25" fmla="*/ 696647 w 3099181"/>
              <a:gd name="connsiteY25" fmla="*/ 47445 h 1702538"/>
              <a:gd name="connsiteX26" fmla="*/ 749034 w 3099181"/>
              <a:gd name="connsiteY26" fmla="*/ 23632 h 1702538"/>
              <a:gd name="connsiteX27" fmla="*/ 777609 w 3099181"/>
              <a:gd name="connsiteY27" fmla="*/ 9345 h 1702538"/>
              <a:gd name="connsiteX28" fmla="*/ 818091 w 3099181"/>
              <a:gd name="connsiteY28" fmla="*/ 4582 h 1702538"/>
              <a:gd name="connsiteX29" fmla="*/ 849047 w 3099181"/>
              <a:gd name="connsiteY29" fmla="*/ 14107 h 1702538"/>
              <a:gd name="connsiteX30" fmla="*/ 901434 w 3099181"/>
              <a:gd name="connsiteY30" fmla="*/ 30776 h 1702538"/>
              <a:gd name="connsiteX31" fmla="*/ 934772 w 3099181"/>
              <a:gd name="connsiteY31" fmla="*/ 45063 h 1702538"/>
              <a:gd name="connsiteX32" fmla="*/ 1101459 w 3099181"/>
              <a:gd name="connsiteY32" fmla="*/ 42682 h 1702538"/>
              <a:gd name="connsiteX33" fmla="*/ 1118128 w 3099181"/>
              <a:gd name="connsiteY33" fmla="*/ 30776 h 1702538"/>
              <a:gd name="connsiteX34" fmla="*/ 1199091 w 3099181"/>
              <a:gd name="connsiteY34" fmla="*/ 26013 h 1702538"/>
              <a:gd name="connsiteX35" fmla="*/ 1272909 w 3099181"/>
              <a:gd name="connsiteY35" fmla="*/ 35538 h 1702538"/>
              <a:gd name="connsiteX36" fmla="*/ 1306247 w 3099181"/>
              <a:gd name="connsiteY36" fmla="*/ 49826 h 1702538"/>
              <a:gd name="connsiteX37" fmla="*/ 1411022 w 3099181"/>
              <a:gd name="connsiteY37" fmla="*/ 45063 h 1702538"/>
              <a:gd name="connsiteX38" fmla="*/ 1544372 w 3099181"/>
              <a:gd name="connsiteY38" fmla="*/ 102213 h 1702538"/>
              <a:gd name="connsiteX39" fmla="*/ 1596759 w 3099181"/>
              <a:gd name="connsiteY39" fmla="*/ 130788 h 1702538"/>
              <a:gd name="connsiteX40" fmla="*/ 1620572 w 3099181"/>
              <a:gd name="connsiteY40" fmla="*/ 159363 h 1702538"/>
              <a:gd name="connsiteX41" fmla="*/ 1644384 w 3099181"/>
              <a:gd name="connsiteY41" fmla="*/ 199845 h 1702538"/>
              <a:gd name="connsiteX42" fmla="*/ 1668197 w 3099181"/>
              <a:gd name="connsiteY42" fmla="*/ 245088 h 1702538"/>
              <a:gd name="connsiteX43" fmla="*/ 1692009 w 3099181"/>
              <a:gd name="connsiteY43" fmla="*/ 311763 h 1702538"/>
              <a:gd name="connsiteX44" fmla="*/ 1730109 w 3099181"/>
              <a:gd name="connsiteY44" fmla="*/ 302238 h 1702538"/>
              <a:gd name="connsiteX45" fmla="*/ 1777734 w 3099181"/>
              <a:gd name="connsiteY45" fmla="*/ 292713 h 1702538"/>
              <a:gd name="connsiteX46" fmla="*/ 1808691 w 3099181"/>
              <a:gd name="connsiteY46" fmla="*/ 278426 h 1702538"/>
              <a:gd name="connsiteX47" fmla="*/ 1827741 w 3099181"/>
              <a:gd name="connsiteY47" fmla="*/ 276045 h 1702538"/>
              <a:gd name="connsiteX48" fmla="*/ 1872984 w 3099181"/>
              <a:gd name="connsiteY48" fmla="*/ 273663 h 1702538"/>
              <a:gd name="connsiteX49" fmla="*/ 1920609 w 3099181"/>
              <a:gd name="connsiteY49" fmla="*/ 261757 h 1702538"/>
              <a:gd name="connsiteX50" fmla="*/ 1989666 w 3099181"/>
              <a:gd name="connsiteY50" fmla="*/ 259376 h 1702538"/>
              <a:gd name="connsiteX51" fmla="*/ 2046816 w 3099181"/>
              <a:gd name="connsiteY51" fmla="*/ 237945 h 1702538"/>
              <a:gd name="connsiteX52" fmla="*/ 2080153 w 3099181"/>
              <a:gd name="connsiteY52" fmla="*/ 216513 h 1702538"/>
              <a:gd name="connsiteX53" fmla="*/ 2108728 w 3099181"/>
              <a:gd name="connsiteY53" fmla="*/ 183176 h 1702538"/>
              <a:gd name="connsiteX54" fmla="*/ 2123016 w 3099181"/>
              <a:gd name="connsiteY54" fmla="*/ 161745 h 1702538"/>
              <a:gd name="connsiteX55" fmla="*/ 2165878 w 3099181"/>
              <a:gd name="connsiteY55" fmla="*/ 116501 h 1702538"/>
              <a:gd name="connsiteX56" fmla="*/ 2192072 w 3099181"/>
              <a:gd name="connsiteY56" fmla="*/ 102213 h 1702538"/>
              <a:gd name="connsiteX57" fmla="*/ 2220647 w 3099181"/>
              <a:gd name="connsiteY57" fmla="*/ 102213 h 1702538"/>
              <a:gd name="connsiteX58" fmla="*/ 2256366 w 3099181"/>
              <a:gd name="connsiteY58" fmla="*/ 145076 h 1702538"/>
              <a:gd name="connsiteX59" fmla="*/ 2275416 w 3099181"/>
              <a:gd name="connsiteY59" fmla="*/ 140313 h 1702538"/>
              <a:gd name="connsiteX60" fmla="*/ 2294466 w 3099181"/>
              <a:gd name="connsiteY60" fmla="*/ 159363 h 1702538"/>
              <a:gd name="connsiteX61" fmla="*/ 2318278 w 3099181"/>
              <a:gd name="connsiteY61" fmla="*/ 166507 h 1702538"/>
              <a:gd name="connsiteX62" fmla="*/ 2337328 w 3099181"/>
              <a:gd name="connsiteY62" fmla="*/ 154601 h 1702538"/>
              <a:gd name="connsiteX63" fmla="*/ 2370666 w 3099181"/>
              <a:gd name="connsiteY63" fmla="*/ 147457 h 1702538"/>
              <a:gd name="connsiteX64" fmla="*/ 2401622 w 3099181"/>
              <a:gd name="connsiteY64" fmla="*/ 152220 h 1702538"/>
              <a:gd name="connsiteX65" fmla="*/ 2425434 w 3099181"/>
              <a:gd name="connsiteY65" fmla="*/ 159363 h 1702538"/>
              <a:gd name="connsiteX66" fmla="*/ 2444484 w 3099181"/>
              <a:gd name="connsiteY66" fmla="*/ 135551 h 1702538"/>
              <a:gd name="connsiteX67" fmla="*/ 2444484 w 3099181"/>
              <a:gd name="connsiteY67" fmla="*/ 173651 h 1702538"/>
              <a:gd name="connsiteX68" fmla="*/ 2432578 w 3099181"/>
              <a:gd name="connsiteY68" fmla="*/ 190320 h 1702538"/>
              <a:gd name="connsiteX69" fmla="*/ 2432578 w 3099181"/>
              <a:gd name="connsiteY69" fmla="*/ 226038 h 1702538"/>
              <a:gd name="connsiteX70" fmla="*/ 2442103 w 3099181"/>
              <a:gd name="connsiteY70" fmla="*/ 261757 h 1702538"/>
              <a:gd name="connsiteX71" fmla="*/ 2444484 w 3099181"/>
              <a:gd name="connsiteY71" fmla="*/ 285570 h 1702538"/>
              <a:gd name="connsiteX72" fmla="*/ 2427816 w 3099181"/>
              <a:gd name="connsiteY72" fmla="*/ 292713 h 1702538"/>
              <a:gd name="connsiteX73" fmla="*/ 2425434 w 3099181"/>
              <a:gd name="connsiteY73" fmla="*/ 318907 h 1702538"/>
              <a:gd name="connsiteX74" fmla="*/ 2437341 w 3099181"/>
              <a:gd name="connsiteY74" fmla="*/ 354626 h 1702538"/>
              <a:gd name="connsiteX75" fmla="*/ 2456391 w 3099181"/>
              <a:gd name="connsiteY75" fmla="*/ 337957 h 1702538"/>
              <a:gd name="connsiteX76" fmla="*/ 2482584 w 3099181"/>
              <a:gd name="connsiteY76" fmla="*/ 337957 h 1702538"/>
              <a:gd name="connsiteX77" fmla="*/ 2506397 w 3099181"/>
              <a:gd name="connsiteY77" fmla="*/ 330813 h 1702538"/>
              <a:gd name="connsiteX78" fmla="*/ 2515922 w 3099181"/>
              <a:gd name="connsiteY78" fmla="*/ 285570 h 1702538"/>
              <a:gd name="connsiteX79" fmla="*/ 2494491 w 3099181"/>
              <a:gd name="connsiteY79" fmla="*/ 271282 h 1702538"/>
              <a:gd name="connsiteX80" fmla="*/ 2482584 w 3099181"/>
              <a:gd name="connsiteY80" fmla="*/ 249851 h 1702538"/>
              <a:gd name="connsiteX81" fmla="*/ 2530209 w 3099181"/>
              <a:gd name="connsiteY81" fmla="*/ 235563 h 1702538"/>
              <a:gd name="connsiteX82" fmla="*/ 2554022 w 3099181"/>
              <a:gd name="connsiteY82" fmla="*/ 226038 h 1702538"/>
              <a:gd name="connsiteX83" fmla="*/ 2554022 w 3099181"/>
              <a:gd name="connsiteY83" fmla="*/ 187938 h 1702538"/>
              <a:gd name="connsiteX84" fmla="*/ 2554022 w 3099181"/>
              <a:gd name="connsiteY84" fmla="*/ 152220 h 1702538"/>
              <a:gd name="connsiteX85" fmla="*/ 2573072 w 3099181"/>
              <a:gd name="connsiteY85" fmla="*/ 121263 h 1702538"/>
              <a:gd name="connsiteX86" fmla="*/ 2532591 w 3099181"/>
              <a:gd name="connsiteY86" fmla="*/ 85545 h 1702538"/>
              <a:gd name="connsiteX87" fmla="*/ 2513541 w 3099181"/>
              <a:gd name="connsiteY87" fmla="*/ 104595 h 1702538"/>
              <a:gd name="connsiteX88" fmla="*/ 2518303 w 3099181"/>
              <a:gd name="connsiteY88" fmla="*/ 68876 h 1702538"/>
              <a:gd name="connsiteX89" fmla="*/ 2554022 w 3099181"/>
              <a:gd name="connsiteY89" fmla="*/ 2201 h 1702538"/>
              <a:gd name="connsiteX90" fmla="*/ 2575453 w 3099181"/>
              <a:gd name="connsiteY90" fmla="*/ 16488 h 1702538"/>
              <a:gd name="connsiteX91" fmla="*/ 2611172 w 3099181"/>
              <a:gd name="connsiteY91" fmla="*/ 21251 h 1702538"/>
              <a:gd name="connsiteX92" fmla="*/ 2630222 w 3099181"/>
              <a:gd name="connsiteY92" fmla="*/ 35538 h 1702538"/>
              <a:gd name="connsiteX93" fmla="*/ 2623078 w 3099181"/>
              <a:gd name="connsiteY93" fmla="*/ 61732 h 1702538"/>
              <a:gd name="connsiteX94" fmla="*/ 2606409 w 3099181"/>
              <a:gd name="connsiteY94" fmla="*/ 83163 h 1702538"/>
              <a:gd name="connsiteX95" fmla="*/ 2599266 w 3099181"/>
              <a:gd name="connsiteY95" fmla="*/ 106976 h 1702538"/>
              <a:gd name="connsiteX96" fmla="*/ 2580216 w 3099181"/>
              <a:gd name="connsiteY96" fmla="*/ 128407 h 1702538"/>
              <a:gd name="connsiteX97" fmla="*/ 2561166 w 3099181"/>
              <a:gd name="connsiteY97" fmla="*/ 147457 h 1702538"/>
              <a:gd name="connsiteX98" fmla="*/ 2551641 w 3099181"/>
              <a:gd name="connsiteY98" fmla="*/ 173651 h 1702538"/>
              <a:gd name="connsiteX99" fmla="*/ 2556403 w 3099181"/>
              <a:gd name="connsiteY99" fmla="*/ 206988 h 1702538"/>
              <a:gd name="connsiteX100" fmla="*/ 2573072 w 3099181"/>
              <a:gd name="connsiteY100" fmla="*/ 192701 h 1702538"/>
              <a:gd name="connsiteX101" fmla="*/ 2596884 w 3099181"/>
              <a:gd name="connsiteY101" fmla="*/ 173651 h 1702538"/>
              <a:gd name="connsiteX102" fmla="*/ 2587359 w 3099181"/>
              <a:gd name="connsiteY102" fmla="*/ 199845 h 1702538"/>
              <a:gd name="connsiteX103" fmla="*/ 2570691 w 3099181"/>
              <a:gd name="connsiteY103" fmla="*/ 233182 h 1702538"/>
              <a:gd name="connsiteX104" fmla="*/ 2551641 w 3099181"/>
              <a:gd name="connsiteY104" fmla="*/ 256995 h 1702538"/>
              <a:gd name="connsiteX105" fmla="*/ 2513541 w 3099181"/>
              <a:gd name="connsiteY105" fmla="*/ 268901 h 1702538"/>
              <a:gd name="connsiteX106" fmla="*/ 2527828 w 3099181"/>
              <a:gd name="connsiteY106" fmla="*/ 273663 h 1702538"/>
              <a:gd name="connsiteX107" fmla="*/ 2554022 w 3099181"/>
              <a:gd name="connsiteY107" fmla="*/ 297476 h 1702538"/>
              <a:gd name="connsiteX108" fmla="*/ 2580216 w 3099181"/>
              <a:gd name="connsiteY108" fmla="*/ 311763 h 1702538"/>
              <a:gd name="connsiteX109" fmla="*/ 2561166 w 3099181"/>
              <a:gd name="connsiteY109" fmla="*/ 335576 h 1702538"/>
              <a:gd name="connsiteX110" fmla="*/ 2532591 w 3099181"/>
              <a:gd name="connsiteY110" fmla="*/ 371295 h 1702538"/>
              <a:gd name="connsiteX111" fmla="*/ 2513541 w 3099181"/>
              <a:gd name="connsiteY111" fmla="*/ 395107 h 1702538"/>
              <a:gd name="connsiteX112" fmla="*/ 2587359 w 3099181"/>
              <a:gd name="connsiteY112" fmla="*/ 407013 h 1702538"/>
              <a:gd name="connsiteX113" fmla="*/ 2611172 w 3099181"/>
              <a:gd name="connsiteY113" fmla="*/ 390345 h 1702538"/>
              <a:gd name="connsiteX114" fmla="*/ 2632603 w 3099181"/>
              <a:gd name="connsiteY114" fmla="*/ 378438 h 1702538"/>
              <a:gd name="connsiteX115" fmla="*/ 2656416 w 3099181"/>
              <a:gd name="connsiteY115" fmla="*/ 335576 h 1702538"/>
              <a:gd name="connsiteX116" fmla="*/ 2673084 w 3099181"/>
              <a:gd name="connsiteY116" fmla="*/ 318907 h 1702538"/>
              <a:gd name="connsiteX117" fmla="*/ 2677847 w 3099181"/>
              <a:gd name="connsiteY117" fmla="*/ 295095 h 1702538"/>
              <a:gd name="connsiteX118" fmla="*/ 2699278 w 3099181"/>
              <a:gd name="connsiteY118" fmla="*/ 326051 h 1702538"/>
              <a:gd name="connsiteX119" fmla="*/ 2687372 w 3099181"/>
              <a:gd name="connsiteY119" fmla="*/ 347482 h 1702538"/>
              <a:gd name="connsiteX120" fmla="*/ 2675466 w 3099181"/>
              <a:gd name="connsiteY120" fmla="*/ 357007 h 1702538"/>
              <a:gd name="connsiteX121" fmla="*/ 2658797 w 3099181"/>
              <a:gd name="connsiteY121" fmla="*/ 387963 h 1702538"/>
              <a:gd name="connsiteX122" fmla="*/ 2668322 w 3099181"/>
              <a:gd name="connsiteY122" fmla="*/ 409395 h 1702538"/>
              <a:gd name="connsiteX123" fmla="*/ 2694516 w 3099181"/>
              <a:gd name="connsiteY123" fmla="*/ 390345 h 1702538"/>
              <a:gd name="connsiteX124" fmla="*/ 2711184 w 3099181"/>
              <a:gd name="connsiteY124" fmla="*/ 342720 h 1702538"/>
              <a:gd name="connsiteX125" fmla="*/ 2711184 w 3099181"/>
              <a:gd name="connsiteY125" fmla="*/ 309382 h 1702538"/>
              <a:gd name="connsiteX126" fmla="*/ 2732616 w 3099181"/>
              <a:gd name="connsiteY126" fmla="*/ 311763 h 1702538"/>
              <a:gd name="connsiteX127" fmla="*/ 2718328 w 3099181"/>
              <a:gd name="connsiteY127" fmla="*/ 247470 h 1702538"/>
              <a:gd name="connsiteX128" fmla="*/ 2718328 w 3099181"/>
              <a:gd name="connsiteY128" fmla="*/ 223657 h 1702538"/>
              <a:gd name="connsiteX129" fmla="*/ 2763572 w 3099181"/>
              <a:gd name="connsiteY129" fmla="*/ 247470 h 1702538"/>
              <a:gd name="connsiteX130" fmla="*/ 2815959 w 3099181"/>
              <a:gd name="connsiteY130" fmla="*/ 249851 h 1702538"/>
              <a:gd name="connsiteX131" fmla="*/ 2844534 w 3099181"/>
              <a:gd name="connsiteY131" fmla="*/ 230801 h 1702538"/>
              <a:gd name="connsiteX132" fmla="*/ 2873109 w 3099181"/>
              <a:gd name="connsiteY132" fmla="*/ 218895 h 1702538"/>
              <a:gd name="connsiteX133" fmla="*/ 2877872 w 3099181"/>
              <a:gd name="connsiteY133" fmla="*/ 245088 h 1702538"/>
              <a:gd name="connsiteX134" fmla="*/ 2908828 w 3099181"/>
              <a:gd name="connsiteY134" fmla="*/ 268901 h 1702538"/>
              <a:gd name="connsiteX135" fmla="*/ 2942166 w 3099181"/>
              <a:gd name="connsiteY135" fmla="*/ 292713 h 1702538"/>
              <a:gd name="connsiteX136" fmla="*/ 2937403 w 3099181"/>
              <a:gd name="connsiteY136" fmla="*/ 326051 h 1702538"/>
              <a:gd name="connsiteX137" fmla="*/ 2956453 w 3099181"/>
              <a:gd name="connsiteY137" fmla="*/ 352245 h 1702538"/>
              <a:gd name="connsiteX138" fmla="*/ 2987409 w 3099181"/>
              <a:gd name="connsiteY138" fmla="*/ 383201 h 1702538"/>
              <a:gd name="connsiteX139" fmla="*/ 3020747 w 3099181"/>
              <a:gd name="connsiteY139" fmla="*/ 411776 h 1702538"/>
              <a:gd name="connsiteX140" fmla="*/ 3042178 w 3099181"/>
              <a:gd name="connsiteY140" fmla="*/ 423682 h 1702538"/>
              <a:gd name="connsiteX141" fmla="*/ 3054084 w 3099181"/>
              <a:gd name="connsiteY141" fmla="*/ 437970 h 1702538"/>
              <a:gd name="connsiteX142" fmla="*/ 3094566 w 3099181"/>
              <a:gd name="connsiteY142" fmla="*/ 457020 h 1702538"/>
              <a:gd name="connsiteX143" fmla="*/ 3096947 w 3099181"/>
              <a:gd name="connsiteY143" fmla="*/ 478451 h 1702538"/>
              <a:gd name="connsiteX144" fmla="*/ 3082659 w 3099181"/>
              <a:gd name="connsiteY144" fmla="*/ 502263 h 1702538"/>
              <a:gd name="connsiteX145" fmla="*/ 3068372 w 3099181"/>
              <a:gd name="connsiteY145" fmla="*/ 526076 h 1702538"/>
              <a:gd name="connsiteX146" fmla="*/ 3044559 w 3099181"/>
              <a:gd name="connsiteY146" fmla="*/ 528457 h 1702538"/>
              <a:gd name="connsiteX147" fmla="*/ 3025509 w 3099181"/>
              <a:gd name="connsiteY147" fmla="*/ 514170 h 1702538"/>
              <a:gd name="connsiteX148" fmla="*/ 2906447 w 3099181"/>
              <a:gd name="connsiteY148" fmla="*/ 490357 h 1702538"/>
              <a:gd name="connsiteX149" fmla="*/ 2915972 w 3099181"/>
              <a:gd name="connsiteY149" fmla="*/ 566557 h 1702538"/>
              <a:gd name="connsiteX150" fmla="*/ 2987409 w 3099181"/>
              <a:gd name="connsiteY150" fmla="*/ 661807 h 1702538"/>
              <a:gd name="connsiteX151" fmla="*/ 2954072 w 3099181"/>
              <a:gd name="connsiteY151" fmla="*/ 790395 h 1702538"/>
              <a:gd name="connsiteX152" fmla="*/ 2858822 w 3099181"/>
              <a:gd name="connsiteY152" fmla="*/ 868976 h 1702538"/>
              <a:gd name="connsiteX153" fmla="*/ 2780241 w 3099181"/>
              <a:gd name="connsiteY153" fmla="*/ 876120 h 1702538"/>
              <a:gd name="connsiteX154" fmla="*/ 2668322 w 3099181"/>
              <a:gd name="connsiteY154" fmla="*/ 995182 h 1702538"/>
              <a:gd name="connsiteX155" fmla="*/ 2544497 w 3099181"/>
              <a:gd name="connsiteY155" fmla="*/ 1054712 h 1702538"/>
              <a:gd name="connsiteX156" fmla="*/ 2465916 w 3099181"/>
              <a:gd name="connsiteY156" fmla="*/ 1190445 h 1702538"/>
              <a:gd name="connsiteX157" fmla="*/ 2468297 w 3099181"/>
              <a:gd name="connsiteY157" fmla="*/ 1283313 h 1702538"/>
              <a:gd name="connsiteX158" fmla="*/ 2430197 w 3099181"/>
              <a:gd name="connsiteY158" fmla="*/ 1304746 h 1702538"/>
              <a:gd name="connsiteX159" fmla="*/ 2253984 w 3099181"/>
              <a:gd name="connsiteY159" fmla="*/ 1461907 h 1702538"/>
              <a:gd name="connsiteX160" fmla="*/ 1639621 w 3099181"/>
              <a:gd name="connsiteY160" fmla="*/ 1702413 h 1702538"/>
              <a:gd name="connsiteX161" fmla="*/ 1160991 w 3099181"/>
              <a:gd name="connsiteY161" fmla="*/ 1276170 h 1702538"/>
              <a:gd name="connsiteX162" fmla="*/ 894291 w 3099181"/>
              <a:gd name="connsiteY162" fmla="*/ 521313 h 1702538"/>
              <a:gd name="connsiteX163" fmla="*/ 734747 w 3099181"/>
              <a:gd name="connsiteY163" fmla="*/ 509407 h 1702538"/>
              <a:gd name="connsiteX164" fmla="*/ 401372 w 3099181"/>
              <a:gd name="connsiteY164" fmla="*/ 447495 h 1702538"/>
              <a:gd name="connsiteX165" fmla="*/ 218016 w 3099181"/>
              <a:gd name="connsiteY165" fmla="*/ 466545 h 1702538"/>
              <a:gd name="connsiteX166" fmla="*/ 84666 w 3099181"/>
              <a:gd name="connsiteY166" fmla="*/ 604657 h 1702538"/>
              <a:gd name="connsiteX0" fmla="*/ 82284 w 3099181"/>
              <a:gd name="connsiteY0" fmla="*/ 602276 h 1702531"/>
              <a:gd name="connsiteX1" fmla="*/ 39422 w 3099181"/>
              <a:gd name="connsiteY1" fmla="*/ 549888 h 1702531"/>
              <a:gd name="connsiteX2" fmla="*/ 25134 w 3099181"/>
              <a:gd name="connsiteY2" fmla="*/ 535601 h 1702531"/>
              <a:gd name="connsiteX3" fmla="*/ 20372 w 3099181"/>
              <a:gd name="connsiteY3" fmla="*/ 499882 h 1702531"/>
              <a:gd name="connsiteX4" fmla="*/ 20372 w 3099181"/>
              <a:gd name="connsiteY4" fmla="*/ 483213 h 1702531"/>
              <a:gd name="connsiteX5" fmla="*/ 1322 w 3099181"/>
              <a:gd name="connsiteY5" fmla="*/ 464163 h 1702531"/>
              <a:gd name="connsiteX6" fmla="*/ 3703 w 3099181"/>
              <a:gd name="connsiteY6" fmla="*/ 414157 h 1702531"/>
              <a:gd name="connsiteX7" fmla="*/ 20372 w 3099181"/>
              <a:gd name="connsiteY7" fmla="*/ 390345 h 1702531"/>
              <a:gd name="connsiteX8" fmla="*/ 22753 w 3099181"/>
              <a:gd name="connsiteY8" fmla="*/ 364151 h 1702531"/>
              <a:gd name="connsiteX9" fmla="*/ 51328 w 3099181"/>
              <a:gd name="connsiteY9" fmla="*/ 349863 h 1702531"/>
              <a:gd name="connsiteX10" fmla="*/ 91809 w 3099181"/>
              <a:gd name="connsiteY10" fmla="*/ 323670 h 1702531"/>
              <a:gd name="connsiteX11" fmla="*/ 134672 w 3099181"/>
              <a:gd name="connsiteY11" fmla="*/ 304620 h 1702531"/>
              <a:gd name="connsiteX12" fmla="*/ 163247 w 3099181"/>
              <a:gd name="connsiteY12" fmla="*/ 295095 h 1702531"/>
              <a:gd name="connsiteX13" fmla="*/ 213253 w 3099181"/>
              <a:gd name="connsiteY13" fmla="*/ 283188 h 1702531"/>
              <a:gd name="connsiteX14" fmla="*/ 237066 w 3099181"/>
              <a:gd name="connsiteY14" fmla="*/ 276045 h 1702531"/>
              <a:gd name="connsiteX15" fmla="*/ 275166 w 3099181"/>
              <a:gd name="connsiteY15" fmla="*/ 261757 h 1702531"/>
              <a:gd name="connsiteX16" fmla="*/ 306122 w 3099181"/>
              <a:gd name="connsiteY16" fmla="*/ 235563 h 1702531"/>
              <a:gd name="connsiteX17" fmla="*/ 332316 w 3099181"/>
              <a:gd name="connsiteY17" fmla="*/ 221276 h 1702531"/>
              <a:gd name="connsiteX18" fmla="*/ 368034 w 3099181"/>
              <a:gd name="connsiteY18" fmla="*/ 195082 h 1702531"/>
              <a:gd name="connsiteX19" fmla="*/ 408516 w 3099181"/>
              <a:gd name="connsiteY19" fmla="*/ 161745 h 1702531"/>
              <a:gd name="connsiteX20" fmla="*/ 439472 w 3099181"/>
              <a:gd name="connsiteY20" fmla="*/ 137932 h 1702531"/>
              <a:gd name="connsiteX21" fmla="*/ 470428 w 3099181"/>
              <a:gd name="connsiteY21" fmla="*/ 111738 h 1702531"/>
              <a:gd name="connsiteX22" fmla="*/ 520434 w 3099181"/>
              <a:gd name="connsiteY22" fmla="*/ 95070 h 1702531"/>
              <a:gd name="connsiteX23" fmla="*/ 560916 w 3099181"/>
              <a:gd name="connsiteY23" fmla="*/ 85545 h 1702531"/>
              <a:gd name="connsiteX24" fmla="*/ 634734 w 3099181"/>
              <a:gd name="connsiteY24" fmla="*/ 68876 h 1702531"/>
              <a:gd name="connsiteX25" fmla="*/ 696647 w 3099181"/>
              <a:gd name="connsiteY25" fmla="*/ 47445 h 1702531"/>
              <a:gd name="connsiteX26" fmla="*/ 749034 w 3099181"/>
              <a:gd name="connsiteY26" fmla="*/ 23632 h 1702531"/>
              <a:gd name="connsiteX27" fmla="*/ 777609 w 3099181"/>
              <a:gd name="connsiteY27" fmla="*/ 9345 h 1702531"/>
              <a:gd name="connsiteX28" fmla="*/ 818091 w 3099181"/>
              <a:gd name="connsiteY28" fmla="*/ 4582 h 1702531"/>
              <a:gd name="connsiteX29" fmla="*/ 849047 w 3099181"/>
              <a:gd name="connsiteY29" fmla="*/ 14107 h 1702531"/>
              <a:gd name="connsiteX30" fmla="*/ 901434 w 3099181"/>
              <a:gd name="connsiteY30" fmla="*/ 30776 h 1702531"/>
              <a:gd name="connsiteX31" fmla="*/ 934772 w 3099181"/>
              <a:gd name="connsiteY31" fmla="*/ 45063 h 1702531"/>
              <a:gd name="connsiteX32" fmla="*/ 1101459 w 3099181"/>
              <a:gd name="connsiteY32" fmla="*/ 42682 h 1702531"/>
              <a:gd name="connsiteX33" fmla="*/ 1118128 w 3099181"/>
              <a:gd name="connsiteY33" fmla="*/ 30776 h 1702531"/>
              <a:gd name="connsiteX34" fmla="*/ 1199091 w 3099181"/>
              <a:gd name="connsiteY34" fmla="*/ 26013 h 1702531"/>
              <a:gd name="connsiteX35" fmla="*/ 1272909 w 3099181"/>
              <a:gd name="connsiteY35" fmla="*/ 35538 h 1702531"/>
              <a:gd name="connsiteX36" fmla="*/ 1306247 w 3099181"/>
              <a:gd name="connsiteY36" fmla="*/ 49826 h 1702531"/>
              <a:gd name="connsiteX37" fmla="*/ 1411022 w 3099181"/>
              <a:gd name="connsiteY37" fmla="*/ 45063 h 1702531"/>
              <a:gd name="connsiteX38" fmla="*/ 1544372 w 3099181"/>
              <a:gd name="connsiteY38" fmla="*/ 102213 h 1702531"/>
              <a:gd name="connsiteX39" fmla="*/ 1596759 w 3099181"/>
              <a:gd name="connsiteY39" fmla="*/ 130788 h 1702531"/>
              <a:gd name="connsiteX40" fmla="*/ 1620572 w 3099181"/>
              <a:gd name="connsiteY40" fmla="*/ 159363 h 1702531"/>
              <a:gd name="connsiteX41" fmla="*/ 1644384 w 3099181"/>
              <a:gd name="connsiteY41" fmla="*/ 199845 h 1702531"/>
              <a:gd name="connsiteX42" fmla="*/ 1668197 w 3099181"/>
              <a:gd name="connsiteY42" fmla="*/ 245088 h 1702531"/>
              <a:gd name="connsiteX43" fmla="*/ 1692009 w 3099181"/>
              <a:gd name="connsiteY43" fmla="*/ 311763 h 1702531"/>
              <a:gd name="connsiteX44" fmla="*/ 1730109 w 3099181"/>
              <a:gd name="connsiteY44" fmla="*/ 302238 h 1702531"/>
              <a:gd name="connsiteX45" fmla="*/ 1777734 w 3099181"/>
              <a:gd name="connsiteY45" fmla="*/ 292713 h 1702531"/>
              <a:gd name="connsiteX46" fmla="*/ 1808691 w 3099181"/>
              <a:gd name="connsiteY46" fmla="*/ 278426 h 1702531"/>
              <a:gd name="connsiteX47" fmla="*/ 1827741 w 3099181"/>
              <a:gd name="connsiteY47" fmla="*/ 276045 h 1702531"/>
              <a:gd name="connsiteX48" fmla="*/ 1872984 w 3099181"/>
              <a:gd name="connsiteY48" fmla="*/ 273663 h 1702531"/>
              <a:gd name="connsiteX49" fmla="*/ 1920609 w 3099181"/>
              <a:gd name="connsiteY49" fmla="*/ 261757 h 1702531"/>
              <a:gd name="connsiteX50" fmla="*/ 1989666 w 3099181"/>
              <a:gd name="connsiteY50" fmla="*/ 259376 h 1702531"/>
              <a:gd name="connsiteX51" fmla="*/ 2046816 w 3099181"/>
              <a:gd name="connsiteY51" fmla="*/ 237945 h 1702531"/>
              <a:gd name="connsiteX52" fmla="*/ 2080153 w 3099181"/>
              <a:gd name="connsiteY52" fmla="*/ 216513 h 1702531"/>
              <a:gd name="connsiteX53" fmla="*/ 2108728 w 3099181"/>
              <a:gd name="connsiteY53" fmla="*/ 183176 h 1702531"/>
              <a:gd name="connsiteX54" fmla="*/ 2123016 w 3099181"/>
              <a:gd name="connsiteY54" fmla="*/ 161745 h 1702531"/>
              <a:gd name="connsiteX55" fmla="*/ 2165878 w 3099181"/>
              <a:gd name="connsiteY55" fmla="*/ 116501 h 1702531"/>
              <a:gd name="connsiteX56" fmla="*/ 2192072 w 3099181"/>
              <a:gd name="connsiteY56" fmla="*/ 102213 h 1702531"/>
              <a:gd name="connsiteX57" fmla="*/ 2220647 w 3099181"/>
              <a:gd name="connsiteY57" fmla="*/ 102213 h 1702531"/>
              <a:gd name="connsiteX58" fmla="*/ 2256366 w 3099181"/>
              <a:gd name="connsiteY58" fmla="*/ 145076 h 1702531"/>
              <a:gd name="connsiteX59" fmla="*/ 2275416 w 3099181"/>
              <a:gd name="connsiteY59" fmla="*/ 140313 h 1702531"/>
              <a:gd name="connsiteX60" fmla="*/ 2294466 w 3099181"/>
              <a:gd name="connsiteY60" fmla="*/ 159363 h 1702531"/>
              <a:gd name="connsiteX61" fmla="*/ 2318278 w 3099181"/>
              <a:gd name="connsiteY61" fmla="*/ 166507 h 1702531"/>
              <a:gd name="connsiteX62" fmla="*/ 2337328 w 3099181"/>
              <a:gd name="connsiteY62" fmla="*/ 154601 h 1702531"/>
              <a:gd name="connsiteX63" fmla="*/ 2370666 w 3099181"/>
              <a:gd name="connsiteY63" fmla="*/ 147457 h 1702531"/>
              <a:gd name="connsiteX64" fmla="*/ 2401622 w 3099181"/>
              <a:gd name="connsiteY64" fmla="*/ 152220 h 1702531"/>
              <a:gd name="connsiteX65" fmla="*/ 2425434 w 3099181"/>
              <a:gd name="connsiteY65" fmla="*/ 159363 h 1702531"/>
              <a:gd name="connsiteX66" fmla="*/ 2444484 w 3099181"/>
              <a:gd name="connsiteY66" fmla="*/ 135551 h 1702531"/>
              <a:gd name="connsiteX67" fmla="*/ 2444484 w 3099181"/>
              <a:gd name="connsiteY67" fmla="*/ 173651 h 1702531"/>
              <a:gd name="connsiteX68" fmla="*/ 2432578 w 3099181"/>
              <a:gd name="connsiteY68" fmla="*/ 190320 h 1702531"/>
              <a:gd name="connsiteX69" fmla="*/ 2432578 w 3099181"/>
              <a:gd name="connsiteY69" fmla="*/ 226038 h 1702531"/>
              <a:gd name="connsiteX70" fmla="*/ 2442103 w 3099181"/>
              <a:gd name="connsiteY70" fmla="*/ 261757 h 1702531"/>
              <a:gd name="connsiteX71" fmla="*/ 2444484 w 3099181"/>
              <a:gd name="connsiteY71" fmla="*/ 285570 h 1702531"/>
              <a:gd name="connsiteX72" fmla="*/ 2427816 w 3099181"/>
              <a:gd name="connsiteY72" fmla="*/ 292713 h 1702531"/>
              <a:gd name="connsiteX73" fmla="*/ 2425434 w 3099181"/>
              <a:gd name="connsiteY73" fmla="*/ 318907 h 1702531"/>
              <a:gd name="connsiteX74" fmla="*/ 2437341 w 3099181"/>
              <a:gd name="connsiteY74" fmla="*/ 354626 h 1702531"/>
              <a:gd name="connsiteX75" fmla="*/ 2456391 w 3099181"/>
              <a:gd name="connsiteY75" fmla="*/ 337957 h 1702531"/>
              <a:gd name="connsiteX76" fmla="*/ 2482584 w 3099181"/>
              <a:gd name="connsiteY76" fmla="*/ 337957 h 1702531"/>
              <a:gd name="connsiteX77" fmla="*/ 2506397 w 3099181"/>
              <a:gd name="connsiteY77" fmla="*/ 330813 h 1702531"/>
              <a:gd name="connsiteX78" fmla="*/ 2515922 w 3099181"/>
              <a:gd name="connsiteY78" fmla="*/ 285570 h 1702531"/>
              <a:gd name="connsiteX79" fmla="*/ 2494491 w 3099181"/>
              <a:gd name="connsiteY79" fmla="*/ 271282 h 1702531"/>
              <a:gd name="connsiteX80" fmla="*/ 2482584 w 3099181"/>
              <a:gd name="connsiteY80" fmla="*/ 249851 h 1702531"/>
              <a:gd name="connsiteX81" fmla="*/ 2530209 w 3099181"/>
              <a:gd name="connsiteY81" fmla="*/ 235563 h 1702531"/>
              <a:gd name="connsiteX82" fmla="*/ 2554022 w 3099181"/>
              <a:gd name="connsiteY82" fmla="*/ 226038 h 1702531"/>
              <a:gd name="connsiteX83" fmla="*/ 2554022 w 3099181"/>
              <a:gd name="connsiteY83" fmla="*/ 187938 h 1702531"/>
              <a:gd name="connsiteX84" fmla="*/ 2554022 w 3099181"/>
              <a:gd name="connsiteY84" fmla="*/ 152220 h 1702531"/>
              <a:gd name="connsiteX85" fmla="*/ 2573072 w 3099181"/>
              <a:gd name="connsiteY85" fmla="*/ 121263 h 1702531"/>
              <a:gd name="connsiteX86" fmla="*/ 2532591 w 3099181"/>
              <a:gd name="connsiteY86" fmla="*/ 85545 h 1702531"/>
              <a:gd name="connsiteX87" fmla="*/ 2513541 w 3099181"/>
              <a:gd name="connsiteY87" fmla="*/ 104595 h 1702531"/>
              <a:gd name="connsiteX88" fmla="*/ 2518303 w 3099181"/>
              <a:gd name="connsiteY88" fmla="*/ 68876 h 1702531"/>
              <a:gd name="connsiteX89" fmla="*/ 2554022 w 3099181"/>
              <a:gd name="connsiteY89" fmla="*/ 2201 h 1702531"/>
              <a:gd name="connsiteX90" fmla="*/ 2575453 w 3099181"/>
              <a:gd name="connsiteY90" fmla="*/ 16488 h 1702531"/>
              <a:gd name="connsiteX91" fmla="*/ 2611172 w 3099181"/>
              <a:gd name="connsiteY91" fmla="*/ 21251 h 1702531"/>
              <a:gd name="connsiteX92" fmla="*/ 2630222 w 3099181"/>
              <a:gd name="connsiteY92" fmla="*/ 35538 h 1702531"/>
              <a:gd name="connsiteX93" fmla="*/ 2623078 w 3099181"/>
              <a:gd name="connsiteY93" fmla="*/ 61732 h 1702531"/>
              <a:gd name="connsiteX94" fmla="*/ 2606409 w 3099181"/>
              <a:gd name="connsiteY94" fmla="*/ 83163 h 1702531"/>
              <a:gd name="connsiteX95" fmla="*/ 2599266 w 3099181"/>
              <a:gd name="connsiteY95" fmla="*/ 106976 h 1702531"/>
              <a:gd name="connsiteX96" fmla="*/ 2580216 w 3099181"/>
              <a:gd name="connsiteY96" fmla="*/ 128407 h 1702531"/>
              <a:gd name="connsiteX97" fmla="*/ 2561166 w 3099181"/>
              <a:gd name="connsiteY97" fmla="*/ 147457 h 1702531"/>
              <a:gd name="connsiteX98" fmla="*/ 2551641 w 3099181"/>
              <a:gd name="connsiteY98" fmla="*/ 173651 h 1702531"/>
              <a:gd name="connsiteX99" fmla="*/ 2556403 w 3099181"/>
              <a:gd name="connsiteY99" fmla="*/ 206988 h 1702531"/>
              <a:gd name="connsiteX100" fmla="*/ 2573072 w 3099181"/>
              <a:gd name="connsiteY100" fmla="*/ 192701 h 1702531"/>
              <a:gd name="connsiteX101" fmla="*/ 2596884 w 3099181"/>
              <a:gd name="connsiteY101" fmla="*/ 173651 h 1702531"/>
              <a:gd name="connsiteX102" fmla="*/ 2587359 w 3099181"/>
              <a:gd name="connsiteY102" fmla="*/ 199845 h 1702531"/>
              <a:gd name="connsiteX103" fmla="*/ 2570691 w 3099181"/>
              <a:gd name="connsiteY103" fmla="*/ 233182 h 1702531"/>
              <a:gd name="connsiteX104" fmla="*/ 2551641 w 3099181"/>
              <a:gd name="connsiteY104" fmla="*/ 256995 h 1702531"/>
              <a:gd name="connsiteX105" fmla="*/ 2513541 w 3099181"/>
              <a:gd name="connsiteY105" fmla="*/ 268901 h 1702531"/>
              <a:gd name="connsiteX106" fmla="*/ 2527828 w 3099181"/>
              <a:gd name="connsiteY106" fmla="*/ 273663 h 1702531"/>
              <a:gd name="connsiteX107" fmla="*/ 2554022 w 3099181"/>
              <a:gd name="connsiteY107" fmla="*/ 297476 h 1702531"/>
              <a:gd name="connsiteX108" fmla="*/ 2580216 w 3099181"/>
              <a:gd name="connsiteY108" fmla="*/ 311763 h 1702531"/>
              <a:gd name="connsiteX109" fmla="*/ 2561166 w 3099181"/>
              <a:gd name="connsiteY109" fmla="*/ 335576 h 1702531"/>
              <a:gd name="connsiteX110" fmla="*/ 2532591 w 3099181"/>
              <a:gd name="connsiteY110" fmla="*/ 371295 h 1702531"/>
              <a:gd name="connsiteX111" fmla="*/ 2513541 w 3099181"/>
              <a:gd name="connsiteY111" fmla="*/ 395107 h 1702531"/>
              <a:gd name="connsiteX112" fmla="*/ 2587359 w 3099181"/>
              <a:gd name="connsiteY112" fmla="*/ 407013 h 1702531"/>
              <a:gd name="connsiteX113" fmla="*/ 2611172 w 3099181"/>
              <a:gd name="connsiteY113" fmla="*/ 390345 h 1702531"/>
              <a:gd name="connsiteX114" fmla="*/ 2632603 w 3099181"/>
              <a:gd name="connsiteY114" fmla="*/ 378438 h 1702531"/>
              <a:gd name="connsiteX115" fmla="*/ 2656416 w 3099181"/>
              <a:gd name="connsiteY115" fmla="*/ 335576 h 1702531"/>
              <a:gd name="connsiteX116" fmla="*/ 2673084 w 3099181"/>
              <a:gd name="connsiteY116" fmla="*/ 318907 h 1702531"/>
              <a:gd name="connsiteX117" fmla="*/ 2677847 w 3099181"/>
              <a:gd name="connsiteY117" fmla="*/ 295095 h 1702531"/>
              <a:gd name="connsiteX118" fmla="*/ 2699278 w 3099181"/>
              <a:gd name="connsiteY118" fmla="*/ 326051 h 1702531"/>
              <a:gd name="connsiteX119" fmla="*/ 2687372 w 3099181"/>
              <a:gd name="connsiteY119" fmla="*/ 347482 h 1702531"/>
              <a:gd name="connsiteX120" fmla="*/ 2675466 w 3099181"/>
              <a:gd name="connsiteY120" fmla="*/ 357007 h 1702531"/>
              <a:gd name="connsiteX121" fmla="*/ 2658797 w 3099181"/>
              <a:gd name="connsiteY121" fmla="*/ 387963 h 1702531"/>
              <a:gd name="connsiteX122" fmla="*/ 2668322 w 3099181"/>
              <a:gd name="connsiteY122" fmla="*/ 409395 h 1702531"/>
              <a:gd name="connsiteX123" fmla="*/ 2694516 w 3099181"/>
              <a:gd name="connsiteY123" fmla="*/ 390345 h 1702531"/>
              <a:gd name="connsiteX124" fmla="*/ 2711184 w 3099181"/>
              <a:gd name="connsiteY124" fmla="*/ 342720 h 1702531"/>
              <a:gd name="connsiteX125" fmla="*/ 2711184 w 3099181"/>
              <a:gd name="connsiteY125" fmla="*/ 309382 h 1702531"/>
              <a:gd name="connsiteX126" fmla="*/ 2732616 w 3099181"/>
              <a:gd name="connsiteY126" fmla="*/ 311763 h 1702531"/>
              <a:gd name="connsiteX127" fmla="*/ 2718328 w 3099181"/>
              <a:gd name="connsiteY127" fmla="*/ 247470 h 1702531"/>
              <a:gd name="connsiteX128" fmla="*/ 2718328 w 3099181"/>
              <a:gd name="connsiteY128" fmla="*/ 223657 h 1702531"/>
              <a:gd name="connsiteX129" fmla="*/ 2763572 w 3099181"/>
              <a:gd name="connsiteY129" fmla="*/ 247470 h 1702531"/>
              <a:gd name="connsiteX130" fmla="*/ 2815959 w 3099181"/>
              <a:gd name="connsiteY130" fmla="*/ 249851 h 1702531"/>
              <a:gd name="connsiteX131" fmla="*/ 2844534 w 3099181"/>
              <a:gd name="connsiteY131" fmla="*/ 230801 h 1702531"/>
              <a:gd name="connsiteX132" fmla="*/ 2873109 w 3099181"/>
              <a:gd name="connsiteY132" fmla="*/ 218895 h 1702531"/>
              <a:gd name="connsiteX133" fmla="*/ 2877872 w 3099181"/>
              <a:gd name="connsiteY133" fmla="*/ 245088 h 1702531"/>
              <a:gd name="connsiteX134" fmla="*/ 2908828 w 3099181"/>
              <a:gd name="connsiteY134" fmla="*/ 268901 h 1702531"/>
              <a:gd name="connsiteX135" fmla="*/ 2942166 w 3099181"/>
              <a:gd name="connsiteY135" fmla="*/ 292713 h 1702531"/>
              <a:gd name="connsiteX136" fmla="*/ 2937403 w 3099181"/>
              <a:gd name="connsiteY136" fmla="*/ 326051 h 1702531"/>
              <a:gd name="connsiteX137" fmla="*/ 2956453 w 3099181"/>
              <a:gd name="connsiteY137" fmla="*/ 352245 h 1702531"/>
              <a:gd name="connsiteX138" fmla="*/ 2987409 w 3099181"/>
              <a:gd name="connsiteY138" fmla="*/ 383201 h 1702531"/>
              <a:gd name="connsiteX139" fmla="*/ 3020747 w 3099181"/>
              <a:gd name="connsiteY139" fmla="*/ 411776 h 1702531"/>
              <a:gd name="connsiteX140" fmla="*/ 3042178 w 3099181"/>
              <a:gd name="connsiteY140" fmla="*/ 423682 h 1702531"/>
              <a:gd name="connsiteX141" fmla="*/ 3054084 w 3099181"/>
              <a:gd name="connsiteY141" fmla="*/ 437970 h 1702531"/>
              <a:gd name="connsiteX142" fmla="*/ 3094566 w 3099181"/>
              <a:gd name="connsiteY142" fmla="*/ 457020 h 1702531"/>
              <a:gd name="connsiteX143" fmla="*/ 3096947 w 3099181"/>
              <a:gd name="connsiteY143" fmla="*/ 478451 h 1702531"/>
              <a:gd name="connsiteX144" fmla="*/ 3082659 w 3099181"/>
              <a:gd name="connsiteY144" fmla="*/ 502263 h 1702531"/>
              <a:gd name="connsiteX145" fmla="*/ 3068372 w 3099181"/>
              <a:gd name="connsiteY145" fmla="*/ 526076 h 1702531"/>
              <a:gd name="connsiteX146" fmla="*/ 3044559 w 3099181"/>
              <a:gd name="connsiteY146" fmla="*/ 528457 h 1702531"/>
              <a:gd name="connsiteX147" fmla="*/ 3025509 w 3099181"/>
              <a:gd name="connsiteY147" fmla="*/ 514170 h 1702531"/>
              <a:gd name="connsiteX148" fmla="*/ 2906447 w 3099181"/>
              <a:gd name="connsiteY148" fmla="*/ 490357 h 1702531"/>
              <a:gd name="connsiteX149" fmla="*/ 2915972 w 3099181"/>
              <a:gd name="connsiteY149" fmla="*/ 566557 h 1702531"/>
              <a:gd name="connsiteX150" fmla="*/ 2987409 w 3099181"/>
              <a:gd name="connsiteY150" fmla="*/ 661807 h 1702531"/>
              <a:gd name="connsiteX151" fmla="*/ 2954072 w 3099181"/>
              <a:gd name="connsiteY151" fmla="*/ 790395 h 1702531"/>
              <a:gd name="connsiteX152" fmla="*/ 2858822 w 3099181"/>
              <a:gd name="connsiteY152" fmla="*/ 868976 h 1702531"/>
              <a:gd name="connsiteX153" fmla="*/ 2780241 w 3099181"/>
              <a:gd name="connsiteY153" fmla="*/ 876120 h 1702531"/>
              <a:gd name="connsiteX154" fmla="*/ 2668322 w 3099181"/>
              <a:gd name="connsiteY154" fmla="*/ 995182 h 1702531"/>
              <a:gd name="connsiteX155" fmla="*/ 2544497 w 3099181"/>
              <a:gd name="connsiteY155" fmla="*/ 1054712 h 1702531"/>
              <a:gd name="connsiteX156" fmla="*/ 2465916 w 3099181"/>
              <a:gd name="connsiteY156" fmla="*/ 1190445 h 1702531"/>
              <a:gd name="connsiteX157" fmla="*/ 2468297 w 3099181"/>
              <a:gd name="connsiteY157" fmla="*/ 1283313 h 1702531"/>
              <a:gd name="connsiteX158" fmla="*/ 2430197 w 3099181"/>
              <a:gd name="connsiteY158" fmla="*/ 1304746 h 1702531"/>
              <a:gd name="connsiteX159" fmla="*/ 2389716 w 3099181"/>
              <a:gd name="connsiteY159" fmla="*/ 1388089 h 1702531"/>
              <a:gd name="connsiteX160" fmla="*/ 2253984 w 3099181"/>
              <a:gd name="connsiteY160" fmla="*/ 1461907 h 1702531"/>
              <a:gd name="connsiteX161" fmla="*/ 1639621 w 3099181"/>
              <a:gd name="connsiteY161" fmla="*/ 1702413 h 1702531"/>
              <a:gd name="connsiteX162" fmla="*/ 1160991 w 3099181"/>
              <a:gd name="connsiteY162" fmla="*/ 1276170 h 1702531"/>
              <a:gd name="connsiteX163" fmla="*/ 894291 w 3099181"/>
              <a:gd name="connsiteY163" fmla="*/ 521313 h 1702531"/>
              <a:gd name="connsiteX164" fmla="*/ 734747 w 3099181"/>
              <a:gd name="connsiteY164" fmla="*/ 509407 h 1702531"/>
              <a:gd name="connsiteX165" fmla="*/ 401372 w 3099181"/>
              <a:gd name="connsiteY165" fmla="*/ 447495 h 1702531"/>
              <a:gd name="connsiteX166" fmla="*/ 218016 w 3099181"/>
              <a:gd name="connsiteY166" fmla="*/ 466545 h 1702531"/>
              <a:gd name="connsiteX167" fmla="*/ 84666 w 3099181"/>
              <a:gd name="connsiteY167" fmla="*/ 604657 h 1702531"/>
              <a:gd name="connsiteX0" fmla="*/ 82284 w 3099181"/>
              <a:gd name="connsiteY0" fmla="*/ 602276 h 1702526"/>
              <a:gd name="connsiteX1" fmla="*/ 39422 w 3099181"/>
              <a:gd name="connsiteY1" fmla="*/ 549888 h 1702526"/>
              <a:gd name="connsiteX2" fmla="*/ 25134 w 3099181"/>
              <a:gd name="connsiteY2" fmla="*/ 535601 h 1702526"/>
              <a:gd name="connsiteX3" fmla="*/ 20372 w 3099181"/>
              <a:gd name="connsiteY3" fmla="*/ 499882 h 1702526"/>
              <a:gd name="connsiteX4" fmla="*/ 20372 w 3099181"/>
              <a:gd name="connsiteY4" fmla="*/ 483213 h 1702526"/>
              <a:gd name="connsiteX5" fmla="*/ 1322 w 3099181"/>
              <a:gd name="connsiteY5" fmla="*/ 464163 h 1702526"/>
              <a:gd name="connsiteX6" fmla="*/ 3703 w 3099181"/>
              <a:gd name="connsiteY6" fmla="*/ 414157 h 1702526"/>
              <a:gd name="connsiteX7" fmla="*/ 20372 w 3099181"/>
              <a:gd name="connsiteY7" fmla="*/ 390345 h 1702526"/>
              <a:gd name="connsiteX8" fmla="*/ 22753 w 3099181"/>
              <a:gd name="connsiteY8" fmla="*/ 364151 h 1702526"/>
              <a:gd name="connsiteX9" fmla="*/ 51328 w 3099181"/>
              <a:gd name="connsiteY9" fmla="*/ 349863 h 1702526"/>
              <a:gd name="connsiteX10" fmla="*/ 91809 w 3099181"/>
              <a:gd name="connsiteY10" fmla="*/ 323670 h 1702526"/>
              <a:gd name="connsiteX11" fmla="*/ 134672 w 3099181"/>
              <a:gd name="connsiteY11" fmla="*/ 304620 h 1702526"/>
              <a:gd name="connsiteX12" fmla="*/ 163247 w 3099181"/>
              <a:gd name="connsiteY12" fmla="*/ 295095 h 1702526"/>
              <a:gd name="connsiteX13" fmla="*/ 213253 w 3099181"/>
              <a:gd name="connsiteY13" fmla="*/ 283188 h 1702526"/>
              <a:gd name="connsiteX14" fmla="*/ 237066 w 3099181"/>
              <a:gd name="connsiteY14" fmla="*/ 276045 h 1702526"/>
              <a:gd name="connsiteX15" fmla="*/ 275166 w 3099181"/>
              <a:gd name="connsiteY15" fmla="*/ 261757 h 1702526"/>
              <a:gd name="connsiteX16" fmla="*/ 306122 w 3099181"/>
              <a:gd name="connsiteY16" fmla="*/ 235563 h 1702526"/>
              <a:gd name="connsiteX17" fmla="*/ 332316 w 3099181"/>
              <a:gd name="connsiteY17" fmla="*/ 221276 h 1702526"/>
              <a:gd name="connsiteX18" fmla="*/ 368034 w 3099181"/>
              <a:gd name="connsiteY18" fmla="*/ 195082 h 1702526"/>
              <a:gd name="connsiteX19" fmla="*/ 408516 w 3099181"/>
              <a:gd name="connsiteY19" fmla="*/ 161745 h 1702526"/>
              <a:gd name="connsiteX20" fmla="*/ 439472 w 3099181"/>
              <a:gd name="connsiteY20" fmla="*/ 137932 h 1702526"/>
              <a:gd name="connsiteX21" fmla="*/ 470428 w 3099181"/>
              <a:gd name="connsiteY21" fmla="*/ 111738 h 1702526"/>
              <a:gd name="connsiteX22" fmla="*/ 520434 w 3099181"/>
              <a:gd name="connsiteY22" fmla="*/ 95070 h 1702526"/>
              <a:gd name="connsiteX23" fmla="*/ 560916 w 3099181"/>
              <a:gd name="connsiteY23" fmla="*/ 85545 h 1702526"/>
              <a:gd name="connsiteX24" fmla="*/ 634734 w 3099181"/>
              <a:gd name="connsiteY24" fmla="*/ 68876 h 1702526"/>
              <a:gd name="connsiteX25" fmla="*/ 696647 w 3099181"/>
              <a:gd name="connsiteY25" fmla="*/ 47445 h 1702526"/>
              <a:gd name="connsiteX26" fmla="*/ 749034 w 3099181"/>
              <a:gd name="connsiteY26" fmla="*/ 23632 h 1702526"/>
              <a:gd name="connsiteX27" fmla="*/ 777609 w 3099181"/>
              <a:gd name="connsiteY27" fmla="*/ 9345 h 1702526"/>
              <a:gd name="connsiteX28" fmla="*/ 818091 w 3099181"/>
              <a:gd name="connsiteY28" fmla="*/ 4582 h 1702526"/>
              <a:gd name="connsiteX29" fmla="*/ 849047 w 3099181"/>
              <a:gd name="connsiteY29" fmla="*/ 14107 h 1702526"/>
              <a:gd name="connsiteX30" fmla="*/ 901434 w 3099181"/>
              <a:gd name="connsiteY30" fmla="*/ 30776 h 1702526"/>
              <a:gd name="connsiteX31" fmla="*/ 934772 w 3099181"/>
              <a:gd name="connsiteY31" fmla="*/ 45063 h 1702526"/>
              <a:gd name="connsiteX32" fmla="*/ 1101459 w 3099181"/>
              <a:gd name="connsiteY32" fmla="*/ 42682 h 1702526"/>
              <a:gd name="connsiteX33" fmla="*/ 1118128 w 3099181"/>
              <a:gd name="connsiteY33" fmla="*/ 30776 h 1702526"/>
              <a:gd name="connsiteX34" fmla="*/ 1199091 w 3099181"/>
              <a:gd name="connsiteY34" fmla="*/ 26013 h 1702526"/>
              <a:gd name="connsiteX35" fmla="*/ 1272909 w 3099181"/>
              <a:gd name="connsiteY35" fmla="*/ 35538 h 1702526"/>
              <a:gd name="connsiteX36" fmla="*/ 1306247 w 3099181"/>
              <a:gd name="connsiteY36" fmla="*/ 49826 h 1702526"/>
              <a:gd name="connsiteX37" fmla="*/ 1411022 w 3099181"/>
              <a:gd name="connsiteY37" fmla="*/ 45063 h 1702526"/>
              <a:gd name="connsiteX38" fmla="*/ 1544372 w 3099181"/>
              <a:gd name="connsiteY38" fmla="*/ 102213 h 1702526"/>
              <a:gd name="connsiteX39" fmla="*/ 1596759 w 3099181"/>
              <a:gd name="connsiteY39" fmla="*/ 130788 h 1702526"/>
              <a:gd name="connsiteX40" fmla="*/ 1620572 w 3099181"/>
              <a:gd name="connsiteY40" fmla="*/ 159363 h 1702526"/>
              <a:gd name="connsiteX41" fmla="*/ 1644384 w 3099181"/>
              <a:gd name="connsiteY41" fmla="*/ 199845 h 1702526"/>
              <a:gd name="connsiteX42" fmla="*/ 1668197 w 3099181"/>
              <a:gd name="connsiteY42" fmla="*/ 245088 h 1702526"/>
              <a:gd name="connsiteX43" fmla="*/ 1692009 w 3099181"/>
              <a:gd name="connsiteY43" fmla="*/ 311763 h 1702526"/>
              <a:gd name="connsiteX44" fmla="*/ 1730109 w 3099181"/>
              <a:gd name="connsiteY44" fmla="*/ 302238 h 1702526"/>
              <a:gd name="connsiteX45" fmla="*/ 1777734 w 3099181"/>
              <a:gd name="connsiteY45" fmla="*/ 292713 h 1702526"/>
              <a:gd name="connsiteX46" fmla="*/ 1808691 w 3099181"/>
              <a:gd name="connsiteY46" fmla="*/ 278426 h 1702526"/>
              <a:gd name="connsiteX47" fmla="*/ 1827741 w 3099181"/>
              <a:gd name="connsiteY47" fmla="*/ 276045 h 1702526"/>
              <a:gd name="connsiteX48" fmla="*/ 1872984 w 3099181"/>
              <a:gd name="connsiteY48" fmla="*/ 273663 h 1702526"/>
              <a:gd name="connsiteX49" fmla="*/ 1920609 w 3099181"/>
              <a:gd name="connsiteY49" fmla="*/ 261757 h 1702526"/>
              <a:gd name="connsiteX50" fmla="*/ 1989666 w 3099181"/>
              <a:gd name="connsiteY50" fmla="*/ 259376 h 1702526"/>
              <a:gd name="connsiteX51" fmla="*/ 2046816 w 3099181"/>
              <a:gd name="connsiteY51" fmla="*/ 237945 h 1702526"/>
              <a:gd name="connsiteX52" fmla="*/ 2080153 w 3099181"/>
              <a:gd name="connsiteY52" fmla="*/ 216513 h 1702526"/>
              <a:gd name="connsiteX53" fmla="*/ 2108728 w 3099181"/>
              <a:gd name="connsiteY53" fmla="*/ 183176 h 1702526"/>
              <a:gd name="connsiteX54" fmla="*/ 2123016 w 3099181"/>
              <a:gd name="connsiteY54" fmla="*/ 161745 h 1702526"/>
              <a:gd name="connsiteX55" fmla="*/ 2165878 w 3099181"/>
              <a:gd name="connsiteY55" fmla="*/ 116501 h 1702526"/>
              <a:gd name="connsiteX56" fmla="*/ 2192072 w 3099181"/>
              <a:gd name="connsiteY56" fmla="*/ 102213 h 1702526"/>
              <a:gd name="connsiteX57" fmla="*/ 2220647 w 3099181"/>
              <a:gd name="connsiteY57" fmla="*/ 102213 h 1702526"/>
              <a:gd name="connsiteX58" fmla="*/ 2256366 w 3099181"/>
              <a:gd name="connsiteY58" fmla="*/ 145076 h 1702526"/>
              <a:gd name="connsiteX59" fmla="*/ 2275416 w 3099181"/>
              <a:gd name="connsiteY59" fmla="*/ 140313 h 1702526"/>
              <a:gd name="connsiteX60" fmla="*/ 2294466 w 3099181"/>
              <a:gd name="connsiteY60" fmla="*/ 159363 h 1702526"/>
              <a:gd name="connsiteX61" fmla="*/ 2318278 w 3099181"/>
              <a:gd name="connsiteY61" fmla="*/ 166507 h 1702526"/>
              <a:gd name="connsiteX62" fmla="*/ 2337328 w 3099181"/>
              <a:gd name="connsiteY62" fmla="*/ 154601 h 1702526"/>
              <a:gd name="connsiteX63" fmla="*/ 2370666 w 3099181"/>
              <a:gd name="connsiteY63" fmla="*/ 147457 h 1702526"/>
              <a:gd name="connsiteX64" fmla="*/ 2401622 w 3099181"/>
              <a:gd name="connsiteY64" fmla="*/ 152220 h 1702526"/>
              <a:gd name="connsiteX65" fmla="*/ 2425434 w 3099181"/>
              <a:gd name="connsiteY65" fmla="*/ 159363 h 1702526"/>
              <a:gd name="connsiteX66" fmla="*/ 2444484 w 3099181"/>
              <a:gd name="connsiteY66" fmla="*/ 135551 h 1702526"/>
              <a:gd name="connsiteX67" fmla="*/ 2444484 w 3099181"/>
              <a:gd name="connsiteY67" fmla="*/ 173651 h 1702526"/>
              <a:gd name="connsiteX68" fmla="*/ 2432578 w 3099181"/>
              <a:gd name="connsiteY68" fmla="*/ 190320 h 1702526"/>
              <a:gd name="connsiteX69" fmla="*/ 2432578 w 3099181"/>
              <a:gd name="connsiteY69" fmla="*/ 226038 h 1702526"/>
              <a:gd name="connsiteX70" fmla="*/ 2442103 w 3099181"/>
              <a:gd name="connsiteY70" fmla="*/ 261757 h 1702526"/>
              <a:gd name="connsiteX71" fmla="*/ 2444484 w 3099181"/>
              <a:gd name="connsiteY71" fmla="*/ 285570 h 1702526"/>
              <a:gd name="connsiteX72" fmla="*/ 2427816 w 3099181"/>
              <a:gd name="connsiteY72" fmla="*/ 292713 h 1702526"/>
              <a:gd name="connsiteX73" fmla="*/ 2425434 w 3099181"/>
              <a:gd name="connsiteY73" fmla="*/ 318907 h 1702526"/>
              <a:gd name="connsiteX74" fmla="*/ 2437341 w 3099181"/>
              <a:gd name="connsiteY74" fmla="*/ 354626 h 1702526"/>
              <a:gd name="connsiteX75" fmla="*/ 2456391 w 3099181"/>
              <a:gd name="connsiteY75" fmla="*/ 337957 h 1702526"/>
              <a:gd name="connsiteX76" fmla="*/ 2482584 w 3099181"/>
              <a:gd name="connsiteY76" fmla="*/ 337957 h 1702526"/>
              <a:gd name="connsiteX77" fmla="*/ 2506397 w 3099181"/>
              <a:gd name="connsiteY77" fmla="*/ 330813 h 1702526"/>
              <a:gd name="connsiteX78" fmla="*/ 2515922 w 3099181"/>
              <a:gd name="connsiteY78" fmla="*/ 285570 h 1702526"/>
              <a:gd name="connsiteX79" fmla="*/ 2494491 w 3099181"/>
              <a:gd name="connsiteY79" fmla="*/ 271282 h 1702526"/>
              <a:gd name="connsiteX80" fmla="*/ 2482584 w 3099181"/>
              <a:gd name="connsiteY80" fmla="*/ 249851 h 1702526"/>
              <a:gd name="connsiteX81" fmla="*/ 2530209 w 3099181"/>
              <a:gd name="connsiteY81" fmla="*/ 235563 h 1702526"/>
              <a:gd name="connsiteX82" fmla="*/ 2554022 w 3099181"/>
              <a:gd name="connsiteY82" fmla="*/ 226038 h 1702526"/>
              <a:gd name="connsiteX83" fmla="*/ 2554022 w 3099181"/>
              <a:gd name="connsiteY83" fmla="*/ 187938 h 1702526"/>
              <a:gd name="connsiteX84" fmla="*/ 2554022 w 3099181"/>
              <a:gd name="connsiteY84" fmla="*/ 152220 h 1702526"/>
              <a:gd name="connsiteX85" fmla="*/ 2573072 w 3099181"/>
              <a:gd name="connsiteY85" fmla="*/ 121263 h 1702526"/>
              <a:gd name="connsiteX86" fmla="*/ 2532591 w 3099181"/>
              <a:gd name="connsiteY86" fmla="*/ 85545 h 1702526"/>
              <a:gd name="connsiteX87" fmla="*/ 2513541 w 3099181"/>
              <a:gd name="connsiteY87" fmla="*/ 104595 h 1702526"/>
              <a:gd name="connsiteX88" fmla="*/ 2518303 w 3099181"/>
              <a:gd name="connsiteY88" fmla="*/ 68876 h 1702526"/>
              <a:gd name="connsiteX89" fmla="*/ 2554022 w 3099181"/>
              <a:gd name="connsiteY89" fmla="*/ 2201 h 1702526"/>
              <a:gd name="connsiteX90" fmla="*/ 2575453 w 3099181"/>
              <a:gd name="connsiteY90" fmla="*/ 16488 h 1702526"/>
              <a:gd name="connsiteX91" fmla="*/ 2611172 w 3099181"/>
              <a:gd name="connsiteY91" fmla="*/ 21251 h 1702526"/>
              <a:gd name="connsiteX92" fmla="*/ 2630222 w 3099181"/>
              <a:gd name="connsiteY92" fmla="*/ 35538 h 1702526"/>
              <a:gd name="connsiteX93" fmla="*/ 2623078 w 3099181"/>
              <a:gd name="connsiteY93" fmla="*/ 61732 h 1702526"/>
              <a:gd name="connsiteX94" fmla="*/ 2606409 w 3099181"/>
              <a:gd name="connsiteY94" fmla="*/ 83163 h 1702526"/>
              <a:gd name="connsiteX95" fmla="*/ 2599266 w 3099181"/>
              <a:gd name="connsiteY95" fmla="*/ 106976 h 1702526"/>
              <a:gd name="connsiteX96" fmla="*/ 2580216 w 3099181"/>
              <a:gd name="connsiteY96" fmla="*/ 128407 h 1702526"/>
              <a:gd name="connsiteX97" fmla="*/ 2561166 w 3099181"/>
              <a:gd name="connsiteY97" fmla="*/ 147457 h 1702526"/>
              <a:gd name="connsiteX98" fmla="*/ 2551641 w 3099181"/>
              <a:gd name="connsiteY98" fmla="*/ 173651 h 1702526"/>
              <a:gd name="connsiteX99" fmla="*/ 2556403 w 3099181"/>
              <a:gd name="connsiteY99" fmla="*/ 206988 h 1702526"/>
              <a:gd name="connsiteX100" fmla="*/ 2573072 w 3099181"/>
              <a:gd name="connsiteY100" fmla="*/ 192701 h 1702526"/>
              <a:gd name="connsiteX101" fmla="*/ 2596884 w 3099181"/>
              <a:gd name="connsiteY101" fmla="*/ 173651 h 1702526"/>
              <a:gd name="connsiteX102" fmla="*/ 2587359 w 3099181"/>
              <a:gd name="connsiteY102" fmla="*/ 199845 h 1702526"/>
              <a:gd name="connsiteX103" fmla="*/ 2570691 w 3099181"/>
              <a:gd name="connsiteY103" fmla="*/ 233182 h 1702526"/>
              <a:gd name="connsiteX104" fmla="*/ 2551641 w 3099181"/>
              <a:gd name="connsiteY104" fmla="*/ 256995 h 1702526"/>
              <a:gd name="connsiteX105" fmla="*/ 2513541 w 3099181"/>
              <a:gd name="connsiteY105" fmla="*/ 268901 h 1702526"/>
              <a:gd name="connsiteX106" fmla="*/ 2527828 w 3099181"/>
              <a:gd name="connsiteY106" fmla="*/ 273663 h 1702526"/>
              <a:gd name="connsiteX107" fmla="*/ 2554022 w 3099181"/>
              <a:gd name="connsiteY107" fmla="*/ 297476 h 1702526"/>
              <a:gd name="connsiteX108" fmla="*/ 2580216 w 3099181"/>
              <a:gd name="connsiteY108" fmla="*/ 311763 h 1702526"/>
              <a:gd name="connsiteX109" fmla="*/ 2561166 w 3099181"/>
              <a:gd name="connsiteY109" fmla="*/ 335576 h 1702526"/>
              <a:gd name="connsiteX110" fmla="*/ 2532591 w 3099181"/>
              <a:gd name="connsiteY110" fmla="*/ 371295 h 1702526"/>
              <a:gd name="connsiteX111" fmla="*/ 2513541 w 3099181"/>
              <a:gd name="connsiteY111" fmla="*/ 395107 h 1702526"/>
              <a:gd name="connsiteX112" fmla="*/ 2587359 w 3099181"/>
              <a:gd name="connsiteY112" fmla="*/ 407013 h 1702526"/>
              <a:gd name="connsiteX113" fmla="*/ 2611172 w 3099181"/>
              <a:gd name="connsiteY113" fmla="*/ 390345 h 1702526"/>
              <a:gd name="connsiteX114" fmla="*/ 2632603 w 3099181"/>
              <a:gd name="connsiteY114" fmla="*/ 378438 h 1702526"/>
              <a:gd name="connsiteX115" fmla="*/ 2656416 w 3099181"/>
              <a:gd name="connsiteY115" fmla="*/ 335576 h 1702526"/>
              <a:gd name="connsiteX116" fmla="*/ 2673084 w 3099181"/>
              <a:gd name="connsiteY116" fmla="*/ 318907 h 1702526"/>
              <a:gd name="connsiteX117" fmla="*/ 2677847 w 3099181"/>
              <a:gd name="connsiteY117" fmla="*/ 295095 h 1702526"/>
              <a:gd name="connsiteX118" fmla="*/ 2699278 w 3099181"/>
              <a:gd name="connsiteY118" fmla="*/ 326051 h 1702526"/>
              <a:gd name="connsiteX119" fmla="*/ 2687372 w 3099181"/>
              <a:gd name="connsiteY119" fmla="*/ 347482 h 1702526"/>
              <a:gd name="connsiteX120" fmla="*/ 2675466 w 3099181"/>
              <a:gd name="connsiteY120" fmla="*/ 357007 h 1702526"/>
              <a:gd name="connsiteX121" fmla="*/ 2658797 w 3099181"/>
              <a:gd name="connsiteY121" fmla="*/ 387963 h 1702526"/>
              <a:gd name="connsiteX122" fmla="*/ 2668322 w 3099181"/>
              <a:gd name="connsiteY122" fmla="*/ 409395 h 1702526"/>
              <a:gd name="connsiteX123" fmla="*/ 2694516 w 3099181"/>
              <a:gd name="connsiteY123" fmla="*/ 390345 h 1702526"/>
              <a:gd name="connsiteX124" fmla="*/ 2711184 w 3099181"/>
              <a:gd name="connsiteY124" fmla="*/ 342720 h 1702526"/>
              <a:gd name="connsiteX125" fmla="*/ 2711184 w 3099181"/>
              <a:gd name="connsiteY125" fmla="*/ 309382 h 1702526"/>
              <a:gd name="connsiteX126" fmla="*/ 2732616 w 3099181"/>
              <a:gd name="connsiteY126" fmla="*/ 311763 h 1702526"/>
              <a:gd name="connsiteX127" fmla="*/ 2718328 w 3099181"/>
              <a:gd name="connsiteY127" fmla="*/ 247470 h 1702526"/>
              <a:gd name="connsiteX128" fmla="*/ 2718328 w 3099181"/>
              <a:gd name="connsiteY128" fmla="*/ 223657 h 1702526"/>
              <a:gd name="connsiteX129" fmla="*/ 2763572 w 3099181"/>
              <a:gd name="connsiteY129" fmla="*/ 247470 h 1702526"/>
              <a:gd name="connsiteX130" fmla="*/ 2815959 w 3099181"/>
              <a:gd name="connsiteY130" fmla="*/ 249851 h 1702526"/>
              <a:gd name="connsiteX131" fmla="*/ 2844534 w 3099181"/>
              <a:gd name="connsiteY131" fmla="*/ 230801 h 1702526"/>
              <a:gd name="connsiteX132" fmla="*/ 2873109 w 3099181"/>
              <a:gd name="connsiteY132" fmla="*/ 218895 h 1702526"/>
              <a:gd name="connsiteX133" fmla="*/ 2877872 w 3099181"/>
              <a:gd name="connsiteY133" fmla="*/ 245088 h 1702526"/>
              <a:gd name="connsiteX134" fmla="*/ 2908828 w 3099181"/>
              <a:gd name="connsiteY134" fmla="*/ 268901 h 1702526"/>
              <a:gd name="connsiteX135" fmla="*/ 2942166 w 3099181"/>
              <a:gd name="connsiteY135" fmla="*/ 292713 h 1702526"/>
              <a:gd name="connsiteX136" fmla="*/ 2937403 w 3099181"/>
              <a:gd name="connsiteY136" fmla="*/ 326051 h 1702526"/>
              <a:gd name="connsiteX137" fmla="*/ 2956453 w 3099181"/>
              <a:gd name="connsiteY137" fmla="*/ 352245 h 1702526"/>
              <a:gd name="connsiteX138" fmla="*/ 2987409 w 3099181"/>
              <a:gd name="connsiteY138" fmla="*/ 383201 h 1702526"/>
              <a:gd name="connsiteX139" fmla="*/ 3020747 w 3099181"/>
              <a:gd name="connsiteY139" fmla="*/ 411776 h 1702526"/>
              <a:gd name="connsiteX140" fmla="*/ 3042178 w 3099181"/>
              <a:gd name="connsiteY140" fmla="*/ 423682 h 1702526"/>
              <a:gd name="connsiteX141" fmla="*/ 3054084 w 3099181"/>
              <a:gd name="connsiteY141" fmla="*/ 437970 h 1702526"/>
              <a:gd name="connsiteX142" fmla="*/ 3094566 w 3099181"/>
              <a:gd name="connsiteY142" fmla="*/ 457020 h 1702526"/>
              <a:gd name="connsiteX143" fmla="*/ 3096947 w 3099181"/>
              <a:gd name="connsiteY143" fmla="*/ 478451 h 1702526"/>
              <a:gd name="connsiteX144" fmla="*/ 3082659 w 3099181"/>
              <a:gd name="connsiteY144" fmla="*/ 502263 h 1702526"/>
              <a:gd name="connsiteX145" fmla="*/ 3068372 w 3099181"/>
              <a:gd name="connsiteY145" fmla="*/ 526076 h 1702526"/>
              <a:gd name="connsiteX146" fmla="*/ 3044559 w 3099181"/>
              <a:gd name="connsiteY146" fmla="*/ 528457 h 1702526"/>
              <a:gd name="connsiteX147" fmla="*/ 3025509 w 3099181"/>
              <a:gd name="connsiteY147" fmla="*/ 514170 h 1702526"/>
              <a:gd name="connsiteX148" fmla="*/ 2906447 w 3099181"/>
              <a:gd name="connsiteY148" fmla="*/ 490357 h 1702526"/>
              <a:gd name="connsiteX149" fmla="*/ 2915972 w 3099181"/>
              <a:gd name="connsiteY149" fmla="*/ 566557 h 1702526"/>
              <a:gd name="connsiteX150" fmla="*/ 2987409 w 3099181"/>
              <a:gd name="connsiteY150" fmla="*/ 661807 h 1702526"/>
              <a:gd name="connsiteX151" fmla="*/ 2954072 w 3099181"/>
              <a:gd name="connsiteY151" fmla="*/ 790395 h 1702526"/>
              <a:gd name="connsiteX152" fmla="*/ 2858822 w 3099181"/>
              <a:gd name="connsiteY152" fmla="*/ 868976 h 1702526"/>
              <a:gd name="connsiteX153" fmla="*/ 2780241 w 3099181"/>
              <a:gd name="connsiteY153" fmla="*/ 876120 h 1702526"/>
              <a:gd name="connsiteX154" fmla="*/ 2668322 w 3099181"/>
              <a:gd name="connsiteY154" fmla="*/ 995182 h 1702526"/>
              <a:gd name="connsiteX155" fmla="*/ 2544497 w 3099181"/>
              <a:gd name="connsiteY155" fmla="*/ 1054712 h 1702526"/>
              <a:gd name="connsiteX156" fmla="*/ 2465916 w 3099181"/>
              <a:gd name="connsiteY156" fmla="*/ 1190445 h 1702526"/>
              <a:gd name="connsiteX157" fmla="*/ 2468297 w 3099181"/>
              <a:gd name="connsiteY157" fmla="*/ 1283313 h 1702526"/>
              <a:gd name="connsiteX158" fmla="*/ 2430197 w 3099181"/>
              <a:gd name="connsiteY158" fmla="*/ 1304746 h 1702526"/>
              <a:gd name="connsiteX159" fmla="*/ 2389716 w 3099181"/>
              <a:gd name="connsiteY159" fmla="*/ 1388089 h 1702526"/>
              <a:gd name="connsiteX160" fmla="*/ 2334947 w 3099181"/>
              <a:gd name="connsiteY160" fmla="*/ 1452384 h 1702526"/>
              <a:gd name="connsiteX161" fmla="*/ 2253984 w 3099181"/>
              <a:gd name="connsiteY161" fmla="*/ 1461907 h 1702526"/>
              <a:gd name="connsiteX162" fmla="*/ 1639621 w 3099181"/>
              <a:gd name="connsiteY162" fmla="*/ 1702413 h 1702526"/>
              <a:gd name="connsiteX163" fmla="*/ 1160991 w 3099181"/>
              <a:gd name="connsiteY163" fmla="*/ 1276170 h 1702526"/>
              <a:gd name="connsiteX164" fmla="*/ 894291 w 3099181"/>
              <a:gd name="connsiteY164" fmla="*/ 521313 h 1702526"/>
              <a:gd name="connsiteX165" fmla="*/ 734747 w 3099181"/>
              <a:gd name="connsiteY165" fmla="*/ 509407 h 1702526"/>
              <a:gd name="connsiteX166" fmla="*/ 401372 w 3099181"/>
              <a:gd name="connsiteY166" fmla="*/ 447495 h 1702526"/>
              <a:gd name="connsiteX167" fmla="*/ 218016 w 3099181"/>
              <a:gd name="connsiteY167" fmla="*/ 466545 h 1702526"/>
              <a:gd name="connsiteX168" fmla="*/ 84666 w 3099181"/>
              <a:gd name="connsiteY168" fmla="*/ 604657 h 1702526"/>
              <a:gd name="connsiteX0" fmla="*/ 82284 w 3099181"/>
              <a:gd name="connsiteY0" fmla="*/ 602276 h 1707864"/>
              <a:gd name="connsiteX1" fmla="*/ 39422 w 3099181"/>
              <a:gd name="connsiteY1" fmla="*/ 549888 h 1707864"/>
              <a:gd name="connsiteX2" fmla="*/ 25134 w 3099181"/>
              <a:gd name="connsiteY2" fmla="*/ 535601 h 1707864"/>
              <a:gd name="connsiteX3" fmla="*/ 20372 w 3099181"/>
              <a:gd name="connsiteY3" fmla="*/ 499882 h 1707864"/>
              <a:gd name="connsiteX4" fmla="*/ 20372 w 3099181"/>
              <a:gd name="connsiteY4" fmla="*/ 483213 h 1707864"/>
              <a:gd name="connsiteX5" fmla="*/ 1322 w 3099181"/>
              <a:gd name="connsiteY5" fmla="*/ 464163 h 1707864"/>
              <a:gd name="connsiteX6" fmla="*/ 3703 w 3099181"/>
              <a:gd name="connsiteY6" fmla="*/ 414157 h 1707864"/>
              <a:gd name="connsiteX7" fmla="*/ 20372 w 3099181"/>
              <a:gd name="connsiteY7" fmla="*/ 390345 h 1707864"/>
              <a:gd name="connsiteX8" fmla="*/ 22753 w 3099181"/>
              <a:gd name="connsiteY8" fmla="*/ 364151 h 1707864"/>
              <a:gd name="connsiteX9" fmla="*/ 51328 w 3099181"/>
              <a:gd name="connsiteY9" fmla="*/ 349863 h 1707864"/>
              <a:gd name="connsiteX10" fmla="*/ 91809 w 3099181"/>
              <a:gd name="connsiteY10" fmla="*/ 323670 h 1707864"/>
              <a:gd name="connsiteX11" fmla="*/ 134672 w 3099181"/>
              <a:gd name="connsiteY11" fmla="*/ 304620 h 1707864"/>
              <a:gd name="connsiteX12" fmla="*/ 163247 w 3099181"/>
              <a:gd name="connsiteY12" fmla="*/ 295095 h 1707864"/>
              <a:gd name="connsiteX13" fmla="*/ 213253 w 3099181"/>
              <a:gd name="connsiteY13" fmla="*/ 283188 h 1707864"/>
              <a:gd name="connsiteX14" fmla="*/ 237066 w 3099181"/>
              <a:gd name="connsiteY14" fmla="*/ 276045 h 1707864"/>
              <a:gd name="connsiteX15" fmla="*/ 275166 w 3099181"/>
              <a:gd name="connsiteY15" fmla="*/ 261757 h 1707864"/>
              <a:gd name="connsiteX16" fmla="*/ 306122 w 3099181"/>
              <a:gd name="connsiteY16" fmla="*/ 235563 h 1707864"/>
              <a:gd name="connsiteX17" fmla="*/ 332316 w 3099181"/>
              <a:gd name="connsiteY17" fmla="*/ 221276 h 1707864"/>
              <a:gd name="connsiteX18" fmla="*/ 368034 w 3099181"/>
              <a:gd name="connsiteY18" fmla="*/ 195082 h 1707864"/>
              <a:gd name="connsiteX19" fmla="*/ 408516 w 3099181"/>
              <a:gd name="connsiteY19" fmla="*/ 161745 h 1707864"/>
              <a:gd name="connsiteX20" fmla="*/ 439472 w 3099181"/>
              <a:gd name="connsiteY20" fmla="*/ 137932 h 1707864"/>
              <a:gd name="connsiteX21" fmla="*/ 470428 w 3099181"/>
              <a:gd name="connsiteY21" fmla="*/ 111738 h 1707864"/>
              <a:gd name="connsiteX22" fmla="*/ 520434 w 3099181"/>
              <a:gd name="connsiteY22" fmla="*/ 95070 h 1707864"/>
              <a:gd name="connsiteX23" fmla="*/ 560916 w 3099181"/>
              <a:gd name="connsiteY23" fmla="*/ 85545 h 1707864"/>
              <a:gd name="connsiteX24" fmla="*/ 634734 w 3099181"/>
              <a:gd name="connsiteY24" fmla="*/ 68876 h 1707864"/>
              <a:gd name="connsiteX25" fmla="*/ 696647 w 3099181"/>
              <a:gd name="connsiteY25" fmla="*/ 47445 h 1707864"/>
              <a:gd name="connsiteX26" fmla="*/ 749034 w 3099181"/>
              <a:gd name="connsiteY26" fmla="*/ 23632 h 1707864"/>
              <a:gd name="connsiteX27" fmla="*/ 777609 w 3099181"/>
              <a:gd name="connsiteY27" fmla="*/ 9345 h 1707864"/>
              <a:gd name="connsiteX28" fmla="*/ 818091 w 3099181"/>
              <a:gd name="connsiteY28" fmla="*/ 4582 h 1707864"/>
              <a:gd name="connsiteX29" fmla="*/ 849047 w 3099181"/>
              <a:gd name="connsiteY29" fmla="*/ 14107 h 1707864"/>
              <a:gd name="connsiteX30" fmla="*/ 901434 w 3099181"/>
              <a:gd name="connsiteY30" fmla="*/ 30776 h 1707864"/>
              <a:gd name="connsiteX31" fmla="*/ 934772 w 3099181"/>
              <a:gd name="connsiteY31" fmla="*/ 45063 h 1707864"/>
              <a:gd name="connsiteX32" fmla="*/ 1101459 w 3099181"/>
              <a:gd name="connsiteY32" fmla="*/ 42682 h 1707864"/>
              <a:gd name="connsiteX33" fmla="*/ 1118128 w 3099181"/>
              <a:gd name="connsiteY33" fmla="*/ 30776 h 1707864"/>
              <a:gd name="connsiteX34" fmla="*/ 1199091 w 3099181"/>
              <a:gd name="connsiteY34" fmla="*/ 26013 h 1707864"/>
              <a:gd name="connsiteX35" fmla="*/ 1272909 w 3099181"/>
              <a:gd name="connsiteY35" fmla="*/ 35538 h 1707864"/>
              <a:gd name="connsiteX36" fmla="*/ 1306247 w 3099181"/>
              <a:gd name="connsiteY36" fmla="*/ 49826 h 1707864"/>
              <a:gd name="connsiteX37" fmla="*/ 1411022 w 3099181"/>
              <a:gd name="connsiteY37" fmla="*/ 45063 h 1707864"/>
              <a:gd name="connsiteX38" fmla="*/ 1544372 w 3099181"/>
              <a:gd name="connsiteY38" fmla="*/ 102213 h 1707864"/>
              <a:gd name="connsiteX39" fmla="*/ 1596759 w 3099181"/>
              <a:gd name="connsiteY39" fmla="*/ 130788 h 1707864"/>
              <a:gd name="connsiteX40" fmla="*/ 1620572 w 3099181"/>
              <a:gd name="connsiteY40" fmla="*/ 159363 h 1707864"/>
              <a:gd name="connsiteX41" fmla="*/ 1644384 w 3099181"/>
              <a:gd name="connsiteY41" fmla="*/ 199845 h 1707864"/>
              <a:gd name="connsiteX42" fmla="*/ 1668197 w 3099181"/>
              <a:gd name="connsiteY42" fmla="*/ 245088 h 1707864"/>
              <a:gd name="connsiteX43" fmla="*/ 1692009 w 3099181"/>
              <a:gd name="connsiteY43" fmla="*/ 311763 h 1707864"/>
              <a:gd name="connsiteX44" fmla="*/ 1730109 w 3099181"/>
              <a:gd name="connsiteY44" fmla="*/ 302238 h 1707864"/>
              <a:gd name="connsiteX45" fmla="*/ 1777734 w 3099181"/>
              <a:gd name="connsiteY45" fmla="*/ 292713 h 1707864"/>
              <a:gd name="connsiteX46" fmla="*/ 1808691 w 3099181"/>
              <a:gd name="connsiteY46" fmla="*/ 278426 h 1707864"/>
              <a:gd name="connsiteX47" fmla="*/ 1827741 w 3099181"/>
              <a:gd name="connsiteY47" fmla="*/ 276045 h 1707864"/>
              <a:gd name="connsiteX48" fmla="*/ 1872984 w 3099181"/>
              <a:gd name="connsiteY48" fmla="*/ 273663 h 1707864"/>
              <a:gd name="connsiteX49" fmla="*/ 1920609 w 3099181"/>
              <a:gd name="connsiteY49" fmla="*/ 261757 h 1707864"/>
              <a:gd name="connsiteX50" fmla="*/ 1989666 w 3099181"/>
              <a:gd name="connsiteY50" fmla="*/ 259376 h 1707864"/>
              <a:gd name="connsiteX51" fmla="*/ 2046816 w 3099181"/>
              <a:gd name="connsiteY51" fmla="*/ 237945 h 1707864"/>
              <a:gd name="connsiteX52" fmla="*/ 2080153 w 3099181"/>
              <a:gd name="connsiteY52" fmla="*/ 216513 h 1707864"/>
              <a:gd name="connsiteX53" fmla="*/ 2108728 w 3099181"/>
              <a:gd name="connsiteY53" fmla="*/ 183176 h 1707864"/>
              <a:gd name="connsiteX54" fmla="*/ 2123016 w 3099181"/>
              <a:gd name="connsiteY54" fmla="*/ 161745 h 1707864"/>
              <a:gd name="connsiteX55" fmla="*/ 2165878 w 3099181"/>
              <a:gd name="connsiteY55" fmla="*/ 116501 h 1707864"/>
              <a:gd name="connsiteX56" fmla="*/ 2192072 w 3099181"/>
              <a:gd name="connsiteY56" fmla="*/ 102213 h 1707864"/>
              <a:gd name="connsiteX57" fmla="*/ 2220647 w 3099181"/>
              <a:gd name="connsiteY57" fmla="*/ 102213 h 1707864"/>
              <a:gd name="connsiteX58" fmla="*/ 2256366 w 3099181"/>
              <a:gd name="connsiteY58" fmla="*/ 145076 h 1707864"/>
              <a:gd name="connsiteX59" fmla="*/ 2275416 w 3099181"/>
              <a:gd name="connsiteY59" fmla="*/ 140313 h 1707864"/>
              <a:gd name="connsiteX60" fmla="*/ 2294466 w 3099181"/>
              <a:gd name="connsiteY60" fmla="*/ 159363 h 1707864"/>
              <a:gd name="connsiteX61" fmla="*/ 2318278 w 3099181"/>
              <a:gd name="connsiteY61" fmla="*/ 166507 h 1707864"/>
              <a:gd name="connsiteX62" fmla="*/ 2337328 w 3099181"/>
              <a:gd name="connsiteY62" fmla="*/ 154601 h 1707864"/>
              <a:gd name="connsiteX63" fmla="*/ 2370666 w 3099181"/>
              <a:gd name="connsiteY63" fmla="*/ 147457 h 1707864"/>
              <a:gd name="connsiteX64" fmla="*/ 2401622 w 3099181"/>
              <a:gd name="connsiteY64" fmla="*/ 152220 h 1707864"/>
              <a:gd name="connsiteX65" fmla="*/ 2425434 w 3099181"/>
              <a:gd name="connsiteY65" fmla="*/ 159363 h 1707864"/>
              <a:gd name="connsiteX66" fmla="*/ 2444484 w 3099181"/>
              <a:gd name="connsiteY66" fmla="*/ 135551 h 1707864"/>
              <a:gd name="connsiteX67" fmla="*/ 2444484 w 3099181"/>
              <a:gd name="connsiteY67" fmla="*/ 173651 h 1707864"/>
              <a:gd name="connsiteX68" fmla="*/ 2432578 w 3099181"/>
              <a:gd name="connsiteY68" fmla="*/ 190320 h 1707864"/>
              <a:gd name="connsiteX69" fmla="*/ 2432578 w 3099181"/>
              <a:gd name="connsiteY69" fmla="*/ 226038 h 1707864"/>
              <a:gd name="connsiteX70" fmla="*/ 2442103 w 3099181"/>
              <a:gd name="connsiteY70" fmla="*/ 261757 h 1707864"/>
              <a:gd name="connsiteX71" fmla="*/ 2444484 w 3099181"/>
              <a:gd name="connsiteY71" fmla="*/ 285570 h 1707864"/>
              <a:gd name="connsiteX72" fmla="*/ 2427816 w 3099181"/>
              <a:gd name="connsiteY72" fmla="*/ 292713 h 1707864"/>
              <a:gd name="connsiteX73" fmla="*/ 2425434 w 3099181"/>
              <a:gd name="connsiteY73" fmla="*/ 318907 h 1707864"/>
              <a:gd name="connsiteX74" fmla="*/ 2437341 w 3099181"/>
              <a:gd name="connsiteY74" fmla="*/ 354626 h 1707864"/>
              <a:gd name="connsiteX75" fmla="*/ 2456391 w 3099181"/>
              <a:gd name="connsiteY75" fmla="*/ 337957 h 1707864"/>
              <a:gd name="connsiteX76" fmla="*/ 2482584 w 3099181"/>
              <a:gd name="connsiteY76" fmla="*/ 337957 h 1707864"/>
              <a:gd name="connsiteX77" fmla="*/ 2506397 w 3099181"/>
              <a:gd name="connsiteY77" fmla="*/ 330813 h 1707864"/>
              <a:gd name="connsiteX78" fmla="*/ 2515922 w 3099181"/>
              <a:gd name="connsiteY78" fmla="*/ 285570 h 1707864"/>
              <a:gd name="connsiteX79" fmla="*/ 2494491 w 3099181"/>
              <a:gd name="connsiteY79" fmla="*/ 271282 h 1707864"/>
              <a:gd name="connsiteX80" fmla="*/ 2482584 w 3099181"/>
              <a:gd name="connsiteY80" fmla="*/ 249851 h 1707864"/>
              <a:gd name="connsiteX81" fmla="*/ 2530209 w 3099181"/>
              <a:gd name="connsiteY81" fmla="*/ 235563 h 1707864"/>
              <a:gd name="connsiteX82" fmla="*/ 2554022 w 3099181"/>
              <a:gd name="connsiteY82" fmla="*/ 226038 h 1707864"/>
              <a:gd name="connsiteX83" fmla="*/ 2554022 w 3099181"/>
              <a:gd name="connsiteY83" fmla="*/ 187938 h 1707864"/>
              <a:gd name="connsiteX84" fmla="*/ 2554022 w 3099181"/>
              <a:gd name="connsiteY84" fmla="*/ 152220 h 1707864"/>
              <a:gd name="connsiteX85" fmla="*/ 2573072 w 3099181"/>
              <a:gd name="connsiteY85" fmla="*/ 121263 h 1707864"/>
              <a:gd name="connsiteX86" fmla="*/ 2532591 w 3099181"/>
              <a:gd name="connsiteY86" fmla="*/ 85545 h 1707864"/>
              <a:gd name="connsiteX87" fmla="*/ 2513541 w 3099181"/>
              <a:gd name="connsiteY87" fmla="*/ 104595 h 1707864"/>
              <a:gd name="connsiteX88" fmla="*/ 2518303 w 3099181"/>
              <a:gd name="connsiteY88" fmla="*/ 68876 h 1707864"/>
              <a:gd name="connsiteX89" fmla="*/ 2554022 w 3099181"/>
              <a:gd name="connsiteY89" fmla="*/ 2201 h 1707864"/>
              <a:gd name="connsiteX90" fmla="*/ 2575453 w 3099181"/>
              <a:gd name="connsiteY90" fmla="*/ 16488 h 1707864"/>
              <a:gd name="connsiteX91" fmla="*/ 2611172 w 3099181"/>
              <a:gd name="connsiteY91" fmla="*/ 21251 h 1707864"/>
              <a:gd name="connsiteX92" fmla="*/ 2630222 w 3099181"/>
              <a:gd name="connsiteY92" fmla="*/ 35538 h 1707864"/>
              <a:gd name="connsiteX93" fmla="*/ 2623078 w 3099181"/>
              <a:gd name="connsiteY93" fmla="*/ 61732 h 1707864"/>
              <a:gd name="connsiteX94" fmla="*/ 2606409 w 3099181"/>
              <a:gd name="connsiteY94" fmla="*/ 83163 h 1707864"/>
              <a:gd name="connsiteX95" fmla="*/ 2599266 w 3099181"/>
              <a:gd name="connsiteY95" fmla="*/ 106976 h 1707864"/>
              <a:gd name="connsiteX96" fmla="*/ 2580216 w 3099181"/>
              <a:gd name="connsiteY96" fmla="*/ 128407 h 1707864"/>
              <a:gd name="connsiteX97" fmla="*/ 2561166 w 3099181"/>
              <a:gd name="connsiteY97" fmla="*/ 147457 h 1707864"/>
              <a:gd name="connsiteX98" fmla="*/ 2551641 w 3099181"/>
              <a:gd name="connsiteY98" fmla="*/ 173651 h 1707864"/>
              <a:gd name="connsiteX99" fmla="*/ 2556403 w 3099181"/>
              <a:gd name="connsiteY99" fmla="*/ 206988 h 1707864"/>
              <a:gd name="connsiteX100" fmla="*/ 2573072 w 3099181"/>
              <a:gd name="connsiteY100" fmla="*/ 192701 h 1707864"/>
              <a:gd name="connsiteX101" fmla="*/ 2596884 w 3099181"/>
              <a:gd name="connsiteY101" fmla="*/ 173651 h 1707864"/>
              <a:gd name="connsiteX102" fmla="*/ 2587359 w 3099181"/>
              <a:gd name="connsiteY102" fmla="*/ 199845 h 1707864"/>
              <a:gd name="connsiteX103" fmla="*/ 2570691 w 3099181"/>
              <a:gd name="connsiteY103" fmla="*/ 233182 h 1707864"/>
              <a:gd name="connsiteX104" fmla="*/ 2551641 w 3099181"/>
              <a:gd name="connsiteY104" fmla="*/ 256995 h 1707864"/>
              <a:gd name="connsiteX105" fmla="*/ 2513541 w 3099181"/>
              <a:gd name="connsiteY105" fmla="*/ 268901 h 1707864"/>
              <a:gd name="connsiteX106" fmla="*/ 2527828 w 3099181"/>
              <a:gd name="connsiteY106" fmla="*/ 273663 h 1707864"/>
              <a:gd name="connsiteX107" fmla="*/ 2554022 w 3099181"/>
              <a:gd name="connsiteY107" fmla="*/ 297476 h 1707864"/>
              <a:gd name="connsiteX108" fmla="*/ 2580216 w 3099181"/>
              <a:gd name="connsiteY108" fmla="*/ 311763 h 1707864"/>
              <a:gd name="connsiteX109" fmla="*/ 2561166 w 3099181"/>
              <a:gd name="connsiteY109" fmla="*/ 335576 h 1707864"/>
              <a:gd name="connsiteX110" fmla="*/ 2532591 w 3099181"/>
              <a:gd name="connsiteY110" fmla="*/ 371295 h 1707864"/>
              <a:gd name="connsiteX111" fmla="*/ 2513541 w 3099181"/>
              <a:gd name="connsiteY111" fmla="*/ 395107 h 1707864"/>
              <a:gd name="connsiteX112" fmla="*/ 2587359 w 3099181"/>
              <a:gd name="connsiteY112" fmla="*/ 407013 h 1707864"/>
              <a:gd name="connsiteX113" fmla="*/ 2611172 w 3099181"/>
              <a:gd name="connsiteY113" fmla="*/ 390345 h 1707864"/>
              <a:gd name="connsiteX114" fmla="*/ 2632603 w 3099181"/>
              <a:gd name="connsiteY114" fmla="*/ 378438 h 1707864"/>
              <a:gd name="connsiteX115" fmla="*/ 2656416 w 3099181"/>
              <a:gd name="connsiteY115" fmla="*/ 335576 h 1707864"/>
              <a:gd name="connsiteX116" fmla="*/ 2673084 w 3099181"/>
              <a:gd name="connsiteY116" fmla="*/ 318907 h 1707864"/>
              <a:gd name="connsiteX117" fmla="*/ 2677847 w 3099181"/>
              <a:gd name="connsiteY117" fmla="*/ 295095 h 1707864"/>
              <a:gd name="connsiteX118" fmla="*/ 2699278 w 3099181"/>
              <a:gd name="connsiteY118" fmla="*/ 326051 h 1707864"/>
              <a:gd name="connsiteX119" fmla="*/ 2687372 w 3099181"/>
              <a:gd name="connsiteY119" fmla="*/ 347482 h 1707864"/>
              <a:gd name="connsiteX120" fmla="*/ 2675466 w 3099181"/>
              <a:gd name="connsiteY120" fmla="*/ 357007 h 1707864"/>
              <a:gd name="connsiteX121" fmla="*/ 2658797 w 3099181"/>
              <a:gd name="connsiteY121" fmla="*/ 387963 h 1707864"/>
              <a:gd name="connsiteX122" fmla="*/ 2668322 w 3099181"/>
              <a:gd name="connsiteY122" fmla="*/ 409395 h 1707864"/>
              <a:gd name="connsiteX123" fmla="*/ 2694516 w 3099181"/>
              <a:gd name="connsiteY123" fmla="*/ 390345 h 1707864"/>
              <a:gd name="connsiteX124" fmla="*/ 2711184 w 3099181"/>
              <a:gd name="connsiteY124" fmla="*/ 342720 h 1707864"/>
              <a:gd name="connsiteX125" fmla="*/ 2711184 w 3099181"/>
              <a:gd name="connsiteY125" fmla="*/ 309382 h 1707864"/>
              <a:gd name="connsiteX126" fmla="*/ 2732616 w 3099181"/>
              <a:gd name="connsiteY126" fmla="*/ 311763 h 1707864"/>
              <a:gd name="connsiteX127" fmla="*/ 2718328 w 3099181"/>
              <a:gd name="connsiteY127" fmla="*/ 247470 h 1707864"/>
              <a:gd name="connsiteX128" fmla="*/ 2718328 w 3099181"/>
              <a:gd name="connsiteY128" fmla="*/ 223657 h 1707864"/>
              <a:gd name="connsiteX129" fmla="*/ 2763572 w 3099181"/>
              <a:gd name="connsiteY129" fmla="*/ 247470 h 1707864"/>
              <a:gd name="connsiteX130" fmla="*/ 2815959 w 3099181"/>
              <a:gd name="connsiteY130" fmla="*/ 249851 h 1707864"/>
              <a:gd name="connsiteX131" fmla="*/ 2844534 w 3099181"/>
              <a:gd name="connsiteY131" fmla="*/ 230801 h 1707864"/>
              <a:gd name="connsiteX132" fmla="*/ 2873109 w 3099181"/>
              <a:gd name="connsiteY132" fmla="*/ 218895 h 1707864"/>
              <a:gd name="connsiteX133" fmla="*/ 2877872 w 3099181"/>
              <a:gd name="connsiteY133" fmla="*/ 245088 h 1707864"/>
              <a:gd name="connsiteX134" fmla="*/ 2908828 w 3099181"/>
              <a:gd name="connsiteY134" fmla="*/ 268901 h 1707864"/>
              <a:gd name="connsiteX135" fmla="*/ 2942166 w 3099181"/>
              <a:gd name="connsiteY135" fmla="*/ 292713 h 1707864"/>
              <a:gd name="connsiteX136" fmla="*/ 2937403 w 3099181"/>
              <a:gd name="connsiteY136" fmla="*/ 326051 h 1707864"/>
              <a:gd name="connsiteX137" fmla="*/ 2956453 w 3099181"/>
              <a:gd name="connsiteY137" fmla="*/ 352245 h 1707864"/>
              <a:gd name="connsiteX138" fmla="*/ 2987409 w 3099181"/>
              <a:gd name="connsiteY138" fmla="*/ 383201 h 1707864"/>
              <a:gd name="connsiteX139" fmla="*/ 3020747 w 3099181"/>
              <a:gd name="connsiteY139" fmla="*/ 411776 h 1707864"/>
              <a:gd name="connsiteX140" fmla="*/ 3042178 w 3099181"/>
              <a:gd name="connsiteY140" fmla="*/ 423682 h 1707864"/>
              <a:gd name="connsiteX141" fmla="*/ 3054084 w 3099181"/>
              <a:gd name="connsiteY141" fmla="*/ 437970 h 1707864"/>
              <a:gd name="connsiteX142" fmla="*/ 3094566 w 3099181"/>
              <a:gd name="connsiteY142" fmla="*/ 457020 h 1707864"/>
              <a:gd name="connsiteX143" fmla="*/ 3096947 w 3099181"/>
              <a:gd name="connsiteY143" fmla="*/ 478451 h 1707864"/>
              <a:gd name="connsiteX144" fmla="*/ 3082659 w 3099181"/>
              <a:gd name="connsiteY144" fmla="*/ 502263 h 1707864"/>
              <a:gd name="connsiteX145" fmla="*/ 3068372 w 3099181"/>
              <a:gd name="connsiteY145" fmla="*/ 526076 h 1707864"/>
              <a:gd name="connsiteX146" fmla="*/ 3044559 w 3099181"/>
              <a:gd name="connsiteY146" fmla="*/ 528457 h 1707864"/>
              <a:gd name="connsiteX147" fmla="*/ 3025509 w 3099181"/>
              <a:gd name="connsiteY147" fmla="*/ 514170 h 1707864"/>
              <a:gd name="connsiteX148" fmla="*/ 2906447 w 3099181"/>
              <a:gd name="connsiteY148" fmla="*/ 490357 h 1707864"/>
              <a:gd name="connsiteX149" fmla="*/ 2915972 w 3099181"/>
              <a:gd name="connsiteY149" fmla="*/ 566557 h 1707864"/>
              <a:gd name="connsiteX150" fmla="*/ 2987409 w 3099181"/>
              <a:gd name="connsiteY150" fmla="*/ 661807 h 1707864"/>
              <a:gd name="connsiteX151" fmla="*/ 2954072 w 3099181"/>
              <a:gd name="connsiteY151" fmla="*/ 790395 h 1707864"/>
              <a:gd name="connsiteX152" fmla="*/ 2858822 w 3099181"/>
              <a:gd name="connsiteY152" fmla="*/ 868976 h 1707864"/>
              <a:gd name="connsiteX153" fmla="*/ 2780241 w 3099181"/>
              <a:gd name="connsiteY153" fmla="*/ 876120 h 1707864"/>
              <a:gd name="connsiteX154" fmla="*/ 2668322 w 3099181"/>
              <a:gd name="connsiteY154" fmla="*/ 995182 h 1707864"/>
              <a:gd name="connsiteX155" fmla="*/ 2544497 w 3099181"/>
              <a:gd name="connsiteY155" fmla="*/ 1054712 h 1707864"/>
              <a:gd name="connsiteX156" fmla="*/ 2465916 w 3099181"/>
              <a:gd name="connsiteY156" fmla="*/ 1190445 h 1707864"/>
              <a:gd name="connsiteX157" fmla="*/ 2468297 w 3099181"/>
              <a:gd name="connsiteY157" fmla="*/ 1283313 h 1707864"/>
              <a:gd name="connsiteX158" fmla="*/ 2430197 w 3099181"/>
              <a:gd name="connsiteY158" fmla="*/ 1304746 h 1707864"/>
              <a:gd name="connsiteX159" fmla="*/ 2389716 w 3099181"/>
              <a:gd name="connsiteY159" fmla="*/ 1388089 h 1707864"/>
              <a:gd name="connsiteX160" fmla="*/ 2334947 w 3099181"/>
              <a:gd name="connsiteY160" fmla="*/ 1452384 h 1707864"/>
              <a:gd name="connsiteX161" fmla="*/ 2253984 w 3099181"/>
              <a:gd name="connsiteY161" fmla="*/ 1461907 h 1707864"/>
              <a:gd name="connsiteX162" fmla="*/ 2213503 w 3099181"/>
              <a:gd name="connsiteY162" fmla="*/ 1538109 h 1707864"/>
              <a:gd name="connsiteX163" fmla="*/ 1639621 w 3099181"/>
              <a:gd name="connsiteY163" fmla="*/ 1702413 h 1707864"/>
              <a:gd name="connsiteX164" fmla="*/ 1160991 w 3099181"/>
              <a:gd name="connsiteY164" fmla="*/ 1276170 h 1707864"/>
              <a:gd name="connsiteX165" fmla="*/ 894291 w 3099181"/>
              <a:gd name="connsiteY165" fmla="*/ 521313 h 1707864"/>
              <a:gd name="connsiteX166" fmla="*/ 734747 w 3099181"/>
              <a:gd name="connsiteY166" fmla="*/ 509407 h 1707864"/>
              <a:gd name="connsiteX167" fmla="*/ 401372 w 3099181"/>
              <a:gd name="connsiteY167" fmla="*/ 447495 h 1707864"/>
              <a:gd name="connsiteX168" fmla="*/ 218016 w 3099181"/>
              <a:gd name="connsiteY168" fmla="*/ 466545 h 1707864"/>
              <a:gd name="connsiteX169" fmla="*/ 84666 w 3099181"/>
              <a:gd name="connsiteY169" fmla="*/ 604657 h 1707864"/>
              <a:gd name="connsiteX0" fmla="*/ 82284 w 3099181"/>
              <a:gd name="connsiteY0" fmla="*/ 602276 h 1712834"/>
              <a:gd name="connsiteX1" fmla="*/ 39422 w 3099181"/>
              <a:gd name="connsiteY1" fmla="*/ 549888 h 1712834"/>
              <a:gd name="connsiteX2" fmla="*/ 25134 w 3099181"/>
              <a:gd name="connsiteY2" fmla="*/ 535601 h 1712834"/>
              <a:gd name="connsiteX3" fmla="*/ 20372 w 3099181"/>
              <a:gd name="connsiteY3" fmla="*/ 499882 h 1712834"/>
              <a:gd name="connsiteX4" fmla="*/ 20372 w 3099181"/>
              <a:gd name="connsiteY4" fmla="*/ 483213 h 1712834"/>
              <a:gd name="connsiteX5" fmla="*/ 1322 w 3099181"/>
              <a:gd name="connsiteY5" fmla="*/ 464163 h 1712834"/>
              <a:gd name="connsiteX6" fmla="*/ 3703 w 3099181"/>
              <a:gd name="connsiteY6" fmla="*/ 414157 h 1712834"/>
              <a:gd name="connsiteX7" fmla="*/ 20372 w 3099181"/>
              <a:gd name="connsiteY7" fmla="*/ 390345 h 1712834"/>
              <a:gd name="connsiteX8" fmla="*/ 22753 w 3099181"/>
              <a:gd name="connsiteY8" fmla="*/ 364151 h 1712834"/>
              <a:gd name="connsiteX9" fmla="*/ 51328 w 3099181"/>
              <a:gd name="connsiteY9" fmla="*/ 349863 h 1712834"/>
              <a:gd name="connsiteX10" fmla="*/ 91809 w 3099181"/>
              <a:gd name="connsiteY10" fmla="*/ 323670 h 1712834"/>
              <a:gd name="connsiteX11" fmla="*/ 134672 w 3099181"/>
              <a:gd name="connsiteY11" fmla="*/ 304620 h 1712834"/>
              <a:gd name="connsiteX12" fmla="*/ 163247 w 3099181"/>
              <a:gd name="connsiteY12" fmla="*/ 295095 h 1712834"/>
              <a:gd name="connsiteX13" fmla="*/ 213253 w 3099181"/>
              <a:gd name="connsiteY13" fmla="*/ 283188 h 1712834"/>
              <a:gd name="connsiteX14" fmla="*/ 237066 w 3099181"/>
              <a:gd name="connsiteY14" fmla="*/ 276045 h 1712834"/>
              <a:gd name="connsiteX15" fmla="*/ 275166 w 3099181"/>
              <a:gd name="connsiteY15" fmla="*/ 261757 h 1712834"/>
              <a:gd name="connsiteX16" fmla="*/ 306122 w 3099181"/>
              <a:gd name="connsiteY16" fmla="*/ 235563 h 1712834"/>
              <a:gd name="connsiteX17" fmla="*/ 332316 w 3099181"/>
              <a:gd name="connsiteY17" fmla="*/ 221276 h 1712834"/>
              <a:gd name="connsiteX18" fmla="*/ 368034 w 3099181"/>
              <a:gd name="connsiteY18" fmla="*/ 195082 h 1712834"/>
              <a:gd name="connsiteX19" fmla="*/ 408516 w 3099181"/>
              <a:gd name="connsiteY19" fmla="*/ 161745 h 1712834"/>
              <a:gd name="connsiteX20" fmla="*/ 439472 w 3099181"/>
              <a:gd name="connsiteY20" fmla="*/ 137932 h 1712834"/>
              <a:gd name="connsiteX21" fmla="*/ 470428 w 3099181"/>
              <a:gd name="connsiteY21" fmla="*/ 111738 h 1712834"/>
              <a:gd name="connsiteX22" fmla="*/ 520434 w 3099181"/>
              <a:gd name="connsiteY22" fmla="*/ 95070 h 1712834"/>
              <a:gd name="connsiteX23" fmla="*/ 560916 w 3099181"/>
              <a:gd name="connsiteY23" fmla="*/ 85545 h 1712834"/>
              <a:gd name="connsiteX24" fmla="*/ 634734 w 3099181"/>
              <a:gd name="connsiteY24" fmla="*/ 68876 h 1712834"/>
              <a:gd name="connsiteX25" fmla="*/ 696647 w 3099181"/>
              <a:gd name="connsiteY25" fmla="*/ 47445 h 1712834"/>
              <a:gd name="connsiteX26" fmla="*/ 749034 w 3099181"/>
              <a:gd name="connsiteY26" fmla="*/ 23632 h 1712834"/>
              <a:gd name="connsiteX27" fmla="*/ 777609 w 3099181"/>
              <a:gd name="connsiteY27" fmla="*/ 9345 h 1712834"/>
              <a:gd name="connsiteX28" fmla="*/ 818091 w 3099181"/>
              <a:gd name="connsiteY28" fmla="*/ 4582 h 1712834"/>
              <a:gd name="connsiteX29" fmla="*/ 849047 w 3099181"/>
              <a:gd name="connsiteY29" fmla="*/ 14107 h 1712834"/>
              <a:gd name="connsiteX30" fmla="*/ 901434 w 3099181"/>
              <a:gd name="connsiteY30" fmla="*/ 30776 h 1712834"/>
              <a:gd name="connsiteX31" fmla="*/ 934772 w 3099181"/>
              <a:gd name="connsiteY31" fmla="*/ 45063 h 1712834"/>
              <a:gd name="connsiteX32" fmla="*/ 1101459 w 3099181"/>
              <a:gd name="connsiteY32" fmla="*/ 42682 h 1712834"/>
              <a:gd name="connsiteX33" fmla="*/ 1118128 w 3099181"/>
              <a:gd name="connsiteY33" fmla="*/ 30776 h 1712834"/>
              <a:gd name="connsiteX34" fmla="*/ 1199091 w 3099181"/>
              <a:gd name="connsiteY34" fmla="*/ 26013 h 1712834"/>
              <a:gd name="connsiteX35" fmla="*/ 1272909 w 3099181"/>
              <a:gd name="connsiteY35" fmla="*/ 35538 h 1712834"/>
              <a:gd name="connsiteX36" fmla="*/ 1306247 w 3099181"/>
              <a:gd name="connsiteY36" fmla="*/ 49826 h 1712834"/>
              <a:gd name="connsiteX37" fmla="*/ 1411022 w 3099181"/>
              <a:gd name="connsiteY37" fmla="*/ 45063 h 1712834"/>
              <a:gd name="connsiteX38" fmla="*/ 1544372 w 3099181"/>
              <a:gd name="connsiteY38" fmla="*/ 102213 h 1712834"/>
              <a:gd name="connsiteX39" fmla="*/ 1596759 w 3099181"/>
              <a:gd name="connsiteY39" fmla="*/ 130788 h 1712834"/>
              <a:gd name="connsiteX40" fmla="*/ 1620572 w 3099181"/>
              <a:gd name="connsiteY40" fmla="*/ 159363 h 1712834"/>
              <a:gd name="connsiteX41" fmla="*/ 1644384 w 3099181"/>
              <a:gd name="connsiteY41" fmla="*/ 199845 h 1712834"/>
              <a:gd name="connsiteX42" fmla="*/ 1668197 w 3099181"/>
              <a:gd name="connsiteY42" fmla="*/ 245088 h 1712834"/>
              <a:gd name="connsiteX43" fmla="*/ 1692009 w 3099181"/>
              <a:gd name="connsiteY43" fmla="*/ 311763 h 1712834"/>
              <a:gd name="connsiteX44" fmla="*/ 1730109 w 3099181"/>
              <a:gd name="connsiteY44" fmla="*/ 302238 h 1712834"/>
              <a:gd name="connsiteX45" fmla="*/ 1777734 w 3099181"/>
              <a:gd name="connsiteY45" fmla="*/ 292713 h 1712834"/>
              <a:gd name="connsiteX46" fmla="*/ 1808691 w 3099181"/>
              <a:gd name="connsiteY46" fmla="*/ 278426 h 1712834"/>
              <a:gd name="connsiteX47" fmla="*/ 1827741 w 3099181"/>
              <a:gd name="connsiteY47" fmla="*/ 276045 h 1712834"/>
              <a:gd name="connsiteX48" fmla="*/ 1872984 w 3099181"/>
              <a:gd name="connsiteY48" fmla="*/ 273663 h 1712834"/>
              <a:gd name="connsiteX49" fmla="*/ 1920609 w 3099181"/>
              <a:gd name="connsiteY49" fmla="*/ 261757 h 1712834"/>
              <a:gd name="connsiteX50" fmla="*/ 1989666 w 3099181"/>
              <a:gd name="connsiteY50" fmla="*/ 259376 h 1712834"/>
              <a:gd name="connsiteX51" fmla="*/ 2046816 w 3099181"/>
              <a:gd name="connsiteY51" fmla="*/ 237945 h 1712834"/>
              <a:gd name="connsiteX52" fmla="*/ 2080153 w 3099181"/>
              <a:gd name="connsiteY52" fmla="*/ 216513 h 1712834"/>
              <a:gd name="connsiteX53" fmla="*/ 2108728 w 3099181"/>
              <a:gd name="connsiteY53" fmla="*/ 183176 h 1712834"/>
              <a:gd name="connsiteX54" fmla="*/ 2123016 w 3099181"/>
              <a:gd name="connsiteY54" fmla="*/ 161745 h 1712834"/>
              <a:gd name="connsiteX55" fmla="*/ 2165878 w 3099181"/>
              <a:gd name="connsiteY55" fmla="*/ 116501 h 1712834"/>
              <a:gd name="connsiteX56" fmla="*/ 2192072 w 3099181"/>
              <a:gd name="connsiteY56" fmla="*/ 102213 h 1712834"/>
              <a:gd name="connsiteX57" fmla="*/ 2220647 w 3099181"/>
              <a:gd name="connsiteY57" fmla="*/ 102213 h 1712834"/>
              <a:gd name="connsiteX58" fmla="*/ 2256366 w 3099181"/>
              <a:gd name="connsiteY58" fmla="*/ 145076 h 1712834"/>
              <a:gd name="connsiteX59" fmla="*/ 2275416 w 3099181"/>
              <a:gd name="connsiteY59" fmla="*/ 140313 h 1712834"/>
              <a:gd name="connsiteX60" fmla="*/ 2294466 w 3099181"/>
              <a:gd name="connsiteY60" fmla="*/ 159363 h 1712834"/>
              <a:gd name="connsiteX61" fmla="*/ 2318278 w 3099181"/>
              <a:gd name="connsiteY61" fmla="*/ 166507 h 1712834"/>
              <a:gd name="connsiteX62" fmla="*/ 2337328 w 3099181"/>
              <a:gd name="connsiteY62" fmla="*/ 154601 h 1712834"/>
              <a:gd name="connsiteX63" fmla="*/ 2370666 w 3099181"/>
              <a:gd name="connsiteY63" fmla="*/ 147457 h 1712834"/>
              <a:gd name="connsiteX64" fmla="*/ 2401622 w 3099181"/>
              <a:gd name="connsiteY64" fmla="*/ 152220 h 1712834"/>
              <a:gd name="connsiteX65" fmla="*/ 2425434 w 3099181"/>
              <a:gd name="connsiteY65" fmla="*/ 159363 h 1712834"/>
              <a:gd name="connsiteX66" fmla="*/ 2444484 w 3099181"/>
              <a:gd name="connsiteY66" fmla="*/ 135551 h 1712834"/>
              <a:gd name="connsiteX67" fmla="*/ 2444484 w 3099181"/>
              <a:gd name="connsiteY67" fmla="*/ 173651 h 1712834"/>
              <a:gd name="connsiteX68" fmla="*/ 2432578 w 3099181"/>
              <a:gd name="connsiteY68" fmla="*/ 190320 h 1712834"/>
              <a:gd name="connsiteX69" fmla="*/ 2432578 w 3099181"/>
              <a:gd name="connsiteY69" fmla="*/ 226038 h 1712834"/>
              <a:gd name="connsiteX70" fmla="*/ 2442103 w 3099181"/>
              <a:gd name="connsiteY70" fmla="*/ 261757 h 1712834"/>
              <a:gd name="connsiteX71" fmla="*/ 2444484 w 3099181"/>
              <a:gd name="connsiteY71" fmla="*/ 285570 h 1712834"/>
              <a:gd name="connsiteX72" fmla="*/ 2427816 w 3099181"/>
              <a:gd name="connsiteY72" fmla="*/ 292713 h 1712834"/>
              <a:gd name="connsiteX73" fmla="*/ 2425434 w 3099181"/>
              <a:gd name="connsiteY73" fmla="*/ 318907 h 1712834"/>
              <a:gd name="connsiteX74" fmla="*/ 2437341 w 3099181"/>
              <a:gd name="connsiteY74" fmla="*/ 354626 h 1712834"/>
              <a:gd name="connsiteX75" fmla="*/ 2456391 w 3099181"/>
              <a:gd name="connsiteY75" fmla="*/ 337957 h 1712834"/>
              <a:gd name="connsiteX76" fmla="*/ 2482584 w 3099181"/>
              <a:gd name="connsiteY76" fmla="*/ 337957 h 1712834"/>
              <a:gd name="connsiteX77" fmla="*/ 2506397 w 3099181"/>
              <a:gd name="connsiteY77" fmla="*/ 330813 h 1712834"/>
              <a:gd name="connsiteX78" fmla="*/ 2515922 w 3099181"/>
              <a:gd name="connsiteY78" fmla="*/ 285570 h 1712834"/>
              <a:gd name="connsiteX79" fmla="*/ 2494491 w 3099181"/>
              <a:gd name="connsiteY79" fmla="*/ 271282 h 1712834"/>
              <a:gd name="connsiteX80" fmla="*/ 2482584 w 3099181"/>
              <a:gd name="connsiteY80" fmla="*/ 249851 h 1712834"/>
              <a:gd name="connsiteX81" fmla="*/ 2530209 w 3099181"/>
              <a:gd name="connsiteY81" fmla="*/ 235563 h 1712834"/>
              <a:gd name="connsiteX82" fmla="*/ 2554022 w 3099181"/>
              <a:gd name="connsiteY82" fmla="*/ 226038 h 1712834"/>
              <a:gd name="connsiteX83" fmla="*/ 2554022 w 3099181"/>
              <a:gd name="connsiteY83" fmla="*/ 187938 h 1712834"/>
              <a:gd name="connsiteX84" fmla="*/ 2554022 w 3099181"/>
              <a:gd name="connsiteY84" fmla="*/ 152220 h 1712834"/>
              <a:gd name="connsiteX85" fmla="*/ 2573072 w 3099181"/>
              <a:gd name="connsiteY85" fmla="*/ 121263 h 1712834"/>
              <a:gd name="connsiteX86" fmla="*/ 2532591 w 3099181"/>
              <a:gd name="connsiteY86" fmla="*/ 85545 h 1712834"/>
              <a:gd name="connsiteX87" fmla="*/ 2513541 w 3099181"/>
              <a:gd name="connsiteY87" fmla="*/ 104595 h 1712834"/>
              <a:gd name="connsiteX88" fmla="*/ 2518303 w 3099181"/>
              <a:gd name="connsiteY88" fmla="*/ 68876 h 1712834"/>
              <a:gd name="connsiteX89" fmla="*/ 2554022 w 3099181"/>
              <a:gd name="connsiteY89" fmla="*/ 2201 h 1712834"/>
              <a:gd name="connsiteX90" fmla="*/ 2575453 w 3099181"/>
              <a:gd name="connsiteY90" fmla="*/ 16488 h 1712834"/>
              <a:gd name="connsiteX91" fmla="*/ 2611172 w 3099181"/>
              <a:gd name="connsiteY91" fmla="*/ 21251 h 1712834"/>
              <a:gd name="connsiteX92" fmla="*/ 2630222 w 3099181"/>
              <a:gd name="connsiteY92" fmla="*/ 35538 h 1712834"/>
              <a:gd name="connsiteX93" fmla="*/ 2623078 w 3099181"/>
              <a:gd name="connsiteY93" fmla="*/ 61732 h 1712834"/>
              <a:gd name="connsiteX94" fmla="*/ 2606409 w 3099181"/>
              <a:gd name="connsiteY94" fmla="*/ 83163 h 1712834"/>
              <a:gd name="connsiteX95" fmla="*/ 2599266 w 3099181"/>
              <a:gd name="connsiteY95" fmla="*/ 106976 h 1712834"/>
              <a:gd name="connsiteX96" fmla="*/ 2580216 w 3099181"/>
              <a:gd name="connsiteY96" fmla="*/ 128407 h 1712834"/>
              <a:gd name="connsiteX97" fmla="*/ 2561166 w 3099181"/>
              <a:gd name="connsiteY97" fmla="*/ 147457 h 1712834"/>
              <a:gd name="connsiteX98" fmla="*/ 2551641 w 3099181"/>
              <a:gd name="connsiteY98" fmla="*/ 173651 h 1712834"/>
              <a:gd name="connsiteX99" fmla="*/ 2556403 w 3099181"/>
              <a:gd name="connsiteY99" fmla="*/ 206988 h 1712834"/>
              <a:gd name="connsiteX100" fmla="*/ 2573072 w 3099181"/>
              <a:gd name="connsiteY100" fmla="*/ 192701 h 1712834"/>
              <a:gd name="connsiteX101" fmla="*/ 2596884 w 3099181"/>
              <a:gd name="connsiteY101" fmla="*/ 173651 h 1712834"/>
              <a:gd name="connsiteX102" fmla="*/ 2587359 w 3099181"/>
              <a:gd name="connsiteY102" fmla="*/ 199845 h 1712834"/>
              <a:gd name="connsiteX103" fmla="*/ 2570691 w 3099181"/>
              <a:gd name="connsiteY103" fmla="*/ 233182 h 1712834"/>
              <a:gd name="connsiteX104" fmla="*/ 2551641 w 3099181"/>
              <a:gd name="connsiteY104" fmla="*/ 256995 h 1712834"/>
              <a:gd name="connsiteX105" fmla="*/ 2513541 w 3099181"/>
              <a:gd name="connsiteY105" fmla="*/ 268901 h 1712834"/>
              <a:gd name="connsiteX106" fmla="*/ 2527828 w 3099181"/>
              <a:gd name="connsiteY106" fmla="*/ 273663 h 1712834"/>
              <a:gd name="connsiteX107" fmla="*/ 2554022 w 3099181"/>
              <a:gd name="connsiteY107" fmla="*/ 297476 h 1712834"/>
              <a:gd name="connsiteX108" fmla="*/ 2580216 w 3099181"/>
              <a:gd name="connsiteY108" fmla="*/ 311763 h 1712834"/>
              <a:gd name="connsiteX109" fmla="*/ 2561166 w 3099181"/>
              <a:gd name="connsiteY109" fmla="*/ 335576 h 1712834"/>
              <a:gd name="connsiteX110" fmla="*/ 2532591 w 3099181"/>
              <a:gd name="connsiteY110" fmla="*/ 371295 h 1712834"/>
              <a:gd name="connsiteX111" fmla="*/ 2513541 w 3099181"/>
              <a:gd name="connsiteY111" fmla="*/ 395107 h 1712834"/>
              <a:gd name="connsiteX112" fmla="*/ 2587359 w 3099181"/>
              <a:gd name="connsiteY112" fmla="*/ 407013 h 1712834"/>
              <a:gd name="connsiteX113" fmla="*/ 2611172 w 3099181"/>
              <a:gd name="connsiteY113" fmla="*/ 390345 h 1712834"/>
              <a:gd name="connsiteX114" fmla="*/ 2632603 w 3099181"/>
              <a:gd name="connsiteY114" fmla="*/ 378438 h 1712834"/>
              <a:gd name="connsiteX115" fmla="*/ 2656416 w 3099181"/>
              <a:gd name="connsiteY115" fmla="*/ 335576 h 1712834"/>
              <a:gd name="connsiteX116" fmla="*/ 2673084 w 3099181"/>
              <a:gd name="connsiteY116" fmla="*/ 318907 h 1712834"/>
              <a:gd name="connsiteX117" fmla="*/ 2677847 w 3099181"/>
              <a:gd name="connsiteY117" fmla="*/ 295095 h 1712834"/>
              <a:gd name="connsiteX118" fmla="*/ 2699278 w 3099181"/>
              <a:gd name="connsiteY118" fmla="*/ 326051 h 1712834"/>
              <a:gd name="connsiteX119" fmla="*/ 2687372 w 3099181"/>
              <a:gd name="connsiteY119" fmla="*/ 347482 h 1712834"/>
              <a:gd name="connsiteX120" fmla="*/ 2675466 w 3099181"/>
              <a:gd name="connsiteY120" fmla="*/ 357007 h 1712834"/>
              <a:gd name="connsiteX121" fmla="*/ 2658797 w 3099181"/>
              <a:gd name="connsiteY121" fmla="*/ 387963 h 1712834"/>
              <a:gd name="connsiteX122" fmla="*/ 2668322 w 3099181"/>
              <a:gd name="connsiteY122" fmla="*/ 409395 h 1712834"/>
              <a:gd name="connsiteX123" fmla="*/ 2694516 w 3099181"/>
              <a:gd name="connsiteY123" fmla="*/ 390345 h 1712834"/>
              <a:gd name="connsiteX124" fmla="*/ 2711184 w 3099181"/>
              <a:gd name="connsiteY124" fmla="*/ 342720 h 1712834"/>
              <a:gd name="connsiteX125" fmla="*/ 2711184 w 3099181"/>
              <a:gd name="connsiteY125" fmla="*/ 309382 h 1712834"/>
              <a:gd name="connsiteX126" fmla="*/ 2732616 w 3099181"/>
              <a:gd name="connsiteY126" fmla="*/ 311763 h 1712834"/>
              <a:gd name="connsiteX127" fmla="*/ 2718328 w 3099181"/>
              <a:gd name="connsiteY127" fmla="*/ 247470 h 1712834"/>
              <a:gd name="connsiteX128" fmla="*/ 2718328 w 3099181"/>
              <a:gd name="connsiteY128" fmla="*/ 223657 h 1712834"/>
              <a:gd name="connsiteX129" fmla="*/ 2763572 w 3099181"/>
              <a:gd name="connsiteY129" fmla="*/ 247470 h 1712834"/>
              <a:gd name="connsiteX130" fmla="*/ 2815959 w 3099181"/>
              <a:gd name="connsiteY130" fmla="*/ 249851 h 1712834"/>
              <a:gd name="connsiteX131" fmla="*/ 2844534 w 3099181"/>
              <a:gd name="connsiteY131" fmla="*/ 230801 h 1712834"/>
              <a:gd name="connsiteX132" fmla="*/ 2873109 w 3099181"/>
              <a:gd name="connsiteY132" fmla="*/ 218895 h 1712834"/>
              <a:gd name="connsiteX133" fmla="*/ 2877872 w 3099181"/>
              <a:gd name="connsiteY133" fmla="*/ 245088 h 1712834"/>
              <a:gd name="connsiteX134" fmla="*/ 2908828 w 3099181"/>
              <a:gd name="connsiteY134" fmla="*/ 268901 h 1712834"/>
              <a:gd name="connsiteX135" fmla="*/ 2942166 w 3099181"/>
              <a:gd name="connsiteY135" fmla="*/ 292713 h 1712834"/>
              <a:gd name="connsiteX136" fmla="*/ 2937403 w 3099181"/>
              <a:gd name="connsiteY136" fmla="*/ 326051 h 1712834"/>
              <a:gd name="connsiteX137" fmla="*/ 2956453 w 3099181"/>
              <a:gd name="connsiteY137" fmla="*/ 352245 h 1712834"/>
              <a:gd name="connsiteX138" fmla="*/ 2987409 w 3099181"/>
              <a:gd name="connsiteY138" fmla="*/ 383201 h 1712834"/>
              <a:gd name="connsiteX139" fmla="*/ 3020747 w 3099181"/>
              <a:gd name="connsiteY139" fmla="*/ 411776 h 1712834"/>
              <a:gd name="connsiteX140" fmla="*/ 3042178 w 3099181"/>
              <a:gd name="connsiteY140" fmla="*/ 423682 h 1712834"/>
              <a:gd name="connsiteX141" fmla="*/ 3054084 w 3099181"/>
              <a:gd name="connsiteY141" fmla="*/ 437970 h 1712834"/>
              <a:gd name="connsiteX142" fmla="*/ 3094566 w 3099181"/>
              <a:gd name="connsiteY142" fmla="*/ 457020 h 1712834"/>
              <a:gd name="connsiteX143" fmla="*/ 3096947 w 3099181"/>
              <a:gd name="connsiteY143" fmla="*/ 478451 h 1712834"/>
              <a:gd name="connsiteX144" fmla="*/ 3082659 w 3099181"/>
              <a:gd name="connsiteY144" fmla="*/ 502263 h 1712834"/>
              <a:gd name="connsiteX145" fmla="*/ 3068372 w 3099181"/>
              <a:gd name="connsiteY145" fmla="*/ 526076 h 1712834"/>
              <a:gd name="connsiteX146" fmla="*/ 3044559 w 3099181"/>
              <a:gd name="connsiteY146" fmla="*/ 528457 h 1712834"/>
              <a:gd name="connsiteX147" fmla="*/ 3025509 w 3099181"/>
              <a:gd name="connsiteY147" fmla="*/ 514170 h 1712834"/>
              <a:gd name="connsiteX148" fmla="*/ 2906447 w 3099181"/>
              <a:gd name="connsiteY148" fmla="*/ 490357 h 1712834"/>
              <a:gd name="connsiteX149" fmla="*/ 2915972 w 3099181"/>
              <a:gd name="connsiteY149" fmla="*/ 566557 h 1712834"/>
              <a:gd name="connsiteX150" fmla="*/ 2987409 w 3099181"/>
              <a:gd name="connsiteY150" fmla="*/ 661807 h 1712834"/>
              <a:gd name="connsiteX151" fmla="*/ 2954072 w 3099181"/>
              <a:gd name="connsiteY151" fmla="*/ 790395 h 1712834"/>
              <a:gd name="connsiteX152" fmla="*/ 2858822 w 3099181"/>
              <a:gd name="connsiteY152" fmla="*/ 868976 h 1712834"/>
              <a:gd name="connsiteX153" fmla="*/ 2780241 w 3099181"/>
              <a:gd name="connsiteY153" fmla="*/ 876120 h 1712834"/>
              <a:gd name="connsiteX154" fmla="*/ 2668322 w 3099181"/>
              <a:gd name="connsiteY154" fmla="*/ 995182 h 1712834"/>
              <a:gd name="connsiteX155" fmla="*/ 2544497 w 3099181"/>
              <a:gd name="connsiteY155" fmla="*/ 1054712 h 1712834"/>
              <a:gd name="connsiteX156" fmla="*/ 2465916 w 3099181"/>
              <a:gd name="connsiteY156" fmla="*/ 1190445 h 1712834"/>
              <a:gd name="connsiteX157" fmla="*/ 2468297 w 3099181"/>
              <a:gd name="connsiteY157" fmla="*/ 1283313 h 1712834"/>
              <a:gd name="connsiteX158" fmla="*/ 2430197 w 3099181"/>
              <a:gd name="connsiteY158" fmla="*/ 1304746 h 1712834"/>
              <a:gd name="connsiteX159" fmla="*/ 2389716 w 3099181"/>
              <a:gd name="connsiteY159" fmla="*/ 1388089 h 1712834"/>
              <a:gd name="connsiteX160" fmla="*/ 2334947 w 3099181"/>
              <a:gd name="connsiteY160" fmla="*/ 1452384 h 1712834"/>
              <a:gd name="connsiteX161" fmla="*/ 2253984 w 3099181"/>
              <a:gd name="connsiteY161" fmla="*/ 1461907 h 1712834"/>
              <a:gd name="connsiteX162" fmla="*/ 2213503 w 3099181"/>
              <a:gd name="connsiteY162" fmla="*/ 1538109 h 1712834"/>
              <a:gd name="connsiteX163" fmla="*/ 2087297 w 3099181"/>
              <a:gd name="connsiteY163" fmla="*/ 1564303 h 1712834"/>
              <a:gd name="connsiteX164" fmla="*/ 1639621 w 3099181"/>
              <a:gd name="connsiteY164" fmla="*/ 1702413 h 1712834"/>
              <a:gd name="connsiteX165" fmla="*/ 1160991 w 3099181"/>
              <a:gd name="connsiteY165" fmla="*/ 1276170 h 1712834"/>
              <a:gd name="connsiteX166" fmla="*/ 894291 w 3099181"/>
              <a:gd name="connsiteY166" fmla="*/ 521313 h 1712834"/>
              <a:gd name="connsiteX167" fmla="*/ 734747 w 3099181"/>
              <a:gd name="connsiteY167" fmla="*/ 509407 h 1712834"/>
              <a:gd name="connsiteX168" fmla="*/ 401372 w 3099181"/>
              <a:gd name="connsiteY168" fmla="*/ 447495 h 1712834"/>
              <a:gd name="connsiteX169" fmla="*/ 218016 w 3099181"/>
              <a:gd name="connsiteY169" fmla="*/ 466545 h 1712834"/>
              <a:gd name="connsiteX170" fmla="*/ 84666 w 3099181"/>
              <a:gd name="connsiteY170" fmla="*/ 604657 h 1712834"/>
              <a:gd name="connsiteX0" fmla="*/ 82284 w 3099181"/>
              <a:gd name="connsiteY0" fmla="*/ 602276 h 1716106"/>
              <a:gd name="connsiteX1" fmla="*/ 39422 w 3099181"/>
              <a:gd name="connsiteY1" fmla="*/ 549888 h 1716106"/>
              <a:gd name="connsiteX2" fmla="*/ 25134 w 3099181"/>
              <a:gd name="connsiteY2" fmla="*/ 535601 h 1716106"/>
              <a:gd name="connsiteX3" fmla="*/ 20372 w 3099181"/>
              <a:gd name="connsiteY3" fmla="*/ 499882 h 1716106"/>
              <a:gd name="connsiteX4" fmla="*/ 20372 w 3099181"/>
              <a:gd name="connsiteY4" fmla="*/ 483213 h 1716106"/>
              <a:gd name="connsiteX5" fmla="*/ 1322 w 3099181"/>
              <a:gd name="connsiteY5" fmla="*/ 464163 h 1716106"/>
              <a:gd name="connsiteX6" fmla="*/ 3703 w 3099181"/>
              <a:gd name="connsiteY6" fmla="*/ 414157 h 1716106"/>
              <a:gd name="connsiteX7" fmla="*/ 20372 w 3099181"/>
              <a:gd name="connsiteY7" fmla="*/ 390345 h 1716106"/>
              <a:gd name="connsiteX8" fmla="*/ 22753 w 3099181"/>
              <a:gd name="connsiteY8" fmla="*/ 364151 h 1716106"/>
              <a:gd name="connsiteX9" fmla="*/ 51328 w 3099181"/>
              <a:gd name="connsiteY9" fmla="*/ 349863 h 1716106"/>
              <a:gd name="connsiteX10" fmla="*/ 91809 w 3099181"/>
              <a:gd name="connsiteY10" fmla="*/ 323670 h 1716106"/>
              <a:gd name="connsiteX11" fmla="*/ 134672 w 3099181"/>
              <a:gd name="connsiteY11" fmla="*/ 304620 h 1716106"/>
              <a:gd name="connsiteX12" fmla="*/ 163247 w 3099181"/>
              <a:gd name="connsiteY12" fmla="*/ 295095 h 1716106"/>
              <a:gd name="connsiteX13" fmla="*/ 213253 w 3099181"/>
              <a:gd name="connsiteY13" fmla="*/ 283188 h 1716106"/>
              <a:gd name="connsiteX14" fmla="*/ 237066 w 3099181"/>
              <a:gd name="connsiteY14" fmla="*/ 276045 h 1716106"/>
              <a:gd name="connsiteX15" fmla="*/ 275166 w 3099181"/>
              <a:gd name="connsiteY15" fmla="*/ 261757 h 1716106"/>
              <a:gd name="connsiteX16" fmla="*/ 306122 w 3099181"/>
              <a:gd name="connsiteY16" fmla="*/ 235563 h 1716106"/>
              <a:gd name="connsiteX17" fmla="*/ 332316 w 3099181"/>
              <a:gd name="connsiteY17" fmla="*/ 221276 h 1716106"/>
              <a:gd name="connsiteX18" fmla="*/ 368034 w 3099181"/>
              <a:gd name="connsiteY18" fmla="*/ 195082 h 1716106"/>
              <a:gd name="connsiteX19" fmla="*/ 408516 w 3099181"/>
              <a:gd name="connsiteY19" fmla="*/ 161745 h 1716106"/>
              <a:gd name="connsiteX20" fmla="*/ 439472 w 3099181"/>
              <a:gd name="connsiteY20" fmla="*/ 137932 h 1716106"/>
              <a:gd name="connsiteX21" fmla="*/ 470428 w 3099181"/>
              <a:gd name="connsiteY21" fmla="*/ 111738 h 1716106"/>
              <a:gd name="connsiteX22" fmla="*/ 520434 w 3099181"/>
              <a:gd name="connsiteY22" fmla="*/ 95070 h 1716106"/>
              <a:gd name="connsiteX23" fmla="*/ 560916 w 3099181"/>
              <a:gd name="connsiteY23" fmla="*/ 85545 h 1716106"/>
              <a:gd name="connsiteX24" fmla="*/ 634734 w 3099181"/>
              <a:gd name="connsiteY24" fmla="*/ 68876 h 1716106"/>
              <a:gd name="connsiteX25" fmla="*/ 696647 w 3099181"/>
              <a:gd name="connsiteY25" fmla="*/ 47445 h 1716106"/>
              <a:gd name="connsiteX26" fmla="*/ 749034 w 3099181"/>
              <a:gd name="connsiteY26" fmla="*/ 23632 h 1716106"/>
              <a:gd name="connsiteX27" fmla="*/ 777609 w 3099181"/>
              <a:gd name="connsiteY27" fmla="*/ 9345 h 1716106"/>
              <a:gd name="connsiteX28" fmla="*/ 818091 w 3099181"/>
              <a:gd name="connsiteY28" fmla="*/ 4582 h 1716106"/>
              <a:gd name="connsiteX29" fmla="*/ 849047 w 3099181"/>
              <a:gd name="connsiteY29" fmla="*/ 14107 h 1716106"/>
              <a:gd name="connsiteX30" fmla="*/ 901434 w 3099181"/>
              <a:gd name="connsiteY30" fmla="*/ 30776 h 1716106"/>
              <a:gd name="connsiteX31" fmla="*/ 934772 w 3099181"/>
              <a:gd name="connsiteY31" fmla="*/ 45063 h 1716106"/>
              <a:gd name="connsiteX32" fmla="*/ 1101459 w 3099181"/>
              <a:gd name="connsiteY32" fmla="*/ 42682 h 1716106"/>
              <a:gd name="connsiteX33" fmla="*/ 1118128 w 3099181"/>
              <a:gd name="connsiteY33" fmla="*/ 30776 h 1716106"/>
              <a:gd name="connsiteX34" fmla="*/ 1199091 w 3099181"/>
              <a:gd name="connsiteY34" fmla="*/ 26013 h 1716106"/>
              <a:gd name="connsiteX35" fmla="*/ 1272909 w 3099181"/>
              <a:gd name="connsiteY35" fmla="*/ 35538 h 1716106"/>
              <a:gd name="connsiteX36" fmla="*/ 1306247 w 3099181"/>
              <a:gd name="connsiteY36" fmla="*/ 49826 h 1716106"/>
              <a:gd name="connsiteX37" fmla="*/ 1411022 w 3099181"/>
              <a:gd name="connsiteY37" fmla="*/ 45063 h 1716106"/>
              <a:gd name="connsiteX38" fmla="*/ 1544372 w 3099181"/>
              <a:gd name="connsiteY38" fmla="*/ 102213 h 1716106"/>
              <a:gd name="connsiteX39" fmla="*/ 1596759 w 3099181"/>
              <a:gd name="connsiteY39" fmla="*/ 130788 h 1716106"/>
              <a:gd name="connsiteX40" fmla="*/ 1620572 w 3099181"/>
              <a:gd name="connsiteY40" fmla="*/ 159363 h 1716106"/>
              <a:gd name="connsiteX41" fmla="*/ 1644384 w 3099181"/>
              <a:gd name="connsiteY41" fmla="*/ 199845 h 1716106"/>
              <a:gd name="connsiteX42" fmla="*/ 1668197 w 3099181"/>
              <a:gd name="connsiteY42" fmla="*/ 245088 h 1716106"/>
              <a:gd name="connsiteX43" fmla="*/ 1692009 w 3099181"/>
              <a:gd name="connsiteY43" fmla="*/ 311763 h 1716106"/>
              <a:gd name="connsiteX44" fmla="*/ 1730109 w 3099181"/>
              <a:gd name="connsiteY44" fmla="*/ 302238 h 1716106"/>
              <a:gd name="connsiteX45" fmla="*/ 1777734 w 3099181"/>
              <a:gd name="connsiteY45" fmla="*/ 292713 h 1716106"/>
              <a:gd name="connsiteX46" fmla="*/ 1808691 w 3099181"/>
              <a:gd name="connsiteY46" fmla="*/ 278426 h 1716106"/>
              <a:gd name="connsiteX47" fmla="*/ 1827741 w 3099181"/>
              <a:gd name="connsiteY47" fmla="*/ 276045 h 1716106"/>
              <a:gd name="connsiteX48" fmla="*/ 1872984 w 3099181"/>
              <a:gd name="connsiteY48" fmla="*/ 273663 h 1716106"/>
              <a:gd name="connsiteX49" fmla="*/ 1920609 w 3099181"/>
              <a:gd name="connsiteY49" fmla="*/ 261757 h 1716106"/>
              <a:gd name="connsiteX50" fmla="*/ 1989666 w 3099181"/>
              <a:gd name="connsiteY50" fmla="*/ 259376 h 1716106"/>
              <a:gd name="connsiteX51" fmla="*/ 2046816 w 3099181"/>
              <a:gd name="connsiteY51" fmla="*/ 237945 h 1716106"/>
              <a:gd name="connsiteX52" fmla="*/ 2080153 w 3099181"/>
              <a:gd name="connsiteY52" fmla="*/ 216513 h 1716106"/>
              <a:gd name="connsiteX53" fmla="*/ 2108728 w 3099181"/>
              <a:gd name="connsiteY53" fmla="*/ 183176 h 1716106"/>
              <a:gd name="connsiteX54" fmla="*/ 2123016 w 3099181"/>
              <a:gd name="connsiteY54" fmla="*/ 161745 h 1716106"/>
              <a:gd name="connsiteX55" fmla="*/ 2165878 w 3099181"/>
              <a:gd name="connsiteY55" fmla="*/ 116501 h 1716106"/>
              <a:gd name="connsiteX56" fmla="*/ 2192072 w 3099181"/>
              <a:gd name="connsiteY56" fmla="*/ 102213 h 1716106"/>
              <a:gd name="connsiteX57" fmla="*/ 2220647 w 3099181"/>
              <a:gd name="connsiteY57" fmla="*/ 102213 h 1716106"/>
              <a:gd name="connsiteX58" fmla="*/ 2256366 w 3099181"/>
              <a:gd name="connsiteY58" fmla="*/ 145076 h 1716106"/>
              <a:gd name="connsiteX59" fmla="*/ 2275416 w 3099181"/>
              <a:gd name="connsiteY59" fmla="*/ 140313 h 1716106"/>
              <a:gd name="connsiteX60" fmla="*/ 2294466 w 3099181"/>
              <a:gd name="connsiteY60" fmla="*/ 159363 h 1716106"/>
              <a:gd name="connsiteX61" fmla="*/ 2318278 w 3099181"/>
              <a:gd name="connsiteY61" fmla="*/ 166507 h 1716106"/>
              <a:gd name="connsiteX62" fmla="*/ 2337328 w 3099181"/>
              <a:gd name="connsiteY62" fmla="*/ 154601 h 1716106"/>
              <a:gd name="connsiteX63" fmla="*/ 2370666 w 3099181"/>
              <a:gd name="connsiteY63" fmla="*/ 147457 h 1716106"/>
              <a:gd name="connsiteX64" fmla="*/ 2401622 w 3099181"/>
              <a:gd name="connsiteY64" fmla="*/ 152220 h 1716106"/>
              <a:gd name="connsiteX65" fmla="*/ 2425434 w 3099181"/>
              <a:gd name="connsiteY65" fmla="*/ 159363 h 1716106"/>
              <a:gd name="connsiteX66" fmla="*/ 2444484 w 3099181"/>
              <a:gd name="connsiteY66" fmla="*/ 135551 h 1716106"/>
              <a:gd name="connsiteX67" fmla="*/ 2444484 w 3099181"/>
              <a:gd name="connsiteY67" fmla="*/ 173651 h 1716106"/>
              <a:gd name="connsiteX68" fmla="*/ 2432578 w 3099181"/>
              <a:gd name="connsiteY68" fmla="*/ 190320 h 1716106"/>
              <a:gd name="connsiteX69" fmla="*/ 2432578 w 3099181"/>
              <a:gd name="connsiteY69" fmla="*/ 226038 h 1716106"/>
              <a:gd name="connsiteX70" fmla="*/ 2442103 w 3099181"/>
              <a:gd name="connsiteY70" fmla="*/ 261757 h 1716106"/>
              <a:gd name="connsiteX71" fmla="*/ 2444484 w 3099181"/>
              <a:gd name="connsiteY71" fmla="*/ 285570 h 1716106"/>
              <a:gd name="connsiteX72" fmla="*/ 2427816 w 3099181"/>
              <a:gd name="connsiteY72" fmla="*/ 292713 h 1716106"/>
              <a:gd name="connsiteX73" fmla="*/ 2425434 w 3099181"/>
              <a:gd name="connsiteY73" fmla="*/ 318907 h 1716106"/>
              <a:gd name="connsiteX74" fmla="*/ 2437341 w 3099181"/>
              <a:gd name="connsiteY74" fmla="*/ 354626 h 1716106"/>
              <a:gd name="connsiteX75" fmla="*/ 2456391 w 3099181"/>
              <a:gd name="connsiteY75" fmla="*/ 337957 h 1716106"/>
              <a:gd name="connsiteX76" fmla="*/ 2482584 w 3099181"/>
              <a:gd name="connsiteY76" fmla="*/ 337957 h 1716106"/>
              <a:gd name="connsiteX77" fmla="*/ 2506397 w 3099181"/>
              <a:gd name="connsiteY77" fmla="*/ 330813 h 1716106"/>
              <a:gd name="connsiteX78" fmla="*/ 2515922 w 3099181"/>
              <a:gd name="connsiteY78" fmla="*/ 285570 h 1716106"/>
              <a:gd name="connsiteX79" fmla="*/ 2494491 w 3099181"/>
              <a:gd name="connsiteY79" fmla="*/ 271282 h 1716106"/>
              <a:gd name="connsiteX80" fmla="*/ 2482584 w 3099181"/>
              <a:gd name="connsiteY80" fmla="*/ 249851 h 1716106"/>
              <a:gd name="connsiteX81" fmla="*/ 2530209 w 3099181"/>
              <a:gd name="connsiteY81" fmla="*/ 235563 h 1716106"/>
              <a:gd name="connsiteX82" fmla="*/ 2554022 w 3099181"/>
              <a:gd name="connsiteY82" fmla="*/ 226038 h 1716106"/>
              <a:gd name="connsiteX83" fmla="*/ 2554022 w 3099181"/>
              <a:gd name="connsiteY83" fmla="*/ 187938 h 1716106"/>
              <a:gd name="connsiteX84" fmla="*/ 2554022 w 3099181"/>
              <a:gd name="connsiteY84" fmla="*/ 152220 h 1716106"/>
              <a:gd name="connsiteX85" fmla="*/ 2573072 w 3099181"/>
              <a:gd name="connsiteY85" fmla="*/ 121263 h 1716106"/>
              <a:gd name="connsiteX86" fmla="*/ 2532591 w 3099181"/>
              <a:gd name="connsiteY86" fmla="*/ 85545 h 1716106"/>
              <a:gd name="connsiteX87" fmla="*/ 2513541 w 3099181"/>
              <a:gd name="connsiteY87" fmla="*/ 104595 h 1716106"/>
              <a:gd name="connsiteX88" fmla="*/ 2518303 w 3099181"/>
              <a:gd name="connsiteY88" fmla="*/ 68876 h 1716106"/>
              <a:gd name="connsiteX89" fmla="*/ 2554022 w 3099181"/>
              <a:gd name="connsiteY89" fmla="*/ 2201 h 1716106"/>
              <a:gd name="connsiteX90" fmla="*/ 2575453 w 3099181"/>
              <a:gd name="connsiteY90" fmla="*/ 16488 h 1716106"/>
              <a:gd name="connsiteX91" fmla="*/ 2611172 w 3099181"/>
              <a:gd name="connsiteY91" fmla="*/ 21251 h 1716106"/>
              <a:gd name="connsiteX92" fmla="*/ 2630222 w 3099181"/>
              <a:gd name="connsiteY92" fmla="*/ 35538 h 1716106"/>
              <a:gd name="connsiteX93" fmla="*/ 2623078 w 3099181"/>
              <a:gd name="connsiteY93" fmla="*/ 61732 h 1716106"/>
              <a:gd name="connsiteX94" fmla="*/ 2606409 w 3099181"/>
              <a:gd name="connsiteY94" fmla="*/ 83163 h 1716106"/>
              <a:gd name="connsiteX95" fmla="*/ 2599266 w 3099181"/>
              <a:gd name="connsiteY95" fmla="*/ 106976 h 1716106"/>
              <a:gd name="connsiteX96" fmla="*/ 2580216 w 3099181"/>
              <a:gd name="connsiteY96" fmla="*/ 128407 h 1716106"/>
              <a:gd name="connsiteX97" fmla="*/ 2561166 w 3099181"/>
              <a:gd name="connsiteY97" fmla="*/ 147457 h 1716106"/>
              <a:gd name="connsiteX98" fmla="*/ 2551641 w 3099181"/>
              <a:gd name="connsiteY98" fmla="*/ 173651 h 1716106"/>
              <a:gd name="connsiteX99" fmla="*/ 2556403 w 3099181"/>
              <a:gd name="connsiteY99" fmla="*/ 206988 h 1716106"/>
              <a:gd name="connsiteX100" fmla="*/ 2573072 w 3099181"/>
              <a:gd name="connsiteY100" fmla="*/ 192701 h 1716106"/>
              <a:gd name="connsiteX101" fmla="*/ 2596884 w 3099181"/>
              <a:gd name="connsiteY101" fmla="*/ 173651 h 1716106"/>
              <a:gd name="connsiteX102" fmla="*/ 2587359 w 3099181"/>
              <a:gd name="connsiteY102" fmla="*/ 199845 h 1716106"/>
              <a:gd name="connsiteX103" fmla="*/ 2570691 w 3099181"/>
              <a:gd name="connsiteY103" fmla="*/ 233182 h 1716106"/>
              <a:gd name="connsiteX104" fmla="*/ 2551641 w 3099181"/>
              <a:gd name="connsiteY104" fmla="*/ 256995 h 1716106"/>
              <a:gd name="connsiteX105" fmla="*/ 2513541 w 3099181"/>
              <a:gd name="connsiteY105" fmla="*/ 268901 h 1716106"/>
              <a:gd name="connsiteX106" fmla="*/ 2527828 w 3099181"/>
              <a:gd name="connsiteY106" fmla="*/ 273663 h 1716106"/>
              <a:gd name="connsiteX107" fmla="*/ 2554022 w 3099181"/>
              <a:gd name="connsiteY107" fmla="*/ 297476 h 1716106"/>
              <a:gd name="connsiteX108" fmla="*/ 2580216 w 3099181"/>
              <a:gd name="connsiteY108" fmla="*/ 311763 h 1716106"/>
              <a:gd name="connsiteX109" fmla="*/ 2561166 w 3099181"/>
              <a:gd name="connsiteY109" fmla="*/ 335576 h 1716106"/>
              <a:gd name="connsiteX110" fmla="*/ 2532591 w 3099181"/>
              <a:gd name="connsiteY110" fmla="*/ 371295 h 1716106"/>
              <a:gd name="connsiteX111" fmla="*/ 2513541 w 3099181"/>
              <a:gd name="connsiteY111" fmla="*/ 395107 h 1716106"/>
              <a:gd name="connsiteX112" fmla="*/ 2587359 w 3099181"/>
              <a:gd name="connsiteY112" fmla="*/ 407013 h 1716106"/>
              <a:gd name="connsiteX113" fmla="*/ 2611172 w 3099181"/>
              <a:gd name="connsiteY113" fmla="*/ 390345 h 1716106"/>
              <a:gd name="connsiteX114" fmla="*/ 2632603 w 3099181"/>
              <a:gd name="connsiteY114" fmla="*/ 378438 h 1716106"/>
              <a:gd name="connsiteX115" fmla="*/ 2656416 w 3099181"/>
              <a:gd name="connsiteY115" fmla="*/ 335576 h 1716106"/>
              <a:gd name="connsiteX116" fmla="*/ 2673084 w 3099181"/>
              <a:gd name="connsiteY116" fmla="*/ 318907 h 1716106"/>
              <a:gd name="connsiteX117" fmla="*/ 2677847 w 3099181"/>
              <a:gd name="connsiteY117" fmla="*/ 295095 h 1716106"/>
              <a:gd name="connsiteX118" fmla="*/ 2699278 w 3099181"/>
              <a:gd name="connsiteY118" fmla="*/ 326051 h 1716106"/>
              <a:gd name="connsiteX119" fmla="*/ 2687372 w 3099181"/>
              <a:gd name="connsiteY119" fmla="*/ 347482 h 1716106"/>
              <a:gd name="connsiteX120" fmla="*/ 2675466 w 3099181"/>
              <a:gd name="connsiteY120" fmla="*/ 357007 h 1716106"/>
              <a:gd name="connsiteX121" fmla="*/ 2658797 w 3099181"/>
              <a:gd name="connsiteY121" fmla="*/ 387963 h 1716106"/>
              <a:gd name="connsiteX122" fmla="*/ 2668322 w 3099181"/>
              <a:gd name="connsiteY122" fmla="*/ 409395 h 1716106"/>
              <a:gd name="connsiteX123" fmla="*/ 2694516 w 3099181"/>
              <a:gd name="connsiteY123" fmla="*/ 390345 h 1716106"/>
              <a:gd name="connsiteX124" fmla="*/ 2711184 w 3099181"/>
              <a:gd name="connsiteY124" fmla="*/ 342720 h 1716106"/>
              <a:gd name="connsiteX125" fmla="*/ 2711184 w 3099181"/>
              <a:gd name="connsiteY125" fmla="*/ 309382 h 1716106"/>
              <a:gd name="connsiteX126" fmla="*/ 2732616 w 3099181"/>
              <a:gd name="connsiteY126" fmla="*/ 311763 h 1716106"/>
              <a:gd name="connsiteX127" fmla="*/ 2718328 w 3099181"/>
              <a:gd name="connsiteY127" fmla="*/ 247470 h 1716106"/>
              <a:gd name="connsiteX128" fmla="*/ 2718328 w 3099181"/>
              <a:gd name="connsiteY128" fmla="*/ 223657 h 1716106"/>
              <a:gd name="connsiteX129" fmla="*/ 2763572 w 3099181"/>
              <a:gd name="connsiteY129" fmla="*/ 247470 h 1716106"/>
              <a:gd name="connsiteX130" fmla="*/ 2815959 w 3099181"/>
              <a:gd name="connsiteY130" fmla="*/ 249851 h 1716106"/>
              <a:gd name="connsiteX131" fmla="*/ 2844534 w 3099181"/>
              <a:gd name="connsiteY131" fmla="*/ 230801 h 1716106"/>
              <a:gd name="connsiteX132" fmla="*/ 2873109 w 3099181"/>
              <a:gd name="connsiteY132" fmla="*/ 218895 h 1716106"/>
              <a:gd name="connsiteX133" fmla="*/ 2877872 w 3099181"/>
              <a:gd name="connsiteY133" fmla="*/ 245088 h 1716106"/>
              <a:gd name="connsiteX134" fmla="*/ 2908828 w 3099181"/>
              <a:gd name="connsiteY134" fmla="*/ 268901 h 1716106"/>
              <a:gd name="connsiteX135" fmla="*/ 2942166 w 3099181"/>
              <a:gd name="connsiteY135" fmla="*/ 292713 h 1716106"/>
              <a:gd name="connsiteX136" fmla="*/ 2937403 w 3099181"/>
              <a:gd name="connsiteY136" fmla="*/ 326051 h 1716106"/>
              <a:gd name="connsiteX137" fmla="*/ 2956453 w 3099181"/>
              <a:gd name="connsiteY137" fmla="*/ 352245 h 1716106"/>
              <a:gd name="connsiteX138" fmla="*/ 2987409 w 3099181"/>
              <a:gd name="connsiteY138" fmla="*/ 383201 h 1716106"/>
              <a:gd name="connsiteX139" fmla="*/ 3020747 w 3099181"/>
              <a:gd name="connsiteY139" fmla="*/ 411776 h 1716106"/>
              <a:gd name="connsiteX140" fmla="*/ 3042178 w 3099181"/>
              <a:gd name="connsiteY140" fmla="*/ 423682 h 1716106"/>
              <a:gd name="connsiteX141" fmla="*/ 3054084 w 3099181"/>
              <a:gd name="connsiteY141" fmla="*/ 437970 h 1716106"/>
              <a:gd name="connsiteX142" fmla="*/ 3094566 w 3099181"/>
              <a:gd name="connsiteY142" fmla="*/ 457020 h 1716106"/>
              <a:gd name="connsiteX143" fmla="*/ 3096947 w 3099181"/>
              <a:gd name="connsiteY143" fmla="*/ 478451 h 1716106"/>
              <a:gd name="connsiteX144" fmla="*/ 3082659 w 3099181"/>
              <a:gd name="connsiteY144" fmla="*/ 502263 h 1716106"/>
              <a:gd name="connsiteX145" fmla="*/ 3068372 w 3099181"/>
              <a:gd name="connsiteY145" fmla="*/ 526076 h 1716106"/>
              <a:gd name="connsiteX146" fmla="*/ 3044559 w 3099181"/>
              <a:gd name="connsiteY146" fmla="*/ 528457 h 1716106"/>
              <a:gd name="connsiteX147" fmla="*/ 3025509 w 3099181"/>
              <a:gd name="connsiteY147" fmla="*/ 514170 h 1716106"/>
              <a:gd name="connsiteX148" fmla="*/ 2906447 w 3099181"/>
              <a:gd name="connsiteY148" fmla="*/ 490357 h 1716106"/>
              <a:gd name="connsiteX149" fmla="*/ 2915972 w 3099181"/>
              <a:gd name="connsiteY149" fmla="*/ 566557 h 1716106"/>
              <a:gd name="connsiteX150" fmla="*/ 2987409 w 3099181"/>
              <a:gd name="connsiteY150" fmla="*/ 661807 h 1716106"/>
              <a:gd name="connsiteX151" fmla="*/ 2954072 w 3099181"/>
              <a:gd name="connsiteY151" fmla="*/ 790395 h 1716106"/>
              <a:gd name="connsiteX152" fmla="*/ 2858822 w 3099181"/>
              <a:gd name="connsiteY152" fmla="*/ 868976 h 1716106"/>
              <a:gd name="connsiteX153" fmla="*/ 2780241 w 3099181"/>
              <a:gd name="connsiteY153" fmla="*/ 876120 h 1716106"/>
              <a:gd name="connsiteX154" fmla="*/ 2668322 w 3099181"/>
              <a:gd name="connsiteY154" fmla="*/ 995182 h 1716106"/>
              <a:gd name="connsiteX155" fmla="*/ 2544497 w 3099181"/>
              <a:gd name="connsiteY155" fmla="*/ 1054712 h 1716106"/>
              <a:gd name="connsiteX156" fmla="*/ 2465916 w 3099181"/>
              <a:gd name="connsiteY156" fmla="*/ 1190445 h 1716106"/>
              <a:gd name="connsiteX157" fmla="*/ 2468297 w 3099181"/>
              <a:gd name="connsiteY157" fmla="*/ 1283313 h 1716106"/>
              <a:gd name="connsiteX158" fmla="*/ 2430197 w 3099181"/>
              <a:gd name="connsiteY158" fmla="*/ 1304746 h 1716106"/>
              <a:gd name="connsiteX159" fmla="*/ 2389716 w 3099181"/>
              <a:gd name="connsiteY159" fmla="*/ 1388089 h 1716106"/>
              <a:gd name="connsiteX160" fmla="*/ 2334947 w 3099181"/>
              <a:gd name="connsiteY160" fmla="*/ 1452384 h 1716106"/>
              <a:gd name="connsiteX161" fmla="*/ 2253984 w 3099181"/>
              <a:gd name="connsiteY161" fmla="*/ 1461907 h 1716106"/>
              <a:gd name="connsiteX162" fmla="*/ 2213503 w 3099181"/>
              <a:gd name="connsiteY162" fmla="*/ 1538109 h 1716106"/>
              <a:gd name="connsiteX163" fmla="*/ 2087297 w 3099181"/>
              <a:gd name="connsiteY163" fmla="*/ 1564303 h 1716106"/>
              <a:gd name="connsiteX164" fmla="*/ 2011097 w 3099181"/>
              <a:gd name="connsiteY164" fmla="*/ 1611928 h 1716106"/>
              <a:gd name="connsiteX165" fmla="*/ 1639621 w 3099181"/>
              <a:gd name="connsiteY165" fmla="*/ 1702413 h 1716106"/>
              <a:gd name="connsiteX166" fmla="*/ 1160991 w 3099181"/>
              <a:gd name="connsiteY166" fmla="*/ 1276170 h 1716106"/>
              <a:gd name="connsiteX167" fmla="*/ 894291 w 3099181"/>
              <a:gd name="connsiteY167" fmla="*/ 521313 h 1716106"/>
              <a:gd name="connsiteX168" fmla="*/ 734747 w 3099181"/>
              <a:gd name="connsiteY168" fmla="*/ 509407 h 1716106"/>
              <a:gd name="connsiteX169" fmla="*/ 401372 w 3099181"/>
              <a:gd name="connsiteY169" fmla="*/ 447495 h 1716106"/>
              <a:gd name="connsiteX170" fmla="*/ 218016 w 3099181"/>
              <a:gd name="connsiteY170" fmla="*/ 466545 h 1716106"/>
              <a:gd name="connsiteX171" fmla="*/ 84666 w 3099181"/>
              <a:gd name="connsiteY171" fmla="*/ 604657 h 1716106"/>
              <a:gd name="connsiteX0" fmla="*/ 82284 w 3099181"/>
              <a:gd name="connsiteY0" fmla="*/ 602276 h 1736544"/>
              <a:gd name="connsiteX1" fmla="*/ 39422 w 3099181"/>
              <a:gd name="connsiteY1" fmla="*/ 549888 h 1736544"/>
              <a:gd name="connsiteX2" fmla="*/ 25134 w 3099181"/>
              <a:gd name="connsiteY2" fmla="*/ 535601 h 1736544"/>
              <a:gd name="connsiteX3" fmla="*/ 20372 w 3099181"/>
              <a:gd name="connsiteY3" fmla="*/ 499882 h 1736544"/>
              <a:gd name="connsiteX4" fmla="*/ 20372 w 3099181"/>
              <a:gd name="connsiteY4" fmla="*/ 483213 h 1736544"/>
              <a:gd name="connsiteX5" fmla="*/ 1322 w 3099181"/>
              <a:gd name="connsiteY5" fmla="*/ 464163 h 1736544"/>
              <a:gd name="connsiteX6" fmla="*/ 3703 w 3099181"/>
              <a:gd name="connsiteY6" fmla="*/ 414157 h 1736544"/>
              <a:gd name="connsiteX7" fmla="*/ 20372 w 3099181"/>
              <a:gd name="connsiteY7" fmla="*/ 390345 h 1736544"/>
              <a:gd name="connsiteX8" fmla="*/ 22753 w 3099181"/>
              <a:gd name="connsiteY8" fmla="*/ 364151 h 1736544"/>
              <a:gd name="connsiteX9" fmla="*/ 51328 w 3099181"/>
              <a:gd name="connsiteY9" fmla="*/ 349863 h 1736544"/>
              <a:gd name="connsiteX10" fmla="*/ 91809 w 3099181"/>
              <a:gd name="connsiteY10" fmla="*/ 323670 h 1736544"/>
              <a:gd name="connsiteX11" fmla="*/ 134672 w 3099181"/>
              <a:gd name="connsiteY11" fmla="*/ 304620 h 1736544"/>
              <a:gd name="connsiteX12" fmla="*/ 163247 w 3099181"/>
              <a:gd name="connsiteY12" fmla="*/ 295095 h 1736544"/>
              <a:gd name="connsiteX13" fmla="*/ 213253 w 3099181"/>
              <a:gd name="connsiteY13" fmla="*/ 283188 h 1736544"/>
              <a:gd name="connsiteX14" fmla="*/ 237066 w 3099181"/>
              <a:gd name="connsiteY14" fmla="*/ 276045 h 1736544"/>
              <a:gd name="connsiteX15" fmla="*/ 275166 w 3099181"/>
              <a:gd name="connsiteY15" fmla="*/ 261757 h 1736544"/>
              <a:gd name="connsiteX16" fmla="*/ 306122 w 3099181"/>
              <a:gd name="connsiteY16" fmla="*/ 235563 h 1736544"/>
              <a:gd name="connsiteX17" fmla="*/ 332316 w 3099181"/>
              <a:gd name="connsiteY17" fmla="*/ 221276 h 1736544"/>
              <a:gd name="connsiteX18" fmla="*/ 368034 w 3099181"/>
              <a:gd name="connsiteY18" fmla="*/ 195082 h 1736544"/>
              <a:gd name="connsiteX19" fmla="*/ 408516 w 3099181"/>
              <a:gd name="connsiteY19" fmla="*/ 161745 h 1736544"/>
              <a:gd name="connsiteX20" fmla="*/ 439472 w 3099181"/>
              <a:gd name="connsiteY20" fmla="*/ 137932 h 1736544"/>
              <a:gd name="connsiteX21" fmla="*/ 470428 w 3099181"/>
              <a:gd name="connsiteY21" fmla="*/ 111738 h 1736544"/>
              <a:gd name="connsiteX22" fmla="*/ 520434 w 3099181"/>
              <a:gd name="connsiteY22" fmla="*/ 95070 h 1736544"/>
              <a:gd name="connsiteX23" fmla="*/ 560916 w 3099181"/>
              <a:gd name="connsiteY23" fmla="*/ 85545 h 1736544"/>
              <a:gd name="connsiteX24" fmla="*/ 634734 w 3099181"/>
              <a:gd name="connsiteY24" fmla="*/ 68876 h 1736544"/>
              <a:gd name="connsiteX25" fmla="*/ 696647 w 3099181"/>
              <a:gd name="connsiteY25" fmla="*/ 47445 h 1736544"/>
              <a:gd name="connsiteX26" fmla="*/ 749034 w 3099181"/>
              <a:gd name="connsiteY26" fmla="*/ 23632 h 1736544"/>
              <a:gd name="connsiteX27" fmla="*/ 777609 w 3099181"/>
              <a:gd name="connsiteY27" fmla="*/ 9345 h 1736544"/>
              <a:gd name="connsiteX28" fmla="*/ 818091 w 3099181"/>
              <a:gd name="connsiteY28" fmla="*/ 4582 h 1736544"/>
              <a:gd name="connsiteX29" fmla="*/ 849047 w 3099181"/>
              <a:gd name="connsiteY29" fmla="*/ 14107 h 1736544"/>
              <a:gd name="connsiteX30" fmla="*/ 901434 w 3099181"/>
              <a:gd name="connsiteY30" fmla="*/ 30776 h 1736544"/>
              <a:gd name="connsiteX31" fmla="*/ 934772 w 3099181"/>
              <a:gd name="connsiteY31" fmla="*/ 45063 h 1736544"/>
              <a:gd name="connsiteX32" fmla="*/ 1101459 w 3099181"/>
              <a:gd name="connsiteY32" fmla="*/ 42682 h 1736544"/>
              <a:gd name="connsiteX33" fmla="*/ 1118128 w 3099181"/>
              <a:gd name="connsiteY33" fmla="*/ 30776 h 1736544"/>
              <a:gd name="connsiteX34" fmla="*/ 1199091 w 3099181"/>
              <a:gd name="connsiteY34" fmla="*/ 26013 h 1736544"/>
              <a:gd name="connsiteX35" fmla="*/ 1272909 w 3099181"/>
              <a:gd name="connsiteY35" fmla="*/ 35538 h 1736544"/>
              <a:gd name="connsiteX36" fmla="*/ 1306247 w 3099181"/>
              <a:gd name="connsiteY36" fmla="*/ 49826 h 1736544"/>
              <a:gd name="connsiteX37" fmla="*/ 1411022 w 3099181"/>
              <a:gd name="connsiteY37" fmla="*/ 45063 h 1736544"/>
              <a:gd name="connsiteX38" fmla="*/ 1544372 w 3099181"/>
              <a:gd name="connsiteY38" fmla="*/ 102213 h 1736544"/>
              <a:gd name="connsiteX39" fmla="*/ 1596759 w 3099181"/>
              <a:gd name="connsiteY39" fmla="*/ 130788 h 1736544"/>
              <a:gd name="connsiteX40" fmla="*/ 1620572 w 3099181"/>
              <a:gd name="connsiteY40" fmla="*/ 159363 h 1736544"/>
              <a:gd name="connsiteX41" fmla="*/ 1644384 w 3099181"/>
              <a:gd name="connsiteY41" fmla="*/ 199845 h 1736544"/>
              <a:gd name="connsiteX42" fmla="*/ 1668197 w 3099181"/>
              <a:gd name="connsiteY42" fmla="*/ 245088 h 1736544"/>
              <a:gd name="connsiteX43" fmla="*/ 1692009 w 3099181"/>
              <a:gd name="connsiteY43" fmla="*/ 311763 h 1736544"/>
              <a:gd name="connsiteX44" fmla="*/ 1730109 w 3099181"/>
              <a:gd name="connsiteY44" fmla="*/ 302238 h 1736544"/>
              <a:gd name="connsiteX45" fmla="*/ 1777734 w 3099181"/>
              <a:gd name="connsiteY45" fmla="*/ 292713 h 1736544"/>
              <a:gd name="connsiteX46" fmla="*/ 1808691 w 3099181"/>
              <a:gd name="connsiteY46" fmla="*/ 278426 h 1736544"/>
              <a:gd name="connsiteX47" fmla="*/ 1827741 w 3099181"/>
              <a:gd name="connsiteY47" fmla="*/ 276045 h 1736544"/>
              <a:gd name="connsiteX48" fmla="*/ 1872984 w 3099181"/>
              <a:gd name="connsiteY48" fmla="*/ 273663 h 1736544"/>
              <a:gd name="connsiteX49" fmla="*/ 1920609 w 3099181"/>
              <a:gd name="connsiteY49" fmla="*/ 261757 h 1736544"/>
              <a:gd name="connsiteX50" fmla="*/ 1989666 w 3099181"/>
              <a:gd name="connsiteY50" fmla="*/ 259376 h 1736544"/>
              <a:gd name="connsiteX51" fmla="*/ 2046816 w 3099181"/>
              <a:gd name="connsiteY51" fmla="*/ 237945 h 1736544"/>
              <a:gd name="connsiteX52" fmla="*/ 2080153 w 3099181"/>
              <a:gd name="connsiteY52" fmla="*/ 216513 h 1736544"/>
              <a:gd name="connsiteX53" fmla="*/ 2108728 w 3099181"/>
              <a:gd name="connsiteY53" fmla="*/ 183176 h 1736544"/>
              <a:gd name="connsiteX54" fmla="*/ 2123016 w 3099181"/>
              <a:gd name="connsiteY54" fmla="*/ 161745 h 1736544"/>
              <a:gd name="connsiteX55" fmla="*/ 2165878 w 3099181"/>
              <a:gd name="connsiteY55" fmla="*/ 116501 h 1736544"/>
              <a:gd name="connsiteX56" fmla="*/ 2192072 w 3099181"/>
              <a:gd name="connsiteY56" fmla="*/ 102213 h 1736544"/>
              <a:gd name="connsiteX57" fmla="*/ 2220647 w 3099181"/>
              <a:gd name="connsiteY57" fmla="*/ 102213 h 1736544"/>
              <a:gd name="connsiteX58" fmla="*/ 2256366 w 3099181"/>
              <a:gd name="connsiteY58" fmla="*/ 145076 h 1736544"/>
              <a:gd name="connsiteX59" fmla="*/ 2275416 w 3099181"/>
              <a:gd name="connsiteY59" fmla="*/ 140313 h 1736544"/>
              <a:gd name="connsiteX60" fmla="*/ 2294466 w 3099181"/>
              <a:gd name="connsiteY60" fmla="*/ 159363 h 1736544"/>
              <a:gd name="connsiteX61" fmla="*/ 2318278 w 3099181"/>
              <a:gd name="connsiteY61" fmla="*/ 166507 h 1736544"/>
              <a:gd name="connsiteX62" fmla="*/ 2337328 w 3099181"/>
              <a:gd name="connsiteY62" fmla="*/ 154601 h 1736544"/>
              <a:gd name="connsiteX63" fmla="*/ 2370666 w 3099181"/>
              <a:gd name="connsiteY63" fmla="*/ 147457 h 1736544"/>
              <a:gd name="connsiteX64" fmla="*/ 2401622 w 3099181"/>
              <a:gd name="connsiteY64" fmla="*/ 152220 h 1736544"/>
              <a:gd name="connsiteX65" fmla="*/ 2425434 w 3099181"/>
              <a:gd name="connsiteY65" fmla="*/ 159363 h 1736544"/>
              <a:gd name="connsiteX66" fmla="*/ 2444484 w 3099181"/>
              <a:gd name="connsiteY66" fmla="*/ 135551 h 1736544"/>
              <a:gd name="connsiteX67" fmla="*/ 2444484 w 3099181"/>
              <a:gd name="connsiteY67" fmla="*/ 173651 h 1736544"/>
              <a:gd name="connsiteX68" fmla="*/ 2432578 w 3099181"/>
              <a:gd name="connsiteY68" fmla="*/ 190320 h 1736544"/>
              <a:gd name="connsiteX69" fmla="*/ 2432578 w 3099181"/>
              <a:gd name="connsiteY69" fmla="*/ 226038 h 1736544"/>
              <a:gd name="connsiteX70" fmla="*/ 2442103 w 3099181"/>
              <a:gd name="connsiteY70" fmla="*/ 261757 h 1736544"/>
              <a:gd name="connsiteX71" fmla="*/ 2444484 w 3099181"/>
              <a:gd name="connsiteY71" fmla="*/ 285570 h 1736544"/>
              <a:gd name="connsiteX72" fmla="*/ 2427816 w 3099181"/>
              <a:gd name="connsiteY72" fmla="*/ 292713 h 1736544"/>
              <a:gd name="connsiteX73" fmla="*/ 2425434 w 3099181"/>
              <a:gd name="connsiteY73" fmla="*/ 318907 h 1736544"/>
              <a:gd name="connsiteX74" fmla="*/ 2437341 w 3099181"/>
              <a:gd name="connsiteY74" fmla="*/ 354626 h 1736544"/>
              <a:gd name="connsiteX75" fmla="*/ 2456391 w 3099181"/>
              <a:gd name="connsiteY75" fmla="*/ 337957 h 1736544"/>
              <a:gd name="connsiteX76" fmla="*/ 2482584 w 3099181"/>
              <a:gd name="connsiteY76" fmla="*/ 337957 h 1736544"/>
              <a:gd name="connsiteX77" fmla="*/ 2506397 w 3099181"/>
              <a:gd name="connsiteY77" fmla="*/ 330813 h 1736544"/>
              <a:gd name="connsiteX78" fmla="*/ 2515922 w 3099181"/>
              <a:gd name="connsiteY78" fmla="*/ 285570 h 1736544"/>
              <a:gd name="connsiteX79" fmla="*/ 2494491 w 3099181"/>
              <a:gd name="connsiteY79" fmla="*/ 271282 h 1736544"/>
              <a:gd name="connsiteX80" fmla="*/ 2482584 w 3099181"/>
              <a:gd name="connsiteY80" fmla="*/ 249851 h 1736544"/>
              <a:gd name="connsiteX81" fmla="*/ 2530209 w 3099181"/>
              <a:gd name="connsiteY81" fmla="*/ 235563 h 1736544"/>
              <a:gd name="connsiteX82" fmla="*/ 2554022 w 3099181"/>
              <a:gd name="connsiteY82" fmla="*/ 226038 h 1736544"/>
              <a:gd name="connsiteX83" fmla="*/ 2554022 w 3099181"/>
              <a:gd name="connsiteY83" fmla="*/ 187938 h 1736544"/>
              <a:gd name="connsiteX84" fmla="*/ 2554022 w 3099181"/>
              <a:gd name="connsiteY84" fmla="*/ 152220 h 1736544"/>
              <a:gd name="connsiteX85" fmla="*/ 2573072 w 3099181"/>
              <a:gd name="connsiteY85" fmla="*/ 121263 h 1736544"/>
              <a:gd name="connsiteX86" fmla="*/ 2532591 w 3099181"/>
              <a:gd name="connsiteY86" fmla="*/ 85545 h 1736544"/>
              <a:gd name="connsiteX87" fmla="*/ 2513541 w 3099181"/>
              <a:gd name="connsiteY87" fmla="*/ 104595 h 1736544"/>
              <a:gd name="connsiteX88" fmla="*/ 2518303 w 3099181"/>
              <a:gd name="connsiteY88" fmla="*/ 68876 h 1736544"/>
              <a:gd name="connsiteX89" fmla="*/ 2554022 w 3099181"/>
              <a:gd name="connsiteY89" fmla="*/ 2201 h 1736544"/>
              <a:gd name="connsiteX90" fmla="*/ 2575453 w 3099181"/>
              <a:gd name="connsiteY90" fmla="*/ 16488 h 1736544"/>
              <a:gd name="connsiteX91" fmla="*/ 2611172 w 3099181"/>
              <a:gd name="connsiteY91" fmla="*/ 21251 h 1736544"/>
              <a:gd name="connsiteX92" fmla="*/ 2630222 w 3099181"/>
              <a:gd name="connsiteY92" fmla="*/ 35538 h 1736544"/>
              <a:gd name="connsiteX93" fmla="*/ 2623078 w 3099181"/>
              <a:gd name="connsiteY93" fmla="*/ 61732 h 1736544"/>
              <a:gd name="connsiteX94" fmla="*/ 2606409 w 3099181"/>
              <a:gd name="connsiteY94" fmla="*/ 83163 h 1736544"/>
              <a:gd name="connsiteX95" fmla="*/ 2599266 w 3099181"/>
              <a:gd name="connsiteY95" fmla="*/ 106976 h 1736544"/>
              <a:gd name="connsiteX96" fmla="*/ 2580216 w 3099181"/>
              <a:gd name="connsiteY96" fmla="*/ 128407 h 1736544"/>
              <a:gd name="connsiteX97" fmla="*/ 2561166 w 3099181"/>
              <a:gd name="connsiteY97" fmla="*/ 147457 h 1736544"/>
              <a:gd name="connsiteX98" fmla="*/ 2551641 w 3099181"/>
              <a:gd name="connsiteY98" fmla="*/ 173651 h 1736544"/>
              <a:gd name="connsiteX99" fmla="*/ 2556403 w 3099181"/>
              <a:gd name="connsiteY99" fmla="*/ 206988 h 1736544"/>
              <a:gd name="connsiteX100" fmla="*/ 2573072 w 3099181"/>
              <a:gd name="connsiteY100" fmla="*/ 192701 h 1736544"/>
              <a:gd name="connsiteX101" fmla="*/ 2596884 w 3099181"/>
              <a:gd name="connsiteY101" fmla="*/ 173651 h 1736544"/>
              <a:gd name="connsiteX102" fmla="*/ 2587359 w 3099181"/>
              <a:gd name="connsiteY102" fmla="*/ 199845 h 1736544"/>
              <a:gd name="connsiteX103" fmla="*/ 2570691 w 3099181"/>
              <a:gd name="connsiteY103" fmla="*/ 233182 h 1736544"/>
              <a:gd name="connsiteX104" fmla="*/ 2551641 w 3099181"/>
              <a:gd name="connsiteY104" fmla="*/ 256995 h 1736544"/>
              <a:gd name="connsiteX105" fmla="*/ 2513541 w 3099181"/>
              <a:gd name="connsiteY105" fmla="*/ 268901 h 1736544"/>
              <a:gd name="connsiteX106" fmla="*/ 2527828 w 3099181"/>
              <a:gd name="connsiteY106" fmla="*/ 273663 h 1736544"/>
              <a:gd name="connsiteX107" fmla="*/ 2554022 w 3099181"/>
              <a:gd name="connsiteY107" fmla="*/ 297476 h 1736544"/>
              <a:gd name="connsiteX108" fmla="*/ 2580216 w 3099181"/>
              <a:gd name="connsiteY108" fmla="*/ 311763 h 1736544"/>
              <a:gd name="connsiteX109" fmla="*/ 2561166 w 3099181"/>
              <a:gd name="connsiteY109" fmla="*/ 335576 h 1736544"/>
              <a:gd name="connsiteX110" fmla="*/ 2532591 w 3099181"/>
              <a:gd name="connsiteY110" fmla="*/ 371295 h 1736544"/>
              <a:gd name="connsiteX111" fmla="*/ 2513541 w 3099181"/>
              <a:gd name="connsiteY111" fmla="*/ 395107 h 1736544"/>
              <a:gd name="connsiteX112" fmla="*/ 2587359 w 3099181"/>
              <a:gd name="connsiteY112" fmla="*/ 407013 h 1736544"/>
              <a:gd name="connsiteX113" fmla="*/ 2611172 w 3099181"/>
              <a:gd name="connsiteY113" fmla="*/ 390345 h 1736544"/>
              <a:gd name="connsiteX114" fmla="*/ 2632603 w 3099181"/>
              <a:gd name="connsiteY114" fmla="*/ 378438 h 1736544"/>
              <a:gd name="connsiteX115" fmla="*/ 2656416 w 3099181"/>
              <a:gd name="connsiteY115" fmla="*/ 335576 h 1736544"/>
              <a:gd name="connsiteX116" fmla="*/ 2673084 w 3099181"/>
              <a:gd name="connsiteY116" fmla="*/ 318907 h 1736544"/>
              <a:gd name="connsiteX117" fmla="*/ 2677847 w 3099181"/>
              <a:gd name="connsiteY117" fmla="*/ 295095 h 1736544"/>
              <a:gd name="connsiteX118" fmla="*/ 2699278 w 3099181"/>
              <a:gd name="connsiteY118" fmla="*/ 326051 h 1736544"/>
              <a:gd name="connsiteX119" fmla="*/ 2687372 w 3099181"/>
              <a:gd name="connsiteY119" fmla="*/ 347482 h 1736544"/>
              <a:gd name="connsiteX120" fmla="*/ 2675466 w 3099181"/>
              <a:gd name="connsiteY120" fmla="*/ 357007 h 1736544"/>
              <a:gd name="connsiteX121" fmla="*/ 2658797 w 3099181"/>
              <a:gd name="connsiteY121" fmla="*/ 387963 h 1736544"/>
              <a:gd name="connsiteX122" fmla="*/ 2668322 w 3099181"/>
              <a:gd name="connsiteY122" fmla="*/ 409395 h 1736544"/>
              <a:gd name="connsiteX123" fmla="*/ 2694516 w 3099181"/>
              <a:gd name="connsiteY123" fmla="*/ 390345 h 1736544"/>
              <a:gd name="connsiteX124" fmla="*/ 2711184 w 3099181"/>
              <a:gd name="connsiteY124" fmla="*/ 342720 h 1736544"/>
              <a:gd name="connsiteX125" fmla="*/ 2711184 w 3099181"/>
              <a:gd name="connsiteY125" fmla="*/ 309382 h 1736544"/>
              <a:gd name="connsiteX126" fmla="*/ 2732616 w 3099181"/>
              <a:gd name="connsiteY126" fmla="*/ 311763 h 1736544"/>
              <a:gd name="connsiteX127" fmla="*/ 2718328 w 3099181"/>
              <a:gd name="connsiteY127" fmla="*/ 247470 h 1736544"/>
              <a:gd name="connsiteX128" fmla="*/ 2718328 w 3099181"/>
              <a:gd name="connsiteY128" fmla="*/ 223657 h 1736544"/>
              <a:gd name="connsiteX129" fmla="*/ 2763572 w 3099181"/>
              <a:gd name="connsiteY129" fmla="*/ 247470 h 1736544"/>
              <a:gd name="connsiteX130" fmla="*/ 2815959 w 3099181"/>
              <a:gd name="connsiteY130" fmla="*/ 249851 h 1736544"/>
              <a:gd name="connsiteX131" fmla="*/ 2844534 w 3099181"/>
              <a:gd name="connsiteY131" fmla="*/ 230801 h 1736544"/>
              <a:gd name="connsiteX132" fmla="*/ 2873109 w 3099181"/>
              <a:gd name="connsiteY132" fmla="*/ 218895 h 1736544"/>
              <a:gd name="connsiteX133" fmla="*/ 2877872 w 3099181"/>
              <a:gd name="connsiteY133" fmla="*/ 245088 h 1736544"/>
              <a:gd name="connsiteX134" fmla="*/ 2908828 w 3099181"/>
              <a:gd name="connsiteY134" fmla="*/ 268901 h 1736544"/>
              <a:gd name="connsiteX135" fmla="*/ 2942166 w 3099181"/>
              <a:gd name="connsiteY135" fmla="*/ 292713 h 1736544"/>
              <a:gd name="connsiteX136" fmla="*/ 2937403 w 3099181"/>
              <a:gd name="connsiteY136" fmla="*/ 326051 h 1736544"/>
              <a:gd name="connsiteX137" fmla="*/ 2956453 w 3099181"/>
              <a:gd name="connsiteY137" fmla="*/ 352245 h 1736544"/>
              <a:gd name="connsiteX138" fmla="*/ 2987409 w 3099181"/>
              <a:gd name="connsiteY138" fmla="*/ 383201 h 1736544"/>
              <a:gd name="connsiteX139" fmla="*/ 3020747 w 3099181"/>
              <a:gd name="connsiteY139" fmla="*/ 411776 h 1736544"/>
              <a:gd name="connsiteX140" fmla="*/ 3042178 w 3099181"/>
              <a:gd name="connsiteY140" fmla="*/ 423682 h 1736544"/>
              <a:gd name="connsiteX141" fmla="*/ 3054084 w 3099181"/>
              <a:gd name="connsiteY141" fmla="*/ 437970 h 1736544"/>
              <a:gd name="connsiteX142" fmla="*/ 3094566 w 3099181"/>
              <a:gd name="connsiteY142" fmla="*/ 457020 h 1736544"/>
              <a:gd name="connsiteX143" fmla="*/ 3096947 w 3099181"/>
              <a:gd name="connsiteY143" fmla="*/ 478451 h 1736544"/>
              <a:gd name="connsiteX144" fmla="*/ 3082659 w 3099181"/>
              <a:gd name="connsiteY144" fmla="*/ 502263 h 1736544"/>
              <a:gd name="connsiteX145" fmla="*/ 3068372 w 3099181"/>
              <a:gd name="connsiteY145" fmla="*/ 526076 h 1736544"/>
              <a:gd name="connsiteX146" fmla="*/ 3044559 w 3099181"/>
              <a:gd name="connsiteY146" fmla="*/ 528457 h 1736544"/>
              <a:gd name="connsiteX147" fmla="*/ 3025509 w 3099181"/>
              <a:gd name="connsiteY147" fmla="*/ 514170 h 1736544"/>
              <a:gd name="connsiteX148" fmla="*/ 2906447 w 3099181"/>
              <a:gd name="connsiteY148" fmla="*/ 490357 h 1736544"/>
              <a:gd name="connsiteX149" fmla="*/ 2915972 w 3099181"/>
              <a:gd name="connsiteY149" fmla="*/ 566557 h 1736544"/>
              <a:gd name="connsiteX150" fmla="*/ 2987409 w 3099181"/>
              <a:gd name="connsiteY150" fmla="*/ 661807 h 1736544"/>
              <a:gd name="connsiteX151" fmla="*/ 2954072 w 3099181"/>
              <a:gd name="connsiteY151" fmla="*/ 790395 h 1736544"/>
              <a:gd name="connsiteX152" fmla="*/ 2858822 w 3099181"/>
              <a:gd name="connsiteY152" fmla="*/ 868976 h 1736544"/>
              <a:gd name="connsiteX153" fmla="*/ 2780241 w 3099181"/>
              <a:gd name="connsiteY153" fmla="*/ 876120 h 1736544"/>
              <a:gd name="connsiteX154" fmla="*/ 2668322 w 3099181"/>
              <a:gd name="connsiteY154" fmla="*/ 995182 h 1736544"/>
              <a:gd name="connsiteX155" fmla="*/ 2544497 w 3099181"/>
              <a:gd name="connsiteY155" fmla="*/ 1054712 h 1736544"/>
              <a:gd name="connsiteX156" fmla="*/ 2465916 w 3099181"/>
              <a:gd name="connsiteY156" fmla="*/ 1190445 h 1736544"/>
              <a:gd name="connsiteX157" fmla="*/ 2468297 w 3099181"/>
              <a:gd name="connsiteY157" fmla="*/ 1283313 h 1736544"/>
              <a:gd name="connsiteX158" fmla="*/ 2430197 w 3099181"/>
              <a:gd name="connsiteY158" fmla="*/ 1304746 h 1736544"/>
              <a:gd name="connsiteX159" fmla="*/ 2389716 w 3099181"/>
              <a:gd name="connsiteY159" fmla="*/ 1388089 h 1736544"/>
              <a:gd name="connsiteX160" fmla="*/ 2334947 w 3099181"/>
              <a:gd name="connsiteY160" fmla="*/ 1452384 h 1736544"/>
              <a:gd name="connsiteX161" fmla="*/ 2253984 w 3099181"/>
              <a:gd name="connsiteY161" fmla="*/ 1461907 h 1736544"/>
              <a:gd name="connsiteX162" fmla="*/ 2213503 w 3099181"/>
              <a:gd name="connsiteY162" fmla="*/ 1538109 h 1736544"/>
              <a:gd name="connsiteX163" fmla="*/ 2087297 w 3099181"/>
              <a:gd name="connsiteY163" fmla="*/ 1564303 h 1736544"/>
              <a:gd name="connsiteX164" fmla="*/ 2011097 w 3099181"/>
              <a:gd name="connsiteY164" fmla="*/ 1611928 h 1736544"/>
              <a:gd name="connsiteX165" fmla="*/ 1756303 w 3099181"/>
              <a:gd name="connsiteY165" fmla="*/ 1697653 h 1736544"/>
              <a:gd name="connsiteX166" fmla="*/ 1639621 w 3099181"/>
              <a:gd name="connsiteY166" fmla="*/ 1702413 h 1736544"/>
              <a:gd name="connsiteX167" fmla="*/ 1160991 w 3099181"/>
              <a:gd name="connsiteY167" fmla="*/ 1276170 h 1736544"/>
              <a:gd name="connsiteX168" fmla="*/ 894291 w 3099181"/>
              <a:gd name="connsiteY168" fmla="*/ 521313 h 1736544"/>
              <a:gd name="connsiteX169" fmla="*/ 734747 w 3099181"/>
              <a:gd name="connsiteY169" fmla="*/ 509407 h 1736544"/>
              <a:gd name="connsiteX170" fmla="*/ 401372 w 3099181"/>
              <a:gd name="connsiteY170" fmla="*/ 447495 h 1736544"/>
              <a:gd name="connsiteX171" fmla="*/ 218016 w 3099181"/>
              <a:gd name="connsiteY171" fmla="*/ 466545 h 1736544"/>
              <a:gd name="connsiteX172" fmla="*/ 84666 w 3099181"/>
              <a:gd name="connsiteY172" fmla="*/ 604657 h 1736544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160991 w 3099181"/>
              <a:gd name="connsiteY168" fmla="*/ 1276170 h 1716061"/>
              <a:gd name="connsiteX169" fmla="*/ 894291 w 3099181"/>
              <a:gd name="connsiteY169" fmla="*/ 521313 h 1716061"/>
              <a:gd name="connsiteX170" fmla="*/ 734747 w 3099181"/>
              <a:gd name="connsiteY170" fmla="*/ 509407 h 1716061"/>
              <a:gd name="connsiteX171" fmla="*/ 401372 w 3099181"/>
              <a:gd name="connsiteY171" fmla="*/ 447495 h 1716061"/>
              <a:gd name="connsiteX172" fmla="*/ 218016 w 3099181"/>
              <a:gd name="connsiteY172" fmla="*/ 466545 h 1716061"/>
              <a:gd name="connsiteX173" fmla="*/ 84666 w 3099181"/>
              <a:gd name="connsiteY173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894291 w 3099181"/>
              <a:gd name="connsiteY170" fmla="*/ 521313 h 1716061"/>
              <a:gd name="connsiteX171" fmla="*/ 734747 w 3099181"/>
              <a:gd name="connsiteY171" fmla="*/ 509407 h 1716061"/>
              <a:gd name="connsiteX172" fmla="*/ 401372 w 3099181"/>
              <a:gd name="connsiteY172" fmla="*/ 447495 h 1716061"/>
              <a:gd name="connsiteX173" fmla="*/ 218016 w 3099181"/>
              <a:gd name="connsiteY173" fmla="*/ 466545 h 1716061"/>
              <a:gd name="connsiteX174" fmla="*/ 84666 w 3099181"/>
              <a:gd name="connsiteY174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894291 w 3099181"/>
              <a:gd name="connsiteY171" fmla="*/ 521313 h 1716061"/>
              <a:gd name="connsiteX172" fmla="*/ 734747 w 3099181"/>
              <a:gd name="connsiteY172" fmla="*/ 509407 h 1716061"/>
              <a:gd name="connsiteX173" fmla="*/ 401372 w 3099181"/>
              <a:gd name="connsiteY173" fmla="*/ 447495 h 1716061"/>
              <a:gd name="connsiteX174" fmla="*/ 218016 w 3099181"/>
              <a:gd name="connsiteY174" fmla="*/ 466545 h 1716061"/>
              <a:gd name="connsiteX175" fmla="*/ 84666 w 3099181"/>
              <a:gd name="connsiteY175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980016 w 3099181"/>
              <a:gd name="connsiteY171" fmla="*/ 685623 h 1716061"/>
              <a:gd name="connsiteX172" fmla="*/ 894291 w 3099181"/>
              <a:gd name="connsiteY172" fmla="*/ 521313 h 1716061"/>
              <a:gd name="connsiteX173" fmla="*/ 734747 w 3099181"/>
              <a:gd name="connsiteY173" fmla="*/ 509407 h 1716061"/>
              <a:gd name="connsiteX174" fmla="*/ 401372 w 3099181"/>
              <a:gd name="connsiteY174" fmla="*/ 447495 h 1716061"/>
              <a:gd name="connsiteX175" fmla="*/ 218016 w 3099181"/>
              <a:gd name="connsiteY175" fmla="*/ 466545 h 1716061"/>
              <a:gd name="connsiteX176" fmla="*/ 84666 w 3099181"/>
              <a:gd name="connsiteY176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980016 w 3099181"/>
              <a:gd name="connsiteY171" fmla="*/ 685623 h 1716061"/>
              <a:gd name="connsiteX172" fmla="*/ 894291 w 3099181"/>
              <a:gd name="connsiteY172" fmla="*/ 521313 h 1716061"/>
              <a:gd name="connsiteX173" fmla="*/ 839522 w 3099181"/>
              <a:gd name="connsiteY173" fmla="*/ 499885 h 1716061"/>
              <a:gd name="connsiteX174" fmla="*/ 734747 w 3099181"/>
              <a:gd name="connsiteY174" fmla="*/ 509407 h 1716061"/>
              <a:gd name="connsiteX175" fmla="*/ 401372 w 3099181"/>
              <a:gd name="connsiteY175" fmla="*/ 447495 h 1716061"/>
              <a:gd name="connsiteX176" fmla="*/ 218016 w 3099181"/>
              <a:gd name="connsiteY176" fmla="*/ 466545 h 1716061"/>
              <a:gd name="connsiteX177" fmla="*/ 84666 w 3099181"/>
              <a:gd name="connsiteY177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980016 w 3099181"/>
              <a:gd name="connsiteY171" fmla="*/ 685623 h 1716061"/>
              <a:gd name="connsiteX172" fmla="*/ 894291 w 3099181"/>
              <a:gd name="connsiteY172" fmla="*/ 521313 h 1716061"/>
              <a:gd name="connsiteX173" fmla="*/ 839522 w 3099181"/>
              <a:gd name="connsiteY173" fmla="*/ 499885 h 1716061"/>
              <a:gd name="connsiteX174" fmla="*/ 734747 w 3099181"/>
              <a:gd name="connsiteY174" fmla="*/ 509407 h 1716061"/>
              <a:gd name="connsiteX175" fmla="*/ 634734 w 3099181"/>
              <a:gd name="connsiteY175" fmla="*/ 430829 h 1716061"/>
              <a:gd name="connsiteX176" fmla="*/ 401372 w 3099181"/>
              <a:gd name="connsiteY176" fmla="*/ 447495 h 1716061"/>
              <a:gd name="connsiteX177" fmla="*/ 218016 w 3099181"/>
              <a:gd name="connsiteY177" fmla="*/ 466545 h 1716061"/>
              <a:gd name="connsiteX178" fmla="*/ 84666 w 3099181"/>
              <a:gd name="connsiteY178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980016 w 3099181"/>
              <a:gd name="connsiteY171" fmla="*/ 685623 h 1716061"/>
              <a:gd name="connsiteX172" fmla="*/ 894291 w 3099181"/>
              <a:gd name="connsiteY172" fmla="*/ 521313 h 1716061"/>
              <a:gd name="connsiteX173" fmla="*/ 839522 w 3099181"/>
              <a:gd name="connsiteY173" fmla="*/ 499885 h 1716061"/>
              <a:gd name="connsiteX174" fmla="*/ 734747 w 3099181"/>
              <a:gd name="connsiteY174" fmla="*/ 509407 h 1716061"/>
              <a:gd name="connsiteX175" fmla="*/ 634734 w 3099181"/>
              <a:gd name="connsiteY175" fmla="*/ 430829 h 1716061"/>
              <a:gd name="connsiteX176" fmla="*/ 496622 w 3099181"/>
              <a:gd name="connsiteY176" fmla="*/ 416541 h 1716061"/>
              <a:gd name="connsiteX177" fmla="*/ 401372 w 3099181"/>
              <a:gd name="connsiteY177" fmla="*/ 447495 h 1716061"/>
              <a:gd name="connsiteX178" fmla="*/ 218016 w 3099181"/>
              <a:gd name="connsiteY178" fmla="*/ 466545 h 1716061"/>
              <a:gd name="connsiteX179" fmla="*/ 84666 w 3099181"/>
              <a:gd name="connsiteY179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980016 w 3099181"/>
              <a:gd name="connsiteY171" fmla="*/ 685623 h 1716061"/>
              <a:gd name="connsiteX172" fmla="*/ 894291 w 3099181"/>
              <a:gd name="connsiteY172" fmla="*/ 521313 h 1716061"/>
              <a:gd name="connsiteX173" fmla="*/ 839522 w 3099181"/>
              <a:gd name="connsiteY173" fmla="*/ 499885 h 1716061"/>
              <a:gd name="connsiteX174" fmla="*/ 734747 w 3099181"/>
              <a:gd name="connsiteY174" fmla="*/ 509407 h 1716061"/>
              <a:gd name="connsiteX175" fmla="*/ 634734 w 3099181"/>
              <a:gd name="connsiteY175" fmla="*/ 430829 h 1716061"/>
              <a:gd name="connsiteX176" fmla="*/ 496622 w 3099181"/>
              <a:gd name="connsiteY176" fmla="*/ 416541 h 1716061"/>
              <a:gd name="connsiteX177" fmla="*/ 401372 w 3099181"/>
              <a:gd name="connsiteY177" fmla="*/ 447495 h 1716061"/>
              <a:gd name="connsiteX178" fmla="*/ 337078 w 3099181"/>
              <a:gd name="connsiteY178" fmla="*/ 445116 h 1716061"/>
              <a:gd name="connsiteX179" fmla="*/ 218016 w 3099181"/>
              <a:gd name="connsiteY179" fmla="*/ 466545 h 1716061"/>
              <a:gd name="connsiteX180" fmla="*/ 84666 w 3099181"/>
              <a:gd name="connsiteY180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980016 w 3099181"/>
              <a:gd name="connsiteY171" fmla="*/ 685623 h 1716061"/>
              <a:gd name="connsiteX172" fmla="*/ 894291 w 3099181"/>
              <a:gd name="connsiteY172" fmla="*/ 521313 h 1716061"/>
              <a:gd name="connsiteX173" fmla="*/ 839522 w 3099181"/>
              <a:gd name="connsiteY173" fmla="*/ 499885 h 1716061"/>
              <a:gd name="connsiteX174" fmla="*/ 734747 w 3099181"/>
              <a:gd name="connsiteY174" fmla="*/ 509407 h 1716061"/>
              <a:gd name="connsiteX175" fmla="*/ 634734 w 3099181"/>
              <a:gd name="connsiteY175" fmla="*/ 430829 h 1716061"/>
              <a:gd name="connsiteX176" fmla="*/ 496622 w 3099181"/>
              <a:gd name="connsiteY176" fmla="*/ 416541 h 1716061"/>
              <a:gd name="connsiteX177" fmla="*/ 401372 w 3099181"/>
              <a:gd name="connsiteY177" fmla="*/ 447495 h 1716061"/>
              <a:gd name="connsiteX178" fmla="*/ 337078 w 3099181"/>
              <a:gd name="connsiteY178" fmla="*/ 445116 h 1716061"/>
              <a:gd name="connsiteX179" fmla="*/ 218016 w 3099181"/>
              <a:gd name="connsiteY179" fmla="*/ 466545 h 1716061"/>
              <a:gd name="connsiteX180" fmla="*/ 129909 w 3099181"/>
              <a:gd name="connsiteY180" fmla="*/ 564179 h 1716061"/>
              <a:gd name="connsiteX181" fmla="*/ 84666 w 3099181"/>
              <a:gd name="connsiteY181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315772 w 3099181"/>
              <a:gd name="connsiteY168" fmla="*/ 1340466 h 1716061"/>
              <a:gd name="connsiteX169" fmla="*/ 1160991 w 3099181"/>
              <a:gd name="connsiteY169" fmla="*/ 1276170 h 1716061"/>
              <a:gd name="connsiteX170" fmla="*/ 1120509 w 3099181"/>
              <a:gd name="connsiteY170" fmla="*/ 1154729 h 1716061"/>
              <a:gd name="connsiteX171" fmla="*/ 980016 w 3099181"/>
              <a:gd name="connsiteY171" fmla="*/ 685623 h 1716061"/>
              <a:gd name="connsiteX172" fmla="*/ 894291 w 3099181"/>
              <a:gd name="connsiteY172" fmla="*/ 521313 h 1716061"/>
              <a:gd name="connsiteX173" fmla="*/ 839522 w 3099181"/>
              <a:gd name="connsiteY173" fmla="*/ 499885 h 1716061"/>
              <a:gd name="connsiteX174" fmla="*/ 734747 w 3099181"/>
              <a:gd name="connsiteY174" fmla="*/ 509407 h 1716061"/>
              <a:gd name="connsiteX175" fmla="*/ 634734 w 3099181"/>
              <a:gd name="connsiteY175" fmla="*/ 430829 h 1716061"/>
              <a:gd name="connsiteX176" fmla="*/ 496622 w 3099181"/>
              <a:gd name="connsiteY176" fmla="*/ 416541 h 1716061"/>
              <a:gd name="connsiteX177" fmla="*/ 401372 w 3099181"/>
              <a:gd name="connsiteY177" fmla="*/ 447495 h 1716061"/>
              <a:gd name="connsiteX178" fmla="*/ 337078 w 3099181"/>
              <a:gd name="connsiteY178" fmla="*/ 445116 h 1716061"/>
              <a:gd name="connsiteX179" fmla="*/ 218016 w 3099181"/>
              <a:gd name="connsiteY179" fmla="*/ 466545 h 1716061"/>
              <a:gd name="connsiteX180" fmla="*/ 168009 w 3099181"/>
              <a:gd name="connsiteY180" fmla="*/ 499885 h 1716061"/>
              <a:gd name="connsiteX181" fmla="*/ 129909 w 3099181"/>
              <a:gd name="connsiteY181" fmla="*/ 564179 h 1716061"/>
              <a:gd name="connsiteX182" fmla="*/ 84666 w 3099181"/>
              <a:gd name="connsiteY182" fmla="*/ 604657 h 1716061"/>
              <a:gd name="connsiteX0" fmla="*/ 82284 w 3099181"/>
              <a:gd name="connsiteY0" fmla="*/ 602276 h 1716061"/>
              <a:gd name="connsiteX1" fmla="*/ 39422 w 3099181"/>
              <a:gd name="connsiteY1" fmla="*/ 549888 h 1716061"/>
              <a:gd name="connsiteX2" fmla="*/ 25134 w 3099181"/>
              <a:gd name="connsiteY2" fmla="*/ 535601 h 1716061"/>
              <a:gd name="connsiteX3" fmla="*/ 20372 w 3099181"/>
              <a:gd name="connsiteY3" fmla="*/ 499882 h 1716061"/>
              <a:gd name="connsiteX4" fmla="*/ 20372 w 3099181"/>
              <a:gd name="connsiteY4" fmla="*/ 483213 h 1716061"/>
              <a:gd name="connsiteX5" fmla="*/ 1322 w 3099181"/>
              <a:gd name="connsiteY5" fmla="*/ 464163 h 1716061"/>
              <a:gd name="connsiteX6" fmla="*/ 3703 w 3099181"/>
              <a:gd name="connsiteY6" fmla="*/ 414157 h 1716061"/>
              <a:gd name="connsiteX7" fmla="*/ 20372 w 3099181"/>
              <a:gd name="connsiteY7" fmla="*/ 390345 h 1716061"/>
              <a:gd name="connsiteX8" fmla="*/ 22753 w 3099181"/>
              <a:gd name="connsiteY8" fmla="*/ 364151 h 1716061"/>
              <a:gd name="connsiteX9" fmla="*/ 51328 w 3099181"/>
              <a:gd name="connsiteY9" fmla="*/ 349863 h 1716061"/>
              <a:gd name="connsiteX10" fmla="*/ 91809 w 3099181"/>
              <a:gd name="connsiteY10" fmla="*/ 323670 h 1716061"/>
              <a:gd name="connsiteX11" fmla="*/ 134672 w 3099181"/>
              <a:gd name="connsiteY11" fmla="*/ 304620 h 1716061"/>
              <a:gd name="connsiteX12" fmla="*/ 163247 w 3099181"/>
              <a:gd name="connsiteY12" fmla="*/ 295095 h 1716061"/>
              <a:gd name="connsiteX13" fmla="*/ 213253 w 3099181"/>
              <a:gd name="connsiteY13" fmla="*/ 283188 h 1716061"/>
              <a:gd name="connsiteX14" fmla="*/ 237066 w 3099181"/>
              <a:gd name="connsiteY14" fmla="*/ 276045 h 1716061"/>
              <a:gd name="connsiteX15" fmla="*/ 275166 w 3099181"/>
              <a:gd name="connsiteY15" fmla="*/ 261757 h 1716061"/>
              <a:gd name="connsiteX16" fmla="*/ 306122 w 3099181"/>
              <a:gd name="connsiteY16" fmla="*/ 235563 h 1716061"/>
              <a:gd name="connsiteX17" fmla="*/ 332316 w 3099181"/>
              <a:gd name="connsiteY17" fmla="*/ 221276 h 1716061"/>
              <a:gd name="connsiteX18" fmla="*/ 368034 w 3099181"/>
              <a:gd name="connsiteY18" fmla="*/ 195082 h 1716061"/>
              <a:gd name="connsiteX19" fmla="*/ 408516 w 3099181"/>
              <a:gd name="connsiteY19" fmla="*/ 161745 h 1716061"/>
              <a:gd name="connsiteX20" fmla="*/ 439472 w 3099181"/>
              <a:gd name="connsiteY20" fmla="*/ 137932 h 1716061"/>
              <a:gd name="connsiteX21" fmla="*/ 470428 w 3099181"/>
              <a:gd name="connsiteY21" fmla="*/ 111738 h 1716061"/>
              <a:gd name="connsiteX22" fmla="*/ 520434 w 3099181"/>
              <a:gd name="connsiteY22" fmla="*/ 95070 h 1716061"/>
              <a:gd name="connsiteX23" fmla="*/ 560916 w 3099181"/>
              <a:gd name="connsiteY23" fmla="*/ 85545 h 1716061"/>
              <a:gd name="connsiteX24" fmla="*/ 634734 w 3099181"/>
              <a:gd name="connsiteY24" fmla="*/ 68876 h 1716061"/>
              <a:gd name="connsiteX25" fmla="*/ 696647 w 3099181"/>
              <a:gd name="connsiteY25" fmla="*/ 47445 h 1716061"/>
              <a:gd name="connsiteX26" fmla="*/ 749034 w 3099181"/>
              <a:gd name="connsiteY26" fmla="*/ 23632 h 1716061"/>
              <a:gd name="connsiteX27" fmla="*/ 777609 w 3099181"/>
              <a:gd name="connsiteY27" fmla="*/ 9345 h 1716061"/>
              <a:gd name="connsiteX28" fmla="*/ 818091 w 3099181"/>
              <a:gd name="connsiteY28" fmla="*/ 4582 h 1716061"/>
              <a:gd name="connsiteX29" fmla="*/ 849047 w 3099181"/>
              <a:gd name="connsiteY29" fmla="*/ 14107 h 1716061"/>
              <a:gd name="connsiteX30" fmla="*/ 901434 w 3099181"/>
              <a:gd name="connsiteY30" fmla="*/ 30776 h 1716061"/>
              <a:gd name="connsiteX31" fmla="*/ 934772 w 3099181"/>
              <a:gd name="connsiteY31" fmla="*/ 45063 h 1716061"/>
              <a:gd name="connsiteX32" fmla="*/ 1101459 w 3099181"/>
              <a:gd name="connsiteY32" fmla="*/ 42682 h 1716061"/>
              <a:gd name="connsiteX33" fmla="*/ 1118128 w 3099181"/>
              <a:gd name="connsiteY33" fmla="*/ 30776 h 1716061"/>
              <a:gd name="connsiteX34" fmla="*/ 1199091 w 3099181"/>
              <a:gd name="connsiteY34" fmla="*/ 26013 h 1716061"/>
              <a:gd name="connsiteX35" fmla="*/ 1272909 w 3099181"/>
              <a:gd name="connsiteY35" fmla="*/ 35538 h 1716061"/>
              <a:gd name="connsiteX36" fmla="*/ 1306247 w 3099181"/>
              <a:gd name="connsiteY36" fmla="*/ 49826 h 1716061"/>
              <a:gd name="connsiteX37" fmla="*/ 1411022 w 3099181"/>
              <a:gd name="connsiteY37" fmla="*/ 45063 h 1716061"/>
              <a:gd name="connsiteX38" fmla="*/ 1544372 w 3099181"/>
              <a:gd name="connsiteY38" fmla="*/ 102213 h 1716061"/>
              <a:gd name="connsiteX39" fmla="*/ 1596759 w 3099181"/>
              <a:gd name="connsiteY39" fmla="*/ 130788 h 1716061"/>
              <a:gd name="connsiteX40" fmla="*/ 1620572 w 3099181"/>
              <a:gd name="connsiteY40" fmla="*/ 159363 h 1716061"/>
              <a:gd name="connsiteX41" fmla="*/ 1644384 w 3099181"/>
              <a:gd name="connsiteY41" fmla="*/ 199845 h 1716061"/>
              <a:gd name="connsiteX42" fmla="*/ 1668197 w 3099181"/>
              <a:gd name="connsiteY42" fmla="*/ 245088 h 1716061"/>
              <a:gd name="connsiteX43" fmla="*/ 1692009 w 3099181"/>
              <a:gd name="connsiteY43" fmla="*/ 311763 h 1716061"/>
              <a:gd name="connsiteX44" fmla="*/ 1730109 w 3099181"/>
              <a:gd name="connsiteY44" fmla="*/ 302238 h 1716061"/>
              <a:gd name="connsiteX45" fmla="*/ 1777734 w 3099181"/>
              <a:gd name="connsiteY45" fmla="*/ 292713 h 1716061"/>
              <a:gd name="connsiteX46" fmla="*/ 1808691 w 3099181"/>
              <a:gd name="connsiteY46" fmla="*/ 278426 h 1716061"/>
              <a:gd name="connsiteX47" fmla="*/ 1827741 w 3099181"/>
              <a:gd name="connsiteY47" fmla="*/ 276045 h 1716061"/>
              <a:gd name="connsiteX48" fmla="*/ 1872984 w 3099181"/>
              <a:gd name="connsiteY48" fmla="*/ 273663 h 1716061"/>
              <a:gd name="connsiteX49" fmla="*/ 1920609 w 3099181"/>
              <a:gd name="connsiteY49" fmla="*/ 261757 h 1716061"/>
              <a:gd name="connsiteX50" fmla="*/ 1989666 w 3099181"/>
              <a:gd name="connsiteY50" fmla="*/ 259376 h 1716061"/>
              <a:gd name="connsiteX51" fmla="*/ 2046816 w 3099181"/>
              <a:gd name="connsiteY51" fmla="*/ 237945 h 1716061"/>
              <a:gd name="connsiteX52" fmla="*/ 2080153 w 3099181"/>
              <a:gd name="connsiteY52" fmla="*/ 216513 h 1716061"/>
              <a:gd name="connsiteX53" fmla="*/ 2108728 w 3099181"/>
              <a:gd name="connsiteY53" fmla="*/ 183176 h 1716061"/>
              <a:gd name="connsiteX54" fmla="*/ 2123016 w 3099181"/>
              <a:gd name="connsiteY54" fmla="*/ 161745 h 1716061"/>
              <a:gd name="connsiteX55" fmla="*/ 2165878 w 3099181"/>
              <a:gd name="connsiteY55" fmla="*/ 116501 h 1716061"/>
              <a:gd name="connsiteX56" fmla="*/ 2192072 w 3099181"/>
              <a:gd name="connsiteY56" fmla="*/ 102213 h 1716061"/>
              <a:gd name="connsiteX57" fmla="*/ 2220647 w 3099181"/>
              <a:gd name="connsiteY57" fmla="*/ 102213 h 1716061"/>
              <a:gd name="connsiteX58" fmla="*/ 2256366 w 3099181"/>
              <a:gd name="connsiteY58" fmla="*/ 145076 h 1716061"/>
              <a:gd name="connsiteX59" fmla="*/ 2275416 w 3099181"/>
              <a:gd name="connsiteY59" fmla="*/ 140313 h 1716061"/>
              <a:gd name="connsiteX60" fmla="*/ 2294466 w 3099181"/>
              <a:gd name="connsiteY60" fmla="*/ 159363 h 1716061"/>
              <a:gd name="connsiteX61" fmla="*/ 2318278 w 3099181"/>
              <a:gd name="connsiteY61" fmla="*/ 166507 h 1716061"/>
              <a:gd name="connsiteX62" fmla="*/ 2337328 w 3099181"/>
              <a:gd name="connsiteY62" fmla="*/ 154601 h 1716061"/>
              <a:gd name="connsiteX63" fmla="*/ 2370666 w 3099181"/>
              <a:gd name="connsiteY63" fmla="*/ 147457 h 1716061"/>
              <a:gd name="connsiteX64" fmla="*/ 2401622 w 3099181"/>
              <a:gd name="connsiteY64" fmla="*/ 152220 h 1716061"/>
              <a:gd name="connsiteX65" fmla="*/ 2425434 w 3099181"/>
              <a:gd name="connsiteY65" fmla="*/ 159363 h 1716061"/>
              <a:gd name="connsiteX66" fmla="*/ 2444484 w 3099181"/>
              <a:gd name="connsiteY66" fmla="*/ 135551 h 1716061"/>
              <a:gd name="connsiteX67" fmla="*/ 2444484 w 3099181"/>
              <a:gd name="connsiteY67" fmla="*/ 173651 h 1716061"/>
              <a:gd name="connsiteX68" fmla="*/ 2432578 w 3099181"/>
              <a:gd name="connsiteY68" fmla="*/ 190320 h 1716061"/>
              <a:gd name="connsiteX69" fmla="*/ 2432578 w 3099181"/>
              <a:gd name="connsiteY69" fmla="*/ 226038 h 1716061"/>
              <a:gd name="connsiteX70" fmla="*/ 2442103 w 3099181"/>
              <a:gd name="connsiteY70" fmla="*/ 261757 h 1716061"/>
              <a:gd name="connsiteX71" fmla="*/ 2444484 w 3099181"/>
              <a:gd name="connsiteY71" fmla="*/ 285570 h 1716061"/>
              <a:gd name="connsiteX72" fmla="*/ 2427816 w 3099181"/>
              <a:gd name="connsiteY72" fmla="*/ 292713 h 1716061"/>
              <a:gd name="connsiteX73" fmla="*/ 2425434 w 3099181"/>
              <a:gd name="connsiteY73" fmla="*/ 318907 h 1716061"/>
              <a:gd name="connsiteX74" fmla="*/ 2437341 w 3099181"/>
              <a:gd name="connsiteY74" fmla="*/ 354626 h 1716061"/>
              <a:gd name="connsiteX75" fmla="*/ 2456391 w 3099181"/>
              <a:gd name="connsiteY75" fmla="*/ 337957 h 1716061"/>
              <a:gd name="connsiteX76" fmla="*/ 2482584 w 3099181"/>
              <a:gd name="connsiteY76" fmla="*/ 337957 h 1716061"/>
              <a:gd name="connsiteX77" fmla="*/ 2506397 w 3099181"/>
              <a:gd name="connsiteY77" fmla="*/ 330813 h 1716061"/>
              <a:gd name="connsiteX78" fmla="*/ 2515922 w 3099181"/>
              <a:gd name="connsiteY78" fmla="*/ 285570 h 1716061"/>
              <a:gd name="connsiteX79" fmla="*/ 2494491 w 3099181"/>
              <a:gd name="connsiteY79" fmla="*/ 271282 h 1716061"/>
              <a:gd name="connsiteX80" fmla="*/ 2482584 w 3099181"/>
              <a:gd name="connsiteY80" fmla="*/ 249851 h 1716061"/>
              <a:gd name="connsiteX81" fmla="*/ 2530209 w 3099181"/>
              <a:gd name="connsiteY81" fmla="*/ 235563 h 1716061"/>
              <a:gd name="connsiteX82" fmla="*/ 2554022 w 3099181"/>
              <a:gd name="connsiteY82" fmla="*/ 226038 h 1716061"/>
              <a:gd name="connsiteX83" fmla="*/ 2554022 w 3099181"/>
              <a:gd name="connsiteY83" fmla="*/ 187938 h 1716061"/>
              <a:gd name="connsiteX84" fmla="*/ 2554022 w 3099181"/>
              <a:gd name="connsiteY84" fmla="*/ 152220 h 1716061"/>
              <a:gd name="connsiteX85" fmla="*/ 2573072 w 3099181"/>
              <a:gd name="connsiteY85" fmla="*/ 121263 h 1716061"/>
              <a:gd name="connsiteX86" fmla="*/ 2532591 w 3099181"/>
              <a:gd name="connsiteY86" fmla="*/ 85545 h 1716061"/>
              <a:gd name="connsiteX87" fmla="*/ 2513541 w 3099181"/>
              <a:gd name="connsiteY87" fmla="*/ 104595 h 1716061"/>
              <a:gd name="connsiteX88" fmla="*/ 2518303 w 3099181"/>
              <a:gd name="connsiteY88" fmla="*/ 68876 h 1716061"/>
              <a:gd name="connsiteX89" fmla="*/ 2554022 w 3099181"/>
              <a:gd name="connsiteY89" fmla="*/ 2201 h 1716061"/>
              <a:gd name="connsiteX90" fmla="*/ 2575453 w 3099181"/>
              <a:gd name="connsiteY90" fmla="*/ 16488 h 1716061"/>
              <a:gd name="connsiteX91" fmla="*/ 2611172 w 3099181"/>
              <a:gd name="connsiteY91" fmla="*/ 21251 h 1716061"/>
              <a:gd name="connsiteX92" fmla="*/ 2630222 w 3099181"/>
              <a:gd name="connsiteY92" fmla="*/ 35538 h 1716061"/>
              <a:gd name="connsiteX93" fmla="*/ 2623078 w 3099181"/>
              <a:gd name="connsiteY93" fmla="*/ 61732 h 1716061"/>
              <a:gd name="connsiteX94" fmla="*/ 2606409 w 3099181"/>
              <a:gd name="connsiteY94" fmla="*/ 83163 h 1716061"/>
              <a:gd name="connsiteX95" fmla="*/ 2599266 w 3099181"/>
              <a:gd name="connsiteY95" fmla="*/ 106976 h 1716061"/>
              <a:gd name="connsiteX96" fmla="*/ 2580216 w 3099181"/>
              <a:gd name="connsiteY96" fmla="*/ 128407 h 1716061"/>
              <a:gd name="connsiteX97" fmla="*/ 2561166 w 3099181"/>
              <a:gd name="connsiteY97" fmla="*/ 147457 h 1716061"/>
              <a:gd name="connsiteX98" fmla="*/ 2551641 w 3099181"/>
              <a:gd name="connsiteY98" fmla="*/ 173651 h 1716061"/>
              <a:gd name="connsiteX99" fmla="*/ 2556403 w 3099181"/>
              <a:gd name="connsiteY99" fmla="*/ 206988 h 1716061"/>
              <a:gd name="connsiteX100" fmla="*/ 2573072 w 3099181"/>
              <a:gd name="connsiteY100" fmla="*/ 192701 h 1716061"/>
              <a:gd name="connsiteX101" fmla="*/ 2596884 w 3099181"/>
              <a:gd name="connsiteY101" fmla="*/ 173651 h 1716061"/>
              <a:gd name="connsiteX102" fmla="*/ 2587359 w 3099181"/>
              <a:gd name="connsiteY102" fmla="*/ 199845 h 1716061"/>
              <a:gd name="connsiteX103" fmla="*/ 2570691 w 3099181"/>
              <a:gd name="connsiteY103" fmla="*/ 233182 h 1716061"/>
              <a:gd name="connsiteX104" fmla="*/ 2551641 w 3099181"/>
              <a:gd name="connsiteY104" fmla="*/ 256995 h 1716061"/>
              <a:gd name="connsiteX105" fmla="*/ 2513541 w 3099181"/>
              <a:gd name="connsiteY105" fmla="*/ 268901 h 1716061"/>
              <a:gd name="connsiteX106" fmla="*/ 2527828 w 3099181"/>
              <a:gd name="connsiteY106" fmla="*/ 273663 h 1716061"/>
              <a:gd name="connsiteX107" fmla="*/ 2554022 w 3099181"/>
              <a:gd name="connsiteY107" fmla="*/ 297476 h 1716061"/>
              <a:gd name="connsiteX108" fmla="*/ 2580216 w 3099181"/>
              <a:gd name="connsiteY108" fmla="*/ 311763 h 1716061"/>
              <a:gd name="connsiteX109" fmla="*/ 2561166 w 3099181"/>
              <a:gd name="connsiteY109" fmla="*/ 335576 h 1716061"/>
              <a:gd name="connsiteX110" fmla="*/ 2532591 w 3099181"/>
              <a:gd name="connsiteY110" fmla="*/ 371295 h 1716061"/>
              <a:gd name="connsiteX111" fmla="*/ 2513541 w 3099181"/>
              <a:gd name="connsiteY111" fmla="*/ 395107 h 1716061"/>
              <a:gd name="connsiteX112" fmla="*/ 2587359 w 3099181"/>
              <a:gd name="connsiteY112" fmla="*/ 407013 h 1716061"/>
              <a:gd name="connsiteX113" fmla="*/ 2611172 w 3099181"/>
              <a:gd name="connsiteY113" fmla="*/ 390345 h 1716061"/>
              <a:gd name="connsiteX114" fmla="*/ 2632603 w 3099181"/>
              <a:gd name="connsiteY114" fmla="*/ 378438 h 1716061"/>
              <a:gd name="connsiteX115" fmla="*/ 2656416 w 3099181"/>
              <a:gd name="connsiteY115" fmla="*/ 335576 h 1716061"/>
              <a:gd name="connsiteX116" fmla="*/ 2673084 w 3099181"/>
              <a:gd name="connsiteY116" fmla="*/ 318907 h 1716061"/>
              <a:gd name="connsiteX117" fmla="*/ 2677847 w 3099181"/>
              <a:gd name="connsiteY117" fmla="*/ 295095 h 1716061"/>
              <a:gd name="connsiteX118" fmla="*/ 2699278 w 3099181"/>
              <a:gd name="connsiteY118" fmla="*/ 326051 h 1716061"/>
              <a:gd name="connsiteX119" fmla="*/ 2687372 w 3099181"/>
              <a:gd name="connsiteY119" fmla="*/ 347482 h 1716061"/>
              <a:gd name="connsiteX120" fmla="*/ 2675466 w 3099181"/>
              <a:gd name="connsiteY120" fmla="*/ 357007 h 1716061"/>
              <a:gd name="connsiteX121" fmla="*/ 2658797 w 3099181"/>
              <a:gd name="connsiteY121" fmla="*/ 387963 h 1716061"/>
              <a:gd name="connsiteX122" fmla="*/ 2668322 w 3099181"/>
              <a:gd name="connsiteY122" fmla="*/ 409395 h 1716061"/>
              <a:gd name="connsiteX123" fmla="*/ 2694516 w 3099181"/>
              <a:gd name="connsiteY123" fmla="*/ 390345 h 1716061"/>
              <a:gd name="connsiteX124" fmla="*/ 2711184 w 3099181"/>
              <a:gd name="connsiteY124" fmla="*/ 342720 h 1716061"/>
              <a:gd name="connsiteX125" fmla="*/ 2711184 w 3099181"/>
              <a:gd name="connsiteY125" fmla="*/ 309382 h 1716061"/>
              <a:gd name="connsiteX126" fmla="*/ 2732616 w 3099181"/>
              <a:gd name="connsiteY126" fmla="*/ 311763 h 1716061"/>
              <a:gd name="connsiteX127" fmla="*/ 2718328 w 3099181"/>
              <a:gd name="connsiteY127" fmla="*/ 247470 h 1716061"/>
              <a:gd name="connsiteX128" fmla="*/ 2718328 w 3099181"/>
              <a:gd name="connsiteY128" fmla="*/ 223657 h 1716061"/>
              <a:gd name="connsiteX129" fmla="*/ 2763572 w 3099181"/>
              <a:gd name="connsiteY129" fmla="*/ 247470 h 1716061"/>
              <a:gd name="connsiteX130" fmla="*/ 2815959 w 3099181"/>
              <a:gd name="connsiteY130" fmla="*/ 249851 h 1716061"/>
              <a:gd name="connsiteX131" fmla="*/ 2844534 w 3099181"/>
              <a:gd name="connsiteY131" fmla="*/ 230801 h 1716061"/>
              <a:gd name="connsiteX132" fmla="*/ 2873109 w 3099181"/>
              <a:gd name="connsiteY132" fmla="*/ 218895 h 1716061"/>
              <a:gd name="connsiteX133" fmla="*/ 2877872 w 3099181"/>
              <a:gd name="connsiteY133" fmla="*/ 245088 h 1716061"/>
              <a:gd name="connsiteX134" fmla="*/ 2908828 w 3099181"/>
              <a:gd name="connsiteY134" fmla="*/ 268901 h 1716061"/>
              <a:gd name="connsiteX135" fmla="*/ 2942166 w 3099181"/>
              <a:gd name="connsiteY135" fmla="*/ 292713 h 1716061"/>
              <a:gd name="connsiteX136" fmla="*/ 2937403 w 3099181"/>
              <a:gd name="connsiteY136" fmla="*/ 326051 h 1716061"/>
              <a:gd name="connsiteX137" fmla="*/ 2956453 w 3099181"/>
              <a:gd name="connsiteY137" fmla="*/ 352245 h 1716061"/>
              <a:gd name="connsiteX138" fmla="*/ 2987409 w 3099181"/>
              <a:gd name="connsiteY138" fmla="*/ 383201 h 1716061"/>
              <a:gd name="connsiteX139" fmla="*/ 3020747 w 3099181"/>
              <a:gd name="connsiteY139" fmla="*/ 411776 h 1716061"/>
              <a:gd name="connsiteX140" fmla="*/ 3042178 w 3099181"/>
              <a:gd name="connsiteY140" fmla="*/ 423682 h 1716061"/>
              <a:gd name="connsiteX141" fmla="*/ 3054084 w 3099181"/>
              <a:gd name="connsiteY141" fmla="*/ 437970 h 1716061"/>
              <a:gd name="connsiteX142" fmla="*/ 3094566 w 3099181"/>
              <a:gd name="connsiteY142" fmla="*/ 457020 h 1716061"/>
              <a:gd name="connsiteX143" fmla="*/ 3096947 w 3099181"/>
              <a:gd name="connsiteY143" fmla="*/ 478451 h 1716061"/>
              <a:gd name="connsiteX144" fmla="*/ 3082659 w 3099181"/>
              <a:gd name="connsiteY144" fmla="*/ 502263 h 1716061"/>
              <a:gd name="connsiteX145" fmla="*/ 3068372 w 3099181"/>
              <a:gd name="connsiteY145" fmla="*/ 526076 h 1716061"/>
              <a:gd name="connsiteX146" fmla="*/ 3044559 w 3099181"/>
              <a:gd name="connsiteY146" fmla="*/ 528457 h 1716061"/>
              <a:gd name="connsiteX147" fmla="*/ 3025509 w 3099181"/>
              <a:gd name="connsiteY147" fmla="*/ 514170 h 1716061"/>
              <a:gd name="connsiteX148" fmla="*/ 2906447 w 3099181"/>
              <a:gd name="connsiteY148" fmla="*/ 490357 h 1716061"/>
              <a:gd name="connsiteX149" fmla="*/ 2915972 w 3099181"/>
              <a:gd name="connsiteY149" fmla="*/ 566557 h 1716061"/>
              <a:gd name="connsiteX150" fmla="*/ 2987409 w 3099181"/>
              <a:gd name="connsiteY150" fmla="*/ 661807 h 1716061"/>
              <a:gd name="connsiteX151" fmla="*/ 2954072 w 3099181"/>
              <a:gd name="connsiteY151" fmla="*/ 790395 h 1716061"/>
              <a:gd name="connsiteX152" fmla="*/ 2858822 w 3099181"/>
              <a:gd name="connsiteY152" fmla="*/ 868976 h 1716061"/>
              <a:gd name="connsiteX153" fmla="*/ 2780241 w 3099181"/>
              <a:gd name="connsiteY153" fmla="*/ 876120 h 1716061"/>
              <a:gd name="connsiteX154" fmla="*/ 2668322 w 3099181"/>
              <a:gd name="connsiteY154" fmla="*/ 995182 h 1716061"/>
              <a:gd name="connsiteX155" fmla="*/ 2544497 w 3099181"/>
              <a:gd name="connsiteY155" fmla="*/ 1054712 h 1716061"/>
              <a:gd name="connsiteX156" fmla="*/ 2465916 w 3099181"/>
              <a:gd name="connsiteY156" fmla="*/ 1190445 h 1716061"/>
              <a:gd name="connsiteX157" fmla="*/ 2468297 w 3099181"/>
              <a:gd name="connsiteY157" fmla="*/ 1283313 h 1716061"/>
              <a:gd name="connsiteX158" fmla="*/ 2430197 w 3099181"/>
              <a:gd name="connsiteY158" fmla="*/ 1304746 h 1716061"/>
              <a:gd name="connsiteX159" fmla="*/ 2389716 w 3099181"/>
              <a:gd name="connsiteY159" fmla="*/ 1388089 h 1716061"/>
              <a:gd name="connsiteX160" fmla="*/ 2334947 w 3099181"/>
              <a:gd name="connsiteY160" fmla="*/ 1452384 h 1716061"/>
              <a:gd name="connsiteX161" fmla="*/ 2253984 w 3099181"/>
              <a:gd name="connsiteY161" fmla="*/ 1461907 h 1716061"/>
              <a:gd name="connsiteX162" fmla="*/ 2213503 w 3099181"/>
              <a:gd name="connsiteY162" fmla="*/ 1538109 h 1716061"/>
              <a:gd name="connsiteX163" fmla="*/ 2087297 w 3099181"/>
              <a:gd name="connsiteY163" fmla="*/ 1564303 h 1716061"/>
              <a:gd name="connsiteX164" fmla="*/ 2011097 w 3099181"/>
              <a:gd name="connsiteY164" fmla="*/ 1611928 h 1716061"/>
              <a:gd name="connsiteX165" fmla="*/ 1756303 w 3099181"/>
              <a:gd name="connsiteY165" fmla="*/ 1697653 h 1716061"/>
              <a:gd name="connsiteX166" fmla="*/ 1639621 w 3099181"/>
              <a:gd name="connsiteY166" fmla="*/ 1702413 h 1716061"/>
              <a:gd name="connsiteX167" fmla="*/ 1563422 w 3099181"/>
              <a:gd name="connsiteY167" fmla="*/ 1447622 h 1716061"/>
              <a:gd name="connsiteX168" fmla="*/ 1451503 w 3099181"/>
              <a:gd name="connsiteY168" fmla="*/ 1383329 h 1716061"/>
              <a:gd name="connsiteX169" fmla="*/ 1315772 w 3099181"/>
              <a:gd name="connsiteY169" fmla="*/ 1340466 h 1716061"/>
              <a:gd name="connsiteX170" fmla="*/ 1160991 w 3099181"/>
              <a:gd name="connsiteY170" fmla="*/ 1276170 h 1716061"/>
              <a:gd name="connsiteX171" fmla="*/ 1120509 w 3099181"/>
              <a:gd name="connsiteY171" fmla="*/ 1154729 h 1716061"/>
              <a:gd name="connsiteX172" fmla="*/ 980016 w 3099181"/>
              <a:gd name="connsiteY172" fmla="*/ 685623 h 1716061"/>
              <a:gd name="connsiteX173" fmla="*/ 894291 w 3099181"/>
              <a:gd name="connsiteY173" fmla="*/ 521313 h 1716061"/>
              <a:gd name="connsiteX174" fmla="*/ 839522 w 3099181"/>
              <a:gd name="connsiteY174" fmla="*/ 499885 h 1716061"/>
              <a:gd name="connsiteX175" fmla="*/ 734747 w 3099181"/>
              <a:gd name="connsiteY175" fmla="*/ 509407 h 1716061"/>
              <a:gd name="connsiteX176" fmla="*/ 634734 w 3099181"/>
              <a:gd name="connsiteY176" fmla="*/ 430829 h 1716061"/>
              <a:gd name="connsiteX177" fmla="*/ 496622 w 3099181"/>
              <a:gd name="connsiteY177" fmla="*/ 416541 h 1716061"/>
              <a:gd name="connsiteX178" fmla="*/ 401372 w 3099181"/>
              <a:gd name="connsiteY178" fmla="*/ 447495 h 1716061"/>
              <a:gd name="connsiteX179" fmla="*/ 337078 w 3099181"/>
              <a:gd name="connsiteY179" fmla="*/ 445116 h 1716061"/>
              <a:gd name="connsiteX180" fmla="*/ 218016 w 3099181"/>
              <a:gd name="connsiteY180" fmla="*/ 466545 h 1716061"/>
              <a:gd name="connsiteX181" fmla="*/ 168009 w 3099181"/>
              <a:gd name="connsiteY181" fmla="*/ 499885 h 1716061"/>
              <a:gd name="connsiteX182" fmla="*/ 129909 w 3099181"/>
              <a:gd name="connsiteY182" fmla="*/ 564179 h 1716061"/>
              <a:gd name="connsiteX183" fmla="*/ 84666 w 3099181"/>
              <a:gd name="connsiteY183" fmla="*/ 604657 h 1716061"/>
              <a:gd name="connsiteX0" fmla="*/ 82284 w 3099181"/>
              <a:gd name="connsiteY0" fmla="*/ 602276 h 1713790"/>
              <a:gd name="connsiteX1" fmla="*/ 39422 w 3099181"/>
              <a:gd name="connsiteY1" fmla="*/ 549888 h 1713790"/>
              <a:gd name="connsiteX2" fmla="*/ 25134 w 3099181"/>
              <a:gd name="connsiteY2" fmla="*/ 535601 h 1713790"/>
              <a:gd name="connsiteX3" fmla="*/ 20372 w 3099181"/>
              <a:gd name="connsiteY3" fmla="*/ 499882 h 1713790"/>
              <a:gd name="connsiteX4" fmla="*/ 20372 w 3099181"/>
              <a:gd name="connsiteY4" fmla="*/ 483213 h 1713790"/>
              <a:gd name="connsiteX5" fmla="*/ 1322 w 3099181"/>
              <a:gd name="connsiteY5" fmla="*/ 464163 h 1713790"/>
              <a:gd name="connsiteX6" fmla="*/ 3703 w 3099181"/>
              <a:gd name="connsiteY6" fmla="*/ 414157 h 1713790"/>
              <a:gd name="connsiteX7" fmla="*/ 20372 w 3099181"/>
              <a:gd name="connsiteY7" fmla="*/ 390345 h 1713790"/>
              <a:gd name="connsiteX8" fmla="*/ 22753 w 3099181"/>
              <a:gd name="connsiteY8" fmla="*/ 364151 h 1713790"/>
              <a:gd name="connsiteX9" fmla="*/ 51328 w 3099181"/>
              <a:gd name="connsiteY9" fmla="*/ 349863 h 1713790"/>
              <a:gd name="connsiteX10" fmla="*/ 91809 w 3099181"/>
              <a:gd name="connsiteY10" fmla="*/ 323670 h 1713790"/>
              <a:gd name="connsiteX11" fmla="*/ 134672 w 3099181"/>
              <a:gd name="connsiteY11" fmla="*/ 304620 h 1713790"/>
              <a:gd name="connsiteX12" fmla="*/ 163247 w 3099181"/>
              <a:gd name="connsiteY12" fmla="*/ 295095 h 1713790"/>
              <a:gd name="connsiteX13" fmla="*/ 213253 w 3099181"/>
              <a:gd name="connsiteY13" fmla="*/ 283188 h 1713790"/>
              <a:gd name="connsiteX14" fmla="*/ 237066 w 3099181"/>
              <a:gd name="connsiteY14" fmla="*/ 276045 h 1713790"/>
              <a:gd name="connsiteX15" fmla="*/ 275166 w 3099181"/>
              <a:gd name="connsiteY15" fmla="*/ 261757 h 1713790"/>
              <a:gd name="connsiteX16" fmla="*/ 306122 w 3099181"/>
              <a:gd name="connsiteY16" fmla="*/ 235563 h 1713790"/>
              <a:gd name="connsiteX17" fmla="*/ 332316 w 3099181"/>
              <a:gd name="connsiteY17" fmla="*/ 221276 h 1713790"/>
              <a:gd name="connsiteX18" fmla="*/ 368034 w 3099181"/>
              <a:gd name="connsiteY18" fmla="*/ 195082 h 1713790"/>
              <a:gd name="connsiteX19" fmla="*/ 408516 w 3099181"/>
              <a:gd name="connsiteY19" fmla="*/ 161745 h 1713790"/>
              <a:gd name="connsiteX20" fmla="*/ 439472 w 3099181"/>
              <a:gd name="connsiteY20" fmla="*/ 137932 h 1713790"/>
              <a:gd name="connsiteX21" fmla="*/ 470428 w 3099181"/>
              <a:gd name="connsiteY21" fmla="*/ 111738 h 1713790"/>
              <a:gd name="connsiteX22" fmla="*/ 520434 w 3099181"/>
              <a:gd name="connsiteY22" fmla="*/ 95070 h 1713790"/>
              <a:gd name="connsiteX23" fmla="*/ 560916 w 3099181"/>
              <a:gd name="connsiteY23" fmla="*/ 85545 h 1713790"/>
              <a:gd name="connsiteX24" fmla="*/ 634734 w 3099181"/>
              <a:gd name="connsiteY24" fmla="*/ 68876 h 1713790"/>
              <a:gd name="connsiteX25" fmla="*/ 696647 w 3099181"/>
              <a:gd name="connsiteY25" fmla="*/ 47445 h 1713790"/>
              <a:gd name="connsiteX26" fmla="*/ 749034 w 3099181"/>
              <a:gd name="connsiteY26" fmla="*/ 23632 h 1713790"/>
              <a:gd name="connsiteX27" fmla="*/ 777609 w 3099181"/>
              <a:gd name="connsiteY27" fmla="*/ 9345 h 1713790"/>
              <a:gd name="connsiteX28" fmla="*/ 818091 w 3099181"/>
              <a:gd name="connsiteY28" fmla="*/ 4582 h 1713790"/>
              <a:gd name="connsiteX29" fmla="*/ 849047 w 3099181"/>
              <a:gd name="connsiteY29" fmla="*/ 14107 h 1713790"/>
              <a:gd name="connsiteX30" fmla="*/ 901434 w 3099181"/>
              <a:gd name="connsiteY30" fmla="*/ 30776 h 1713790"/>
              <a:gd name="connsiteX31" fmla="*/ 934772 w 3099181"/>
              <a:gd name="connsiteY31" fmla="*/ 45063 h 1713790"/>
              <a:gd name="connsiteX32" fmla="*/ 1101459 w 3099181"/>
              <a:gd name="connsiteY32" fmla="*/ 42682 h 1713790"/>
              <a:gd name="connsiteX33" fmla="*/ 1118128 w 3099181"/>
              <a:gd name="connsiteY33" fmla="*/ 30776 h 1713790"/>
              <a:gd name="connsiteX34" fmla="*/ 1199091 w 3099181"/>
              <a:gd name="connsiteY34" fmla="*/ 26013 h 1713790"/>
              <a:gd name="connsiteX35" fmla="*/ 1272909 w 3099181"/>
              <a:gd name="connsiteY35" fmla="*/ 35538 h 1713790"/>
              <a:gd name="connsiteX36" fmla="*/ 1306247 w 3099181"/>
              <a:gd name="connsiteY36" fmla="*/ 49826 h 1713790"/>
              <a:gd name="connsiteX37" fmla="*/ 1411022 w 3099181"/>
              <a:gd name="connsiteY37" fmla="*/ 45063 h 1713790"/>
              <a:gd name="connsiteX38" fmla="*/ 1544372 w 3099181"/>
              <a:gd name="connsiteY38" fmla="*/ 102213 h 1713790"/>
              <a:gd name="connsiteX39" fmla="*/ 1596759 w 3099181"/>
              <a:gd name="connsiteY39" fmla="*/ 130788 h 1713790"/>
              <a:gd name="connsiteX40" fmla="*/ 1620572 w 3099181"/>
              <a:gd name="connsiteY40" fmla="*/ 159363 h 1713790"/>
              <a:gd name="connsiteX41" fmla="*/ 1644384 w 3099181"/>
              <a:gd name="connsiteY41" fmla="*/ 199845 h 1713790"/>
              <a:gd name="connsiteX42" fmla="*/ 1668197 w 3099181"/>
              <a:gd name="connsiteY42" fmla="*/ 245088 h 1713790"/>
              <a:gd name="connsiteX43" fmla="*/ 1692009 w 3099181"/>
              <a:gd name="connsiteY43" fmla="*/ 311763 h 1713790"/>
              <a:gd name="connsiteX44" fmla="*/ 1730109 w 3099181"/>
              <a:gd name="connsiteY44" fmla="*/ 302238 h 1713790"/>
              <a:gd name="connsiteX45" fmla="*/ 1777734 w 3099181"/>
              <a:gd name="connsiteY45" fmla="*/ 292713 h 1713790"/>
              <a:gd name="connsiteX46" fmla="*/ 1808691 w 3099181"/>
              <a:gd name="connsiteY46" fmla="*/ 278426 h 1713790"/>
              <a:gd name="connsiteX47" fmla="*/ 1827741 w 3099181"/>
              <a:gd name="connsiteY47" fmla="*/ 276045 h 1713790"/>
              <a:gd name="connsiteX48" fmla="*/ 1872984 w 3099181"/>
              <a:gd name="connsiteY48" fmla="*/ 273663 h 1713790"/>
              <a:gd name="connsiteX49" fmla="*/ 1920609 w 3099181"/>
              <a:gd name="connsiteY49" fmla="*/ 261757 h 1713790"/>
              <a:gd name="connsiteX50" fmla="*/ 1989666 w 3099181"/>
              <a:gd name="connsiteY50" fmla="*/ 259376 h 1713790"/>
              <a:gd name="connsiteX51" fmla="*/ 2046816 w 3099181"/>
              <a:gd name="connsiteY51" fmla="*/ 237945 h 1713790"/>
              <a:gd name="connsiteX52" fmla="*/ 2080153 w 3099181"/>
              <a:gd name="connsiteY52" fmla="*/ 216513 h 1713790"/>
              <a:gd name="connsiteX53" fmla="*/ 2108728 w 3099181"/>
              <a:gd name="connsiteY53" fmla="*/ 183176 h 1713790"/>
              <a:gd name="connsiteX54" fmla="*/ 2123016 w 3099181"/>
              <a:gd name="connsiteY54" fmla="*/ 161745 h 1713790"/>
              <a:gd name="connsiteX55" fmla="*/ 2165878 w 3099181"/>
              <a:gd name="connsiteY55" fmla="*/ 116501 h 1713790"/>
              <a:gd name="connsiteX56" fmla="*/ 2192072 w 3099181"/>
              <a:gd name="connsiteY56" fmla="*/ 102213 h 1713790"/>
              <a:gd name="connsiteX57" fmla="*/ 2220647 w 3099181"/>
              <a:gd name="connsiteY57" fmla="*/ 102213 h 1713790"/>
              <a:gd name="connsiteX58" fmla="*/ 2256366 w 3099181"/>
              <a:gd name="connsiteY58" fmla="*/ 145076 h 1713790"/>
              <a:gd name="connsiteX59" fmla="*/ 2275416 w 3099181"/>
              <a:gd name="connsiteY59" fmla="*/ 140313 h 1713790"/>
              <a:gd name="connsiteX60" fmla="*/ 2294466 w 3099181"/>
              <a:gd name="connsiteY60" fmla="*/ 159363 h 1713790"/>
              <a:gd name="connsiteX61" fmla="*/ 2318278 w 3099181"/>
              <a:gd name="connsiteY61" fmla="*/ 166507 h 1713790"/>
              <a:gd name="connsiteX62" fmla="*/ 2337328 w 3099181"/>
              <a:gd name="connsiteY62" fmla="*/ 154601 h 1713790"/>
              <a:gd name="connsiteX63" fmla="*/ 2370666 w 3099181"/>
              <a:gd name="connsiteY63" fmla="*/ 147457 h 1713790"/>
              <a:gd name="connsiteX64" fmla="*/ 2401622 w 3099181"/>
              <a:gd name="connsiteY64" fmla="*/ 152220 h 1713790"/>
              <a:gd name="connsiteX65" fmla="*/ 2425434 w 3099181"/>
              <a:gd name="connsiteY65" fmla="*/ 159363 h 1713790"/>
              <a:gd name="connsiteX66" fmla="*/ 2444484 w 3099181"/>
              <a:gd name="connsiteY66" fmla="*/ 135551 h 1713790"/>
              <a:gd name="connsiteX67" fmla="*/ 2444484 w 3099181"/>
              <a:gd name="connsiteY67" fmla="*/ 173651 h 1713790"/>
              <a:gd name="connsiteX68" fmla="*/ 2432578 w 3099181"/>
              <a:gd name="connsiteY68" fmla="*/ 190320 h 1713790"/>
              <a:gd name="connsiteX69" fmla="*/ 2432578 w 3099181"/>
              <a:gd name="connsiteY69" fmla="*/ 226038 h 1713790"/>
              <a:gd name="connsiteX70" fmla="*/ 2442103 w 3099181"/>
              <a:gd name="connsiteY70" fmla="*/ 261757 h 1713790"/>
              <a:gd name="connsiteX71" fmla="*/ 2444484 w 3099181"/>
              <a:gd name="connsiteY71" fmla="*/ 285570 h 1713790"/>
              <a:gd name="connsiteX72" fmla="*/ 2427816 w 3099181"/>
              <a:gd name="connsiteY72" fmla="*/ 292713 h 1713790"/>
              <a:gd name="connsiteX73" fmla="*/ 2425434 w 3099181"/>
              <a:gd name="connsiteY73" fmla="*/ 318907 h 1713790"/>
              <a:gd name="connsiteX74" fmla="*/ 2437341 w 3099181"/>
              <a:gd name="connsiteY74" fmla="*/ 354626 h 1713790"/>
              <a:gd name="connsiteX75" fmla="*/ 2456391 w 3099181"/>
              <a:gd name="connsiteY75" fmla="*/ 337957 h 1713790"/>
              <a:gd name="connsiteX76" fmla="*/ 2482584 w 3099181"/>
              <a:gd name="connsiteY76" fmla="*/ 337957 h 1713790"/>
              <a:gd name="connsiteX77" fmla="*/ 2506397 w 3099181"/>
              <a:gd name="connsiteY77" fmla="*/ 330813 h 1713790"/>
              <a:gd name="connsiteX78" fmla="*/ 2515922 w 3099181"/>
              <a:gd name="connsiteY78" fmla="*/ 285570 h 1713790"/>
              <a:gd name="connsiteX79" fmla="*/ 2494491 w 3099181"/>
              <a:gd name="connsiteY79" fmla="*/ 271282 h 1713790"/>
              <a:gd name="connsiteX80" fmla="*/ 2482584 w 3099181"/>
              <a:gd name="connsiteY80" fmla="*/ 249851 h 1713790"/>
              <a:gd name="connsiteX81" fmla="*/ 2530209 w 3099181"/>
              <a:gd name="connsiteY81" fmla="*/ 235563 h 1713790"/>
              <a:gd name="connsiteX82" fmla="*/ 2554022 w 3099181"/>
              <a:gd name="connsiteY82" fmla="*/ 226038 h 1713790"/>
              <a:gd name="connsiteX83" fmla="*/ 2554022 w 3099181"/>
              <a:gd name="connsiteY83" fmla="*/ 187938 h 1713790"/>
              <a:gd name="connsiteX84" fmla="*/ 2554022 w 3099181"/>
              <a:gd name="connsiteY84" fmla="*/ 152220 h 1713790"/>
              <a:gd name="connsiteX85" fmla="*/ 2573072 w 3099181"/>
              <a:gd name="connsiteY85" fmla="*/ 121263 h 1713790"/>
              <a:gd name="connsiteX86" fmla="*/ 2532591 w 3099181"/>
              <a:gd name="connsiteY86" fmla="*/ 85545 h 1713790"/>
              <a:gd name="connsiteX87" fmla="*/ 2513541 w 3099181"/>
              <a:gd name="connsiteY87" fmla="*/ 104595 h 1713790"/>
              <a:gd name="connsiteX88" fmla="*/ 2518303 w 3099181"/>
              <a:gd name="connsiteY88" fmla="*/ 68876 h 1713790"/>
              <a:gd name="connsiteX89" fmla="*/ 2554022 w 3099181"/>
              <a:gd name="connsiteY89" fmla="*/ 2201 h 1713790"/>
              <a:gd name="connsiteX90" fmla="*/ 2575453 w 3099181"/>
              <a:gd name="connsiteY90" fmla="*/ 16488 h 1713790"/>
              <a:gd name="connsiteX91" fmla="*/ 2611172 w 3099181"/>
              <a:gd name="connsiteY91" fmla="*/ 21251 h 1713790"/>
              <a:gd name="connsiteX92" fmla="*/ 2630222 w 3099181"/>
              <a:gd name="connsiteY92" fmla="*/ 35538 h 1713790"/>
              <a:gd name="connsiteX93" fmla="*/ 2623078 w 3099181"/>
              <a:gd name="connsiteY93" fmla="*/ 61732 h 1713790"/>
              <a:gd name="connsiteX94" fmla="*/ 2606409 w 3099181"/>
              <a:gd name="connsiteY94" fmla="*/ 83163 h 1713790"/>
              <a:gd name="connsiteX95" fmla="*/ 2599266 w 3099181"/>
              <a:gd name="connsiteY95" fmla="*/ 106976 h 1713790"/>
              <a:gd name="connsiteX96" fmla="*/ 2580216 w 3099181"/>
              <a:gd name="connsiteY96" fmla="*/ 128407 h 1713790"/>
              <a:gd name="connsiteX97" fmla="*/ 2561166 w 3099181"/>
              <a:gd name="connsiteY97" fmla="*/ 147457 h 1713790"/>
              <a:gd name="connsiteX98" fmla="*/ 2551641 w 3099181"/>
              <a:gd name="connsiteY98" fmla="*/ 173651 h 1713790"/>
              <a:gd name="connsiteX99" fmla="*/ 2556403 w 3099181"/>
              <a:gd name="connsiteY99" fmla="*/ 206988 h 1713790"/>
              <a:gd name="connsiteX100" fmla="*/ 2573072 w 3099181"/>
              <a:gd name="connsiteY100" fmla="*/ 192701 h 1713790"/>
              <a:gd name="connsiteX101" fmla="*/ 2596884 w 3099181"/>
              <a:gd name="connsiteY101" fmla="*/ 173651 h 1713790"/>
              <a:gd name="connsiteX102" fmla="*/ 2587359 w 3099181"/>
              <a:gd name="connsiteY102" fmla="*/ 199845 h 1713790"/>
              <a:gd name="connsiteX103" fmla="*/ 2570691 w 3099181"/>
              <a:gd name="connsiteY103" fmla="*/ 233182 h 1713790"/>
              <a:gd name="connsiteX104" fmla="*/ 2551641 w 3099181"/>
              <a:gd name="connsiteY104" fmla="*/ 256995 h 1713790"/>
              <a:gd name="connsiteX105" fmla="*/ 2513541 w 3099181"/>
              <a:gd name="connsiteY105" fmla="*/ 268901 h 1713790"/>
              <a:gd name="connsiteX106" fmla="*/ 2527828 w 3099181"/>
              <a:gd name="connsiteY106" fmla="*/ 273663 h 1713790"/>
              <a:gd name="connsiteX107" fmla="*/ 2554022 w 3099181"/>
              <a:gd name="connsiteY107" fmla="*/ 297476 h 1713790"/>
              <a:gd name="connsiteX108" fmla="*/ 2580216 w 3099181"/>
              <a:gd name="connsiteY108" fmla="*/ 311763 h 1713790"/>
              <a:gd name="connsiteX109" fmla="*/ 2561166 w 3099181"/>
              <a:gd name="connsiteY109" fmla="*/ 335576 h 1713790"/>
              <a:gd name="connsiteX110" fmla="*/ 2532591 w 3099181"/>
              <a:gd name="connsiteY110" fmla="*/ 371295 h 1713790"/>
              <a:gd name="connsiteX111" fmla="*/ 2513541 w 3099181"/>
              <a:gd name="connsiteY111" fmla="*/ 395107 h 1713790"/>
              <a:gd name="connsiteX112" fmla="*/ 2587359 w 3099181"/>
              <a:gd name="connsiteY112" fmla="*/ 407013 h 1713790"/>
              <a:gd name="connsiteX113" fmla="*/ 2611172 w 3099181"/>
              <a:gd name="connsiteY113" fmla="*/ 390345 h 1713790"/>
              <a:gd name="connsiteX114" fmla="*/ 2632603 w 3099181"/>
              <a:gd name="connsiteY114" fmla="*/ 378438 h 1713790"/>
              <a:gd name="connsiteX115" fmla="*/ 2656416 w 3099181"/>
              <a:gd name="connsiteY115" fmla="*/ 335576 h 1713790"/>
              <a:gd name="connsiteX116" fmla="*/ 2673084 w 3099181"/>
              <a:gd name="connsiteY116" fmla="*/ 318907 h 1713790"/>
              <a:gd name="connsiteX117" fmla="*/ 2677847 w 3099181"/>
              <a:gd name="connsiteY117" fmla="*/ 295095 h 1713790"/>
              <a:gd name="connsiteX118" fmla="*/ 2699278 w 3099181"/>
              <a:gd name="connsiteY118" fmla="*/ 326051 h 1713790"/>
              <a:gd name="connsiteX119" fmla="*/ 2687372 w 3099181"/>
              <a:gd name="connsiteY119" fmla="*/ 347482 h 1713790"/>
              <a:gd name="connsiteX120" fmla="*/ 2675466 w 3099181"/>
              <a:gd name="connsiteY120" fmla="*/ 357007 h 1713790"/>
              <a:gd name="connsiteX121" fmla="*/ 2658797 w 3099181"/>
              <a:gd name="connsiteY121" fmla="*/ 387963 h 1713790"/>
              <a:gd name="connsiteX122" fmla="*/ 2668322 w 3099181"/>
              <a:gd name="connsiteY122" fmla="*/ 409395 h 1713790"/>
              <a:gd name="connsiteX123" fmla="*/ 2694516 w 3099181"/>
              <a:gd name="connsiteY123" fmla="*/ 390345 h 1713790"/>
              <a:gd name="connsiteX124" fmla="*/ 2711184 w 3099181"/>
              <a:gd name="connsiteY124" fmla="*/ 342720 h 1713790"/>
              <a:gd name="connsiteX125" fmla="*/ 2711184 w 3099181"/>
              <a:gd name="connsiteY125" fmla="*/ 309382 h 1713790"/>
              <a:gd name="connsiteX126" fmla="*/ 2732616 w 3099181"/>
              <a:gd name="connsiteY126" fmla="*/ 311763 h 1713790"/>
              <a:gd name="connsiteX127" fmla="*/ 2718328 w 3099181"/>
              <a:gd name="connsiteY127" fmla="*/ 247470 h 1713790"/>
              <a:gd name="connsiteX128" fmla="*/ 2718328 w 3099181"/>
              <a:gd name="connsiteY128" fmla="*/ 223657 h 1713790"/>
              <a:gd name="connsiteX129" fmla="*/ 2763572 w 3099181"/>
              <a:gd name="connsiteY129" fmla="*/ 247470 h 1713790"/>
              <a:gd name="connsiteX130" fmla="*/ 2815959 w 3099181"/>
              <a:gd name="connsiteY130" fmla="*/ 249851 h 1713790"/>
              <a:gd name="connsiteX131" fmla="*/ 2844534 w 3099181"/>
              <a:gd name="connsiteY131" fmla="*/ 230801 h 1713790"/>
              <a:gd name="connsiteX132" fmla="*/ 2873109 w 3099181"/>
              <a:gd name="connsiteY132" fmla="*/ 218895 h 1713790"/>
              <a:gd name="connsiteX133" fmla="*/ 2877872 w 3099181"/>
              <a:gd name="connsiteY133" fmla="*/ 245088 h 1713790"/>
              <a:gd name="connsiteX134" fmla="*/ 2908828 w 3099181"/>
              <a:gd name="connsiteY134" fmla="*/ 268901 h 1713790"/>
              <a:gd name="connsiteX135" fmla="*/ 2942166 w 3099181"/>
              <a:gd name="connsiteY135" fmla="*/ 292713 h 1713790"/>
              <a:gd name="connsiteX136" fmla="*/ 2937403 w 3099181"/>
              <a:gd name="connsiteY136" fmla="*/ 326051 h 1713790"/>
              <a:gd name="connsiteX137" fmla="*/ 2956453 w 3099181"/>
              <a:gd name="connsiteY137" fmla="*/ 352245 h 1713790"/>
              <a:gd name="connsiteX138" fmla="*/ 2987409 w 3099181"/>
              <a:gd name="connsiteY138" fmla="*/ 383201 h 1713790"/>
              <a:gd name="connsiteX139" fmla="*/ 3020747 w 3099181"/>
              <a:gd name="connsiteY139" fmla="*/ 411776 h 1713790"/>
              <a:gd name="connsiteX140" fmla="*/ 3042178 w 3099181"/>
              <a:gd name="connsiteY140" fmla="*/ 423682 h 1713790"/>
              <a:gd name="connsiteX141" fmla="*/ 3054084 w 3099181"/>
              <a:gd name="connsiteY141" fmla="*/ 437970 h 1713790"/>
              <a:gd name="connsiteX142" fmla="*/ 3094566 w 3099181"/>
              <a:gd name="connsiteY142" fmla="*/ 457020 h 1713790"/>
              <a:gd name="connsiteX143" fmla="*/ 3096947 w 3099181"/>
              <a:gd name="connsiteY143" fmla="*/ 478451 h 1713790"/>
              <a:gd name="connsiteX144" fmla="*/ 3082659 w 3099181"/>
              <a:gd name="connsiteY144" fmla="*/ 502263 h 1713790"/>
              <a:gd name="connsiteX145" fmla="*/ 3068372 w 3099181"/>
              <a:gd name="connsiteY145" fmla="*/ 526076 h 1713790"/>
              <a:gd name="connsiteX146" fmla="*/ 3044559 w 3099181"/>
              <a:gd name="connsiteY146" fmla="*/ 528457 h 1713790"/>
              <a:gd name="connsiteX147" fmla="*/ 3025509 w 3099181"/>
              <a:gd name="connsiteY147" fmla="*/ 514170 h 1713790"/>
              <a:gd name="connsiteX148" fmla="*/ 2906447 w 3099181"/>
              <a:gd name="connsiteY148" fmla="*/ 490357 h 1713790"/>
              <a:gd name="connsiteX149" fmla="*/ 2915972 w 3099181"/>
              <a:gd name="connsiteY149" fmla="*/ 566557 h 1713790"/>
              <a:gd name="connsiteX150" fmla="*/ 2987409 w 3099181"/>
              <a:gd name="connsiteY150" fmla="*/ 661807 h 1713790"/>
              <a:gd name="connsiteX151" fmla="*/ 2954072 w 3099181"/>
              <a:gd name="connsiteY151" fmla="*/ 790395 h 1713790"/>
              <a:gd name="connsiteX152" fmla="*/ 2858822 w 3099181"/>
              <a:gd name="connsiteY152" fmla="*/ 868976 h 1713790"/>
              <a:gd name="connsiteX153" fmla="*/ 2780241 w 3099181"/>
              <a:gd name="connsiteY153" fmla="*/ 876120 h 1713790"/>
              <a:gd name="connsiteX154" fmla="*/ 2668322 w 3099181"/>
              <a:gd name="connsiteY154" fmla="*/ 995182 h 1713790"/>
              <a:gd name="connsiteX155" fmla="*/ 2544497 w 3099181"/>
              <a:gd name="connsiteY155" fmla="*/ 1054712 h 1713790"/>
              <a:gd name="connsiteX156" fmla="*/ 2465916 w 3099181"/>
              <a:gd name="connsiteY156" fmla="*/ 1190445 h 1713790"/>
              <a:gd name="connsiteX157" fmla="*/ 2468297 w 3099181"/>
              <a:gd name="connsiteY157" fmla="*/ 1283313 h 1713790"/>
              <a:gd name="connsiteX158" fmla="*/ 2430197 w 3099181"/>
              <a:gd name="connsiteY158" fmla="*/ 1304746 h 1713790"/>
              <a:gd name="connsiteX159" fmla="*/ 2389716 w 3099181"/>
              <a:gd name="connsiteY159" fmla="*/ 1388089 h 1713790"/>
              <a:gd name="connsiteX160" fmla="*/ 2334947 w 3099181"/>
              <a:gd name="connsiteY160" fmla="*/ 1452384 h 1713790"/>
              <a:gd name="connsiteX161" fmla="*/ 2253984 w 3099181"/>
              <a:gd name="connsiteY161" fmla="*/ 1461907 h 1713790"/>
              <a:gd name="connsiteX162" fmla="*/ 2213503 w 3099181"/>
              <a:gd name="connsiteY162" fmla="*/ 1538109 h 1713790"/>
              <a:gd name="connsiteX163" fmla="*/ 2087297 w 3099181"/>
              <a:gd name="connsiteY163" fmla="*/ 1564303 h 1713790"/>
              <a:gd name="connsiteX164" fmla="*/ 2011097 w 3099181"/>
              <a:gd name="connsiteY164" fmla="*/ 1611928 h 1713790"/>
              <a:gd name="connsiteX165" fmla="*/ 1856316 w 3099181"/>
              <a:gd name="connsiteY165" fmla="*/ 1680985 h 1713790"/>
              <a:gd name="connsiteX166" fmla="*/ 1756303 w 3099181"/>
              <a:gd name="connsiteY166" fmla="*/ 1697653 h 1713790"/>
              <a:gd name="connsiteX167" fmla="*/ 1639621 w 3099181"/>
              <a:gd name="connsiteY167" fmla="*/ 1702413 h 1713790"/>
              <a:gd name="connsiteX168" fmla="*/ 1563422 w 3099181"/>
              <a:gd name="connsiteY168" fmla="*/ 1447622 h 1713790"/>
              <a:gd name="connsiteX169" fmla="*/ 1451503 w 3099181"/>
              <a:gd name="connsiteY169" fmla="*/ 1383329 h 1713790"/>
              <a:gd name="connsiteX170" fmla="*/ 1315772 w 3099181"/>
              <a:gd name="connsiteY170" fmla="*/ 1340466 h 1713790"/>
              <a:gd name="connsiteX171" fmla="*/ 1160991 w 3099181"/>
              <a:gd name="connsiteY171" fmla="*/ 1276170 h 1713790"/>
              <a:gd name="connsiteX172" fmla="*/ 1120509 w 3099181"/>
              <a:gd name="connsiteY172" fmla="*/ 1154729 h 1713790"/>
              <a:gd name="connsiteX173" fmla="*/ 980016 w 3099181"/>
              <a:gd name="connsiteY173" fmla="*/ 685623 h 1713790"/>
              <a:gd name="connsiteX174" fmla="*/ 894291 w 3099181"/>
              <a:gd name="connsiteY174" fmla="*/ 521313 h 1713790"/>
              <a:gd name="connsiteX175" fmla="*/ 839522 w 3099181"/>
              <a:gd name="connsiteY175" fmla="*/ 499885 h 1713790"/>
              <a:gd name="connsiteX176" fmla="*/ 734747 w 3099181"/>
              <a:gd name="connsiteY176" fmla="*/ 509407 h 1713790"/>
              <a:gd name="connsiteX177" fmla="*/ 634734 w 3099181"/>
              <a:gd name="connsiteY177" fmla="*/ 430829 h 1713790"/>
              <a:gd name="connsiteX178" fmla="*/ 496622 w 3099181"/>
              <a:gd name="connsiteY178" fmla="*/ 416541 h 1713790"/>
              <a:gd name="connsiteX179" fmla="*/ 401372 w 3099181"/>
              <a:gd name="connsiteY179" fmla="*/ 447495 h 1713790"/>
              <a:gd name="connsiteX180" fmla="*/ 337078 w 3099181"/>
              <a:gd name="connsiteY180" fmla="*/ 445116 h 1713790"/>
              <a:gd name="connsiteX181" fmla="*/ 218016 w 3099181"/>
              <a:gd name="connsiteY181" fmla="*/ 466545 h 1713790"/>
              <a:gd name="connsiteX182" fmla="*/ 168009 w 3099181"/>
              <a:gd name="connsiteY182" fmla="*/ 499885 h 1713790"/>
              <a:gd name="connsiteX183" fmla="*/ 129909 w 3099181"/>
              <a:gd name="connsiteY183" fmla="*/ 564179 h 1713790"/>
              <a:gd name="connsiteX184" fmla="*/ 84666 w 3099181"/>
              <a:gd name="connsiteY184" fmla="*/ 604657 h 1713790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915972 w 3099181"/>
              <a:gd name="connsiteY149" fmla="*/ 566557 h 1704091"/>
              <a:gd name="connsiteX150" fmla="*/ 2987409 w 3099181"/>
              <a:gd name="connsiteY150" fmla="*/ 661807 h 1704091"/>
              <a:gd name="connsiteX151" fmla="*/ 2954072 w 3099181"/>
              <a:gd name="connsiteY151" fmla="*/ 790395 h 1704091"/>
              <a:gd name="connsiteX152" fmla="*/ 2858822 w 3099181"/>
              <a:gd name="connsiteY152" fmla="*/ 868976 h 1704091"/>
              <a:gd name="connsiteX153" fmla="*/ 2780241 w 3099181"/>
              <a:gd name="connsiteY153" fmla="*/ 876120 h 1704091"/>
              <a:gd name="connsiteX154" fmla="*/ 2668322 w 3099181"/>
              <a:gd name="connsiteY154" fmla="*/ 995182 h 1704091"/>
              <a:gd name="connsiteX155" fmla="*/ 2544497 w 3099181"/>
              <a:gd name="connsiteY155" fmla="*/ 1054712 h 1704091"/>
              <a:gd name="connsiteX156" fmla="*/ 2465916 w 3099181"/>
              <a:gd name="connsiteY156" fmla="*/ 1190445 h 1704091"/>
              <a:gd name="connsiteX157" fmla="*/ 2468297 w 3099181"/>
              <a:gd name="connsiteY157" fmla="*/ 1283313 h 1704091"/>
              <a:gd name="connsiteX158" fmla="*/ 2430197 w 3099181"/>
              <a:gd name="connsiteY158" fmla="*/ 1304746 h 1704091"/>
              <a:gd name="connsiteX159" fmla="*/ 2389716 w 3099181"/>
              <a:gd name="connsiteY159" fmla="*/ 1388089 h 1704091"/>
              <a:gd name="connsiteX160" fmla="*/ 2334947 w 3099181"/>
              <a:gd name="connsiteY160" fmla="*/ 1452384 h 1704091"/>
              <a:gd name="connsiteX161" fmla="*/ 2253984 w 3099181"/>
              <a:gd name="connsiteY161" fmla="*/ 1461907 h 1704091"/>
              <a:gd name="connsiteX162" fmla="*/ 2213503 w 3099181"/>
              <a:gd name="connsiteY162" fmla="*/ 1538109 h 1704091"/>
              <a:gd name="connsiteX163" fmla="*/ 2087297 w 3099181"/>
              <a:gd name="connsiteY163" fmla="*/ 1564303 h 1704091"/>
              <a:gd name="connsiteX164" fmla="*/ 2011097 w 3099181"/>
              <a:gd name="connsiteY164" fmla="*/ 1611928 h 1704091"/>
              <a:gd name="connsiteX165" fmla="*/ 1856316 w 3099181"/>
              <a:gd name="connsiteY165" fmla="*/ 1680985 h 1704091"/>
              <a:gd name="connsiteX166" fmla="*/ 1756303 w 3099181"/>
              <a:gd name="connsiteY166" fmla="*/ 1697653 h 1704091"/>
              <a:gd name="connsiteX167" fmla="*/ 1639621 w 3099181"/>
              <a:gd name="connsiteY167" fmla="*/ 1702413 h 1704091"/>
              <a:gd name="connsiteX168" fmla="*/ 1625334 w 3099181"/>
              <a:gd name="connsiteY168" fmla="*/ 1673841 h 1704091"/>
              <a:gd name="connsiteX169" fmla="*/ 1563422 w 3099181"/>
              <a:gd name="connsiteY169" fmla="*/ 1447622 h 1704091"/>
              <a:gd name="connsiteX170" fmla="*/ 1451503 w 3099181"/>
              <a:gd name="connsiteY170" fmla="*/ 1383329 h 1704091"/>
              <a:gd name="connsiteX171" fmla="*/ 1315772 w 3099181"/>
              <a:gd name="connsiteY171" fmla="*/ 1340466 h 1704091"/>
              <a:gd name="connsiteX172" fmla="*/ 1160991 w 3099181"/>
              <a:gd name="connsiteY172" fmla="*/ 1276170 h 1704091"/>
              <a:gd name="connsiteX173" fmla="*/ 1120509 w 3099181"/>
              <a:gd name="connsiteY173" fmla="*/ 1154729 h 1704091"/>
              <a:gd name="connsiteX174" fmla="*/ 980016 w 3099181"/>
              <a:gd name="connsiteY174" fmla="*/ 685623 h 1704091"/>
              <a:gd name="connsiteX175" fmla="*/ 894291 w 3099181"/>
              <a:gd name="connsiteY175" fmla="*/ 521313 h 1704091"/>
              <a:gd name="connsiteX176" fmla="*/ 839522 w 3099181"/>
              <a:gd name="connsiteY176" fmla="*/ 499885 h 1704091"/>
              <a:gd name="connsiteX177" fmla="*/ 734747 w 3099181"/>
              <a:gd name="connsiteY177" fmla="*/ 509407 h 1704091"/>
              <a:gd name="connsiteX178" fmla="*/ 634734 w 3099181"/>
              <a:gd name="connsiteY178" fmla="*/ 430829 h 1704091"/>
              <a:gd name="connsiteX179" fmla="*/ 496622 w 3099181"/>
              <a:gd name="connsiteY179" fmla="*/ 416541 h 1704091"/>
              <a:gd name="connsiteX180" fmla="*/ 401372 w 3099181"/>
              <a:gd name="connsiteY180" fmla="*/ 447495 h 1704091"/>
              <a:gd name="connsiteX181" fmla="*/ 337078 w 3099181"/>
              <a:gd name="connsiteY181" fmla="*/ 445116 h 1704091"/>
              <a:gd name="connsiteX182" fmla="*/ 218016 w 3099181"/>
              <a:gd name="connsiteY182" fmla="*/ 466545 h 1704091"/>
              <a:gd name="connsiteX183" fmla="*/ 168009 w 3099181"/>
              <a:gd name="connsiteY183" fmla="*/ 499885 h 1704091"/>
              <a:gd name="connsiteX184" fmla="*/ 129909 w 3099181"/>
              <a:gd name="connsiteY184" fmla="*/ 564179 h 1704091"/>
              <a:gd name="connsiteX185" fmla="*/ 84666 w 3099181"/>
              <a:gd name="connsiteY185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915972 w 3099181"/>
              <a:gd name="connsiteY149" fmla="*/ 566557 h 1704091"/>
              <a:gd name="connsiteX150" fmla="*/ 2987409 w 3099181"/>
              <a:gd name="connsiteY150" fmla="*/ 661807 h 1704091"/>
              <a:gd name="connsiteX151" fmla="*/ 2954072 w 3099181"/>
              <a:gd name="connsiteY151" fmla="*/ 790395 h 1704091"/>
              <a:gd name="connsiteX152" fmla="*/ 2858822 w 3099181"/>
              <a:gd name="connsiteY152" fmla="*/ 868976 h 1704091"/>
              <a:gd name="connsiteX153" fmla="*/ 2780241 w 3099181"/>
              <a:gd name="connsiteY153" fmla="*/ 876120 h 1704091"/>
              <a:gd name="connsiteX154" fmla="*/ 2668322 w 3099181"/>
              <a:gd name="connsiteY154" fmla="*/ 995182 h 1704091"/>
              <a:gd name="connsiteX155" fmla="*/ 2544497 w 3099181"/>
              <a:gd name="connsiteY155" fmla="*/ 1054712 h 1704091"/>
              <a:gd name="connsiteX156" fmla="*/ 2465916 w 3099181"/>
              <a:gd name="connsiteY156" fmla="*/ 1190445 h 1704091"/>
              <a:gd name="connsiteX157" fmla="*/ 2468297 w 3099181"/>
              <a:gd name="connsiteY157" fmla="*/ 1283313 h 1704091"/>
              <a:gd name="connsiteX158" fmla="*/ 2430197 w 3099181"/>
              <a:gd name="connsiteY158" fmla="*/ 1304746 h 1704091"/>
              <a:gd name="connsiteX159" fmla="*/ 2389716 w 3099181"/>
              <a:gd name="connsiteY159" fmla="*/ 1388089 h 1704091"/>
              <a:gd name="connsiteX160" fmla="*/ 2334947 w 3099181"/>
              <a:gd name="connsiteY160" fmla="*/ 1452384 h 1704091"/>
              <a:gd name="connsiteX161" fmla="*/ 2253984 w 3099181"/>
              <a:gd name="connsiteY161" fmla="*/ 1461907 h 1704091"/>
              <a:gd name="connsiteX162" fmla="*/ 2213503 w 3099181"/>
              <a:gd name="connsiteY162" fmla="*/ 1538109 h 1704091"/>
              <a:gd name="connsiteX163" fmla="*/ 2087297 w 3099181"/>
              <a:gd name="connsiteY163" fmla="*/ 1564303 h 1704091"/>
              <a:gd name="connsiteX164" fmla="*/ 2011097 w 3099181"/>
              <a:gd name="connsiteY164" fmla="*/ 1611928 h 1704091"/>
              <a:gd name="connsiteX165" fmla="*/ 1856316 w 3099181"/>
              <a:gd name="connsiteY165" fmla="*/ 1680985 h 1704091"/>
              <a:gd name="connsiteX166" fmla="*/ 1756303 w 3099181"/>
              <a:gd name="connsiteY166" fmla="*/ 1697653 h 1704091"/>
              <a:gd name="connsiteX167" fmla="*/ 1639621 w 3099181"/>
              <a:gd name="connsiteY167" fmla="*/ 1702413 h 1704091"/>
              <a:gd name="connsiteX168" fmla="*/ 1606284 w 3099181"/>
              <a:gd name="connsiteY168" fmla="*/ 1619072 h 1704091"/>
              <a:gd name="connsiteX169" fmla="*/ 1563422 w 3099181"/>
              <a:gd name="connsiteY169" fmla="*/ 1447622 h 1704091"/>
              <a:gd name="connsiteX170" fmla="*/ 1451503 w 3099181"/>
              <a:gd name="connsiteY170" fmla="*/ 1383329 h 1704091"/>
              <a:gd name="connsiteX171" fmla="*/ 1315772 w 3099181"/>
              <a:gd name="connsiteY171" fmla="*/ 1340466 h 1704091"/>
              <a:gd name="connsiteX172" fmla="*/ 1160991 w 3099181"/>
              <a:gd name="connsiteY172" fmla="*/ 1276170 h 1704091"/>
              <a:gd name="connsiteX173" fmla="*/ 1120509 w 3099181"/>
              <a:gd name="connsiteY173" fmla="*/ 1154729 h 1704091"/>
              <a:gd name="connsiteX174" fmla="*/ 980016 w 3099181"/>
              <a:gd name="connsiteY174" fmla="*/ 685623 h 1704091"/>
              <a:gd name="connsiteX175" fmla="*/ 894291 w 3099181"/>
              <a:gd name="connsiteY175" fmla="*/ 521313 h 1704091"/>
              <a:gd name="connsiteX176" fmla="*/ 839522 w 3099181"/>
              <a:gd name="connsiteY176" fmla="*/ 499885 h 1704091"/>
              <a:gd name="connsiteX177" fmla="*/ 734747 w 3099181"/>
              <a:gd name="connsiteY177" fmla="*/ 509407 h 1704091"/>
              <a:gd name="connsiteX178" fmla="*/ 634734 w 3099181"/>
              <a:gd name="connsiteY178" fmla="*/ 430829 h 1704091"/>
              <a:gd name="connsiteX179" fmla="*/ 496622 w 3099181"/>
              <a:gd name="connsiteY179" fmla="*/ 416541 h 1704091"/>
              <a:gd name="connsiteX180" fmla="*/ 401372 w 3099181"/>
              <a:gd name="connsiteY180" fmla="*/ 447495 h 1704091"/>
              <a:gd name="connsiteX181" fmla="*/ 337078 w 3099181"/>
              <a:gd name="connsiteY181" fmla="*/ 445116 h 1704091"/>
              <a:gd name="connsiteX182" fmla="*/ 218016 w 3099181"/>
              <a:gd name="connsiteY182" fmla="*/ 466545 h 1704091"/>
              <a:gd name="connsiteX183" fmla="*/ 168009 w 3099181"/>
              <a:gd name="connsiteY183" fmla="*/ 499885 h 1704091"/>
              <a:gd name="connsiteX184" fmla="*/ 129909 w 3099181"/>
              <a:gd name="connsiteY184" fmla="*/ 564179 h 1704091"/>
              <a:gd name="connsiteX185" fmla="*/ 84666 w 3099181"/>
              <a:gd name="connsiteY185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915972 w 3099181"/>
              <a:gd name="connsiteY149" fmla="*/ 566557 h 1704091"/>
              <a:gd name="connsiteX150" fmla="*/ 2987409 w 3099181"/>
              <a:gd name="connsiteY150" fmla="*/ 661807 h 1704091"/>
              <a:gd name="connsiteX151" fmla="*/ 2954072 w 3099181"/>
              <a:gd name="connsiteY151" fmla="*/ 790395 h 1704091"/>
              <a:gd name="connsiteX152" fmla="*/ 2858822 w 3099181"/>
              <a:gd name="connsiteY152" fmla="*/ 868976 h 1704091"/>
              <a:gd name="connsiteX153" fmla="*/ 2780241 w 3099181"/>
              <a:gd name="connsiteY153" fmla="*/ 876120 h 1704091"/>
              <a:gd name="connsiteX154" fmla="*/ 2668322 w 3099181"/>
              <a:gd name="connsiteY154" fmla="*/ 995182 h 1704091"/>
              <a:gd name="connsiteX155" fmla="*/ 2604028 w 3099181"/>
              <a:gd name="connsiteY155" fmla="*/ 1042811 h 1704091"/>
              <a:gd name="connsiteX156" fmla="*/ 2544497 w 3099181"/>
              <a:gd name="connsiteY156" fmla="*/ 1054712 h 1704091"/>
              <a:gd name="connsiteX157" fmla="*/ 2465916 w 3099181"/>
              <a:gd name="connsiteY157" fmla="*/ 1190445 h 1704091"/>
              <a:gd name="connsiteX158" fmla="*/ 2468297 w 3099181"/>
              <a:gd name="connsiteY158" fmla="*/ 1283313 h 1704091"/>
              <a:gd name="connsiteX159" fmla="*/ 2430197 w 3099181"/>
              <a:gd name="connsiteY159" fmla="*/ 1304746 h 1704091"/>
              <a:gd name="connsiteX160" fmla="*/ 2389716 w 3099181"/>
              <a:gd name="connsiteY160" fmla="*/ 1388089 h 1704091"/>
              <a:gd name="connsiteX161" fmla="*/ 2334947 w 3099181"/>
              <a:gd name="connsiteY161" fmla="*/ 1452384 h 1704091"/>
              <a:gd name="connsiteX162" fmla="*/ 2253984 w 3099181"/>
              <a:gd name="connsiteY162" fmla="*/ 1461907 h 1704091"/>
              <a:gd name="connsiteX163" fmla="*/ 2213503 w 3099181"/>
              <a:gd name="connsiteY163" fmla="*/ 1538109 h 1704091"/>
              <a:gd name="connsiteX164" fmla="*/ 2087297 w 3099181"/>
              <a:gd name="connsiteY164" fmla="*/ 1564303 h 1704091"/>
              <a:gd name="connsiteX165" fmla="*/ 2011097 w 3099181"/>
              <a:gd name="connsiteY165" fmla="*/ 1611928 h 1704091"/>
              <a:gd name="connsiteX166" fmla="*/ 1856316 w 3099181"/>
              <a:gd name="connsiteY166" fmla="*/ 1680985 h 1704091"/>
              <a:gd name="connsiteX167" fmla="*/ 1756303 w 3099181"/>
              <a:gd name="connsiteY167" fmla="*/ 1697653 h 1704091"/>
              <a:gd name="connsiteX168" fmla="*/ 1639621 w 3099181"/>
              <a:gd name="connsiteY168" fmla="*/ 1702413 h 1704091"/>
              <a:gd name="connsiteX169" fmla="*/ 1606284 w 3099181"/>
              <a:gd name="connsiteY169" fmla="*/ 1619072 h 1704091"/>
              <a:gd name="connsiteX170" fmla="*/ 1563422 w 3099181"/>
              <a:gd name="connsiteY170" fmla="*/ 1447622 h 1704091"/>
              <a:gd name="connsiteX171" fmla="*/ 1451503 w 3099181"/>
              <a:gd name="connsiteY171" fmla="*/ 1383329 h 1704091"/>
              <a:gd name="connsiteX172" fmla="*/ 1315772 w 3099181"/>
              <a:gd name="connsiteY172" fmla="*/ 1340466 h 1704091"/>
              <a:gd name="connsiteX173" fmla="*/ 1160991 w 3099181"/>
              <a:gd name="connsiteY173" fmla="*/ 1276170 h 1704091"/>
              <a:gd name="connsiteX174" fmla="*/ 1120509 w 3099181"/>
              <a:gd name="connsiteY174" fmla="*/ 1154729 h 1704091"/>
              <a:gd name="connsiteX175" fmla="*/ 980016 w 3099181"/>
              <a:gd name="connsiteY175" fmla="*/ 685623 h 1704091"/>
              <a:gd name="connsiteX176" fmla="*/ 894291 w 3099181"/>
              <a:gd name="connsiteY176" fmla="*/ 521313 h 1704091"/>
              <a:gd name="connsiteX177" fmla="*/ 839522 w 3099181"/>
              <a:gd name="connsiteY177" fmla="*/ 499885 h 1704091"/>
              <a:gd name="connsiteX178" fmla="*/ 734747 w 3099181"/>
              <a:gd name="connsiteY178" fmla="*/ 509407 h 1704091"/>
              <a:gd name="connsiteX179" fmla="*/ 634734 w 3099181"/>
              <a:gd name="connsiteY179" fmla="*/ 430829 h 1704091"/>
              <a:gd name="connsiteX180" fmla="*/ 496622 w 3099181"/>
              <a:gd name="connsiteY180" fmla="*/ 416541 h 1704091"/>
              <a:gd name="connsiteX181" fmla="*/ 401372 w 3099181"/>
              <a:gd name="connsiteY181" fmla="*/ 447495 h 1704091"/>
              <a:gd name="connsiteX182" fmla="*/ 337078 w 3099181"/>
              <a:gd name="connsiteY182" fmla="*/ 445116 h 1704091"/>
              <a:gd name="connsiteX183" fmla="*/ 218016 w 3099181"/>
              <a:gd name="connsiteY183" fmla="*/ 466545 h 1704091"/>
              <a:gd name="connsiteX184" fmla="*/ 168009 w 3099181"/>
              <a:gd name="connsiteY184" fmla="*/ 499885 h 1704091"/>
              <a:gd name="connsiteX185" fmla="*/ 129909 w 3099181"/>
              <a:gd name="connsiteY185" fmla="*/ 564179 h 1704091"/>
              <a:gd name="connsiteX186" fmla="*/ 84666 w 3099181"/>
              <a:gd name="connsiteY186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915972 w 3099181"/>
              <a:gd name="connsiteY149" fmla="*/ 566557 h 1704091"/>
              <a:gd name="connsiteX150" fmla="*/ 2987409 w 3099181"/>
              <a:gd name="connsiteY150" fmla="*/ 661807 h 1704091"/>
              <a:gd name="connsiteX151" fmla="*/ 2954072 w 3099181"/>
              <a:gd name="connsiteY151" fmla="*/ 790395 h 1704091"/>
              <a:gd name="connsiteX152" fmla="*/ 2858822 w 3099181"/>
              <a:gd name="connsiteY152" fmla="*/ 868976 h 1704091"/>
              <a:gd name="connsiteX153" fmla="*/ 2780241 w 3099181"/>
              <a:gd name="connsiteY153" fmla="*/ 876120 h 1704091"/>
              <a:gd name="connsiteX154" fmla="*/ 2668322 w 3099181"/>
              <a:gd name="connsiteY154" fmla="*/ 995182 h 1704091"/>
              <a:gd name="connsiteX155" fmla="*/ 2604028 w 3099181"/>
              <a:gd name="connsiteY155" fmla="*/ 1042811 h 1704091"/>
              <a:gd name="connsiteX156" fmla="*/ 2544497 w 3099181"/>
              <a:gd name="connsiteY156" fmla="*/ 1054712 h 1704091"/>
              <a:gd name="connsiteX157" fmla="*/ 2513541 w 3099181"/>
              <a:gd name="connsiteY157" fmla="*/ 1114249 h 1704091"/>
              <a:gd name="connsiteX158" fmla="*/ 2465916 w 3099181"/>
              <a:gd name="connsiteY158" fmla="*/ 1190445 h 1704091"/>
              <a:gd name="connsiteX159" fmla="*/ 2468297 w 3099181"/>
              <a:gd name="connsiteY159" fmla="*/ 1283313 h 1704091"/>
              <a:gd name="connsiteX160" fmla="*/ 2430197 w 3099181"/>
              <a:gd name="connsiteY160" fmla="*/ 1304746 h 1704091"/>
              <a:gd name="connsiteX161" fmla="*/ 2389716 w 3099181"/>
              <a:gd name="connsiteY161" fmla="*/ 1388089 h 1704091"/>
              <a:gd name="connsiteX162" fmla="*/ 2334947 w 3099181"/>
              <a:gd name="connsiteY162" fmla="*/ 1452384 h 1704091"/>
              <a:gd name="connsiteX163" fmla="*/ 2253984 w 3099181"/>
              <a:gd name="connsiteY163" fmla="*/ 1461907 h 1704091"/>
              <a:gd name="connsiteX164" fmla="*/ 2213503 w 3099181"/>
              <a:gd name="connsiteY164" fmla="*/ 1538109 h 1704091"/>
              <a:gd name="connsiteX165" fmla="*/ 2087297 w 3099181"/>
              <a:gd name="connsiteY165" fmla="*/ 1564303 h 1704091"/>
              <a:gd name="connsiteX166" fmla="*/ 2011097 w 3099181"/>
              <a:gd name="connsiteY166" fmla="*/ 1611928 h 1704091"/>
              <a:gd name="connsiteX167" fmla="*/ 1856316 w 3099181"/>
              <a:gd name="connsiteY167" fmla="*/ 1680985 h 1704091"/>
              <a:gd name="connsiteX168" fmla="*/ 1756303 w 3099181"/>
              <a:gd name="connsiteY168" fmla="*/ 1697653 h 1704091"/>
              <a:gd name="connsiteX169" fmla="*/ 1639621 w 3099181"/>
              <a:gd name="connsiteY169" fmla="*/ 1702413 h 1704091"/>
              <a:gd name="connsiteX170" fmla="*/ 1606284 w 3099181"/>
              <a:gd name="connsiteY170" fmla="*/ 1619072 h 1704091"/>
              <a:gd name="connsiteX171" fmla="*/ 1563422 w 3099181"/>
              <a:gd name="connsiteY171" fmla="*/ 1447622 h 1704091"/>
              <a:gd name="connsiteX172" fmla="*/ 1451503 w 3099181"/>
              <a:gd name="connsiteY172" fmla="*/ 1383329 h 1704091"/>
              <a:gd name="connsiteX173" fmla="*/ 1315772 w 3099181"/>
              <a:gd name="connsiteY173" fmla="*/ 1340466 h 1704091"/>
              <a:gd name="connsiteX174" fmla="*/ 1160991 w 3099181"/>
              <a:gd name="connsiteY174" fmla="*/ 1276170 h 1704091"/>
              <a:gd name="connsiteX175" fmla="*/ 1120509 w 3099181"/>
              <a:gd name="connsiteY175" fmla="*/ 1154729 h 1704091"/>
              <a:gd name="connsiteX176" fmla="*/ 980016 w 3099181"/>
              <a:gd name="connsiteY176" fmla="*/ 685623 h 1704091"/>
              <a:gd name="connsiteX177" fmla="*/ 894291 w 3099181"/>
              <a:gd name="connsiteY177" fmla="*/ 521313 h 1704091"/>
              <a:gd name="connsiteX178" fmla="*/ 839522 w 3099181"/>
              <a:gd name="connsiteY178" fmla="*/ 499885 h 1704091"/>
              <a:gd name="connsiteX179" fmla="*/ 734747 w 3099181"/>
              <a:gd name="connsiteY179" fmla="*/ 509407 h 1704091"/>
              <a:gd name="connsiteX180" fmla="*/ 634734 w 3099181"/>
              <a:gd name="connsiteY180" fmla="*/ 430829 h 1704091"/>
              <a:gd name="connsiteX181" fmla="*/ 496622 w 3099181"/>
              <a:gd name="connsiteY181" fmla="*/ 416541 h 1704091"/>
              <a:gd name="connsiteX182" fmla="*/ 401372 w 3099181"/>
              <a:gd name="connsiteY182" fmla="*/ 447495 h 1704091"/>
              <a:gd name="connsiteX183" fmla="*/ 337078 w 3099181"/>
              <a:gd name="connsiteY183" fmla="*/ 445116 h 1704091"/>
              <a:gd name="connsiteX184" fmla="*/ 218016 w 3099181"/>
              <a:gd name="connsiteY184" fmla="*/ 466545 h 1704091"/>
              <a:gd name="connsiteX185" fmla="*/ 168009 w 3099181"/>
              <a:gd name="connsiteY185" fmla="*/ 499885 h 1704091"/>
              <a:gd name="connsiteX186" fmla="*/ 129909 w 3099181"/>
              <a:gd name="connsiteY186" fmla="*/ 564179 h 1704091"/>
              <a:gd name="connsiteX187" fmla="*/ 84666 w 3099181"/>
              <a:gd name="connsiteY187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915972 w 3099181"/>
              <a:gd name="connsiteY149" fmla="*/ 566557 h 1704091"/>
              <a:gd name="connsiteX150" fmla="*/ 2987409 w 3099181"/>
              <a:gd name="connsiteY150" fmla="*/ 661807 h 1704091"/>
              <a:gd name="connsiteX151" fmla="*/ 2954072 w 3099181"/>
              <a:gd name="connsiteY151" fmla="*/ 790395 h 1704091"/>
              <a:gd name="connsiteX152" fmla="*/ 2858822 w 3099181"/>
              <a:gd name="connsiteY152" fmla="*/ 868976 h 1704091"/>
              <a:gd name="connsiteX153" fmla="*/ 2768335 w 3099181"/>
              <a:gd name="connsiteY153" fmla="*/ 888026 h 1704091"/>
              <a:gd name="connsiteX154" fmla="*/ 2668322 w 3099181"/>
              <a:gd name="connsiteY154" fmla="*/ 995182 h 1704091"/>
              <a:gd name="connsiteX155" fmla="*/ 2604028 w 3099181"/>
              <a:gd name="connsiteY155" fmla="*/ 1042811 h 1704091"/>
              <a:gd name="connsiteX156" fmla="*/ 2544497 w 3099181"/>
              <a:gd name="connsiteY156" fmla="*/ 1054712 h 1704091"/>
              <a:gd name="connsiteX157" fmla="*/ 2513541 w 3099181"/>
              <a:gd name="connsiteY157" fmla="*/ 1114249 h 1704091"/>
              <a:gd name="connsiteX158" fmla="*/ 2465916 w 3099181"/>
              <a:gd name="connsiteY158" fmla="*/ 1190445 h 1704091"/>
              <a:gd name="connsiteX159" fmla="*/ 2468297 w 3099181"/>
              <a:gd name="connsiteY159" fmla="*/ 1283313 h 1704091"/>
              <a:gd name="connsiteX160" fmla="*/ 2430197 w 3099181"/>
              <a:gd name="connsiteY160" fmla="*/ 1304746 h 1704091"/>
              <a:gd name="connsiteX161" fmla="*/ 2389716 w 3099181"/>
              <a:gd name="connsiteY161" fmla="*/ 1388089 h 1704091"/>
              <a:gd name="connsiteX162" fmla="*/ 2334947 w 3099181"/>
              <a:gd name="connsiteY162" fmla="*/ 1452384 h 1704091"/>
              <a:gd name="connsiteX163" fmla="*/ 2253984 w 3099181"/>
              <a:gd name="connsiteY163" fmla="*/ 1461907 h 1704091"/>
              <a:gd name="connsiteX164" fmla="*/ 2213503 w 3099181"/>
              <a:gd name="connsiteY164" fmla="*/ 1538109 h 1704091"/>
              <a:gd name="connsiteX165" fmla="*/ 2087297 w 3099181"/>
              <a:gd name="connsiteY165" fmla="*/ 1564303 h 1704091"/>
              <a:gd name="connsiteX166" fmla="*/ 2011097 w 3099181"/>
              <a:gd name="connsiteY166" fmla="*/ 1611928 h 1704091"/>
              <a:gd name="connsiteX167" fmla="*/ 1856316 w 3099181"/>
              <a:gd name="connsiteY167" fmla="*/ 1680985 h 1704091"/>
              <a:gd name="connsiteX168" fmla="*/ 1756303 w 3099181"/>
              <a:gd name="connsiteY168" fmla="*/ 1697653 h 1704091"/>
              <a:gd name="connsiteX169" fmla="*/ 1639621 w 3099181"/>
              <a:gd name="connsiteY169" fmla="*/ 1702413 h 1704091"/>
              <a:gd name="connsiteX170" fmla="*/ 1606284 w 3099181"/>
              <a:gd name="connsiteY170" fmla="*/ 1619072 h 1704091"/>
              <a:gd name="connsiteX171" fmla="*/ 1563422 w 3099181"/>
              <a:gd name="connsiteY171" fmla="*/ 1447622 h 1704091"/>
              <a:gd name="connsiteX172" fmla="*/ 1451503 w 3099181"/>
              <a:gd name="connsiteY172" fmla="*/ 1383329 h 1704091"/>
              <a:gd name="connsiteX173" fmla="*/ 1315772 w 3099181"/>
              <a:gd name="connsiteY173" fmla="*/ 1340466 h 1704091"/>
              <a:gd name="connsiteX174" fmla="*/ 1160991 w 3099181"/>
              <a:gd name="connsiteY174" fmla="*/ 1276170 h 1704091"/>
              <a:gd name="connsiteX175" fmla="*/ 1120509 w 3099181"/>
              <a:gd name="connsiteY175" fmla="*/ 1154729 h 1704091"/>
              <a:gd name="connsiteX176" fmla="*/ 980016 w 3099181"/>
              <a:gd name="connsiteY176" fmla="*/ 685623 h 1704091"/>
              <a:gd name="connsiteX177" fmla="*/ 894291 w 3099181"/>
              <a:gd name="connsiteY177" fmla="*/ 521313 h 1704091"/>
              <a:gd name="connsiteX178" fmla="*/ 839522 w 3099181"/>
              <a:gd name="connsiteY178" fmla="*/ 499885 h 1704091"/>
              <a:gd name="connsiteX179" fmla="*/ 734747 w 3099181"/>
              <a:gd name="connsiteY179" fmla="*/ 509407 h 1704091"/>
              <a:gd name="connsiteX180" fmla="*/ 634734 w 3099181"/>
              <a:gd name="connsiteY180" fmla="*/ 430829 h 1704091"/>
              <a:gd name="connsiteX181" fmla="*/ 496622 w 3099181"/>
              <a:gd name="connsiteY181" fmla="*/ 416541 h 1704091"/>
              <a:gd name="connsiteX182" fmla="*/ 401372 w 3099181"/>
              <a:gd name="connsiteY182" fmla="*/ 447495 h 1704091"/>
              <a:gd name="connsiteX183" fmla="*/ 337078 w 3099181"/>
              <a:gd name="connsiteY183" fmla="*/ 445116 h 1704091"/>
              <a:gd name="connsiteX184" fmla="*/ 218016 w 3099181"/>
              <a:gd name="connsiteY184" fmla="*/ 466545 h 1704091"/>
              <a:gd name="connsiteX185" fmla="*/ 168009 w 3099181"/>
              <a:gd name="connsiteY185" fmla="*/ 499885 h 1704091"/>
              <a:gd name="connsiteX186" fmla="*/ 129909 w 3099181"/>
              <a:gd name="connsiteY186" fmla="*/ 564179 h 1704091"/>
              <a:gd name="connsiteX187" fmla="*/ 84666 w 3099181"/>
              <a:gd name="connsiteY187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915972 w 3099181"/>
              <a:gd name="connsiteY149" fmla="*/ 566557 h 1704091"/>
              <a:gd name="connsiteX150" fmla="*/ 2987409 w 3099181"/>
              <a:gd name="connsiteY150" fmla="*/ 661807 h 1704091"/>
              <a:gd name="connsiteX151" fmla="*/ 2958834 w 3099181"/>
              <a:gd name="connsiteY151" fmla="*/ 726105 h 1704091"/>
              <a:gd name="connsiteX152" fmla="*/ 2954072 w 3099181"/>
              <a:gd name="connsiteY152" fmla="*/ 790395 h 1704091"/>
              <a:gd name="connsiteX153" fmla="*/ 2858822 w 3099181"/>
              <a:gd name="connsiteY153" fmla="*/ 868976 h 1704091"/>
              <a:gd name="connsiteX154" fmla="*/ 2768335 w 3099181"/>
              <a:gd name="connsiteY154" fmla="*/ 888026 h 1704091"/>
              <a:gd name="connsiteX155" fmla="*/ 2668322 w 3099181"/>
              <a:gd name="connsiteY155" fmla="*/ 995182 h 1704091"/>
              <a:gd name="connsiteX156" fmla="*/ 2604028 w 3099181"/>
              <a:gd name="connsiteY156" fmla="*/ 1042811 h 1704091"/>
              <a:gd name="connsiteX157" fmla="*/ 2544497 w 3099181"/>
              <a:gd name="connsiteY157" fmla="*/ 1054712 h 1704091"/>
              <a:gd name="connsiteX158" fmla="*/ 2513541 w 3099181"/>
              <a:gd name="connsiteY158" fmla="*/ 1114249 h 1704091"/>
              <a:gd name="connsiteX159" fmla="*/ 2465916 w 3099181"/>
              <a:gd name="connsiteY159" fmla="*/ 1190445 h 1704091"/>
              <a:gd name="connsiteX160" fmla="*/ 2468297 w 3099181"/>
              <a:gd name="connsiteY160" fmla="*/ 1283313 h 1704091"/>
              <a:gd name="connsiteX161" fmla="*/ 2430197 w 3099181"/>
              <a:gd name="connsiteY161" fmla="*/ 1304746 h 1704091"/>
              <a:gd name="connsiteX162" fmla="*/ 2389716 w 3099181"/>
              <a:gd name="connsiteY162" fmla="*/ 1388089 h 1704091"/>
              <a:gd name="connsiteX163" fmla="*/ 2334947 w 3099181"/>
              <a:gd name="connsiteY163" fmla="*/ 1452384 h 1704091"/>
              <a:gd name="connsiteX164" fmla="*/ 2253984 w 3099181"/>
              <a:gd name="connsiteY164" fmla="*/ 1461907 h 1704091"/>
              <a:gd name="connsiteX165" fmla="*/ 2213503 w 3099181"/>
              <a:gd name="connsiteY165" fmla="*/ 1538109 h 1704091"/>
              <a:gd name="connsiteX166" fmla="*/ 2087297 w 3099181"/>
              <a:gd name="connsiteY166" fmla="*/ 1564303 h 1704091"/>
              <a:gd name="connsiteX167" fmla="*/ 2011097 w 3099181"/>
              <a:gd name="connsiteY167" fmla="*/ 1611928 h 1704091"/>
              <a:gd name="connsiteX168" fmla="*/ 1856316 w 3099181"/>
              <a:gd name="connsiteY168" fmla="*/ 1680985 h 1704091"/>
              <a:gd name="connsiteX169" fmla="*/ 1756303 w 3099181"/>
              <a:gd name="connsiteY169" fmla="*/ 1697653 h 1704091"/>
              <a:gd name="connsiteX170" fmla="*/ 1639621 w 3099181"/>
              <a:gd name="connsiteY170" fmla="*/ 1702413 h 1704091"/>
              <a:gd name="connsiteX171" fmla="*/ 1606284 w 3099181"/>
              <a:gd name="connsiteY171" fmla="*/ 1619072 h 1704091"/>
              <a:gd name="connsiteX172" fmla="*/ 1563422 w 3099181"/>
              <a:gd name="connsiteY172" fmla="*/ 1447622 h 1704091"/>
              <a:gd name="connsiteX173" fmla="*/ 1451503 w 3099181"/>
              <a:gd name="connsiteY173" fmla="*/ 1383329 h 1704091"/>
              <a:gd name="connsiteX174" fmla="*/ 1315772 w 3099181"/>
              <a:gd name="connsiteY174" fmla="*/ 1340466 h 1704091"/>
              <a:gd name="connsiteX175" fmla="*/ 1160991 w 3099181"/>
              <a:gd name="connsiteY175" fmla="*/ 1276170 h 1704091"/>
              <a:gd name="connsiteX176" fmla="*/ 1120509 w 3099181"/>
              <a:gd name="connsiteY176" fmla="*/ 1154729 h 1704091"/>
              <a:gd name="connsiteX177" fmla="*/ 980016 w 3099181"/>
              <a:gd name="connsiteY177" fmla="*/ 685623 h 1704091"/>
              <a:gd name="connsiteX178" fmla="*/ 894291 w 3099181"/>
              <a:gd name="connsiteY178" fmla="*/ 521313 h 1704091"/>
              <a:gd name="connsiteX179" fmla="*/ 839522 w 3099181"/>
              <a:gd name="connsiteY179" fmla="*/ 499885 h 1704091"/>
              <a:gd name="connsiteX180" fmla="*/ 734747 w 3099181"/>
              <a:gd name="connsiteY180" fmla="*/ 509407 h 1704091"/>
              <a:gd name="connsiteX181" fmla="*/ 634734 w 3099181"/>
              <a:gd name="connsiteY181" fmla="*/ 430829 h 1704091"/>
              <a:gd name="connsiteX182" fmla="*/ 496622 w 3099181"/>
              <a:gd name="connsiteY182" fmla="*/ 416541 h 1704091"/>
              <a:gd name="connsiteX183" fmla="*/ 401372 w 3099181"/>
              <a:gd name="connsiteY183" fmla="*/ 447495 h 1704091"/>
              <a:gd name="connsiteX184" fmla="*/ 337078 w 3099181"/>
              <a:gd name="connsiteY184" fmla="*/ 445116 h 1704091"/>
              <a:gd name="connsiteX185" fmla="*/ 218016 w 3099181"/>
              <a:gd name="connsiteY185" fmla="*/ 466545 h 1704091"/>
              <a:gd name="connsiteX186" fmla="*/ 168009 w 3099181"/>
              <a:gd name="connsiteY186" fmla="*/ 499885 h 1704091"/>
              <a:gd name="connsiteX187" fmla="*/ 129909 w 3099181"/>
              <a:gd name="connsiteY187" fmla="*/ 564179 h 1704091"/>
              <a:gd name="connsiteX188" fmla="*/ 84666 w 3099181"/>
              <a:gd name="connsiteY188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915972 w 3099181"/>
              <a:gd name="connsiteY149" fmla="*/ 566557 h 1704091"/>
              <a:gd name="connsiteX150" fmla="*/ 2987409 w 3099181"/>
              <a:gd name="connsiteY150" fmla="*/ 661807 h 1704091"/>
              <a:gd name="connsiteX151" fmla="*/ 2958834 w 3099181"/>
              <a:gd name="connsiteY151" fmla="*/ 726105 h 1704091"/>
              <a:gd name="connsiteX152" fmla="*/ 2954072 w 3099181"/>
              <a:gd name="connsiteY152" fmla="*/ 790395 h 1704091"/>
              <a:gd name="connsiteX153" fmla="*/ 2858822 w 3099181"/>
              <a:gd name="connsiteY153" fmla="*/ 868976 h 1704091"/>
              <a:gd name="connsiteX154" fmla="*/ 2830247 w 3099181"/>
              <a:gd name="connsiteY154" fmla="*/ 883267 h 1704091"/>
              <a:gd name="connsiteX155" fmla="*/ 2768335 w 3099181"/>
              <a:gd name="connsiteY155" fmla="*/ 888026 h 1704091"/>
              <a:gd name="connsiteX156" fmla="*/ 2668322 w 3099181"/>
              <a:gd name="connsiteY156" fmla="*/ 995182 h 1704091"/>
              <a:gd name="connsiteX157" fmla="*/ 2604028 w 3099181"/>
              <a:gd name="connsiteY157" fmla="*/ 1042811 h 1704091"/>
              <a:gd name="connsiteX158" fmla="*/ 2544497 w 3099181"/>
              <a:gd name="connsiteY158" fmla="*/ 1054712 h 1704091"/>
              <a:gd name="connsiteX159" fmla="*/ 2513541 w 3099181"/>
              <a:gd name="connsiteY159" fmla="*/ 1114249 h 1704091"/>
              <a:gd name="connsiteX160" fmla="*/ 2465916 w 3099181"/>
              <a:gd name="connsiteY160" fmla="*/ 1190445 h 1704091"/>
              <a:gd name="connsiteX161" fmla="*/ 2468297 w 3099181"/>
              <a:gd name="connsiteY161" fmla="*/ 1283313 h 1704091"/>
              <a:gd name="connsiteX162" fmla="*/ 2430197 w 3099181"/>
              <a:gd name="connsiteY162" fmla="*/ 1304746 h 1704091"/>
              <a:gd name="connsiteX163" fmla="*/ 2389716 w 3099181"/>
              <a:gd name="connsiteY163" fmla="*/ 1388089 h 1704091"/>
              <a:gd name="connsiteX164" fmla="*/ 2334947 w 3099181"/>
              <a:gd name="connsiteY164" fmla="*/ 1452384 h 1704091"/>
              <a:gd name="connsiteX165" fmla="*/ 2253984 w 3099181"/>
              <a:gd name="connsiteY165" fmla="*/ 1461907 h 1704091"/>
              <a:gd name="connsiteX166" fmla="*/ 2213503 w 3099181"/>
              <a:gd name="connsiteY166" fmla="*/ 1538109 h 1704091"/>
              <a:gd name="connsiteX167" fmla="*/ 2087297 w 3099181"/>
              <a:gd name="connsiteY167" fmla="*/ 1564303 h 1704091"/>
              <a:gd name="connsiteX168" fmla="*/ 2011097 w 3099181"/>
              <a:gd name="connsiteY168" fmla="*/ 1611928 h 1704091"/>
              <a:gd name="connsiteX169" fmla="*/ 1856316 w 3099181"/>
              <a:gd name="connsiteY169" fmla="*/ 1680985 h 1704091"/>
              <a:gd name="connsiteX170" fmla="*/ 1756303 w 3099181"/>
              <a:gd name="connsiteY170" fmla="*/ 1697653 h 1704091"/>
              <a:gd name="connsiteX171" fmla="*/ 1639621 w 3099181"/>
              <a:gd name="connsiteY171" fmla="*/ 1702413 h 1704091"/>
              <a:gd name="connsiteX172" fmla="*/ 1606284 w 3099181"/>
              <a:gd name="connsiteY172" fmla="*/ 1619072 h 1704091"/>
              <a:gd name="connsiteX173" fmla="*/ 1563422 w 3099181"/>
              <a:gd name="connsiteY173" fmla="*/ 1447622 h 1704091"/>
              <a:gd name="connsiteX174" fmla="*/ 1451503 w 3099181"/>
              <a:gd name="connsiteY174" fmla="*/ 1383329 h 1704091"/>
              <a:gd name="connsiteX175" fmla="*/ 1315772 w 3099181"/>
              <a:gd name="connsiteY175" fmla="*/ 1340466 h 1704091"/>
              <a:gd name="connsiteX176" fmla="*/ 1160991 w 3099181"/>
              <a:gd name="connsiteY176" fmla="*/ 1276170 h 1704091"/>
              <a:gd name="connsiteX177" fmla="*/ 1120509 w 3099181"/>
              <a:gd name="connsiteY177" fmla="*/ 1154729 h 1704091"/>
              <a:gd name="connsiteX178" fmla="*/ 980016 w 3099181"/>
              <a:gd name="connsiteY178" fmla="*/ 685623 h 1704091"/>
              <a:gd name="connsiteX179" fmla="*/ 894291 w 3099181"/>
              <a:gd name="connsiteY179" fmla="*/ 521313 h 1704091"/>
              <a:gd name="connsiteX180" fmla="*/ 839522 w 3099181"/>
              <a:gd name="connsiteY180" fmla="*/ 499885 h 1704091"/>
              <a:gd name="connsiteX181" fmla="*/ 734747 w 3099181"/>
              <a:gd name="connsiteY181" fmla="*/ 509407 h 1704091"/>
              <a:gd name="connsiteX182" fmla="*/ 634734 w 3099181"/>
              <a:gd name="connsiteY182" fmla="*/ 430829 h 1704091"/>
              <a:gd name="connsiteX183" fmla="*/ 496622 w 3099181"/>
              <a:gd name="connsiteY183" fmla="*/ 416541 h 1704091"/>
              <a:gd name="connsiteX184" fmla="*/ 401372 w 3099181"/>
              <a:gd name="connsiteY184" fmla="*/ 447495 h 1704091"/>
              <a:gd name="connsiteX185" fmla="*/ 337078 w 3099181"/>
              <a:gd name="connsiteY185" fmla="*/ 445116 h 1704091"/>
              <a:gd name="connsiteX186" fmla="*/ 218016 w 3099181"/>
              <a:gd name="connsiteY186" fmla="*/ 466545 h 1704091"/>
              <a:gd name="connsiteX187" fmla="*/ 168009 w 3099181"/>
              <a:gd name="connsiteY187" fmla="*/ 499885 h 1704091"/>
              <a:gd name="connsiteX188" fmla="*/ 129909 w 3099181"/>
              <a:gd name="connsiteY188" fmla="*/ 564179 h 1704091"/>
              <a:gd name="connsiteX189" fmla="*/ 84666 w 3099181"/>
              <a:gd name="connsiteY189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06447 w 3099181"/>
              <a:gd name="connsiteY148" fmla="*/ 490357 h 1704091"/>
              <a:gd name="connsiteX149" fmla="*/ 2892159 w 3099181"/>
              <a:gd name="connsiteY149" fmla="*/ 523699 h 1704091"/>
              <a:gd name="connsiteX150" fmla="*/ 2915972 w 3099181"/>
              <a:gd name="connsiteY150" fmla="*/ 566557 h 1704091"/>
              <a:gd name="connsiteX151" fmla="*/ 2987409 w 3099181"/>
              <a:gd name="connsiteY151" fmla="*/ 661807 h 1704091"/>
              <a:gd name="connsiteX152" fmla="*/ 2958834 w 3099181"/>
              <a:gd name="connsiteY152" fmla="*/ 726105 h 1704091"/>
              <a:gd name="connsiteX153" fmla="*/ 2954072 w 3099181"/>
              <a:gd name="connsiteY153" fmla="*/ 790395 h 1704091"/>
              <a:gd name="connsiteX154" fmla="*/ 2858822 w 3099181"/>
              <a:gd name="connsiteY154" fmla="*/ 868976 h 1704091"/>
              <a:gd name="connsiteX155" fmla="*/ 2830247 w 3099181"/>
              <a:gd name="connsiteY155" fmla="*/ 883267 h 1704091"/>
              <a:gd name="connsiteX156" fmla="*/ 2768335 w 3099181"/>
              <a:gd name="connsiteY156" fmla="*/ 888026 h 1704091"/>
              <a:gd name="connsiteX157" fmla="*/ 2668322 w 3099181"/>
              <a:gd name="connsiteY157" fmla="*/ 995182 h 1704091"/>
              <a:gd name="connsiteX158" fmla="*/ 2604028 w 3099181"/>
              <a:gd name="connsiteY158" fmla="*/ 1042811 h 1704091"/>
              <a:gd name="connsiteX159" fmla="*/ 2544497 w 3099181"/>
              <a:gd name="connsiteY159" fmla="*/ 1054712 h 1704091"/>
              <a:gd name="connsiteX160" fmla="*/ 2513541 w 3099181"/>
              <a:gd name="connsiteY160" fmla="*/ 1114249 h 1704091"/>
              <a:gd name="connsiteX161" fmla="*/ 2465916 w 3099181"/>
              <a:gd name="connsiteY161" fmla="*/ 1190445 h 1704091"/>
              <a:gd name="connsiteX162" fmla="*/ 2468297 w 3099181"/>
              <a:gd name="connsiteY162" fmla="*/ 1283313 h 1704091"/>
              <a:gd name="connsiteX163" fmla="*/ 2430197 w 3099181"/>
              <a:gd name="connsiteY163" fmla="*/ 1304746 h 1704091"/>
              <a:gd name="connsiteX164" fmla="*/ 2389716 w 3099181"/>
              <a:gd name="connsiteY164" fmla="*/ 1388089 h 1704091"/>
              <a:gd name="connsiteX165" fmla="*/ 2334947 w 3099181"/>
              <a:gd name="connsiteY165" fmla="*/ 1452384 h 1704091"/>
              <a:gd name="connsiteX166" fmla="*/ 2253984 w 3099181"/>
              <a:gd name="connsiteY166" fmla="*/ 1461907 h 1704091"/>
              <a:gd name="connsiteX167" fmla="*/ 2213503 w 3099181"/>
              <a:gd name="connsiteY167" fmla="*/ 1538109 h 1704091"/>
              <a:gd name="connsiteX168" fmla="*/ 2087297 w 3099181"/>
              <a:gd name="connsiteY168" fmla="*/ 1564303 h 1704091"/>
              <a:gd name="connsiteX169" fmla="*/ 2011097 w 3099181"/>
              <a:gd name="connsiteY169" fmla="*/ 1611928 h 1704091"/>
              <a:gd name="connsiteX170" fmla="*/ 1856316 w 3099181"/>
              <a:gd name="connsiteY170" fmla="*/ 1680985 h 1704091"/>
              <a:gd name="connsiteX171" fmla="*/ 1756303 w 3099181"/>
              <a:gd name="connsiteY171" fmla="*/ 1697653 h 1704091"/>
              <a:gd name="connsiteX172" fmla="*/ 1639621 w 3099181"/>
              <a:gd name="connsiteY172" fmla="*/ 1702413 h 1704091"/>
              <a:gd name="connsiteX173" fmla="*/ 1606284 w 3099181"/>
              <a:gd name="connsiteY173" fmla="*/ 1619072 h 1704091"/>
              <a:gd name="connsiteX174" fmla="*/ 1563422 w 3099181"/>
              <a:gd name="connsiteY174" fmla="*/ 1447622 h 1704091"/>
              <a:gd name="connsiteX175" fmla="*/ 1451503 w 3099181"/>
              <a:gd name="connsiteY175" fmla="*/ 1383329 h 1704091"/>
              <a:gd name="connsiteX176" fmla="*/ 1315772 w 3099181"/>
              <a:gd name="connsiteY176" fmla="*/ 1340466 h 1704091"/>
              <a:gd name="connsiteX177" fmla="*/ 1160991 w 3099181"/>
              <a:gd name="connsiteY177" fmla="*/ 1276170 h 1704091"/>
              <a:gd name="connsiteX178" fmla="*/ 1120509 w 3099181"/>
              <a:gd name="connsiteY178" fmla="*/ 1154729 h 1704091"/>
              <a:gd name="connsiteX179" fmla="*/ 980016 w 3099181"/>
              <a:gd name="connsiteY179" fmla="*/ 685623 h 1704091"/>
              <a:gd name="connsiteX180" fmla="*/ 894291 w 3099181"/>
              <a:gd name="connsiteY180" fmla="*/ 521313 h 1704091"/>
              <a:gd name="connsiteX181" fmla="*/ 839522 w 3099181"/>
              <a:gd name="connsiteY181" fmla="*/ 499885 h 1704091"/>
              <a:gd name="connsiteX182" fmla="*/ 734747 w 3099181"/>
              <a:gd name="connsiteY182" fmla="*/ 509407 h 1704091"/>
              <a:gd name="connsiteX183" fmla="*/ 634734 w 3099181"/>
              <a:gd name="connsiteY183" fmla="*/ 430829 h 1704091"/>
              <a:gd name="connsiteX184" fmla="*/ 496622 w 3099181"/>
              <a:gd name="connsiteY184" fmla="*/ 416541 h 1704091"/>
              <a:gd name="connsiteX185" fmla="*/ 401372 w 3099181"/>
              <a:gd name="connsiteY185" fmla="*/ 447495 h 1704091"/>
              <a:gd name="connsiteX186" fmla="*/ 337078 w 3099181"/>
              <a:gd name="connsiteY186" fmla="*/ 445116 h 1704091"/>
              <a:gd name="connsiteX187" fmla="*/ 218016 w 3099181"/>
              <a:gd name="connsiteY187" fmla="*/ 466545 h 1704091"/>
              <a:gd name="connsiteX188" fmla="*/ 168009 w 3099181"/>
              <a:gd name="connsiteY188" fmla="*/ 499885 h 1704091"/>
              <a:gd name="connsiteX189" fmla="*/ 129909 w 3099181"/>
              <a:gd name="connsiteY189" fmla="*/ 564179 h 1704091"/>
              <a:gd name="connsiteX190" fmla="*/ 84666 w 3099181"/>
              <a:gd name="connsiteY190" fmla="*/ 604657 h 1704091"/>
              <a:gd name="connsiteX0" fmla="*/ 82284 w 3099181"/>
              <a:gd name="connsiteY0" fmla="*/ 602276 h 1704091"/>
              <a:gd name="connsiteX1" fmla="*/ 39422 w 3099181"/>
              <a:gd name="connsiteY1" fmla="*/ 549888 h 1704091"/>
              <a:gd name="connsiteX2" fmla="*/ 25134 w 3099181"/>
              <a:gd name="connsiteY2" fmla="*/ 535601 h 1704091"/>
              <a:gd name="connsiteX3" fmla="*/ 20372 w 3099181"/>
              <a:gd name="connsiteY3" fmla="*/ 499882 h 1704091"/>
              <a:gd name="connsiteX4" fmla="*/ 20372 w 3099181"/>
              <a:gd name="connsiteY4" fmla="*/ 483213 h 1704091"/>
              <a:gd name="connsiteX5" fmla="*/ 1322 w 3099181"/>
              <a:gd name="connsiteY5" fmla="*/ 464163 h 1704091"/>
              <a:gd name="connsiteX6" fmla="*/ 3703 w 3099181"/>
              <a:gd name="connsiteY6" fmla="*/ 414157 h 1704091"/>
              <a:gd name="connsiteX7" fmla="*/ 20372 w 3099181"/>
              <a:gd name="connsiteY7" fmla="*/ 390345 h 1704091"/>
              <a:gd name="connsiteX8" fmla="*/ 22753 w 3099181"/>
              <a:gd name="connsiteY8" fmla="*/ 364151 h 1704091"/>
              <a:gd name="connsiteX9" fmla="*/ 51328 w 3099181"/>
              <a:gd name="connsiteY9" fmla="*/ 349863 h 1704091"/>
              <a:gd name="connsiteX10" fmla="*/ 91809 w 3099181"/>
              <a:gd name="connsiteY10" fmla="*/ 323670 h 1704091"/>
              <a:gd name="connsiteX11" fmla="*/ 134672 w 3099181"/>
              <a:gd name="connsiteY11" fmla="*/ 304620 h 1704091"/>
              <a:gd name="connsiteX12" fmla="*/ 163247 w 3099181"/>
              <a:gd name="connsiteY12" fmla="*/ 295095 h 1704091"/>
              <a:gd name="connsiteX13" fmla="*/ 213253 w 3099181"/>
              <a:gd name="connsiteY13" fmla="*/ 283188 h 1704091"/>
              <a:gd name="connsiteX14" fmla="*/ 237066 w 3099181"/>
              <a:gd name="connsiteY14" fmla="*/ 276045 h 1704091"/>
              <a:gd name="connsiteX15" fmla="*/ 275166 w 3099181"/>
              <a:gd name="connsiteY15" fmla="*/ 261757 h 1704091"/>
              <a:gd name="connsiteX16" fmla="*/ 306122 w 3099181"/>
              <a:gd name="connsiteY16" fmla="*/ 235563 h 1704091"/>
              <a:gd name="connsiteX17" fmla="*/ 332316 w 3099181"/>
              <a:gd name="connsiteY17" fmla="*/ 221276 h 1704091"/>
              <a:gd name="connsiteX18" fmla="*/ 368034 w 3099181"/>
              <a:gd name="connsiteY18" fmla="*/ 195082 h 1704091"/>
              <a:gd name="connsiteX19" fmla="*/ 408516 w 3099181"/>
              <a:gd name="connsiteY19" fmla="*/ 161745 h 1704091"/>
              <a:gd name="connsiteX20" fmla="*/ 439472 w 3099181"/>
              <a:gd name="connsiteY20" fmla="*/ 137932 h 1704091"/>
              <a:gd name="connsiteX21" fmla="*/ 470428 w 3099181"/>
              <a:gd name="connsiteY21" fmla="*/ 111738 h 1704091"/>
              <a:gd name="connsiteX22" fmla="*/ 520434 w 3099181"/>
              <a:gd name="connsiteY22" fmla="*/ 95070 h 1704091"/>
              <a:gd name="connsiteX23" fmla="*/ 560916 w 3099181"/>
              <a:gd name="connsiteY23" fmla="*/ 85545 h 1704091"/>
              <a:gd name="connsiteX24" fmla="*/ 634734 w 3099181"/>
              <a:gd name="connsiteY24" fmla="*/ 68876 h 1704091"/>
              <a:gd name="connsiteX25" fmla="*/ 696647 w 3099181"/>
              <a:gd name="connsiteY25" fmla="*/ 47445 h 1704091"/>
              <a:gd name="connsiteX26" fmla="*/ 749034 w 3099181"/>
              <a:gd name="connsiteY26" fmla="*/ 23632 h 1704091"/>
              <a:gd name="connsiteX27" fmla="*/ 777609 w 3099181"/>
              <a:gd name="connsiteY27" fmla="*/ 9345 h 1704091"/>
              <a:gd name="connsiteX28" fmla="*/ 818091 w 3099181"/>
              <a:gd name="connsiteY28" fmla="*/ 4582 h 1704091"/>
              <a:gd name="connsiteX29" fmla="*/ 849047 w 3099181"/>
              <a:gd name="connsiteY29" fmla="*/ 14107 h 1704091"/>
              <a:gd name="connsiteX30" fmla="*/ 901434 w 3099181"/>
              <a:gd name="connsiteY30" fmla="*/ 30776 h 1704091"/>
              <a:gd name="connsiteX31" fmla="*/ 934772 w 3099181"/>
              <a:gd name="connsiteY31" fmla="*/ 45063 h 1704091"/>
              <a:gd name="connsiteX32" fmla="*/ 1101459 w 3099181"/>
              <a:gd name="connsiteY32" fmla="*/ 42682 h 1704091"/>
              <a:gd name="connsiteX33" fmla="*/ 1118128 w 3099181"/>
              <a:gd name="connsiteY33" fmla="*/ 30776 h 1704091"/>
              <a:gd name="connsiteX34" fmla="*/ 1199091 w 3099181"/>
              <a:gd name="connsiteY34" fmla="*/ 26013 h 1704091"/>
              <a:gd name="connsiteX35" fmla="*/ 1272909 w 3099181"/>
              <a:gd name="connsiteY35" fmla="*/ 35538 h 1704091"/>
              <a:gd name="connsiteX36" fmla="*/ 1306247 w 3099181"/>
              <a:gd name="connsiteY36" fmla="*/ 49826 h 1704091"/>
              <a:gd name="connsiteX37" fmla="*/ 1411022 w 3099181"/>
              <a:gd name="connsiteY37" fmla="*/ 45063 h 1704091"/>
              <a:gd name="connsiteX38" fmla="*/ 1544372 w 3099181"/>
              <a:gd name="connsiteY38" fmla="*/ 102213 h 1704091"/>
              <a:gd name="connsiteX39" fmla="*/ 1596759 w 3099181"/>
              <a:gd name="connsiteY39" fmla="*/ 130788 h 1704091"/>
              <a:gd name="connsiteX40" fmla="*/ 1620572 w 3099181"/>
              <a:gd name="connsiteY40" fmla="*/ 159363 h 1704091"/>
              <a:gd name="connsiteX41" fmla="*/ 1644384 w 3099181"/>
              <a:gd name="connsiteY41" fmla="*/ 199845 h 1704091"/>
              <a:gd name="connsiteX42" fmla="*/ 1668197 w 3099181"/>
              <a:gd name="connsiteY42" fmla="*/ 245088 h 1704091"/>
              <a:gd name="connsiteX43" fmla="*/ 1692009 w 3099181"/>
              <a:gd name="connsiteY43" fmla="*/ 311763 h 1704091"/>
              <a:gd name="connsiteX44" fmla="*/ 1730109 w 3099181"/>
              <a:gd name="connsiteY44" fmla="*/ 302238 h 1704091"/>
              <a:gd name="connsiteX45" fmla="*/ 1777734 w 3099181"/>
              <a:gd name="connsiteY45" fmla="*/ 292713 h 1704091"/>
              <a:gd name="connsiteX46" fmla="*/ 1808691 w 3099181"/>
              <a:gd name="connsiteY46" fmla="*/ 278426 h 1704091"/>
              <a:gd name="connsiteX47" fmla="*/ 1827741 w 3099181"/>
              <a:gd name="connsiteY47" fmla="*/ 276045 h 1704091"/>
              <a:gd name="connsiteX48" fmla="*/ 1872984 w 3099181"/>
              <a:gd name="connsiteY48" fmla="*/ 273663 h 1704091"/>
              <a:gd name="connsiteX49" fmla="*/ 1920609 w 3099181"/>
              <a:gd name="connsiteY49" fmla="*/ 261757 h 1704091"/>
              <a:gd name="connsiteX50" fmla="*/ 1989666 w 3099181"/>
              <a:gd name="connsiteY50" fmla="*/ 259376 h 1704091"/>
              <a:gd name="connsiteX51" fmla="*/ 2046816 w 3099181"/>
              <a:gd name="connsiteY51" fmla="*/ 237945 h 1704091"/>
              <a:gd name="connsiteX52" fmla="*/ 2080153 w 3099181"/>
              <a:gd name="connsiteY52" fmla="*/ 216513 h 1704091"/>
              <a:gd name="connsiteX53" fmla="*/ 2108728 w 3099181"/>
              <a:gd name="connsiteY53" fmla="*/ 183176 h 1704091"/>
              <a:gd name="connsiteX54" fmla="*/ 2123016 w 3099181"/>
              <a:gd name="connsiteY54" fmla="*/ 161745 h 1704091"/>
              <a:gd name="connsiteX55" fmla="*/ 2165878 w 3099181"/>
              <a:gd name="connsiteY55" fmla="*/ 116501 h 1704091"/>
              <a:gd name="connsiteX56" fmla="*/ 2192072 w 3099181"/>
              <a:gd name="connsiteY56" fmla="*/ 102213 h 1704091"/>
              <a:gd name="connsiteX57" fmla="*/ 2220647 w 3099181"/>
              <a:gd name="connsiteY57" fmla="*/ 102213 h 1704091"/>
              <a:gd name="connsiteX58" fmla="*/ 2256366 w 3099181"/>
              <a:gd name="connsiteY58" fmla="*/ 145076 h 1704091"/>
              <a:gd name="connsiteX59" fmla="*/ 2275416 w 3099181"/>
              <a:gd name="connsiteY59" fmla="*/ 140313 h 1704091"/>
              <a:gd name="connsiteX60" fmla="*/ 2294466 w 3099181"/>
              <a:gd name="connsiteY60" fmla="*/ 159363 h 1704091"/>
              <a:gd name="connsiteX61" fmla="*/ 2318278 w 3099181"/>
              <a:gd name="connsiteY61" fmla="*/ 166507 h 1704091"/>
              <a:gd name="connsiteX62" fmla="*/ 2337328 w 3099181"/>
              <a:gd name="connsiteY62" fmla="*/ 154601 h 1704091"/>
              <a:gd name="connsiteX63" fmla="*/ 2370666 w 3099181"/>
              <a:gd name="connsiteY63" fmla="*/ 147457 h 1704091"/>
              <a:gd name="connsiteX64" fmla="*/ 2401622 w 3099181"/>
              <a:gd name="connsiteY64" fmla="*/ 152220 h 1704091"/>
              <a:gd name="connsiteX65" fmla="*/ 2425434 w 3099181"/>
              <a:gd name="connsiteY65" fmla="*/ 159363 h 1704091"/>
              <a:gd name="connsiteX66" fmla="*/ 2444484 w 3099181"/>
              <a:gd name="connsiteY66" fmla="*/ 135551 h 1704091"/>
              <a:gd name="connsiteX67" fmla="*/ 2444484 w 3099181"/>
              <a:gd name="connsiteY67" fmla="*/ 173651 h 1704091"/>
              <a:gd name="connsiteX68" fmla="*/ 2432578 w 3099181"/>
              <a:gd name="connsiteY68" fmla="*/ 190320 h 1704091"/>
              <a:gd name="connsiteX69" fmla="*/ 2432578 w 3099181"/>
              <a:gd name="connsiteY69" fmla="*/ 226038 h 1704091"/>
              <a:gd name="connsiteX70" fmla="*/ 2442103 w 3099181"/>
              <a:gd name="connsiteY70" fmla="*/ 261757 h 1704091"/>
              <a:gd name="connsiteX71" fmla="*/ 2444484 w 3099181"/>
              <a:gd name="connsiteY71" fmla="*/ 285570 h 1704091"/>
              <a:gd name="connsiteX72" fmla="*/ 2427816 w 3099181"/>
              <a:gd name="connsiteY72" fmla="*/ 292713 h 1704091"/>
              <a:gd name="connsiteX73" fmla="*/ 2425434 w 3099181"/>
              <a:gd name="connsiteY73" fmla="*/ 318907 h 1704091"/>
              <a:gd name="connsiteX74" fmla="*/ 2437341 w 3099181"/>
              <a:gd name="connsiteY74" fmla="*/ 354626 h 1704091"/>
              <a:gd name="connsiteX75" fmla="*/ 2456391 w 3099181"/>
              <a:gd name="connsiteY75" fmla="*/ 337957 h 1704091"/>
              <a:gd name="connsiteX76" fmla="*/ 2482584 w 3099181"/>
              <a:gd name="connsiteY76" fmla="*/ 337957 h 1704091"/>
              <a:gd name="connsiteX77" fmla="*/ 2506397 w 3099181"/>
              <a:gd name="connsiteY77" fmla="*/ 330813 h 1704091"/>
              <a:gd name="connsiteX78" fmla="*/ 2515922 w 3099181"/>
              <a:gd name="connsiteY78" fmla="*/ 285570 h 1704091"/>
              <a:gd name="connsiteX79" fmla="*/ 2494491 w 3099181"/>
              <a:gd name="connsiteY79" fmla="*/ 271282 h 1704091"/>
              <a:gd name="connsiteX80" fmla="*/ 2482584 w 3099181"/>
              <a:gd name="connsiteY80" fmla="*/ 249851 h 1704091"/>
              <a:gd name="connsiteX81" fmla="*/ 2530209 w 3099181"/>
              <a:gd name="connsiteY81" fmla="*/ 235563 h 1704091"/>
              <a:gd name="connsiteX82" fmla="*/ 2554022 w 3099181"/>
              <a:gd name="connsiteY82" fmla="*/ 226038 h 1704091"/>
              <a:gd name="connsiteX83" fmla="*/ 2554022 w 3099181"/>
              <a:gd name="connsiteY83" fmla="*/ 187938 h 1704091"/>
              <a:gd name="connsiteX84" fmla="*/ 2554022 w 3099181"/>
              <a:gd name="connsiteY84" fmla="*/ 152220 h 1704091"/>
              <a:gd name="connsiteX85" fmla="*/ 2573072 w 3099181"/>
              <a:gd name="connsiteY85" fmla="*/ 121263 h 1704091"/>
              <a:gd name="connsiteX86" fmla="*/ 2532591 w 3099181"/>
              <a:gd name="connsiteY86" fmla="*/ 85545 h 1704091"/>
              <a:gd name="connsiteX87" fmla="*/ 2513541 w 3099181"/>
              <a:gd name="connsiteY87" fmla="*/ 104595 h 1704091"/>
              <a:gd name="connsiteX88" fmla="*/ 2518303 w 3099181"/>
              <a:gd name="connsiteY88" fmla="*/ 68876 h 1704091"/>
              <a:gd name="connsiteX89" fmla="*/ 2554022 w 3099181"/>
              <a:gd name="connsiteY89" fmla="*/ 2201 h 1704091"/>
              <a:gd name="connsiteX90" fmla="*/ 2575453 w 3099181"/>
              <a:gd name="connsiteY90" fmla="*/ 16488 h 1704091"/>
              <a:gd name="connsiteX91" fmla="*/ 2611172 w 3099181"/>
              <a:gd name="connsiteY91" fmla="*/ 21251 h 1704091"/>
              <a:gd name="connsiteX92" fmla="*/ 2630222 w 3099181"/>
              <a:gd name="connsiteY92" fmla="*/ 35538 h 1704091"/>
              <a:gd name="connsiteX93" fmla="*/ 2623078 w 3099181"/>
              <a:gd name="connsiteY93" fmla="*/ 61732 h 1704091"/>
              <a:gd name="connsiteX94" fmla="*/ 2606409 w 3099181"/>
              <a:gd name="connsiteY94" fmla="*/ 83163 h 1704091"/>
              <a:gd name="connsiteX95" fmla="*/ 2599266 w 3099181"/>
              <a:gd name="connsiteY95" fmla="*/ 106976 h 1704091"/>
              <a:gd name="connsiteX96" fmla="*/ 2580216 w 3099181"/>
              <a:gd name="connsiteY96" fmla="*/ 128407 h 1704091"/>
              <a:gd name="connsiteX97" fmla="*/ 2561166 w 3099181"/>
              <a:gd name="connsiteY97" fmla="*/ 147457 h 1704091"/>
              <a:gd name="connsiteX98" fmla="*/ 2551641 w 3099181"/>
              <a:gd name="connsiteY98" fmla="*/ 173651 h 1704091"/>
              <a:gd name="connsiteX99" fmla="*/ 2556403 w 3099181"/>
              <a:gd name="connsiteY99" fmla="*/ 206988 h 1704091"/>
              <a:gd name="connsiteX100" fmla="*/ 2573072 w 3099181"/>
              <a:gd name="connsiteY100" fmla="*/ 192701 h 1704091"/>
              <a:gd name="connsiteX101" fmla="*/ 2596884 w 3099181"/>
              <a:gd name="connsiteY101" fmla="*/ 173651 h 1704091"/>
              <a:gd name="connsiteX102" fmla="*/ 2587359 w 3099181"/>
              <a:gd name="connsiteY102" fmla="*/ 199845 h 1704091"/>
              <a:gd name="connsiteX103" fmla="*/ 2570691 w 3099181"/>
              <a:gd name="connsiteY103" fmla="*/ 233182 h 1704091"/>
              <a:gd name="connsiteX104" fmla="*/ 2551641 w 3099181"/>
              <a:gd name="connsiteY104" fmla="*/ 256995 h 1704091"/>
              <a:gd name="connsiteX105" fmla="*/ 2513541 w 3099181"/>
              <a:gd name="connsiteY105" fmla="*/ 268901 h 1704091"/>
              <a:gd name="connsiteX106" fmla="*/ 2527828 w 3099181"/>
              <a:gd name="connsiteY106" fmla="*/ 273663 h 1704091"/>
              <a:gd name="connsiteX107" fmla="*/ 2554022 w 3099181"/>
              <a:gd name="connsiteY107" fmla="*/ 297476 h 1704091"/>
              <a:gd name="connsiteX108" fmla="*/ 2580216 w 3099181"/>
              <a:gd name="connsiteY108" fmla="*/ 311763 h 1704091"/>
              <a:gd name="connsiteX109" fmla="*/ 2561166 w 3099181"/>
              <a:gd name="connsiteY109" fmla="*/ 335576 h 1704091"/>
              <a:gd name="connsiteX110" fmla="*/ 2532591 w 3099181"/>
              <a:gd name="connsiteY110" fmla="*/ 371295 h 1704091"/>
              <a:gd name="connsiteX111" fmla="*/ 2513541 w 3099181"/>
              <a:gd name="connsiteY111" fmla="*/ 395107 h 1704091"/>
              <a:gd name="connsiteX112" fmla="*/ 2587359 w 3099181"/>
              <a:gd name="connsiteY112" fmla="*/ 407013 h 1704091"/>
              <a:gd name="connsiteX113" fmla="*/ 2611172 w 3099181"/>
              <a:gd name="connsiteY113" fmla="*/ 390345 h 1704091"/>
              <a:gd name="connsiteX114" fmla="*/ 2632603 w 3099181"/>
              <a:gd name="connsiteY114" fmla="*/ 378438 h 1704091"/>
              <a:gd name="connsiteX115" fmla="*/ 2656416 w 3099181"/>
              <a:gd name="connsiteY115" fmla="*/ 335576 h 1704091"/>
              <a:gd name="connsiteX116" fmla="*/ 2673084 w 3099181"/>
              <a:gd name="connsiteY116" fmla="*/ 318907 h 1704091"/>
              <a:gd name="connsiteX117" fmla="*/ 2677847 w 3099181"/>
              <a:gd name="connsiteY117" fmla="*/ 295095 h 1704091"/>
              <a:gd name="connsiteX118" fmla="*/ 2699278 w 3099181"/>
              <a:gd name="connsiteY118" fmla="*/ 326051 h 1704091"/>
              <a:gd name="connsiteX119" fmla="*/ 2687372 w 3099181"/>
              <a:gd name="connsiteY119" fmla="*/ 347482 h 1704091"/>
              <a:gd name="connsiteX120" fmla="*/ 2675466 w 3099181"/>
              <a:gd name="connsiteY120" fmla="*/ 357007 h 1704091"/>
              <a:gd name="connsiteX121" fmla="*/ 2658797 w 3099181"/>
              <a:gd name="connsiteY121" fmla="*/ 387963 h 1704091"/>
              <a:gd name="connsiteX122" fmla="*/ 2668322 w 3099181"/>
              <a:gd name="connsiteY122" fmla="*/ 409395 h 1704091"/>
              <a:gd name="connsiteX123" fmla="*/ 2694516 w 3099181"/>
              <a:gd name="connsiteY123" fmla="*/ 390345 h 1704091"/>
              <a:gd name="connsiteX124" fmla="*/ 2711184 w 3099181"/>
              <a:gd name="connsiteY124" fmla="*/ 342720 h 1704091"/>
              <a:gd name="connsiteX125" fmla="*/ 2711184 w 3099181"/>
              <a:gd name="connsiteY125" fmla="*/ 309382 h 1704091"/>
              <a:gd name="connsiteX126" fmla="*/ 2732616 w 3099181"/>
              <a:gd name="connsiteY126" fmla="*/ 311763 h 1704091"/>
              <a:gd name="connsiteX127" fmla="*/ 2718328 w 3099181"/>
              <a:gd name="connsiteY127" fmla="*/ 247470 h 1704091"/>
              <a:gd name="connsiteX128" fmla="*/ 2718328 w 3099181"/>
              <a:gd name="connsiteY128" fmla="*/ 223657 h 1704091"/>
              <a:gd name="connsiteX129" fmla="*/ 2763572 w 3099181"/>
              <a:gd name="connsiteY129" fmla="*/ 247470 h 1704091"/>
              <a:gd name="connsiteX130" fmla="*/ 2815959 w 3099181"/>
              <a:gd name="connsiteY130" fmla="*/ 249851 h 1704091"/>
              <a:gd name="connsiteX131" fmla="*/ 2844534 w 3099181"/>
              <a:gd name="connsiteY131" fmla="*/ 230801 h 1704091"/>
              <a:gd name="connsiteX132" fmla="*/ 2873109 w 3099181"/>
              <a:gd name="connsiteY132" fmla="*/ 218895 h 1704091"/>
              <a:gd name="connsiteX133" fmla="*/ 2877872 w 3099181"/>
              <a:gd name="connsiteY133" fmla="*/ 245088 h 1704091"/>
              <a:gd name="connsiteX134" fmla="*/ 2908828 w 3099181"/>
              <a:gd name="connsiteY134" fmla="*/ 268901 h 1704091"/>
              <a:gd name="connsiteX135" fmla="*/ 2942166 w 3099181"/>
              <a:gd name="connsiteY135" fmla="*/ 292713 h 1704091"/>
              <a:gd name="connsiteX136" fmla="*/ 2937403 w 3099181"/>
              <a:gd name="connsiteY136" fmla="*/ 326051 h 1704091"/>
              <a:gd name="connsiteX137" fmla="*/ 2956453 w 3099181"/>
              <a:gd name="connsiteY137" fmla="*/ 352245 h 1704091"/>
              <a:gd name="connsiteX138" fmla="*/ 2987409 w 3099181"/>
              <a:gd name="connsiteY138" fmla="*/ 383201 h 1704091"/>
              <a:gd name="connsiteX139" fmla="*/ 3020747 w 3099181"/>
              <a:gd name="connsiteY139" fmla="*/ 411776 h 1704091"/>
              <a:gd name="connsiteX140" fmla="*/ 3042178 w 3099181"/>
              <a:gd name="connsiteY140" fmla="*/ 423682 h 1704091"/>
              <a:gd name="connsiteX141" fmla="*/ 3054084 w 3099181"/>
              <a:gd name="connsiteY141" fmla="*/ 437970 h 1704091"/>
              <a:gd name="connsiteX142" fmla="*/ 3094566 w 3099181"/>
              <a:gd name="connsiteY142" fmla="*/ 457020 h 1704091"/>
              <a:gd name="connsiteX143" fmla="*/ 3096947 w 3099181"/>
              <a:gd name="connsiteY143" fmla="*/ 478451 h 1704091"/>
              <a:gd name="connsiteX144" fmla="*/ 3082659 w 3099181"/>
              <a:gd name="connsiteY144" fmla="*/ 502263 h 1704091"/>
              <a:gd name="connsiteX145" fmla="*/ 3068372 w 3099181"/>
              <a:gd name="connsiteY145" fmla="*/ 526076 h 1704091"/>
              <a:gd name="connsiteX146" fmla="*/ 3044559 w 3099181"/>
              <a:gd name="connsiteY146" fmla="*/ 528457 h 1704091"/>
              <a:gd name="connsiteX147" fmla="*/ 3025509 w 3099181"/>
              <a:gd name="connsiteY147" fmla="*/ 514170 h 1704091"/>
              <a:gd name="connsiteX148" fmla="*/ 2956453 w 3099181"/>
              <a:gd name="connsiteY148" fmla="*/ 478455 h 1704091"/>
              <a:gd name="connsiteX149" fmla="*/ 2906447 w 3099181"/>
              <a:gd name="connsiteY149" fmla="*/ 490357 h 1704091"/>
              <a:gd name="connsiteX150" fmla="*/ 2892159 w 3099181"/>
              <a:gd name="connsiteY150" fmla="*/ 523699 h 1704091"/>
              <a:gd name="connsiteX151" fmla="*/ 2915972 w 3099181"/>
              <a:gd name="connsiteY151" fmla="*/ 566557 h 1704091"/>
              <a:gd name="connsiteX152" fmla="*/ 2987409 w 3099181"/>
              <a:gd name="connsiteY152" fmla="*/ 661807 h 1704091"/>
              <a:gd name="connsiteX153" fmla="*/ 2958834 w 3099181"/>
              <a:gd name="connsiteY153" fmla="*/ 726105 h 1704091"/>
              <a:gd name="connsiteX154" fmla="*/ 2954072 w 3099181"/>
              <a:gd name="connsiteY154" fmla="*/ 790395 h 1704091"/>
              <a:gd name="connsiteX155" fmla="*/ 2858822 w 3099181"/>
              <a:gd name="connsiteY155" fmla="*/ 868976 h 1704091"/>
              <a:gd name="connsiteX156" fmla="*/ 2830247 w 3099181"/>
              <a:gd name="connsiteY156" fmla="*/ 883267 h 1704091"/>
              <a:gd name="connsiteX157" fmla="*/ 2768335 w 3099181"/>
              <a:gd name="connsiteY157" fmla="*/ 888026 h 1704091"/>
              <a:gd name="connsiteX158" fmla="*/ 2668322 w 3099181"/>
              <a:gd name="connsiteY158" fmla="*/ 995182 h 1704091"/>
              <a:gd name="connsiteX159" fmla="*/ 2604028 w 3099181"/>
              <a:gd name="connsiteY159" fmla="*/ 1042811 h 1704091"/>
              <a:gd name="connsiteX160" fmla="*/ 2544497 w 3099181"/>
              <a:gd name="connsiteY160" fmla="*/ 1054712 h 1704091"/>
              <a:gd name="connsiteX161" fmla="*/ 2513541 w 3099181"/>
              <a:gd name="connsiteY161" fmla="*/ 1114249 h 1704091"/>
              <a:gd name="connsiteX162" fmla="*/ 2465916 w 3099181"/>
              <a:gd name="connsiteY162" fmla="*/ 1190445 h 1704091"/>
              <a:gd name="connsiteX163" fmla="*/ 2468297 w 3099181"/>
              <a:gd name="connsiteY163" fmla="*/ 1283313 h 1704091"/>
              <a:gd name="connsiteX164" fmla="*/ 2430197 w 3099181"/>
              <a:gd name="connsiteY164" fmla="*/ 1304746 h 1704091"/>
              <a:gd name="connsiteX165" fmla="*/ 2389716 w 3099181"/>
              <a:gd name="connsiteY165" fmla="*/ 1388089 h 1704091"/>
              <a:gd name="connsiteX166" fmla="*/ 2334947 w 3099181"/>
              <a:gd name="connsiteY166" fmla="*/ 1452384 h 1704091"/>
              <a:gd name="connsiteX167" fmla="*/ 2253984 w 3099181"/>
              <a:gd name="connsiteY167" fmla="*/ 1461907 h 1704091"/>
              <a:gd name="connsiteX168" fmla="*/ 2213503 w 3099181"/>
              <a:gd name="connsiteY168" fmla="*/ 1538109 h 1704091"/>
              <a:gd name="connsiteX169" fmla="*/ 2087297 w 3099181"/>
              <a:gd name="connsiteY169" fmla="*/ 1564303 h 1704091"/>
              <a:gd name="connsiteX170" fmla="*/ 2011097 w 3099181"/>
              <a:gd name="connsiteY170" fmla="*/ 1611928 h 1704091"/>
              <a:gd name="connsiteX171" fmla="*/ 1856316 w 3099181"/>
              <a:gd name="connsiteY171" fmla="*/ 1680985 h 1704091"/>
              <a:gd name="connsiteX172" fmla="*/ 1756303 w 3099181"/>
              <a:gd name="connsiteY172" fmla="*/ 1697653 h 1704091"/>
              <a:gd name="connsiteX173" fmla="*/ 1639621 w 3099181"/>
              <a:gd name="connsiteY173" fmla="*/ 1702413 h 1704091"/>
              <a:gd name="connsiteX174" fmla="*/ 1606284 w 3099181"/>
              <a:gd name="connsiteY174" fmla="*/ 1619072 h 1704091"/>
              <a:gd name="connsiteX175" fmla="*/ 1563422 w 3099181"/>
              <a:gd name="connsiteY175" fmla="*/ 1447622 h 1704091"/>
              <a:gd name="connsiteX176" fmla="*/ 1451503 w 3099181"/>
              <a:gd name="connsiteY176" fmla="*/ 1383329 h 1704091"/>
              <a:gd name="connsiteX177" fmla="*/ 1315772 w 3099181"/>
              <a:gd name="connsiteY177" fmla="*/ 1340466 h 1704091"/>
              <a:gd name="connsiteX178" fmla="*/ 1160991 w 3099181"/>
              <a:gd name="connsiteY178" fmla="*/ 1276170 h 1704091"/>
              <a:gd name="connsiteX179" fmla="*/ 1120509 w 3099181"/>
              <a:gd name="connsiteY179" fmla="*/ 1154729 h 1704091"/>
              <a:gd name="connsiteX180" fmla="*/ 980016 w 3099181"/>
              <a:gd name="connsiteY180" fmla="*/ 685623 h 1704091"/>
              <a:gd name="connsiteX181" fmla="*/ 894291 w 3099181"/>
              <a:gd name="connsiteY181" fmla="*/ 521313 h 1704091"/>
              <a:gd name="connsiteX182" fmla="*/ 839522 w 3099181"/>
              <a:gd name="connsiteY182" fmla="*/ 499885 h 1704091"/>
              <a:gd name="connsiteX183" fmla="*/ 734747 w 3099181"/>
              <a:gd name="connsiteY183" fmla="*/ 509407 h 1704091"/>
              <a:gd name="connsiteX184" fmla="*/ 634734 w 3099181"/>
              <a:gd name="connsiteY184" fmla="*/ 430829 h 1704091"/>
              <a:gd name="connsiteX185" fmla="*/ 496622 w 3099181"/>
              <a:gd name="connsiteY185" fmla="*/ 416541 h 1704091"/>
              <a:gd name="connsiteX186" fmla="*/ 401372 w 3099181"/>
              <a:gd name="connsiteY186" fmla="*/ 447495 h 1704091"/>
              <a:gd name="connsiteX187" fmla="*/ 337078 w 3099181"/>
              <a:gd name="connsiteY187" fmla="*/ 445116 h 1704091"/>
              <a:gd name="connsiteX188" fmla="*/ 218016 w 3099181"/>
              <a:gd name="connsiteY188" fmla="*/ 466545 h 1704091"/>
              <a:gd name="connsiteX189" fmla="*/ 168009 w 3099181"/>
              <a:gd name="connsiteY189" fmla="*/ 499885 h 1704091"/>
              <a:gd name="connsiteX190" fmla="*/ 129909 w 3099181"/>
              <a:gd name="connsiteY190" fmla="*/ 564179 h 1704091"/>
              <a:gd name="connsiteX191" fmla="*/ 84666 w 3099181"/>
              <a:gd name="connsiteY191" fmla="*/ 604657 h 1704091"/>
              <a:gd name="connsiteX0" fmla="*/ 82284 w 3099181"/>
              <a:gd name="connsiteY0" fmla="*/ 600846 h 1702661"/>
              <a:gd name="connsiteX1" fmla="*/ 39422 w 3099181"/>
              <a:gd name="connsiteY1" fmla="*/ 548458 h 1702661"/>
              <a:gd name="connsiteX2" fmla="*/ 25134 w 3099181"/>
              <a:gd name="connsiteY2" fmla="*/ 534171 h 1702661"/>
              <a:gd name="connsiteX3" fmla="*/ 20372 w 3099181"/>
              <a:gd name="connsiteY3" fmla="*/ 498452 h 1702661"/>
              <a:gd name="connsiteX4" fmla="*/ 20372 w 3099181"/>
              <a:gd name="connsiteY4" fmla="*/ 481783 h 1702661"/>
              <a:gd name="connsiteX5" fmla="*/ 1322 w 3099181"/>
              <a:gd name="connsiteY5" fmla="*/ 462733 h 1702661"/>
              <a:gd name="connsiteX6" fmla="*/ 3703 w 3099181"/>
              <a:gd name="connsiteY6" fmla="*/ 412727 h 1702661"/>
              <a:gd name="connsiteX7" fmla="*/ 20372 w 3099181"/>
              <a:gd name="connsiteY7" fmla="*/ 388915 h 1702661"/>
              <a:gd name="connsiteX8" fmla="*/ 22753 w 3099181"/>
              <a:gd name="connsiteY8" fmla="*/ 362721 h 1702661"/>
              <a:gd name="connsiteX9" fmla="*/ 51328 w 3099181"/>
              <a:gd name="connsiteY9" fmla="*/ 348433 h 1702661"/>
              <a:gd name="connsiteX10" fmla="*/ 91809 w 3099181"/>
              <a:gd name="connsiteY10" fmla="*/ 322240 h 1702661"/>
              <a:gd name="connsiteX11" fmla="*/ 134672 w 3099181"/>
              <a:gd name="connsiteY11" fmla="*/ 303190 h 1702661"/>
              <a:gd name="connsiteX12" fmla="*/ 163247 w 3099181"/>
              <a:gd name="connsiteY12" fmla="*/ 293665 h 1702661"/>
              <a:gd name="connsiteX13" fmla="*/ 213253 w 3099181"/>
              <a:gd name="connsiteY13" fmla="*/ 281758 h 1702661"/>
              <a:gd name="connsiteX14" fmla="*/ 237066 w 3099181"/>
              <a:gd name="connsiteY14" fmla="*/ 274615 h 1702661"/>
              <a:gd name="connsiteX15" fmla="*/ 275166 w 3099181"/>
              <a:gd name="connsiteY15" fmla="*/ 260327 h 1702661"/>
              <a:gd name="connsiteX16" fmla="*/ 306122 w 3099181"/>
              <a:gd name="connsiteY16" fmla="*/ 234133 h 1702661"/>
              <a:gd name="connsiteX17" fmla="*/ 332316 w 3099181"/>
              <a:gd name="connsiteY17" fmla="*/ 219846 h 1702661"/>
              <a:gd name="connsiteX18" fmla="*/ 368034 w 3099181"/>
              <a:gd name="connsiteY18" fmla="*/ 193652 h 1702661"/>
              <a:gd name="connsiteX19" fmla="*/ 408516 w 3099181"/>
              <a:gd name="connsiteY19" fmla="*/ 160315 h 1702661"/>
              <a:gd name="connsiteX20" fmla="*/ 439472 w 3099181"/>
              <a:gd name="connsiteY20" fmla="*/ 136502 h 1702661"/>
              <a:gd name="connsiteX21" fmla="*/ 470428 w 3099181"/>
              <a:gd name="connsiteY21" fmla="*/ 110308 h 1702661"/>
              <a:gd name="connsiteX22" fmla="*/ 520434 w 3099181"/>
              <a:gd name="connsiteY22" fmla="*/ 93640 h 1702661"/>
              <a:gd name="connsiteX23" fmla="*/ 560916 w 3099181"/>
              <a:gd name="connsiteY23" fmla="*/ 84115 h 1702661"/>
              <a:gd name="connsiteX24" fmla="*/ 634734 w 3099181"/>
              <a:gd name="connsiteY24" fmla="*/ 67446 h 1702661"/>
              <a:gd name="connsiteX25" fmla="*/ 696647 w 3099181"/>
              <a:gd name="connsiteY25" fmla="*/ 46015 h 1702661"/>
              <a:gd name="connsiteX26" fmla="*/ 749034 w 3099181"/>
              <a:gd name="connsiteY26" fmla="*/ 22202 h 1702661"/>
              <a:gd name="connsiteX27" fmla="*/ 777609 w 3099181"/>
              <a:gd name="connsiteY27" fmla="*/ 7915 h 1702661"/>
              <a:gd name="connsiteX28" fmla="*/ 818091 w 3099181"/>
              <a:gd name="connsiteY28" fmla="*/ 3152 h 1702661"/>
              <a:gd name="connsiteX29" fmla="*/ 849047 w 3099181"/>
              <a:gd name="connsiteY29" fmla="*/ 12677 h 1702661"/>
              <a:gd name="connsiteX30" fmla="*/ 901434 w 3099181"/>
              <a:gd name="connsiteY30" fmla="*/ 29346 h 1702661"/>
              <a:gd name="connsiteX31" fmla="*/ 934772 w 3099181"/>
              <a:gd name="connsiteY31" fmla="*/ 43633 h 1702661"/>
              <a:gd name="connsiteX32" fmla="*/ 1101459 w 3099181"/>
              <a:gd name="connsiteY32" fmla="*/ 41252 h 1702661"/>
              <a:gd name="connsiteX33" fmla="*/ 1118128 w 3099181"/>
              <a:gd name="connsiteY33" fmla="*/ 29346 h 1702661"/>
              <a:gd name="connsiteX34" fmla="*/ 1199091 w 3099181"/>
              <a:gd name="connsiteY34" fmla="*/ 24583 h 1702661"/>
              <a:gd name="connsiteX35" fmla="*/ 1272909 w 3099181"/>
              <a:gd name="connsiteY35" fmla="*/ 34108 h 1702661"/>
              <a:gd name="connsiteX36" fmla="*/ 1306247 w 3099181"/>
              <a:gd name="connsiteY36" fmla="*/ 48396 h 1702661"/>
              <a:gd name="connsiteX37" fmla="*/ 1411022 w 3099181"/>
              <a:gd name="connsiteY37" fmla="*/ 43633 h 1702661"/>
              <a:gd name="connsiteX38" fmla="*/ 1544372 w 3099181"/>
              <a:gd name="connsiteY38" fmla="*/ 100783 h 1702661"/>
              <a:gd name="connsiteX39" fmla="*/ 1596759 w 3099181"/>
              <a:gd name="connsiteY39" fmla="*/ 129358 h 1702661"/>
              <a:gd name="connsiteX40" fmla="*/ 1620572 w 3099181"/>
              <a:gd name="connsiteY40" fmla="*/ 157933 h 1702661"/>
              <a:gd name="connsiteX41" fmla="*/ 1644384 w 3099181"/>
              <a:gd name="connsiteY41" fmla="*/ 198415 h 1702661"/>
              <a:gd name="connsiteX42" fmla="*/ 1668197 w 3099181"/>
              <a:gd name="connsiteY42" fmla="*/ 243658 h 1702661"/>
              <a:gd name="connsiteX43" fmla="*/ 1692009 w 3099181"/>
              <a:gd name="connsiteY43" fmla="*/ 310333 h 1702661"/>
              <a:gd name="connsiteX44" fmla="*/ 1730109 w 3099181"/>
              <a:gd name="connsiteY44" fmla="*/ 300808 h 1702661"/>
              <a:gd name="connsiteX45" fmla="*/ 1777734 w 3099181"/>
              <a:gd name="connsiteY45" fmla="*/ 291283 h 1702661"/>
              <a:gd name="connsiteX46" fmla="*/ 1808691 w 3099181"/>
              <a:gd name="connsiteY46" fmla="*/ 276996 h 1702661"/>
              <a:gd name="connsiteX47" fmla="*/ 1827741 w 3099181"/>
              <a:gd name="connsiteY47" fmla="*/ 274615 h 1702661"/>
              <a:gd name="connsiteX48" fmla="*/ 1872984 w 3099181"/>
              <a:gd name="connsiteY48" fmla="*/ 272233 h 1702661"/>
              <a:gd name="connsiteX49" fmla="*/ 1920609 w 3099181"/>
              <a:gd name="connsiteY49" fmla="*/ 260327 h 1702661"/>
              <a:gd name="connsiteX50" fmla="*/ 1989666 w 3099181"/>
              <a:gd name="connsiteY50" fmla="*/ 257946 h 1702661"/>
              <a:gd name="connsiteX51" fmla="*/ 2046816 w 3099181"/>
              <a:gd name="connsiteY51" fmla="*/ 236515 h 1702661"/>
              <a:gd name="connsiteX52" fmla="*/ 2080153 w 3099181"/>
              <a:gd name="connsiteY52" fmla="*/ 215083 h 1702661"/>
              <a:gd name="connsiteX53" fmla="*/ 2108728 w 3099181"/>
              <a:gd name="connsiteY53" fmla="*/ 181746 h 1702661"/>
              <a:gd name="connsiteX54" fmla="*/ 2123016 w 3099181"/>
              <a:gd name="connsiteY54" fmla="*/ 160315 h 1702661"/>
              <a:gd name="connsiteX55" fmla="*/ 2165878 w 3099181"/>
              <a:gd name="connsiteY55" fmla="*/ 115071 h 1702661"/>
              <a:gd name="connsiteX56" fmla="*/ 2192072 w 3099181"/>
              <a:gd name="connsiteY56" fmla="*/ 100783 h 1702661"/>
              <a:gd name="connsiteX57" fmla="*/ 2220647 w 3099181"/>
              <a:gd name="connsiteY57" fmla="*/ 100783 h 1702661"/>
              <a:gd name="connsiteX58" fmla="*/ 2256366 w 3099181"/>
              <a:gd name="connsiteY58" fmla="*/ 143646 h 1702661"/>
              <a:gd name="connsiteX59" fmla="*/ 2275416 w 3099181"/>
              <a:gd name="connsiteY59" fmla="*/ 138883 h 1702661"/>
              <a:gd name="connsiteX60" fmla="*/ 2294466 w 3099181"/>
              <a:gd name="connsiteY60" fmla="*/ 157933 h 1702661"/>
              <a:gd name="connsiteX61" fmla="*/ 2318278 w 3099181"/>
              <a:gd name="connsiteY61" fmla="*/ 165077 h 1702661"/>
              <a:gd name="connsiteX62" fmla="*/ 2337328 w 3099181"/>
              <a:gd name="connsiteY62" fmla="*/ 153171 h 1702661"/>
              <a:gd name="connsiteX63" fmla="*/ 2370666 w 3099181"/>
              <a:gd name="connsiteY63" fmla="*/ 146027 h 1702661"/>
              <a:gd name="connsiteX64" fmla="*/ 2401622 w 3099181"/>
              <a:gd name="connsiteY64" fmla="*/ 150790 h 1702661"/>
              <a:gd name="connsiteX65" fmla="*/ 2425434 w 3099181"/>
              <a:gd name="connsiteY65" fmla="*/ 157933 h 1702661"/>
              <a:gd name="connsiteX66" fmla="*/ 2444484 w 3099181"/>
              <a:gd name="connsiteY66" fmla="*/ 134121 h 1702661"/>
              <a:gd name="connsiteX67" fmla="*/ 2444484 w 3099181"/>
              <a:gd name="connsiteY67" fmla="*/ 172221 h 1702661"/>
              <a:gd name="connsiteX68" fmla="*/ 2432578 w 3099181"/>
              <a:gd name="connsiteY68" fmla="*/ 188890 h 1702661"/>
              <a:gd name="connsiteX69" fmla="*/ 2432578 w 3099181"/>
              <a:gd name="connsiteY69" fmla="*/ 224608 h 1702661"/>
              <a:gd name="connsiteX70" fmla="*/ 2442103 w 3099181"/>
              <a:gd name="connsiteY70" fmla="*/ 260327 h 1702661"/>
              <a:gd name="connsiteX71" fmla="*/ 2444484 w 3099181"/>
              <a:gd name="connsiteY71" fmla="*/ 284140 h 1702661"/>
              <a:gd name="connsiteX72" fmla="*/ 2427816 w 3099181"/>
              <a:gd name="connsiteY72" fmla="*/ 291283 h 1702661"/>
              <a:gd name="connsiteX73" fmla="*/ 2425434 w 3099181"/>
              <a:gd name="connsiteY73" fmla="*/ 317477 h 1702661"/>
              <a:gd name="connsiteX74" fmla="*/ 2437341 w 3099181"/>
              <a:gd name="connsiteY74" fmla="*/ 353196 h 1702661"/>
              <a:gd name="connsiteX75" fmla="*/ 2456391 w 3099181"/>
              <a:gd name="connsiteY75" fmla="*/ 336527 h 1702661"/>
              <a:gd name="connsiteX76" fmla="*/ 2482584 w 3099181"/>
              <a:gd name="connsiteY76" fmla="*/ 336527 h 1702661"/>
              <a:gd name="connsiteX77" fmla="*/ 2506397 w 3099181"/>
              <a:gd name="connsiteY77" fmla="*/ 329383 h 1702661"/>
              <a:gd name="connsiteX78" fmla="*/ 2515922 w 3099181"/>
              <a:gd name="connsiteY78" fmla="*/ 284140 h 1702661"/>
              <a:gd name="connsiteX79" fmla="*/ 2494491 w 3099181"/>
              <a:gd name="connsiteY79" fmla="*/ 269852 h 1702661"/>
              <a:gd name="connsiteX80" fmla="*/ 2482584 w 3099181"/>
              <a:gd name="connsiteY80" fmla="*/ 248421 h 1702661"/>
              <a:gd name="connsiteX81" fmla="*/ 2530209 w 3099181"/>
              <a:gd name="connsiteY81" fmla="*/ 234133 h 1702661"/>
              <a:gd name="connsiteX82" fmla="*/ 2554022 w 3099181"/>
              <a:gd name="connsiteY82" fmla="*/ 224608 h 1702661"/>
              <a:gd name="connsiteX83" fmla="*/ 2554022 w 3099181"/>
              <a:gd name="connsiteY83" fmla="*/ 186508 h 1702661"/>
              <a:gd name="connsiteX84" fmla="*/ 2554022 w 3099181"/>
              <a:gd name="connsiteY84" fmla="*/ 150790 h 1702661"/>
              <a:gd name="connsiteX85" fmla="*/ 2573072 w 3099181"/>
              <a:gd name="connsiteY85" fmla="*/ 119833 h 1702661"/>
              <a:gd name="connsiteX86" fmla="*/ 2532591 w 3099181"/>
              <a:gd name="connsiteY86" fmla="*/ 84115 h 1702661"/>
              <a:gd name="connsiteX87" fmla="*/ 2513541 w 3099181"/>
              <a:gd name="connsiteY87" fmla="*/ 103165 h 1702661"/>
              <a:gd name="connsiteX88" fmla="*/ 2518303 w 3099181"/>
              <a:gd name="connsiteY88" fmla="*/ 67446 h 1702661"/>
              <a:gd name="connsiteX89" fmla="*/ 2546878 w 3099181"/>
              <a:gd name="connsiteY89" fmla="*/ 41256 h 1702661"/>
              <a:gd name="connsiteX90" fmla="*/ 2554022 w 3099181"/>
              <a:gd name="connsiteY90" fmla="*/ 771 h 1702661"/>
              <a:gd name="connsiteX91" fmla="*/ 2575453 w 3099181"/>
              <a:gd name="connsiteY91" fmla="*/ 15058 h 1702661"/>
              <a:gd name="connsiteX92" fmla="*/ 2611172 w 3099181"/>
              <a:gd name="connsiteY92" fmla="*/ 19821 h 1702661"/>
              <a:gd name="connsiteX93" fmla="*/ 2630222 w 3099181"/>
              <a:gd name="connsiteY93" fmla="*/ 34108 h 1702661"/>
              <a:gd name="connsiteX94" fmla="*/ 2623078 w 3099181"/>
              <a:gd name="connsiteY94" fmla="*/ 60302 h 1702661"/>
              <a:gd name="connsiteX95" fmla="*/ 2606409 w 3099181"/>
              <a:gd name="connsiteY95" fmla="*/ 81733 h 1702661"/>
              <a:gd name="connsiteX96" fmla="*/ 2599266 w 3099181"/>
              <a:gd name="connsiteY96" fmla="*/ 105546 h 1702661"/>
              <a:gd name="connsiteX97" fmla="*/ 2580216 w 3099181"/>
              <a:gd name="connsiteY97" fmla="*/ 126977 h 1702661"/>
              <a:gd name="connsiteX98" fmla="*/ 2561166 w 3099181"/>
              <a:gd name="connsiteY98" fmla="*/ 146027 h 1702661"/>
              <a:gd name="connsiteX99" fmla="*/ 2551641 w 3099181"/>
              <a:gd name="connsiteY99" fmla="*/ 172221 h 1702661"/>
              <a:gd name="connsiteX100" fmla="*/ 2556403 w 3099181"/>
              <a:gd name="connsiteY100" fmla="*/ 205558 h 1702661"/>
              <a:gd name="connsiteX101" fmla="*/ 2573072 w 3099181"/>
              <a:gd name="connsiteY101" fmla="*/ 191271 h 1702661"/>
              <a:gd name="connsiteX102" fmla="*/ 2596884 w 3099181"/>
              <a:gd name="connsiteY102" fmla="*/ 172221 h 1702661"/>
              <a:gd name="connsiteX103" fmla="*/ 2587359 w 3099181"/>
              <a:gd name="connsiteY103" fmla="*/ 198415 h 1702661"/>
              <a:gd name="connsiteX104" fmla="*/ 2570691 w 3099181"/>
              <a:gd name="connsiteY104" fmla="*/ 231752 h 1702661"/>
              <a:gd name="connsiteX105" fmla="*/ 2551641 w 3099181"/>
              <a:gd name="connsiteY105" fmla="*/ 255565 h 1702661"/>
              <a:gd name="connsiteX106" fmla="*/ 2513541 w 3099181"/>
              <a:gd name="connsiteY106" fmla="*/ 267471 h 1702661"/>
              <a:gd name="connsiteX107" fmla="*/ 2527828 w 3099181"/>
              <a:gd name="connsiteY107" fmla="*/ 272233 h 1702661"/>
              <a:gd name="connsiteX108" fmla="*/ 2554022 w 3099181"/>
              <a:gd name="connsiteY108" fmla="*/ 296046 h 1702661"/>
              <a:gd name="connsiteX109" fmla="*/ 2580216 w 3099181"/>
              <a:gd name="connsiteY109" fmla="*/ 310333 h 1702661"/>
              <a:gd name="connsiteX110" fmla="*/ 2561166 w 3099181"/>
              <a:gd name="connsiteY110" fmla="*/ 334146 h 1702661"/>
              <a:gd name="connsiteX111" fmla="*/ 2532591 w 3099181"/>
              <a:gd name="connsiteY111" fmla="*/ 369865 h 1702661"/>
              <a:gd name="connsiteX112" fmla="*/ 2513541 w 3099181"/>
              <a:gd name="connsiteY112" fmla="*/ 393677 h 1702661"/>
              <a:gd name="connsiteX113" fmla="*/ 2587359 w 3099181"/>
              <a:gd name="connsiteY113" fmla="*/ 405583 h 1702661"/>
              <a:gd name="connsiteX114" fmla="*/ 2611172 w 3099181"/>
              <a:gd name="connsiteY114" fmla="*/ 388915 h 1702661"/>
              <a:gd name="connsiteX115" fmla="*/ 2632603 w 3099181"/>
              <a:gd name="connsiteY115" fmla="*/ 377008 h 1702661"/>
              <a:gd name="connsiteX116" fmla="*/ 2656416 w 3099181"/>
              <a:gd name="connsiteY116" fmla="*/ 334146 h 1702661"/>
              <a:gd name="connsiteX117" fmla="*/ 2673084 w 3099181"/>
              <a:gd name="connsiteY117" fmla="*/ 317477 h 1702661"/>
              <a:gd name="connsiteX118" fmla="*/ 2677847 w 3099181"/>
              <a:gd name="connsiteY118" fmla="*/ 293665 h 1702661"/>
              <a:gd name="connsiteX119" fmla="*/ 2699278 w 3099181"/>
              <a:gd name="connsiteY119" fmla="*/ 324621 h 1702661"/>
              <a:gd name="connsiteX120" fmla="*/ 2687372 w 3099181"/>
              <a:gd name="connsiteY120" fmla="*/ 346052 h 1702661"/>
              <a:gd name="connsiteX121" fmla="*/ 2675466 w 3099181"/>
              <a:gd name="connsiteY121" fmla="*/ 355577 h 1702661"/>
              <a:gd name="connsiteX122" fmla="*/ 2658797 w 3099181"/>
              <a:gd name="connsiteY122" fmla="*/ 386533 h 1702661"/>
              <a:gd name="connsiteX123" fmla="*/ 2668322 w 3099181"/>
              <a:gd name="connsiteY123" fmla="*/ 407965 h 1702661"/>
              <a:gd name="connsiteX124" fmla="*/ 2694516 w 3099181"/>
              <a:gd name="connsiteY124" fmla="*/ 388915 h 1702661"/>
              <a:gd name="connsiteX125" fmla="*/ 2711184 w 3099181"/>
              <a:gd name="connsiteY125" fmla="*/ 341290 h 1702661"/>
              <a:gd name="connsiteX126" fmla="*/ 2711184 w 3099181"/>
              <a:gd name="connsiteY126" fmla="*/ 307952 h 1702661"/>
              <a:gd name="connsiteX127" fmla="*/ 2732616 w 3099181"/>
              <a:gd name="connsiteY127" fmla="*/ 310333 h 1702661"/>
              <a:gd name="connsiteX128" fmla="*/ 2718328 w 3099181"/>
              <a:gd name="connsiteY128" fmla="*/ 246040 h 1702661"/>
              <a:gd name="connsiteX129" fmla="*/ 2718328 w 3099181"/>
              <a:gd name="connsiteY129" fmla="*/ 222227 h 1702661"/>
              <a:gd name="connsiteX130" fmla="*/ 2763572 w 3099181"/>
              <a:gd name="connsiteY130" fmla="*/ 246040 h 1702661"/>
              <a:gd name="connsiteX131" fmla="*/ 2815959 w 3099181"/>
              <a:gd name="connsiteY131" fmla="*/ 248421 h 1702661"/>
              <a:gd name="connsiteX132" fmla="*/ 2844534 w 3099181"/>
              <a:gd name="connsiteY132" fmla="*/ 229371 h 1702661"/>
              <a:gd name="connsiteX133" fmla="*/ 2873109 w 3099181"/>
              <a:gd name="connsiteY133" fmla="*/ 217465 h 1702661"/>
              <a:gd name="connsiteX134" fmla="*/ 2877872 w 3099181"/>
              <a:gd name="connsiteY134" fmla="*/ 243658 h 1702661"/>
              <a:gd name="connsiteX135" fmla="*/ 2908828 w 3099181"/>
              <a:gd name="connsiteY135" fmla="*/ 267471 h 1702661"/>
              <a:gd name="connsiteX136" fmla="*/ 2942166 w 3099181"/>
              <a:gd name="connsiteY136" fmla="*/ 291283 h 1702661"/>
              <a:gd name="connsiteX137" fmla="*/ 2937403 w 3099181"/>
              <a:gd name="connsiteY137" fmla="*/ 324621 h 1702661"/>
              <a:gd name="connsiteX138" fmla="*/ 2956453 w 3099181"/>
              <a:gd name="connsiteY138" fmla="*/ 350815 h 1702661"/>
              <a:gd name="connsiteX139" fmla="*/ 2987409 w 3099181"/>
              <a:gd name="connsiteY139" fmla="*/ 381771 h 1702661"/>
              <a:gd name="connsiteX140" fmla="*/ 3020747 w 3099181"/>
              <a:gd name="connsiteY140" fmla="*/ 410346 h 1702661"/>
              <a:gd name="connsiteX141" fmla="*/ 3042178 w 3099181"/>
              <a:gd name="connsiteY141" fmla="*/ 422252 h 1702661"/>
              <a:gd name="connsiteX142" fmla="*/ 3054084 w 3099181"/>
              <a:gd name="connsiteY142" fmla="*/ 436540 h 1702661"/>
              <a:gd name="connsiteX143" fmla="*/ 3094566 w 3099181"/>
              <a:gd name="connsiteY143" fmla="*/ 455590 h 1702661"/>
              <a:gd name="connsiteX144" fmla="*/ 3096947 w 3099181"/>
              <a:gd name="connsiteY144" fmla="*/ 477021 h 1702661"/>
              <a:gd name="connsiteX145" fmla="*/ 3082659 w 3099181"/>
              <a:gd name="connsiteY145" fmla="*/ 500833 h 1702661"/>
              <a:gd name="connsiteX146" fmla="*/ 3068372 w 3099181"/>
              <a:gd name="connsiteY146" fmla="*/ 524646 h 1702661"/>
              <a:gd name="connsiteX147" fmla="*/ 3044559 w 3099181"/>
              <a:gd name="connsiteY147" fmla="*/ 527027 h 1702661"/>
              <a:gd name="connsiteX148" fmla="*/ 3025509 w 3099181"/>
              <a:gd name="connsiteY148" fmla="*/ 512740 h 1702661"/>
              <a:gd name="connsiteX149" fmla="*/ 2956453 w 3099181"/>
              <a:gd name="connsiteY149" fmla="*/ 477025 h 1702661"/>
              <a:gd name="connsiteX150" fmla="*/ 2906447 w 3099181"/>
              <a:gd name="connsiteY150" fmla="*/ 488927 h 1702661"/>
              <a:gd name="connsiteX151" fmla="*/ 2892159 w 3099181"/>
              <a:gd name="connsiteY151" fmla="*/ 522269 h 1702661"/>
              <a:gd name="connsiteX152" fmla="*/ 2915972 w 3099181"/>
              <a:gd name="connsiteY152" fmla="*/ 565127 h 1702661"/>
              <a:gd name="connsiteX153" fmla="*/ 2987409 w 3099181"/>
              <a:gd name="connsiteY153" fmla="*/ 660377 h 1702661"/>
              <a:gd name="connsiteX154" fmla="*/ 2958834 w 3099181"/>
              <a:gd name="connsiteY154" fmla="*/ 724675 h 1702661"/>
              <a:gd name="connsiteX155" fmla="*/ 2954072 w 3099181"/>
              <a:gd name="connsiteY155" fmla="*/ 788965 h 1702661"/>
              <a:gd name="connsiteX156" fmla="*/ 2858822 w 3099181"/>
              <a:gd name="connsiteY156" fmla="*/ 867546 h 1702661"/>
              <a:gd name="connsiteX157" fmla="*/ 2830247 w 3099181"/>
              <a:gd name="connsiteY157" fmla="*/ 881837 h 1702661"/>
              <a:gd name="connsiteX158" fmla="*/ 2768335 w 3099181"/>
              <a:gd name="connsiteY158" fmla="*/ 886596 h 1702661"/>
              <a:gd name="connsiteX159" fmla="*/ 2668322 w 3099181"/>
              <a:gd name="connsiteY159" fmla="*/ 993752 h 1702661"/>
              <a:gd name="connsiteX160" fmla="*/ 2604028 w 3099181"/>
              <a:gd name="connsiteY160" fmla="*/ 1041381 h 1702661"/>
              <a:gd name="connsiteX161" fmla="*/ 2544497 w 3099181"/>
              <a:gd name="connsiteY161" fmla="*/ 1053282 h 1702661"/>
              <a:gd name="connsiteX162" fmla="*/ 2513541 w 3099181"/>
              <a:gd name="connsiteY162" fmla="*/ 1112819 h 1702661"/>
              <a:gd name="connsiteX163" fmla="*/ 2465916 w 3099181"/>
              <a:gd name="connsiteY163" fmla="*/ 1189015 h 1702661"/>
              <a:gd name="connsiteX164" fmla="*/ 2468297 w 3099181"/>
              <a:gd name="connsiteY164" fmla="*/ 1281883 h 1702661"/>
              <a:gd name="connsiteX165" fmla="*/ 2430197 w 3099181"/>
              <a:gd name="connsiteY165" fmla="*/ 1303316 h 1702661"/>
              <a:gd name="connsiteX166" fmla="*/ 2389716 w 3099181"/>
              <a:gd name="connsiteY166" fmla="*/ 1386659 h 1702661"/>
              <a:gd name="connsiteX167" fmla="*/ 2334947 w 3099181"/>
              <a:gd name="connsiteY167" fmla="*/ 1450954 h 1702661"/>
              <a:gd name="connsiteX168" fmla="*/ 2253984 w 3099181"/>
              <a:gd name="connsiteY168" fmla="*/ 1460477 h 1702661"/>
              <a:gd name="connsiteX169" fmla="*/ 2213503 w 3099181"/>
              <a:gd name="connsiteY169" fmla="*/ 1536679 h 1702661"/>
              <a:gd name="connsiteX170" fmla="*/ 2087297 w 3099181"/>
              <a:gd name="connsiteY170" fmla="*/ 1562873 h 1702661"/>
              <a:gd name="connsiteX171" fmla="*/ 2011097 w 3099181"/>
              <a:gd name="connsiteY171" fmla="*/ 1610498 h 1702661"/>
              <a:gd name="connsiteX172" fmla="*/ 1856316 w 3099181"/>
              <a:gd name="connsiteY172" fmla="*/ 1679555 h 1702661"/>
              <a:gd name="connsiteX173" fmla="*/ 1756303 w 3099181"/>
              <a:gd name="connsiteY173" fmla="*/ 1696223 h 1702661"/>
              <a:gd name="connsiteX174" fmla="*/ 1639621 w 3099181"/>
              <a:gd name="connsiteY174" fmla="*/ 1700983 h 1702661"/>
              <a:gd name="connsiteX175" fmla="*/ 1606284 w 3099181"/>
              <a:gd name="connsiteY175" fmla="*/ 1617642 h 1702661"/>
              <a:gd name="connsiteX176" fmla="*/ 1563422 w 3099181"/>
              <a:gd name="connsiteY176" fmla="*/ 1446192 h 1702661"/>
              <a:gd name="connsiteX177" fmla="*/ 1451503 w 3099181"/>
              <a:gd name="connsiteY177" fmla="*/ 1381899 h 1702661"/>
              <a:gd name="connsiteX178" fmla="*/ 1315772 w 3099181"/>
              <a:gd name="connsiteY178" fmla="*/ 1339036 h 1702661"/>
              <a:gd name="connsiteX179" fmla="*/ 1160991 w 3099181"/>
              <a:gd name="connsiteY179" fmla="*/ 1274740 h 1702661"/>
              <a:gd name="connsiteX180" fmla="*/ 1120509 w 3099181"/>
              <a:gd name="connsiteY180" fmla="*/ 1153299 h 1702661"/>
              <a:gd name="connsiteX181" fmla="*/ 980016 w 3099181"/>
              <a:gd name="connsiteY181" fmla="*/ 684193 h 1702661"/>
              <a:gd name="connsiteX182" fmla="*/ 894291 w 3099181"/>
              <a:gd name="connsiteY182" fmla="*/ 519883 h 1702661"/>
              <a:gd name="connsiteX183" fmla="*/ 839522 w 3099181"/>
              <a:gd name="connsiteY183" fmla="*/ 498455 h 1702661"/>
              <a:gd name="connsiteX184" fmla="*/ 734747 w 3099181"/>
              <a:gd name="connsiteY184" fmla="*/ 507977 h 1702661"/>
              <a:gd name="connsiteX185" fmla="*/ 634734 w 3099181"/>
              <a:gd name="connsiteY185" fmla="*/ 429399 h 1702661"/>
              <a:gd name="connsiteX186" fmla="*/ 496622 w 3099181"/>
              <a:gd name="connsiteY186" fmla="*/ 415111 h 1702661"/>
              <a:gd name="connsiteX187" fmla="*/ 401372 w 3099181"/>
              <a:gd name="connsiteY187" fmla="*/ 446065 h 1702661"/>
              <a:gd name="connsiteX188" fmla="*/ 337078 w 3099181"/>
              <a:gd name="connsiteY188" fmla="*/ 443686 h 1702661"/>
              <a:gd name="connsiteX189" fmla="*/ 218016 w 3099181"/>
              <a:gd name="connsiteY189" fmla="*/ 465115 h 1702661"/>
              <a:gd name="connsiteX190" fmla="*/ 168009 w 3099181"/>
              <a:gd name="connsiteY190" fmla="*/ 498455 h 1702661"/>
              <a:gd name="connsiteX191" fmla="*/ 129909 w 3099181"/>
              <a:gd name="connsiteY191" fmla="*/ 562749 h 1702661"/>
              <a:gd name="connsiteX192" fmla="*/ 84666 w 3099181"/>
              <a:gd name="connsiteY192" fmla="*/ 603227 h 1702661"/>
              <a:gd name="connsiteX0" fmla="*/ 82284 w 3099181"/>
              <a:gd name="connsiteY0" fmla="*/ 600846 h 1702661"/>
              <a:gd name="connsiteX1" fmla="*/ 39422 w 3099181"/>
              <a:gd name="connsiteY1" fmla="*/ 548458 h 1702661"/>
              <a:gd name="connsiteX2" fmla="*/ 25134 w 3099181"/>
              <a:gd name="connsiteY2" fmla="*/ 534171 h 1702661"/>
              <a:gd name="connsiteX3" fmla="*/ 20372 w 3099181"/>
              <a:gd name="connsiteY3" fmla="*/ 498452 h 1702661"/>
              <a:gd name="connsiteX4" fmla="*/ 20372 w 3099181"/>
              <a:gd name="connsiteY4" fmla="*/ 481783 h 1702661"/>
              <a:gd name="connsiteX5" fmla="*/ 1322 w 3099181"/>
              <a:gd name="connsiteY5" fmla="*/ 462733 h 1702661"/>
              <a:gd name="connsiteX6" fmla="*/ 3703 w 3099181"/>
              <a:gd name="connsiteY6" fmla="*/ 412727 h 1702661"/>
              <a:gd name="connsiteX7" fmla="*/ 20372 w 3099181"/>
              <a:gd name="connsiteY7" fmla="*/ 388915 h 1702661"/>
              <a:gd name="connsiteX8" fmla="*/ 22753 w 3099181"/>
              <a:gd name="connsiteY8" fmla="*/ 362721 h 1702661"/>
              <a:gd name="connsiteX9" fmla="*/ 51328 w 3099181"/>
              <a:gd name="connsiteY9" fmla="*/ 348433 h 1702661"/>
              <a:gd name="connsiteX10" fmla="*/ 91809 w 3099181"/>
              <a:gd name="connsiteY10" fmla="*/ 322240 h 1702661"/>
              <a:gd name="connsiteX11" fmla="*/ 134672 w 3099181"/>
              <a:gd name="connsiteY11" fmla="*/ 303190 h 1702661"/>
              <a:gd name="connsiteX12" fmla="*/ 163247 w 3099181"/>
              <a:gd name="connsiteY12" fmla="*/ 293665 h 1702661"/>
              <a:gd name="connsiteX13" fmla="*/ 213253 w 3099181"/>
              <a:gd name="connsiteY13" fmla="*/ 281758 h 1702661"/>
              <a:gd name="connsiteX14" fmla="*/ 237066 w 3099181"/>
              <a:gd name="connsiteY14" fmla="*/ 274615 h 1702661"/>
              <a:gd name="connsiteX15" fmla="*/ 275166 w 3099181"/>
              <a:gd name="connsiteY15" fmla="*/ 260327 h 1702661"/>
              <a:gd name="connsiteX16" fmla="*/ 306122 w 3099181"/>
              <a:gd name="connsiteY16" fmla="*/ 234133 h 1702661"/>
              <a:gd name="connsiteX17" fmla="*/ 332316 w 3099181"/>
              <a:gd name="connsiteY17" fmla="*/ 219846 h 1702661"/>
              <a:gd name="connsiteX18" fmla="*/ 368034 w 3099181"/>
              <a:gd name="connsiteY18" fmla="*/ 193652 h 1702661"/>
              <a:gd name="connsiteX19" fmla="*/ 408516 w 3099181"/>
              <a:gd name="connsiteY19" fmla="*/ 160315 h 1702661"/>
              <a:gd name="connsiteX20" fmla="*/ 439472 w 3099181"/>
              <a:gd name="connsiteY20" fmla="*/ 136502 h 1702661"/>
              <a:gd name="connsiteX21" fmla="*/ 470428 w 3099181"/>
              <a:gd name="connsiteY21" fmla="*/ 110308 h 1702661"/>
              <a:gd name="connsiteX22" fmla="*/ 520434 w 3099181"/>
              <a:gd name="connsiteY22" fmla="*/ 93640 h 1702661"/>
              <a:gd name="connsiteX23" fmla="*/ 560916 w 3099181"/>
              <a:gd name="connsiteY23" fmla="*/ 84115 h 1702661"/>
              <a:gd name="connsiteX24" fmla="*/ 634734 w 3099181"/>
              <a:gd name="connsiteY24" fmla="*/ 67446 h 1702661"/>
              <a:gd name="connsiteX25" fmla="*/ 696647 w 3099181"/>
              <a:gd name="connsiteY25" fmla="*/ 46015 h 1702661"/>
              <a:gd name="connsiteX26" fmla="*/ 749034 w 3099181"/>
              <a:gd name="connsiteY26" fmla="*/ 22202 h 1702661"/>
              <a:gd name="connsiteX27" fmla="*/ 777609 w 3099181"/>
              <a:gd name="connsiteY27" fmla="*/ 7915 h 1702661"/>
              <a:gd name="connsiteX28" fmla="*/ 818091 w 3099181"/>
              <a:gd name="connsiteY28" fmla="*/ 3152 h 1702661"/>
              <a:gd name="connsiteX29" fmla="*/ 849047 w 3099181"/>
              <a:gd name="connsiteY29" fmla="*/ 12677 h 1702661"/>
              <a:gd name="connsiteX30" fmla="*/ 901434 w 3099181"/>
              <a:gd name="connsiteY30" fmla="*/ 29346 h 1702661"/>
              <a:gd name="connsiteX31" fmla="*/ 934772 w 3099181"/>
              <a:gd name="connsiteY31" fmla="*/ 43633 h 1702661"/>
              <a:gd name="connsiteX32" fmla="*/ 1101459 w 3099181"/>
              <a:gd name="connsiteY32" fmla="*/ 41252 h 1702661"/>
              <a:gd name="connsiteX33" fmla="*/ 1118128 w 3099181"/>
              <a:gd name="connsiteY33" fmla="*/ 29346 h 1702661"/>
              <a:gd name="connsiteX34" fmla="*/ 1199091 w 3099181"/>
              <a:gd name="connsiteY34" fmla="*/ 24583 h 1702661"/>
              <a:gd name="connsiteX35" fmla="*/ 1272909 w 3099181"/>
              <a:gd name="connsiteY35" fmla="*/ 34108 h 1702661"/>
              <a:gd name="connsiteX36" fmla="*/ 1306247 w 3099181"/>
              <a:gd name="connsiteY36" fmla="*/ 48396 h 1702661"/>
              <a:gd name="connsiteX37" fmla="*/ 1411022 w 3099181"/>
              <a:gd name="connsiteY37" fmla="*/ 43633 h 1702661"/>
              <a:gd name="connsiteX38" fmla="*/ 1544372 w 3099181"/>
              <a:gd name="connsiteY38" fmla="*/ 100783 h 1702661"/>
              <a:gd name="connsiteX39" fmla="*/ 1596759 w 3099181"/>
              <a:gd name="connsiteY39" fmla="*/ 129358 h 1702661"/>
              <a:gd name="connsiteX40" fmla="*/ 1620572 w 3099181"/>
              <a:gd name="connsiteY40" fmla="*/ 157933 h 1702661"/>
              <a:gd name="connsiteX41" fmla="*/ 1644384 w 3099181"/>
              <a:gd name="connsiteY41" fmla="*/ 198415 h 1702661"/>
              <a:gd name="connsiteX42" fmla="*/ 1668197 w 3099181"/>
              <a:gd name="connsiteY42" fmla="*/ 243658 h 1702661"/>
              <a:gd name="connsiteX43" fmla="*/ 1692009 w 3099181"/>
              <a:gd name="connsiteY43" fmla="*/ 310333 h 1702661"/>
              <a:gd name="connsiteX44" fmla="*/ 1730109 w 3099181"/>
              <a:gd name="connsiteY44" fmla="*/ 300808 h 1702661"/>
              <a:gd name="connsiteX45" fmla="*/ 1777734 w 3099181"/>
              <a:gd name="connsiteY45" fmla="*/ 291283 h 1702661"/>
              <a:gd name="connsiteX46" fmla="*/ 1808691 w 3099181"/>
              <a:gd name="connsiteY46" fmla="*/ 276996 h 1702661"/>
              <a:gd name="connsiteX47" fmla="*/ 1827741 w 3099181"/>
              <a:gd name="connsiteY47" fmla="*/ 274615 h 1702661"/>
              <a:gd name="connsiteX48" fmla="*/ 1872984 w 3099181"/>
              <a:gd name="connsiteY48" fmla="*/ 272233 h 1702661"/>
              <a:gd name="connsiteX49" fmla="*/ 1920609 w 3099181"/>
              <a:gd name="connsiteY49" fmla="*/ 260327 h 1702661"/>
              <a:gd name="connsiteX50" fmla="*/ 1989666 w 3099181"/>
              <a:gd name="connsiteY50" fmla="*/ 257946 h 1702661"/>
              <a:gd name="connsiteX51" fmla="*/ 2046816 w 3099181"/>
              <a:gd name="connsiteY51" fmla="*/ 236515 h 1702661"/>
              <a:gd name="connsiteX52" fmla="*/ 2080153 w 3099181"/>
              <a:gd name="connsiteY52" fmla="*/ 215083 h 1702661"/>
              <a:gd name="connsiteX53" fmla="*/ 2108728 w 3099181"/>
              <a:gd name="connsiteY53" fmla="*/ 181746 h 1702661"/>
              <a:gd name="connsiteX54" fmla="*/ 2123016 w 3099181"/>
              <a:gd name="connsiteY54" fmla="*/ 160315 h 1702661"/>
              <a:gd name="connsiteX55" fmla="*/ 2165878 w 3099181"/>
              <a:gd name="connsiteY55" fmla="*/ 115071 h 1702661"/>
              <a:gd name="connsiteX56" fmla="*/ 2192072 w 3099181"/>
              <a:gd name="connsiteY56" fmla="*/ 100783 h 1702661"/>
              <a:gd name="connsiteX57" fmla="*/ 2220647 w 3099181"/>
              <a:gd name="connsiteY57" fmla="*/ 100783 h 1702661"/>
              <a:gd name="connsiteX58" fmla="*/ 2256366 w 3099181"/>
              <a:gd name="connsiteY58" fmla="*/ 143646 h 1702661"/>
              <a:gd name="connsiteX59" fmla="*/ 2275416 w 3099181"/>
              <a:gd name="connsiteY59" fmla="*/ 138883 h 1702661"/>
              <a:gd name="connsiteX60" fmla="*/ 2294466 w 3099181"/>
              <a:gd name="connsiteY60" fmla="*/ 157933 h 1702661"/>
              <a:gd name="connsiteX61" fmla="*/ 2318278 w 3099181"/>
              <a:gd name="connsiteY61" fmla="*/ 165077 h 1702661"/>
              <a:gd name="connsiteX62" fmla="*/ 2337328 w 3099181"/>
              <a:gd name="connsiteY62" fmla="*/ 153171 h 1702661"/>
              <a:gd name="connsiteX63" fmla="*/ 2370666 w 3099181"/>
              <a:gd name="connsiteY63" fmla="*/ 146027 h 1702661"/>
              <a:gd name="connsiteX64" fmla="*/ 2401622 w 3099181"/>
              <a:gd name="connsiteY64" fmla="*/ 150790 h 1702661"/>
              <a:gd name="connsiteX65" fmla="*/ 2425434 w 3099181"/>
              <a:gd name="connsiteY65" fmla="*/ 157933 h 1702661"/>
              <a:gd name="connsiteX66" fmla="*/ 2444484 w 3099181"/>
              <a:gd name="connsiteY66" fmla="*/ 134121 h 1702661"/>
              <a:gd name="connsiteX67" fmla="*/ 2444484 w 3099181"/>
              <a:gd name="connsiteY67" fmla="*/ 172221 h 1702661"/>
              <a:gd name="connsiteX68" fmla="*/ 2432578 w 3099181"/>
              <a:gd name="connsiteY68" fmla="*/ 188890 h 1702661"/>
              <a:gd name="connsiteX69" fmla="*/ 2432578 w 3099181"/>
              <a:gd name="connsiteY69" fmla="*/ 224608 h 1702661"/>
              <a:gd name="connsiteX70" fmla="*/ 2442103 w 3099181"/>
              <a:gd name="connsiteY70" fmla="*/ 260327 h 1702661"/>
              <a:gd name="connsiteX71" fmla="*/ 2444484 w 3099181"/>
              <a:gd name="connsiteY71" fmla="*/ 284140 h 1702661"/>
              <a:gd name="connsiteX72" fmla="*/ 2427816 w 3099181"/>
              <a:gd name="connsiteY72" fmla="*/ 291283 h 1702661"/>
              <a:gd name="connsiteX73" fmla="*/ 2425434 w 3099181"/>
              <a:gd name="connsiteY73" fmla="*/ 317477 h 1702661"/>
              <a:gd name="connsiteX74" fmla="*/ 2437341 w 3099181"/>
              <a:gd name="connsiteY74" fmla="*/ 353196 h 1702661"/>
              <a:gd name="connsiteX75" fmla="*/ 2456391 w 3099181"/>
              <a:gd name="connsiteY75" fmla="*/ 336527 h 1702661"/>
              <a:gd name="connsiteX76" fmla="*/ 2482584 w 3099181"/>
              <a:gd name="connsiteY76" fmla="*/ 336527 h 1702661"/>
              <a:gd name="connsiteX77" fmla="*/ 2506397 w 3099181"/>
              <a:gd name="connsiteY77" fmla="*/ 329383 h 1702661"/>
              <a:gd name="connsiteX78" fmla="*/ 2515922 w 3099181"/>
              <a:gd name="connsiteY78" fmla="*/ 284140 h 1702661"/>
              <a:gd name="connsiteX79" fmla="*/ 2494491 w 3099181"/>
              <a:gd name="connsiteY79" fmla="*/ 269852 h 1702661"/>
              <a:gd name="connsiteX80" fmla="*/ 2482584 w 3099181"/>
              <a:gd name="connsiteY80" fmla="*/ 248421 h 1702661"/>
              <a:gd name="connsiteX81" fmla="*/ 2530209 w 3099181"/>
              <a:gd name="connsiteY81" fmla="*/ 234133 h 1702661"/>
              <a:gd name="connsiteX82" fmla="*/ 2554022 w 3099181"/>
              <a:gd name="connsiteY82" fmla="*/ 224608 h 1702661"/>
              <a:gd name="connsiteX83" fmla="*/ 2554022 w 3099181"/>
              <a:gd name="connsiteY83" fmla="*/ 186508 h 1702661"/>
              <a:gd name="connsiteX84" fmla="*/ 2554022 w 3099181"/>
              <a:gd name="connsiteY84" fmla="*/ 150790 h 1702661"/>
              <a:gd name="connsiteX85" fmla="*/ 2573072 w 3099181"/>
              <a:gd name="connsiteY85" fmla="*/ 119833 h 1702661"/>
              <a:gd name="connsiteX86" fmla="*/ 2532591 w 3099181"/>
              <a:gd name="connsiteY86" fmla="*/ 84115 h 1702661"/>
              <a:gd name="connsiteX87" fmla="*/ 2513541 w 3099181"/>
              <a:gd name="connsiteY87" fmla="*/ 103165 h 1702661"/>
              <a:gd name="connsiteX88" fmla="*/ 2518303 w 3099181"/>
              <a:gd name="connsiteY88" fmla="*/ 67446 h 1702661"/>
              <a:gd name="connsiteX89" fmla="*/ 2546878 w 3099181"/>
              <a:gd name="connsiteY89" fmla="*/ 41256 h 1702661"/>
              <a:gd name="connsiteX90" fmla="*/ 2554022 w 3099181"/>
              <a:gd name="connsiteY90" fmla="*/ 771 h 1702661"/>
              <a:gd name="connsiteX91" fmla="*/ 2575453 w 3099181"/>
              <a:gd name="connsiteY91" fmla="*/ 15058 h 1702661"/>
              <a:gd name="connsiteX92" fmla="*/ 2611172 w 3099181"/>
              <a:gd name="connsiteY92" fmla="*/ 19821 h 1702661"/>
              <a:gd name="connsiteX93" fmla="*/ 2630222 w 3099181"/>
              <a:gd name="connsiteY93" fmla="*/ 34108 h 1702661"/>
              <a:gd name="connsiteX94" fmla="*/ 2623078 w 3099181"/>
              <a:gd name="connsiteY94" fmla="*/ 60302 h 1702661"/>
              <a:gd name="connsiteX95" fmla="*/ 2606409 w 3099181"/>
              <a:gd name="connsiteY95" fmla="*/ 81733 h 1702661"/>
              <a:gd name="connsiteX96" fmla="*/ 2599266 w 3099181"/>
              <a:gd name="connsiteY96" fmla="*/ 105546 h 1702661"/>
              <a:gd name="connsiteX97" fmla="*/ 2580216 w 3099181"/>
              <a:gd name="connsiteY97" fmla="*/ 126977 h 1702661"/>
              <a:gd name="connsiteX98" fmla="*/ 2561166 w 3099181"/>
              <a:gd name="connsiteY98" fmla="*/ 146027 h 1702661"/>
              <a:gd name="connsiteX99" fmla="*/ 2551641 w 3099181"/>
              <a:gd name="connsiteY99" fmla="*/ 172221 h 1702661"/>
              <a:gd name="connsiteX100" fmla="*/ 2556403 w 3099181"/>
              <a:gd name="connsiteY100" fmla="*/ 205558 h 1702661"/>
              <a:gd name="connsiteX101" fmla="*/ 2573072 w 3099181"/>
              <a:gd name="connsiteY101" fmla="*/ 191271 h 1702661"/>
              <a:gd name="connsiteX102" fmla="*/ 2587359 w 3099181"/>
              <a:gd name="connsiteY102" fmla="*/ 198415 h 1702661"/>
              <a:gd name="connsiteX103" fmla="*/ 2570691 w 3099181"/>
              <a:gd name="connsiteY103" fmla="*/ 231752 h 1702661"/>
              <a:gd name="connsiteX104" fmla="*/ 2551641 w 3099181"/>
              <a:gd name="connsiteY104" fmla="*/ 255565 h 1702661"/>
              <a:gd name="connsiteX105" fmla="*/ 2513541 w 3099181"/>
              <a:gd name="connsiteY105" fmla="*/ 267471 h 1702661"/>
              <a:gd name="connsiteX106" fmla="*/ 2527828 w 3099181"/>
              <a:gd name="connsiteY106" fmla="*/ 272233 h 1702661"/>
              <a:gd name="connsiteX107" fmla="*/ 2554022 w 3099181"/>
              <a:gd name="connsiteY107" fmla="*/ 296046 h 1702661"/>
              <a:gd name="connsiteX108" fmla="*/ 2580216 w 3099181"/>
              <a:gd name="connsiteY108" fmla="*/ 310333 h 1702661"/>
              <a:gd name="connsiteX109" fmla="*/ 2561166 w 3099181"/>
              <a:gd name="connsiteY109" fmla="*/ 334146 h 1702661"/>
              <a:gd name="connsiteX110" fmla="*/ 2532591 w 3099181"/>
              <a:gd name="connsiteY110" fmla="*/ 369865 h 1702661"/>
              <a:gd name="connsiteX111" fmla="*/ 2513541 w 3099181"/>
              <a:gd name="connsiteY111" fmla="*/ 393677 h 1702661"/>
              <a:gd name="connsiteX112" fmla="*/ 2587359 w 3099181"/>
              <a:gd name="connsiteY112" fmla="*/ 405583 h 1702661"/>
              <a:gd name="connsiteX113" fmla="*/ 2611172 w 3099181"/>
              <a:gd name="connsiteY113" fmla="*/ 388915 h 1702661"/>
              <a:gd name="connsiteX114" fmla="*/ 2632603 w 3099181"/>
              <a:gd name="connsiteY114" fmla="*/ 377008 h 1702661"/>
              <a:gd name="connsiteX115" fmla="*/ 2656416 w 3099181"/>
              <a:gd name="connsiteY115" fmla="*/ 334146 h 1702661"/>
              <a:gd name="connsiteX116" fmla="*/ 2673084 w 3099181"/>
              <a:gd name="connsiteY116" fmla="*/ 317477 h 1702661"/>
              <a:gd name="connsiteX117" fmla="*/ 2677847 w 3099181"/>
              <a:gd name="connsiteY117" fmla="*/ 293665 h 1702661"/>
              <a:gd name="connsiteX118" fmla="*/ 2699278 w 3099181"/>
              <a:gd name="connsiteY118" fmla="*/ 324621 h 1702661"/>
              <a:gd name="connsiteX119" fmla="*/ 2687372 w 3099181"/>
              <a:gd name="connsiteY119" fmla="*/ 346052 h 1702661"/>
              <a:gd name="connsiteX120" fmla="*/ 2675466 w 3099181"/>
              <a:gd name="connsiteY120" fmla="*/ 355577 h 1702661"/>
              <a:gd name="connsiteX121" fmla="*/ 2658797 w 3099181"/>
              <a:gd name="connsiteY121" fmla="*/ 386533 h 1702661"/>
              <a:gd name="connsiteX122" fmla="*/ 2668322 w 3099181"/>
              <a:gd name="connsiteY122" fmla="*/ 407965 h 1702661"/>
              <a:gd name="connsiteX123" fmla="*/ 2694516 w 3099181"/>
              <a:gd name="connsiteY123" fmla="*/ 388915 h 1702661"/>
              <a:gd name="connsiteX124" fmla="*/ 2711184 w 3099181"/>
              <a:gd name="connsiteY124" fmla="*/ 341290 h 1702661"/>
              <a:gd name="connsiteX125" fmla="*/ 2711184 w 3099181"/>
              <a:gd name="connsiteY125" fmla="*/ 307952 h 1702661"/>
              <a:gd name="connsiteX126" fmla="*/ 2732616 w 3099181"/>
              <a:gd name="connsiteY126" fmla="*/ 310333 h 1702661"/>
              <a:gd name="connsiteX127" fmla="*/ 2718328 w 3099181"/>
              <a:gd name="connsiteY127" fmla="*/ 246040 h 1702661"/>
              <a:gd name="connsiteX128" fmla="*/ 2718328 w 3099181"/>
              <a:gd name="connsiteY128" fmla="*/ 222227 h 1702661"/>
              <a:gd name="connsiteX129" fmla="*/ 2763572 w 3099181"/>
              <a:gd name="connsiteY129" fmla="*/ 246040 h 1702661"/>
              <a:gd name="connsiteX130" fmla="*/ 2815959 w 3099181"/>
              <a:gd name="connsiteY130" fmla="*/ 248421 h 1702661"/>
              <a:gd name="connsiteX131" fmla="*/ 2844534 w 3099181"/>
              <a:gd name="connsiteY131" fmla="*/ 229371 h 1702661"/>
              <a:gd name="connsiteX132" fmla="*/ 2873109 w 3099181"/>
              <a:gd name="connsiteY132" fmla="*/ 217465 h 1702661"/>
              <a:gd name="connsiteX133" fmla="*/ 2877872 w 3099181"/>
              <a:gd name="connsiteY133" fmla="*/ 243658 h 1702661"/>
              <a:gd name="connsiteX134" fmla="*/ 2908828 w 3099181"/>
              <a:gd name="connsiteY134" fmla="*/ 267471 h 1702661"/>
              <a:gd name="connsiteX135" fmla="*/ 2942166 w 3099181"/>
              <a:gd name="connsiteY135" fmla="*/ 291283 h 1702661"/>
              <a:gd name="connsiteX136" fmla="*/ 2937403 w 3099181"/>
              <a:gd name="connsiteY136" fmla="*/ 324621 h 1702661"/>
              <a:gd name="connsiteX137" fmla="*/ 2956453 w 3099181"/>
              <a:gd name="connsiteY137" fmla="*/ 350815 h 1702661"/>
              <a:gd name="connsiteX138" fmla="*/ 2987409 w 3099181"/>
              <a:gd name="connsiteY138" fmla="*/ 381771 h 1702661"/>
              <a:gd name="connsiteX139" fmla="*/ 3020747 w 3099181"/>
              <a:gd name="connsiteY139" fmla="*/ 410346 h 1702661"/>
              <a:gd name="connsiteX140" fmla="*/ 3042178 w 3099181"/>
              <a:gd name="connsiteY140" fmla="*/ 422252 h 1702661"/>
              <a:gd name="connsiteX141" fmla="*/ 3054084 w 3099181"/>
              <a:gd name="connsiteY141" fmla="*/ 436540 h 1702661"/>
              <a:gd name="connsiteX142" fmla="*/ 3094566 w 3099181"/>
              <a:gd name="connsiteY142" fmla="*/ 455590 h 1702661"/>
              <a:gd name="connsiteX143" fmla="*/ 3096947 w 3099181"/>
              <a:gd name="connsiteY143" fmla="*/ 477021 h 1702661"/>
              <a:gd name="connsiteX144" fmla="*/ 3082659 w 3099181"/>
              <a:gd name="connsiteY144" fmla="*/ 500833 h 1702661"/>
              <a:gd name="connsiteX145" fmla="*/ 3068372 w 3099181"/>
              <a:gd name="connsiteY145" fmla="*/ 524646 h 1702661"/>
              <a:gd name="connsiteX146" fmla="*/ 3044559 w 3099181"/>
              <a:gd name="connsiteY146" fmla="*/ 527027 h 1702661"/>
              <a:gd name="connsiteX147" fmla="*/ 3025509 w 3099181"/>
              <a:gd name="connsiteY147" fmla="*/ 512740 h 1702661"/>
              <a:gd name="connsiteX148" fmla="*/ 2956453 w 3099181"/>
              <a:gd name="connsiteY148" fmla="*/ 477025 h 1702661"/>
              <a:gd name="connsiteX149" fmla="*/ 2906447 w 3099181"/>
              <a:gd name="connsiteY149" fmla="*/ 488927 h 1702661"/>
              <a:gd name="connsiteX150" fmla="*/ 2892159 w 3099181"/>
              <a:gd name="connsiteY150" fmla="*/ 522269 h 1702661"/>
              <a:gd name="connsiteX151" fmla="*/ 2915972 w 3099181"/>
              <a:gd name="connsiteY151" fmla="*/ 565127 h 1702661"/>
              <a:gd name="connsiteX152" fmla="*/ 2987409 w 3099181"/>
              <a:gd name="connsiteY152" fmla="*/ 660377 h 1702661"/>
              <a:gd name="connsiteX153" fmla="*/ 2958834 w 3099181"/>
              <a:gd name="connsiteY153" fmla="*/ 724675 h 1702661"/>
              <a:gd name="connsiteX154" fmla="*/ 2954072 w 3099181"/>
              <a:gd name="connsiteY154" fmla="*/ 788965 h 1702661"/>
              <a:gd name="connsiteX155" fmla="*/ 2858822 w 3099181"/>
              <a:gd name="connsiteY155" fmla="*/ 867546 h 1702661"/>
              <a:gd name="connsiteX156" fmla="*/ 2830247 w 3099181"/>
              <a:gd name="connsiteY156" fmla="*/ 881837 h 1702661"/>
              <a:gd name="connsiteX157" fmla="*/ 2768335 w 3099181"/>
              <a:gd name="connsiteY157" fmla="*/ 886596 h 1702661"/>
              <a:gd name="connsiteX158" fmla="*/ 2668322 w 3099181"/>
              <a:gd name="connsiteY158" fmla="*/ 993752 h 1702661"/>
              <a:gd name="connsiteX159" fmla="*/ 2604028 w 3099181"/>
              <a:gd name="connsiteY159" fmla="*/ 1041381 h 1702661"/>
              <a:gd name="connsiteX160" fmla="*/ 2544497 w 3099181"/>
              <a:gd name="connsiteY160" fmla="*/ 1053282 h 1702661"/>
              <a:gd name="connsiteX161" fmla="*/ 2513541 w 3099181"/>
              <a:gd name="connsiteY161" fmla="*/ 1112819 h 1702661"/>
              <a:gd name="connsiteX162" fmla="*/ 2465916 w 3099181"/>
              <a:gd name="connsiteY162" fmla="*/ 1189015 h 1702661"/>
              <a:gd name="connsiteX163" fmla="*/ 2468297 w 3099181"/>
              <a:gd name="connsiteY163" fmla="*/ 1281883 h 1702661"/>
              <a:gd name="connsiteX164" fmla="*/ 2430197 w 3099181"/>
              <a:gd name="connsiteY164" fmla="*/ 1303316 h 1702661"/>
              <a:gd name="connsiteX165" fmla="*/ 2389716 w 3099181"/>
              <a:gd name="connsiteY165" fmla="*/ 1386659 h 1702661"/>
              <a:gd name="connsiteX166" fmla="*/ 2334947 w 3099181"/>
              <a:gd name="connsiteY166" fmla="*/ 1450954 h 1702661"/>
              <a:gd name="connsiteX167" fmla="*/ 2253984 w 3099181"/>
              <a:gd name="connsiteY167" fmla="*/ 1460477 h 1702661"/>
              <a:gd name="connsiteX168" fmla="*/ 2213503 w 3099181"/>
              <a:gd name="connsiteY168" fmla="*/ 1536679 h 1702661"/>
              <a:gd name="connsiteX169" fmla="*/ 2087297 w 3099181"/>
              <a:gd name="connsiteY169" fmla="*/ 1562873 h 1702661"/>
              <a:gd name="connsiteX170" fmla="*/ 2011097 w 3099181"/>
              <a:gd name="connsiteY170" fmla="*/ 1610498 h 1702661"/>
              <a:gd name="connsiteX171" fmla="*/ 1856316 w 3099181"/>
              <a:gd name="connsiteY171" fmla="*/ 1679555 h 1702661"/>
              <a:gd name="connsiteX172" fmla="*/ 1756303 w 3099181"/>
              <a:gd name="connsiteY172" fmla="*/ 1696223 h 1702661"/>
              <a:gd name="connsiteX173" fmla="*/ 1639621 w 3099181"/>
              <a:gd name="connsiteY173" fmla="*/ 1700983 h 1702661"/>
              <a:gd name="connsiteX174" fmla="*/ 1606284 w 3099181"/>
              <a:gd name="connsiteY174" fmla="*/ 1617642 h 1702661"/>
              <a:gd name="connsiteX175" fmla="*/ 1563422 w 3099181"/>
              <a:gd name="connsiteY175" fmla="*/ 1446192 h 1702661"/>
              <a:gd name="connsiteX176" fmla="*/ 1451503 w 3099181"/>
              <a:gd name="connsiteY176" fmla="*/ 1381899 h 1702661"/>
              <a:gd name="connsiteX177" fmla="*/ 1315772 w 3099181"/>
              <a:gd name="connsiteY177" fmla="*/ 1339036 h 1702661"/>
              <a:gd name="connsiteX178" fmla="*/ 1160991 w 3099181"/>
              <a:gd name="connsiteY178" fmla="*/ 1274740 h 1702661"/>
              <a:gd name="connsiteX179" fmla="*/ 1120509 w 3099181"/>
              <a:gd name="connsiteY179" fmla="*/ 1153299 h 1702661"/>
              <a:gd name="connsiteX180" fmla="*/ 980016 w 3099181"/>
              <a:gd name="connsiteY180" fmla="*/ 684193 h 1702661"/>
              <a:gd name="connsiteX181" fmla="*/ 894291 w 3099181"/>
              <a:gd name="connsiteY181" fmla="*/ 519883 h 1702661"/>
              <a:gd name="connsiteX182" fmla="*/ 839522 w 3099181"/>
              <a:gd name="connsiteY182" fmla="*/ 498455 h 1702661"/>
              <a:gd name="connsiteX183" fmla="*/ 734747 w 3099181"/>
              <a:gd name="connsiteY183" fmla="*/ 507977 h 1702661"/>
              <a:gd name="connsiteX184" fmla="*/ 634734 w 3099181"/>
              <a:gd name="connsiteY184" fmla="*/ 429399 h 1702661"/>
              <a:gd name="connsiteX185" fmla="*/ 496622 w 3099181"/>
              <a:gd name="connsiteY185" fmla="*/ 415111 h 1702661"/>
              <a:gd name="connsiteX186" fmla="*/ 401372 w 3099181"/>
              <a:gd name="connsiteY186" fmla="*/ 446065 h 1702661"/>
              <a:gd name="connsiteX187" fmla="*/ 337078 w 3099181"/>
              <a:gd name="connsiteY187" fmla="*/ 443686 h 1702661"/>
              <a:gd name="connsiteX188" fmla="*/ 218016 w 3099181"/>
              <a:gd name="connsiteY188" fmla="*/ 465115 h 1702661"/>
              <a:gd name="connsiteX189" fmla="*/ 168009 w 3099181"/>
              <a:gd name="connsiteY189" fmla="*/ 498455 h 1702661"/>
              <a:gd name="connsiteX190" fmla="*/ 129909 w 3099181"/>
              <a:gd name="connsiteY190" fmla="*/ 562749 h 1702661"/>
              <a:gd name="connsiteX191" fmla="*/ 84666 w 3099181"/>
              <a:gd name="connsiteY191" fmla="*/ 603227 h 1702661"/>
              <a:gd name="connsiteX0" fmla="*/ 82284 w 3099181"/>
              <a:gd name="connsiteY0" fmla="*/ 600846 h 1702661"/>
              <a:gd name="connsiteX1" fmla="*/ 39422 w 3099181"/>
              <a:gd name="connsiteY1" fmla="*/ 548458 h 1702661"/>
              <a:gd name="connsiteX2" fmla="*/ 25134 w 3099181"/>
              <a:gd name="connsiteY2" fmla="*/ 534171 h 1702661"/>
              <a:gd name="connsiteX3" fmla="*/ 20372 w 3099181"/>
              <a:gd name="connsiteY3" fmla="*/ 498452 h 1702661"/>
              <a:gd name="connsiteX4" fmla="*/ 20372 w 3099181"/>
              <a:gd name="connsiteY4" fmla="*/ 481783 h 1702661"/>
              <a:gd name="connsiteX5" fmla="*/ 1322 w 3099181"/>
              <a:gd name="connsiteY5" fmla="*/ 462733 h 1702661"/>
              <a:gd name="connsiteX6" fmla="*/ 3703 w 3099181"/>
              <a:gd name="connsiteY6" fmla="*/ 412727 h 1702661"/>
              <a:gd name="connsiteX7" fmla="*/ 20372 w 3099181"/>
              <a:gd name="connsiteY7" fmla="*/ 388915 h 1702661"/>
              <a:gd name="connsiteX8" fmla="*/ 22753 w 3099181"/>
              <a:gd name="connsiteY8" fmla="*/ 362721 h 1702661"/>
              <a:gd name="connsiteX9" fmla="*/ 51328 w 3099181"/>
              <a:gd name="connsiteY9" fmla="*/ 348433 h 1702661"/>
              <a:gd name="connsiteX10" fmla="*/ 91809 w 3099181"/>
              <a:gd name="connsiteY10" fmla="*/ 322240 h 1702661"/>
              <a:gd name="connsiteX11" fmla="*/ 134672 w 3099181"/>
              <a:gd name="connsiteY11" fmla="*/ 303190 h 1702661"/>
              <a:gd name="connsiteX12" fmla="*/ 163247 w 3099181"/>
              <a:gd name="connsiteY12" fmla="*/ 293665 h 1702661"/>
              <a:gd name="connsiteX13" fmla="*/ 213253 w 3099181"/>
              <a:gd name="connsiteY13" fmla="*/ 281758 h 1702661"/>
              <a:gd name="connsiteX14" fmla="*/ 237066 w 3099181"/>
              <a:gd name="connsiteY14" fmla="*/ 274615 h 1702661"/>
              <a:gd name="connsiteX15" fmla="*/ 275166 w 3099181"/>
              <a:gd name="connsiteY15" fmla="*/ 260327 h 1702661"/>
              <a:gd name="connsiteX16" fmla="*/ 306122 w 3099181"/>
              <a:gd name="connsiteY16" fmla="*/ 234133 h 1702661"/>
              <a:gd name="connsiteX17" fmla="*/ 332316 w 3099181"/>
              <a:gd name="connsiteY17" fmla="*/ 219846 h 1702661"/>
              <a:gd name="connsiteX18" fmla="*/ 368034 w 3099181"/>
              <a:gd name="connsiteY18" fmla="*/ 193652 h 1702661"/>
              <a:gd name="connsiteX19" fmla="*/ 408516 w 3099181"/>
              <a:gd name="connsiteY19" fmla="*/ 160315 h 1702661"/>
              <a:gd name="connsiteX20" fmla="*/ 439472 w 3099181"/>
              <a:gd name="connsiteY20" fmla="*/ 136502 h 1702661"/>
              <a:gd name="connsiteX21" fmla="*/ 470428 w 3099181"/>
              <a:gd name="connsiteY21" fmla="*/ 110308 h 1702661"/>
              <a:gd name="connsiteX22" fmla="*/ 520434 w 3099181"/>
              <a:gd name="connsiteY22" fmla="*/ 93640 h 1702661"/>
              <a:gd name="connsiteX23" fmla="*/ 560916 w 3099181"/>
              <a:gd name="connsiteY23" fmla="*/ 84115 h 1702661"/>
              <a:gd name="connsiteX24" fmla="*/ 634734 w 3099181"/>
              <a:gd name="connsiteY24" fmla="*/ 67446 h 1702661"/>
              <a:gd name="connsiteX25" fmla="*/ 696647 w 3099181"/>
              <a:gd name="connsiteY25" fmla="*/ 46015 h 1702661"/>
              <a:gd name="connsiteX26" fmla="*/ 749034 w 3099181"/>
              <a:gd name="connsiteY26" fmla="*/ 22202 h 1702661"/>
              <a:gd name="connsiteX27" fmla="*/ 777609 w 3099181"/>
              <a:gd name="connsiteY27" fmla="*/ 7915 h 1702661"/>
              <a:gd name="connsiteX28" fmla="*/ 818091 w 3099181"/>
              <a:gd name="connsiteY28" fmla="*/ 3152 h 1702661"/>
              <a:gd name="connsiteX29" fmla="*/ 849047 w 3099181"/>
              <a:gd name="connsiteY29" fmla="*/ 12677 h 1702661"/>
              <a:gd name="connsiteX30" fmla="*/ 901434 w 3099181"/>
              <a:gd name="connsiteY30" fmla="*/ 29346 h 1702661"/>
              <a:gd name="connsiteX31" fmla="*/ 934772 w 3099181"/>
              <a:gd name="connsiteY31" fmla="*/ 43633 h 1702661"/>
              <a:gd name="connsiteX32" fmla="*/ 1101459 w 3099181"/>
              <a:gd name="connsiteY32" fmla="*/ 41252 h 1702661"/>
              <a:gd name="connsiteX33" fmla="*/ 1118128 w 3099181"/>
              <a:gd name="connsiteY33" fmla="*/ 29346 h 1702661"/>
              <a:gd name="connsiteX34" fmla="*/ 1199091 w 3099181"/>
              <a:gd name="connsiteY34" fmla="*/ 24583 h 1702661"/>
              <a:gd name="connsiteX35" fmla="*/ 1272909 w 3099181"/>
              <a:gd name="connsiteY35" fmla="*/ 34108 h 1702661"/>
              <a:gd name="connsiteX36" fmla="*/ 1306247 w 3099181"/>
              <a:gd name="connsiteY36" fmla="*/ 48396 h 1702661"/>
              <a:gd name="connsiteX37" fmla="*/ 1411022 w 3099181"/>
              <a:gd name="connsiteY37" fmla="*/ 43633 h 1702661"/>
              <a:gd name="connsiteX38" fmla="*/ 1544372 w 3099181"/>
              <a:gd name="connsiteY38" fmla="*/ 100783 h 1702661"/>
              <a:gd name="connsiteX39" fmla="*/ 1596759 w 3099181"/>
              <a:gd name="connsiteY39" fmla="*/ 129358 h 1702661"/>
              <a:gd name="connsiteX40" fmla="*/ 1620572 w 3099181"/>
              <a:gd name="connsiteY40" fmla="*/ 157933 h 1702661"/>
              <a:gd name="connsiteX41" fmla="*/ 1644384 w 3099181"/>
              <a:gd name="connsiteY41" fmla="*/ 198415 h 1702661"/>
              <a:gd name="connsiteX42" fmla="*/ 1668197 w 3099181"/>
              <a:gd name="connsiteY42" fmla="*/ 243658 h 1702661"/>
              <a:gd name="connsiteX43" fmla="*/ 1692009 w 3099181"/>
              <a:gd name="connsiteY43" fmla="*/ 310333 h 1702661"/>
              <a:gd name="connsiteX44" fmla="*/ 1730109 w 3099181"/>
              <a:gd name="connsiteY44" fmla="*/ 300808 h 1702661"/>
              <a:gd name="connsiteX45" fmla="*/ 1777734 w 3099181"/>
              <a:gd name="connsiteY45" fmla="*/ 291283 h 1702661"/>
              <a:gd name="connsiteX46" fmla="*/ 1808691 w 3099181"/>
              <a:gd name="connsiteY46" fmla="*/ 276996 h 1702661"/>
              <a:gd name="connsiteX47" fmla="*/ 1827741 w 3099181"/>
              <a:gd name="connsiteY47" fmla="*/ 274615 h 1702661"/>
              <a:gd name="connsiteX48" fmla="*/ 1872984 w 3099181"/>
              <a:gd name="connsiteY48" fmla="*/ 272233 h 1702661"/>
              <a:gd name="connsiteX49" fmla="*/ 1920609 w 3099181"/>
              <a:gd name="connsiteY49" fmla="*/ 260327 h 1702661"/>
              <a:gd name="connsiteX50" fmla="*/ 1989666 w 3099181"/>
              <a:gd name="connsiteY50" fmla="*/ 257946 h 1702661"/>
              <a:gd name="connsiteX51" fmla="*/ 2046816 w 3099181"/>
              <a:gd name="connsiteY51" fmla="*/ 236515 h 1702661"/>
              <a:gd name="connsiteX52" fmla="*/ 2080153 w 3099181"/>
              <a:gd name="connsiteY52" fmla="*/ 215083 h 1702661"/>
              <a:gd name="connsiteX53" fmla="*/ 2108728 w 3099181"/>
              <a:gd name="connsiteY53" fmla="*/ 181746 h 1702661"/>
              <a:gd name="connsiteX54" fmla="*/ 2123016 w 3099181"/>
              <a:gd name="connsiteY54" fmla="*/ 160315 h 1702661"/>
              <a:gd name="connsiteX55" fmla="*/ 2165878 w 3099181"/>
              <a:gd name="connsiteY55" fmla="*/ 115071 h 1702661"/>
              <a:gd name="connsiteX56" fmla="*/ 2192072 w 3099181"/>
              <a:gd name="connsiteY56" fmla="*/ 100783 h 1702661"/>
              <a:gd name="connsiteX57" fmla="*/ 2220647 w 3099181"/>
              <a:gd name="connsiteY57" fmla="*/ 100783 h 1702661"/>
              <a:gd name="connsiteX58" fmla="*/ 2256366 w 3099181"/>
              <a:gd name="connsiteY58" fmla="*/ 143646 h 1702661"/>
              <a:gd name="connsiteX59" fmla="*/ 2275416 w 3099181"/>
              <a:gd name="connsiteY59" fmla="*/ 138883 h 1702661"/>
              <a:gd name="connsiteX60" fmla="*/ 2294466 w 3099181"/>
              <a:gd name="connsiteY60" fmla="*/ 157933 h 1702661"/>
              <a:gd name="connsiteX61" fmla="*/ 2318278 w 3099181"/>
              <a:gd name="connsiteY61" fmla="*/ 165077 h 1702661"/>
              <a:gd name="connsiteX62" fmla="*/ 2337328 w 3099181"/>
              <a:gd name="connsiteY62" fmla="*/ 153171 h 1702661"/>
              <a:gd name="connsiteX63" fmla="*/ 2370666 w 3099181"/>
              <a:gd name="connsiteY63" fmla="*/ 146027 h 1702661"/>
              <a:gd name="connsiteX64" fmla="*/ 2401622 w 3099181"/>
              <a:gd name="connsiteY64" fmla="*/ 150790 h 1702661"/>
              <a:gd name="connsiteX65" fmla="*/ 2425434 w 3099181"/>
              <a:gd name="connsiteY65" fmla="*/ 157933 h 1702661"/>
              <a:gd name="connsiteX66" fmla="*/ 2444484 w 3099181"/>
              <a:gd name="connsiteY66" fmla="*/ 134121 h 1702661"/>
              <a:gd name="connsiteX67" fmla="*/ 2444484 w 3099181"/>
              <a:gd name="connsiteY67" fmla="*/ 172221 h 1702661"/>
              <a:gd name="connsiteX68" fmla="*/ 2432578 w 3099181"/>
              <a:gd name="connsiteY68" fmla="*/ 188890 h 1702661"/>
              <a:gd name="connsiteX69" fmla="*/ 2432578 w 3099181"/>
              <a:gd name="connsiteY69" fmla="*/ 224608 h 1702661"/>
              <a:gd name="connsiteX70" fmla="*/ 2442103 w 3099181"/>
              <a:gd name="connsiteY70" fmla="*/ 260327 h 1702661"/>
              <a:gd name="connsiteX71" fmla="*/ 2444484 w 3099181"/>
              <a:gd name="connsiteY71" fmla="*/ 284140 h 1702661"/>
              <a:gd name="connsiteX72" fmla="*/ 2427816 w 3099181"/>
              <a:gd name="connsiteY72" fmla="*/ 291283 h 1702661"/>
              <a:gd name="connsiteX73" fmla="*/ 2425434 w 3099181"/>
              <a:gd name="connsiteY73" fmla="*/ 317477 h 1702661"/>
              <a:gd name="connsiteX74" fmla="*/ 2437341 w 3099181"/>
              <a:gd name="connsiteY74" fmla="*/ 353196 h 1702661"/>
              <a:gd name="connsiteX75" fmla="*/ 2456391 w 3099181"/>
              <a:gd name="connsiteY75" fmla="*/ 336527 h 1702661"/>
              <a:gd name="connsiteX76" fmla="*/ 2482584 w 3099181"/>
              <a:gd name="connsiteY76" fmla="*/ 336527 h 1702661"/>
              <a:gd name="connsiteX77" fmla="*/ 2506397 w 3099181"/>
              <a:gd name="connsiteY77" fmla="*/ 329383 h 1702661"/>
              <a:gd name="connsiteX78" fmla="*/ 2515922 w 3099181"/>
              <a:gd name="connsiteY78" fmla="*/ 284140 h 1702661"/>
              <a:gd name="connsiteX79" fmla="*/ 2494491 w 3099181"/>
              <a:gd name="connsiteY79" fmla="*/ 269852 h 1702661"/>
              <a:gd name="connsiteX80" fmla="*/ 2482584 w 3099181"/>
              <a:gd name="connsiteY80" fmla="*/ 248421 h 1702661"/>
              <a:gd name="connsiteX81" fmla="*/ 2530209 w 3099181"/>
              <a:gd name="connsiteY81" fmla="*/ 234133 h 1702661"/>
              <a:gd name="connsiteX82" fmla="*/ 2554022 w 3099181"/>
              <a:gd name="connsiteY82" fmla="*/ 224608 h 1702661"/>
              <a:gd name="connsiteX83" fmla="*/ 2554022 w 3099181"/>
              <a:gd name="connsiteY83" fmla="*/ 186508 h 1702661"/>
              <a:gd name="connsiteX84" fmla="*/ 2554022 w 3099181"/>
              <a:gd name="connsiteY84" fmla="*/ 150790 h 1702661"/>
              <a:gd name="connsiteX85" fmla="*/ 2573072 w 3099181"/>
              <a:gd name="connsiteY85" fmla="*/ 119833 h 1702661"/>
              <a:gd name="connsiteX86" fmla="*/ 2532591 w 3099181"/>
              <a:gd name="connsiteY86" fmla="*/ 84115 h 1702661"/>
              <a:gd name="connsiteX87" fmla="*/ 2513541 w 3099181"/>
              <a:gd name="connsiteY87" fmla="*/ 103165 h 1702661"/>
              <a:gd name="connsiteX88" fmla="*/ 2518303 w 3099181"/>
              <a:gd name="connsiteY88" fmla="*/ 67446 h 1702661"/>
              <a:gd name="connsiteX89" fmla="*/ 2546878 w 3099181"/>
              <a:gd name="connsiteY89" fmla="*/ 41256 h 1702661"/>
              <a:gd name="connsiteX90" fmla="*/ 2554022 w 3099181"/>
              <a:gd name="connsiteY90" fmla="*/ 771 h 1702661"/>
              <a:gd name="connsiteX91" fmla="*/ 2575453 w 3099181"/>
              <a:gd name="connsiteY91" fmla="*/ 15058 h 1702661"/>
              <a:gd name="connsiteX92" fmla="*/ 2611172 w 3099181"/>
              <a:gd name="connsiteY92" fmla="*/ 19821 h 1702661"/>
              <a:gd name="connsiteX93" fmla="*/ 2630222 w 3099181"/>
              <a:gd name="connsiteY93" fmla="*/ 34108 h 1702661"/>
              <a:gd name="connsiteX94" fmla="*/ 2623078 w 3099181"/>
              <a:gd name="connsiteY94" fmla="*/ 60302 h 1702661"/>
              <a:gd name="connsiteX95" fmla="*/ 2606409 w 3099181"/>
              <a:gd name="connsiteY95" fmla="*/ 81733 h 1702661"/>
              <a:gd name="connsiteX96" fmla="*/ 2599266 w 3099181"/>
              <a:gd name="connsiteY96" fmla="*/ 105546 h 1702661"/>
              <a:gd name="connsiteX97" fmla="*/ 2580216 w 3099181"/>
              <a:gd name="connsiteY97" fmla="*/ 126977 h 1702661"/>
              <a:gd name="connsiteX98" fmla="*/ 2561166 w 3099181"/>
              <a:gd name="connsiteY98" fmla="*/ 146027 h 1702661"/>
              <a:gd name="connsiteX99" fmla="*/ 2551641 w 3099181"/>
              <a:gd name="connsiteY99" fmla="*/ 172221 h 1702661"/>
              <a:gd name="connsiteX100" fmla="*/ 2556403 w 3099181"/>
              <a:gd name="connsiteY100" fmla="*/ 205558 h 1702661"/>
              <a:gd name="connsiteX101" fmla="*/ 2573072 w 3099181"/>
              <a:gd name="connsiteY101" fmla="*/ 191271 h 1702661"/>
              <a:gd name="connsiteX102" fmla="*/ 2570691 w 3099181"/>
              <a:gd name="connsiteY102" fmla="*/ 231752 h 1702661"/>
              <a:gd name="connsiteX103" fmla="*/ 2551641 w 3099181"/>
              <a:gd name="connsiteY103" fmla="*/ 255565 h 1702661"/>
              <a:gd name="connsiteX104" fmla="*/ 2513541 w 3099181"/>
              <a:gd name="connsiteY104" fmla="*/ 267471 h 1702661"/>
              <a:gd name="connsiteX105" fmla="*/ 2527828 w 3099181"/>
              <a:gd name="connsiteY105" fmla="*/ 272233 h 1702661"/>
              <a:gd name="connsiteX106" fmla="*/ 2554022 w 3099181"/>
              <a:gd name="connsiteY106" fmla="*/ 296046 h 1702661"/>
              <a:gd name="connsiteX107" fmla="*/ 2580216 w 3099181"/>
              <a:gd name="connsiteY107" fmla="*/ 310333 h 1702661"/>
              <a:gd name="connsiteX108" fmla="*/ 2561166 w 3099181"/>
              <a:gd name="connsiteY108" fmla="*/ 334146 h 1702661"/>
              <a:gd name="connsiteX109" fmla="*/ 2532591 w 3099181"/>
              <a:gd name="connsiteY109" fmla="*/ 369865 h 1702661"/>
              <a:gd name="connsiteX110" fmla="*/ 2513541 w 3099181"/>
              <a:gd name="connsiteY110" fmla="*/ 393677 h 1702661"/>
              <a:gd name="connsiteX111" fmla="*/ 2587359 w 3099181"/>
              <a:gd name="connsiteY111" fmla="*/ 405583 h 1702661"/>
              <a:gd name="connsiteX112" fmla="*/ 2611172 w 3099181"/>
              <a:gd name="connsiteY112" fmla="*/ 388915 h 1702661"/>
              <a:gd name="connsiteX113" fmla="*/ 2632603 w 3099181"/>
              <a:gd name="connsiteY113" fmla="*/ 377008 h 1702661"/>
              <a:gd name="connsiteX114" fmla="*/ 2656416 w 3099181"/>
              <a:gd name="connsiteY114" fmla="*/ 334146 h 1702661"/>
              <a:gd name="connsiteX115" fmla="*/ 2673084 w 3099181"/>
              <a:gd name="connsiteY115" fmla="*/ 317477 h 1702661"/>
              <a:gd name="connsiteX116" fmla="*/ 2677847 w 3099181"/>
              <a:gd name="connsiteY116" fmla="*/ 293665 h 1702661"/>
              <a:gd name="connsiteX117" fmla="*/ 2699278 w 3099181"/>
              <a:gd name="connsiteY117" fmla="*/ 324621 h 1702661"/>
              <a:gd name="connsiteX118" fmla="*/ 2687372 w 3099181"/>
              <a:gd name="connsiteY118" fmla="*/ 346052 h 1702661"/>
              <a:gd name="connsiteX119" fmla="*/ 2675466 w 3099181"/>
              <a:gd name="connsiteY119" fmla="*/ 355577 h 1702661"/>
              <a:gd name="connsiteX120" fmla="*/ 2658797 w 3099181"/>
              <a:gd name="connsiteY120" fmla="*/ 386533 h 1702661"/>
              <a:gd name="connsiteX121" fmla="*/ 2668322 w 3099181"/>
              <a:gd name="connsiteY121" fmla="*/ 407965 h 1702661"/>
              <a:gd name="connsiteX122" fmla="*/ 2694516 w 3099181"/>
              <a:gd name="connsiteY122" fmla="*/ 388915 h 1702661"/>
              <a:gd name="connsiteX123" fmla="*/ 2711184 w 3099181"/>
              <a:gd name="connsiteY123" fmla="*/ 341290 h 1702661"/>
              <a:gd name="connsiteX124" fmla="*/ 2711184 w 3099181"/>
              <a:gd name="connsiteY124" fmla="*/ 307952 h 1702661"/>
              <a:gd name="connsiteX125" fmla="*/ 2732616 w 3099181"/>
              <a:gd name="connsiteY125" fmla="*/ 310333 h 1702661"/>
              <a:gd name="connsiteX126" fmla="*/ 2718328 w 3099181"/>
              <a:gd name="connsiteY126" fmla="*/ 246040 h 1702661"/>
              <a:gd name="connsiteX127" fmla="*/ 2718328 w 3099181"/>
              <a:gd name="connsiteY127" fmla="*/ 222227 h 1702661"/>
              <a:gd name="connsiteX128" fmla="*/ 2763572 w 3099181"/>
              <a:gd name="connsiteY128" fmla="*/ 246040 h 1702661"/>
              <a:gd name="connsiteX129" fmla="*/ 2815959 w 3099181"/>
              <a:gd name="connsiteY129" fmla="*/ 248421 h 1702661"/>
              <a:gd name="connsiteX130" fmla="*/ 2844534 w 3099181"/>
              <a:gd name="connsiteY130" fmla="*/ 229371 h 1702661"/>
              <a:gd name="connsiteX131" fmla="*/ 2873109 w 3099181"/>
              <a:gd name="connsiteY131" fmla="*/ 217465 h 1702661"/>
              <a:gd name="connsiteX132" fmla="*/ 2877872 w 3099181"/>
              <a:gd name="connsiteY132" fmla="*/ 243658 h 1702661"/>
              <a:gd name="connsiteX133" fmla="*/ 2908828 w 3099181"/>
              <a:gd name="connsiteY133" fmla="*/ 267471 h 1702661"/>
              <a:gd name="connsiteX134" fmla="*/ 2942166 w 3099181"/>
              <a:gd name="connsiteY134" fmla="*/ 291283 h 1702661"/>
              <a:gd name="connsiteX135" fmla="*/ 2937403 w 3099181"/>
              <a:gd name="connsiteY135" fmla="*/ 324621 h 1702661"/>
              <a:gd name="connsiteX136" fmla="*/ 2956453 w 3099181"/>
              <a:gd name="connsiteY136" fmla="*/ 350815 h 1702661"/>
              <a:gd name="connsiteX137" fmla="*/ 2987409 w 3099181"/>
              <a:gd name="connsiteY137" fmla="*/ 381771 h 1702661"/>
              <a:gd name="connsiteX138" fmla="*/ 3020747 w 3099181"/>
              <a:gd name="connsiteY138" fmla="*/ 410346 h 1702661"/>
              <a:gd name="connsiteX139" fmla="*/ 3042178 w 3099181"/>
              <a:gd name="connsiteY139" fmla="*/ 422252 h 1702661"/>
              <a:gd name="connsiteX140" fmla="*/ 3054084 w 3099181"/>
              <a:gd name="connsiteY140" fmla="*/ 436540 h 1702661"/>
              <a:gd name="connsiteX141" fmla="*/ 3094566 w 3099181"/>
              <a:gd name="connsiteY141" fmla="*/ 455590 h 1702661"/>
              <a:gd name="connsiteX142" fmla="*/ 3096947 w 3099181"/>
              <a:gd name="connsiteY142" fmla="*/ 477021 h 1702661"/>
              <a:gd name="connsiteX143" fmla="*/ 3082659 w 3099181"/>
              <a:gd name="connsiteY143" fmla="*/ 500833 h 1702661"/>
              <a:gd name="connsiteX144" fmla="*/ 3068372 w 3099181"/>
              <a:gd name="connsiteY144" fmla="*/ 524646 h 1702661"/>
              <a:gd name="connsiteX145" fmla="*/ 3044559 w 3099181"/>
              <a:gd name="connsiteY145" fmla="*/ 527027 h 1702661"/>
              <a:gd name="connsiteX146" fmla="*/ 3025509 w 3099181"/>
              <a:gd name="connsiteY146" fmla="*/ 512740 h 1702661"/>
              <a:gd name="connsiteX147" fmla="*/ 2956453 w 3099181"/>
              <a:gd name="connsiteY147" fmla="*/ 477025 h 1702661"/>
              <a:gd name="connsiteX148" fmla="*/ 2906447 w 3099181"/>
              <a:gd name="connsiteY148" fmla="*/ 488927 h 1702661"/>
              <a:gd name="connsiteX149" fmla="*/ 2892159 w 3099181"/>
              <a:gd name="connsiteY149" fmla="*/ 522269 h 1702661"/>
              <a:gd name="connsiteX150" fmla="*/ 2915972 w 3099181"/>
              <a:gd name="connsiteY150" fmla="*/ 565127 h 1702661"/>
              <a:gd name="connsiteX151" fmla="*/ 2987409 w 3099181"/>
              <a:gd name="connsiteY151" fmla="*/ 660377 h 1702661"/>
              <a:gd name="connsiteX152" fmla="*/ 2958834 w 3099181"/>
              <a:gd name="connsiteY152" fmla="*/ 724675 h 1702661"/>
              <a:gd name="connsiteX153" fmla="*/ 2954072 w 3099181"/>
              <a:gd name="connsiteY153" fmla="*/ 788965 h 1702661"/>
              <a:gd name="connsiteX154" fmla="*/ 2858822 w 3099181"/>
              <a:gd name="connsiteY154" fmla="*/ 867546 h 1702661"/>
              <a:gd name="connsiteX155" fmla="*/ 2830247 w 3099181"/>
              <a:gd name="connsiteY155" fmla="*/ 881837 h 1702661"/>
              <a:gd name="connsiteX156" fmla="*/ 2768335 w 3099181"/>
              <a:gd name="connsiteY156" fmla="*/ 886596 h 1702661"/>
              <a:gd name="connsiteX157" fmla="*/ 2668322 w 3099181"/>
              <a:gd name="connsiteY157" fmla="*/ 993752 h 1702661"/>
              <a:gd name="connsiteX158" fmla="*/ 2604028 w 3099181"/>
              <a:gd name="connsiteY158" fmla="*/ 1041381 h 1702661"/>
              <a:gd name="connsiteX159" fmla="*/ 2544497 w 3099181"/>
              <a:gd name="connsiteY159" fmla="*/ 1053282 h 1702661"/>
              <a:gd name="connsiteX160" fmla="*/ 2513541 w 3099181"/>
              <a:gd name="connsiteY160" fmla="*/ 1112819 h 1702661"/>
              <a:gd name="connsiteX161" fmla="*/ 2465916 w 3099181"/>
              <a:gd name="connsiteY161" fmla="*/ 1189015 h 1702661"/>
              <a:gd name="connsiteX162" fmla="*/ 2468297 w 3099181"/>
              <a:gd name="connsiteY162" fmla="*/ 1281883 h 1702661"/>
              <a:gd name="connsiteX163" fmla="*/ 2430197 w 3099181"/>
              <a:gd name="connsiteY163" fmla="*/ 1303316 h 1702661"/>
              <a:gd name="connsiteX164" fmla="*/ 2389716 w 3099181"/>
              <a:gd name="connsiteY164" fmla="*/ 1386659 h 1702661"/>
              <a:gd name="connsiteX165" fmla="*/ 2334947 w 3099181"/>
              <a:gd name="connsiteY165" fmla="*/ 1450954 h 1702661"/>
              <a:gd name="connsiteX166" fmla="*/ 2253984 w 3099181"/>
              <a:gd name="connsiteY166" fmla="*/ 1460477 h 1702661"/>
              <a:gd name="connsiteX167" fmla="*/ 2213503 w 3099181"/>
              <a:gd name="connsiteY167" fmla="*/ 1536679 h 1702661"/>
              <a:gd name="connsiteX168" fmla="*/ 2087297 w 3099181"/>
              <a:gd name="connsiteY168" fmla="*/ 1562873 h 1702661"/>
              <a:gd name="connsiteX169" fmla="*/ 2011097 w 3099181"/>
              <a:gd name="connsiteY169" fmla="*/ 1610498 h 1702661"/>
              <a:gd name="connsiteX170" fmla="*/ 1856316 w 3099181"/>
              <a:gd name="connsiteY170" fmla="*/ 1679555 h 1702661"/>
              <a:gd name="connsiteX171" fmla="*/ 1756303 w 3099181"/>
              <a:gd name="connsiteY171" fmla="*/ 1696223 h 1702661"/>
              <a:gd name="connsiteX172" fmla="*/ 1639621 w 3099181"/>
              <a:gd name="connsiteY172" fmla="*/ 1700983 h 1702661"/>
              <a:gd name="connsiteX173" fmla="*/ 1606284 w 3099181"/>
              <a:gd name="connsiteY173" fmla="*/ 1617642 h 1702661"/>
              <a:gd name="connsiteX174" fmla="*/ 1563422 w 3099181"/>
              <a:gd name="connsiteY174" fmla="*/ 1446192 h 1702661"/>
              <a:gd name="connsiteX175" fmla="*/ 1451503 w 3099181"/>
              <a:gd name="connsiteY175" fmla="*/ 1381899 h 1702661"/>
              <a:gd name="connsiteX176" fmla="*/ 1315772 w 3099181"/>
              <a:gd name="connsiteY176" fmla="*/ 1339036 h 1702661"/>
              <a:gd name="connsiteX177" fmla="*/ 1160991 w 3099181"/>
              <a:gd name="connsiteY177" fmla="*/ 1274740 h 1702661"/>
              <a:gd name="connsiteX178" fmla="*/ 1120509 w 3099181"/>
              <a:gd name="connsiteY178" fmla="*/ 1153299 h 1702661"/>
              <a:gd name="connsiteX179" fmla="*/ 980016 w 3099181"/>
              <a:gd name="connsiteY179" fmla="*/ 684193 h 1702661"/>
              <a:gd name="connsiteX180" fmla="*/ 894291 w 3099181"/>
              <a:gd name="connsiteY180" fmla="*/ 519883 h 1702661"/>
              <a:gd name="connsiteX181" fmla="*/ 839522 w 3099181"/>
              <a:gd name="connsiteY181" fmla="*/ 498455 h 1702661"/>
              <a:gd name="connsiteX182" fmla="*/ 734747 w 3099181"/>
              <a:gd name="connsiteY182" fmla="*/ 507977 h 1702661"/>
              <a:gd name="connsiteX183" fmla="*/ 634734 w 3099181"/>
              <a:gd name="connsiteY183" fmla="*/ 429399 h 1702661"/>
              <a:gd name="connsiteX184" fmla="*/ 496622 w 3099181"/>
              <a:gd name="connsiteY184" fmla="*/ 415111 h 1702661"/>
              <a:gd name="connsiteX185" fmla="*/ 401372 w 3099181"/>
              <a:gd name="connsiteY185" fmla="*/ 446065 h 1702661"/>
              <a:gd name="connsiteX186" fmla="*/ 337078 w 3099181"/>
              <a:gd name="connsiteY186" fmla="*/ 443686 h 1702661"/>
              <a:gd name="connsiteX187" fmla="*/ 218016 w 3099181"/>
              <a:gd name="connsiteY187" fmla="*/ 465115 h 1702661"/>
              <a:gd name="connsiteX188" fmla="*/ 168009 w 3099181"/>
              <a:gd name="connsiteY188" fmla="*/ 498455 h 1702661"/>
              <a:gd name="connsiteX189" fmla="*/ 129909 w 3099181"/>
              <a:gd name="connsiteY189" fmla="*/ 562749 h 1702661"/>
              <a:gd name="connsiteX190" fmla="*/ 84666 w 3099181"/>
              <a:gd name="connsiteY190" fmla="*/ 603227 h 1702661"/>
              <a:gd name="connsiteX0" fmla="*/ 82284 w 3099181"/>
              <a:gd name="connsiteY0" fmla="*/ 600846 h 1702661"/>
              <a:gd name="connsiteX1" fmla="*/ 39422 w 3099181"/>
              <a:gd name="connsiteY1" fmla="*/ 548458 h 1702661"/>
              <a:gd name="connsiteX2" fmla="*/ 25134 w 3099181"/>
              <a:gd name="connsiteY2" fmla="*/ 534171 h 1702661"/>
              <a:gd name="connsiteX3" fmla="*/ 20372 w 3099181"/>
              <a:gd name="connsiteY3" fmla="*/ 498452 h 1702661"/>
              <a:gd name="connsiteX4" fmla="*/ 20372 w 3099181"/>
              <a:gd name="connsiteY4" fmla="*/ 481783 h 1702661"/>
              <a:gd name="connsiteX5" fmla="*/ 1322 w 3099181"/>
              <a:gd name="connsiteY5" fmla="*/ 462733 h 1702661"/>
              <a:gd name="connsiteX6" fmla="*/ 3703 w 3099181"/>
              <a:gd name="connsiteY6" fmla="*/ 412727 h 1702661"/>
              <a:gd name="connsiteX7" fmla="*/ 20372 w 3099181"/>
              <a:gd name="connsiteY7" fmla="*/ 388915 h 1702661"/>
              <a:gd name="connsiteX8" fmla="*/ 22753 w 3099181"/>
              <a:gd name="connsiteY8" fmla="*/ 362721 h 1702661"/>
              <a:gd name="connsiteX9" fmla="*/ 51328 w 3099181"/>
              <a:gd name="connsiteY9" fmla="*/ 348433 h 1702661"/>
              <a:gd name="connsiteX10" fmla="*/ 91809 w 3099181"/>
              <a:gd name="connsiteY10" fmla="*/ 322240 h 1702661"/>
              <a:gd name="connsiteX11" fmla="*/ 134672 w 3099181"/>
              <a:gd name="connsiteY11" fmla="*/ 303190 h 1702661"/>
              <a:gd name="connsiteX12" fmla="*/ 163247 w 3099181"/>
              <a:gd name="connsiteY12" fmla="*/ 293665 h 1702661"/>
              <a:gd name="connsiteX13" fmla="*/ 213253 w 3099181"/>
              <a:gd name="connsiteY13" fmla="*/ 281758 h 1702661"/>
              <a:gd name="connsiteX14" fmla="*/ 237066 w 3099181"/>
              <a:gd name="connsiteY14" fmla="*/ 274615 h 1702661"/>
              <a:gd name="connsiteX15" fmla="*/ 275166 w 3099181"/>
              <a:gd name="connsiteY15" fmla="*/ 260327 h 1702661"/>
              <a:gd name="connsiteX16" fmla="*/ 306122 w 3099181"/>
              <a:gd name="connsiteY16" fmla="*/ 234133 h 1702661"/>
              <a:gd name="connsiteX17" fmla="*/ 332316 w 3099181"/>
              <a:gd name="connsiteY17" fmla="*/ 219846 h 1702661"/>
              <a:gd name="connsiteX18" fmla="*/ 368034 w 3099181"/>
              <a:gd name="connsiteY18" fmla="*/ 193652 h 1702661"/>
              <a:gd name="connsiteX19" fmla="*/ 408516 w 3099181"/>
              <a:gd name="connsiteY19" fmla="*/ 160315 h 1702661"/>
              <a:gd name="connsiteX20" fmla="*/ 439472 w 3099181"/>
              <a:gd name="connsiteY20" fmla="*/ 136502 h 1702661"/>
              <a:gd name="connsiteX21" fmla="*/ 470428 w 3099181"/>
              <a:gd name="connsiteY21" fmla="*/ 110308 h 1702661"/>
              <a:gd name="connsiteX22" fmla="*/ 520434 w 3099181"/>
              <a:gd name="connsiteY22" fmla="*/ 93640 h 1702661"/>
              <a:gd name="connsiteX23" fmla="*/ 560916 w 3099181"/>
              <a:gd name="connsiteY23" fmla="*/ 84115 h 1702661"/>
              <a:gd name="connsiteX24" fmla="*/ 634734 w 3099181"/>
              <a:gd name="connsiteY24" fmla="*/ 67446 h 1702661"/>
              <a:gd name="connsiteX25" fmla="*/ 696647 w 3099181"/>
              <a:gd name="connsiteY25" fmla="*/ 46015 h 1702661"/>
              <a:gd name="connsiteX26" fmla="*/ 749034 w 3099181"/>
              <a:gd name="connsiteY26" fmla="*/ 22202 h 1702661"/>
              <a:gd name="connsiteX27" fmla="*/ 777609 w 3099181"/>
              <a:gd name="connsiteY27" fmla="*/ 7915 h 1702661"/>
              <a:gd name="connsiteX28" fmla="*/ 818091 w 3099181"/>
              <a:gd name="connsiteY28" fmla="*/ 3152 h 1702661"/>
              <a:gd name="connsiteX29" fmla="*/ 849047 w 3099181"/>
              <a:gd name="connsiteY29" fmla="*/ 12677 h 1702661"/>
              <a:gd name="connsiteX30" fmla="*/ 901434 w 3099181"/>
              <a:gd name="connsiteY30" fmla="*/ 29346 h 1702661"/>
              <a:gd name="connsiteX31" fmla="*/ 934772 w 3099181"/>
              <a:gd name="connsiteY31" fmla="*/ 43633 h 1702661"/>
              <a:gd name="connsiteX32" fmla="*/ 1101459 w 3099181"/>
              <a:gd name="connsiteY32" fmla="*/ 41252 h 1702661"/>
              <a:gd name="connsiteX33" fmla="*/ 1118128 w 3099181"/>
              <a:gd name="connsiteY33" fmla="*/ 29346 h 1702661"/>
              <a:gd name="connsiteX34" fmla="*/ 1199091 w 3099181"/>
              <a:gd name="connsiteY34" fmla="*/ 24583 h 1702661"/>
              <a:gd name="connsiteX35" fmla="*/ 1272909 w 3099181"/>
              <a:gd name="connsiteY35" fmla="*/ 34108 h 1702661"/>
              <a:gd name="connsiteX36" fmla="*/ 1306247 w 3099181"/>
              <a:gd name="connsiteY36" fmla="*/ 48396 h 1702661"/>
              <a:gd name="connsiteX37" fmla="*/ 1411022 w 3099181"/>
              <a:gd name="connsiteY37" fmla="*/ 43633 h 1702661"/>
              <a:gd name="connsiteX38" fmla="*/ 1544372 w 3099181"/>
              <a:gd name="connsiteY38" fmla="*/ 100783 h 1702661"/>
              <a:gd name="connsiteX39" fmla="*/ 1596759 w 3099181"/>
              <a:gd name="connsiteY39" fmla="*/ 129358 h 1702661"/>
              <a:gd name="connsiteX40" fmla="*/ 1620572 w 3099181"/>
              <a:gd name="connsiteY40" fmla="*/ 157933 h 1702661"/>
              <a:gd name="connsiteX41" fmla="*/ 1644384 w 3099181"/>
              <a:gd name="connsiteY41" fmla="*/ 198415 h 1702661"/>
              <a:gd name="connsiteX42" fmla="*/ 1668197 w 3099181"/>
              <a:gd name="connsiteY42" fmla="*/ 243658 h 1702661"/>
              <a:gd name="connsiteX43" fmla="*/ 1692009 w 3099181"/>
              <a:gd name="connsiteY43" fmla="*/ 310333 h 1702661"/>
              <a:gd name="connsiteX44" fmla="*/ 1730109 w 3099181"/>
              <a:gd name="connsiteY44" fmla="*/ 300808 h 1702661"/>
              <a:gd name="connsiteX45" fmla="*/ 1777734 w 3099181"/>
              <a:gd name="connsiteY45" fmla="*/ 291283 h 1702661"/>
              <a:gd name="connsiteX46" fmla="*/ 1808691 w 3099181"/>
              <a:gd name="connsiteY46" fmla="*/ 276996 h 1702661"/>
              <a:gd name="connsiteX47" fmla="*/ 1827741 w 3099181"/>
              <a:gd name="connsiteY47" fmla="*/ 274615 h 1702661"/>
              <a:gd name="connsiteX48" fmla="*/ 1872984 w 3099181"/>
              <a:gd name="connsiteY48" fmla="*/ 272233 h 1702661"/>
              <a:gd name="connsiteX49" fmla="*/ 1920609 w 3099181"/>
              <a:gd name="connsiteY49" fmla="*/ 260327 h 1702661"/>
              <a:gd name="connsiteX50" fmla="*/ 1989666 w 3099181"/>
              <a:gd name="connsiteY50" fmla="*/ 257946 h 1702661"/>
              <a:gd name="connsiteX51" fmla="*/ 2046816 w 3099181"/>
              <a:gd name="connsiteY51" fmla="*/ 236515 h 1702661"/>
              <a:gd name="connsiteX52" fmla="*/ 2080153 w 3099181"/>
              <a:gd name="connsiteY52" fmla="*/ 215083 h 1702661"/>
              <a:gd name="connsiteX53" fmla="*/ 2108728 w 3099181"/>
              <a:gd name="connsiteY53" fmla="*/ 181746 h 1702661"/>
              <a:gd name="connsiteX54" fmla="*/ 2123016 w 3099181"/>
              <a:gd name="connsiteY54" fmla="*/ 160315 h 1702661"/>
              <a:gd name="connsiteX55" fmla="*/ 2165878 w 3099181"/>
              <a:gd name="connsiteY55" fmla="*/ 115071 h 1702661"/>
              <a:gd name="connsiteX56" fmla="*/ 2192072 w 3099181"/>
              <a:gd name="connsiteY56" fmla="*/ 100783 h 1702661"/>
              <a:gd name="connsiteX57" fmla="*/ 2220647 w 3099181"/>
              <a:gd name="connsiteY57" fmla="*/ 100783 h 1702661"/>
              <a:gd name="connsiteX58" fmla="*/ 2256366 w 3099181"/>
              <a:gd name="connsiteY58" fmla="*/ 143646 h 1702661"/>
              <a:gd name="connsiteX59" fmla="*/ 2275416 w 3099181"/>
              <a:gd name="connsiteY59" fmla="*/ 138883 h 1702661"/>
              <a:gd name="connsiteX60" fmla="*/ 2294466 w 3099181"/>
              <a:gd name="connsiteY60" fmla="*/ 157933 h 1702661"/>
              <a:gd name="connsiteX61" fmla="*/ 2318278 w 3099181"/>
              <a:gd name="connsiteY61" fmla="*/ 165077 h 1702661"/>
              <a:gd name="connsiteX62" fmla="*/ 2337328 w 3099181"/>
              <a:gd name="connsiteY62" fmla="*/ 153171 h 1702661"/>
              <a:gd name="connsiteX63" fmla="*/ 2370666 w 3099181"/>
              <a:gd name="connsiteY63" fmla="*/ 146027 h 1702661"/>
              <a:gd name="connsiteX64" fmla="*/ 2401622 w 3099181"/>
              <a:gd name="connsiteY64" fmla="*/ 150790 h 1702661"/>
              <a:gd name="connsiteX65" fmla="*/ 2425434 w 3099181"/>
              <a:gd name="connsiteY65" fmla="*/ 157933 h 1702661"/>
              <a:gd name="connsiteX66" fmla="*/ 2444484 w 3099181"/>
              <a:gd name="connsiteY66" fmla="*/ 134121 h 1702661"/>
              <a:gd name="connsiteX67" fmla="*/ 2444484 w 3099181"/>
              <a:gd name="connsiteY67" fmla="*/ 172221 h 1702661"/>
              <a:gd name="connsiteX68" fmla="*/ 2432578 w 3099181"/>
              <a:gd name="connsiteY68" fmla="*/ 188890 h 1702661"/>
              <a:gd name="connsiteX69" fmla="*/ 2432578 w 3099181"/>
              <a:gd name="connsiteY69" fmla="*/ 224608 h 1702661"/>
              <a:gd name="connsiteX70" fmla="*/ 2442103 w 3099181"/>
              <a:gd name="connsiteY70" fmla="*/ 260327 h 1702661"/>
              <a:gd name="connsiteX71" fmla="*/ 2444484 w 3099181"/>
              <a:gd name="connsiteY71" fmla="*/ 284140 h 1702661"/>
              <a:gd name="connsiteX72" fmla="*/ 2427816 w 3099181"/>
              <a:gd name="connsiteY72" fmla="*/ 291283 h 1702661"/>
              <a:gd name="connsiteX73" fmla="*/ 2425434 w 3099181"/>
              <a:gd name="connsiteY73" fmla="*/ 317477 h 1702661"/>
              <a:gd name="connsiteX74" fmla="*/ 2437341 w 3099181"/>
              <a:gd name="connsiteY74" fmla="*/ 353196 h 1702661"/>
              <a:gd name="connsiteX75" fmla="*/ 2456391 w 3099181"/>
              <a:gd name="connsiteY75" fmla="*/ 336527 h 1702661"/>
              <a:gd name="connsiteX76" fmla="*/ 2482584 w 3099181"/>
              <a:gd name="connsiteY76" fmla="*/ 336527 h 1702661"/>
              <a:gd name="connsiteX77" fmla="*/ 2506397 w 3099181"/>
              <a:gd name="connsiteY77" fmla="*/ 329383 h 1702661"/>
              <a:gd name="connsiteX78" fmla="*/ 2515922 w 3099181"/>
              <a:gd name="connsiteY78" fmla="*/ 284140 h 1702661"/>
              <a:gd name="connsiteX79" fmla="*/ 2494491 w 3099181"/>
              <a:gd name="connsiteY79" fmla="*/ 269852 h 1702661"/>
              <a:gd name="connsiteX80" fmla="*/ 2482584 w 3099181"/>
              <a:gd name="connsiteY80" fmla="*/ 248421 h 1702661"/>
              <a:gd name="connsiteX81" fmla="*/ 2530209 w 3099181"/>
              <a:gd name="connsiteY81" fmla="*/ 234133 h 1702661"/>
              <a:gd name="connsiteX82" fmla="*/ 2554022 w 3099181"/>
              <a:gd name="connsiteY82" fmla="*/ 224608 h 1702661"/>
              <a:gd name="connsiteX83" fmla="*/ 2554022 w 3099181"/>
              <a:gd name="connsiteY83" fmla="*/ 186508 h 1702661"/>
              <a:gd name="connsiteX84" fmla="*/ 2554022 w 3099181"/>
              <a:gd name="connsiteY84" fmla="*/ 150790 h 1702661"/>
              <a:gd name="connsiteX85" fmla="*/ 2573072 w 3099181"/>
              <a:gd name="connsiteY85" fmla="*/ 119833 h 1702661"/>
              <a:gd name="connsiteX86" fmla="*/ 2532591 w 3099181"/>
              <a:gd name="connsiteY86" fmla="*/ 84115 h 1702661"/>
              <a:gd name="connsiteX87" fmla="*/ 2513541 w 3099181"/>
              <a:gd name="connsiteY87" fmla="*/ 103165 h 1702661"/>
              <a:gd name="connsiteX88" fmla="*/ 2518303 w 3099181"/>
              <a:gd name="connsiteY88" fmla="*/ 67446 h 1702661"/>
              <a:gd name="connsiteX89" fmla="*/ 2546878 w 3099181"/>
              <a:gd name="connsiteY89" fmla="*/ 41256 h 1702661"/>
              <a:gd name="connsiteX90" fmla="*/ 2554022 w 3099181"/>
              <a:gd name="connsiteY90" fmla="*/ 771 h 1702661"/>
              <a:gd name="connsiteX91" fmla="*/ 2575453 w 3099181"/>
              <a:gd name="connsiteY91" fmla="*/ 15058 h 1702661"/>
              <a:gd name="connsiteX92" fmla="*/ 2611172 w 3099181"/>
              <a:gd name="connsiteY92" fmla="*/ 19821 h 1702661"/>
              <a:gd name="connsiteX93" fmla="*/ 2630222 w 3099181"/>
              <a:gd name="connsiteY93" fmla="*/ 34108 h 1702661"/>
              <a:gd name="connsiteX94" fmla="*/ 2623078 w 3099181"/>
              <a:gd name="connsiteY94" fmla="*/ 60302 h 1702661"/>
              <a:gd name="connsiteX95" fmla="*/ 2606409 w 3099181"/>
              <a:gd name="connsiteY95" fmla="*/ 81733 h 1702661"/>
              <a:gd name="connsiteX96" fmla="*/ 2599266 w 3099181"/>
              <a:gd name="connsiteY96" fmla="*/ 105546 h 1702661"/>
              <a:gd name="connsiteX97" fmla="*/ 2580216 w 3099181"/>
              <a:gd name="connsiteY97" fmla="*/ 126977 h 1702661"/>
              <a:gd name="connsiteX98" fmla="*/ 2561166 w 3099181"/>
              <a:gd name="connsiteY98" fmla="*/ 146027 h 1702661"/>
              <a:gd name="connsiteX99" fmla="*/ 2551641 w 3099181"/>
              <a:gd name="connsiteY99" fmla="*/ 172221 h 1702661"/>
              <a:gd name="connsiteX100" fmla="*/ 2556403 w 3099181"/>
              <a:gd name="connsiteY100" fmla="*/ 205558 h 1702661"/>
              <a:gd name="connsiteX101" fmla="*/ 2570691 w 3099181"/>
              <a:gd name="connsiteY101" fmla="*/ 231752 h 1702661"/>
              <a:gd name="connsiteX102" fmla="*/ 2551641 w 3099181"/>
              <a:gd name="connsiteY102" fmla="*/ 255565 h 1702661"/>
              <a:gd name="connsiteX103" fmla="*/ 2513541 w 3099181"/>
              <a:gd name="connsiteY103" fmla="*/ 267471 h 1702661"/>
              <a:gd name="connsiteX104" fmla="*/ 2527828 w 3099181"/>
              <a:gd name="connsiteY104" fmla="*/ 272233 h 1702661"/>
              <a:gd name="connsiteX105" fmla="*/ 2554022 w 3099181"/>
              <a:gd name="connsiteY105" fmla="*/ 296046 h 1702661"/>
              <a:gd name="connsiteX106" fmla="*/ 2580216 w 3099181"/>
              <a:gd name="connsiteY106" fmla="*/ 310333 h 1702661"/>
              <a:gd name="connsiteX107" fmla="*/ 2561166 w 3099181"/>
              <a:gd name="connsiteY107" fmla="*/ 334146 h 1702661"/>
              <a:gd name="connsiteX108" fmla="*/ 2532591 w 3099181"/>
              <a:gd name="connsiteY108" fmla="*/ 369865 h 1702661"/>
              <a:gd name="connsiteX109" fmla="*/ 2513541 w 3099181"/>
              <a:gd name="connsiteY109" fmla="*/ 393677 h 1702661"/>
              <a:gd name="connsiteX110" fmla="*/ 2587359 w 3099181"/>
              <a:gd name="connsiteY110" fmla="*/ 405583 h 1702661"/>
              <a:gd name="connsiteX111" fmla="*/ 2611172 w 3099181"/>
              <a:gd name="connsiteY111" fmla="*/ 388915 h 1702661"/>
              <a:gd name="connsiteX112" fmla="*/ 2632603 w 3099181"/>
              <a:gd name="connsiteY112" fmla="*/ 377008 h 1702661"/>
              <a:gd name="connsiteX113" fmla="*/ 2656416 w 3099181"/>
              <a:gd name="connsiteY113" fmla="*/ 334146 h 1702661"/>
              <a:gd name="connsiteX114" fmla="*/ 2673084 w 3099181"/>
              <a:gd name="connsiteY114" fmla="*/ 317477 h 1702661"/>
              <a:gd name="connsiteX115" fmla="*/ 2677847 w 3099181"/>
              <a:gd name="connsiteY115" fmla="*/ 293665 h 1702661"/>
              <a:gd name="connsiteX116" fmla="*/ 2699278 w 3099181"/>
              <a:gd name="connsiteY116" fmla="*/ 324621 h 1702661"/>
              <a:gd name="connsiteX117" fmla="*/ 2687372 w 3099181"/>
              <a:gd name="connsiteY117" fmla="*/ 346052 h 1702661"/>
              <a:gd name="connsiteX118" fmla="*/ 2675466 w 3099181"/>
              <a:gd name="connsiteY118" fmla="*/ 355577 h 1702661"/>
              <a:gd name="connsiteX119" fmla="*/ 2658797 w 3099181"/>
              <a:gd name="connsiteY119" fmla="*/ 386533 h 1702661"/>
              <a:gd name="connsiteX120" fmla="*/ 2668322 w 3099181"/>
              <a:gd name="connsiteY120" fmla="*/ 407965 h 1702661"/>
              <a:gd name="connsiteX121" fmla="*/ 2694516 w 3099181"/>
              <a:gd name="connsiteY121" fmla="*/ 388915 h 1702661"/>
              <a:gd name="connsiteX122" fmla="*/ 2711184 w 3099181"/>
              <a:gd name="connsiteY122" fmla="*/ 341290 h 1702661"/>
              <a:gd name="connsiteX123" fmla="*/ 2711184 w 3099181"/>
              <a:gd name="connsiteY123" fmla="*/ 307952 h 1702661"/>
              <a:gd name="connsiteX124" fmla="*/ 2732616 w 3099181"/>
              <a:gd name="connsiteY124" fmla="*/ 310333 h 1702661"/>
              <a:gd name="connsiteX125" fmla="*/ 2718328 w 3099181"/>
              <a:gd name="connsiteY125" fmla="*/ 246040 h 1702661"/>
              <a:gd name="connsiteX126" fmla="*/ 2718328 w 3099181"/>
              <a:gd name="connsiteY126" fmla="*/ 222227 h 1702661"/>
              <a:gd name="connsiteX127" fmla="*/ 2763572 w 3099181"/>
              <a:gd name="connsiteY127" fmla="*/ 246040 h 1702661"/>
              <a:gd name="connsiteX128" fmla="*/ 2815959 w 3099181"/>
              <a:gd name="connsiteY128" fmla="*/ 248421 h 1702661"/>
              <a:gd name="connsiteX129" fmla="*/ 2844534 w 3099181"/>
              <a:gd name="connsiteY129" fmla="*/ 229371 h 1702661"/>
              <a:gd name="connsiteX130" fmla="*/ 2873109 w 3099181"/>
              <a:gd name="connsiteY130" fmla="*/ 217465 h 1702661"/>
              <a:gd name="connsiteX131" fmla="*/ 2877872 w 3099181"/>
              <a:gd name="connsiteY131" fmla="*/ 243658 h 1702661"/>
              <a:gd name="connsiteX132" fmla="*/ 2908828 w 3099181"/>
              <a:gd name="connsiteY132" fmla="*/ 267471 h 1702661"/>
              <a:gd name="connsiteX133" fmla="*/ 2942166 w 3099181"/>
              <a:gd name="connsiteY133" fmla="*/ 291283 h 1702661"/>
              <a:gd name="connsiteX134" fmla="*/ 2937403 w 3099181"/>
              <a:gd name="connsiteY134" fmla="*/ 324621 h 1702661"/>
              <a:gd name="connsiteX135" fmla="*/ 2956453 w 3099181"/>
              <a:gd name="connsiteY135" fmla="*/ 350815 h 1702661"/>
              <a:gd name="connsiteX136" fmla="*/ 2987409 w 3099181"/>
              <a:gd name="connsiteY136" fmla="*/ 381771 h 1702661"/>
              <a:gd name="connsiteX137" fmla="*/ 3020747 w 3099181"/>
              <a:gd name="connsiteY137" fmla="*/ 410346 h 1702661"/>
              <a:gd name="connsiteX138" fmla="*/ 3042178 w 3099181"/>
              <a:gd name="connsiteY138" fmla="*/ 422252 h 1702661"/>
              <a:gd name="connsiteX139" fmla="*/ 3054084 w 3099181"/>
              <a:gd name="connsiteY139" fmla="*/ 436540 h 1702661"/>
              <a:gd name="connsiteX140" fmla="*/ 3094566 w 3099181"/>
              <a:gd name="connsiteY140" fmla="*/ 455590 h 1702661"/>
              <a:gd name="connsiteX141" fmla="*/ 3096947 w 3099181"/>
              <a:gd name="connsiteY141" fmla="*/ 477021 h 1702661"/>
              <a:gd name="connsiteX142" fmla="*/ 3082659 w 3099181"/>
              <a:gd name="connsiteY142" fmla="*/ 500833 h 1702661"/>
              <a:gd name="connsiteX143" fmla="*/ 3068372 w 3099181"/>
              <a:gd name="connsiteY143" fmla="*/ 524646 h 1702661"/>
              <a:gd name="connsiteX144" fmla="*/ 3044559 w 3099181"/>
              <a:gd name="connsiteY144" fmla="*/ 527027 h 1702661"/>
              <a:gd name="connsiteX145" fmla="*/ 3025509 w 3099181"/>
              <a:gd name="connsiteY145" fmla="*/ 512740 h 1702661"/>
              <a:gd name="connsiteX146" fmla="*/ 2956453 w 3099181"/>
              <a:gd name="connsiteY146" fmla="*/ 477025 h 1702661"/>
              <a:gd name="connsiteX147" fmla="*/ 2906447 w 3099181"/>
              <a:gd name="connsiteY147" fmla="*/ 488927 h 1702661"/>
              <a:gd name="connsiteX148" fmla="*/ 2892159 w 3099181"/>
              <a:gd name="connsiteY148" fmla="*/ 522269 h 1702661"/>
              <a:gd name="connsiteX149" fmla="*/ 2915972 w 3099181"/>
              <a:gd name="connsiteY149" fmla="*/ 565127 h 1702661"/>
              <a:gd name="connsiteX150" fmla="*/ 2987409 w 3099181"/>
              <a:gd name="connsiteY150" fmla="*/ 660377 h 1702661"/>
              <a:gd name="connsiteX151" fmla="*/ 2958834 w 3099181"/>
              <a:gd name="connsiteY151" fmla="*/ 724675 h 1702661"/>
              <a:gd name="connsiteX152" fmla="*/ 2954072 w 3099181"/>
              <a:gd name="connsiteY152" fmla="*/ 788965 h 1702661"/>
              <a:gd name="connsiteX153" fmla="*/ 2858822 w 3099181"/>
              <a:gd name="connsiteY153" fmla="*/ 867546 h 1702661"/>
              <a:gd name="connsiteX154" fmla="*/ 2830247 w 3099181"/>
              <a:gd name="connsiteY154" fmla="*/ 881837 h 1702661"/>
              <a:gd name="connsiteX155" fmla="*/ 2768335 w 3099181"/>
              <a:gd name="connsiteY155" fmla="*/ 886596 h 1702661"/>
              <a:gd name="connsiteX156" fmla="*/ 2668322 w 3099181"/>
              <a:gd name="connsiteY156" fmla="*/ 993752 h 1702661"/>
              <a:gd name="connsiteX157" fmla="*/ 2604028 w 3099181"/>
              <a:gd name="connsiteY157" fmla="*/ 1041381 h 1702661"/>
              <a:gd name="connsiteX158" fmla="*/ 2544497 w 3099181"/>
              <a:gd name="connsiteY158" fmla="*/ 1053282 h 1702661"/>
              <a:gd name="connsiteX159" fmla="*/ 2513541 w 3099181"/>
              <a:gd name="connsiteY159" fmla="*/ 1112819 h 1702661"/>
              <a:gd name="connsiteX160" fmla="*/ 2465916 w 3099181"/>
              <a:gd name="connsiteY160" fmla="*/ 1189015 h 1702661"/>
              <a:gd name="connsiteX161" fmla="*/ 2468297 w 3099181"/>
              <a:gd name="connsiteY161" fmla="*/ 1281883 h 1702661"/>
              <a:gd name="connsiteX162" fmla="*/ 2430197 w 3099181"/>
              <a:gd name="connsiteY162" fmla="*/ 1303316 h 1702661"/>
              <a:gd name="connsiteX163" fmla="*/ 2389716 w 3099181"/>
              <a:gd name="connsiteY163" fmla="*/ 1386659 h 1702661"/>
              <a:gd name="connsiteX164" fmla="*/ 2334947 w 3099181"/>
              <a:gd name="connsiteY164" fmla="*/ 1450954 h 1702661"/>
              <a:gd name="connsiteX165" fmla="*/ 2253984 w 3099181"/>
              <a:gd name="connsiteY165" fmla="*/ 1460477 h 1702661"/>
              <a:gd name="connsiteX166" fmla="*/ 2213503 w 3099181"/>
              <a:gd name="connsiteY166" fmla="*/ 1536679 h 1702661"/>
              <a:gd name="connsiteX167" fmla="*/ 2087297 w 3099181"/>
              <a:gd name="connsiteY167" fmla="*/ 1562873 h 1702661"/>
              <a:gd name="connsiteX168" fmla="*/ 2011097 w 3099181"/>
              <a:gd name="connsiteY168" fmla="*/ 1610498 h 1702661"/>
              <a:gd name="connsiteX169" fmla="*/ 1856316 w 3099181"/>
              <a:gd name="connsiteY169" fmla="*/ 1679555 h 1702661"/>
              <a:gd name="connsiteX170" fmla="*/ 1756303 w 3099181"/>
              <a:gd name="connsiteY170" fmla="*/ 1696223 h 1702661"/>
              <a:gd name="connsiteX171" fmla="*/ 1639621 w 3099181"/>
              <a:gd name="connsiteY171" fmla="*/ 1700983 h 1702661"/>
              <a:gd name="connsiteX172" fmla="*/ 1606284 w 3099181"/>
              <a:gd name="connsiteY172" fmla="*/ 1617642 h 1702661"/>
              <a:gd name="connsiteX173" fmla="*/ 1563422 w 3099181"/>
              <a:gd name="connsiteY173" fmla="*/ 1446192 h 1702661"/>
              <a:gd name="connsiteX174" fmla="*/ 1451503 w 3099181"/>
              <a:gd name="connsiteY174" fmla="*/ 1381899 h 1702661"/>
              <a:gd name="connsiteX175" fmla="*/ 1315772 w 3099181"/>
              <a:gd name="connsiteY175" fmla="*/ 1339036 h 1702661"/>
              <a:gd name="connsiteX176" fmla="*/ 1160991 w 3099181"/>
              <a:gd name="connsiteY176" fmla="*/ 1274740 h 1702661"/>
              <a:gd name="connsiteX177" fmla="*/ 1120509 w 3099181"/>
              <a:gd name="connsiteY177" fmla="*/ 1153299 h 1702661"/>
              <a:gd name="connsiteX178" fmla="*/ 980016 w 3099181"/>
              <a:gd name="connsiteY178" fmla="*/ 684193 h 1702661"/>
              <a:gd name="connsiteX179" fmla="*/ 894291 w 3099181"/>
              <a:gd name="connsiteY179" fmla="*/ 519883 h 1702661"/>
              <a:gd name="connsiteX180" fmla="*/ 839522 w 3099181"/>
              <a:gd name="connsiteY180" fmla="*/ 498455 h 1702661"/>
              <a:gd name="connsiteX181" fmla="*/ 734747 w 3099181"/>
              <a:gd name="connsiteY181" fmla="*/ 507977 h 1702661"/>
              <a:gd name="connsiteX182" fmla="*/ 634734 w 3099181"/>
              <a:gd name="connsiteY182" fmla="*/ 429399 h 1702661"/>
              <a:gd name="connsiteX183" fmla="*/ 496622 w 3099181"/>
              <a:gd name="connsiteY183" fmla="*/ 415111 h 1702661"/>
              <a:gd name="connsiteX184" fmla="*/ 401372 w 3099181"/>
              <a:gd name="connsiteY184" fmla="*/ 446065 h 1702661"/>
              <a:gd name="connsiteX185" fmla="*/ 337078 w 3099181"/>
              <a:gd name="connsiteY185" fmla="*/ 443686 h 1702661"/>
              <a:gd name="connsiteX186" fmla="*/ 218016 w 3099181"/>
              <a:gd name="connsiteY186" fmla="*/ 465115 h 1702661"/>
              <a:gd name="connsiteX187" fmla="*/ 168009 w 3099181"/>
              <a:gd name="connsiteY187" fmla="*/ 498455 h 1702661"/>
              <a:gd name="connsiteX188" fmla="*/ 129909 w 3099181"/>
              <a:gd name="connsiteY188" fmla="*/ 562749 h 1702661"/>
              <a:gd name="connsiteX189" fmla="*/ 84666 w 3099181"/>
              <a:gd name="connsiteY189" fmla="*/ 603227 h 1702661"/>
              <a:gd name="connsiteX0" fmla="*/ 82284 w 3099181"/>
              <a:gd name="connsiteY0" fmla="*/ 600846 h 1702661"/>
              <a:gd name="connsiteX1" fmla="*/ 39422 w 3099181"/>
              <a:gd name="connsiteY1" fmla="*/ 548458 h 1702661"/>
              <a:gd name="connsiteX2" fmla="*/ 25134 w 3099181"/>
              <a:gd name="connsiteY2" fmla="*/ 534171 h 1702661"/>
              <a:gd name="connsiteX3" fmla="*/ 20372 w 3099181"/>
              <a:gd name="connsiteY3" fmla="*/ 498452 h 1702661"/>
              <a:gd name="connsiteX4" fmla="*/ 20372 w 3099181"/>
              <a:gd name="connsiteY4" fmla="*/ 481783 h 1702661"/>
              <a:gd name="connsiteX5" fmla="*/ 1322 w 3099181"/>
              <a:gd name="connsiteY5" fmla="*/ 462733 h 1702661"/>
              <a:gd name="connsiteX6" fmla="*/ 3703 w 3099181"/>
              <a:gd name="connsiteY6" fmla="*/ 412727 h 1702661"/>
              <a:gd name="connsiteX7" fmla="*/ 20372 w 3099181"/>
              <a:gd name="connsiteY7" fmla="*/ 388915 h 1702661"/>
              <a:gd name="connsiteX8" fmla="*/ 22753 w 3099181"/>
              <a:gd name="connsiteY8" fmla="*/ 362721 h 1702661"/>
              <a:gd name="connsiteX9" fmla="*/ 51328 w 3099181"/>
              <a:gd name="connsiteY9" fmla="*/ 348433 h 1702661"/>
              <a:gd name="connsiteX10" fmla="*/ 91809 w 3099181"/>
              <a:gd name="connsiteY10" fmla="*/ 322240 h 1702661"/>
              <a:gd name="connsiteX11" fmla="*/ 134672 w 3099181"/>
              <a:gd name="connsiteY11" fmla="*/ 303190 h 1702661"/>
              <a:gd name="connsiteX12" fmla="*/ 163247 w 3099181"/>
              <a:gd name="connsiteY12" fmla="*/ 293665 h 1702661"/>
              <a:gd name="connsiteX13" fmla="*/ 213253 w 3099181"/>
              <a:gd name="connsiteY13" fmla="*/ 281758 h 1702661"/>
              <a:gd name="connsiteX14" fmla="*/ 237066 w 3099181"/>
              <a:gd name="connsiteY14" fmla="*/ 274615 h 1702661"/>
              <a:gd name="connsiteX15" fmla="*/ 275166 w 3099181"/>
              <a:gd name="connsiteY15" fmla="*/ 260327 h 1702661"/>
              <a:gd name="connsiteX16" fmla="*/ 306122 w 3099181"/>
              <a:gd name="connsiteY16" fmla="*/ 234133 h 1702661"/>
              <a:gd name="connsiteX17" fmla="*/ 332316 w 3099181"/>
              <a:gd name="connsiteY17" fmla="*/ 219846 h 1702661"/>
              <a:gd name="connsiteX18" fmla="*/ 368034 w 3099181"/>
              <a:gd name="connsiteY18" fmla="*/ 193652 h 1702661"/>
              <a:gd name="connsiteX19" fmla="*/ 408516 w 3099181"/>
              <a:gd name="connsiteY19" fmla="*/ 160315 h 1702661"/>
              <a:gd name="connsiteX20" fmla="*/ 439472 w 3099181"/>
              <a:gd name="connsiteY20" fmla="*/ 136502 h 1702661"/>
              <a:gd name="connsiteX21" fmla="*/ 470428 w 3099181"/>
              <a:gd name="connsiteY21" fmla="*/ 110308 h 1702661"/>
              <a:gd name="connsiteX22" fmla="*/ 520434 w 3099181"/>
              <a:gd name="connsiteY22" fmla="*/ 93640 h 1702661"/>
              <a:gd name="connsiteX23" fmla="*/ 560916 w 3099181"/>
              <a:gd name="connsiteY23" fmla="*/ 84115 h 1702661"/>
              <a:gd name="connsiteX24" fmla="*/ 634734 w 3099181"/>
              <a:gd name="connsiteY24" fmla="*/ 67446 h 1702661"/>
              <a:gd name="connsiteX25" fmla="*/ 696647 w 3099181"/>
              <a:gd name="connsiteY25" fmla="*/ 46015 h 1702661"/>
              <a:gd name="connsiteX26" fmla="*/ 749034 w 3099181"/>
              <a:gd name="connsiteY26" fmla="*/ 22202 h 1702661"/>
              <a:gd name="connsiteX27" fmla="*/ 777609 w 3099181"/>
              <a:gd name="connsiteY27" fmla="*/ 7915 h 1702661"/>
              <a:gd name="connsiteX28" fmla="*/ 818091 w 3099181"/>
              <a:gd name="connsiteY28" fmla="*/ 3152 h 1702661"/>
              <a:gd name="connsiteX29" fmla="*/ 849047 w 3099181"/>
              <a:gd name="connsiteY29" fmla="*/ 12677 h 1702661"/>
              <a:gd name="connsiteX30" fmla="*/ 901434 w 3099181"/>
              <a:gd name="connsiteY30" fmla="*/ 29346 h 1702661"/>
              <a:gd name="connsiteX31" fmla="*/ 934772 w 3099181"/>
              <a:gd name="connsiteY31" fmla="*/ 43633 h 1702661"/>
              <a:gd name="connsiteX32" fmla="*/ 1101459 w 3099181"/>
              <a:gd name="connsiteY32" fmla="*/ 41252 h 1702661"/>
              <a:gd name="connsiteX33" fmla="*/ 1118128 w 3099181"/>
              <a:gd name="connsiteY33" fmla="*/ 29346 h 1702661"/>
              <a:gd name="connsiteX34" fmla="*/ 1199091 w 3099181"/>
              <a:gd name="connsiteY34" fmla="*/ 24583 h 1702661"/>
              <a:gd name="connsiteX35" fmla="*/ 1272909 w 3099181"/>
              <a:gd name="connsiteY35" fmla="*/ 34108 h 1702661"/>
              <a:gd name="connsiteX36" fmla="*/ 1306247 w 3099181"/>
              <a:gd name="connsiteY36" fmla="*/ 48396 h 1702661"/>
              <a:gd name="connsiteX37" fmla="*/ 1411022 w 3099181"/>
              <a:gd name="connsiteY37" fmla="*/ 43633 h 1702661"/>
              <a:gd name="connsiteX38" fmla="*/ 1544372 w 3099181"/>
              <a:gd name="connsiteY38" fmla="*/ 100783 h 1702661"/>
              <a:gd name="connsiteX39" fmla="*/ 1596759 w 3099181"/>
              <a:gd name="connsiteY39" fmla="*/ 129358 h 1702661"/>
              <a:gd name="connsiteX40" fmla="*/ 1620572 w 3099181"/>
              <a:gd name="connsiteY40" fmla="*/ 157933 h 1702661"/>
              <a:gd name="connsiteX41" fmla="*/ 1644384 w 3099181"/>
              <a:gd name="connsiteY41" fmla="*/ 198415 h 1702661"/>
              <a:gd name="connsiteX42" fmla="*/ 1668197 w 3099181"/>
              <a:gd name="connsiteY42" fmla="*/ 243658 h 1702661"/>
              <a:gd name="connsiteX43" fmla="*/ 1692009 w 3099181"/>
              <a:gd name="connsiteY43" fmla="*/ 310333 h 1702661"/>
              <a:gd name="connsiteX44" fmla="*/ 1730109 w 3099181"/>
              <a:gd name="connsiteY44" fmla="*/ 300808 h 1702661"/>
              <a:gd name="connsiteX45" fmla="*/ 1777734 w 3099181"/>
              <a:gd name="connsiteY45" fmla="*/ 291283 h 1702661"/>
              <a:gd name="connsiteX46" fmla="*/ 1808691 w 3099181"/>
              <a:gd name="connsiteY46" fmla="*/ 276996 h 1702661"/>
              <a:gd name="connsiteX47" fmla="*/ 1827741 w 3099181"/>
              <a:gd name="connsiteY47" fmla="*/ 274615 h 1702661"/>
              <a:gd name="connsiteX48" fmla="*/ 1872984 w 3099181"/>
              <a:gd name="connsiteY48" fmla="*/ 272233 h 1702661"/>
              <a:gd name="connsiteX49" fmla="*/ 1920609 w 3099181"/>
              <a:gd name="connsiteY49" fmla="*/ 260327 h 1702661"/>
              <a:gd name="connsiteX50" fmla="*/ 1989666 w 3099181"/>
              <a:gd name="connsiteY50" fmla="*/ 257946 h 1702661"/>
              <a:gd name="connsiteX51" fmla="*/ 2046816 w 3099181"/>
              <a:gd name="connsiteY51" fmla="*/ 236515 h 1702661"/>
              <a:gd name="connsiteX52" fmla="*/ 2080153 w 3099181"/>
              <a:gd name="connsiteY52" fmla="*/ 215083 h 1702661"/>
              <a:gd name="connsiteX53" fmla="*/ 2108728 w 3099181"/>
              <a:gd name="connsiteY53" fmla="*/ 181746 h 1702661"/>
              <a:gd name="connsiteX54" fmla="*/ 2123016 w 3099181"/>
              <a:gd name="connsiteY54" fmla="*/ 160315 h 1702661"/>
              <a:gd name="connsiteX55" fmla="*/ 2165878 w 3099181"/>
              <a:gd name="connsiteY55" fmla="*/ 115071 h 1702661"/>
              <a:gd name="connsiteX56" fmla="*/ 2192072 w 3099181"/>
              <a:gd name="connsiteY56" fmla="*/ 100783 h 1702661"/>
              <a:gd name="connsiteX57" fmla="*/ 2220647 w 3099181"/>
              <a:gd name="connsiteY57" fmla="*/ 100783 h 1702661"/>
              <a:gd name="connsiteX58" fmla="*/ 2256366 w 3099181"/>
              <a:gd name="connsiteY58" fmla="*/ 143646 h 1702661"/>
              <a:gd name="connsiteX59" fmla="*/ 2275416 w 3099181"/>
              <a:gd name="connsiteY59" fmla="*/ 138883 h 1702661"/>
              <a:gd name="connsiteX60" fmla="*/ 2294466 w 3099181"/>
              <a:gd name="connsiteY60" fmla="*/ 157933 h 1702661"/>
              <a:gd name="connsiteX61" fmla="*/ 2318278 w 3099181"/>
              <a:gd name="connsiteY61" fmla="*/ 165077 h 1702661"/>
              <a:gd name="connsiteX62" fmla="*/ 2337328 w 3099181"/>
              <a:gd name="connsiteY62" fmla="*/ 153171 h 1702661"/>
              <a:gd name="connsiteX63" fmla="*/ 2370666 w 3099181"/>
              <a:gd name="connsiteY63" fmla="*/ 146027 h 1702661"/>
              <a:gd name="connsiteX64" fmla="*/ 2401622 w 3099181"/>
              <a:gd name="connsiteY64" fmla="*/ 150790 h 1702661"/>
              <a:gd name="connsiteX65" fmla="*/ 2425434 w 3099181"/>
              <a:gd name="connsiteY65" fmla="*/ 157933 h 1702661"/>
              <a:gd name="connsiteX66" fmla="*/ 2444484 w 3099181"/>
              <a:gd name="connsiteY66" fmla="*/ 134121 h 1702661"/>
              <a:gd name="connsiteX67" fmla="*/ 2444484 w 3099181"/>
              <a:gd name="connsiteY67" fmla="*/ 172221 h 1702661"/>
              <a:gd name="connsiteX68" fmla="*/ 2432578 w 3099181"/>
              <a:gd name="connsiteY68" fmla="*/ 188890 h 1702661"/>
              <a:gd name="connsiteX69" fmla="*/ 2432578 w 3099181"/>
              <a:gd name="connsiteY69" fmla="*/ 224608 h 1702661"/>
              <a:gd name="connsiteX70" fmla="*/ 2442103 w 3099181"/>
              <a:gd name="connsiteY70" fmla="*/ 260327 h 1702661"/>
              <a:gd name="connsiteX71" fmla="*/ 2444484 w 3099181"/>
              <a:gd name="connsiteY71" fmla="*/ 284140 h 1702661"/>
              <a:gd name="connsiteX72" fmla="*/ 2427816 w 3099181"/>
              <a:gd name="connsiteY72" fmla="*/ 291283 h 1702661"/>
              <a:gd name="connsiteX73" fmla="*/ 2425434 w 3099181"/>
              <a:gd name="connsiteY73" fmla="*/ 317477 h 1702661"/>
              <a:gd name="connsiteX74" fmla="*/ 2437341 w 3099181"/>
              <a:gd name="connsiteY74" fmla="*/ 353196 h 1702661"/>
              <a:gd name="connsiteX75" fmla="*/ 2456391 w 3099181"/>
              <a:gd name="connsiteY75" fmla="*/ 336527 h 1702661"/>
              <a:gd name="connsiteX76" fmla="*/ 2482584 w 3099181"/>
              <a:gd name="connsiteY76" fmla="*/ 336527 h 1702661"/>
              <a:gd name="connsiteX77" fmla="*/ 2506397 w 3099181"/>
              <a:gd name="connsiteY77" fmla="*/ 329383 h 1702661"/>
              <a:gd name="connsiteX78" fmla="*/ 2515922 w 3099181"/>
              <a:gd name="connsiteY78" fmla="*/ 284140 h 1702661"/>
              <a:gd name="connsiteX79" fmla="*/ 2494491 w 3099181"/>
              <a:gd name="connsiteY79" fmla="*/ 269852 h 1702661"/>
              <a:gd name="connsiteX80" fmla="*/ 2482584 w 3099181"/>
              <a:gd name="connsiteY80" fmla="*/ 248421 h 1702661"/>
              <a:gd name="connsiteX81" fmla="*/ 2508778 w 3099181"/>
              <a:gd name="connsiteY81" fmla="*/ 224612 h 1702661"/>
              <a:gd name="connsiteX82" fmla="*/ 2530209 w 3099181"/>
              <a:gd name="connsiteY82" fmla="*/ 234133 h 1702661"/>
              <a:gd name="connsiteX83" fmla="*/ 2554022 w 3099181"/>
              <a:gd name="connsiteY83" fmla="*/ 224608 h 1702661"/>
              <a:gd name="connsiteX84" fmla="*/ 2554022 w 3099181"/>
              <a:gd name="connsiteY84" fmla="*/ 186508 h 1702661"/>
              <a:gd name="connsiteX85" fmla="*/ 2554022 w 3099181"/>
              <a:gd name="connsiteY85" fmla="*/ 150790 h 1702661"/>
              <a:gd name="connsiteX86" fmla="*/ 2573072 w 3099181"/>
              <a:gd name="connsiteY86" fmla="*/ 119833 h 1702661"/>
              <a:gd name="connsiteX87" fmla="*/ 2532591 w 3099181"/>
              <a:gd name="connsiteY87" fmla="*/ 84115 h 1702661"/>
              <a:gd name="connsiteX88" fmla="*/ 2513541 w 3099181"/>
              <a:gd name="connsiteY88" fmla="*/ 103165 h 1702661"/>
              <a:gd name="connsiteX89" fmla="*/ 2518303 w 3099181"/>
              <a:gd name="connsiteY89" fmla="*/ 67446 h 1702661"/>
              <a:gd name="connsiteX90" fmla="*/ 2546878 w 3099181"/>
              <a:gd name="connsiteY90" fmla="*/ 41256 h 1702661"/>
              <a:gd name="connsiteX91" fmla="*/ 2554022 w 3099181"/>
              <a:gd name="connsiteY91" fmla="*/ 771 h 1702661"/>
              <a:gd name="connsiteX92" fmla="*/ 2575453 w 3099181"/>
              <a:gd name="connsiteY92" fmla="*/ 15058 h 1702661"/>
              <a:gd name="connsiteX93" fmla="*/ 2611172 w 3099181"/>
              <a:gd name="connsiteY93" fmla="*/ 19821 h 1702661"/>
              <a:gd name="connsiteX94" fmla="*/ 2630222 w 3099181"/>
              <a:gd name="connsiteY94" fmla="*/ 34108 h 1702661"/>
              <a:gd name="connsiteX95" fmla="*/ 2623078 w 3099181"/>
              <a:gd name="connsiteY95" fmla="*/ 60302 h 1702661"/>
              <a:gd name="connsiteX96" fmla="*/ 2606409 w 3099181"/>
              <a:gd name="connsiteY96" fmla="*/ 81733 h 1702661"/>
              <a:gd name="connsiteX97" fmla="*/ 2599266 w 3099181"/>
              <a:gd name="connsiteY97" fmla="*/ 105546 h 1702661"/>
              <a:gd name="connsiteX98" fmla="*/ 2580216 w 3099181"/>
              <a:gd name="connsiteY98" fmla="*/ 126977 h 1702661"/>
              <a:gd name="connsiteX99" fmla="*/ 2561166 w 3099181"/>
              <a:gd name="connsiteY99" fmla="*/ 146027 h 1702661"/>
              <a:gd name="connsiteX100" fmla="*/ 2551641 w 3099181"/>
              <a:gd name="connsiteY100" fmla="*/ 172221 h 1702661"/>
              <a:gd name="connsiteX101" fmla="*/ 2556403 w 3099181"/>
              <a:gd name="connsiteY101" fmla="*/ 205558 h 1702661"/>
              <a:gd name="connsiteX102" fmla="*/ 2570691 w 3099181"/>
              <a:gd name="connsiteY102" fmla="*/ 231752 h 1702661"/>
              <a:gd name="connsiteX103" fmla="*/ 2551641 w 3099181"/>
              <a:gd name="connsiteY103" fmla="*/ 255565 h 1702661"/>
              <a:gd name="connsiteX104" fmla="*/ 2513541 w 3099181"/>
              <a:gd name="connsiteY104" fmla="*/ 267471 h 1702661"/>
              <a:gd name="connsiteX105" fmla="*/ 2527828 w 3099181"/>
              <a:gd name="connsiteY105" fmla="*/ 272233 h 1702661"/>
              <a:gd name="connsiteX106" fmla="*/ 2554022 w 3099181"/>
              <a:gd name="connsiteY106" fmla="*/ 296046 h 1702661"/>
              <a:gd name="connsiteX107" fmla="*/ 2580216 w 3099181"/>
              <a:gd name="connsiteY107" fmla="*/ 310333 h 1702661"/>
              <a:gd name="connsiteX108" fmla="*/ 2561166 w 3099181"/>
              <a:gd name="connsiteY108" fmla="*/ 334146 h 1702661"/>
              <a:gd name="connsiteX109" fmla="*/ 2532591 w 3099181"/>
              <a:gd name="connsiteY109" fmla="*/ 369865 h 1702661"/>
              <a:gd name="connsiteX110" fmla="*/ 2513541 w 3099181"/>
              <a:gd name="connsiteY110" fmla="*/ 393677 h 1702661"/>
              <a:gd name="connsiteX111" fmla="*/ 2587359 w 3099181"/>
              <a:gd name="connsiteY111" fmla="*/ 405583 h 1702661"/>
              <a:gd name="connsiteX112" fmla="*/ 2611172 w 3099181"/>
              <a:gd name="connsiteY112" fmla="*/ 388915 h 1702661"/>
              <a:gd name="connsiteX113" fmla="*/ 2632603 w 3099181"/>
              <a:gd name="connsiteY113" fmla="*/ 377008 h 1702661"/>
              <a:gd name="connsiteX114" fmla="*/ 2656416 w 3099181"/>
              <a:gd name="connsiteY114" fmla="*/ 334146 h 1702661"/>
              <a:gd name="connsiteX115" fmla="*/ 2673084 w 3099181"/>
              <a:gd name="connsiteY115" fmla="*/ 317477 h 1702661"/>
              <a:gd name="connsiteX116" fmla="*/ 2677847 w 3099181"/>
              <a:gd name="connsiteY116" fmla="*/ 293665 h 1702661"/>
              <a:gd name="connsiteX117" fmla="*/ 2699278 w 3099181"/>
              <a:gd name="connsiteY117" fmla="*/ 324621 h 1702661"/>
              <a:gd name="connsiteX118" fmla="*/ 2687372 w 3099181"/>
              <a:gd name="connsiteY118" fmla="*/ 346052 h 1702661"/>
              <a:gd name="connsiteX119" fmla="*/ 2675466 w 3099181"/>
              <a:gd name="connsiteY119" fmla="*/ 355577 h 1702661"/>
              <a:gd name="connsiteX120" fmla="*/ 2658797 w 3099181"/>
              <a:gd name="connsiteY120" fmla="*/ 386533 h 1702661"/>
              <a:gd name="connsiteX121" fmla="*/ 2668322 w 3099181"/>
              <a:gd name="connsiteY121" fmla="*/ 407965 h 1702661"/>
              <a:gd name="connsiteX122" fmla="*/ 2694516 w 3099181"/>
              <a:gd name="connsiteY122" fmla="*/ 388915 h 1702661"/>
              <a:gd name="connsiteX123" fmla="*/ 2711184 w 3099181"/>
              <a:gd name="connsiteY123" fmla="*/ 341290 h 1702661"/>
              <a:gd name="connsiteX124" fmla="*/ 2711184 w 3099181"/>
              <a:gd name="connsiteY124" fmla="*/ 307952 h 1702661"/>
              <a:gd name="connsiteX125" fmla="*/ 2732616 w 3099181"/>
              <a:gd name="connsiteY125" fmla="*/ 310333 h 1702661"/>
              <a:gd name="connsiteX126" fmla="*/ 2718328 w 3099181"/>
              <a:gd name="connsiteY126" fmla="*/ 246040 h 1702661"/>
              <a:gd name="connsiteX127" fmla="*/ 2718328 w 3099181"/>
              <a:gd name="connsiteY127" fmla="*/ 222227 h 1702661"/>
              <a:gd name="connsiteX128" fmla="*/ 2763572 w 3099181"/>
              <a:gd name="connsiteY128" fmla="*/ 246040 h 1702661"/>
              <a:gd name="connsiteX129" fmla="*/ 2815959 w 3099181"/>
              <a:gd name="connsiteY129" fmla="*/ 248421 h 1702661"/>
              <a:gd name="connsiteX130" fmla="*/ 2844534 w 3099181"/>
              <a:gd name="connsiteY130" fmla="*/ 229371 h 1702661"/>
              <a:gd name="connsiteX131" fmla="*/ 2873109 w 3099181"/>
              <a:gd name="connsiteY131" fmla="*/ 217465 h 1702661"/>
              <a:gd name="connsiteX132" fmla="*/ 2877872 w 3099181"/>
              <a:gd name="connsiteY132" fmla="*/ 243658 h 1702661"/>
              <a:gd name="connsiteX133" fmla="*/ 2908828 w 3099181"/>
              <a:gd name="connsiteY133" fmla="*/ 267471 h 1702661"/>
              <a:gd name="connsiteX134" fmla="*/ 2942166 w 3099181"/>
              <a:gd name="connsiteY134" fmla="*/ 291283 h 1702661"/>
              <a:gd name="connsiteX135" fmla="*/ 2937403 w 3099181"/>
              <a:gd name="connsiteY135" fmla="*/ 324621 h 1702661"/>
              <a:gd name="connsiteX136" fmla="*/ 2956453 w 3099181"/>
              <a:gd name="connsiteY136" fmla="*/ 350815 h 1702661"/>
              <a:gd name="connsiteX137" fmla="*/ 2987409 w 3099181"/>
              <a:gd name="connsiteY137" fmla="*/ 381771 h 1702661"/>
              <a:gd name="connsiteX138" fmla="*/ 3020747 w 3099181"/>
              <a:gd name="connsiteY138" fmla="*/ 410346 h 1702661"/>
              <a:gd name="connsiteX139" fmla="*/ 3042178 w 3099181"/>
              <a:gd name="connsiteY139" fmla="*/ 422252 h 1702661"/>
              <a:gd name="connsiteX140" fmla="*/ 3054084 w 3099181"/>
              <a:gd name="connsiteY140" fmla="*/ 436540 h 1702661"/>
              <a:gd name="connsiteX141" fmla="*/ 3094566 w 3099181"/>
              <a:gd name="connsiteY141" fmla="*/ 455590 h 1702661"/>
              <a:gd name="connsiteX142" fmla="*/ 3096947 w 3099181"/>
              <a:gd name="connsiteY142" fmla="*/ 477021 h 1702661"/>
              <a:gd name="connsiteX143" fmla="*/ 3082659 w 3099181"/>
              <a:gd name="connsiteY143" fmla="*/ 500833 h 1702661"/>
              <a:gd name="connsiteX144" fmla="*/ 3068372 w 3099181"/>
              <a:gd name="connsiteY144" fmla="*/ 524646 h 1702661"/>
              <a:gd name="connsiteX145" fmla="*/ 3044559 w 3099181"/>
              <a:gd name="connsiteY145" fmla="*/ 527027 h 1702661"/>
              <a:gd name="connsiteX146" fmla="*/ 3025509 w 3099181"/>
              <a:gd name="connsiteY146" fmla="*/ 512740 h 1702661"/>
              <a:gd name="connsiteX147" fmla="*/ 2956453 w 3099181"/>
              <a:gd name="connsiteY147" fmla="*/ 477025 h 1702661"/>
              <a:gd name="connsiteX148" fmla="*/ 2906447 w 3099181"/>
              <a:gd name="connsiteY148" fmla="*/ 488927 h 1702661"/>
              <a:gd name="connsiteX149" fmla="*/ 2892159 w 3099181"/>
              <a:gd name="connsiteY149" fmla="*/ 522269 h 1702661"/>
              <a:gd name="connsiteX150" fmla="*/ 2915972 w 3099181"/>
              <a:gd name="connsiteY150" fmla="*/ 565127 h 1702661"/>
              <a:gd name="connsiteX151" fmla="*/ 2987409 w 3099181"/>
              <a:gd name="connsiteY151" fmla="*/ 660377 h 1702661"/>
              <a:gd name="connsiteX152" fmla="*/ 2958834 w 3099181"/>
              <a:gd name="connsiteY152" fmla="*/ 724675 h 1702661"/>
              <a:gd name="connsiteX153" fmla="*/ 2954072 w 3099181"/>
              <a:gd name="connsiteY153" fmla="*/ 788965 h 1702661"/>
              <a:gd name="connsiteX154" fmla="*/ 2858822 w 3099181"/>
              <a:gd name="connsiteY154" fmla="*/ 867546 h 1702661"/>
              <a:gd name="connsiteX155" fmla="*/ 2830247 w 3099181"/>
              <a:gd name="connsiteY155" fmla="*/ 881837 h 1702661"/>
              <a:gd name="connsiteX156" fmla="*/ 2768335 w 3099181"/>
              <a:gd name="connsiteY156" fmla="*/ 886596 h 1702661"/>
              <a:gd name="connsiteX157" fmla="*/ 2668322 w 3099181"/>
              <a:gd name="connsiteY157" fmla="*/ 993752 h 1702661"/>
              <a:gd name="connsiteX158" fmla="*/ 2604028 w 3099181"/>
              <a:gd name="connsiteY158" fmla="*/ 1041381 h 1702661"/>
              <a:gd name="connsiteX159" fmla="*/ 2544497 w 3099181"/>
              <a:gd name="connsiteY159" fmla="*/ 1053282 h 1702661"/>
              <a:gd name="connsiteX160" fmla="*/ 2513541 w 3099181"/>
              <a:gd name="connsiteY160" fmla="*/ 1112819 h 1702661"/>
              <a:gd name="connsiteX161" fmla="*/ 2465916 w 3099181"/>
              <a:gd name="connsiteY161" fmla="*/ 1189015 h 1702661"/>
              <a:gd name="connsiteX162" fmla="*/ 2468297 w 3099181"/>
              <a:gd name="connsiteY162" fmla="*/ 1281883 h 1702661"/>
              <a:gd name="connsiteX163" fmla="*/ 2430197 w 3099181"/>
              <a:gd name="connsiteY163" fmla="*/ 1303316 h 1702661"/>
              <a:gd name="connsiteX164" fmla="*/ 2389716 w 3099181"/>
              <a:gd name="connsiteY164" fmla="*/ 1386659 h 1702661"/>
              <a:gd name="connsiteX165" fmla="*/ 2334947 w 3099181"/>
              <a:gd name="connsiteY165" fmla="*/ 1450954 h 1702661"/>
              <a:gd name="connsiteX166" fmla="*/ 2253984 w 3099181"/>
              <a:gd name="connsiteY166" fmla="*/ 1460477 h 1702661"/>
              <a:gd name="connsiteX167" fmla="*/ 2213503 w 3099181"/>
              <a:gd name="connsiteY167" fmla="*/ 1536679 h 1702661"/>
              <a:gd name="connsiteX168" fmla="*/ 2087297 w 3099181"/>
              <a:gd name="connsiteY168" fmla="*/ 1562873 h 1702661"/>
              <a:gd name="connsiteX169" fmla="*/ 2011097 w 3099181"/>
              <a:gd name="connsiteY169" fmla="*/ 1610498 h 1702661"/>
              <a:gd name="connsiteX170" fmla="*/ 1856316 w 3099181"/>
              <a:gd name="connsiteY170" fmla="*/ 1679555 h 1702661"/>
              <a:gd name="connsiteX171" fmla="*/ 1756303 w 3099181"/>
              <a:gd name="connsiteY171" fmla="*/ 1696223 h 1702661"/>
              <a:gd name="connsiteX172" fmla="*/ 1639621 w 3099181"/>
              <a:gd name="connsiteY172" fmla="*/ 1700983 h 1702661"/>
              <a:gd name="connsiteX173" fmla="*/ 1606284 w 3099181"/>
              <a:gd name="connsiteY173" fmla="*/ 1617642 h 1702661"/>
              <a:gd name="connsiteX174" fmla="*/ 1563422 w 3099181"/>
              <a:gd name="connsiteY174" fmla="*/ 1446192 h 1702661"/>
              <a:gd name="connsiteX175" fmla="*/ 1451503 w 3099181"/>
              <a:gd name="connsiteY175" fmla="*/ 1381899 h 1702661"/>
              <a:gd name="connsiteX176" fmla="*/ 1315772 w 3099181"/>
              <a:gd name="connsiteY176" fmla="*/ 1339036 h 1702661"/>
              <a:gd name="connsiteX177" fmla="*/ 1160991 w 3099181"/>
              <a:gd name="connsiteY177" fmla="*/ 1274740 h 1702661"/>
              <a:gd name="connsiteX178" fmla="*/ 1120509 w 3099181"/>
              <a:gd name="connsiteY178" fmla="*/ 1153299 h 1702661"/>
              <a:gd name="connsiteX179" fmla="*/ 980016 w 3099181"/>
              <a:gd name="connsiteY179" fmla="*/ 684193 h 1702661"/>
              <a:gd name="connsiteX180" fmla="*/ 894291 w 3099181"/>
              <a:gd name="connsiteY180" fmla="*/ 519883 h 1702661"/>
              <a:gd name="connsiteX181" fmla="*/ 839522 w 3099181"/>
              <a:gd name="connsiteY181" fmla="*/ 498455 h 1702661"/>
              <a:gd name="connsiteX182" fmla="*/ 734747 w 3099181"/>
              <a:gd name="connsiteY182" fmla="*/ 507977 h 1702661"/>
              <a:gd name="connsiteX183" fmla="*/ 634734 w 3099181"/>
              <a:gd name="connsiteY183" fmla="*/ 429399 h 1702661"/>
              <a:gd name="connsiteX184" fmla="*/ 496622 w 3099181"/>
              <a:gd name="connsiteY184" fmla="*/ 415111 h 1702661"/>
              <a:gd name="connsiteX185" fmla="*/ 401372 w 3099181"/>
              <a:gd name="connsiteY185" fmla="*/ 446065 h 1702661"/>
              <a:gd name="connsiteX186" fmla="*/ 337078 w 3099181"/>
              <a:gd name="connsiteY186" fmla="*/ 443686 h 1702661"/>
              <a:gd name="connsiteX187" fmla="*/ 218016 w 3099181"/>
              <a:gd name="connsiteY187" fmla="*/ 465115 h 1702661"/>
              <a:gd name="connsiteX188" fmla="*/ 168009 w 3099181"/>
              <a:gd name="connsiteY188" fmla="*/ 498455 h 1702661"/>
              <a:gd name="connsiteX189" fmla="*/ 129909 w 3099181"/>
              <a:gd name="connsiteY189" fmla="*/ 562749 h 1702661"/>
              <a:gd name="connsiteX190" fmla="*/ 84666 w 3099181"/>
              <a:gd name="connsiteY190" fmla="*/ 603227 h 1702661"/>
              <a:gd name="connsiteX0" fmla="*/ 82284 w 3099181"/>
              <a:gd name="connsiteY0" fmla="*/ 600846 h 1702661"/>
              <a:gd name="connsiteX1" fmla="*/ 39422 w 3099181"/>
              <a:gd name="connsiteY1" fmla="*/ 548458 h 1702661"/>
              <a:gd name="connsiteX2" fmla="*/ 25134 w 3099181"/>
              <a:gd name="connsiteY2" fmla="*/ 534171 h 1702661"/>
              <a:gd name="connsiteX3" fmla="*/ 20372 w 3099181"/>
              <a:gd name="connsiteY3" fmla="*/ 498452 h 1702661"/>
              <a:gd name="connsiteX4" fmla="*/ 20372 w 3099181"/>
              <a:gd name="connsiteY4" fmla="*/ 481783 h 1702661"/>
              <a:gd name="connsiteX5" fmla="*/ 1322 w 3099181"/>
              <a:gd name="connsiteY5" fmla="*/ 462733 h 1702661"/>
              <a:gd name="connsiteX6" fmla="*/ 3703 w 3099181"/>
              <a:gd name="connsiteY6" fmla="*/ 412727 h 1702661"/>
              <a:gd name="connsiteX7" fmla="*/ 20372 w 3099181"/>
              <a:gd name="connsiteY7" fmla="*/ 388915 h 1702661"/>
              <a:gd name="connsiteX8" fmla="*/ 22753 w 3099181"/>
              <a:gd name="connsiteY8" fmla="*/ 362721 h 1702661"/>
              <a:gd name="connsiteX9" fmla="*/ 51328 w 3099181"/>
              <a:gd name="connsiteY9" fmla="*/ 348433 h 1702661"/>
              <a:gd name="connsiteX10" fmla="*/ 91809 w 3099181"/>
              <a:gd name="connsiteY10" fmla="*/ 322240 h 1702661"/>
              <a:gd name="connsiteX11" fmla="*/ 134672 w 3099181"/>
              <a:gd name="connsiteY11" fmla="*/ 303190 h 1702661"/>
              <a:gd name="connsiteX12" fmla="*/ 163247 w 3099181"/>
              <a:gd name="connsiteY12" fmla="*/ 293665 h 1702661"/>
              <a:gd name="connsiteX13" fmla="*/ 213253 w 3099181"/>
              <a:gd name="connsiteY13" fmla="*/ 281758 h 1702661"/>
              <a:gd name="connsiteX14" fmla="*/ 237066 w 3099181"/>
              <a:gd name="connsiteY14" fmla="*/ 274615 h 1702661"/>
              <a:gd name="connsiteX15" fmla="*/ 275166 w 3099181"/>
              <a:gd name="connsiteY15" fmla="*/ 260327 h 1702661"/>
              <a:gd name="connsiteX16" fmla="*/ 306122 w 3099181"/>
              <a:gd name="connsiteY16" fmla="*/ 234133 h 1702661"/>
              <a:gd name="connsiteX17" fmla="*/ 332316 w 3099181"/>
              <a:gd name="connsiteY17" fmla="*/ 219846 h 1702661"/>
              <a:gd name="connsiteX18" fmla="*/ 368034 w 3099181"/>
              <a:gd name="connsiteY18" fmla="*/ 193652 h 1702661"/>
              <a:gd name="connsiteX19" fmla="*/ 408516 w 3099181"/>
              <a:gd name="connsiteY19" fmla="*/ 160315 h 1702661"/>
              <a:gd name="connsiteX20" fmla="*/ 439472 w 3099181"/>
              <a:gd name="connsiteY20" fmla="*/ 136502 h 1702661"/>
              <a:gd name="connsiteX21" fmla="*/ 470428 w 3099181"/>
              <a:gd name="connsiteY21" fmla="*/ 110308 h 1702661"/>
              <a:gd name="connsiteX22" fmla="*/ 520434 w 3099181"/>
              <a:gd name="connsiteY22" fmla="*/ 93640 h 1702661"/>
              <a:gd name="connsiteX23" fmla="*/ 560916 w 3099181"/>
              <a:gd name="connsiteY23" fmla="*/ 84115 h 1702661"/>
              <a:gd name="connsiteX24" fmla="*/ 634734 w 3099181"/>
              <a:gd name="connsiteY24" fmla="*/ 67446 h 1702661"/>
              <a:gd name="connsiteX25" fmla="*/ 696647 w 3099181"/>
              <a:gd name="connsiteY25" fmla="*/ 46015 h 1702661"/>
              <a:gd name="connsiteX26" fmla="*/ 749034 w 3099181"/>
              <a:gd name="connsiteY26" fmla="*/ 22202 h 1702661"/>
              <a:gd name="connsiteX27" fmla="*/ 777609 w 3099181"/>
              <a:gd name="connsiteY27" fmla="*/ 7915 h 1702661"/>
              <a:gd name="connsiteX28" fmla="*/ 818091 w 3099181"/>
              <a:gd name="connsiteY28" fmla="*/ 3152 h 1702661"/>
              <a:gd name="connsiteX29" fmla="*/ 849047 w 3099181"/>
              <a:gd name="connsiteY29" fmla="*/ 12677 h 1702661"/>
              <a:gd name="connsiteX30" fmla="*/ 901434 w 3099181"/>
              <a:gd name="connsiteY30" fmla="*/ 29346 h 1702661"/>
              <a:gd name="connsiteX31" fmla="*/ 934772 w 3099181"/>
              <a:gd name="connsiteY31" fmla="*/ 43633 h 1702661"/>
              <a:gd name="connsiteX32" fmla="*/ 1101459 w 3099181"/>
              <a:gd name="connsiteY32" fmla="*/ 41252 h 1702661"/>
              <a:gd name="connsiteX33" fmla="*/ 1118128 w 3099181"/>
              <a:gd name="connsiteY33" fmla="*/ 29346 h 1702661"/>
              <a:gd name="connsiteX34" fmla="*/ 1199091 w 3099181"/>
              <a:gd name="connsiteY34" fmla="*/ 24583 h 1702661"/>
              <a:gd name="connsiteX35" fmla="*/ 1272909 w 3099181"/>
              <a:gd name="connsiteY35" fmla="*/ 34108 h 1702661"/>
              <a:gd name="connsiteX36" fmla="*/ 1306247 w 3099181"/>
              <a:gd name="connsiteY36" fmla="*/ 48396 h 1702661"/>
              <a:gd name="connsiteX37" fmla="*/ 1411022 w 3099181"/>
              <a:gd name="connsiteY37" fmla="*/ 43633 h 1702661"/>
              <a:gd name="connsiteX38" fmla="*/ 1544372 w 3099181"/>
              <a:gd name="connsiteY38" fmla="*/ 100783 h 1702661"/>
              <a:gd name="connsiteX39" fmla="*/ 1596759 w 3099181"/>
              <a:gd name="connsiteY39" fmla="*/ 129358 h 1702661"/>
              <a:gd name="connsiteX40" fmla="*/ 1620572 w 3099181"/>
              <a:gd name="connsiteY40" fmla="*/ 157933 h 1702661"/>
              <a:gd name="connsiteX41" fmla="*/ 1644384 w 3099181"/>
              <a:gd name="connsiteY41" fmla="*/ 198415 h 1702661"/>
              <a:gd name="connsiteX42" fmla="*/ 1668197 w 3099181"/>
              <a:gd name="connsiteY42" fmla="*/ 243658 h 1702661"/>
              <a:gd name="connsiteX43" fmla="*/ 1692009 w 3099181"/>
              <a:gd name="connsiteY43" fmla="*/ 310333 h 1702661"/>
              <a:gd name="connsiteX44" fmla="*/ 1730109 w 3099181"/>
              <a:gd name="connsiteY44" fmla="*/ 300808 h 1702661"/>
              <a:gd name="connsiteX45" fmla="*/ 1777734 w 3099181"/>
              <a:gd name="connsiteY45" fmla="*/ 291283 h 1702661"/>
              <a:gd name="connsiteX46" fmla="*/ 1808691 w 3099181"/>
              <a:gd name="connsiteY46" fmla="*/ 276996 h 1702661"/>
              <a:gd name="connsiteX47" fmla="*/ 1827741 w 3099181"/>
              <a:gd name="connsiteY47" fmla="*/ 274615 h 1702661"/>
              <a:gd name="connsiteX48" fmla="*/ 1872984 w 3099181"/>
              <a:gd name="connsiteY48" fmla="*/ 272233 h 1702661"/>
              <a:gd name="connsiteX49" fmla="*/ 1920609 w 3099181"/>
              <a:gd name="connsiteY49" fmla="*/ 260327 h 1702661"/>
              <a:gd name="connsiteX50" fmla="*/ 1989666 w 3099181"/>
              <a:gd name="connsiteY50" fmla="*/ 257946 h 1702661"/>
              <a:gd name="connsiteX51" fmla="*/ 2046816 w 3099181"/>
              <a:gd name="connsiteY51" fmla="*/ 236515 h 1702661"/>
              <a:gd name="connsiteX52" fmla="*/ 2080153 w 3099181"/>
              <a:gd name="connsiteY52" fmla="*/ 215083 h 1702661"/>
              <a:gd name="connsiteX53" fmla="*/ 2108728 w 3099181"/>
              <a:gd name="connsiteY53" fmla="*/ 181746 h 1702661"/>
              <a:gd name="connsiteX54" fmla="*/ 2123016 w 3099181"/>
              <a:gd name="connsiteY54" fmla="*/ 160315 h 1702661"/>
              <a:gd name="connsiteX55" fmla="*/ 2165878 w 3099181"/>
              <a:gd name="connsiteY55" fmla="*/ 115071 h 1702661"/>
              <a:gd name="connsiteX56" fmla="*/ 2192072 w 3099181"/>
              <a:gd name="connsiteY56" fmla="*/ 100783 h 1702661"/>
              <a:gd name="connsiteX57" fmla="*/ 2220647 w 3099181"/>
              <a:gd name="connsiteY57" fmla="*/ 100783 h 1702661"/>
              <a:gd name="connsiteX58" fmla="*/ 2256366 w 3099181"/>
              <a:gd name="connsiteY58" fmla="*/ 143646 h 1702661"/>
              <a:gd name="connsiteX59" fmla="*/ 2275416 w 3099181"/>
              <a:gd name="connsiteY59" fmla="*/ 138883 h 1702661"/>
              <a:gd name="connsiteX60" fmla="*/ 2294466 w 3099181"/>
              <a:gd name="connsiteY60" fmla="*/ 157933 h 1702661"/>
              <a:gd name="connsiteX61" fmla="*/ 2318278 w 3099181"/>
              <a:gd name="connsiteY61" fmla="*/ 165077 h 1702661"/>
              <a:gd name="connsiteX62" fmla="*/ 2337328 w 3099181"/>
              <a:gd name="connsiteY62" fmla="*/ 153171 h 1702661"/>
              <a:gd name="connsiteX63" fmla="*/ 2370666 w 3099181"/>
              <a:gd name="connsiteY63" fmla="*/ 146027 h 1702661"/>
              <a:gd name="connsiteX64" fmla="*/ 2401622 w 3099181"/>
              <a:gd name="connsiteY64" fmla="*/ 150790 h 1702661"/>
              <a:gd name="connsiteX65" fmla="*/ 2425434 w 3099181"/>
              <a:gd name="connsiteY65" fmla="*/ 157933 h 1702661"/>
              <a:gd name="connsiteX66" fmla="*/ 2444484 w 3099181"/>
              <a:gd name="connsiteY66" fmla="*/ 134121 h 1702661"/>
              <a:gd name="connsiteX67" fmla="*/ 2444484 w 3099181"/>
              <a:gd name="connsiteY67" fmla="*/ 172221 h 1702661"/>
              <a:gd name="connsiteX68" fmla="*/ 2432578 w 3099181"/>
              <a:gd name="connsiteY68" fmla="*/ 188890 h 1702661"/>
              <a:gd name="connsiteX69" fmla="*/ 2432578 w 3099181"/>
              <a:gd name="connsiteY69" fmla="*/ 224608 h 1702661"/>
              <a:gd name="connsiteX70" fmla="*/ 2442103 w 3099181"/>
              <a:gd name="connsiteY70" fmla="*/ 260327 h 1702661"/>
              <a:gd name="connsiteX71" fmla="*/ 2444484 w 3099181"/>
              <a:gd name="connsiteY71" fmla="*/ 284140 h 1702661"/>
              <a:gd name="connsiteX72" fmla="*/ 2427816 w 3099181"/>
              <a:gd name="connsiteY72" fmla="*/ 291283 h 1702661"/>
              <a:gd name="connsiteX73" fmla="*/ 2425434 w 3099181"/>
              <a:gd name="connsiteY73" fmla="*/ 317477 h 1702661"/>
              <a:gd name="connsiteX74" fmla="*/ 2437341 w 3099181"/>
              <a:gd name="connsiteY74" fmla="*/ 353196 h 1702661"/>
              <a:gd name="connsiteX75" fmla="*/ 2456391 w 3099181"/>
              <a:gd name="connsiteY75" fmla="*/ 336527 h 1702661"/>
              <a:gd name="connsiteX76" fmla="*/ 2482584 w 3099181"/>
              <a:gd name="connsiteY76" fmla="*/ 336527 h 1702661"/>
              <a:gd name="connsiteX77" fmla="*/ 2506397 w 3099181"/>
              <a:gd name="connsiteY77" fmla="*/ 329383 h 1702661"/>
              <a:gd name="connsiteX78" fmla="*/ 2515922 w 3099181"/>
              <a:gd name="connsiteY78" fmla="*/ 284140 h 1702661"/>
              <a:gd name="connsiteX79" fmla="*/ 2494491 w 3099181"/>
              <a:gd name="connsiteY79" fmla="*/ 269852 h 1702661"/>
              <a:gd name="connsiteX80" fmla="*/ 2482584 w 3099181"/>
              <a:gd name="connsiteY80" fmla="*/ 248421 h 1702661"/>
              <a:gd name="connsiteX81" fmla="*/ 2508778 w 3099181"/>
              <a:gd name="connsiteY81" fmla="*/ 224612 h 1702661"/>
              <a:gd name="connsiteX82" fmla="*/ 2532590 w 3099181"/>
              <a:gd name="connsiteY82" fmla="*/ 215083 h 1702661"/>
              <a:gd name="connsiteX83" fmla="*/ 2554022 w 3099181"/>
              <a:gd name="connsiteY83" fmla="*/ 224608 h 1702661"/>
              <a:gd name="connsiteX84" fmla="*/ 2554022 w 3099181"/>
              <a:gd name="connsiteY84" fmla="*/ 186508 h 1702661"/>
              <a:gd name="connsiteX85" fmla="*/ 2554022 w 3099181"/>
              <a:gd name="connsiteY85" fmla="*/ 150790 h 1702661"/>
              <a:gd name="connsiteX86" fmla="*/ 2573072 w 3099181"/>
              <a:gd name="connsiteY86" fmla="*/ 119833 h 1702661"/>
              <a:gd name="connsiteX87" fmla="*/ 2532591 w 3099181"/>
              <a:gd name="connsiteY87" fmla="*/ 84115 h 1702661"/>
              <a:gd name="connsiteX88" fmla="*/ 2513541 w 3099181"/>
              <a:gd name="connsiteY88" fmla="*/ 103165 h 1702661"/>
              <a:gd name="connsiteX89" fmla="*/ 2518303 w 3099181"/>
              <a:gd name="connsiteY89" fmla="*/ 67446 h 1702661"/>
              <a:gd name="connsiteX90" fmla="*/ 2546878 w 3099181"/>
              <a:gd name="connsiteY90" fmla="*/ 41256 h 1702661"/>
              <a:gd name="connsiteX91" fmla="*/ 2554022 w 3099181"/>
              <a:gd name="connsiteY91" fmla="*/ 771 h 1702661"/>
              <a:gd name="connsiteX92" fmla="*/ 2575453 w 3099181"/>
              <a:gd name="connsiteY92" fmla="*/ 15058 h 1702661"/>
              <a:gd name="connsiteX93" fmla="*/ 2611172 w 3099181"/>
              <a:gd name="connsiteY93" fmla="*/ 19821 h 1702661"/>
              <a:gd name="connsiteX94" fmla="*/ 2630222 w 3099181"/>
              <a:gd name="connsiteY94" fmla="*/ 34108 h 1702661"/>
              <a:gd name="connsiteX95" fmla="*/ 2623078 w 3099181"/>
              <a:gd name="connsiteY95" fmla="*/ 60302 h 1702661"/>
              <a:gd name="connsiteX96" fmla="*/ 2606409 w 3099181"/>
              <a:gd name="connsiteY96" fmla="*/ 81733 h 1702661"/>
              <a:gd name="connsiteX97" fmla="*/ 2599266 w 3099181"/>
              <a:gd name="connsiteY97" fmla="*/ 105546 h 1702661"/>
              <a:gd name="connsiteX98" fmla="*/ 2580216 w 3099181"/>
              <a:gd name="connsiteY98" fmla="*/ 126977 h 1702661"/>
              <a:gd name="connsiteX99" fmla="*/ 2561166 w 3099181"/>
              <a:gd name="connsiteY99" fmla="*/ 146027 h 1702661"/>
              <a:gd name="connsiteX100" fmla="*/ 2551641 w 3099181"/>
              <a:gd name="connsiteY100" fmla="*/ 172221 h 1702661"/>
              <a:gd name="connsiteX101" fmla="*/ 2556403 w 3099181"/>
              <a:gd name="connsiteY101" fmla="*/ 205558 h 1702661"/>
              <a:gd name="connsiteX102" fmla="*/ 2570691 w 3099181"/>
              <a:gd name="connsiteY102" fmla="*/ 231752 h 1702661"/>
              <a:gd name="connsiteX103" fmla="*/ 2551641 w 3099181"/>
              <a:gd name="connsiteY103" fmla="*/ 255565 h 1702661"/>
              <a:gd name="connsiteX104" fmla="*/ 2513541 w 3099181"/>
              <a:gd name="connsiteY104" fmla="*/ 267471 h 1702661"/>
              <a:gd name="connsiteX105" fmla="*/ 2527828 w 3099181"/>
              <a:gd name="connsiteY105" fmla="*/ 272233 h 1702661"/>
              <a:gd name="connsiteX106" fmla="*/ 2554022 w 3099181"/>
              <a:gd name="connsiteY106" fmla="*/ 296046 h 1702661"/>
              <a:gd name="connsiteX107" fmla="*/ 2580216 w 3099181"/>
              <a:gd name="connsiteY107" fmla="*/ 310333 h 1702661"/>
              <a:gd name="connsiteX108" fmla="*/ 2561166 w 3099181"/>
              <a:gd name="connsiteY108" fmla="*/ 334146 h 1702661"/>
              <a:gd name="connsiteX109" fmla="*/ 2532591 w 3099181"/>
              <a:gd name="connsiteY109" fmla="*/ 369865 h 1702661"/>
              <a:gd name="connsiteX110" fmla="*/ 2513541 w 3099181"/>
              <a:gd name="connsiteY110" fmla="*/ 393677 h 1702661"/>
              <a:gd name="connsiteX111" fmla="*/ 2587359 w 3099181"/>
              <a:gd name="connsiteY111" fmla="*/ 405583 h 1702661"/>
              <a:gd name="connsiteX112" fmla="*/ 2611172 w 3099181"/>
              <a:gd name="connsiteY112" fmla="*/ 388915 h 1702661"/>
              <a:gd name="connsiteX113" fmla="*/ 2632603 w 3099181"/>
              <a:gd name="connsiteY113" fmla="*/ 377008 h 1702661"/>
              <a:gd name="connsiteX114" fmla="*/ 2656416 w 3099181"/>
              <a:gd name="connsiteY114" fmla="*/ 334146 h 1702661"/>
              <a:gd name="connsiteX115" fmla="*/ 2673084 w 3099181"/>
              <a:gd name="connsiteY115" fmla="*/ 317477 h 1702661"/>
              <a:gd name="connsiteX116" fmla="*/ 2677847 w 3099181"/>
              <a:gd name="connsiteY116" fmla="*/ 293665 h 1702661"/>
              <a:gd name="connsiteX117" fmla="*/ 2699278 w 3099181"/>
              <a:gd name="connsiteY117" fmla="*/ 324621 h 1702661"/>
              <a:gd name="connsiteX118" fmla="*/ 2687372 w 3099181"/>
              <a:gd name="connsiteY118" fmla="*/ 346052 h 1702661"/>
              <a:gd name="connsiteX119" fmla="*/ 2675466 w 3099181"/>
              <a:gd name="connsiteY119" fmla="*/ 355577 h 1702661"/>
              <a:gd name="connsiteX120" fmla="*/ 2658797 w 3099181"/>
              <a:gd name="connsiteY120" fmla="*/ 386533 h 1702661"/>
              <a:gd name="connsiteX121" fmla="*/ 2668322 w 3099181"/>
              <a:gd name="connsiteY121" fmla="*/ 407965 h 1702661"/>
              <a:gd name="connsiteX122" fmla="*/ 2694516 w 3099181"/>
              <a:gd name="connsiteY122" fmla="*/ 388915 h 1702661"/>
              <a:gd name="connsiteX123" fmla="*/ 2711184 w 3099181"/>
              <a:gd name="connsiteY123" fmla="*/ 341290 h 1702661"/>
              <a:gd name="connsiteX124" fmla="*/ 2711184 w 3099181"/>
              <a:gd name="connsiteY124" fmla="*/ 307952 h 1702661"/>
              <a:gd name="connsiteX125" fmla="*/ 2732616 w 3099181"/>
              <a:gd name="connsiteY125" fmla="*/ 310333 h 1702661"/>
              <a:gd name="connsiteX126" fmla="*/ 2718328 w 3099181"/>
              <a:gd name="connsiteY126" fmla="*/ 246040 h 1702661"/>
              <a:gd name="connsiteX127" fmla="*/ 2718328 w 3099181"/>
              <a:gd name="connsiteY127" fmla="*/ 222227 h 1702661"/>
              <a:gd name="connsiteX128" fmla="*/ 2763572 w 3099181"/>
              <a:gd name="connsiteY128" fmla="*/ 246040 h 1702661"/>
              <a:gd name="connsiteX129" fmla="*/ 2815959 w 3099181"/>
              <a:gd name="connsiteY129" fmla="*/ 248421 h 1702661"/>
              <a:gd name="connsiteX130" fmla="*/ 2844534 w 3099181"/>
              <a:gd name="connsiteY130" fmla="*/ 229371 h 1702661"/>
              <a:gd name="connsiteX131" fmla="*/ 2873109 w 3099181"/>
              <a:gd name="connsiteY131" fmla="*/ 217465 h 1702661"/>
              <a:gd name="connsiteX132" fmla="*/ 2877872 w 3099181"/>
              <a:gd name="connsiteY132" fmla="*/ 243658 h 1702661"/>
              <a:gd name="connsiteX133" fmla="*/ 2908828 w 3099181"/>
              <a:gd name="connsiteY133" fmla="*/ 267471 h 1702661"/>
              <a:gd name="connsiteX134" fmla="*/ 2942166 w 3099181"/>
              <a:gd name="connsiteY134" fmla="*/ 291283 h 1702661"/>
              <a:gd name="connsiteX135" fmla="*/ 2937403 w 3099181"/>
              <a:gd name="connsiteY135" fmla="*/ 324621 h 1702661"/>
              <a:gd name="connsiteX136" fmla="*/ 2956453 w 3099181"/>
              <a:gd name="connsiteY136" fmla="*/ 350815 h 1702661"/>
              <a:gd name="connsiteX137" fmla="*/ 2987409 w 3099181"/>
              <a:gd name="connsiteY137" fmla="*/ 381771 h 1702661"/>
              <a:gd name="connsiteX138" fmla="*/ 3020747 w 3099181"/>
              <a:gd name="connsiteY138" fmla="*/ 410346 h 1702661"/>
              <a:gd name="connsiteX139" fmla="*/ 3042178 w 3099181"/>
              <a:gd name="connsiteY139" fmla="*/ 422252 h 1702661"/>
              <a:gd name="connsiteX140" fmla="*/ 3054084 w 3099181"/>
              <a:gd name="connsiteY140" fmla="*/ 436540 h 1702661"/>
              <a:gd name="connsiteX141" fmla="*/ 3094566 w 3099181"/>
              <a:gd name="connsiteY141" fmla="*/ 455590 h 1702661"/>
              <a:gd name="connsiteX142" fmla="*/ 3096947 w 3099181"/>
              <a:gd name="connsiteY142" fmla="*/ 477021 h 1702661"/>
              <a:gd name="connsiteX143" fmla="*/ 3082659 w 3099181"/>
              <a:gd name="connsiteY143" fmla="*/ 500833 h 1702661"/>
              <a:gd name="connsiteX144" fmla="*/ 3068372 w 3099181"/>
              <a:gd name="connsiteY144" fmla="*/ 524646 h 1702661"/>
              <a:gd name="connsiteX145" fmla="*/ 3044559 w 3099181"/>
              <a:gd name="connsiteY145" fmla="*/ 527027 h 1702661"/>
              <a:gd name="connsiteX146" fmla="*/ 3025509 w 3099181"/>
              <a:gd name="connsiteY146" fmla="*/ 512740 h 1702661"/>
              <a:gd name="connsiteX147" fmla="*/ 2956453 w 3099181"/>
              <a:gd name="connsiteY147" fmla="*/ 477025 h 1702661"/>
              <a:gd name="connsiteX148" fmla="*/ 2906447 w 3099181"/>
              <a:gd name="connsiteY148" fmla="*/ 488927 h 1702661"/>
              <a:gd name="connsiteX149" fmla="*/ 2892159 w 3099181"/>
              <a:gd name="connsiteY149" fmla="*/ 522269 h 1702661"/>
              <a:gd name="connsiteX150" fmla="*/ 2915972 w 3099181"/>
              <a:gd name="connsiteY150" fmla="*/ 565127 h 1702661"/>
              <a:gd name="connsiteX151" fmla="*/ 2987409 w 3099181"/>
              <a:gd name="connsiteY151" fmla="*/ 660377 h 1702661"/>
              <a:gd name="connsiteX152" fmla="*/ 2958834 w 3099181"/>
              <a:gd name="connsiteY152" fmla="*/ 724675 h 1702661"/>
              <a:gd name="connsiteX153" fmla="*/ 2954072 w 3099181"/>
              <a:gd name="connsiteY153" fmla="*/ 788965 h 1702661"/>
              <a:gd name="connsiteX154" fmla="*/ 2858822 w 3099181"/>
              <a:gd name="connsiteY154" fmla="*/ 867546 h 1702661"/>
              <a:gd name="connsiteX155" fmla="*/ 2830247 w 3099181"/>
              <a:gd name="connsiteY155" fmla="*/ 881837 h 1702661"/>
              <a:gd name="connsiteX156" fmla="*/ 2768335 w 3099181"/>
              <a:gd name="connsiteY156" fmla="*/ 886596 h 1702661"/>
              <a:gd name="connsiteX157" fmla="*/ 2668322 w 3099181"/>
              <a:gd name="connsiteY157" fmla="*/ 993752 h 1702661"/>
              <a:gd name="connsiteX158" fmla="*/ 2604028 w 3099181"/>
              <a:gd name="connsiteY158" fmla="*/ 1041381 h 1702661"/>
              <a:gd name="connsiteX159" fmla="*/ 2544497 w 3099181"/>
              <a:gd name="connsiteY159" fmla="*/ 1053282 h 1702661"/>
              <a:gd name="connsiteX160" fmla="*/ 2513541 w 3099181"/>
              <a:gd name="connsiteY160" fmla="*/ 1112819 h 1702661"/>
              <a:gd name="connsiteX161" fmla="*/ 2465916 w 3099181"/>
              <a:gd name="connsiteY161" fmla="*/ 1189015 h 1702661"/>
              <a:gd name="connsiteX162" fmla="*/ 2468297 w 3099181"/>
              <a:gd name="connsiteY162" fmla="*/ 1281883 h 1702661"/>
              <a:gd name="connsiteX163" fmla="*/ 2430197 w 3099181"/>
              <a:gd name="connsiteY163" fmla="*/ 1303316 h 1702661"/>
              <a:gd name="connsiteX164" fmla="*/ 2389716 w 3099181"/>
              <a:gd name="connsiteY164" fmla="*/ 1386659 h 1702661"/>
              <a:gd name="connsiteX165" fmla="*/ 2334947 w 3099181"/>
              <a:gd name="connsiteY165" fmla="*/ 1450954 h 1702661"/>
              <a:gd name="connsiteX166" fmla="*/ 2253984 w 3099181"/>
              <a:gd name="connsiteY166" fmla="*/ 1460477 h 1702661"/>
              <a:gd name="connsiteX167" fmla="*/ 2213503 w 3099181"/>
              <a:gd name="connsiteY167" fmla="*/ 1536679 h 1702661"/>
              <a:gd name="connsiteX168" fmla="*/ 2087297 w 3099181"/>
              <a:gd name="connsiteY168" fmla="*/ 1562873 h 1702661"/>
              <a:gd name="connsiteX169" fmla="*/ 2011097 w 3099181"/>
              <a:gd name="connsiteY169" fmla="*/ 1610498 h 1702661"/>
              <a:gd name="connsiteX170" fmla="*/ 1856316 w 3099181"/>
              <a:gd name="connsiteY170" fmla="*/ 1679555 h 1702661"/>
              <a:gd name="connsiteX171" fmla="*/ 1756303 w 3099181"/>
              <a:gd name="connsiteY171" fmla="*/ 1696223 h 1702661"/>
              <a:gd name="connsiteX172" fmla="*/ 1639621 w 3099181"/>
              <a:gd name="connsiteY172" fmla="*/ 1700983 h 1702661"/>
              <a:gd name="connsiteX173" fmla="*/ 1606284 w 3099181"/>
              <a:gd name="connsiteY173" fmla="*/ 1617642 h 1702661"/>
              <a:gd name="connsiteX174" fmla="*/ 1563422 w 3099181"/>
              <a:gd name="connsiteY174" fmla="*/ 1446192 h 1702661"/>
              <a:gd name="connsiteX175" fmla="*/ 1451503 w 3099181"/>
              <a:gd name="connsiteY175" fmla="*/ 1381899 h 1702661"/>
              <a:gd name="connsiteX176" fmla="*/ 1315772 w 3099181"/>
              <a:gd name="connsiteY176" fmla="*/ 1339036 h 1702661"/>
              <a:gd name="connsiteX177" fmla="*/ 1160991 w 3099181"/>
              <a:gd name="connsiteY177" fmla="*/ 1274740 h 1702661"/>
              <a:gd name="connsiteX178" fmla="*/ 1120509 w 3099181"/>
              <a:gd name="connsiteY178" fmla="*/ 1153299 h 1702661"/>
              <a:gd name="connsiteX179" fmla="*/ 980016 w 3099181"/>
              <a:gd name="connsiteY179" fmla="*/ 684193 h 1702661"/>
              <a:gd name="connsiteX180" fmla="*/ 894291 w 3099181"/>
              <a:gd name="connsiteY180" fmla="*/ 519883 h 1702661"/>
              <a:gd name="connsiteX181" fmla="*/ 839522 w 3099181"/>
              <a:gd name="connsiteY181" fmla="*/ 498455 h 1702661"/>
              <a:gd name="connsiteX182" fmla="*/ 734747 w 3099181"/>
              <a:gd name="connsiteY182" fmla="*/ 507977 h 1702661"/>
              <a:gd name="connsiteX183" fmla="*/ 634734 w 3099181"/>
              <a:gd name="connsiteY183" fmla="*/ 429399 h 1702661"/>
              <a:gd name="connsiteX184" fmla="*/ 496622 w 3099181"/>
              <a:gd name="connsiteY184" fmla="*/ 415111 h 1702661"/>
              <a:gd name="connsiteX185" fmla="*/ 401372 w 3099181"/>
              <a:gd name="connsiteY185" fmla="*/ 446065 h 1702661"/>
              <a:gd name="connsiteX186" fmla="*/ 337078 w 3099181"/>
              <a:gd name="connsiteY186" fmla="*/ 443686 h 1702661"/>
              <a:gd name="connsiteX187" fmla="*/ 218016 w 3099181"/>
              <a:gd name="connsiteY187" fmla="*/ 465115 h 1702661"/>
              <a:gd name="connsiteX188" fmla="*/ 168009 w 3099181"/>
              <a:gd name="connsiteY188" fmla="*/ 498455 h 1702661"/>
              <a:gd name="connsiteX189" fmla="*/ 129909 w 3099181"/>
              <a:gd name="connsiteY189" fmla="*/ 562749 h 1702661"/>
              <a:gd name="connsiteX190" fmla="*/ 84666 w 3099181"/>
              <a:gd name="connsiteY190" fmla="*/ 603227 h 1702661"/>
              <a:gd name="connsiteX0" fmla="*/ 82284 w 3099181"/>
              <a:gd name="connsiteY0" fmla="*/ 600846 h 1702661"/>
              <a:gd name="connsiteX1" fmla="*/ 39422 w 3099181"/>
              <a:gd name="connsiteY1" fmla="*/ 548458 h 1702661"/>
              <a:gd name="connsiteX2" fmla="*/ 25134 w 3099181"/>
              <a:gd name="connsiteY2" fmla="*/ 534171 h 1702661"/>
              <a:gd name="connsiteX3" fmla="*/ 20372 w 3099181"/>
              <a:gd name="connsiteY3" fmla="*/ 498452 h 1702661"/>
              <a:gd name="connsiteX4" fmla="*/ 20372 w 3099181"/>
              <a:gd name="connsiteY4" fmla="*/ 481783 h 1702661"/>
              <a:gd name="connsiteX5" fmla="*/ 1322 w 3099181"/>
              <a:gd name="connsiteY5" fmla="*/ 462733 h 1702661"/>
              <a:gd name="connsiteX6" fmla="*/ 3703 w 3099181"/>
              <a:gd name="connsiteY6" fmla="*/ 412727 h 1702661"/>
              <a:gd name="connsiteX7" fmla="*/ 20372 w 3099181"/>
              <a:gd name="connsiteY7" fmla="*/ 388915 h 1702661"/>
              <a:gd name="connsiteX8" fmla="*/ 22753 w 3099181"/>
              <a:gd name="connsiteY8" fmla="*/ 362721 h 1702661"/>
              <a:gd name="connsiteX9" fmla="*/ 51328 w 3099181"/>
              <a:gd name="connsiteY9" fmla="*/ 348433 h 1702661"/>
              <a:gd name="connsiteX10" fmla="*/ 91809 w 3099181"/>
              <a:gd name="connsiteY10" fmla="*/ 322240 h 1702661"/>
              <a:gd name="connsiteX11" fmla="*/ 134672 w 3099181"/>
              <a:gd name="connsiteY11" fmla="*/ 303190 h 1702661"/>
              <a:gd name="connsiteX12" fmla="*/ 163247 w 3099181"/>
              <a:gd name="connsiteY12" fmla="*/ 293665 h 1702661"/>
              <a:gd name="connsiteX13" fmla="*/ 213253 w 3099181"/>
              <a:gd name="connsiteY13" fmla="*/ 281758 h 1702661"/>
              <a:gd name="connsiteX14" fmla="*/ 237066 w 3099181"/>
              <a:gd name="connsiteY14" fmla="*/ 274615 h 1702661"/>
              <a:gd name="connsiteX15" fmla="*/ 275166 w 3099181"/>
              <a:gd name="connsiteY15" fmla="*/ 260327 h 1702661"/>
              <a:gd name="connsiteX16" fmla="*/ 306122 w 3099181"/>
              <a:gd name="connsiteY16" fmla="*/ 234133 h 1702661"/>
              <a:gd name="connsiteX17" fmla="*/ 332316 w 3099181"/>
              <a:gd name="connsiteY17" fmla="*/ 219846 h 1702661"/>
              <a:gd name="connsiteX18" fmla="*/ 368034 w 3099181"/>
              <a:gd name="connsiteY18" fmla="*/ 193652 h 1702661"/>
              <a:gd name="connsiteX19" fmla="*/ 408516 w 3099181"/>
              <a:gd name="connsiteY19" fmla="*/ 160315 h 1702661"/>
              <a:gd name="connsiteX20" fmla="*/ 439472 w 3099181"/>
              <a:gd name="connsiteY20" fmla="*/ 136502 h 1702661"/>
              <a:gd name="connsiteX21" fmla="*/ 470428 w 3099181"/>
              <a:gd name="connsiteY21" fmla="*/ 110308 h 1702661"/>
              <a:gd name="connsiteX22" fmla="*/ 520434 w 3099181"/>
              <a:gd name="connsiteY22" fmla="*/ 93640 h 1702661"/>
              <a:gd name="connsiteX23" fmla="*/ 560916 w 3099181"/>
              <a:gd name="connsiteY23" fmla="*/ 84115 h 1702661"/>
              <a:gd name="connsiteX24" fmla="*/ 634734 w 3099181"/>
              <a:gd name="connsiteY24" fmla="*/ 67446 h 1702661"/>
              <a:gd name="connsiteX25" fmla="*/ 696647 w 3099181"/>
              <a:gd name="connsiteY25" fmla="*/ 46015 h 1702661"/>
              <a:gd name="connsiteX26" fmla="*/ 749034 w 3099181"/>
              <a:gd name="connsiteY26" fmla="*/ 22202 h 1702661"/>
              <a:gd name="connsiteX27" fmla="*/ 777609 w 3099181"/>
              <a:gd name="connsiteY27" fmla="*/ 7915 h 1702661"/>
              <a:gd name="connsiteX28" fmla="*/ 818091 w 3099181"/>
              <a:gd name="connsiteY28" fmla="*/ 3152 h 1702661"/>
              <a:gd name="connsiteX29" fmla="*/ 849047 w 3099181"/>
              <a:gd name="connsiteY29" fmla="*/ 12677 h 1702661"/>
              <a:gd name="connsiteX30" fmla="*/ 901434 w 3099181"/>
              <a:gd name="connsiteY30" fmla="*/ 29346 h 1702661"/>
              <a:gd name="connsiteX31" fmla="*/ 934772 w 3099181"/>
              <a:gd name="connsiteY31" fmla="*/ 43633 h 1702661"/>
              <a:gd name="connsiteX32" fmla="*/ 1101459 w 3099181"/>
              <a:gd name="connsiteY32" fmla="*/ 41252 h 1702661"/>
              <a:gd name="connsiteX33" fmla="*/ 1118128 w 3099181"/>
              <a:gd name="connsiteY33" fmla="*/ 29346 h 1702661"/>
              <a:gd name="connsiteX34" fmla="*/ 1199091 w 3099181"/>
              <a:gd name="connsiteY34" fmla="*/ 24583 h 1702661"/>
              <a:gd name="connsiteX35" fmla="*/ 1272909 w 3099181"/>
              <a:gd name="connsiteY35" fmla="*/ 34108 h 1702661"/>
              <a:gd name="connsiteX36" fmla="*/ 1306247 w 3099181"/>
              <a:gd name="connsiteY36" fmla="*/ 48396 h 1702661"/>
              <a:gd name="connsiteX37" fmla="*/ 1411022 w 3099181"/>
              <a:gd name="connsiteY37" fmla="*/ 43633 h 1702661"/>
              <a:gd name="connsiteX38" fmla="*/ 1544372 w 3099181"/>
              <a:gd name="connsiteY38" fmla="*/ 100783 h 1702661"/>
              <a:gd name="connsiteX39" fmla="*/ 1596759 w 3099181"/>
              <a:gd name="connsiteY39" fmla="*/ 129358 h 1702661"/>
              <a:gd name="connsiteX40" fmla="*/ 1620572 w 3099181"/>
              <a:gd name="connsiteY40" fmla="*/ 157933 h 1702661"/>
              <a:gd name="connsiteX41" fmla="*/ 1644384 w 3099181"/>
              <a:gd name="connsiteY41" fmla="*/ 198415 h 1702661"/>
              <a:gd name="connsiteX42" fmla="*/ 1668197 w 3099181"/>
              <a:gd name="connsiteY42" fmla="*/ 243658 h 1702661"/>
              <a:gd name="connsiteX43" fmla="*/ 1692009 w 3099181"/>
              <a:gd name="connsiteY43" fmla="*/ 310333 h 1702661"/>
              <a:gd name="connsiteX44" fmla="*/ 1730109 w 3099181"/>
              <a:gd name="connsiteY44" fmla="*/ 300808 h 1702661"/>
              <a:gd name="connsiteX45" fmla="*/ 1777734 w 3099181"/>
              <a:gd name="connsiteY45" fmla="*/ 291283 h 1702661"/>
              <a:gd name="connsiteX46" fmla="*/ 1808691 w 3099181"/>
              <a:gd name="connsiteY46" fmla="*/ 276996 h 1702661"/>
              <a:gd name="connsiteX47" fmla="*/ 1827741 w 3099181"/>
              <a:gd name="connsiteY47" fmla="*/ 274615 h 1702661"/>
              <a:gd name="connsiteX48" fmla="*/ 1872984 w 3099181"/>
              <a:gd name="connsiteY48" fmla="*/ 272233 h 1702661"/>
              <a:gd name="connsiteX49" fmla="*/ 1920609 w 3099181"/>
              <a:gd name="connsiteY49" fmla="*/ 260327 h 1702661"/>
              <a:gd name="connsiteX50" fmla="*/ 1989666 w 3099181"/>
              <a:gd name="connsiteY50" fmla="*/ 257946 h 1702661"/>
              <a:gd name="connsiteX51" fmla="*/ 2046816 w 3099181"/>
              <a:gd name="connsiteY51" fmla="*/ 236515 h 1702661"/>
              <a:gd name="connsiteX52" fmla="*/ 2080153 w 3099181"/>
              <a:gd name="connsiteY52" fmla="*/ 215083 h 1702661"/>
              <a:gd name="connsiteX53" fmla="*/ 2108728 w 3099181"/>
              <a:gd name="connsiteY53" fmla="*/ 181746 h 1702661"/>
              <a:gd name="connsiteX54" fmla="*/ 2123016 w 3099181"/>
              <a:gd name="connsiteY54" fmla="*/ 160315 h 1702661"/>
              <a:gd name="connsiteX55" fmla="*/ 2165878 w 3099181"/>
              <a:gd name="connsiteY55" fmla="*/ 115071 h 1702661"/>
              <a:gd name="connsiteX56" fmla="*/ 2192072 w 3099181"/>
              <a:gd name="connsiteY56" fmla="*/ 100783 h 1702661"/>
              <a:gd name="connsiteX57" fmla="*/ 2220647 w 3099181"/>
              <a:gd name="connsiteY57" fmla="*/ 100783 h 1702661"/>
              <a:gd name="connsiteX58" fmla="*/ 2256366 w 3099181"/>
              <a:gd name="connsiteY58" fmla="*/ 143646 h 1702661"/>
              <a:gd name="connsiteX59" fmla="*/ 2275416 w 3099181"/>
              <a:gd name="connsiteY59" fmla="*/ 138883 h 1702661"/>
              <a:gd name="connsiteX60" fmla="*/ 2294466 w 3099181"/>
              <a:gd name="connsiteY60" fmla="*/ 157933 h 1702661"/>
              <a:gd name="connsiteX61" fmla="*/ 2318278 w 3099181"/>
              <a:gd name="connsiteY61" fmla="*/ 165077 h 1702661"/>
              <a:gd name="connsiteX62" fmla="*/ 2337328 w 3099181"/>
              <a:gd name="connsiteY62" fmla="*/ 153171 h 1702661"/>
              <a:gd name="connsiteX63" fmla="*/ 2370666 w 3099181"/>
              <a:gd name="connsiteY63" fmla="*/ 146027 h 1702661"/>
              <a:gd name="connsiteX64" fmla="*/ 2401622 w 3099181"/>
              <a:gd name="connsiteY64" fmla="*/ 150790 h 1702661"/>
              <a:gd name="connsiteX65" fmla="*/ 2425434 w 3099181"/>
              <a:gd name="connsiteY65" fmla="*/ 157933 h 1702661"/>
              <a:gd name="connsiteX66" fmla="*/ 2444484 w 3099181"/>
              <a:gd name="connsiteY66" fmla="*/ 134121 h 1702661"/>
              <a:gd name="connsiteX67" fmla="*/ 2444484 w 3099181"/>
              <a:gd name="connsiteY67" fmla="*/ 172221 h 1702661"/>
              <a:gd name="connsiteX68" fmla="*/ 2432578 w 3099181"/>
              <a:gd name="connsiteY68" fmla="*/ 188890 h 1702661"/>
              <a:gd name="connsiteX69" fmla="*/ 2432578 w 3099181"/>
              <a:gd name="connsiteY69" fmla="*/ 224608 h 1702661"/>
              <a:gd name="connsiteX70" fmla="*/ 2442103 w 3099181"/>
              <a:gd name="connsiteY70" fmla="*/ 260327 h 1702661"/>
              <a:gd name="connsiteX71" fmla="*/ 2444484 w 3099181"/>
              <a:gd name="connsiteY71" fmla="*/ 284140 h 1702661"/>
              <a:gd name="connsiteX72" fmla="*/ 2427816 w 3099181"/>
              <a:gd name="connsiteY72" fmla="*/ 291283 h 1702661"/>
              <a:gd name="connsiteX73" fmla="*/ 2425434 w 3099181"/>
              <a:gd name="connsiteY73" fmla="*/ 317477 h 1702661"/>
              <a:gd name="connsiteX74" fmla="*/ 2437341 w 3099181"/>
              <a:gd name="connsiteY74" fmla="*/ 353196 h 1702661"/>
              <a:gd name="connsiteX75" fmla="*/ 2456391 w 3099181"/>
              <a:gd name="connsiteY75" fmla="*/ 336527 h 1702661"/>
              <a:gd name="connsiteX76" fmla="*/ 2482584 w 3099181"/>
              <a:gd name="connsiteY76" fmla="*/ 336527 h 1702661"/>
              <a:gd name="connsiteX77" fmla="*/ 2506397 w 3099181"/>
              <a:gd name="connsiteY77" fmla="*/ 329383 h 1702661"/>
              <a:gd name="connsiteX78" fmla="*/ 2515922 w 3099181"/>
              <a:gd name="connsiteY78" fmla="*/ 284140 h 1702661"/>
              <a:gd name="connsiteX79" fmla="*/ 2494491 w 3099181"/>
              <a:gd name="connsiteY79" fmla="*/ 269852 h 1702661"/>
              <a:gd name="connsiteX80" fmla="*/ 2482584 w 3099181"/>
              <a:gd name="connsiteY80" fmla="*/ 248421 h 1702661"/>
              <a:gd name="connsiteX81" fmla="*/ 2508778 w 3099181"/>
              <a:gd name="connsiteY81" fmla="*/ 224612 h 1702661"/>
              <a:gd name="connsiteX82" fmla="*/ 2532590 w 3099181"/>
              <a:gd name="connsiteY82" fmla="*/ 215083 h 1702661"/>
              <a:gd name="connsiteX83" fmla="*/ 2554022 w 3099181"/>
              <a:gd name="connsiteY83" fmla="*/ 224608 h 1702661"/>
              <a:gd name="connsiteX84" fmla="*/ 2554022 w 3099181"/>
              <a:gd name="connsiteY84" fmla="*/ 186508 h 1702661"/>
              <a:gd name="connsiteX85" fmla="*/ 2554022 w 3099181"/>
              <a:gd name="connsiteY85" fmla="*/ 150790 h 1702661"/>
              <a:gd name="connsiteX86" fmla="*/ 2573072 w 3099181"/>
              <a:gd name="connsiteY86" fmla="*/ 119833 h 1702661"/>
              <a:gd name="connsiteX87" fmla="*/ 2532591 w 3099181"/>
              <a:gd name="connsiteY87" fmla="*/ 84115 h 1702661"/>
              <a:gd name="connsiteX88" fmla="*/ 2513541 w 3099181"/>
              <a:gd name="connsiteY88" fmla="*/ 103165 h 1702661"/>
              <a:gd name="connsiteX89" fmla="*/ 2518303 w 3099181"/>
              <a:gd name="connsiteY89" fmla="*/ 67446 h 1702661"/>
              <a:gd name="connsiteX90" fmla="*/ 2546878 w 3099181"/>
              <a:gd name="connsiteY90" fmla="*/ 41256 h 1702661"/>
              <a:gd name="connsiteX91" fmla="*/ 2554022 w 3099181"/>
              <a:gd name="connsiteY91" fmla="*/ 771 h 1702661"/>
              <a:gd name="connsiteX92" fmla="*/ 2575453 w 3099181"/>
              <a:gd name="connsiteY92" fmla="*/ 15058 h 1702661"/>
              <a:gd name="connsiteX93" fmla="*/ 2611172 w 3099181"/>
              <a:gd name="connsiteY93" fmla="*/ 19821 h 1702661"/>
              <a:gd name="connsiteX94" fmla="*/ 2630222 w 3099181"/>
              <a:gd name="connsiteY94" fmla="*/ 34108 h 1702661"/>
              <a:gd name="connsiteX95" fmla="*/ 2623078 w 3099181"/>
              <a:gd name="connsiteY95" fmla="*/ 60302 h 1702661"/>
              <a:gd name="connsiteX96" fmla="*/ 2606409 w 3099181"/>
              <a:gd name="connsiteY96" fmla="*/ 81733 h 1702661"/>
              <a:gd name="connsiteX97" fmla="*/ 2599266 w 3099181"/>
              <a:gd name="connsiteY97" fmla="*/ 105546 h 1702661"/>
              <a:gd name="connsiteX98" fmla="*/ 2580216 w 3099181"/>
              <a:gd name="connsiteY98" fmla="*/ 126977 h 1702661"/>
              <a:gd name="connsiteX99" fmla="*/ 2561166 w 3099181"/>
              <a:gd name="connsiteY99" fmla="*/ 146027 h 1702661"/>
              <a:gd name="connsiteX100" fmla="*/ 2551641 w 3099181"/>
              <a:gd name="connsiteY100" fmla="*/ 172221 h 1702661"/>
              <a:gd name="connsiteX101" fmla="*/ 2556403 w 3099181"/>
              <a:gd name="connsiteY101" fmla="*/ 205558 h 1702661"/>
              <a:gd name="connsiteX102" fmla="*/ 2570691 w 3099181"/>
              <a:gd name="connsiteY102" fmla="*/ 231752 h 1702661"/>
              <a:gd name="connsiteX103" fmla="*/ 2551641 w 3099181"/>
              <a:gd name="connsiteY103" fmla="*/ 255565 h 1702661"/>
              <a:gd name="connsiteX104" fmla="*/ 2513541 w 3099181"/>
              <a:gd name="connsiteY104" fmla="*/ 267471 h 1702661"/>
              <a:gd name="connsiteX105" fmla="*/ 2527828 w 3099181"/>
              <a:gd name="connsiteY105" fmla="*/ 272233 h 1702661"/>
              <a:gd name="connsiteX106" fmla="*/ 2554022 w 3099181"/>
              <a:gd name="connsiteY106" fmla="*/ 296046 h 1702661"/>
              <a:gd name="connsiteX107" fmla="*/ 2580216 w 3099181"/>
              <a:gd name="connsiteY107" fmla="*/ 310333 h 1702661"/>
              <a:gd name="connsiteX108" fmla="*/ 2561166 w 3099181"/>
              <a:gd name="connsiteY108" fmla="*/ 334146 h 1702661"/>
              <a:gd name="connsiteX109" fmla="*/ 2532591 w 3099181"/>
              <a:gd name="connsiteY109" fmla="*/ 369865 h 1702661"/>
              <a:gd name="connsiteX110" fmla="*/ 2513541 w 3099181"/>
              <a:gd name="connsiteY110" fmla="*/ 393677 h 1702661"/>
              <a:gd name="connsiteX111" fmla="*/ 2539734 w 3099181"/>
              <a:gd name="connsiteY111" fmla="*/ 410350 h 1702661"/>
              <a:gd name="connsiteX112" fmla="*/ 2587359 w 3099181"/>
              <a:gd name="connsiteY112" fmla="*/ 405583 h 1702661"/>
              <a:gd name="connsiteX113" fmla="*/ 2611172 w 3099181"/>
              <a:gd name="connsiteY113" fmla="*/ 388915 h 1702661"/>
              <a:gd name="connsiteX114" fmla="*/ 2632603 w 3099181"/>
              <a:gd name="connsiteY114" fmla="*/ 377008 h 1702661"/>
              <a:gd name="connsiteX115" fmla="*/ 2656416 w 3099181"/>
              <a:gd name="connsiteY115" fmla="*/ 334146 h 1702661"/>
              <a:gd name="connsiteX116" fmla="*/ 2673084 w 3099181"/>
              <a:gd name="connsiteY116" fmla="*/ 317477 h 1702661"/>
              <a:gd name="connsiteX117" fmla="*/ 2677847 w 3099181"/>
              <a:gd name="connsiteY117" fmla="*/ 293665 h 1702661"/>
              <a:gd name="connsiteX118" fmla="*/ 2699278 w 3099181"/>
              <a:gd name="connsiteY118" fmla="*/ 324621 h 1702661"/>
              <a:gd name="connsiteX119" fmla="*/ 2687372 w 3099181"/>
              <a:gd name="connsiteY119" fmla="*/ 346052 h 1702661"/>
              <a:gd name="connsiteX120" fmla="*/ 2675466 w 3099181"/>
              <a:gd name="connsiteY120" fmla="*/ 355577 h 1702661"/>
              <a:gd name="connsiteX121" fmla="*/ 2658797 w 3099181"/>
              <a:gd name="connsiteY121" fmla="*/ 386533 h 1702661"/>
              <a:gd name="connsiteX122" fmla="*/ 2668322 w 3099181"/>
              <a:gd name="connsiteY122" fmla="*/ 407965 h 1702661"/>
              <a:gd name="connsiteX123" fmla="*/ 2694516 w 3099181"/>
              <a:gd name="connsiteY123" fmla="*/ 388915 h 1702661"/>
              <a:gd name="connsiteX124" fmla="*/ 2711184 w 3099181"/>
              <a:gd name="connsiteY124" fmla="*/ 341290 h 1702661"/>
              <a:gd name="connsiteX125" fmla="*/ 2711184 w 3099181"/>
              <a:gd name="connsiteY125" fmla="*/ 307952 h 1702661"/>
              <a:gd name="connsiteX126" fmla="*/ 2732616 w 3099181"/>
              <a:gd name="connsiteY126" fmla="*/ 310333 h 1702661"/>
              <a:gd name="connsiteX127" fmla="*/ 2718328 w 3099181"/>
              <a:gd name="connsiteY127" fmla="*/ 246040 h 1702661"/>
              <a:gd name="connsiteX128" fmla="*/ 2718328 w 3099181"/>
              <a:gd name="connsiteY128" fmla="*/ 222227 h 1702661"/>
              <a:gd name="connsiteX129" fmla="*/ 2763572 w 3099181"/>
              <a:gd name="connsiteY129" fmla="*/ 246040 h 1702661"/>
              <a:gd name="connsiteX130" fmla="*/ 2815959 w 3099181"/>
              <a:gd name="connsiteY130" fmla="*/ 248421 h 1702661"/>
              <a:gd name="connsiteX131" fmla="*/ 2844534 w 3099181"/>
              <a:gd name="connsiteY131" fmla="*/ 229371 h 1702661"/>
              <a:gd name="connsiteX132" fmla="*/ 2873109 w 3099181"/>
              <a:gd name="connsiteY132" fmla="*/ 217465 h 1702661"/>
              <a:gd name="connsiteX133" fmla="*/ 2877872 w 3099181"/>
              <a:gd name="connsiteY133" fmla="*/ 243658 h 1702661"/>
              <a:gd name="connsiteX134" fmla="*/ 2908828 w 3099181"/>
              <a:gd name="connsiteY134" fmla="*/ 267471 h 1702661"/>
              <a:gd name="connsiteX135" fmla="*/ 2942166 w 3099181"/>
              <a:gd name="connsiteY135" fmla="*/ 291283 h 1702661"/>
              <a:gd name="connsiteX136" fmla="*/ 2937403 w 3099181"/>
              <a:gd name="connsiteY136" fmla="*/ 324621 h 1702661"/>
              <a:gd name="connsiteX137" fmla="*/ 2956453 w 3099181"/>
              <a:gd name="connsiteY137" fmla="*/ 350815 h 1702661"/>
              <a:gd name="connsiteX138" fmla="*/ 2987409 w 3099181"/>
              <a:gd name="connsiteY138" fmla="*/ 381771 h 1702661"/>
              <a:gd name="connsiteX139" fmla="*/ 3020747 w 3099181"/>
              <a:gd name="connsiteY139" fmla="*/ 410346 h 1702661"/>
              <a:gd name="connsiteX140" fmla="*/ 3042178 w 3099181"/>
              <a:gd name="connsiteY140" fmla="*/ 422252 h 1702661"/>
              <a:gd name="connsiteX141" fmla="*/ 3054084 w 3099181"/>
              <a:gd name="connsiteY141" fmla="*/ 436540 h 1702661"/>
              <a:gd name="connsiteX142" fmla="*/ 3094566 w 3099181"/>
              <a:gd name="connsiteY142" fmla="*/ 455590 h 1702661"/>
              <a:gd name="connsiteX143" fmla="*/ 3096947 w 3099181"/>
              <a:gd name="connsiteY143" fmla="*/ 477021 h 1702661"/>
              <a:gd name="connsiteX144" fmla="*/ 3082659 w 3099181"/>
              <a:gd name="connsiteY144" fmla="*/ 500833 h 1702661"/>
              <a:gd name="connsiteX145" fmla="*/ 3068372 w 3099181"/>
              <a:gd name="connsiteY145" fmla="*/ 524646 h 1702661"/>
              <a:gd name="connsiteX146" fmla="*/ 3044559 w 3099181"/>
              <a:gd name="connsiteY146" fmla="*/ 527027 h 1702661"/>
              <a:gd name="connsiteX147" fmla="*/ 3025509 w 3099181"/>
              <a:gd name="connsiteY147" fmla="*/ 512740 h 1702661"/>
              <a:gd name="connsiteX148" fmla="*/ 2956453 w 3099181"/>
              <a:gd name="connsiteY148" fmla="*/ 477025 h 1702661"/>
              <a:gd name="connsiteX149" fmla="*/ 2906447 w 3099181"/>
              <a:gd name="connsiteY149" fmla="*/ 488927 h 1702661"/>
              <a:gd name="connsiteX150" fmla="*/ 2892159 w 3099181"/>
              <a:gd name="connsiteY150" fmla="*/ 522269 h 1702661"/>
              <a:gd name="connsiteX151" fmla="*/ 2915972 w 3099181"/>
              <a:gd name="connsiteY151" fmla="*/ 565127 h 1702661"/>
              <a:gd name="connsiteX152" fmla="*/ 2987409 w 3099181"/>
              <a:gd name="connsiteY152" fmla="*/ 660377 h 1702661"/>
              <a:gd name="connsiteX153" fmla="*/ 2958834 w 3099181"/>
              <a:gd name="connsiteY153" fmla="*/ 724675 h 1702661"/>
              <a:gd name="connsiteX154" fmla="*/ 2954072 w 3099181"/>
              <a:gd name="connsiteY154" fmla="*/ 788965 h 1702661"/>
              <a:gd name="connsiteX155" fmla="*/ 2858822 w 3099181"/>
              <a:gd name="connsiteY155" fmla="*/ 867546 h 1702661"/>
              <a:gd name="connsiteX156" fmla="*/ 2830247 w 3099181"/>
              <a:gd name="connsiteY156" fmla="*/ 881837 h 1702661"/>
              <a:gd name="connsiteX157" fmla="*/ 2768335 w 3099181"/>
              <a:gd name="connsiteY157" fmla="*/ 886596 h 1702661"/>
              <a:gd name="connsiteX158" fmla="*/ 2668322 w 3099181"/>
              <a:gd name="connsiteY158" fmla="*/ 993752 h 1702661"/>
              <a:gd name="connsiteX159" fmla="*/ 2604028 w 3099181"/>
              <a:gd name="connsiteY159" fmla="*/ 1041381 h 1702661"/>
              <a:gd name="connsiteX160" fmla="*/ 2544497 w 3099181"/>
              <a:gd name="connsiteY160" fmla="*/ 1053282 h 1702661"/>
              <a:gd name="connsiteX161" fmla="*/ 2513541 w 3099181"/>
              <a:gd name="connsiteY161" fmla="*/ 1112819 h 1702661"/>
              <a:gd name="connsiteX162" fmla="*/ 2465916 w 3099181"/>
              <a:gd name="connsiteY162" fmla="*/ 1189015 h 1702661"/>
              <a:gd name="connsiteX163" fmla="*/ 2468297 w 3099181"/>
              <a:gd name="connsiteY163" fmla="*/ 1281883 h 1702661"/>
              <a:gd name="connsiteX164" fmla="*/ 2430197 w 3099181"/>
              <a:gd name="connsiteY164" fmla="*/ 1303316 h 1702661"/>
              <a:gd name="connsiteX165" fmla="*/ 2389716 w 3099181"/>
              <a:gd name="connsiteY165" fmla="*/ 1386659 h 1702661"/>
              <a:gd name="connsiteX166" fmla="*/ 2334947 w 3099181"/>
              <a:gd name="connsiteY166" fmla="*/ 1450954 h 1702661"/>
              <a:gd name="connsiteX167" fmla="*/ 2253984 w 3099181"/>
              <a:gd name="connsiteY167" fmla="*/ 1460477 h 1702661"/>
              <a:gd name="connsiteX168" fmla="*/ 2213503 w 3099181"/>
              <a:gd name="connsiteY168" fmla="*/ 1536679 h 1702661"/>
              <a:gd name="connsiteX169" fmla="*/ 2087297 w 3099181"/>
              <a:gd name="connsiteY169" fmla="*/ 1562873 h 1702661"/>
              <a:gd name="connsiteX170" fmla="*/ 2011097 w 3099181"/>
              <a:gd name="connsiteY170" fmla="*/ 1610498 h 1702661"/>
              <a:gd name="connsiteX171" fmla="*/ 1856316 w 3099181"/>
              <a:gd name="connsiteY171" fmla="*/ 1679555 h 1702661"/>
              <a:gd name="connsiteX172" fmla="*/ 1756303 w 3099181"/>
              <a:gd name="connsiteY172" fmla="*/ 1696223 h 1702661"/>
              <a:gd name="connsiteX173" fmla="*/ 1639621 w 3099181"/>
              <a:gd name="connsiteY173" fmla="*/ 1700983 h 1702661"/>
              <a:gd name="connsiteX174" fmla="*/ 1606284 w 3099181"/>
              <a:gd name="connsiteY174" fmla="*/ 1617642 h 1702661"/>
              <a:gd name="connsiteX175" fmla="*/ 1563422 w 3099181"/>
              <a:gd name="connsiteY175" fmla="*/ 1446192 h 1702661"/>
              <a:gd name="connsiteX176" fmla="*/ 1451503 w 3099181"/>
              <a:gd name="connsiteY176" fmla="*/ 1381899 h 1702661"/>
              <a:gd name="connsiteX177" fmla="*/ 1315772 w 3099181"/>
              <a:gd name="connsiteY177" fmla="*/ 1339036 h 1702661"/>
              <a:gd name="connsiteX178" fmla="*/ 1160991 w 3099181"/>
              <a:gd name="connsiteY178" fmla="*/ 1274740 h 1702661"/>
              <a:gd name="connsiteX179" fmla="*/ 1120509 w 3099181"/>
              <a:gd name="connsiteY179" fmla="*/ 1153299 h 1702661"/>
              <a:gd name="connsiteX180" fmla="*/ 980016 w 3099181"/>
              <a:gd name="connsiteY180" fmla="*/ 684193 h 1702661"/>
              <a:gd name="connsiteX181" fmla="*/ 894291 w 3099181"/>
              <a:gd name="connsiteY181" fmla="*/ 519883 h 1702661"/>
              <a:gd name="connsiteX182" fmla="*/ 839522 w 3099181"/>
              <a:gd name="connsiteY182" fmla="*/ 498455 h 1702661"/>
              <a:gd name="connsiteX183" fmla="*/ 734747 w 3099181"/>
              <a:gd name="connsiteY183" fmla="*/ 507977 h 1702661"/>
              <a:gd name="connsiteX184" fmla="*/ 634734 w 3099181"/>
              <a:gd name="connsiteY184" fmla="*/ 429399 h 1702661"/>
              <a:gd name="connsiteX185" fmla="*/ 496622 w 3099181"/>
              <a:gd name="connsiteY185" fmla="*/ 415111 h 1702661"/>
              <a:gd name="connsiteX186" fmla="*/ 401372 w 3099181"/>
              <a:gd name="connsiteY186" fmla="*/ 446065 h 1702661"/>
              <a:gd name="connsiteX187" fmla="*/ 337078 w 3099181"/>
              <a:gd name="connsiteY187" fmla="*/ 443686 h 1702661"/>
              <a:gd name="connsiteX188" fmla="*/ 218016 w 3099181"/>
              <a:gd name="connsiteY188" fmla="*/ 465115 h 1702661"/>
              <a:gd name="connsiteX189" fmla="*/ 168009 w 3099181"/>
              <a:gd name="connsiteY189" fmla="*/ 498455 h 1702661"/>
              <a:gd name="connsiteX190" fmla="*/ 129909 w 3099181"/>
              <a:gd name="connsiteY190" fmla="*/ 562749 h 1702661"/>
              <a:gd name="connsiteX191" fmla="*/ 84666 w 3099181"/>
              <a:gd name="connsiteY191" fmla="*/ 603227 h 1702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3099181" h="1702661">
                <a:moveTo>
                  <a:pt x="82284" y="600846"/>
                </a:moveTo>
                <a:cubicBezTo>
                  <a:pt x="65615" y="580208"/>
                  <a:pt x="48947" y="559570"/>
                  <a:pt x="39422" y="548458"/>
                </a:cubicBezTo>
                <a:cubicBezTo>
                  <a:pt x="29897" y="537345"/>
                  <a:pt x="28309" y="542505"/>
                  <a:pt x="25134" y="534171"/>
                </a:cubicBezTo>
                <a:cubicBezTo>
                  <a:pt x="21959" y="525837"/>
                  <a:pt x="21166" y="507183"/>
                  <a:pt x="20372" y="498452"/>
                </a:cubicBezTo>
                <a:cubicBezTo>
                  <a:pt x="19578" y="489721"/>
                  <a:pt x="23547" y="487736"/>
                  <a:pt x="20372" y="481783"/>
                </a:cubicBezTo>
                <a:cubicBezTo>
                  <a:pt x="17197" y="475830"/>
                  <a:pt x="4100" y="474242"/>
                  <a:pt x="1322" y="462733"/>
                </a:cubicBezTo>
                <a:cubicBezTo>
                  <a:pt x="-1456" y="451224"/>
                  <a:pt x="528" y="425030"/>
                  <a:pt x="3703" y="412727"/>
                </a:cubicBezTo>
                <a:cubicBezTo>
                  <a:pt x="6878" y="400424"/>
                  <a:pt x="17197" y="397249"/>
                  <a:pt x="20372" y="388915"/>
                </a:cubicBezTo>
                <a:cubicBezTo>
                  <a:pt x="23547" y="380581"/>
                  <a:pt x="17594" y="369468"/>
                  <a:pt x="22753" y="362721"/>
                </a:cubicBezTo>
                <a:cubicBezTo>
                  <a:pt x="27912" y="355974"/>
                  <a:pt x="39819" y="355180"/>
                  <a:pt x="51328" y="348433"/>
                </a:cubicBezTo>
                <a:cubicBezTo>
                  <a:pt x="62837" y="341686"/>
                  <a:pt x="77918" y="329780"/>
                  <a:pt x="91809" y="322240"/>
                </a:cubicBezTo>
                <a:cubicBezTo>
                  <a:pt x="105700" y="314700"/>
                  <a:pt x="122766" y="307952"/>
                  <a:pt x="134672" y="303190"/>
                </a:cubicBezTo>
                <a:cubicBezTo>
                  <a:pt x="146578" y="298428"/>
                  <a:pt x="150150" y="297237"/>
                  <a:pt x="163247" y="293665"/>
                </a:cubicBezTo>
                <a:cubicBezTo>
                  <a:pt x="176344" y="290093"/>
                  <a:pt x="200950" y="284933"/>
                  <a:pt x="213253" y="281758"/>
                </a:cubicBezTo>
                <a:cubicBezTo>
                  <a:pt x="225556" y="278583"/>
                  <a:pt x="226747" y="278187"/>
                  <a:pt x="237066" y="274615"/>
                </a:cubicBezTo>
                <a:cubicBezTo>
                  <a:pt x="247385" y="271043"/>
                  <a:pt x="263657" y="267074"/>
                  <a:pt x="275166" y="260327"/>
                </a:cubicBezTo>
                <a:cubicBezTo>
                  <a:pt x="286675" y="253580"/>
                  <a:pt x="296597" y="240880"/>
                  <a:pt x="306122" y="234133"/>
                </a:cubicBezTo>
                <a:cubicBezTo>
                  <a:pt x="315647" y="227386"/>
                  <a:pt x="321997" y="226593"/>
                  <a:pt x="332316" y="219846"/>
                </a:cubicBezTo>
                <a:cubicBezTo>
                  <a:pt x="342635" y="213099"/>
                  <a:pt x="355334" y="203574"/>
                  <a:pt x="368034" y="193652"/>
                </a:cubicBezTo>
                <a:cubicBezTo>
                  <a:pt x="380734" y="183730"/>
                  <a:pt x="396610" y="169840"/>
                  <a:pt x="408516" y="160315"/>
                </a:cubicBezTo>
                <a:cubicBezTo>
                  <a:pt x="420422" y="150790"/>
                  <a:pt x="429153" y="144836"/>
                  <a:pt x="439472" y="136502"/>
                </a:cubicBezTo>
                <a:cubicBezTo>
                  <a:pt x="449791" y="128168"/>
                  <a:pt x="456934" y="117452"/>
                  <a:pt x="470428" y="110308"/>
                </a:cubicBezTo>
                <a:cubicBezTo>
                  <a:pt x="483922" y="103164"/>
                  <a:pt x="505353" y="98005"/>
                  <a:pt x="520434" y="93640"/>
                </a:cubicBezTo>
                <a:cubicBezTo>
                  <a:pt x="535515" y="89275"/>
                  <a:pt x="560916" y="84115"/>
                  <a:pt x="560916" y="84115"/>
                </a:cubicBezTo>
                <a:cubicBezTo>
                  <a:pt x="579966" y="79749"/>
                  <a:pt x="612112" y="73796"/>
                  <a:pt x="634734" y="67446"/>
                </a:cubicBezTo>
                <a:cubicBezTo>
                  <a:pt x="657356" y="61096"/>
                  <a:pt x="677597" y="53556"/>
                  <a:pt x="696647" y="46015"/>
                </a:cubicBezTo>
                <a:cubicBezTo>
                  <a:pt x="715697" y="38474"/>
                  <a:pt x="735540" y="28552"/>
                  <a:pt x="749034" y="22202"/>
                </a:cubicBezTo>
                <a:cubicBezTo>
                  <a:pt x="762528" y="15852"/>
                  <a:pt x="766100" y="11090"/>
                  <a:pt x="777609" y="7915"/>
                </a:cubicBezTo>
                <a:cubicBezTo>
                  <a:pt x="789118" y="4740"/>
                  <a:pt x="806185" y="2358"/>
                  <a:pt x="818091" y="3152"/>
                </a:cubicBezTo>
                <a:cubicBezTo>
                  <a:pt x="829997" y="3946"/>
                  <a:pt x="849047" y="12677"/>
                  <a:pt x="849047" y="12677"/>
                </a:cubicBezTo>
                <a:cubicBezTo>
                  <a:pt x="862938" y="17043"/>
                  <a:pt x="887147" y="24187"/>
                  <a:pt x="901434" y="29346"/>
                </a:cubicBezTo>
                <a:cubicBezTo>
                  <a:pt x="915721" y="34505"/>
                  <a:pt x="901435" y="41649"/>
                  <a:pt x="934772" y="43633"/>
                </a:cubicBezTo>
                <a:cubicBezTo>
                  <a:pt x="968109" y="45617"/>
                  <a:pt x="1070900" y="43633"/>
                  <a:pt x="1101459" y="41252"/>
                </a:cubicBezTo>
                <a:cubicBezTo>
                  <a:pt x="1132018" y="38871"/>
                  <a:pt x="1101856" y="32124"/>
                  <a:pt x="1118128" y="29346"/>
                </a:cubicBezTo>
                <a:cubicBezTo>
                  <a:pt x="1134400" y="26568"/>
                  <a:pt x="1173294" y="23789"/>
                  <a:pt x="1199091" y="24583"/>
                </a:cubicBezTo>
                <a:cubicBezTo>
                  <a:pt x="1224888" y="25377"/>
                  <a:pt x="1255050" y="30139"/>
                  <a:pt x="1272909" y="34108"/>
                </a:cubicBezTo>
                <a:cubicBezTo>
                  <a:pt x="1290768" y="38077"/>
                  <a:pt x="1283228" y="46809"/>
                  <a:pt x="1306247" y="48396"/>
                </a:cubicBezTo>
                <a:cubicBezTo>
                  <a:pt x="1329266" y="49983"/>
                  <a:pt x="1371334" y="34902"/>
                  <a:pt x="1411022" y="43633"/>
                </a:cubicBezTo>
                <a:cubicBezTo>
                  <a:pt x="1450710" y="52364"/>
                  <a:pt x="1513416" y="86495"/>
                  <a:pt x="1544372" y="100783"/>
                </a:cubicBezTo>
                <a:cubicBezTo>
                  <a:pt x="1575328" y="115070"/>
                  <a:pt x="1584059" y="119833"/>
                  <a:pt x="1596759" y="129358"/>
                </a:cubicBezTo>
                <a:cubicBezTo>
                  <a:pt x="1609459" y="138883"/>
                  <a:pt x="1612635" y="146424"/>
                  <a:pt x="1620572" y="157933"/>
                </a:cubicBezTo>
                <a:cubicBezTo>
                  <a:pt x="1628509" y="169442"/>
                  <a:pt x="1636447" y="184128"/>
                  <a:pt x="1644384" y="198415"/>
                </a:cubicBezTo>
                <a:cubicBezTo>
                  <a:pt x="1652321" y="212702"/>
                  <a:pt x="1660260" y="225005"/>
                  <a:pt x="1668197" y="243658"/>
                </a:cubicBezTo>
                <a:cubicBezTo>
                  <a:pt x="1676135" y="262311"/>
                  <a:pt x="1681690" y="300808"/>
                  <a:pt x="1692009" y="310333"/>
                </a:cubicBezTo>
                <a:cubicBezTo>
                  <a:pt x="1702328" y="319858"/>
                  <a:pt x="1715822" y="303983"/>
                  <a:pt x="1730109" y="300808"/>
                </a:cubicBezTo>
                <a:cubicBezTo>
                  <a:pt x="1744396" y="297633"/>
                  <a:pt x="1764637" y="295252"/>
                  <a:pt x="1777734" y="291283"/>
                </a:cubicBezTo>
                <a:cubicBezTo>
                  <a:pt x="1790831" y="287314"/>
                  <a:pt x="1800357" y="279774"/>
                  <a:pt x="1808691" y="276996"/>
                </a:cubicBezTo>
                <a:cubicBezTo>
                  <a:pt x="1817026" y="274218"/>
                  <a:pt x="1817026" y="275409"/>
                  <a:pt x="1827741" y="274615"/>
                </a:cubicBezTo>
                <a:cubicBezTo>
                  <a:pt x="1838456" y="273821"/>
                  <a:pt x="1857506" y="274614"/>
                  <a:pt x="1872984" y="272233"/>
                </a:cubicBezTo>
                <a:cubicBezTo>
                  <a:pt x="1888462" y="269852"/>
                  <a:pt x="1901162" y="262708"/>
                  <a:pt x="1920609" y="260327"/>
                </a:cubicBezTo>
                <a:cubicBezTo>
                  <a:pt x="1940056" y="257946"/>
                  <a:pt x="1968632" y="261915"/>
                  <a:pt x="1989666" y="257946"/>
                </a:cubicBezTo>
                <a:cubicBezTo>
                  <a:pt x="2010700" y="253977"/>
                  <a:pt x="2031735" y="243659"/>
                  <a:pt x="2046816" y="236515"/>
                </a:cubicBezTo>
                <a:cubicBezTo>
                  <a:pt x="2061897" y="229371"/>
                  <a:pt x="2069834" y="224211"/>
                  <a:pt x="2080153" y="215083"/>
                </a:cubicBezTo>
                <a:cubicBezTo>
                  <a:pt x="2090472" y="205955"/>
                  <a:pt x="2101584" y="190874"/>
                  <a:pt x="2108728" y="181746"/>
                </a:cubicBezTo>
                <a:cubicBezTo>
                  <a:pt x="2115872" y="172618"/>
                  <a:pt x="2113491" y="171427"/>
                  <a:pt x="2123016" y="160315"/>
                </a:cubicBezTo>
                <a:cubicBezTo>
                  <a:pt x="2132541" y="149202"/>
                  <a:pt x="2154369" y="124993"/>
                  <a:pt x="2165878" y="115071"/>
                </a:cubicBezTo>
                <a:cubicBezTo>
                  <a:pt x="2177387" y="105149"/>
                  <a:pt x="2182944" y="103164"/>
                  <a:pt x="2192072" y="100783"/>
                </a:cubicBezTo>
                <a:cubicBezTo>
                  <a:pt x="2201200" y="98402"/>
                  <a:pt x="2209931" y="93639"/>
                  <a:pt x="2220647" y="100783"/>
                </a:cubicBezTo>
                <a:cubicBezTo>
                  <a:pt x="2231363" y="107927"/>
                  <a:pt x="2247238" y="137296"/>
                  <a:pt x="2256366" y="143646"/>
                </a:cubicBezTo>
                <a:cubicBezTo>
                  <a:pt x="2265494" y="149996"/>
                  <a:pt x="2269066" y="136502"/>
                  <a:pt x="2275416" y="138883"/>
                </a:cubicBezTo>
                <a:cubicBezTo>
                  <a:pt x="2281766" y="141264"/>
                  <a:pt x="2287322" y="153567"/>
                  <a:pt x="2294466" y="157933"/>
                </a:cubicBezTo>
                <a:cubicBezTo>
                  <a:pt x="2301610" y="162299"/>
                  <a:pt x="2311134" y="165871"/>
                  <a:pt x="2318278" y="165077"/>
                </a:cubicBezTo>
                <a:cubicBezTo>
                  <a:pt x="2325422" y="164283"/>
                  <a:pt x="2328597" y="156346"/>
                  <a:pt x="2337328" y="153171"/>
                </a:cubicBezTo>
                <a:cubicBezTo>
                  <a:pt x="2346059" y="149996"/>
                  <a:pt x="2359950" y="146424"/>
                  <a:pt x="2370666" y="146027"/>
                </a:cubicBezTo>
                <a:cubicBezTo>
                  <a:pt x="2381382" y="145630"/>
                  <a:pt x="2392494" y="148806"/>
                  <a:pt x="2401622" y="150790"/>
                </a:cubicBezTo>
                <a:cubicBezTo>
                  <a:pt x="2410750" y="152774"/>
                  <a:pt x="2418291" y="160711"/>
                  <a:pt x="2425434" y="157933"/>
                </a:cubicBezTo>
                <a:cubicBezTo>
                  <a:pt x="2432577" y="155155"/>
                  <a:pt x="2441309" y="131740"/>
                  <a:pt x="2444484" y="134121"/>
                </a:cubicBezTo>
                <a:cubicBezTo>
                  <a:pt x="2447659" y="136502"/>
                  <a:pt x="2446468" y="163093"/>
                  <a:pt x="2444484" y="172221"/>
                </a:cubicBezTo>
                <a:cubicBezTo>
                  <a:pt x="2442500" y="181349"/>
                  <a:pt x="2434562" y="180159"/>
                  <a:pt x="2432578" y="188890"/>
                </a:cubicBezTo>
                <a:cubicBezTo>
                  <a:pt x="2430594" y="197621"/>
                  <a:pt x="2430991" y="212702"/>
                  <a:pt x="2432578" y="224608"/>
                </a:cubicBezTo>
                <a:cubicBezTo>
                  <a:pt x="2434165" y="236514"/>
                  <a:pt x="2440119" y="250405"/>
                  <a:pt x="2442103" y="260327"/>
                </a:cubicBezTo>
                <a:cubicBezTo>
                  <a:pt x="2444087" y="270249"/>
                  <a:pt x="2446865" y="278981"/>
                  <a:pt x="2444484" y="284140"/>
                </a:cubicBezTo>
                <a:cubicBezTo>
                  <a:pt x="2442103" y="289299"/>
                  <a:pt x="2430991" y="285727"/>
                  <a:pt x="2427816" y="291283"/>
                </a:cubicBezTo>
                <a:cubicBezTo>
                  <a:pt x="2424641" y="296839"/>
                  <a:pt x="2423847" y="307158"/>
                  <a:pt x="2425434" y="317477"/>
                </a:cubicBezTo>
                <a:cubicBezTo>
                  <a:pt x="2427022" y="327796"/>
                  <a:pt x="2432182" y="350021"/>
                  <a:pt x="2437341" y="353196"/>
                </a:cubicBezTo>
                <a:cubicBezTo>
                  <a:pt x="2442501" y="356371"/>
                  <a:pt x="2448851" y="339305"/>
                  <a:pt x="2456391" y="336527"/>
                </a:cubicBezTo>
                <a:cubicBezTo>
                  <a:pt x="2463931" y="333749"/>
                  <a:pt x="2474250" y="337718"/>
                  <a:pt x="2482584" y="336527"/>
                </a:cubicBezTo>
                <a:cubicBezTo>
                  <a:pt x="2490918" y="335336"/>
                  <a:pt x="2500841" y="338114"/>
                  <a:pt x="2506397" y="329383"/>
                </a:cubicBezTo>
                <a:cubicBezTo>
                  <a:pt x="2511953" y="320652"/>
                  <a:pt x="2517906" y="294062"/>
                  <a:pt x="2515922" y="284140"/>
                </a:cubicBezTo>
                <a:cubicBezTo>
                  <a:pt x="2513938" y="274218"/>
                  <a:pt x="2500047" y="275805"/>
                  <a:pt x="2494491" y="269852"/>
                </a:cubicBezTo>
                <a:cubicBezTo>
                  <a:pt x="2488935" y="263899"/>
                  <a:pt x="2480203" y="255961"/>
                  <a:pt x="2482584" y="248421"/>
                </a:cubicBezTo>
                <a:cubicBezTo>
                  <a:pt x="2484965" y="240881"/>
                  <a:pt x="2500841" y="226993"/>
                  <a:pt x="2508778" y="224612"/>
                </a:cubicBezTo>
                <a:cubicBezTo>
                  <a:pt x="2516715" y="222231"/>
                  <a:pt x="2525049" y="215084"/>
                  <a:pt x="2532590" y="215083"/>
                </a:cubicBezTo>
                <a:cubicBezTo>
                  <a:pt x="2540131" y="215082"/>
                  <a:pt x="2550450" y="229370"/>
                  <a:pt x="2554022" y="224608"/>
                </a:cubicBezTo>
                <a:cubicBezTo>
                  <a:pt x="2557594" y="219846"/>
                  <a:pt x="2554022" y="186508"/>
                  <a:pt x="2554022" y="186508"/>
                </a:cubicBezTo>
                <a:cubicBezTo>
                  <a:pt x="2554022" y="174205"/>
                  <a:pt x="2550847" y="161903"/>
                  <a:pt x="2554022" y="150790"/>
                </a:cubicBezTo>
                <a:cubicBezTo>
                  <a:pt x="2557197" y="139677"/>
                  <a:pt x="2576644" y="130945"/>
                  <a:pt x="2573072" y="119833"/>
                </a:cubicBezTo>
                <a:cubicBezTo>
                  <a:pt x="2569500" y="108721"/>
                  <a:pt x="2542513" y="86893"/>
                  <a:pt x="2532591" y="84115"/>
                </a:cubicBezTo>
                <a:cubicBezTo>
                  <a:pt x="2522669" y="81337"/>
                  <a:pt x="2515922" y="105943"/>
                  <a:pt x="2513541" y="103165"/>
                </a:cubicBezTo>
                <a:cubicBezTo>
                  <a:pt x="2511160" y="100387"/>
                  <a:pt x="2512747" y="77764"/>
                  <a:pt x="2518303" y="67446"/>
                </a:cubicBezTo>
                <a:cubicBezTo>
                  <a:pt x="2523859" y="57128"/>
                  <a:pt x="2540925" y="52368"/>
                  <a:pt x="2546878" y="41256"/>
                </a:cubicBezTo>
                <a:cubicBezTo>
                  <a:pt x="2552831" y="30144"/>
                  <a:pt x="2549260" y="5137"/>
                  <a:pt x="2554022" y="771"/>
                </a:cubicBezTo>
                <a:cubicBezTo>
                  <a:pt x="2558785" y="-3595"/>
                  <a:pt x="2565928" y="11883"/>
                  <a:pt x="2575453" y="15058"/>
                </a:cubicBezTo>
                <a:cubicBezTo>
                  <a:pt x="2584978" y="18233"/>
                  <a:pt x="2602044" y="16646"/>
                  <a:pt x="2611172" y="19821"/>
                </a:cubicBezTo>
                <a:cubicBezTo>
                  <a:pt x="2620300" y="22996"/>
                  <a:pt x="2628238" y="27361"/>
                  <a:pt x="2630222" y="34108"/>
                </a:cubicBezTo>
                <a:cubicBezTo>
                  <a:pt x="2632206" y="40855"/>
                  <a:pt x="2627047" y="52364"/>
                  <a:pt x="2623078" y="60302"/>
                </a:cubicBezTo>
                <a:cubicBezTo>
                  <a:pt x="2619109" y="68239"/>
                  <a:pt x="2610378" y="74192"/>
                  <a:pt x="2606409" y="81733"/>
                </a:cubicBezTo>
                <a:cubicBezTo>
                  <a:pt x="2602440" y="89274"/>
                  <a:pt x="2603631" y="98005"/>
                  <a:pt x="2599266" y="105546"/>
                </a:cubicBezTo>
                <a:cubicBezTo>
                  <a:pt x="2594901" y="113087"/>
                  <a:pt x="2586566" y="120230"/>
                  <a:pt x="2580216" y="126977"/>
                </a:cubicBezTo>
                <a:cubicBezTo>
                  <a:pt x="2573866" y="133724"/>
                  <a:pt x="2565928" y="138486"/>
                  <a:pt x="2561166" y="146027"/>
                </a:cubicBezTo>
                <a:cubicBezTo>
                  <a:pt x="2556404" y="153568"/>
                  <a:pt x="2552435" y="162299"/>
                  <a:pt x="2551641" y="172221"/>
                </a:cubicBezTo>
                <a:cubicBezTo>
                  <a:pt x="2550847" y="182143"/>
                  <a:pt x="2553228" y="195636"/>
                  <a:pt x="2556403" y="205558"/>
                </a:cubicBezTo>
                <a:cubicBezTo>
                  <a:pt x="2559578" y="215480"/>
                  <a:pt x="2571485" y="223418"/>
                  <a:pt x="2570691" y="231752"/>
                </a:cubicBezTo>
                <a:cubicBezTo>
                  <a:pt x="2569897" y="240086"/>
                  <a:pt x="2561166" y="249612"/>
                  <a:pt x="2551641" y="255565"/>
                </a:cubicBezTo>
                <a:cubicBezTo>
                  <a:pt x="2542116" y="261518"/>
                  <a:pt x="2517510" y="264693"/>
                  <a:pt x="2513541" y="267471"/>
                </a:cubicBezTo>
                <a:cubicBezTo>
                  <a:pt x="2509572" y="270249"/>
                  <a:pt x="2521081" y="267471"/>
                  <a:pt x="2527828" y="272233"/>
                </a:cubicBezTo>
                <a:cubicBezTo>
                  <a:pt x="2534575" y="276995"/>
                  <a:pt x="2545291" y="289696"/>
                  <a:pt x="2554022" y="296046"/>
                </a:cubicBezTo>
                <a:cubicBezTo>
                  <a:pt x="2562753" y="302396"/>
                  <a:pt x="2579025" y="303983"/>
                  <a:pt x="2580216" y="310333"/>
                </a:cubicBezTo>
                <a:cubicBezTo>
                  <a:pt x="2581407" y="316683"/>
                  <a:pt x="2561166" y="334146"/>
                  <a:pt x="2561166" y="334146"/>
                </a:cubicBezTo>
                <a:lnTo>
                  <a:pt x="2532591" y="369865"/>
                </a:lnTo>
                <a:cubicBezTo>
                  <a:pt x="2524653" y="379787"/>
                  <a:pt x="2512351" y="386930"/>
                  <a:pt x="2513541" y="393677"/>
                </a:cubicBezTo>
                <a:cubicBezTo>
                  <a:pt x="2514732" y="400425"/>
                  <a:pt x="2527431" y="408366"/>
                  <a:pt x="2539734" y="410350"/>
                </a:cubicBezTo>
                <a:cubicBezTo>
                  <a:pt x="2552037" y="412334"/>
                  <a:pt x="2575453" y="409156"/>
                  <a:pt x="2587359" y="405583"/>
                </a:cubicBezTo>
                <a:cubicBezTo>
                  <a:pt x="2599265" y="402011"/>
                  <a:pt x="2603631" y="393677"/>
                  <a:pt x="2611172" y="388915"/>
                </a:cubicBezTo>
                <a:cubicBezTo>
                  <a:pt x="2618713" y="384153"/>
                  <a:pt x="2625062" y="386136"/>
                  <a:pt x="2632603" y="377008"/>
                </a:cubicBezTo>
                <a:cubicBezTo>
                  <a:pt x="2640144" y="367880"/>
                  <a:pt x="2649669" y="344068"/>
                  <a:pt x="2656416" y="334146"/>
                </a:cubicBezTo>
                <a:cubicBezTo>
                  <a:pt x="2663163" y="324224"/>
                  <a:pt x="2669512" y="324224"/>
                  <a:pt x="2673084" y="317477"/>
                </a:cubicBezTo>
                <a:cubicBezTo>
                  <a:pt x="2676656" y="310730"/>
                  <a:pt x="2673481" y="292474"/>
                  <a:pt x="2677847" y="293665"/>
                </a:cubicBezTo>
                <a:cubicBezTo>
                  <a:pt x="2682213" y="294856"/>
                  <a:pt x="2697690" y="315890"/>
                  <a:pt x="2699278" y="324621"/>
                </a:cubicBezTo>
                <a:cubicBezTo>
                  <a:pt x="2700866" y="333352"/>
                  <a:pt x="2691341" y="340893"/>
                  <a:pt x="2687372" y="346052"/>
                </a:cubicBezTo>
                <a:cubicBezTo>
                  <a:pt x="2683403" y="351211"/>
                  <a:pt x="2680228" y="348830"/>
                  <a:pt x="2675466" y="355577"/>
                </a:cubicBezTo>
                <a:cubicBezTo>
                  <a:pt x="2670704" y="362324"/>
                  <a:pt x="2659988" y="377802"/>
                  <a:pt x="2658797" y="386533"/>
                </a:cubicBezTo>
                <a:cubicBezTo>
                  <a:pt x="2657606" y="395264"/>
                  <a:pt x="2662369" y="407568"/>
                  <a:pt x="2668322" y="407965"/>
                </a:cubicBezTo>
                <a:cubicBezTo>
                  <a:pt x="2674275" y="408362"/>
                  <a:pt x="2687372" y="400027"/>
                  <a:pt x="2694516" y="388915"/>
                </a:cubicBezTo>
                <a:cubicBezTo>
                  <a:pt x="2701660" y="377802"/>
                  <a:pt x="2708406" y="354784"/>
                  <a:pt x="2711184" y="341290"/>
                </a:cubicBezTo>
                <a:cubicBezTo>
                  <a:pt x="2713962" y="327796"/>
                  <a:pt x="2707612" y="313111"/>
                  <a:pt x="2711184" y="307952"/>
                </a:cubicBezTo>
                <a:cubicBezTo>
                  <a:pt x="2714756" y="302792"/>
                  <a:pt x="2731425" y="320652"/>
                  <a:pt x="2732616" y="310333"/>
                </a:cubicBezTo>
                <a:cubicBezTo>
                  <a:pt x="2733807" y="300014"/>
                  <a:pt x="2720709" y="260724"/>
                  <a:pt x="2718328" y="246040"/>
                </a:cubicBezTo>
                <a:cubicBezTo>
                  <a:pt x="2715947" y="231356"/>
                  <a:pt x="2710787" y="222227"/>
                  <a:pt x="2718328" y="222227"/>
                </a:cubicBezTo>
                <a:cubicBezTo>
                  <a:pt x="2725869" y="222227"/>
                  <a:pt x="2747300" y="241674"/>
                  <a:pt x="2763572" y="246040"/>
                </a:cubicBezTo>
                <a:cubicBezTo>
                  <a:pt x="2779844" y="250406"/>
                  <a:pt x="2802465" y="251199"/>
                  <a:pt x="2815959" y="248421"/>
                </a:cubicBezTo>
                <a:cubicBezTo>
                  <a:pt x="2829453" y="245643"/>
                  <a:pt x="2835009" y="234530"/>
                  <a:pt x="2844534" y="229371"/>
                </a:cubicBezTo>
                <a:cubicBezTo>
                  <a:pt x="2854059" y="224212"/>
                  <a:pt x="2867553" y="215084"/>
                  <a:pt x="2873109" y="217465"/>
                </a:cubicBezTo>
                <a:cubicBezTo>
                  <a:pt x="2878665" y="219846"/>
                  <a:pt x="2871919" y="235324"/>
                  <a:pt x="2877872" y="243658"/>
                </a:cubicBezTo>
                <a:cubicBezTo>
                  <a:pt x="2883825" y="251992"/>
                  <a:pt x="2898112" y="259534"/>
                  <a:pt x="2908828" y="267471"/>
                </a:cubicBezTo>
                <a:cubicBezTo>
                  <a:pt x="2919544" y="275408"/>
                  <a:pt x="2937403" y="281758"/>
                  <a:pt x="2942166" y="291283"/>
                </a:cubicBezTo>
                <a:cubicBezTo>
                  <a:pt x="2946929" y="300808"/>
                  <a:pt x="2935022" y="314699"/>
                  <a:pt x="2937403" y="324621"/>
                </a:cubicBezTo>
                <a:cubicBezTo>
                  <a:pt x="2939784" y="334543"/>
                  <a:pt x="2948119" y="341290"/>
                  <a:pt x="2956453" y="350815"/>
                </a:cubicBezTo>
                <a:cubicBezTo>
                  <a:pt x="2964787" y="360340"/>
                  <a:pt x="2976693" y="371849"/>
                  <a:pt x="2987409" y="381771"/>
                </a:cubicBezTo>
                <a:cubicBezTo>
                  <a:pt x="2998125" y="391693"/>
                  <a:pt x="3011619" y="403599"/>
                  <a:pt x="3020747" y="410346"/>
                </a:cubicBezTo>
                <a:cubicBezTo>
                  <a:pt x="3029875" y="417093"/>
                  <a:pt x="3036622" y="417886"/>
                  <a:pt x="3042178" y="422252"/>
                </a:cubicBezTo>
                <a:cubicBezTo>
                  <a:pt x="3047734" y="426618"/>
                  <a:pt x="3045353" y="430984"/>
                  <a:pt x="3054084" y="436540"/>
                </a:cubicBezTo>
                <a:cubicBezTo>
                  <a:pt x="3062815" y="442096"/>
                  <a:pt x="3087422" y="448843"/>
                  <a:pt x="3094566" y="455590"/>
                </a:cubicBezTo>
                <a:cubicBezTo>
                  <a:pt x="3101710" y="462337"/>
                  <a:pt x="3098931" y="469481"/>
                  <a:pt x="3096947" y="477021"/>
                </a:cubicBezTo>
                <a:cubicBezTo>
                  <a:pt x="3094963" y="484561"/>
                  <a:pt x="3082659" y="500833"/>
                  <a:pt x="3082659" y="500833"/>
                </a:cubicBezTo>
                <a:cubicBezTo>
                  <a:pt x="3077897" y="508770"/>
                  <a:pt x="3074722" y="520280"/>
                  <a:pt x="3068372" y="524646"/>
                </a:cubicBezTo>
                <a:cubicBezTo>
                  <a:pt x="3062022" y="529012"/>
                  <a:pt x="3051703" y="529011"/>
                  <a:pt x="3044559" y="527027"/>
                </a:cubicBezTo>
                <a:cubicBezTo>
                  <a:pt x="3037415" y="525043"/>
                  <a:pt x="3040193" y="521074"/>
                  <a:pt x="3025509" y="512740"/>
                </a:cubicBezTo>
                <a:cubicBezTo>
                  <a:pt x="3010825" y="504406"/>
                  <a:pt x="2976297" y="480994"/>
                  <a:pt x="2956453" y="477025"/>
                </a:cubicBezTo>
                <a:cubicBezTo>
                  <a:pt x="2936609" y="473056"/>
                  <a:pt x="2916369" y="484165"/>
                  <a:pt x="2906447" y="488927"/>
                </a:cubicBezTo>
                <a:cubicBezTo>
                  <a:pt x="2896525" y="493689"/>
                  <a:pt x="2890572" y="509569"/>
                  <a:pt x="2892159" y="522269"/>
                </a:cubicBezTo>
                <a:cubicBezTo>
                  <a:pt x="2893746" y="534969"/>
                  <a:pt x="2901288" y="541712"/>
                  <a:pt x="2915972" y="565127"/>
                </a:cubicBezTo>
                <a:cubicBezTo>
                  <a:pt x="2930656" y="588542"/>
                  <a:pt x="2976297" y="632992"/>
                  <a:pt x="2987409" y="660377"/>
                </a:cubicBezTo>
                <a:cubicBezTo>
                  <a:pt x="2998521" y="687762"/>
                  <a:pt x="2964390" y="703244"/>
                  <a:pt x="2958834" y="724675"/>
                </a:cubicBezTo>
                <a:cubicBezTo>
                  <a:pt x="2953278" y="746106"/>
                  <a:pt x="2974709" y="765947"/>
                  <a:pt x="2954072" y="788965"/>
                </a:cubicBezTo>
                <a:cubicBezTo>
                  <a:pt x="2933435" y="811983"/>
                  <a:pt x="2879856" y="853655"/>
                  <a:pt x="2858822" y="867546"/>
                </a:cubicBezTo>
                <a:cubicBezTo>
                  <a:pt x="2837788" y="881437"/>
                  <a:pt x="2845328" y="878662"/>
                  <a:pt x="2830247" y="881837"/>
                </a:cubicBezTo>
                <a:cubicBezTo>
                  <a:pt x="2815166" y="885012"/>
                  <a:pt x="2794926" y="866356"/>
                  <a:pt x="2768335" y="886596"/>
                </a:cubicBezTo>
                <a:cubicBezTo>
                  <a:pt x="2741744" y="906836"/>
                  <a:pt x="2696500" y="969145"/>
                  <a:pt x="2668322" y="993752"/>
                </a:cubicBezTo>
                <a:cubicBezTo>
                  <a:pt x="2640144" y="1018359"/>
                  <a:pt x="2624665" y="1031459"/>
                  <a:pt x="2604028" y="1041381"/>
                </a:cubicBezTo>
                <a:cubicBezTo>
                  <a:pt x="2583391" y="1051303"/>
                  <a:pt x="2559975" y="1043757"/>
                  <a:pt x="2544497" y="1053282"/>
                </a:cubicBezTo>
                <a:cubicBezTo>
                  <a:pt x="2529019" y="1062807"/>
                  <a:pt x="2526638" y="1090197"/>
                  <a:pt x="2513541" y="1112819"/>
                </a:cubicBezTo>
                <a:cubicBezTo>
                  <a:pt x="2500444" y="1135441"/>
                  <a:pt x="2473060" y="1158456"/>
                  <a:pt x="2465916" y="1189015"/>
                </a:cubicBezTo>
                <a:cubicBezTo>
                  <a:pt x="2458772" y="1219574"/>
                  <a:pt x="2471472" y="1262436"/>
                  <a:pt x="2468297" y="1281883"/>
                </a:cubicBezTo>
                <a:cubicBezTo>
                  <a:pt x="2465122" y="1301330"/>
                  <a:pt x="2446072" y="1287441"/>
                  <a:pt x="2430197" y="1303316"/>
                </a:cubicBezTo>
                <a:cubicBezTo>
                  <a:pt x="2414322" y="1319191"/>
                  <a:pt x="2407972" y="1366418"/>
                  <a:pt x="2389716" y="1386659"/>
                </a:cubicBezTo>
                <a:cubicBezTo>
                  <a:pt x="2371460" y="1406900"/>
                  <a:pt x="2357569" y="1438651"/>
                  <a:pt x="2334947" y="1450954"/>
                </a:cubicBezTo>
                <a:cubicBezTo>
                  <a:pt x="2312325" y="1463257"/>
                  <a:pt x="2280971" y="1452936"/>
                  <a:pt x="2253984" y="1460477"/>
                </a:cubicBezTo>
                <a:cubicBezTo>
                  <a:pt x="2226997" y="1468018"/>
                  <a:pt x="2240887" y="1514851"/>
                  <a:pt x="2213503" y="1536679"/>
                </a:cubicBezTo>
                <a:cubicBezTo>
                  <a:pt x="2186119" y="1558507"/>
                  <a:pt x="2122619" y="1552554"/>
                  <a:pt x="2087297" y="1562873"/>
                </a:cubicBezTo>
                <a:cubicBezTo>
                  <a:pt x="2051975" y="1573192"/>
                  <a:pt x="2049197" y="1593432"/>
                  <a:pt x="2011097" y="1610498"/>
                </a:cubicBezTo>
                <a:cubicBezTo>
                  <a:pt x="1972997" y="1627564"/>
                  <a:pt x="1898781" y="1665268"/>
                  <a:pt x="1856316" y="1679555"/>
                </a:cubicBezTo>
                <a:cubicBezTo>
                  <a:pt x="1813851" y="1693842"/>
                  <a:pt x="1792816" y="1690271"/>
                  <a:pt x="1756303" y="1696223"/>
                </a:cubicBezTo>
                <a:cubicBezTo>
                  <a:pt x="1719790" y="1702175"/>
                  <a:pt x="1663037" y="1704555"/>
                  <a:pt x="1639621" y="1700983"/>
                </a:cubicBezTo>
                <a:cubicBezTo>
                  <a:pt x="1616205" y="1697411"/>
                  <a:pt x="1618984" y="1660107"/>
                  <a:pt x="1606284" y="1617642"/>
                </a:cubicBezTo>
                <a:cubicBezTo>
                  <a:pt x="1593584" y="1575177"/>
                  <a:pt x="1590806" y="1495008"/>
                  <a:pt x="1563422" y="1446192"/>
                </a:cubicBezTo>
                <a:cubicBezTo>
                  <a:pt x="1536038" y="1397376"/>
                  <a:pt x="1492778" y="1399758"/>
                  <a:pt x="1451503" y="1381899"/>
                </a:cubicBezTo>
                <a:cubicBezTo>
                  <a:pt x="1410228" y="1364040"/>
                  <a:pt x="1363000" y="1358086"/>
                  <a:pt x="1315772" y="1339036"/>
                </a:cubicBezTo>
                <a:cubicBezTo>
                  <a:pt x="1268544" y="1319986"/>
                  <a:pt x="1206235" y="1323556"/>
                  <a:pt x="1160991" y="1274740"/>
                </a:cubicBezTo>
                <a:cubicBezTo>
                  <a:pt x="1115747" y="1225925"/>
                  <a:pt x="1154640" y="1252517"/>
                  <a:pt x="1120509" y="1153299"/>
                </a:cubicBezTo>
                <a:cubicBezTo>
                  <a:pt x="1086378" y="1054081"/>
                  <a:pt x="1017719" y="789762"/>
                  <a:pt x="980016" y="684193"/>
                </a:cubicBezTo>
                <a:cubicBezTo>
                  <a:pt x="942313" y="578624"/>
                  <a:pt x="917707" y="546871"/>
                  <a:pt x="894291" y="519883"/>
                </a:cubicBezTo>
                <a:cubicBezTo>
                  <a:pt x="870875" y="492896"/>
                  <a:pt x="866113" y="500439"/>
                  <a:pt x="839522" y="498455"/>
                </a:cubicBezTo>
                <a:cubicBezTo>
                  <a:pt x="812931" y="496471"/>
                  <a:pt x="771259" y="509564"/>
                  <a:pt x="734747" y="507977"/>
                </a:cubicBezTo>
                <a:cubicBezTo>
                  <a:pt x="698235" y="506390"/>
                  <a:pt x="672437" y="441702"/>
                  <a:pt x="634734" y="429399"/>
                </a:cubicBezTo>
                <a:cubicBezTo>
                  <a:pt x="597031" y="417096"/>
                  <a:pt x="535516" y="412333"/>
                  <a:pt x="496622" y="415111"/>
                </a:cubicBezTo>
                <a:cubicBezTo>
                  <a:pt x="457728" y="417889"/>
                  <a:pt x="427169" y="439318"/>
                  <a:pt x="401372" y="446065"/>
                </a:cubicBezTo>
                <a:cubicBezTo>
                  <a:pt x="375575" y="452812"/>
                  <a:pt x="367637" y="440511"/>
                  <a:pt x="337078" y="443686"/>
                </a:cubicBezTo>
                <a:cubicBezTo>
                  <a:pt x="306519" y="446861"/>
                  <a:pt x="244210" y="455193"/>
                  <a:pt x="218016" y="465115"/>
                </a:cubicBezTo>
                <a:cubicBezTo>
                  <a:pt x="191822" y="475037"/>
                  <a:pt x="182693" y="482183"/>
                  <a:pt x="168009" y="498455"/>
                </a:cubicBezTo>
                <a:cubicBezTo>
                  <a:pt x="153325" y="514727"/>
                  <a:pt x="145784" y="546081"/>
                  <a:pt x="129909" y="562749"/>
                </a:cubicBezTo>
                <a:lnTo>
                  <a:pt x="84666" y="603227"/>
                </a:lnTo>
              </a:path>
            </a:pathLst>
          </a:custGeom>
          <a:blipFill dpi="0" rotWithShape="1">
            <a:blip r:embed="rId3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407315" y="1571266"/>
            <a:ext cx="1200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Охотське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5379583" y="4677525"/>
            <a:ext cx="1151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Японське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3941930" y="5589240"/>
            <a:ext cx="878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Жовте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6867255" y="6032318"/>
            <a:ext cx="200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 и х и й    о к е а н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 descr="https://thumbs.dreamstime.com/z/conclusion-contract-line-icon-concept-conclusion-contract-vector-linear-illustration-sign-symbol-conclusion-132508337.jpg"/>
          <p:cNvPicPr>
            <a:picLocks noChangeAspect="1" noChangeArrowheads="1"/>
          </p:cNvPicPr>
          <p:nvPr/>
        </p:nvPicPr>
        <p:blipFill rotWithShape="1"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37" b="77028" l="22500" r="77063">
                        <a14:foregroundMark x1="35063" y1="20900" x2="60938" y2="59266"/>
                        <a14:foregroundMark x1="39375" y1="65483" x2="61500" y2="23387"/>
                        <a14:foregroundMark x1="38250" y1="22143" x2="62625" y2="23031"/>
                        <a14:foregroundMark x1="31500" y1="51095" x2="59438" y2="66726"/>
                        <a14:foregroundMark x1="37125" y1="63884" x2="48000" y2="71344"/>
                        <a14:foregroundMark x1="68063" y1="47721" x2="61500" y2="62818"/>
                        <a14:foregroundMark x1="34386" y1="29285" x2="35965" y2="51082"/>
                        <a14:foregroundMark x1="63158" y1="28619" x2="63860" y2="51747"/>
                        <a14:foregroundMark x1="39123" y1="49085" x2="59474" y2="29950"/>
                        <a14:foregroundMark x1="43333" y1="24293" x2="57719" y2="49085"/>
                        <a14:foregroundMark x1="51930" y1="68719" x2="50526" y2="70383"/>
                        <a14:foregroundMark x1="41930" y1="62230" x2="57719" y2="54409"/>
                        <a14:foregroundMark x1="52632" y1="49085" x2="59474" y2="60233"/>
                        <a14:foregroundMark x1="59825" y1="37438" x2="66316" y2="54409"/>
                        <a14:foregroundMark x1="54211" y1="36772" x2="58772" y2="54077"/>
                        <a14:foregroundMark x1="39474" y1="32446" x2="42982" y2="56073"/>
                        <a14:foregroundMark x1="33333" y1="53411" x2="45263" y2="677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77" t="16438" r="22661" b="23035"/>
          <a:stretch/>
        </p:blipFill>
        <p:spPr bwMode="auto">
          <a:xfrm>
            <a:off x="2664748" y="2217597"/>
            <a:ext cx="1290838" cy="151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3556317" y="0"/>
            <a:ext cx="5587683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Далекий Схід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0" y="4826675"/>
            <a:ext cx="4542891" cy="2031325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 травня 1858 року між Російською імперією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 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Китаєм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був підписаний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Айгунський договір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який 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затверджував російсько-цінський кордон по річці Амур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 в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изнав за росіянами право володіти частиною Північної Маньчжурії (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Приамур’я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).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5" name="Групувати 1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23" t="19846" r="21730" b="11972"/>
            <a:stretch/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Прямокутник 16"/>
            <p:cNvSpPr/>
            <p:nvPr/>
          </p:nvSpPr>
          <p:spPr>
            <a:xfrm>
              <a:off x="2546775" y="368660"/>
              <a:ext cx="35285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 w="3175">
                    <a:solidFill>
                      <a:sysClr val="windowText" lastClr="000000"/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Impact" pitchFamily="34" charset="0"/>
                  <a:cs typeface="Times New Roman" pitchFamily="18" charset="0"/>
                </a:rPr>
                <a:t>Р о с і й с ь к а    і м п е р і я</a:t>
              </a:r>
              <a:endParaRPr kumimoji="0" lang="uk-UA" sz="2400" b="1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mpact" pitchFamily="34" charset="0"/>
                <a:cs typeface="Times New Roman" pitchFamily="18" charset="0"/>
              </a:endParaRPr>
            </a:p>
          </p:txBody>
        </p:sp>
        <p:sp>
          <p:nvSpPr>
            <p:cNvPr id="18" name="Прямокутник 17"/>
            <p:cNvSpPr/>
            <p:nvPr/>
          </p:nvSpPr>
          <p:spPr>
            <a:xfrm>
              <a:off x="1016605" y="4419110"/>
              <a:ext cx="11993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 w="3175">
                    <a:solidFill>
                      <a:sysClr val="windowText" lastClr="000000"/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Impact" pitchFamily="34" charset="0"/>
                  <a:cs typeface="Times New Roman" pitchFamily="18" charset="0"/>
                </a:rPr>
                <a:t>К и т а й</a:t>
              </a:r>
              <a:endParaRPr kumimoji="0" lang="uk-UA" sz="2400" b="1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mpact" pitchFamily="34" charset="0"/>
                <a:cs typeface="Times New Roman" pitchFamily="18" charset="0"/>
              </a:endParaRPr>
            </a:p>
          </p:txBody>
        </p:sp>
        <p:sp>
          <p:nvSpPr>
            <p:cNvPr id="19" name="Прямокутник 18"/>
            <p:cNvSpPr/>
            <p:nvPr/>
          </p:nvSpPr>
          <p:spPr>
            <a:xfrm rot="19628762">
              <a:off x="5858281" y="5454225"/>
              <a:ext cx="10759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err="1" smtClean="0">
                  <a:ln w="3175">
                    <a:solidFill>
                      <a:sysClr val="windowText" lastClr="000000"/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Impact" pitchFamily="34" charset="0"/>
                  <a:cs typeface="Times New Roman" pitchFamily="18" charset="0"/>
                </a:rPr>
                <a:t>Японія</a:t>
              </a:r>
              <a:endParaRPr kumimoji="0" lang="uk-UA" sz="2400" b="1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mpact" pitchFamily="34" charset="0"/>
                <a:cs typeface="Times New Roman" pitchFamily="18" charset="0"/>
              </a:endParaRPr>
            </a:p>
          </p:txBody>
        </p:sp>
        <p:sp>
          <p:nvSpPr>
            <p:cNvPr id="20" name="Прямокутник 19"/>
            <p:cNvSpPr/>
            <p:nvPr/>
          </p:nvSpPr>
          <p:spPr>
            <a:xfrm rot="2242765">
              <a:off x="4568348" y="5139190"/>
              <a:ext cx="7705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Корея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7407315" y="1571266"/>
              <a:ext cx="12006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Охотське</a:t>
              </a: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море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5379583" y="4677525"/>
              <a:ext cx="115191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Японське</a:t>
              </a: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море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3941930" y="5589240"/>
              <a:ext cx="878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Жовте</a:t>
              </a:r>
              <a:endPara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море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6867255" y="6032318"/>
              <a:ext cx="20088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Т и х и й    о к е а н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3556317" y="0"/>
              <a:ext cx="5587683" cy="369332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35000"/>
                    <a:satMod val="253000"/>
                  </a:sysClr>
                </a:gs>
                <a:gs pos="50000">
                  <a:sysClr val="windowText" lastClr="000000">
                    <a:tint val="42000"/>
                    <a:satMod val="255000"/>
                  </a:sysClr>
                </a:gs>
                <a:gs pos="97000">
                  <a:sysClr val="windowText" lastClr="000000">
                    <a:tint val="53000"/>
                    <a:satMod val="260000"/>
                  </a:sysClr>
                </a:gs>
                <a:gs pos="100000">
                  <a:sysClr val="windowText" lastClr="000000">
                    <a:tint val="56000"/>
                    <a:satMod val="275000"/>
                  </a:sys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Колоніальна політика Російської імперії. Далекий Схід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27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3" t="19846" r="21730" b="1197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546775" y="36866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016605" y="4419110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К и т а й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 rot="19628762">
            <a:off x="5858281" y="5454225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Японія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 rot="2242765">
            <a:off x="4568348" y="5139190"/>
            <a:ext cx="770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Корея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лілінія 6"/>
          <p:cNvSpPr/>
          <p:nvPr/>
        </p:nvSpPr>
        <p:spPr>
          <a:xfrm>
            <a:off x="5370074" y="2214524"/>
            <a:ext cx="1555551" cy="2322813"/>
          </a:xfrm>
          <a:custGeom>
            <a:avLst/>
            <a:gdLst>
              <a:gd name="connsiteX0" fmla="*/ 44 w 1564891"/>
              <a:gd name="connsiteY0" fmla="*/ 2251765 h 2322813"/>
              <a:gd name="connsiteX1" fmla="*/ 37043 w 1564891"/>
              <a:gd name="connsiteY1" fmla="*/ 2320477 h 2322813"/>
              <a:gd name="connsiteX2" fmla="*/ 58185 w 1564891"/>
              <a:gd name="connsiteY2" fmla="*/ 2304621 h 2322813"/>
              <a:gd name="connsiteX3" fmla="*/ 84613 w 1564891"/>
              <a:gd name="connsiteY3" fmla="*/ 2283478 h 2322813"/>
              <a:gd name="connsiteX4" fmla="*/ 103112 w 1564891"/>
              <a:gd name="connsiteY4" fmla="*/ 2288764 h 2322813"/>
              <a:gd name="connsiteX5" fmla="*/ 108398 w 1564891"/>
              <a:gd name="connsiteY5" fmla="*/ 2264979 h 2322813"/>
              <a:gd name="connsiteX6" fmla="*/ 153325 w 1564891"/>
              <a:gd name="connsiteY6" fmla="*/ 2235908 h 2322813"/>
              <a:gd name="connsiteX7" fmla="*/ 158610 w 1564891"/>
              <a:gd name="connsiteY7" fmla="*/ 2196267 h 2322813"/>
              <a:gd name="connsiteX8" fmla="*/ 190324 w 1564891"/>
              <a:gd name="connsiteY8" fmla="*/ 2209481 h 2322813"/>
              <a:gd name="connsiteX9" fmla="*/ 195609 w 1564891"/>
              <a:gd name="connsiteY9" fmla="*/ 2180410 h 2322813"/>
              <a:gd name="connsiteX10" fmla="*/ 187681 w 1564891"/>
              <a:gd name="connsiteY10" fmla="*/ 2161911 h 2322813"/>
              <a:gd name="connsiteX11" fmla="*/ 203538 w 1564891"/>
              <a:gd name="connsiteY11" fmla="*/ 2138126 h 2322813"/>
              <a:gd name="connsiteX12" fmla="*/ 211466 w 1564891"/>
              <a:gd name="connsiteY12" fmla="*/ 2156625 h 2322813"/>
              <a:gd name="connsiteX13" fmla="*/ 208823 w 1564891"/>
              <a:gd name="connsiteY13" fmla="*/ 2188338 h 2322813"/>
              <a:gd name="connsiteX14" fmla="*/ 243179 w 1564891"/>
              <a:gd name="connsiteY14" fmla="*/ 2164553 h 2322813"/>
              <a:gd name="connsiteX15" fmla="*/ 266964 w 1564891"/>
              <a:gd name="connsiteY15" fmla="*/ 2159268 h 2322813"/>
              <a:gd name="connsiteX16" fmla="*/ 259036 w 1564891"/>
              <a:gd name="connsiteY16" fmla="*/ 2204195 h 2322813"/>
              <a:gd name="connsiteX17" fmla="*/ 277535 w 1564891"/>
              <a:gd name="connsiteY17" fmla="*/ 2225337 h 2322813"/>
              <a:gd name="connsiteX18" fmla="*/ 303963 w 1564891"/>
              <a:gd name="connsiteY18" fmla="*/ 2230623 h 2322813"/>
              <a:gd name="connsiteX19" fmla="*/ 327748 w 1564891"/>
              <a:gd name="connsiteY19" fmla="*/ 2238551 h 2322813"/>
              <a:gd name="connsiteX20" fmla="*/ 364747 w 1564891"/>
              <a:gd name="connsiteY20" fmla="*/ 2251765 h 2322813"/>
              <a:gd name="connsiteX21" fmla="*/ 385889 w 1564891"/>
              <a:gd name="connsiteY21" fmla="*/ 2264979 h 2322813"/>
              <a:gd name="connsiteX22" fmla="*/ 430816 w 1564891"/>
              <a:gd name="connsiteY22" fmla="*/ 2251765 h 2322813"/>
              <a:gd name="connsiteX23" fmla="*/ 465172 w 1564891"/>
              <a:gd name="connsiteY23" fmla="*/ 2238551 h 2322813"/>
              <a:gd name="connsiteX24" fmla="*/ 528599 w 1564891"/>
              <a:gd name="connsiteY24" fmla="*/ 2196267 h 2322813"/>
              <a:gd name="connsiteX25" fmla="*/ 565598 w 1564891"/>
              <a:gd name="connsiteY25" fmla="*/ 2167196 h 2322813"/>
              <a:gd name="connsiteX26" fmla="*/ 610525 w 1564891"/>
              <a:gd name="connsiteY26" fmla="*/ 2140768 h 2322813"/>
              <a:gd name="connsiteX27" fmla="*/ 650166 w 1564891"/>
              <a:gd name="connsiteY27" fmla="*/ 2116984 h 2322813"/>
              <a:gd name="connsiteX28" fmla="*/ 689808 w 1564891"/>
              <a:gd name="connsiteY28" fmla="*/ 2082627 h 2322813"/>
              <a:gd name="connsiteX29" fmla="*/ 721521 w 1564891"/>
              <a:gd name="connsiteY29" fmla="*/ 2048271 h 2322813"/>
              <a:gd name="connsiteX30" fmla="*/ 705665 w 1564891"/>
              <a:gd name="connsiteY30" fmla="*/ 2027129 h 2322813"/>
              <a:gd name="connsiteX31" fmla="*/ 729450 w 1564891"/>
              <a:gd name="connsiteY31" fmla="*/ 2005987 h 2322813"/>
              <a:gd name="connsiteX32" fmla="*/ 766449 w 1564891"/>
              <a:gd name="connsiteY32" fmla="*/ 1926704 h 2322813"/>
              <a:gd name="connsiteX33" fmla="*/ 795519 w 1564891"/>
              <a:gd name="connsiteY33" fmla="*/ 1916133 h 2322813"/>
              <a:gd name="connsiteX34" fmla="*/ 814018 w 1564891"/>
              <a:gd name="connsiteY34" fmla="*/ 1889705 h 2322813"/>
              <a:gd name="connsiteX35" fmla="*/ 837803 w 1564891"/>
              <a:gd name="connsiteY35" fmla="*/ 1860634 h 2322813"/>
              <a:gd name="connsiteX36" fmla="*/ 877445 w 1564891"/>
              <a:gd name="connsiteY36" fmla="*/ 1831564 h 2322813"/>
              <a:gd name="connsiteX37" fmla="*/ 880088 w 1564891"/>
              <a:gd name="connsiteY37" fmla="*/ 1805136 h 2322813"/>
              <a:gd name="connsiteX38" fmla="*/ 885373 w 1564891"/>
              <a:gd name="connsiteY38" fmla="*/ 1786637 h 2322813"/>
              <a:gd name="connsiteX39" fmla="*/ 930301 w 1564891"/>
              <a:gd name="connsiteY39" fmla="*/ 1746995 h 2322813"/>
              <a:gd name="connsiteX40" fmla="*/ 951443 w 1564891"/>
              <a:gd name="connsiteY40" fmla="*/ 1746995 h 2322813"/>
              <a:gd name="connsiteX41" fmla="*/ 967299 w 1564891"/>
              <a:gd name="connsiteY41" fmla="*/ 1704711 h 2322813"/>
              <a:gd name="connsiteX42" fmla="*/ 996370 w 1564891"/>
              <a:gd name="connsiteY42" fmla="*/ 1670355 h 2322813"/>
              <a:gd name="connsiteX43" fmla="*/ 1028083 w 1564891"/>
              <a:gd name="connsiteY43" fmla="*/ 1643927 h 2322813"/>
              <a:gd name="connsiteX44" fmla="*/ 1041297 w 1564891"/>
              <a:gd name="connsiteY44" fmla="*/ 1609571 h 2322813"/>
              <a:gd name="connsiteX45" fmla="*/ 1070368 w 1564891"/>
              <a:gd name="connsiteY45" fmla="*/ 1577858 h 2322813"/>
              <a:gd name="connsiteX46" fmla="*/ 1086224 w 1564891"/>
              <a:gd name="connsiteY46" fmla="*/ 1546144 h 2322813"/>
              <a:gd name="connsiteX47" fmla="*/ 1080939 w 1564891"/>
              <a:gd name="connsiteY47" fmla="*/ 1522359 h 2322813"/>
              <a:gd name="connsiteX48" fmla="*/ 1102081 w 1564891"/>
              <a:gd name="connsiteY48" fmla="*/ 1509145 h 2322813"/>
              <a:gd name="connsiteX49" fmla="*/ 1112652 w 1564891"/>
              <a:gd name="connsiteY49" fmla="*/ 1495931 h 2322813"/>
              <a:gd name="connsiteX50" fmla="*/ 1115295 w 1564891"/>
              <a:gd name="connsiteY50" fmla="*/ 1477432 h 2322813"/>
              <a:gd name="connsiteX51" fmla="*/ 1125866 w 1564891"/>
              <a:gd name="connsiteY51" fmla="*/ 1453647 h 2322813"/>
              <a:gd name="connsiteX52" fmla="*/ 1133794 w 1564891"/>
              <a:gd name="connsiteY52" fmla="*/ 1443076 h 2322813"/>
              <a:gd name="connsiteX53" fmla="*/ 1131151 w 1564891"/>
              <a:gd name="connsiteY53" fmla="*/ 1414005 h 2322813"/>
              <a:gd name="connsiteX54" fmla="*/ 1160222 w 1564891"/>
              <a:gd name="connsiteY54" fmla="*/ 1379649 h 2322813"/>
              <a:gd name="connsiteX55" fmla="*/ 1189292 w 1564891"/>
              <a:gd name="connsiteY55" fmla="*/ 1355864 h 2322813"/>
              <a:gd name="connsiteX56" fmla="*/ 1215720 w 1564891"/>
              <a:gd name="connsiteY56" fmla="*/ 1329437 h 2322813"/>
              <a:gd name="connsiteX57" fmla="*/ 1213077 w 1564891"/>
              <a:gd name="connsiteY57" fmla="*/ 1303009 h 2322813"/>
              <a:gd name="connsiteX58" fmla="*/ 1252719 w 1564891"/>
              <a:gd name="connsiteY58" fmla="*/ 1221083 h 2322813"/>
              <a:gd name="connsiteX59" fmla="*/ 1308217 w 1564891"/>
              <a:gd name="connsiteY59" fmla="*/ 1160299 h 2322813"/>
              <a:gd name="connsiteX60" fmla="*/ 1363716 w 1564891"/>
              <a:gd name="connsiteY60" fmla="*/ 1118015 h 2322813"/>
              <a:gd name="connsiteX61" fmla="*/ 1387501 w 1564891"/>
              <a:gd name="connsiteY61" fmla="*/ 1099515 h 2322813"/>
              <a:gd name="connsiteX62" fmla="*/ 1382215 w 1564891"/>
              <a:gd name="connsiteY62" fmla="*/ 1054588 h 2322813"/>
              <a:gd name="connsiteX63" fmla="*/ 1376929 w 1564891"/>
              <a:gd name="connsiteY63" fmla="*/ 1014947 h 2322813"/>
              <a:gd name="connsiteX64" fmla="*/ 1403357 w 1564891"/>
              <a:gd name="connsiteY64" fmla="*/ 1001733 h 2322813"/>
              <a:gd name="connsiteX65" fmla="*/ 1398072 w 1564891"/>
              <a:gd name="connsiteY65" fmla="*/ 975305 h 2322813"/>
              <a:gd name="connsiteX66" fmla="*/ 1424499 w 1564891"/>
              <a:gd name="connsiteY66" fmla="*/ 893379 h 2322813"/>
              <a:gd name="connsiteX67" fmla="*/ 1424499 w 1564891"/>
              <a:gd name="connsiteY67" fmla="*/ 864308 h 2322813"/>
              <a:gd name="connsiteX68" fmla="*/ 1416571 w 1564891"/>
              <a:gd name="connsiteY68" fmla="*/ 832595 h 2322813"/>
              <a:gd name="connsiteX69" fmla="*/ 1416571 w 1564891"/>
              <a:gd name="connsiteY69" fmla="*/ 792953 h 2322813"/>
              <a:gd name="connsiteX70" fmla="*/ 1432428 w 1564891"/>
              <a:gd name="connsiteY70" fmla="*/ 763883 h 2322813"/>
              <a:gd name="connsiteX71" fmla="*/ 1453570 w 1564891"/>
              <a:gd name="connsiteY71" fmla="*/ 737455 h 2322813"/>
              <a:gd name="connsiteX72" fmla="*/ 1424499 w 1564891"/>
              <a:gd name="connsiteY72" fmla="*/ 729527 h 2322813"/>
              <a:gd name="connsiteX73" fmla="*/ 1429785 w 1564891"/>
              <a:gd name="connsiteY73" fmla="*/ 663458 h 2322813"/>
              <a:gd name="connsiteX74" fmla="*/ 1408643 w 1564891"/>
              <a:gd name="connsiteY74" fmla="*/ 634387 h 2322813"/>
              <a:gd name="connsiteX75" fmla="*/ 1429785 w 1564891"/>
              <a:gd name="connsiteY75" fmla="*/ 563032 h 2322813"/>
              <a:gd name="connsiteX76" fmla="*/ 1448284 w 1564891"/>
              <a:gd name="connsiteY76" fmla="*/ 544533 h 2322813"/>
              <a:gd name="connsiteX77" fmla="*/ 1453570 w 1564891"/>
              <a:gd name="connsiteY77" fmla="*/ 536604 h 2322813"/>
              <a:gd name="connsiteX78" fmla="*/ 1448284 w 1564891"/>
              <a:gd name="connsiteY78" fmla="*/ 515462 h 2322813"/>
              <a:gd name="connsiteX79" fmla="*/ 1450927 w 1564891"/>
              <a:gd name="connsiteY79" fmla="*/ 473178 h 2322813"/>
              <a:gd name="connsiteX80" fmla="*/ 1474712 w 1564891"/>
              <a:gd name="connsiteY80" fmla="*/ 454678 h 2322813"/>
              <a:gd name="connsiteX81" fmla="*/ 1485283 w 1564891"/>
              <a:gd name="connsiteY81" fmla="*/ 417679 h 2322813"/>
              <a:gd name="connsiteX82" fmla="*/ 1487926 w 1564891"/>
              <a:gd name="connsiteY82" fmla="*/ 375395 h 2322813"/>
              <a:gd name="connsiteX83" fmla="*/ 1514354 w 1564891"/>
              <a:gd name="connsiteY83" fmla="*/ 343682 h 2322813"/>
              <a:gd name="connsiteX84" fmla="*/ 1553995 w 1564891"/>
              <a:gd name="connsiteY84" fmla="*/ 330468 h 2322813"/>
              <a:gd name="connsiteX85" fmla="*/ 1546067 w 1564891"/>
              <a:gd name="connsiteY85" fmla="*/ 293469 h 2322813"/>
              <a:gd name="connsiteX86" fmla="*/ 1564566 w 1564891"/>
              <a:gd name="connsiteY86" fmla="*/ 277612 h 2322813"/>
              <a:gd name="connsiteX87" fmla="*/ 1527568 w 1564891"/>
              <a:gd name="connsiteY87" fmla="*/ 243256 h 2322813"/>
              <a:gd name="connsiteX88" fmla="*/ 1522282 w 1564891"/>
              <a:gd name="connsiteY88" fmla="*/ 216829 h 2322813"/>
              <a:gd name="connsiteX89" fmla="*/ 1532853 w 1564891"/>
              <a:gd name="connsiteY89" fmla="*/ 187758 h 2322813"/>
              <a:gd name="connsiteX90" fmla="*/ 1535496 w 1564891"/>
              <a:gd name="connsiteY90" fmla="*/ 132260 h 2322813"/>
              <a:gd name="connsiteX91" fmla="*/ 1509068 w 1564891"/>
              <a:gd name="connsiteY91" fmla="*/ 105832 h 2322813"/>
              <a:gd name="connsiteX92" fmla="*/ 1495854 w 1564891"/>
              <a:gd name="connsiteY92" fmla="*/ 111118 h 2322813"/>
              <a:gd name="connsiteX93" fmla="*/ 1487926 w 1564891"/>
              <a:gd name="connsiteY93" fmla="*/ 87333 h 2322813"/>
              <a:gd name="connsiteX94" fmla="*/ 1469427 w 1564891"/>
              <a:gd name="connsiteY94" fmla="*/ 63548 h 2322813"/>
              <a:gd name="connsiteX95" fmla="*/ 1469427 w 1564891"/>
              <a:gd name="connsiteY95" fmla="*/ 42405 h 2322813"/>
              <a:gd name="connsiteX96" fmla="*/ 1516997 w 1564891"/>
              <a:gd name="connsiteY96" fmla="*/ 60905 h 2322813"/>
              <a:gd name="connsiteX97" fmla="*/ 1535496 w 1564891"/>
              <a:gd name="connsiteY97" fmla="*/ 42405 h 2322813"/>
              <a:gd name="connsiteX98" fmla="*/ 1503783 w 1564891"/>
              <a:gd name="connsiteY98" fmla="*/ 34477 h 2322813"/>
              <a:gd name="connsiteX99" fmla="*/ 1482640 w 1564891"/>
              <a:gd name="connsiteY99" fmla="*/ 29192 h 2322813"/>
              <a:gd name="connsiteX100" fmla="*/ 1458855 w 1564891"/>
              <a:gd name="connsiteY100" fmla="*/ 21263 h 2322813"/>
              <a:gd name="connsiteX101" fmla="*/ 1437713 w 1564891"/>
              <a:gd name="connsiteY101" fmla="*/ 26549 h 2322813"/>
              <a:gd name="connsiteX102" fmla="*/ 1390143 w 1564891"/>
              <a:gd name="connsiteY102" fmla="*/ 121 h 2322813"/>
              <a:gd name="connsiteX103" fmla="*/ 1355787 w 1564891"/>
              <a:gd name="connsiteY103" fmla="*/ 18621 h 2322813"/>
              <a:gd name="connsiteX104" fmla="*/ 1342573 w 1564891"/>
              <a:gd name="connsiteY104" fmla="*/ 60905 h 2322813"/>
              <a:gd name="connsiteX105" fmla="*/ 1353144 w 1564891"/>
              <a:gd name="connsiteY105" fmla="*/ 92618 h 2322813"/>
              <a:gd name="connsiteX106" fmla="*/ 1411286 w 1564891"/>
              <a:gd name="connsiteY106" fmla="*/ 148116 h 2322813"/>
              <a:gd name="connsiteX107" fmla="*/ 1435071 w 1564891"/>
              <a:gd name="connsiteY107" fmla="*/ 195686 h 2322813"/>
              <a:gd name="connsiteX108" fmla="*/ 1440356 w 1564891"/>
              <a:gd name="connsiteY108" fmla="*/ 203615 h 2322813"/>
              <a:gd name="connsiteX109" fmla="*/ 1421857 w 1564891"/>
              <a:gd name="connsiteY109" fmla="*/ 235328 h 2322813"/>
              <a:gd name="connsiteX110" fmla="*/ 1403357 w 1564891"/>
              <a:gd name="connsiteY110" fmla="*/ 282898 h 2322813"/>
              <a:gd name="connsiteX111" fmla="*/ 1411286 w 1564891"/>
              <a:gd name="connsiteY111" fmla="*/ 311968 h 2322813"/>
              <a:gd name="connsiteX112" fmla="*/ 1419214 w 1564891"/>
              <a:gd name="connsiteY112" fmla="*/ 333111 h 2322813"/>
              <a:gd name="connsiteX113" fmla="*/ 1390143 w 1564891"/>
              <a:gd name="connsiteY113" fmla="*/ 364824 h 2322813"/>
              <a:gd name="connsiteX114" fmla="*/ 1339931 w 1564891"/>
              <a:gd name="connsiteY114" fmla="*/ 396537 h 2322813"/>
              <a:gd name="connsiteX115" fmla="*/ 1276504 w 1564891"/>
              <a:gd name="connsiteY115" fmla="*/ 438822 h 2322813"/>
              <a:gd name="connsiteX116" fmla="*/ 1228934 w 1564891"/>
              <a:gd name="connsiteY116" fmla="*/ 430893 h 2322813"/>
              <a:gd name="connsiteX117" fmla="*/ 1199864 w 1564891"/>
              <a:gd name="connsiteY117" fmla="*/ 454678 h 2322813"/>
              <a:gd name="connsiteX118" fmla="*/ 1107366 w 1564891"/>
              <a:gd name="connsiteY118" fmla="*/ 557747 h 2322813"/>
              <a:gd name="connsiteX119" fmla="*/ 1070368 w 1564891"/>
              <a:gd name="connsiteY119" fmla="*/ 594745 h 2322813"/>
              <a:gd name="connsiteX120" fmla="*/ 1030726 w 1564891"/>
              <a:gd name="connsiteY120" fmla="*/ 602674 h 2322813"/>
              <a:gd name="connsiteX121" fmla="*/ 988442 w 1564891"/>
              <a:gd name="connsiteY121" fmla="*/ 602674 h 2322813"/>
              <a:gd name="connsiteX122" fmla="*/ 959371 w 1564891"/>
              <a:gd name="connsiteY122" fmla="*/ 674029 h 2322813"/>
              <a:gd name="connsiteX123" fmla="*/ 935586 w 1564891"/>
              <a:gd name="connsiteY123" fmla="*/ 729527 h 2322813"/>
              <a:gd name="connsiteX124" fmla="*/ 914444 w 1564891"/>
              <a:gd name="connsiteY124" fmla="*/ 771811 h 2322813"/>
              <a:gd name="connsiteX125" fmla="*/ 932943 w 1564891"/>
              <a:gd name="connsiteY125" fmla="*/ 819381 h 2322813"/>
              <a:gd name="connsiteX126" fmla="*/ 903873 w 1564891"/>
              <a:gd name="connsiteY126" fmla="*/ 843166 h 2322813"/>
              <a:gd name="connsiteX127" fmla="*/ 885373 w 1564891"/>
              <a:gd name="connsiteY127" fmla="*/ 856380 h 2322813"/>
              <a:gd name="connsiteX128" fmla="*/ 853660 w 1564891"/>
              <a:gd name="connsiteY128" fmla="*/ 909236 h 2322813"/>
              <a:gd name="connsiteX129" fmla="*/ 837803 w 1564891"/>
              <a:gd name="connsiteY129" fmla="*/ 972662 h 2322813"/>
              <a:gd name="connsiteX130" fmla="*/ 803447 w 1564891"/>
              <a:gd name="connsiteY130" fmla="*/ 1004375 h 2322813"/>
              <a:gd name="connsiteX131" fmla="*/ 753235 w 1564891"/>
              <a:gd name="connsiteY131" fmla="*/ 1020232 h 2322813"/>
              <a:gd name="connsiteX132" fmla="*/ 726807 w 1564891"/>
              <a:gd name="connsiteY132" fmla="*/ 1020232 h 2322813"/>
              <a:gd name="connsiteX133" fmla="*/ 697736 w 1564891"/>
              <a:gd name="connsiteY133" fmla="*/ 1020232 h 2322813"/>
              <a:gd name="connsiteX134" fmla="*/ 679237 w 1564891"/>
              <a:gd name="connsiteY134" fmla="*/ 1067802 h 2322813"/>
              <a:gd name="connsiteX135" fmla="*/ 660738 w 1564891"/>
              <a:gd name="connsiteY135" fmla="*/ 1083659 h 2322813"/>
              <a:gd name="connsiteX136" fmla="*/ 618453 w 1564891"/>
              <a:gd name="connsiteY136" fmla="*/ 1094230 h 2322813"/>
              <a:gd name="connsiteX137" fmla="*/ 570883 w 1564891"/>
              <a:gd name="connsiteY137" fmla="*/ 1107444 h 2322813"/>
              <a:gd name="connsiteX138" fmla="*/ 592025 w 1564891"/>
              <a:gd name="connsiteY138" fmla="*/ 1131229 h 2322813"/>
              <a:gd name="connsiteX139" fmla="*/ 594668 w 1564891"/>
              <a:gd name="connsiteY139" fmla="*/ 1147085 h 2322813"/>
              <a:gd name="connsiteX140" fmla="*/ 581454 w 1564891"/>
              <a:gd name="connsiteY140" fmla="*/ 1170870 h 2322813"/>
              <a:gd name="connsiteX141" fmla="*/ 592025 w 1564891"/>
              <a:gd name="connsiteY141" fmla="*/ 1215797 h 2322813"/>
              <a:gd name="connsiteX142" fmla="*/ 602597 w 1564891"/>
              <a:gd name="connsiteY142" fmla="*/ 1255439 h 2322813"/>
              <a:gd name="connsiteX143" fmla="*/ 581454 w 1564891"/>
              <a:gd name="connsiteY143" fmla="*/ 1289795 h 2322813"/>
              <a:gd name="connsiteX144" fmla="*/ 549741 w 1564891"/>
              <a:gd name="connsiteY144" fmla="*/ 1313580 h 2322813"/>
              <a:gd name="connsiteX145" fmla="*/ 523313 w 1564891"/>
              <a:gd name="connsiteY145" fmla="*/ 1332079 h 2322813"/>
              <a:gd name="connsiteX146" fmla="*/ 523313 w 1564891"/>
              <a:gd name="connsiteY146" fmla="*/ 1361150 h 2322813"/>
              <a:gd name="connsiteX147" fmla="*/ 523313 w 1564891"/>
              <a:gd name="connsiteY147" fmla="*/ 1387578 h 2322813"/>
              <a:gd name="connsiteX148" fmla="*/ 507457 w 1564891"/>
              <a:gd name="connsiteY148" fmla="*/ 1390221 h 2322813"/>
              <a:gd name="connsiteX149" fmla="*/ 510099 w 1564891"/>
              <a:gd name="connsiteY149" fmla="*/ 1427219 h 2322813"/>
              <a:gd name="connsiteX150" fmla="*/ 496886 w 1564891"/>
              <a:gd name="connsiteY150" fmla="*/ 1472147 h 2322813"/>
              <a:gd name="connsiteX151" fmla="*/ 488957 w 1564891"/>
              <a:gd name="connsiteY151" fmla="*/ 1493289 h 2322813"/>
              <a:gd name="connsiteX152" fmla="*/ 483672 w 1564891"/>
              <a:gd name="connsiteY152" fmla="*/ 1514431 h 2322813"/>
              <a:gd name="connsiteX153" fmla="*/ 488957 w 1564891"/>
              <a:gd name="connsiteY153" fmla="*/ 1535573 h 2322813"/>
              <a:gd name="connsiteX154" fmla="*/ 465172 w 1564891"/>
              <a:gd name="connsiteY154" fmla="*/ 1577858 h 2322813"/>
              <a:gd name="connsiteX155" fmla="*/ 457244 w 1564891"/>
              <a:gd name="connsiteY155" fmla="*/ 1604285 h 2322813"/>
              <a:gd name="connsiteX156" fmla="*/ 454601 w 1564891"/>
              <a:gd name="connsiteY156" fmla="*/ 1622785 h 2322813"/>
              <a:gd name="connsiteX157" fmla="*/ 436102 w 1564891"/>
              <a:gd name="connsiteY157" fmla="*/ 1628070 h 2322813"/>
              <a:gd name="connsiteX158" fmla="*/ 428173 w 1564891"/>
              <a:gd name="connsiteY158" fmla="*/ 1662426 h 2322813"/>
              <a:gd name="connsiteX159" fmla="*/ 422888 w 1564891"/>
              <a:gd name="connsiteY159" fmla="*/ 1686211 h 2322813"/>
              <a:gd name="connsiteX160" fmla="*/ 404388 w 1564891"/>
              <a:gd name="connsiteY160" fmla="*/ 1686211 h 2322813"/>
              <a:gd name="connsiteX161" fmla="*/ 383246 w 1564891"/>
              <a:gd name="connsiteY161" fmla="*/ 1704711 h 2322813"/>
              <a:gd name="connsiteX162" fmla="*/ 383246 w 1564891"/>
              <a:gd name="connsiteY162" fmla="*/ 1723210 h 2322813"/>
              <a:gd name="connsiteX163" fmla="*/ 362104 w 1564891"/>
              <a:gd name="connsiteY163" fmla="*/ 1752281 h 2322813"/>
              <a:gd name="connsiteX164" fmla="*/ 380603 w 1564891"/>
              <a:gd name="connsiteY164" fmla="*/ 1776066 h 2322813"/>
              <a:gd name="connsiteX165" fmla="*/ 346247 w 1564891"/>
              <a:gd name="connsiteY165" fmla="*/ 1797208 h 2322813"/>
              <a:gd name="connsiteX166" fmla="*/ 330391 w 1564891"/>
              <a:gd name="connsiteY166" fmla="*/ 1786637 h 2322813"/>
              <a:gd name="connsiteX167" fmla="*/ 311891 w 1564891"/>
              <a:gd name="connsiteY167" fmla="*/ 1820993 h 2322813"/>
              <a:gd name="connsiteX168" fmla="*/ 301320 w 1564891"/>
              <a:gd name="connsiteY168" fmla="*/ 1836849 h 2322813"/>
              <a:gd name="connsiteX169" fmla="*/ 290749 w 1564891"/>
              <a:gd name="connsiteY169" fmla="*/ 1868563 h 2322813"/>
              <a:gd name="connsiteX170" fmla="*/ 259036 w 1564891"/>
              <a:gd name="connsiteY170" fmla="*/ 1884419 h 2322813"/>
              <a:gd name="connsiteX171" fmla="*/ 232608 w 1564891"/>
              <a:gd name="connsiteY171" fmla="*/ 1868563 h 2322813"/>
              <a:gd name="connsiteX172" fmla="*/ 216751 w 1564891"/>
              <a:gd name="connsiteY172" fmla="*/ 1852706 h 2322813"/>
              <a:gd name="connsiteX173" fmla="*/ 224680 w 1564891"/>
              <a:gd name="connsiteY173" fmla="*/ 1831564 h 2322813"/>
              <a:gd name="connsiteX174" fmla="*/ 224680 w 1564891"/>
              <a:gd name="connsiteY174" fmla="*/ 1802493 h 2322813"/>
              <a:gd name="connsiteX175" fmla="*/ 208823 w 1564891"/>
              <a:gd name="connsiteY175" fmla="*/ 1786637 h 2322813"/>
              <a:gd name="connsiteX176" fmla="*/ 214109 w 1564891"/>
              <a:gd name="connsiteY176" fmla="*/ 1752281 h 2322813"/>
              <a:gd name="connsiteX177" fmla="*/ 198252 w 1564891"/>
              <a:gd name="connsiteY177" fmla="*/ 1733781 h 2322813"/>
              <a:gd name="connsiteX178" fmla="*/ 169181 w 1564891"/>
              <a:gd name="connsiteY178" fmla="*/ 1765494 h 2322813"/>
              <a:gd name="connsiteX179" fmla="*/ 177110 w 1564891"/>
              <a:gd name="connsiteY179" fmla="*/ 1791922 h 2322813"/>
              <a:gd name="connsiteX180" fmla="*/ 163896 w 1564891"/>
              <a:gd name="connsiteY180" fmla="*/ 1813064 h 2322813"/>
              <a:gd name="connsiteX181" fmla="*/ 137468 w 1564891"/>
              <a:gd name="connsiteY181" fmla="*/ 1815707 h 2322813"/>
              <a:gd name="connsiteX182" fmla="*/ 111040 w 1564891"/>
              <a:gd name="connsiteY182" fmla="*/ 1828921 h 2322813"/>
              <a:gd name="connsiteX183" fmla="*/ 68756 w 1564891"/>
              <a:gd name="connsiteY183" fmla="*/ 1823636 h 2322813"/>
              <a:gd name="connsiteX184" fmla="*/ 74042 w 1564891"/>
              <a:gd name="connsiteY184" fmla="*/ 1850063 h 2322813"/>
              <a:gd name="connsiteX185" fmla="*/ 95184 w 1564891"/>
              <a:gd name="connsiteY185" fmla="*/ 1868563 h 2322813"/>
              <a:gd name="connsiteX186" fmla="*/ 97827 w 1564891"/>
              <a:gd name="connsiteY186" fmla="*/ 1897633 h 2322813"/>
              <a:gd name="connsiteX187" fmla="*/ 97827 w 1564891"/>
              <a:gd name="connsiteY187" fmla="*/ 1931989 h 2322813"/>
              <a:gd name="connsiteX188" fmla="*/ 108398 w 1564891"/>
              <a:gd name="connsiteY188" fmla="*/ 1953131 h 2322813"/>
              <a:gd name="connsiteX189" fmla="*/ 111040 w 1564891"/>
              <a:gd name="connsiteY189" fmla="*/ 1979559 h 2322813"/>
              <a:gd name="connsiteX190" fmla="*/ 132183 w 1564891"/>
              <a:gd name="connsiteY190" fmla="*/ 1995416 h 2322813"/>
              <a:gd name="connsiteX191" fmla="*/ 100469 w 1564891"/>
              <a:gd name="connsiteY191" fmla="*/ 2005987 h 2322813"/>
              <a:gd name="connsiteX192" fmla="*/ 100469 w 1564891"/>
              <a:gd name="connsiteY192" fmla="*/ 2058842 h 2322813"/>
              <a:gd name="connsiteX193" fmla="*/ 111040 w 1564891"/>
              <a:gd name="connsiteY193" fmla="*/ 2114341 h 2322813"/>
              <a:gd name="connsiteX194" fmla="*/ 118969 w 1564891"/>
              <a:gd name="connsiteY194" fmla="*/ 2122269 h 2322813"/>
              <a:gd name="connsiteX195" fmla="*/ 105755 w 1564891"/>
              <a:gd name="connsiteY195" fmla="*/ 2143411 h 2322813"/>
              <a:gd name="connsiteX196" fmla="*/ 103112 w 1564891"/>
              <a:gd name="connsiteY196" fmla="*/ 2167196 h 2322813"/>
              <a:gd name="connsiteX197" fmla="*/ 92541 w 1564891"/>
              <a:gd name="connsiteY197" fmla="*/ 2167196 h 2322813"/>
              <a:gd name="connsiteX198" fmla="*/ 89898 w 1564891"/>
              <a:gd name="connsiteY198" fmla="*/ 2204195 h 2322813"/>
              <a:gd name="connsiteX199" fmla="*/ 87255 w 1564891"/>
              <a:gd name="connsiteY199" fmla="*/ 2222694 h 2322813"/>
              <a:gd name="connsiteX200" fmla="*/ 44971 w 1564891"/>
              <a:gd name="connsiteY200" fmla="*/ 2222694 h 2322813"/>
              <a:gd name="connsiteX201" fmla="*/ 44 w 1564891"/>
              <a:gd name="connsiteY201" fmla="*/ 2251765 h 2322813"/>
              <a:gd name="connsiteX0" fmla="*/ 44 w 1564891"/>
              <a:gd name="connsiteY0" fmla="*/ 2251765 h 2322813"/>
              <a:gd name="connsiteX1" fmla="*/ 37043 w 1564891"/>
              <a:gd name="connsiteY1" fmla="*/ 2320477 h 2322813"/>
              <a:gd name="connsiteX2" fmla="*/ 58185 w 1564891"/>
              <a:gd name="connsiteY2" fmla="*/ 2304621 h 2322813"/>
              <a:gd name="connsiteX3" fmla="*/ 84613 w 1564891"/>
              <a:gd name="connsiteY3" fmla="*/ 2283478 h 2322813"/>
              <a:gd name="connsiteX4" fmla="*/ 103112 w 1564891"/>
              <a:gd name="connsiteY4" fmla="*/ 2288764 h 2322813"/>
              <a:gd name="connsiteX5" fmla="*/ 108398 w 1564891"/>
              <a:gd name="connsiteY5" fmla="*/ 2264979 h 2322813"/>
              <a:gd name="connsiteX6" fmla="*/ 153325 w 1564891"/>
              <a:gd name="connsiteY6" fmla="*/ 2235908 h 2322813"/>
              <a:gd name="connsiteX7" fmla="*/ 158610 w 1564891"/>
              <a:gd name="connsiteY7" fmla="*/ 2196267 h 2322813"/>
              <a:gd name="connsiteX8" fmla="*/ 190324 w 1564891"/>
              <a:gd name="connsiteY8" fmla="*/ 2209481 h 2322813"/>
              <a:gd name="connsiteX9" fmla="*/ 195609 w 1564891"/>
              <a:gd name="connsiteY9" fmla="*/ 2180410 h 2322813"/>
              <a:gd name="connsiteX10" fmla="*/ 187681 w 1564891"/>
              <a:gd name="connsiteY10" fmla="*/ 2161911 h 2322813"/>
              <a:gd name="connsiteX11" fmla="*/ 203538 w 1564891"/>
              <a:gd name="connsiteY11" fmla="*/ 2138126 h 2322813"/>
              <a:gd name="connsiteX12" fmla="*/ 211466 w 1564891"/>
              <a:gd name="connsiteY12" fmla="*/ 2156625 h 2322813"/>
              <a:gd name="connsiteX13" fmla="*/ 208823 w 1564891"/>
              <a:gd name="connsiteY13" fmla="*/ 2188338 h 2322813"/>
              <a:gd name="connsiteX14" fmla="*/ 243179 w 1564891"/>
              <a:gd name="connsiteY14" fmla="*/ 2164553 h 2322813"/>
              <a:gd name="connsiteX15" fmla="*/ 266964 w 1564891"/>
              <a:gd name="connsiteY15" fmla="*/ 2159268 h 2322813"/>
              <a:gd name="connsiteX16" fmla="*/ 259036 w 1564891"/>
              <a:gd name="connsiteY16" fmla="*/ 2204195 h 2322813"/>
              <a:gd name="connsiteX17" fmla="*/ 277535 w 1564891"/>
              <a:gd name="connsiteY17" fmla="*/ 2225337 h 2322813"/>
              <a:gd name="connsiteX18" fmla="*/ 303963 w 1564891"/>
              <a:gd name="connsiteY18" fmla="*/ 2230623 h 2322813"/>
              <a:gd name="connsiteX19" fmla="*/ 327748 w 1564891"/>
              <a:gd name="connsiteY19" fmla="*/ 2238551 h 2322813"/>
              <a:gd name="connsiteX20" fmla="*/ 364747 w 1564891"/>
              <a:gd name="connsiteY20" fmla="*/ 2251765 h 2322813"/>
              <a:gd name="connsiteX21" fmla="*/ 385889 w 1564891"/>
              <a:gd name="connsiteY21" fmla="*/ 2264979 h 2322813"/>
              <a:gd name="connsiteX22" fmla="*/ 430816 w 1564891"/>
              <a:gd name="connsiteY22" fmla="*/ 2251765 h 2322813"/>
              <a:gd name="connsiteX23" fmla="*/ 465172 w 1564891"/>
              <a:gd name="connsiteY23" fmla="*/ 2238551 h 2322813"/>
              <a:gd name="connsiteX24" fmla="*/ 528599 w 1564891"/>
              <a:gd name="connsiteY24" fmla="*/ 2196267 h 2322813"/>
              <a:gd name="connsiteX25" fmla="*/ 565598 w 1564891"/>
              <a:gd name="connsiteY25" fmla="*/ 2167196 h 2322813"/>
              <a:gd name="connsiteX26" fmla="*/ 610525 w 1564891"/>
              <a:gd name="connsiteY26" fmla="*/ 2140768 h 2322813"/>
              <a:gd name="connsiteX27" fmla="*/ 650166 w 1564891"/>
              <a:gd name="connsiteY27" fmla="*/ 2116984 h 2322813"/>
              <a:gd name="connsiteX28" fmla="*/ 689808 w 1564891"/>
              <a:gd name="connsiteY28" fmla="*/ 2082627 h 2322813"/>
              <a:gd name="connsiteX29" fmla="*/ 721521 w 1564891"/>
              <a:gd name="connsiteY29" fmla="*/ 2048271 h 2322813"/>
              <a:gd name="connsiteX30" fmla="*/ 705665 w 1564891"/>
              <a:gd name="connsiteY30" fmla="*/ 2027129 h 2322813"/>
              <a:gd name="connsiteX31" fmla="*/ 729450 w 1564891"/>
              <a:gd name="connsiteY31" fmla="*/ 2005987 h 2322813"/>
              <a:gd name="connsiteX32" fmla="*/ 766449 w 1564891"/>
              <a:gd name="connsiteY32" fmla="*/ 1926704 h 2322813"/>
              <a:gd name="connsiteX33" fmla="*/ 795519 w 1564891"/>
              <a:gd name="connsiteY33" fmla="*/ 1916133 h 2322813"/>
              <a:gd name="connsiteX34" fmla="*/ 814018 w 1564891"/>
              <a:gd name="connsiteY34" fmla="*/ 1889705 h 2322813"/>
              <a:gd name="connsiteX35" fmla="*/ 837803 w 1564891"/>
              <a:gd name="connsiteY35" fmla="*/ 1860634 h 2322813"/>
              <a:gd name="connsiteX36" fmla="*/ 877445 w 1564891"/>
              <a:gd name="connsiteY36" fmla="*/ 1831564 h 2322813"/>
              <a:gd name="connsiteX37" fmla="*/ 880088 w 1564891"/>
              <a:gd name="connsiteY37" fmla="*/ 1805136 h 2322813"/>
              <a:gd name="connsiteX38" fmla="*/ 885373 w 1564891"/>
              <a:gd name="connsiteY38" fmla="*/ 1786637 h 2322813"/>
              <a:gd name="connsiteX39" fmla="*/ 930301 w 1564891"/>
              <a:gd name="connsiteY39" fmla="*/ 1746995 h 2322813"/>
              <a:gd name="connsiteX40" fmla="*/ 951443 w 1564891"/>
              <a:gd name="connsiteY40" fmla="*/ 1746995 h 2322813"/>
              <a:gd name="connsiteX41" fmla="*/ 967299 w 1564891"/>
              <a:gd name="connsiteY41" fmla="*/ 1704711 h 2322813"/>
              <a:gd name="connsiteX42" fmla="*/ 996370 w 1564891"/>
              <a:gd name="connsiteY42" fmla="*/ 1670355 h 2322813"/>
              <a:gd name="connsiteX43" fmla="*/ 1028083 w 1564891"/>
              <a:gd name="connsiteY43" fmla="*/ 1643927 h 2322813"/>
              <a:gd name="connsiteX44" fmla="*/ 1041297 w 1564891"/>
              <a:gd name="connsiteY44" fmla="*/ 1609571 h 2322813"/>
              <a:gd name="connsiteX45" fmla="*/ 1070368 w 1564891"/>
              <a:gd name="connsiteY45" fmla="*/ 1577858 h 2322813"/>
              <a:gd name="connsiteX46" fmla="*/ 1086224 w 1564891"/>
              <a:gd name="connsiteY46" fmla="*/ 1546144 h 2322813"/>
              <a:gd name="connsiteX47" fmla="*/ 1080939 w 1564891"/>
              <a:gd name="connsiteY47" fmla="*/ 1522359 h 2322813"/>
              <a:gd name="connsiteX48" fmla="*/ 1102081 w 1564891"/>
              <a:gd name="connsiteY48" fmla="*/ 1509145 h 2322813"/>
              <a:gd name="connsiteX49" fmla="*/ 1112652 w 1564891"/>
              <a:gd name="connsiteY49" fmla="*/ 1495931 h 2322813"/>
              <a:gd name="connsiteX50" fmla="*/ 1115295 w 1564891"/>
              <a:gd name="connsiteY50" fmla="*/ 1477432 h 2322813"/>
              <a:gd name="connsiteX51" fmla="*/ 1125866 w 1564891"/>
              <a:gd name="connsiteY51" fmla="*/ 1453647 h 2322813"/>
              <a:gd name="connsiteX52" fmla="*/ 1133794 w 1564891"/>
              <a:gd name="connsiteY52" fmla="*/ 1443076 h 2322813"/>
              <a:gd name="connsiteX53" fmla="*/ 1131151 w 1564891"/>
              <a:gd name="connsiteY53" fmla="*/ 1414005 h 2322813"/>
              <a:gd name="connsiteX54" fmla="*/ 1160222 w 1564891"/>
              <a:gd name="connsiteY54" fmla="*/ 1379649 h 2322813"/>
              <a:gd name="connsiteX55" fmla="*/ 1189292 w 1564891"/>
              <a:gd name="connsiteY55" fmla="*/ 1355864 h 2322813"/>
              <a:gd name="connsiteX56" fmla="*/ 1215720 w 1564891"/>
              <a:gd name="connsiteY56" fmla="*/ 1329437 h 2322813"/>
              <a:gd name="connsiteX57" fmla="*/ 1213077 w 1564891"/>
              <a:gd name="connsiteY57" fmla="*/ 1303009 h 2322813"/>
              <a:gd name="connsiteX58" fmla="*/ 1252719 w 1564891"/>
              <a:gd name="connsiteY58" fmla="*/ 1221083 h 2322813"/>
              <a:gd name="connsiteX59" fmla="*/ 1308217 w 1564891"/>
              <a:gd name="connsiteY59" fmla="*/ 1160299 h 2322813"/>
              <a:gd name="connsiteX60" fmla="*/ 1363716 w 1564891"/>
              <a:gd name="connsiteY60" fmla="*/ 1118015 h 2322813"/>
              <a:gd name="connsiteX61" fmla="*/ 1387501 w 1564891"/>
              <a:gd name="connsiteY61" fmla="*/ 1099515 h 2322813"/>
              <a:gd name="connsiteX62" fmla="*/ 1382215 w 1564891"/>
              <a:gd name="connsiteY62" fmla="*/ 1054588 h 2322813"/>
              <a:gd name="connsiteX63" fmla="*/ 1376929 w 1564891"/>
              <a:gd name="connsiteY63" fmla="*/ 1014947 h 2322813"/>
              <a:gd name="connsiteX64" fmla="*/ 1403357 w 1564891"/>
              <a:gd name="connsiteY64" fmla="*/ 1001733 h 2322813"/>
              <a:gd name="connsiteX65" fmla="*/ 1398072 w 1564891"/>
              <a:gd name="connsiteY65" fmla="*/ 975305 h 2322813"/>
              <a:gd name="connsiteX66" fmla="*/ 1424499 w 1564891"/>
              <a:gd name="connsiteY66" fmla="*/ 893379 h 2322813"/>
              <a:gd name="connsiteX67" fmla="*/ 1424499 w 1564891"/>
              <a:gd name="connsiteY67" fmla="*/ 864308 h 2322813"/>
              <a:gd name="connsiteX68" fmla="*/ 1416571 w 1564891"/>
              <a:gd name="connsiteY68" fmla="*/ 832595 h 2322813"/>
              <a:gd name="connsiteX69" fmla="*/ 1416571 w 1564891"/>
              <a:gd name="connsiteY69" fmla="*/ 792953 h 2322813"/>
              <a:gd name="connsiteX70" fmla="*/ 1432428 w 1564891"/>
              <a:gd name="connsiteY70" fmla="*/ 763883 h 2322813"/>
              <a:gd name="connsiteX71" fmla="*/ 1453570 w 1564891"/>
              <a:gd name="connsiteY71" fmla="*/ 737455 h 2322813"/>
              <a:gd name="connsiteX72" fmla="*/ 1424499 w 1564891"/>
              <a:gd name="connsiteY72" fmla="*/ 729527 h 2322813"/>
              <a:gd name="connsiteX73" fmla="*/ 1429785 w 1564891"/>
              <a:gd name="connsiteY73" fmla="*/ 663458 h 2322813"/>
              <a:gd name="connsiteX74" fmla="*/ 1408643 w 1564891"/>
              <a:gd name="connsiteY74" fmla="*/ 634387 h 2322813"/>
              <a:gd name="connsiteX75" fmla="*/ 1429785 w 1564891"/>
              <a:gd name="connsiteY75" fmla="*/ 563032 h 2322813"/>
              <a:gd name="connsiteX76" fmla="*/ 1448284 w 1564891"/>
              <a:gd name="connsiteY76" fmla="*/ 544533 h 2322813"/>
              <a:gd name="connsiteX77" fmla="*/ 1453570 w 1564891"/>
              <a:gd name="connsiteY77" fmla="*/ 536604 h 2322813"/>
              <a:gd name="connsiteX78" fmla="*/ 1448284 w 1564891"/>
              <a:gd name="connsiteY78" fmla="*/ 515462 h 2322813"/>
              <a:gd name="connsiteX79" fmla="*/ 1450927 w 1564891"/>
              <a:gd name="connsiteY79" fmla="*/ 473178 h 2322813"/>
              <a:gd name="connsiteX80" fmla="*/ 1474712 w 1564891"/>
              <a:gd name="connsiteY80" fmla="*/ 454678 h 2322813"/>
              <a:gd name="connsiteX81" fmla="*/ 1485283 w 1564891"/>
              <a:gd name="connsiteY81" fmla="*/ 417679 h 2322813"/>
              <a:gd name="connsiteX82" fmla="*/ 1487926 w 1564891"/>
              <a:gd name="connsiteY82" fmla="*/ 375395 h 2322813"/>
              <a:gd name="connsiteX83" fmla="*/ 1521498 w 1564891"/>
              <a:gd name="connsiteY83" fmla="*/ 357969 h 2322813"/>
              <a:gd name="connsiteX84" fmla="*/ 1553995 w 1564891"/>
              <a:gd name="connsiteY84" fmla="*/ 330468 h 2322813"/>
              <a:gd name="connsiteX85" fmla="*/ 1546067 w 1564891"/>
              <a:gd name="connsiteY85" fmla="*/ 293469 h 2322813"/>
              <a:gd name="connsiteX86" fmla="*/ 1564566 w 1564891"/>
              <a:gd name="connsiteY86" fmla="*/ 277612 h 2322813"/>
              <a:gd name="connsiteX87" fmla="*/ 1527568 w 1564891"/>
              <a:gd name="connsiteY87" fmla="*/ 243256 h 2322813"/>
              <a:gd name="connsiteX88" fmla="*/ 1522282 w 1564891"/>
              <a:gd name="connsiteY88" fmla="*/ 216829 h 2322813"/>
              <a:gd name="connsiteX89" fmla="*/ 1532853 w 1564891"/>
              <a:gd name="connsiteY89" fmla="*/ 187758 h 2322813"/>
              <a:gd name="connsiteX90" fmla="*/ 1535496 w 1564891"/>
              <a:gd name="connsiteY90" fmla="*/ 132260 h 2322813"/>
              <a:gd name="connsiteX91" fmla="*/ 1509068 w 1564891"/>
              <a:gd name="connsiteY91" fmla="*/ 105832 h 2322813"/>
              <a:gd name="connsiteX92" fmla="*/ 1495854 w 1564891"/>
              <a:gd name="connsiteY92" fmla="*/ 111118 h 2322813"/>
              <a:gd name="connsiteX93" fmla="*/ 1487926 w 1564891"/>
              <a:gd name="connsiteY93" fmla="*/ 87333 h 2322813"/>
              <a:gd name="connsiteX94" fmla="*/ 1469427 w 1564891"/>
              <a:gd name="connsiteY94" fmla="*/ 63548 h 2322813"/>
              <a:gd name="connsiteX95" fmla="*/ 1469427 w 1564891"/>
              <a:gd name="connsiteY95" fmla="*/ 42405 h 2322813"/>
              <a:gd name="connsiteX96" fmla="*/ 1516997 w 1564891"/>
              <a:gd name="connsiteY96" fmla="*/ 60905 h 2322813"/>
              <a:gd name="connsiteX97" fmla="*/ 1535496 w 1564891"/>
              <a:gd name="connsiteY97" fmla="*/ 42405 h 2322813"/>
              <a:gd name="connsiteX98" fmla="*/ 1503783 w 1564891"/>
              <a:gd name="connsiteY98" fmla="*/ 34477 h 2322813"/>
              <a:gd name="connsiteX99" fmla="*/ 1482640 w 1564891"/>
              <a:gd name="connsiteY99" fmla="*/ 29192 h 2322813"/>
              <a:gd name="connsiteX100" fmla="*/ 1458855 w 1564891"/>
              <a:gd name="connsiteY100" fmla="*/ 21263 h 2322813"/>
              <a:gd name="connsiteX101" fmla="*/ 1437713 w 1564891"/>
              <a:gd name="connsiteY101" fmla="*/ 26549 h 2322813"/>
              <a:gd name="connsiteX102" fmla="*/ 1390143 w 1564891"/>
              <a:gd name="connsiteY102" fmla="*/ 121 h 2322813"/>
              <a:gd name="connsiteX103" fmla="*/ 1355787 w 1564891"/>
              <a:gd name="connsiteY103" fmla="*/ 18621 h 2322813"/>
              <a:gd name="connsiteX104" fmla="*/ 1342573 w 1564891"/>
              <a:gd name="connsiteY104" fmla="*/ 60905 h 2322813"/>
              <a:gd name="connsiteX105" fmla="*/ 1353144 w 1564891"/>
              <a:gd name="connsiteY105" fmla="*/ 92618 h 2322813"/>
              <a:gd name="connsiteX106" fmla="*/ 1411286 w 1564891"/>
              <a:gd name="connsiteY106" fmla="*/ 148116 h 2322813"/>
              <a:gd name="connsiteX107" fmla="*/ 1435071 w 1564891"/>
              <a:gd name="connsiteY107" fmla="*/ 195686 h 2322813"/>
              <a:gd name="connsiteX108" fmla="*/ 1440356 w 1564891"/>
              <a:gd name="connsiteY108" fmla="*/ 203615 h 2322813"/>
              <a:gd name="connsiteX109" fmla="*/ 1421857 w 1564891"/>
              <a:gd name="connsiteY109" fmla="*/ 235328 h 2322813"/>
              <a:gd name="connsiteX110" fmla="*/ 1403357 w 1564891"/>
              <a:gd name="connsiteY110" fmla="*/ 282898 h 2322813"/>
              <a:gd name="connsiteX111" fmla="*/ 1411286 w 1564891"/>
              <a:gd name="connsiteY111" fmla="*/ 311968 h 2322813"/>
              <a:gd name="connsiteX112" fmla="*/ 1419214 w 1564891"/>
              <a:gd name="connsiteY112" fmla="*/ 333111 h 2322813"/>
              <a:gd name="connsiteX113" fmla="*/ 1390143 w 1564891"/>
              <a:gd name="connsiteY113" fmla="*/ 364824 h 2322813"/>
              <a:gd name="connsiteX114" fmla="*/ 1339931 w 1564891"/>
              <a:gd name="connsiteY114" fmla="*/ 396537 h 2322813"/>
              <a:gd name="connsiteX115" fmla="*/ 1276504 w 1564891"/>
              <a:gd name="connsiteY115" fmla="*/ 438822 h 2322813"/>
              <a:gd name="connsiteX116" fmla="*/ 1228934 w 1564891"/>
              <a:gd name="connsiteY116" fmla="*/ 430893 h 2322813"/>
              <a:gd name="connsiteX117" fmla="*/ 1199864 w 1564891"/>
              <a:gd name="connsiteY117" fmla="*/ 454678 h 2322813"/>
              <a:gd name="connsiteX118" fmla="*/ 1107366 w 1564891"/>
              <a:gd name="connsiteY118" fmla="*/ 557747 h 2322813"/>
              <a:gd name="connsiteX119" fmla="*/ 1070368 w 1564891"/>
              <a:gd name="connsiteY119" fmla="*/ 594745 h 2322813"/>
              <a:gd name="connsiteX120" fmla="*/ 1030726 w 1564891"/>
              <a:gd name="connsiteY120" fmla="*/ 602674 h 2322813"/>
              <a:gd name="connsiteX121" fmla="*/ 988442 w 1564891"/>
              <a:gd name="connsiteY121" fmla="*/ 602674 h 2322813"/>
              <a:gd name="connsiteX122" fmla="*/ 959371 w 1564891"/>
              <a:gd name="connsiteY122" fmla="*/ 674029 h 2322813"/>
              <a:gd name="connsiteX123" fmla="*/ 935586 w 1564891"/>
              <a:gd name="connsiteY123" fmla="*/ 729527 h 2322813"/>
              <a:gd name="connsiteX124" fmla="*/ 914444 w 1564891"/>
              <a:gd name="connsiteY124" fmla="*/ 771811 h 2322813"/>
              <a:gd name="connsiteX125" fmla="*/ 932943 w 1564891"/>
              <a:gd name="connsiteY125" fmla="*/ 819381 h 2322813"/>
              <a:gd name="connsiteX126" fmla="*/ 903873 w 1564891"/>
              <a:gd name="connsiteY126" fmla="*/ 843166 h 2322813"/>
              <a:gd name="connsiteX127" fmla="*/ 885373 w 1564891"/>
              <a:gd name="connsiteY127" fmla="*/ 856380 h 2322813"/>
              <a:gd name="connsiteX128" fmla="*/ 853660 w 1564891"/>
              <a:gd name="connsiteY128" fmla="*/ 909236 h 2322813"/>
              <a:gd name="connsiteX129" fmla="*/ 837803 w 1564891"/>
              <a:gd name="connsiteY129" fmla="*/ 972662 h 2322813"/>
              <a:gd name="connsiteX130" fmla="*/ 803447 w 1564891"/>
              <a:gd name="connsiteY130" fmla="*/ 1004375 h 2322813"/>
              <a:gd name="connsiteX131" fmla="*/ 753235 w 1564891"/>
              <a:gd name="connsiteY131" fmla="*/ 1020232 h 2322813"/>
              <a:gd name="connsiteX132" fmla="*/ 726807 w 1564891"/>
              <a:gd name="connsiteY132" fmla="*/ 1020232 h 2322813"/>
              <a:gd name="connsiteX133" fmla="*/ 697736 w 1564891"/>
              <a:gd name="connsiteY133" fmla="*/ 1020232 h 2322813"/>
              <a:gd name="connsiteX134" fmla="*/ 679237 w 1564891"/>
              <a:gd name="connsiteY134" fmla="*/ 1067802 h 2322813"/>
              <a:gd name="connsiteX135" fmla="*/ 660738 w 1564891"/>
              <a:gd name="connsiteY135" fmla="*/ 1083659 h 2322813"/>
              <a:gd name="connsiteX136" fmla="*/ 618453 w 1564891"/>
              <a:gd name="connsiteY136" fmla="*/ 1094230 h 2322813"/>
              <a:gd name="connsiteX137" fmla="*/ 570883 w 1564891"/>
              <a:gd name="connsiteY137" fmla="*/ 1107444 h 2322813"/>
              <a:gd name="connsiteX138" fmla="*/ 592025 w 1564891"/>
              <a:gd name="connsiteY138" fmla="*/ 1131229 h 2322813"/>
              <a:gd name="connsiteX139" fmla="*/ 594668 w 1564891"/>
              <a:gd name="connsiteY139" fmla="*/ 1147085 h 2322813"/>
              <a:gd name="connsiteX140" fmla="*/ 581454 w 1564891"/>
              <a:gd name="connsiteY140" fmla="*/ 1170870 h 2322813"/>
              <a:gd name="connsiteX141" fmla="*/ 592025 w 1564891"/>
              <a:gd name="connsiteY141" fmla="*/ 1215797 h 2322813"/>
              <a:gd name="connsiteX142" fmla="*/ 602597 w 1564891"/>
              <a:gd name="connsiteY142" fmla="*/ 1255439 h 2322813"/>
              <a:gd name="connsiteX143" fmla="*/ 581454 w 1564891"/>
              <a:gd name="connsiteY143" fmla="*/ 1289795 h 2322813"/>
              <a:gd name="connsiteX144" fmla="*/ 549741 w 1564891"/>
              <a:gd name="connsiteY144" fmla="*/ 1313580 h 2322813"/>
              <a:gd name="connsiteX145" fmla="*/ 523313 w 1564891"/>
              <a:gd name="connsiteY145" fmla="*/ 1332079 h 2322813"/>
              <a:gd name="connsiteX146" fmla="*/ 523313 w 1564891"/>
              <a:gd name="connsiteY146" fmla="*/ 1361150 h 2322813"/>
              <a:gd name="connsiteX147" fmla="*/ 523313 w 1564891"/>
              <a:gd name="connsiteY147" fmla="*/ 1387578 h 2322813"/>
              <a:gd name="connsiteX148" fmla="*/ 507457 w 1564891"/>
              <a:gd name="connsiteY148" fmla="*/ 1390221 h 2322813"/>
              <a:gd name="connsiteX149" fmla="*/ 510099 w 1564891"/>
              <a:gd name="connsiteY149" fmla="*/ 1427219 h 2322813"/>
              <a:gd name="connsiteX150" fmla="*/ 496886 w 1564891"/>
              <a:gd name="connsiteY150" fmla="*/ 1472147 h 2322813"/>
              <a:gd name="connsiteX151" fmla="*/ 488957 w 1564891"/>
              <a:gd name="connsiteY151" fmla="*/ 1493289 h 2322813"/>
              <a:gd name="connsiteX152" fmla="*/ 483672 w 1564891"/>
              <a:gd name="connsiteY152" fmla="*/ 1514431 h 2322813"/>
              <a:gd name="connsiteX153" fmla="*/ 488957 w 1564891"/>
              <a:gd name="connsiteY153" fmla="*/ 1535573 h 2322813"/>
              <a:gd name="connsiteX154" fmla="*/ 465172 w 1564891"/>
              <a:gd name="connsiteY154" fmla="*/ 1577858 h 2322813"/>
              <a:gd name="connsiteX155" fmla="*/ 457244 w 1564891"/>
              <a:gd name="connsiteY155" fmla="*/ 1604285 h 2322813"/>
              <a:gd name="connsiteX156" fmla="*/ 454601 w 1564891"/>
              <a:gd name="connsiteY156" fmla="*/ 1622785 h 2322813"/>
              <a:gd name="connsiteX157" fmla="*/ 436102 w 1564891"/>
              <a:gd name="connsiteY157" fmla="*/ 1628070 h 2322813"/>
              <a:gd name="connsiteX158" fmla="*/ 428173 w 1564891"/>
              <a:gd name="connsiteY158" fmla="*/ 1662426 h 2322813"/>
              <a:gd name="connsiteX159" fmla="*/ 422888 w 1564891"/>
              <a:gd name="connsiteY159" fmla="*/ 1686211 h 2322813"/>
              <a:gd name="connsiteX160" fmla="*/ 404388 w 1564891"/>
              <a:gd name="connsiteY160" fmla="*/ 1686211 h 2322813"/>
              <a:gd name="connsiteX161" fmla="*/ 383246 w 1564891"/>
              <a:gd name="connsiteY161" fmla="*/ 1704711 h 2322813"/>
              <a:gd name="connsiteX162" fmla="*/ 383246 w 1564891"/>
              <a:gd name="connsiteY162" fmla="*/ 1723210 h 2322813"/>
              <a:gd name="connsiteX163" fmla="*/ 362104 w 1564891"/>
              <a:gd name="connsiteY163" fmla="*/ 1752281 h 2322813"/>
              <a:gd name="connsiteX164" fmla="*/ 380603 w 1564891"/>
              <a:gd name="connsiteY164" fmla="*/ 1776066 h 2322813"/>
              <a:gd name="connsiteX165" fmla="*/ 346247 w 1564891"/>
              <a:gd name="connsiteY165" fmla="*/ 1797208 h 2322813"/>
              <a:gd name="connsiteX166" fmla="*/ 330391 w 1564891"/>
              <a:gd name="connsiteY166" fmla="*/ 1786637 h 2322813"/>
              <a:gd name="connsiteX167" fmla="*/ 311891 w 1564891"/>
              <a:gd name="connsiteY167" fmla="*/ 1820993 h 2322813"/>
              <a:gd name="connsiteX168" fmla="*/ 301320 w 1564891"/>
              <a:gd name="connsiteY168" fmla="*/ 1836849 h 2322813"/>
              <a:gd name="connsiteX169" fmla="*/ 290749 w 1564891"/>
              <a:gd name="connsiteY169" fmla="*/ 1868563 h 2322813"/>
              <a:gd name="connsiteX170" fmla="*/ 259036 w 1564891"/>
              <a:gd name="connsiteY170" fmla="*/ 1884419 h 2322813"/>
              <a:gd name="connsiteX171" fmla="*/ 232608 w 1564891"/>
              <a:gd name="connsiteY171" fmla="*/ 1868563 h 2322813"/>
              <a:gd name="connsiteX172" fmla="*/ 216751 w 1564891"/>
              <a:gd name="connsiteY172" fmla="*/ 1852706 h 2322813"/>
              <a:gd name="connsiteX173" fmla="*/ 224680 w 1564891"/>
              <a:gd name="connsiteY173" fmla="*/ 1831564 h 2322813"/>
              <a:gd name="connsiteX174" fmla="*/ 224680 w 1564891"/>
              <a:gd name="connsiteY174" fmla="*/ 1802493 h 2322813"/>
              <a:gd name="connsiteX175" fmla="*/ 208823 w 1564891"/>
              <a:gd name="connsiteY175" fmla="*/ 1786637 h 2322813"/>
              <a:gd name="connsiteX176" fmla="*/ 214109 w 1564891"/>
              <a:gd name="connsiteY176" fmla="*/ 1752281 h 2322813"/>
              <a:gd name="connsiteX177" fmla="*/ 198252 w 1564891"/>
              <a:gd name="connsiteY177" fmla="*/ 1733781 h 2322813"/>
              <a:gd name="connsiteX178" fmla="*/ 169181 w 1564891"/>
              <a:gd name="connsiteY178" fmla="*/ 1765494 h 2322813"/>
              <a:gd name="connsiteX179" fmla="*/ 177110 w 1564891"/>
              <a:gd name="connsiteY179" fmla="*/ 1791922 h 2322813"/>
              <a:gd name="connsiteX180" fmla="*/ 163896 w 1564891"/>
              <a:gd name="connsiteY180" fmla="*/ 1813064 h 2322813"/>
              <a:gd name="connsiteX181" fmla="*/ 137468 w 1564891"/>
              <a:gd name="connsiteY181" fmla="*/ 1815707 h 2322813"/>
              <a:gd name="connsiteX182" fmla="*/ 111040 w 1564891"/>
              <a:gd name="connsiteY182" fmla="*/ 1828921 h 2322813"/>
              <a:gd name="connsiteX183" fmla="*/ 68756 w 1564891"/>
              <a:gd name="connsiteY183" fmla="*/ 1823636 h 2322813"/>
              <a:gd name="connsiteX184" fmla="*/ 74042 w 1564891"/>
              <a:gd name="connsiteY184" fmla="*/ 1850063 h 2322813"/>
              <a:gd name="connsiteX185" fmla="*/ 95184 w 1564891"/>
              <a:gd name="connsiteY185" fmla="*/ 1868563 h 2322813"/>
              <a:gd name="connsiteX186" fmla="*/ 97827 w 1564891"/>
              <a:gd name="connsiteY186" fmla="*/ 1897633 h 2322813"/>
              <a:gd name="connsiteX187" fmla="*/ 97827 w 1564891"/>
              <a:gd name="connsiteY187" fmla="*/ 1931989 h 2322813"/>
              <a:gd name="connsiteX188" fmla="*/ 108398 w 1564891"/>
              <a:gd name="connsiteY188" fmla="*/ 1953131 h 2322813"/>
              <a:gd name="connsiteX189" fmla="*/ 111040 w 1564891"/>
              <a:gd name="connsiteY189" fmla="*/ 1979559 h 2322813"/>
              <a:gd name="connsiteX190" fmla="*/ 132183 w 1564891"/>
              <a:gd name="connsiteY190" fmla="*/ 1995416 h 2322813"/>
              <a:gd name="connsiteX191" fmla="*/ 100469 w 1564891"/>
              <a:gd name="connsiteY191" fmla="*/ 2005987 h 2322813"/>
              <a:gd name="connsiteX192" fmla="*/ 100469 w 1564891"/>
              <a:gd name="connsiteY192" fmla="*/ 2058842 h 2322813"/>
              <a:gd name="connsiteX193" fmla="*/ 111040 w 1564891"/>
              <a:gd name="connsiteY193" fmla="*/ 2114341 h 2322813"/>
              <a:gd name="connsiteX194" fmla="*/ 118969 w 1564891"/>
              <a:gd name="connsiteY194" fmla="*/ 2122269 h 2322813"/>
              <a:gd name="connsiteX195" fmla="*/ 105755 w 1564891"/>
              <a:gd name="connsiteY195" fmla="*/ 2143411 h 2322813"/>
              <a:gd name="connsiteX196" fmla="*/ 103112 w 1564891"/>
              <a:gd name="connsiteY196" fmla="*/ 2167196 h 2322813"/>
              <a:gd name="connsiteX197" fmla="*/ 92541 w 1564891"/>
              <a:gd name="connsiteY197" fmla="*/ 2167196 h 2322813"/>
              <a:gd name="connsiteX198" fmla="*/ 89898 w 1564891"/>
              <a:gd name="connsiteY198" fmla="*/ 2204195 h 2322813"/>
              <a:gd name="connsiteX199" fmla="*/ 87255 w 1564891"/>
              <a:gd name="connsiteY199" fmla="*/ 2222694 h 2322813"/>
              <a:gd name="connsiteX200" fmla="*/ 44971 w 1564891"/>
              <a:gd name="connsiteY200" fmla="*/ 2222694 h 2322813"/>
              <a:gd name="connsiteX201" fmla="*/ 44 w 1564891"/>
              <a:gd name="connsiteY201" fmla="*/ 2251765 h 2322813"/>
              <a:gd name="connsiteX0" fmla="*/ 44 w 1564891"/>
              <a:gd name="connsiteY0" fmla="*/ 2251765 h 2322813"/>
              <a:gd name="connsiteX1" fmla="*/ 37043 w 1564891"/>
              <a:gd name="connsiteY1" fmla="*/ 2320477 h 2322813"/>
              <a:gd name="connsiteX2" fmla="*/ 58185 w 1564891"/>
              <a:gd name="connsiteY2" fmla="*/ 2304621 h 2322813"/>
              <a:gd name="connsiteX3" fmla="*/ 84613 w 1564891"/>
              <a:gd name="connsiteY3" fmla="*/ 2283478 h 2322813"/>
              <a:gd name="connsiteX4" fmla="*/ 103112 w 1564891"/>
              <a:gd name="connsiteY4" fmla="*/ 2288764 h 2322813"/>
              <a:gd name="connsiteX5" fmla="*/ 108398 w 1564891"/>
              <a:gd name="connsiteY5" fmla="*/ 2264979 h 2322813"/>
              <a:gd name="connsiteX6" fmla="*/ 153325 w 1564891"/>
              <a:gd name="connsiteY6" fmla="*/ 2235908 h 2322813"/>
              <a:gd name="connsiteX7" fmla="*/ 158610 w 1564891"/>
              <a:gd name="connsiteY7" fmla="*/ 2196267 h 2322813"/>
              <a:gd name="connsiteX8" fmla="*/ 190324 w 1564891"/>
              <a:gd name="connsiteY8" fmla="*/ 2209481 h 2322813"/>
              <a:gd name="connsiteX9" fmla="*/ 195609 w 1564891"/>
              <a:gd name="connsiteY9" fmla="*/ 2180410 h 2322813"/>
              <a:gd name="connsiteX10" fmla="*/ 187681 w 1564891"/>
              <a:gd name="connsiteY10" fmla="*/ 2161911 h 2322813"/>
              <a:gd name="connsiteX11" fmla="*/ 203538 w 1564891"/>
              <a:gd name="connsiteY11" fmla="*/ 2138126 h 2322813"/>
              <a:gd name="connsiteX12" fmla="*/ 211466 w 1564891"/>
              <a:gd name="connsiteY12" fmla="*/ 2156625 h 2322813"/>
              <a:gd name="connsiteX13" fmla="*/ 208823 w 1564891"/>
              <a:gd name="connsiteY13" fmla="*/ 2188338 h 2322813"/>
              <a:gd name="connsiteX14" fmla="*/ 243179 w 1564891"/>
              <a:gd name="connsiteY14" fmla="*/ 2164553 h 2322813"/>
              <a:gd name="connsiteX15" fmla="*/ 266964 w 1564891"/>
              <a:gd name="connsiteY15" fmla="*/ 2159268 h 2322813"/>
              <a:gd name="connsiteX16" fmla="*/ 259036 w 1564891"/>
              <a:gd name="connsiteY16" fmla="*/ 2204195 h 2322813"/>
              <a:gd name="connsiteX17" fmla="*/ 277535 w 1564891"/>
              <a:gd name="connsiteY17" fmla="*/ 2225337 h 2322813"/>
              <a:gd name="connsiteX18" fmla="*/ 303963 w 1564891"/>
              <a:gd name="connsiteY18" fmla="*/ 2230623 h 2322813"/>
              <a:gd name="connsiteX19" fmla="*/ 327748 w 1564891"/>
              <a:gd name="connsiteY19" fmla="*/ 2238551 h 2322813"/>
              <a:gd name="connsiteX20" fmla="*/ 364747 w 1564891"/>
              <a:gd name="connsiteY20" fmla="*/ 2251765 h 2322813"/>
              <a:gd name="connsiteX21" fmla="*/ 385889 w 1564891"/>
              <a:gd name="connsiteY21" fmla="*/ 2264979 h 2322813"/>
              <a:gd name="connsiteX22" fmla="*/ 430816 w 1564891"/>
              <a:gd name="connsiteY22" fmla="*/ 2251765 h 2322813"/>
              <a:gd name="connsiteX23" fmla="*/ 465172 w 1564891"/>
              <a:gd name="connsiteY23" fmla="*/ 2238551 h 2322813"/>
              <a:gd name="connsiteX24" fmla="*/ 528599 w 1564891"/>
              <a:gd name="connsiteY24" fmla="*/ 2196267 h 2322813"/>
              <a:gd name="connsiteX25" fmla="*/ 565598 w 1564891"/>
              <a:gd name="connsiteY25" fmla="*/ 2167196 h 2322813"/>
              <a:gd name="connsiteX26" fmla="*/ 610525 w 1564891"/>
              <a:gd name="connsiteY26" fmla="*/ 2140768 h 2322813"/>
              <a:gd name="connsiteX27" fmla="*/ 650166 w 1564891"/>
              <a:gd name="connsiteY27" fmla="*/ 2116984 h 2322813"/>
              <a:gd name="connsiteX28" fmla="*/ 689808 w 1564891"/>
              <a:gd name="connsiteY28" fmla="*/ 2082627 h 2322813"/>
              <a:gd name="connsiteX29" fmla="*/ 721521 w 1564891"/>
              <a:gd name="connsiteY29" fmla="*/ 2048271 h 2322813"/>
              <a:gd name="connsiteX30" fmla="*/ 705665 w 1564891"/>
              <a:gd name="connsiteY30" fmla="*/ 2027129 h 2322813"/>
              <a:gd name="connsiteX31" fmla="*/ 729450 w 1564891"/>
              <a:gd name="connsiteY31" fmla="*/ 2005987 h 2322813"/>
              <a:gd name="connsiteX32" fmla="*/ 766449 w 1564891"/>
              <a:gd name="connsiteY32" fmla="*/ 1926704 h 2322813"/>
              <a:gd name="connsiteX33" fmla="*/ 795519 w 1564891"/>
              <a:gd name="connsiteY33" fmla="*/ 1916133 h 2322813"/>
              <a:gd name="connsiteX34" fmla="*/ 814018 w 1564891"/>
              <a:gd name="connsiteY34" fmla="*/ 1889705 h 2322813"/>
              <a:gd name="connsiteX35" fmla="*/ 837803 w 1564891"/>
              <a:gd name="connsiteY35" fmla="*/ 1860634 h 2322813"/>
              <a:gd name="connsiteX36" fmla="*/ 877445 w 1564891"/>
              <a:gd name="connsiteY36" fmla="*/ 1831564 h 2322813"/>
              <a:gd name="connsiteX37" fmla="*/ 880088 w 1564891"/>
              <a:gd name="connsiteY37" fmla="*/ 1805136 h 2322813"/>
              <a:gd name="connsiteX38" fmla="*/ 885373 w 1564891"/>
              <a:gd name="connsiteY38" fmla="*/ 1786637 h 2322813"/>
              <a:gd name="connsiteX39" fmla="*/ 930301 w 1564891"/>
              <a:gd name="connsiteY39" fmla="*/ 1746995 h 2322813"/>
              <a:gd name="connsiteX40" fmla="*/ 951443 w 1564891"/>
              <a:gd name="connsiteY40" fmla="*/ 1746995 h 2322813"/>
              <a:gd name="connsiteX41" fmla="*/ 967299 w 1564891"/>
              <a:gd name="connsiteY41" fmla="*/ 1704711 h 2322813"/>
              <a:gd name="connsiteX42" fmla="*/ 996370 w 1564891"/>
              <a:gd name="connsiteY42" fmla="*/ 1670355 h 2322813"/>
              <a:gd name="connsiteX43" fmla="*/ 1028083 w 1564891"/>
              <a:gd name="connsiteY43" fmla="*/ 1643927 h 2322813"/>
              <a:gd name="connsiteX44" fmla="*/ 1041297 w 1564891"/>
              <a:gd name="connsiteY44" fmla="*/ 1609571 h 2322813"/>
              <a:gd name="connsiteX45" fmla="*/ 1070368 w 1564891"/>
              <a:gd name="connsiteY45" fmla="*/ 1577858 h 2322813"/>
              <a:gd name="connsiteX46" fmla="*/ 1086224 w 1564891"/>
              <a:gd name="connsiteY46" fmla="*/ 1546144 h 2322813"/>
              <a:gd name="connsiteX47" fmla="*/ 1080939 w 1564891"/>
              <a:gd name="connsiteY47" fmla="*/ 1522359 h 2322813"/>
              <a:gd name="connsiteX48" fmla="*/ 1102081 w 1564891"/>
              <a:gd name="connsiteY48" fmla="*/ 1509145 h 2322813"/>
              <a:gd name="connsiteX49" fmla="*/ 1112652 w 1564891"/>
              <a:gd name="connsiteY49" fmla="*/ 1495931 h 2322813"/>
              <a:gd name="connsiteX50" fmla="*/ 1115295 w 1564891"/>
              <a:gd name="connsiteY50" fmla="*/ 1477432 h 2322813"/>
              <a:gd name="connsiteX51" fmla="*/ 1125866 w 1564891"/>
              <a:gd name="connsiteY51" fmla="*/ 1453647 h 2322813"/>
              <a:gd name="connsiteX52" fmla="*/ 1133794 w 1564891"/>
              <a:gd name="connsiteY52" fmla="*/ 1443076 h 2322813"/>
              <a:gd name="connsiteX53" fmla="*/ 1131151 w 1564891"/>
              <a:gd name="connsiteY53" fmla="*/ 1414005 h 2322813"/>
              <a:gd name="connsiteX54" fmla="*/ 1160222 w 1564891"/>
              <a:gd name="connsiteY54" fmla="*/ 1379649 h 2322813"/>
              <a:gd name="connsiteX55" fmla="*/ 1189292 w 1564891"/>
              <a:gd name="connsiteY55" fmla="*/ 1355864 h 2322813"/>
              <a:gd name="connsiteX56" fmla="*/ 1215720 w 1564891"/>
              <a:gd name="connsiteY56" fmla="*/ 1329437 h 2322813"/>
              <a:gd name="connsiteX57" fmla="*/ 1213077 w 1564891"/>
              <a:gd name="connsiteY57" fmla="*/ 1303009 h 2322813"/>
              <a:gd name="connsiteX58" fmla="*/ 1252719 w 1564891"/>
              <a:gd name="connsiteY58" fmla="*/ 1221083 h 2322813"/>
              <a:gd name="connsiteX59" fmla="*/ 1308217 w 1564891"/>
              <a:gd name="connsiteY59" fmla="*/ 1160299 h 2322813"/>
              <a:gd name="connsiteX60" fmla="*/ 1363716 w 1564891"/>
              <a:gd name="connsiteY60" fmla="*/ 1118015 h 2322813"/>
              <a:gd name="connsiteX61" fmla="*/ 1387501 w 1564891"/>
              <a:gd name="connsiteY61" fmla="*/ 1099515 h 2322813"/>
              <a:gd name="connsiteX62" fmla="*/ 1382215 w 1564891"/>
              <a:gd name="connsiteY62" fmla="*/ 1054588 h 2322813"/>
              <a:gd name="connsiteX63" fmla="*/ 1376929 w 1564891"/>
              <a:gd name="connsiteY63" fmla="*/ 1014947 h 2322813"/>
              <a:gd name="connsiteX64" fmla="*/ 1403357 w 1564891"/>
              <a:gd name="connsiteY64" fmla="*/ 1001733 h 2322813"/>
              <a:gd name="connsiteX65" fmla="*/ 1398072 w 1564891"/>
              <a:gd name="connsiteY65" fmla="*/ 975305 h 2322813"/>
              <a:gd name="connsiteX66" fmla="*/ 1424499 w 1564891"/>
              <a:gd name="connsiteY66" fmla="*/ 893379 h 2322813"/>
              <a:gd name="connsiteX67" fmla="*/ 1424499 w 1564891"/>
              <a:gd name="connsiteY67" fmla="*/ 864308 h 2322813"/>
              <a:gd name="connsiteX68" fmla="*/ 1416571 w 1564891"/>
              <a:gd name="connsiteY68" fmla="*/ 832595 h 2322813"/>
              <a:gd name="connsiteX69" fmla="*/ 1416571 w 1564891"/>
              <a:gd name="connsiteY69" fmla="*/ 792953 h 2322813"/>
              <a:gd name="connsiteX70" fmla="*/ 1432428 w 1564891"/>
              <a:gd name="connsiteY70" fmla="*/ 763883 h 2322813"/>
              <a:gd name="connsiteX71" fmla="*/ 1453570 w 1564891"/>
              <a:gd name="connsiteY71" fmla="*/ 737455 h 2322813"/>
              <a:gd name="connsiteX72" fmla="*/ 1424499 w 1564891"/>
              <a:gd name="connsiteY72" fmla="*/ 729527 h 2322813"/>
              <a:gd name="connsiteX73" fmla="*/ 1429785 w 1564891"/>
              <a:gd name="connsiteY73" fmla="*/ 663458 h 2322813"/>
              <a:gd name="connsiteX74" fmla="*/ 1408643 w 1564891"/>
              <a:gd name="connsiteY74" fmla="*/ 634387 h 2322813"/>
              <a:gd name="connsiteX75" fmla="*/ 1429785 w 1564891"/>
              <a:gd name="connsiteY75" fmla="*/ 563032 h 2322813"/>
              <a:gd name="connsiteX76" fmla="*/ 1448284 w 1564891"/>
              <a:gd name="connsiteY76" fmla="*/ 544533 h 2322813"/>
              <a:gd name="connsiteX77" fmla="*/ 1453570 w 1564891"/>
              <a:gd name="connsiteY77" fmla="*/ 536604 h 2322813"/>
              <a:gd name="connsiteX78" fmla="*/ 1448284 w 1564891"/>
              <a:gd name="connsiteY78" fmla="*/ 515462 h 2322813"/>
              <a:gd name="connsiteX79" fmla="*/ 1450927 w 1564891"/>
              <a:gd name="connsiteY79" fmla="*/ 473178 h 2322813"/>
              <a:gd name="connsiteX80" fmla="*/ 1474712 w 1564891"/>
              <a:gd name="connsiteY80" fmla="*/ 454678 h 2322813"/>
              <a:gd name="connsiteX81" fmla="*/ 1485283 w 1564891"/>
              <a:gd name="connsiteY81" fmla="*/ 417679 h 2322813"/>
              <a:gd name="connsiteX82" fmla="*/ 1487926 w 1564891"/>
              <a:gd name="connsiteY82" fmla="*/ 375395 h 2322813"/>
              <a:gd name="connsiteX83" fmla="*/ 1499832 w 1564891"/>
              <a:gd name="connsiteY83" fmla="*/ 376276 h 2322813"/>
              <a:gd name="connsiteX84" fmla="*/ 1521498 w 1564891"/>
              <a:gd name="connsiteY84" fmla="*/ 357969 h 2322813"/>
              <a:gd name="connsiteX85" fmla="*/ 1553995 w 1564891"/>
              <a:gd name="connsiteY85" fmla="*/ 330468 h 2322813"/>
              <a:gd name="connsiteX86" fmla="*/ 1546067 w 1564891"/>
              <a:gd name="connsiteY86" fmla="*/ 293469 h 2322813"/>
              <a:gd name="connsiteX87" fmla="*/ 1564566 w 1564891"/>
              <a:gd name="connsiteY87" fmla="*/ 277612 h 2322813"/>
              <a:gd name="connsiteX88" fmla="*/ 1527568 w 1564891"/>
              <a:gd name="connsiteY88" fmla="*/ 243256 h 2322813"/>
              <a:gd name="connsiteX89" fmla="*/ 1522282 w 1564891"/>
              <a:gd name="connsiteY89" fmla="*/ 216829 h 2322813"/>
              <a:gd name="connsiteX90" fmla="*/ 1532853 w 1564891"/>
              <a:gd name="connsiteY90" fmla="*/ 187758 h 2322813"/>
              <a:gd name="connsiteX91" fmla="*/ 1535496 w 1564891"/>
              <a:gd name="connsiteY91" fmla="*/ 132260 h 2322813"/>
              <a:gd name="connsiteX92" fmla="*/ 1509068 w 1564891"/>
              <a:gd name="connsiteY92" fmla="*/ 105832 h 2322813"/>
              <a:gd name="connsiteX93" fmla="*/ 1495854 w 1564891"/>
              <a:gd name="connsiteY93" fmla="*/ 111118 h 2322813"/>
              <a:gd name="connsiteX94" fmla="*/ 1487926 w 1564891"/>
              <a:gd name="connsiteY94" fmla="*/ 87333 h 2322813"/>
              <a:gd name="connsiteX95" fmla="*/ 1469427 w 1564891"/>
              <a:gd name="connsiteY95" fmla="*/ 63548 h 2322813"/>
              <a:gd name="connsiteX96" fmla="*/ 1469427 w 1564891"/>
              <a:gd name="connsiteY96" fmla="*/ 42405 h 2322813"/>
              <a:gd name="connsiteX97" fmla="*/ 1516997 w 1564891"/>
              <a:gd name="connsiteY97" fmla="*/ 60905 h 2322813"/>
              <a:gd name="connsiteX98" fmla="*/ 1535496 w 1564891"/>
              <a:gd name="connsiteY98" fmla="*/ 42405 h 2322813"/>
              <a:gd name="connsiteX99" fmla="*/ 1503783 w 1564891"/>
              <a:gd name="connsiteY99" fmla="*/ 34477 h 2322813"/>
              <a:gd name="connsiteX100" fmla="*/ 1482640 w 1564891"/>
              <a:gd name="connsiteY100" fmla="*/ 29192 h 2322813"/>
              <a:gd name="connsiteX101" fmla="*/ 1458855 w 1564891"/>
              <a:gd name="connsiteY101" fmla="*/ 21263 h 2322813"/>
              <a:gd name="connsiteX102" fmla="*/ 1437713 w 1564891"/>
              <a:gd name="connsiteY102" fmla="*/ 26549 h 2322813"/>
              <a:gd name="connsiteX103" fmla="*/ 1390143 w 1564891"/>
              <a:gd name="connsiteY103" fmla="*/ 121 h 2322813"/>
              <a:gd name="connsiteX104" fmla="*/ 1355787 w 1564891"/>
              <a:gd name="connsiteY104" fmla="*/ 18621 h 2322813"/>
              <a:gd name="connsiteX105" fmla="*/ 1342573 w 1564891"/>
              <a:gd name="connsiteY105" fmla="*/ 60905 h 2322813"/>
              <a:gd name="connsiteX106" fmla="*/ 1353144 w 1564891"/>
              <a:gd name="connsiteY106" fmla="*/ 92618 h 2322813"/>
              <a:gd name="connsiteX107" fmla="*/ 1411286 w 1564891"/>
              <a:gd name="connsiteY107" fmla="*/ 148116 h 2322813"/>
              <a:gd name="connsiteX108" fmla="*/ 1435071 w 1564891"/>
              <a:gd name="connsiteY108" fmla="*/ 195686 h 2322813"/>
              <a:gd name="connsiteX109" fmla="*/ 1440356 w 1564891"/>
              <a:gd name="connsiteY109" fmla="*/ 203615 h 2322813"/>
              <a:gd name="connsiteX110" fmla="*/ 1421857 w 1564891"/>
              <a:gd name="connsiteY110" fmla="*/ 235328 h 2322813"/>
              <a:gd name="connsiteX111" fmla="*/ 1403357 w 1564891"/>
              <a:gd name="connsiteY111" fmla="*/ 282898 h 2322813"/>
              <a:gd name="connsiteX112" fmla="*/ 1411286 w 1564891"/>
              <a:gd name="connsiteY112" fmla="*/ 311968 h 2322813"/>
              <a:gd name="connsiteX113" fmla="*/ 1419214 w 1564891"/>
              <a:gd name="connsiteY113" fmla="*/ 333111 h 2322813"/>
              <a:gd name="connsiteX114" fmla="*/ 1390143 w 1564891"/>
              <a:gd name="connsiteY114" fmla="*/ 364824 h 2322813"/>
              <a:gd name="connsiteX115" fmla="*/ 1339931 w 1564891"/>
              <a:gd name="connsiteY115" fmla="*/ 396537 h 2322813"/>
              <a:gd name="connsiteX116" fmla="*/ 1276504 w 1564891"/>
              <a:gd name="connsiteY116" fmla="*/ 438822 h 2322813"/>
              <a:gd name="connsiteX117" fmla="*/ 1228934 w 1564891"/>
              <a:gd name="connsiteY117" fmla="*/ 430893 h 2322813"/>
              <a:gd name="connsiteX118" fmla="*/ 1199864 w 1564891"/>
              <a:gd name="connsiteY118" fmla="*/ 454678 h 2322813"/>
              <a:gd name="connsiteX119" fmla="*/ 1107366 w 1564891"/>
              <a:gd name="connsiteY119" fmla="*/ 557747 h 2322813"/>
              <a:gd name="connsiteX120" fmla="*/ 1070368 w 1564891"/>
              <a:gd name="connsiteY120" fmla="*/ 594745 h 2322813"/>
              <a:gd name="connsiteX121" fmla="*/ 1030726 w 1564891"/>
              <a:gd name="connsiteY121" fmla="*/ 602674 h 2322813"/>
              <a:gd name="connsiteX122" fmla="*/ 988442 w 1564891"/>
              <a:gd name="connsiteY122" fmla="*/ 602674 h 2322813"/>
              <a:gd name="connsiteX123" fmla="*/ 959371 w 1564891"/>
              <a:gd name="connsiteY123" fmla="*/ 674029 h 2322813"/>
              <a:gd name="connsiteX124" fmla="*/ 935586 w 1564891"/>
              <a:gd name="connsiteY124" fmla="*/ 729527 h 2322813"/>
              <a:gd name="connsiteX125" fmla="*/ 914444 w 1564891"/>
              <a:gd name="connsiteY125" fmla="*/ 771811 h 2322813"/>
              <a:gd name="connsiteX126" fmla="*/ 932943 w 1564891"/>
              <a:gd name="connsiteY126" fmla="*/ 819381 h 2322813"/>
              <a:gd name="connsiteX127" fmla="*/ 903873 w 1564891"/>
              <a:gd name="connsiteY127" fmla="*/ 843166 h 2322813"/>
              <a:gd name="connsiteX128" fmla="*/ 885373 w 1564891"/>
              <a:gd name="connsiteY128" fmla="*/ 856380 h 2322813"/>
              <a:gd name="connsiteX129" fmla="*/ 853660 w 1564891"/>
              <a:gd name="connsiteY129" fmla="*/ 909236 h 2322813"/>
              <a:gd name="connsiteX130" fmla="*/ 837803 w 1564891"/>
              <a:gd name="connsiteY130" fmla="*/ 972662 h 2322813"/>
              <a:gd name="connsiteX131" fmla="*/ 803447 w 1564891"/>
              <a:gd name="connsiteY131" fmla="*/ 1004375 h 2322813"/>
              <a:gd name="connsiteX132" fmla="*/ 753235 w 1564891"/>
              <a:gd name="connsiteY132" fmla="*/ 1020232 h 2322813"/>
              <a:gd name="connsiteX133" fmla="*/ 726807 w 1564891"/>
              <a:gd name="connsiteY133" fmla="*/ 1020232 h 2322813"/>
              <a:gd name="connsiteX134" fmla="*/ 697736 w 1564891"/>
              <a:gd name="connsiteY134" fmla="*/ 1020232 h 2322813"/>
              <a:gd name="connsiteX135" fmla="*/ 679237 w 1564891"/>
              <a:gd name="connsiteY135" fmla="*/ 1067802 h 2322813"/>
              <a:gd name="connsiteX136" fmla="*/ 660738 w 1564891"/>
              <a:gd name="connsiteY136" fmla="*/ 1083659 h 2322813"/>
              <a:gd name="connsiteX137" fmla="*/ 618453 w 1564891"/>
              <a:gd name="connsiteY137" fmla="*/ 1094230 h 2322813"/>
              <a:gd name="connsiteX138" fmla="*/ 570883 w 1564891"/>
              <a:gd name="connsiteY138" fmla="*/ 1107444 h 2322813"/>
              <a:gd name="connsiteX139" fmla="*/ 592025 w 1564891"/>
              <a:gd name="connsiteY139" fmla="*/ 1131229 h 2322813"/>
              <a:gd name="connsiteX140" fmla="*/ 594668 w 1564891"/>
              <a:gd name="connsiteY140" fmla="*/ 1147085 h 2322813"/>
              <a:gd name="connsiteX141" fmla="*/ 581454 w 1564891"/>
              <a:gd name="connsiteY141" fmla="*/ 1170870 h 2322813"/>
              <a:gd name="connsiteX142" fmla="*/ 592025 w 1564891"/>
              <a:gd name="connsiteY142" fmla="*/ 1215797 h 2322813"/>
              <a:gd name="connsiteX143" fmla="*/ 602597 w 1564891"/>
              <a:gd name="connsiteY143" fmla="*/ 1255439 h 2322813"/>
              <a:gd name="connsiteX144" fmla="*/ 581454 w 1564891"/>
              <a:gd name="connsiteY144" fmla="*/ 1289795 h 2322813"/>
              <a:gd name="connsiteX145" fmla="*/ 549741 w 1564891"/>
              <a:gd name="connsiteY145" fmla="*/ 1313580 h 2322813"/>
              <a:gd name="connsiteX146" fmla="*/ 523313 w 1564891"/>
              <a:gd name="connsiteY146" fmla="*/ 1332079 h 2322813"/>
              <a:gd name="connsiteX147" fmla="*/ 523313 w 1564891"/>
              <a:gd name="connsiteY147" fmla="*/ 1361150 h 2322813"/>
              <a:gd name="connsiteX148" fmla="*/ 523313 w 1564891"/>
              <a:gd name="connsiteY148" fmla="*/ 1387578 h 2322813"/>
              <a:gd name="connsiteX149" fmla="*/ 507457 w 1564891"/>
              <a:gd name="connsiteY149" fmla="*/ 1390221 h 2322813"/>
              <a:gd name="connsiteX150" fmla="*/ 510099 w 1564891"/>
              <a:gd name="connsiteY150" fmla="*/ 1427219 h 2322813"/>
              <a:gd name="connsiteX151" fmla="*/ 496886 w 1564891"/>
              <a:gd name="connsiteY151" fmla="*/ 1472147 h 2322813"/>
              <a:gd name="connsiteX152" fmla="*/ 488957 w 1564891"/>
              <a:gd name="connsiteY152" fmla="*/ 1493289 h 2322813"/>
              <a:gd name="connsiteX153" fmla="*/ 483672 w 1564891"/>
              <a:gd name="connsiteY153" fmla="*/ 1514431 h 2322813"/>
              <a:gd name="connsiteX154" fmla="*/ 488957 w 1564891"/>
              <a:gd name="connsiteY154" fmla="*/ 1535573 h 2322813"/>
              <a:gd name="connsiteX155" fmla="*/ 465172 w 1564891"/>
              <a:gd name="connsiteY155" fmla="*/ 1577858 h 2322813"/>
              <a:gd name="connsiteX156" fmla="*/ 457244 w 1564891"/>
              <a:gd name="connsiteY156" fmla="*/ 1604285 h 2322813"/>
              <a:gd name="connsiteX157" fmla="*/ 454601 w 1564891"/>
              <a:gd name="connsiteY157" fmla="*/ 1622785 h 2322813"/>
              <a:gd name="connsiteX158" fmla="*/ 436102 w 1564891"/>
              <a:gd name="connsiteY158" fmla="*/ 1628070 h 2322813"/>
              <a:gd name="connsiteX159" fmla="*/ 428173 w 1564891"/>
              <a:gd name="connsiteY159" fmla="*/ 1662426 h 2322813"/>
              <a:gd name="connsiteX160" fmla="*/ 422888 w 1564891"/>
              <a:gd name="connsiteY160" fmla="*/ 1686211 h 2322813"/>
              <a:gd name="connsiteX161" fmla="*/ 404388 w 1564891"/>
              <a:gd name="connsiteY161" fmla="*/ 1686211 h 2322813"/>
              <a:gd name="connsiteX162" fmla="*/ 383246 w 1564891"/>
              <a:gd name="connsiteY162" fmla="*/ 1704711 h 2322813"/>
              <a:gd name="connsiteX163" fmla="*/ 383246 w 1564891"/>
              <a:gd name="connsiteY163" fmla="*/ 1723210 h 2322813"/>
              <a:gd name="connsiteX164" fmla="*/ 362104 w 1564891"/>
              <a:gd name="connsiteY164" fmla="*/ 1752281 h 2322813"/>
              <a:gd name="connsiteX165" fmla="*/ 380603 w 1564891"/>
              <a:gd name="connsiteY165" fmla="*/ 1776066 h 2322813"/>
              <a:gd name="connsiteX166" fmla="*/ 346247 w 1564891"/>
              <a:gd name="connsiteY166" fmla="*/ 1797208 h 2322813"/>
              <a:gd name="connsiteX167" fmla="*/ 330391 w 1564891"/>
              <a:gd name="connsiteY167" fmla="*/ 1786637 h 2322813"/>
              <a:gd name="connsiteX168" fmla="*/ 311891 w 1564891"/>
              <a:gd name="connsiteY168" fmla="*/ 1820993 h 2322813"/>
              <a:gd name="connsiteX169" fmla="*/ 301320 w 1564891"/>
              <a:gd name="connsiteY169" fmla="*/ 1836849 h 2322813"/>
              <a:gd name="connsiteX170" fmla="*/ 290749 w 1564891"/>
              <a:gd name="connsiteY170" fmla="*/ 1868563 h 2322813"/>
              <a:gd name="connsiteX171" fmla="*/ 259036 w 1564891"/>
              <a:gd name="connsiteY171" fmla="*/ 1884419 h 2322813"/>
              <a:gd name="connsiteX172" fmla="*/ 232608 w 1564891"/>
              <a:gd name="connsiteY172" fmla="*/ 1868563 h 2322813"/>
              <a:gd name="connsiteX173" fmla="*/ 216751 w 1564891"/>
              <a:gd name="connsiteY173" fmla="*/ 1852706 h 2322813"/>
              <a:gd name="connsiteX174" fmla="*/ 224680 w 1564891"/>
              <a:gd name="connsiteY174" fmla="*/ 1831564 h 2322813"/>
              <a:gd name="connsiteX175" fmla="*/ 224680 w 1564891"/>
              <a:gd name="connsiteY175" fmla="*/ 1802493 h 2322813"/>
              <a:gd name="connsiteX176" fmla="*/ 208823 w 1564891"/>
              <a:gd name="connsiteY176" fmla="*/ 1786637 h 2322813"/>
              <a:gd name="connsiteX177" fmla="*/ 214109 w 1564891"/>
              <a:gd name="connsiteY177" fmla="*/ 1752281 h 2322813"/>
              <a:gd name="connsiteX178" fmla="*/ 198252 w 1564891"/>
              <a:gd name="connsiteY178" fmla="*/ 1733781 h 2322813"/>
              <a:gd name="connsiteX179" fmla="*/ 169181 w 1564891"/>
              <a:gd name="connsiteY179" fmla="*/ 1765494 h 2322813"/>
              <a:gd name="connsiteX180" fmla="*/ 177110 w 1564891"/>
              <a:gd name="connsiteY180" fmla="*/ 1791922 h 2322813"/>
              <a:gd name="connsiteX181" fmla="*/ 163896 w 1564891"/>
              <a:gd name="connsiteY181" fmla="*/ 1813064 h 2322813"/>
              <a:gd name="connsiteX182" fmla="*/ 137468 w 1564891"/>
              <a:gd name="connsiteY182" fmla="*/ 1815707 h 2322813"/>
              <a:gd name="connsiteX183" fmla="*/ 111040 w 1564891"/>
              <a:gd name="connsiteY183" fmla="*/ 1828921 h 2322813"/>
              <a:gd name="connsiteX184" fmla="*/ 68756 w 1564891"/>
              <a:gd name="connsiteY184" fmla="*/ 1823636 h 2322813"/>
              <a:gd name="connsiteX185" fmla="*/ 74042 w 1564891"/>
              <a:gd name="connsiteY185" fmla="*/ 1850063 h 2322813"/>
              <a:gd name="connsiteX186" fmla="*/ 95184 w 1564891"/>
              <a:gd name="connsiteY186" fmla="*/ 1868563 h 2322813"/>
              <a:gd name="connsiteX187" fmla="*/ 97827 w 1564891"/>
              <a:gd name="connsiteY187" fmla="*/ 1897633 h 2322813"/>
              <a:gd name="connsiteX188" fmla="*/ 97827 w 1564891"/>
              <a:gd name="connsiteY188" fmla="*/ 1931989 h 2322813"/>
              <a:gd name="connsiteX189" fmla="*/ 108398 w 1564891"/>
              <a:gd name="connsiteY189" fmla="*/ 1953131 h 2322813"/>
              <a:gd name="connsiteX190" fmla="*/ 111040 w 1564891"/>
              <a:gd name="connsiteY190" fmla="*/ 1979559 h 2322813"/>
              <a:gd name="connsiteX191" fmla="*/ 132183 w 1564891"/>
              <a:gd name="connsiteY191" fmla="*/ 1995416 h 2322813"/>
              <a:gd name="connsiteX192" fmla="*/ 100469 w 1564891"/>
              <a:gd name="connsiteY192" fmla="*/ 2005987 h 2322813"/>
              <a:gd name="connsiteX193" fmla="*/ 100469 w 1564891"/>
              <a:gd name="connsiteY193" fmla="*/ 2058842 h 2322813"/>
              <a:gd name="connsiteX194" fmla="*/ 111040 w 1564891"/>
              <a:gd name="connsiteY194" fmla="*/ 2114341 h 2322813"/>
              <a:gd name="connsiteX195" fmla="*/ 118969 w 1564891"/>
              <a:gd name="connsiteY195" fmla="*/ 2122269 h 2322813"/>
              <a:gd name="connsiteX196" fmla="*/ 105755 w 1564891"/>
              <a:gd name="connsiteY196" fmla="*/ 2143411 h 2322813"/>
              <a:gd name="connsiteX197" fmla="*/ 103112 w 1564891"/>
              <a:gd name="connsiteY197" fmla="*/ 2167196 h 2322813"/>
              <a:gd name="connsiteX198" fmla="*/ 92541 w 1564891"/>
              <a:gd name="connsiteY198" fmla="*/ 2167196 h 2322813"/>
              <a:gd name="connsiteX199" fmla="*/ 89898 w 1564891"/>
              <a:gd name="connsiteY199" fmla="*/ 2204195 h 2322813"/>
              <a:gd name="connsiteX200" fmla="*/ 87255 w 1564891"/>
              <a:gd name="connsiteY200" fmla="*/ 2222694 h 2322813"/>
              <a:gd name="connsiteX201" fmla="*/ 44971 w 1564891"/>
              <a:gd name="connsiteY201" fmla="*/ 2222694 h 2322813"/>
              <a:gd name="connsiteX202" fmla="*/ 44 w 1564891"/>
              <a:gd name="connsiteY202" fmla="*/ 2251765 h 2322813"/>
              <a:gd name="connsiteX0" fmla="*/ 44 w 1555551"/>
              <a:gd name="connsiteY0" fmla="*/ 2251765 h 2322813"/>
              <a:gd name="connsiteX1" fmla="*/ 37043 w 1555551"/>
              <a:gd name="connsiteY1" fmla="*/ 2320477 h 2322813"/>
              <a:gd name="connsiteX2" fmla="*/ 58185 w 1555551"/>
              <a:gd name="connsiteY2" fmla="*/ 2304621 h 2322813"/>
              <a:gd name="connsiteX3" fmla="*/ 84613 w 1555551"/>
              <a:gd name="connsiteY3" fmla="*/ 2283478 h 2322813"/>
              <a:gd name="connsiteX4" fmla="*/ 103112 w 1555551"/>
              <a:gd name="connsiteY4" fmla="*/ 2288764 h 2322813"/>
              <a:gd name="connsiteX5" fmla="*/ 108398 w 1555551"/>
              <a:gd name="connsiteY5" fmla="*/ 2264979 h 2322813"/>
              <a:gd name="connsiteX6" fmla="*/ 153325 w 1555551"/>
              <a:gd name="connsiteY6" fmla="*/ 2235908 h 2322813"/>
              <a:gd name="connsiteX7" fmla="*/ 158610 w 1555551"/>
              <a:gd name="connsiteY7" fmla="*/ 2196267 h 2322813"/>
              <a:gd name="connsiteX8" fmla="*/ 190324 w 1555551"/>
              <a:gd name="connsiteY8" fmla="*/ 2209481 h 2322813"/>
              <a:gd name="connsiteX9" fmla="*/ 195609 w 1555551"/>
              <a:gd name="connsiteY9" fmla="*/ 2180410 h 2322813"/>
              <a:gd name="connsiteX10" fmla="*/ 187681 w 1555551"/>
              <a:gd name="connsiteY10" fmla="*/ 2161911 h 2322813"/>
              <a:gd name="connsiteX11" fmla="*/ 203538 w 1555551"/>
              <a:gd name="connsiteY11" fmla="*/ 2138126 h 2322813"/>
              <a:gd name="connsiteX12" fmla="*/ 211466 w 1555551"/>
              <a:gd name="connsiteY12" fmla="*/ 2156625 h 2322813"/>
              <a:gd name="connsiteX13" fmla="*/ 208823 w 1555551"/>
              <a:gd name="connsiteY13" fmla="*/ 2188338 h 2322813"/>
              <a:gd name="connsiteX14" fmla="*/ 243179 w 1555551"/>
              <a:gd name="connsiteY14" fmla="*/ 2164553 h 2322813"/>
              <a:gd name="connsiteX15" fmla="*/ 266964 w 1555551"/>
              <a:gd name="connsiteY15" fmla="*/ 2159268 h 2322813"/>
              <a:gd name="connsiteX16" fmla="*/ 259036 w 1555551"/>
              <a:gd name="connsiteY16" fmla="*/ 2204195 h 2322813"/>
              <a:gd name="connsiteX17" fmla="*/ 277535 w 1555551"/>
              <a:gd name="connsiteY17" fmla="*/ 2225337 h 2322813"/>
              <a:gd name="connsiteX18" fmla="*/ 303963 w 1555551"/>
              <a:gd name="connsiteY18" fmla="*/ 2230623 h 2322813"/>
              <a:gd name="connsiteX19" fmla="*/ 327748 w 1555551"/>
              <a:gd name="connsiteY19" fmla="*/ 2238551 h 2322813"/>
              <a:gd name="connsiteX20" fmla="*/ 364747 w 1555551"/>
              <a:gd name="connsiteY20" fmla="*/ 2251765 h 2322813"/>
              <a:gd name="connsiteX21" fmla="*/ 385889 w 1555551"/>
              <a:gd name="connsiteY21" fmla="*/ 2264979 h 2322813"/>
              <a:gd name="connsiteX22" fmla="*/ 430816 w 1555551"/>
              <a:gd name="connsiteY22" fmla="*/ 2251765 h 2322813"/>
              <a:gd name="connsiteX23" fmla="*/ 465172 w 1555551"/>
              <a:gd name="connsiteY23" fmla="*/ 2238551 h 2322813"/>
              <a:gd name="connsiteX24" fmla="*/ 528599 w 1555551"/>
              <a:gd name="connsiteY24" fmla="*/ 2196267 h 2322813"/>
              <a:gd name="connsiteX25" fmla="*/ 565598 w 1555551"/>
              <a:gd name="connsiteY25" fmla="*/ 2167196 h 2322813"/>
              <a:gd name="connsiteX26" fmla="*/ 610525 w 1555551"/>
              <a:gd name="connsiteY26" fmla="*/ 2140768 h 2322813"/>
              <a:gd name="connsiteX27" fmla="*/ 650166 w 1555551"/>
              <a:gd name="connsiteY27" fmla="*/ 2116984 h 2322813"/>
              <a:gd name="connsiteX28" fmla="*/ 689808 w 1555551"/>
              <a:gd name="connsiteY28" fmla="*/ 2082627 h 2322813"/>
              <a:gd name="connsiteX29" fmla="*/ 721521 w 1555551"/>
              <a:gd name="connsiteY29" fmla="*/ 2048271 h 2322813"/>
              <a:gd name="connsiteX30" fmla="*/ 705665 w 1555551"/>
              <a:gd name="connsiteY30" fmla="*/ 2027129 h 2322813"/>
              <a:gd name="connsiteX31" fmla="*/ 729450 w 1555551"/>
              <a:gd name="connsiteY31" fmla="*/ 2005987 h 2322813"/>
              <a:gd name="connsiteX32" fmla="*/ 766449 w 1555551"/>
              <a:gd name="connsiteY32" fmla="*/ 1926704 h 2322813"/>
              <a:gd name="connsiteX33" fmla="*/ 795519 w 1555551"/>
              <a:gd name="connsiteY33" fmla="*/ 1916133 h 2322813"/>
              <a:gd name="connsiteX34" fmla="*/ 814018 w 1555551"/>
              <a:gd name="connsiteY34" fmla="*/ 1889705 h 2322813"/>
              <a:gd name="connsiteX35" fmla="*/ 837803 w 1555551"/>
              <a:gd name="connsiteY35" fmla="*/ 1860634 h 2322813"/>
              <a:gd name="connsiteX36" fmla="*/ 877445 w 1555551"/>
              <a:gd name="connsiteY36" fmla="*/ 1831564 h 2322813"/>
              <a:gd name="connsiteX37" fmla="*/ 880088 w 1555551"/>
              <a:gd name="connsiteY37" fmla="*/ 1805136 h 2322813"/>
              <a:gd name="connsiteX38" fmla="*/ 885373 w 1555551"/>
              <a:gd name="connsiteY38" fmla="*/ 1786637 h 2322813"/>
              <a:gd name="connsiteX39" fmla="*/ 930301 w 1555551"/>
              <a:gd name="connsiteY39" fmla="*/ 1746995 h 2322813"/>
              <a:gd name="connsiteX40" fmla="*/ 951443 w 1555551"/>
              <a:gd name="connsiteY40" fmla="*/ 1746995 h 2322813"/>
              <a:gd name="connsiteX41" fmla="*/ 967299 w 1555551"/>
              <a:gd name="connsiteY41" fmla="*/ 1704711 h 2322813"/>
              <a:gd name="connsiteX42" fmla="*/ 996370 w 1555551"/>
              <a:gd name="connsiteY42" fmla="*/ 1670355 h 2322813"/>
              <a:gd name="connsiteX43" fmla="*/ 1028083 w 1555551"/>
              <a:gd name="connsiteY43" fmla="*/ 1643927 h 2322813"/>
              <a:gd name="connsiteX44" fmla="*/ 1041297 w 1555551"/>
              <a:gd name="connsiteY44" fmla="*/ 1609571 h 2322813"/>
              <a:gd name="connsiteX45" fmla="*/ 1070368 w 1555551"/>
              <a:gd name="connsiteY45" fmla="*/ 1577858 h 2322813"/>
              <a:gd name="connsiteX46" fmla="*/ 1086224 w 1555551"/>
              <a:gd name="connsiteY46" fmla="*/ 1546144 h 2322813"/>
              <a:gd name="connsiteX47" fmla="*/ 1080939 w 1555551"/>
              <a:gd name="connsiteY47" fmla="*/ 1522359 h 2322813"/>
              <a:gd name="connsiteX48" fmla="*/ 1102081 w 1555551"/>
              <a:gd name="connsiteY48" fmla="*/ 1509145 h 2322813"/>
              <a:gd name="connsiteX49" fmla="*/ 1112652 w 1555551"/>
              <a:gd name="connsiteY49" fmla="*/ 1495931 h 2322813"/>
              <a:gd name="connsiteX50" fmla="*/ 1115295 w 1555551"/>
              <a:gd name="connsiteY50" fmla="*/ 1477432 h 2322813"/>
              <a:gd name="connsiteX51" fmla="*/ 1125866 w 1555551"/>
              <a:gd name="connsiteY51" fmla="*/ 1453647 h 2322813"/>
              <a:gd name="connsiteX52" fmla="*/ 1133794 w 1555551"/>
              <a:gd name="connsiteY52" fmla="*/ 1443076 h 2322813"/>
              <a:gd name="connsiteX53" fmla="*/ 1131151 w 1555551"/>
              <a:gd name="connsiteY53" fmla="*/ 1414005 h 2322813"/>
              <a:gd name="connsiteX54" fmla="*/ 1160222 w 1555551"/>
              <a:gd name="connsiteY54" fmla="*/ 1379649 h 2322813"/>
              <a:gd name="connsiteX55" fmla="*/ 1189292 w 1555551"/>
              <a:gd name="connsiteY55" fmla="*/ 1355864 h 2322813"/>
              <a:gd name="connsiteX56" fmla="*/ 1215720 w 1555551"/>
              <a:gd name="connsiteY56" fmla="*/ 1329437 h 2322813"/>
              <a:gd name="connsiteX57" fmla="*/ 1213077 w 1555551"/>
              <a:gd name="connsiteY57" fmla="*/ 1303009 h 2322813"/>
              <a:gd name="connsiteX58" fmla="*/ 1252719 w 1555551"/>
              <a:gd name="connsiteY58" fmla="*/ 1221083 h 2322813"/>
              <a:gd name="connsiteX59" fmla="*/ 1308217 w 1555551"/>
              <a:gd name="connsiteY59" fmla="*/ 1160299 h 2322813"/>
              <a:gd name="connsiteX60" fmla="*/ 1363716 w 1555551"/>
              <a:gd name="connsiteY60" fmla="*/ 1118015 h 2322813"/>
              <a:gd name="connsiteX61" fmla="*/ 1387501 w 1555551"/>
              <a:gd name="connsiteY61" fmla="*/ 1099515 h 2322813"/>
              <a:gd name="connsiteX62" fmla="*/ 1382215 w 1555551"/>
              <a:gd name="connsiteY62" fmla="*/ 1054588 h 2322813"/>
              <a:gd name="connsiteX63" fmla="*/ 1376929 w 1555551"/>
              <a:gd name="connsiteY63" fmla="*/ 1014947 h 2322813"/>
              <a:gd name="connsiteX64" fmla="*/ 1403357 w 1555551"/>
              <a:gd name="connsiteY64" fmla="*/ 1001733 h 2322813"/>
              <a:gd name="connsiteX65" fmla="*/ 1398072 w 1555551"/>
              <a:gd name="connsiteY65" fmla="*/ 975305 h 2322813"/>
              <a:gd name="connsiteX66" fmla="*/ 1424499 w 1555551"/>
              <a:gd name="connsiteY66" fmla="*/ 893379 h 2322813"/>
              <a:gd name="connsiteX67" fmla="*/ 1424499 w 1555551"/>
              <a:gd name="connsiteY67" fmla="*/ 864308 h 2322813"/>
              <a:gd name="connsiteX68" fmla="*/ 1416571 w 1555551"/>
              <a:gd name="connsiteY68" fmla="*/ 832595 h 2322813"/>
              <a:gd name="connsiteX69" fmla="*/ 1416571 w 1555551"/>
              <a:gd name="connsiteY69" fmla="*/ 792953 h 2322813"/>
              <a:gd name="connsiteX70" fmla="*/ 1432428 w 1555551"/>
              <a:gd name="connsiteY70" fmla="*/ 763883 h 2322813"/>
              <a:gd name="connsiteX71" fmla="*/ 1453570 w 1555551"/>
              <a:gd name="connsiteY71" fmla="*/ 737455 h 2322813"/>
              <a:gd name="connsiteX72" fmla="*/ 1424499 w 1555551"/>
              <a:gd name="connsiteY72" fmla="*/ 729527 h 2322813"/>
              <a:gd name="connsiteX73" fmla="*/ 1429785 w 1555551"/>
              <a:gd name="connsiteY73" fmla="*/ 663458 h 2322813"/>
              <a:gd name="connsiteX74" fmla="*/ 1408643 w 1555551"/>
              <a:gd name="connsiteY74" fmla="*/ 634387 h 2322813"/>
              <a:gd name="connsiteX75" fmla="*/ 1429785 w 1555551"/>
              <a:gd name="connsiteY75" fmla="*/ 563032 h 2322813"/>
              <a:gd name="connsiteX76" fmla="*/ 1448284 w 1555551"/>
              <a:gd name="connsiteY76" fmla="*/ 544533 h 2322813"/>
              <a:gd name="connsiteX77" fmla="*/ 1453570 w 1555551"/>
              <a:gd name="connsiteY77" fmla="*/ 536604 h 2322813"/>
              <a:gd name="connsiteX78" fmla="*/ 1448284 w 1555551"/>
              <a:gd name="connsiteY78" fmla="*/ 515462 h 2322813"/>
              <a:gd name="connsiteX79" fmla="*/ 1450927 w 1555551"/>
              <a:gd name="connsiteY79" fmla="*/ 473178 h 2322813"/>
              <a:gd name="connsiteX80" fmla="*/ 1474712 w 1555551"/>
              <a:gd name="connsiteY80" fmla="*/ 454678 h 2322813"/>
              <a:gd name="connsiteX81" fmla="*/ 1485283 w 1555551"/>
              <a:gd name="connsiteY81" fmla="*/ 417679 h 2322813"/>
              <a:gd name="connsiteX82" fmla="*/ 1487926 w 1555551"/>
              <a:gd name="connsiteY82" fmla="*/ 375395 h 2322813"/>
              <a:gd name="connsiteX83" fmla="*/ 1499832 w 1555551"/>
              <a:gd name="connsiteY83" fmla="*/ 376276 h 2322813"/>
              <a:gd name="connsiteX84" fmla="*/ 1521498 w 1555551"/>
              <a:gd name="connsiteY84" fmla="*/ 357969 h 2322813"/>
              <a:gd name="connsiteX85" fmla="*/ 1553995 w 1555551"/>
              <a:gd name="connsiteY85" fmla="*/ 330468 h 2322813"/>
              <a:gd name="connsiteX86" fmla="*/ 1546067 w 1555551"/>
              <a:gd name="connsiteY86" fmla="*/ 293469 h 2322813"/>
              <a:gd name="connsiteX87" fmla="*/ 1555041 w 1555551"/>
              <a:gd name="connsiteY87" fmla="*/ 268087 h 2322813"/>
              <a:gd name="connsiteX88" fmla="*/ 1527568 w 1555551"/>
              <a:gd name="connsiteY88" fmla="*/ 243256 h 2322813"/>
              <a:gd name="connsiteX89" fmla="*/ 1522282 w 1555551"/>
              <a:gd name="connsiteY89" fmla="*/ 216829 h 2322813"/>
              <a:gd name="connsiteX90" fmla="*/ 1532853 w 1555551"/>
              <a:gd name="connsiteY90" fmla="*/ 187758 h 2322813"/>
              <a:gd name="connsiteX91" fmla="*/ 1535496 w 1555551"/>
              <a:gd name="connsiteY91" fmla="*/ 132260 h 2322813"/>
              <a:gd name="connsiteX92" fmla="*/ 1509068 w 1555551"/>
              <a:gd name="connsiteY92" fmla="*/ 105832 h 2322813"/>
              <a:gd name="connsiteX93" fmla="*/ 1495854 w 1555551"/>
              <a:gd name="connsiteY93" fmla="*/ 111118 h 2322813"/>
              <a:gd name="connsiteX94" fmla="*/ 1487926 w 1555551"/>
              <a:gd name="connsiteY94" fmla="*/ 87333 h 2322813"/>
              <a:gd name="connsiteX95" fmla="*/ 1469427 w 1555551"/>
              <a:gd name="connsiteY95" fmla="*/ 63548 h 2322813"/>
              <a:gd name="connsiteX96" fmla="*/ 1469427 w 1555551"/>
              <a:gd name="connsiteY96" fmla="*/ 42405 h 2322813"/>
              <a:gd name="connsiteX97" fmla="*/ 1516997 w 1555551"/>
              <a:gd name="connsiteY97" fmla="*/ 60905 h 2322813"/>
              <a:gd name="connsiteX98" fmla="*/ 1535496 w 1555551"/>
              <a:gd name="connsiteY98" fmla="*/ 42405 h 2322813"/>
              <a:gd name="connsiteX99" fmla="*/ 1503783 w 1555551"/>
              <a:gd name="connsiteY99" fmla="*/ 34477 h 2322813"/>
              <a:gd name="connsiteX100" fmla="*/ 1482640 w 1555551"/>
              <a:gd name="connsiteY100" fmla="*/ 29192 h 2322813"/>
              <a:gd name="connsiteX101" fmla="*/ 1458855 w 1555551"/>
              <a:gd name="connsiteY101" fmla="*/ 21263 h 2322813"/>
              <a:gd name="connsiteX102" fmla="*/ 1437713 w 1555551"/>
              <a:gd name="connsiteY102" fmla="*/ 26549 h 2322813"/>
              <a:gd name="connsiteX103" fmla="*/ 1390143 w 1555551"/>
              <a:gd name="connsiteY103" fmla="*/ 121 h 2322813"/>
              <a:gd name="connsiteX104" fmla="*/ 1355787 w 1555551"/>
              <a:gd name="connsiteY104" fmla="*/ 18621 h 2322813"/>
              <a:gd name="connsiteX105" fmla="*/ 1342573 w 1555551"/>
              <a:gd name="connsiteY105" fmla="*/ 60905 h 2322813"/>
              <a:gd name="connsiteX106" fmla="*/ 1353144 w 1555551"/>
              <a:gd name="connsiteY106" fmla="*/ 92618 h 2322813"/>
              <a:gd name="connsiteX107" fmla="*/ 1411286 w 1555551"/>
              <a:gd name="connsiteY107" fmla="*/ 148116 h 2322813"/>
              <a:gd name="connsiteX108" fmla="*/ 1435071 w 1555551"/>
              <a:gd name="connsiteY108" fmla="*/ 195686 h 2322813"/>
              <a:gd name="connsiteX109" fmla="*/ 1440356 w 1555551"/>
              <a:gd name="connsiteY109" fmla="*/ 203615 h 2322813"/>
              <a:gd name="connsiteX110" fmla="*/ 1421857 w 1555551"/>
              <a:gd name="connsiteY110" fmla="*/ 235328 h 2322813"/>
              <a:gd name="connsiteX111" fmla="*/ 1403357 w 1555551"/>
              <a:gd name="connsiteY111" fmla="*/ 282898 h 2322813"/>
              <a:gd name="connsiteX112" fmla="*/ 1411286 w 1555551"/>
              <a:gd name="connsiteY112" fmla="*/ 311968 h 2322813"/>
              <a:gd name="connsiteX113" fmla="*/ 1419214 w 1555551"/>
              <a:gd name="connsiteY113" fmla="*/ 333111 h 2322813"/>
              <a:gd name="connsiteX114" fmla="*/ 1390143 w 1555551"/>
              <a:gd name="connsiteY114" fmla="*/ 364824 h 2322813"/>
              <a:gd name="connsiteX115" fmla="*/ 1339931 w 1555551"/>
              <a:gd name="connsiteY115" fmla="*/ 396537 h 2322813"/>
              <a:gd name="connsiteX116" fmla="*/ 1276504 w 1555551"/>
              <a:gd name="connsiteY116" fmla="*/ 438822 h 2322813"/>
              <a:gd name="connsiteX117" fmla="*/ 1228934 w 1555551"/>
              <a:gd name="connsiteY117" fmla="*/ 430893 h 2322813"/>
              <a:gd name="connsiteX118" fmla="*/ 1199864 w 1555551"/>
              <a:gd name="connsiteY118" fmla="*/ 454678 h 2322813"/>
              <a:gd name="connsiteX119" fmla="*/ 1107366 w 1555551"/>
              <a:gd name="connsiteY119" fmla="*/ 557747 h 2322813"/>
              <a:gd name="connsiteX120" fmla="*/ 1070368 w 1555551"/>
              <a:gd name="connsiteY120" fmla="*/ 594745 h 2322813"/>
              <a:gd name="connsiteX121" fmla="*/ 1030726 w 1555551"/>
              <a:gd name="connsiteY121" fmla="*/ 602674 h 2322813"/>
              <a:gd name="connsiteX122" fmla="*/ 988442 w 1555551"/>
              <a:gd name="connsiteY122" fmla="*/ 602674 h 2322813"/>
              <a:gd name="connsiteX123" fmla="*/ 959371 w 1555551"/>
              <a:gd name="connsiteY123" fmla="*/ 674029 h 2322813"/>
              <a:gd name="connsiteX124" fmla="*/ 935586 w 1555551"/>
              <a:gd name="connsiteY124" fmla="*/ 729527 h 2322813"/>
              <a:gd name="connsiteX125" fmla="*/ 914444 w 1555551"/>
              <a:gd name="connsiteY125" fmla="*/ 771811 h 2322813"/>
              <a:gd name="connsiteX126" fmla="*/ 932943 w 1555551"/>
              <a:gd name="connsiteY126" fmla="*/ 819381 h 2322813"/>
              <a:gd name="connsiteX127" fmla="*/ 903873 w 1555551"/>
              <a:gd name="connsiteY127" fmla="*/ 843166 h 2322813"/>
              <a:gd name="connsiteX128" fmla="*/ 885373 w 1555551"/>
              <a:gd name="connsiteY128" fmla="*/ 856380 h 2322813"/>
              <a:gd name="connsiteX129" fmla="*/ 853660 w 1555551"/>
              <a:gd name="connsiteY129" fmla="*/ 909236 h 2322813"/>
              <a:gd name="connsiteX130" fmla="*/ 837803 w 1555551"/>
              <a:gd name="connsiteY130" fmla="*/ 972662 h 2322813"/>
              <a:gd name="connsiteX131" fmla="*/ 803447 w 1555551"/>
              <a:gd name="connsiteY131" fmla="*/ 1004375 h 2322813"/>
              <a:gd name="connsiteX132" fmla="*/ 753235 w 1555551"/>
              <a:gd name="connsiteY132" fmla="*/ 1020232 h 2322813"/>
              <a:gd name="connsiteX133" fmla="*/ 726807 w 1555551"/>
              <a:gd name="connsiteY133" fmla="*/ 1020232 h 2322813"/>
              <a:gd name="connsiteX134" fmla="*/ 697736 w 1555551"/>
              <a:gd name="connsiteY134" fmla="*/ 1020232 h 2322813"/>
              <a:gd name="connsiteX135" fmla="*/ 679237 w 1555551"/>
              <a:gd name="connsiteY135" fmla="*/ 1067802 h 2322813"/>
              <a:gd name="connsiteX136" fmla="*/ 660738 w 1555551"/>
              <a:gd name="connsiteY136" fmla="*/ 1083659 h 2322813"/>
              <a:gd name="connsiteX137" fmla="*/ 618453 w 1555551"/>
              <a:gd name="connsiteY137" fmla="*/ 1094230 h 2322813"/>
              <a:gd name="connsiteX138" fmla="*/ 570883 w 1555551"/>
              <a:gd name="connsiteY138" fmla="*/ 1107444 h 2322813"/>
              <a:gd name="connsiteX139" fmla="*/ 592025 w 1555551"/>
              <a:gd name="connsiteY139" fmla="*/ 1131229 h 2322813"/>
              <a:gd name="connsiteX140" fmla="*/ 594668 w 1555551"/>
              <a:gd name="connsiteY140" fmla="*/ 1147085 h 2322813"/>
              <a:gd name="connsiteX141" fmla="*/ 581454 w 1555551"/>
              <a:gd name="connsiteY141" fmla="*/ 1170870 h 2322813"/>
              <a:gd name="connsiteX142" fmla="*/ 592025 w 1555551"/>
              <a:gd name="connsiteY142" fmla="*/ 1215797 h 2322813"/>
              <a:gd name="connsiteX143" fmla="*/ 602597 w 1555551"/>
              <a:gd name="connsiteY143" fmla="*/ 1255439 h 2322813"/>
              <a:gd name="connsiteX144" fmla="*/ 581454 w 1555551"/>
              <a:gd name="connsiteY144" fmla="*/ 1289795 h 2322813"/>
              <a:gd name="connsiteX145" fmla="*/ 549741 w 1555551"/>
              <a:gd name="connsiteY145" fmla="*/ 1313580 h 2322813"/>
              <a:gd name="connsiteX146" fmla="*/ 523313 w 1555551"/>
              <a:gd name="connsiteY146" fmla="*/ 1332079 h 2322813"/>
              <a:gd name="connsiteX147" fmla="*/ 523313 w 1555551"/>
              <a:gd name="connsiteY147" fmla="*/ 1361150 h 2322813"/>
              <a:gd name="connsiteX148" fmla="*/ 523313 w 1555551"/>
              <a:gd name="connsiteY148" fmla="*/ 1387578 h 2322813"/>
              <a:gd name="connsiteX149" fmla="*/ 507457 w 1555551"/>
              <a:gd name="connsiteY149" fmla="*/ 1390221 h 2322813"/>
              <a:gd name="connsiteX150" fmla="*/ 510099 w 1555551"/>
              <a:gd name="connsiteY150" fmla="*/ 1427219 h 2322813"/>
              <a:gd name="connsiteX151" fmla="*/ 496886 w 1555551"/>
              <a:gd name="connsiteY151" fmla="*/ 1472147 h 2322813"/>
              <a:gd name="connsiteX152" fmla="*/ 488957 w 1555551"/>
              <a:gd name="connsiteY152" fmla="*/ 1493289 h 2322813"/>
              <a:gd name="connsiteX153" fmla="*/ 483672 w 1555551"/>
              <a:gd name="connsiteY153" fmla="*/ 1514431 h 2322813"/>
              <a:gd name="connsiteX154" fmla="*/ 488957 w 1555551"/>
              <a:gd name="connsiteY154" fmla="*/ 1535573 h 2322813"/>
              <a:gd name="connsiteX155" fmla="*/ 465172 w 1555551"/>
              <a:gd name="connsiteY155" fmla="*/ 1577858 h 2322813"/>
              <a:gd name="connsiteX156" fmla="*/ 457244 w 1555551"/>
              <a:gd name="connsiteY156" fmla="*/ 1604285 h 2322813"/>
              <a:gd name="connsiteX157" fmla="*/ 454601 w 1555551"/>
              <a:gd name="connsiteY157" fmla="*/ 1622785 h 2322813"/>
              <a:gd name="connsiteX158" fmla="*/ 436102 w 1555551"/>
              <a:gd name="connsiteY158" fmla="*/ 1628070 h 2322813"/>
              <a:gd name="connsiteX159" fmla="*/ 428173 w 1555551"/>
              <a:gd name="connsiteY159" fmla="*/ 1662426 h 2322813"/>
              <a:gd name="connsiteX160" fmla="*/ 422888 w 1555551"/>
              <a:gd name="connsiteY160" fmla="*/ 1686211 h 2322813"/>
              <a:gd name="connsiteX161" fmla="*/ 404388 w 1555551"/>
              <a:gd name="connsiteY161" fmla="*/ 1686211 h 2322813"/>
              <a:gd name="connsiteX162" fmla="*/ 383246 w 1555551"/>
              <a:gd name="connsiteY162" fmla="*/ 1704711 h 2322813"/>
              <a:gd name="connsiteX163" fmla="*/ 383246 w 1555551"/>
              <a:gd name="connsiteY163" fmla="*/ 1723210 h 2322813"/>
              <a:gd name="connsiteX164" fmla="*/ 362104 w 1555551"/>
              <a:gd name="connsiteY164" fmla="*/ 1752281 h 2322813"/>
              <a:gd name="connsiteX165" fmla="*/ 380603 w 1555551"/>
              <a:gd name="connsiteY165" fmla="*/ 1776066 h 2322813"/>
              <a:gd name="connsiteX166" fmla="*/ 346247 w 1555551"/>
              <a:gd name="connsiteY166" fmla="*/ 1797208 h 2322813"/>
              <a:gd name="connsiteX167" fmla="*/ 330391 w 1555551"/>
              <a:gd name="connsiteY167" fmla="*/ 1786637 h 2322813"/>
              <a:gd name="connsiteX168" fmla="*/ 311891 w 1555551"/>
              <a:gd name="connsiteY168" fmla="*/ 1820993 h 2322813"/>
              <a:gd name="connsiteX169" fmla="*/ 301320 w 1555551"/>
              <a:gd name="connsiteY169" fmla="*/ 1836849 h 2322813"/>
              <a:gd name="connsiteX170" fmla="*/ 290749 w 1555551"/>
              <a:gd name="connsiteY170" fmla="*/ 1868563 h 2322813"/>
              <a:gd name="connsiteX171" fmla="*/ 259036 w 1555551"/>
              <a:gd name="connsiteY171" fmla="*/ 1884419 h 2322813"/>
              <a:gd name="connsiteX172" fmla="*/ 232608 w 1555551"/>
              <a:gd name="connsiteY172" fmla="*/ 1868563 h 2322813"/>
              <a:gd name="connsiteX173" fmla="*/ 216751 w 1555551"/>
              <a:gd name="connsiteY173" fmla="*/ 1852706 h 2322813"/>
              <a:gd name="connsiteX174" fmla="*/ 224680 w 1555551"/>
              <a:gd name="connsiteY174" fmla="*/ 1831564 h 2322813"/>
              <a:gd name="connsiteX175" fmla="*/ 224680 w 1555551"/>
              <a:gd name="connsiteY175" fmla="*/ 1802493 h 2322813"/>
              <a:gd name="connsiteX176" fmla="*/ 208823 w 1555551"/>
              <a:gd name="connsiteY176" fmla="*/ 1786637 h 2322813"/>
              <a:gd name="connsiteX177" fmla="*/ 214109 w 1555551"/>
              <a:gd name="connsiteY177" fmla="*/ 1752281 h 2322813"/>
              <a:gd name="connsiteX178" fmla="*/ 198252 w 1555551"/>
              <a:gd name="connsiteY178" fmla="*/ 1733781 h 2322813"/>
              <a:gd name="connsiteX179" fmla="*/ 169181 w 1555551"/>
              <a:gd name="connsiteY179" fmla="*/ 1765494 h 2322813"/>
              <a:gd name="connsiteX180" fmla="*/ 177110 w 1555551"/>
              <a:gd name="connsiteY180" fmla="*/ 1791922 h 2322813"/>
              <a:gd name="connsiteX181" fmla="*/ 163896 w 1555551"/>
              <a:gd name="connsiteY181" fmla="*/ 1813064 h 2322813"/>
              <a:gd name="connsiteX182" fmla="*/ 137468 w 1555551"/>
              <a:gd name="connsiteY182" fmla="*/ 1815707 h 2322813"/>
              <a:gd name="connsiteX183" fmla="*/ 111040 w 1555551"/>
              <a:gd name="connsiteY183" fmla="*/ 1828921 h 2322813"/>
              <a:gd name="connsiteX184" fmla="*/ 68756 w 1555551"/>
              <a:gd name="connsiteY184" fmla="*/ 1823636 h 2322813"/>
              <a:gd name="connsiteX185" fmla="*/ 74042 w 1555551"/>
              <a:gd name="connsiteY185" fmla="*/ 1850063 h 2322813"/>
              <a:gd name="connsiteX186" fmla="*/ 95184 w 1555551"/>
              <a:gd name="connsiteY186" fmla="*/ 1868563 h 2322813"/>
              <a:gd name="connsiteX187" fmla="*/ 97827 w 1555551"/>
              <a:gd name="connsiteY187" fmla="*/ 1897633 h 2322813"/>
              <a:gd name="connsiteX188" fmla="*/ 97827 w 1555551"/>
              <a:gd name="connsiteY188" fmla="*/ 1931989 h 2322813"/>
              <a:gd name="connsiteX189" fmla="*/ 108398 w 1555551"/>
              <a:gd name="connsiteY189" fmla="*/ 1953131 h 2322813"/>
              <a:gd name="connsiteX190" fmla="*/ 111040 w 1555551"/>
              <a:gd name="connsiteY190" fmla="*/ 1979559 h 2322813"/>
              <a:gd name="connsiteX191" fmla="*/ 132183 w 1555551"/>
              <a:gd name="connsiteY191" fmla="*/ 1995416 h 2322813"/>
              <a:gd name="connsiteX192" fmla="*/ 100469 w 1555551"/>
              <a:gd name="connsiteY192" fmla="*/ 2005987 h 2322813"/>
              <a:gd name="connsiteX193" fmla="*/ 100469 w 1555551"/>
              <a:gd name="connsiteY193" fmla="*/ 2058842 h 2322813"/>
              <a:gd name="connsiteX194" fmla="*/ 111040 w 1555551"/>
              <a:gd name="connsiteY194" fmla="*/ 2114341 h 2322813"/>
              <a:gd name="connsiteX195" fmla="*/ 118969 w 1555551"/>
              <a:gd name="connsiteY195" fmla="*/ 2122269 h 2322813"/>
              <a:gd name="connsiteX196" fmla="*/ 105755 w 1555551"/>
              <a:gd name="connsiteY196" fmla="*/ 2143411 h 2322813"/>
              <a:gd name="connsiteX197" fmla="*/ 103112 w 1555551"/>
              <a:gd name="connsiteY197" fmla="*/ 2167196 h 2322813"/>
              <a:gd name="connsiteX198" fmla="*/ 92541 w 1555551"/>
              <a:gd name="connsiteY198" fmla="*/ 2167196 h 2322813"/>
              <a:gd name="connsiteX199" fmla="*/ 89898 w 1555551"/>
              <a:gd name="connsiteY199" fmla="*/ 2204195 h 2322813"/>
              <a:gd name="connsiteX200" fmla="*/ 87255 w 1555551"/>
              <a:gd name="connsiteY200" fmla="*/ 2222694 h 2322813"/>
              <a:gd name="connsiteX201" fmla="*/ 44971 w 1555551"/>
              <a:gd name="connsiteY201" fmla="*/ 2222694 h 2322813"/>
              <a:gd name="connsiteX202" fmla="*/ 44 w 1555551"/>
              <a:gd name="connsiteY202" fmla="*/ 2251765 h 2322813"/>
              <a:gd name="connsiteX0" fmla="*/ 44 w 1555551"/>
              <a:gd name="connsiteY0" fmla="*/ 2251765 h 2322813"/>
              <a:gd name="connsiteX1" fmla="*/ 37043 w 1555551"/>
              <a:gd name="connsiteY1" fmla="*/ 2320477 h 2322813"/>
              <a:gd name="connsiteX2" fmla="*/ 58185 w 1555551"/>
              <a:gd name="connsiteY2" fmla="*/ 2304621 h 2322813"/>
              <a:gd name="connsiteX3" fmla="*/ 84613 w 1555551"/>
              <a:gd name="connsiteY3" fmla="*/ 2283478 h 2322813"/>
              <a:gd name="connsiteX4" fmla="*/ 103112 w 1555551"/>
              <a:gd name="connsiteY4" fmla="*/ 2288764 h 2322813"/>
              <a:gd name="connsiteX5" fmla="*/ 108398 w 1555551"/>
              <a:gd name="connsiteY5" fmla="*/ 2264979 h 2322813"/>
              <a:gd name="connsiteX6" fmla="*/ 153325 w 1555551"/>
              <a:gd name="connsiteY6" fmla="*/ 2235908 h 2322813"/>
              <a:gd name="connsiteX7" fmla="*/ 158610 w 1555551"/>
              <a:gd name="connsiteY7" fmla="*/ 2196267 h 2322813"/>
              <a:gd name="connsiteX8" fmla="*/ 190324 w 1555551"/>
              <a:gd name="connsiteY8" fmla="*/ 2209481 h 2322813"/>
              <a:gd name="connsiteX9" fmla="*/ 195609 w 1555551"/>
              <a:gd name="connsiteY9" fmla="*/ 2180410 h 2322813"/>
              <a:gd name="connsiteX10" fmla="*/ 187681 w 1555551"/>
              <a:gd name="connsiteY10" fmla="*/ 2161911 h 2322813"/>
              <a:gd name="connsiteX11" fmla="*/ 203538 w 1555551"/>
              <a:gd name="connsiteY11" fmla="*/ 2138126 h 2322813"/>
              <a:gd name="connsiteX12" fmla="*/ 211466 w 1555551"/>
              <a:gd name="connsiteY12" fmla="*/ 2156625 h 2322813"/>
              <a:gd name="connsiteX13" fmla="*/ 208823 w 1555551"/>
              <a:gd name="connsiteY13" fmla="*/ 2188338 h 2322813"/>
              <a:gd name="connsiteX14" fmla="*/ 243179 w 1555551"/>
              <a:gd name="connsiteY14" fmla="*/ 2164553 h 2322813"/>
              <a:gd name="connsiteX15" fmla="*/ 266964 w 1555551"/>
              <a:gd name="connsiteY15" fmla="*/ 2159268 h 2322813"/>
              <a:gd name="connsiteX16" fmla="*/ 259036 w 1555551"/>
              <a:gd name="connsiteY16" fmla="*/ 2204195 h 2322813"/>
              <a:gd name="connsiteX17" fmla="*/ 277535 w 1555551"/>
              <a:gd name="connsiteY17" fmla="*/ 2225337 h 2322813"/>
              <a:gd name="connsiteX18" fmla="*/ 303963 w 1555551"/>
              <a:gd name="connsiteY18" fmla="*/ 2230623 h 2322813"/>
              <a:gd name="connsiteX19" fmla="*/ 327748 w 1555551"/>
              <a:gd name="connsiteY19" fmla="*/ 2238551 h 2322813"/>
              <a:gd name="connsiteX20" fmla="*/ 364747 w 1555551"/>
              <a:gd name="connsiteY20" fmla="*/ 2251765 h 2322813"/>
              <a:gd name="connsiteX21" fmla="*/ 385889 w 1555551"/>
              <a:gd name="connsiteY21" fmla="*/ 2264979 h 2322813"/>
              <a:gd name="connsiteX22" fmla="*/ 430816 w 1555551"/>
              <a:gd name="connsiteY22" fmla="*/ 2251765 h 2322813"/>
              <a:gd name="connsiteX23" fmla="*/ 465172 w 1555551"/>
              <a:gd name="connsiteY23" fmla="*/ 2238551 h 2322813"/>
              <a:gd name="connsiteX24" fmla="*/ 528599 w 1555551"/>
              <a:gd name="connsiteY24" fmla="*/ 2196267 h 2322813"/>
              <a:gd name="connsiteX25" fmla="*/ 565598 w 1555551"/>
              <a:gd name="connsiteY25" fmla="*/ 2167196 h 2322813"/>
              <a:gd name="connsiteX26" fmla="*/ 610525 w 1555551"/>
              <a:gd name="connsiteY26" fmla="*/ 2140768 h 2322813"/>
              <a:gd name="connsiteX27" fmla="*/ 650166 w 1555551"/>
              <a:gd name="connsiteY27" fmla="*/ 2116984 h 2322813"/>
              <a:gd name="connsiteX28" fmla="*/ 689808 w 1555551"/>
              <a:gd name="connsiteY28" fmla="*/ 2082627 h 2322813"/>
              <a:gd name="connsiteX29" fmla="*/ 721521 w 1555551"/>
              <a:gd name="connsiteY29" fmla="*/ 2048271 h 2322813"/>
              <a:gd name="connsiteX30" fmla="*/ 705665 w 1555551"/>
              <a:gd name="connsiteY30" fmla="*/ 2027129 h 2322813"/>
              <a:gd name="connsiteX31" fmla="*/ 729450 w 1555551"/>
              <a:gd name="connsiteY31" fmla="*/ 2005987 h 2322813"/>
              <a:gd name="connsiteX32" fmla="*/ 766449 w 1555551"/>
              <a:gd name="connsiteY32" fmla="*/ 1926704 h 2322813"/>
              <a:gd name="connsiteX33" fmla="*/ 795519 w 1555551"/>
              <a:gd name="connsiteY33" fmla="*/ 1916133 h 2322813"/>
              <a:gd name="connsiteX34" fmla="*/ 814018 w 1555551"/>
              <a:gd name="connsiteY34" fmla="*/ 1889705 h 2322813"/>
              <a:gd name="connsiteX35" fmla="*/ 837803 w 1555551"/>
              <a:gd name="connsiteY35" fmla="*/ 1860634 h 2322813"/>
              <a:gd name="connsiteX36" fmla="*/ 877445 w 1555551"/>
              <a:gd name="connsiteY36" fmla="*/ 1831564 h 2322813"/>
              <a:gd name="connsiteX37" fmla="*/ 880088 w 1555551"/>
              <a:gd name="connsiteY37" fmla="*/ 1805136 h 2322813"/>
              <a:gd name="connsiteX38" fmla="*/ 885373 w 1555551"/>
              <a:gd name="connsiteY38" fmla="*/ 1786637 h 2322813"/>
              <a:gd name="connsiteX39" fmla="*/ 930301 w 1555551"/>
              <a:gd name="connsiteY39" fmla="*/ 1746995 h 2322813"/>
              <a:gd name="connsiteX40" fmla="*/ 951443 w 1555551"/>
              <a:gd name="connsiteY40" fmla="*/ 1746995 h 2322813"/>
              <a:gd name="connsiteX41" fmla="*/ 967299 w 1555551"/>
              <a:gd name="connsiteY41" fmla="*/ 1704711 h 2322813"/>
              <a:gd name="connsiteX42" fmla="*/ 996370 w 1555551"/>
              <a:gd name="connsiteY42" fmla="*/ 1670355 h 2322813"/>
              <a:gd name="connsiteX43" fmla="*/ 1028083 w 1555551"/>
              <a:gd name="connsiteY43" fmla="*/ 1643927 h 2322813"/>
              <a:gd name="connsiteX44" fmla="*/ 1041297 w 1555551"/>
              <a:gd name="connsiteY44" fmla="*/ 1609571 h 2322813"/>
              <a:gd name="connsiteX45" fmla="*/ 1070368 w 1555551"/>
              <a:gd name="connsiteY45" fmla="*/ 1577858 h 2322813"/>
              <a:gd name="connsiteX46" fmla="*/ 1086224 w 1555551"/>
              <a:gd name="connsiteY46" fmla="*/ 1546144 h 2322813"/>
              <a:gd name="connsiteX47" fmla="*/ 1080939 w 1555551"/>
              <a:gd name="connsiteY47" fmla="*/ 1522359 h 2322813"/>
              <a:gd name="connsiteX48" fmla="*/ 1102081 w 1555551"/>
              <a:gd name="connsiteY48" fmla="*/ 1509145 h 2322813"/>
              <a:gd name="connsiteX49" fmla="*/ 1112652 w 1555551"/>
              <a:gd name="connsiteY49" fmla="*/ 1495931 h 2322813"/>
              <a:gd name="connsiteX50" fmla="*/ 1115295 w 1555551"/>
              <a:gd name="connsiteY50" fmla="*/ 1477432 h 2322813"/>
              <a:gd name="connsiteX51" fmla="*/ 1125866 w 1555551"/>
              <a:gd name="connsiteY51" fmla="*/ 1453647 h 2322813"/>
              <a:gd name="connsiteX52" fmla="*/ 1133794 w 1555551"/>
              <a:gd name="connsiteY52" fmla="*/ 1443076 h 2322813"/>
              <a:gd name="connsiteX53" fmla="*/ 1131151 w 1555551"/>
              <a:gd name="connsiteY53" fmla="*/ 1414005 h 2322813"/>
              <a:gd name="connsiteX54" fmla="*/ 1160222 w 1555551"/>
              <a:gd name="connsiteY54" fmla="*/ 1379649 h 2322813"/>
              <a:gd name="connsiteX55" fmla="*/ 1189292 w 1555551"/>
              <a:gd name="connsiteY55" fmla="*/ 1355864 h 2322813"/>
              <a:gd name="connsiteX56" fmla="*/ 1215720 w 1555551"/>
              <a:gd name="connsiteY56" fmla="*/ 1329437 h 2322813"/>
              <a:gd name="connsiteX57" fmla="*/ 1213077 w 1555551"/>
              <a:gd name="connsiteY57" fmla="*/ 1303009 h 2322813"/>
              <a:gd name="connsiteX58" fmla="*/ 1252719 w 1555551"/>
              <a:gd name="connsiteY58" fmla="*/ 1221083 h 2322813"/>
              <a:gd name="connsiteX59" fmla="*/ 1308217 w 1555551"/>
              <a:gd name="connsiteY59" fmla="*/ 1160299 h 2322813"/>
              <a:gd name="connsiteX60" fmla="*/ 1363716 w 1555551"/>
              <a:gd name="connsiteY60" fmla="*/ 1118015 h 2322813"/>
              <a:gd name="connsiteX61" fmla="*/ 1387501 w 1555551"/>
              <a:gd name="connsiteY61" fmla="*/ 1099515 h 2322813"/>
              <a:gd name="connsiteX62" fmla="*/ 1382215 w 1555551"/>
              <a:gd name="connsiteY62" fmla="*/ 1054588 h 2322813"/>
              <a:gd name="connsiteX63" fmla="*/ 1376929 w 1555551"/>
              <a:gd name="connsiteY63" fmla="*/ 1014947 h 2322813"/>
              <a:gd name="connsiteX64" fmla="*/ 1403357 w 1555551"/>
              <a:gd name="connsiteY64" fmla="*/ 1001733 h 2322813"/>
              <a:gd name="connsiteX65" fmla="*/ 1398072 w 1555551"/>
              <a:gd name="connsiteY65" fmla="*/ 975305 h 2322813"/>
              <a:gd name="connsiteX66" fmla="*/ 1424499 w 1555551"/>
              <a:gd name="connsiteY66" fmla="*/ 893379 h 2322813"/>
              <a:gd name="connsiteX67" fmla="*/ 1424499 w 1555551"/>
              <a:gd name="connsiteY67" fmla="*/ 864308 h 2322813"/>
              <a:gd name="connsiteX68" fmla="*/ 1416571 w 1555551"/>
              <a:gd name="connsiteY68" fmla="*/ 832595 h 2322813"/>
              <a:gd name="connsiteX69" fmla="*/ 1416571 w 1555551"/>
              <a:gd name="connsiteY69" fmla="*/ 792953 h 2322813"/>
              <a:gd name="connsiteX70" fmla="*/ 1432428 w 1555551"/>
              <a:gd name="connsiteY70" fmla="*/ 763883 h 2322813"/>
              <a:gd name="connsiteX71" fmla="*/ 1453570 w 1555551"/>
              <a:gd name="connsiteY71" fmla="*/ 737455 h 2322813"/>
              <a:gd name="connsiteX72" fmla="*/ 1424499 w 1555551"/>
              <a:gd name="connsiteY72" fmla="*/ 729527 h 2322813"/>
              <a:gd name="connsiteX73" fmla="*/ 1429785 w 1555551"/>
              <a:gd name="connsiteY73" fmla="*/ 663458 h 2322813"/>
              <a:gd name="connsiteX74" fmla="*/ 1408643 w 1555551"/>
              <a:gd name="connsiteY74" fmla="*/ 634387 h 2322813"/>
              <a:gd name="connsiteX75" fmla="*/ 1429785 w 1555551"/>
              <a:gd name="connsiteY75" fmla="*/ 563032 h 2322813"/>
              <a:gd name="connsiteX76" fmla="*/ 1448284 w 1555551"/>
              <a:gd name="connsiteY76" fmla="*/ 544533 h 2322813"/>
              <a:gd name="connsiteX77" fmla="*/ 1453570 w 1555551"/>
              <a:gd name="connsiteY77" fmla="*/ 536604 h 2322813"/>
              <a:gd name="connsiteX78" fmla="*/ 1448284 w 1555551"/>
              <a:gd name="connsiteY78" fmla="*/ 515462 h 2322813"/>
              <a:gd name="connsiteX79" fmla="*/ 1450927 w 1555551"/>
              <a:gd name="connsiteY79" fmla="*/ 473178 h 2322813"/>
              <a:gd name="connsiteX80" fmla="*/ 1474712 w 1555551"/>
              <a:gd name="connsiteY80" fmla="*/ 454678 h 2322813"/>
              <a:gd name="connsiteX81" fmla="*/ 1485283 w 1555551"/>
              <a:gd name="connsiteY81" fmla="*/ 417679 h 2322813"/>
              <a:gd name="connsiteX82" fmla="*/ 1487926 w 1555551"/>
              <a:gd name="connsiteY82" fmla="*/ 375395 h 2322813"/>
              <a:gd name="connsiteX83" fmla="*/ 1499832 w 1555551"/>
              <a:gd name="connsiteY83" fmla="*/ 376276 h 2322813"/>
              <a:gd name="connsiteX84" fmla="*/ 1521498 w 1555551"/>
              <a:gd name="connsiteY84" fmla="*/ 357969 h 2322813"/>
              <a:gd name="connsiteX85" fmla="*/ 1533170 w 1555551"/>
              <a:gd name="connsiteY85" fmla="*/ 340557 h 2322813"/>
              <a:gd name="connsiteX86" fmla="*/ 1553995 w 1555551"/>
              <a:gd name="connsiteY86" fmla="*/ 330468 h 2322813"/>
              <a:gd name="connsiteX87" fmla="*/ 1546067 w 1555551"/>
              <a:gd name="connsiteY87" fmla="*/ 293469 h 2322813"/>
              <a:gd name="connsiteX88" fmla="*/ 1555041 w 1555551"/>
              <a:gd name="connsiteY88" fmla="*/ 268087 h 2322813"/>
              <a:gd name="connsiteX89" fmla="*/ 1527568 w 1555551"/>
              <a:gd name="connsiteY89" fmla="*/ 243256 h 2322813"/>
              <a:gd name="connsiteX90" fmla="*/ 1522282 w 1555551"/>
              <a:gd name="connsiteY90" fmla="*/ 216829 h 2322813"/>
              <a:gd name="connsiteX91" fmla="*/ 1532853 w 1555551"/>
              <a:gd name="connsiteY91" fmla="*/ 187758 h 2322813"/>
              <a:gd name="connsiteX92" fmla="*/ 1535496 w 1555551"/>
              <a:gd name="connsiteY92" fmla="*/ 132260 h 2322813"/>
              <a:gd name="connsiteX93" fmla="*/ 1509068 w 1555551"/>
              <a:gd name="connsiteY93" fmla="*/ 105832 h 2322813"/>
              <a:gd name="connsiteX94" fmla="*/ 1495854 w 1555551"/>
              <a:gd name="connsiteY94" fmla="*/ 111118 h 2322813"/>
              <a:gd name="connsiteX95" fmla="*/ 1487926 w 1555551"/>
              <a:gd name="connsiteY95" fmla="*/ 87333 h 2322813"/>
              <a:gd name="connsiteX96" fmla="*/ 1469427 w 1555551"/>
              <a:gd name="connsiteY96" fmla="*/ 63548 h 2322813"/>
              <a:gd name="connsiteX97" fmla="*/ 1469427 w 1555551"/>
              <a:gd name="connsiteY97" fmla="*/ 42405 h 2322813"/>
              <a:gd name="connsiteX98" fmla="*/ 1516997 w 1555551"/>
              <a:gd name="connsiteY98" fmla="*/ 60905 h 2322813"/>
              <a:gd name="connsiteX99" fmla="*/ 1535496 w 1555551"/>
              <a:gd name="connsiteY99" fmla="*/ 42405 h 2322813"/>
              <a:gd name="connsiteX100" fmla="*/ 1503783 w 1555551"/>
              <a:gd name="connsiteY100" fmla="*/ 34477 h 2322813"/>
              <a:gd name="connsiteX101" fmla="*/ 1482640 w 1555551"/>
              <a:gd name="connsiteY101" fmla="*/ 29192 h 2322813"/>
              <a:gd name="connsiteX102" fmla="*/ 1458855 w 1555551"/>
              <a:gd name="connsiteY102" fmla="*/ 21263 h 2322813"/>
              <a:gd name="connsiteX103" fmla="*/ 1437713 w 1555551"/>
              <a:gd name="connsiteY103" fmla="*/ 26549 h 2322813"/>
              <a:gd name="connsiteX104" fmla="*/ 1390143 w 1555551"/>
              <a:gd name="connsiteY104" fmla="*/ 121 h 2322813"/>
              <a:gd name="connsiteX105" fmla="*/ 1355787 w 1555551"/>
              <a:gd name="connsiteY105" fmla="*/ 18621 h 2322813"/>
              <a:gd name="connsiteX106" fmla="*/ 1342573 w 1555551"/>
              <a:gd name="connsiteY106" fmla="*/ 60905 h 2322813"/>
              <a:gd name="connsiteX107" fmla="*/ 1353144 w 1555551"/>
              <a:gd name="connsiteY107" fmla="*/ 92618 h 2322813"/>
              <a:gd name="connsiteX108" fmla="*/ 1411286 w 1555551"/>
              <a:gd name="connsiteY108" fmla="*/ 148116 h 2322813"/>
              <a:gd name="connsiteX109" fmla="*/ 1435071 w 1555551"/>
              <a:gd name="connsiteY109" fmla="*/ 195686 h 2322813"/>
              <a:gd name="connsiteX110" fmla="*/ 1440356 w 1555551"/>
              <a:gd name="connsiteY110" fmla="*/ 203615 h 2322813"/>
              <a:gd name="connsiteX111" fmla="*/ 1421857 w 1555551"/>
              <a:gd name="connsiteY111" fmla="*/ 235328 h 2322813"/>
              <a:gd name="connsiteX112" fmla="*/ 1403357 w 1555551"/>
              <a:gd name="connsiteY112" fmla="*/ 282898 h 2322813"/>
              <a:gd name="connsiteX113" fmla="*/ 1411286 w 1555551"/>
              <a:gd name="connsiteY113" fmla="*/ 311968 h 2322813"/>
              <a:gd name="connsiteX114" fmla="*/ 1419214 w 1555551"/>
              <a:gd name="connsiteY114" fmla="*/ 333111 h 2322813"/>
              <a:gd name="connsiteX115" fmla="*/ 1390143 w 1555551"/>
              <a:gd name="connsiteY115" fmla="*/ 364824 h 2322813"/>
              <a:gd name="connsiteX116" fmla="*/ 1339931 w 1555551"/>
              <a:gd name="connsiteY116" fmla="*/ 396537 h 2322813"/>
              <a:gd name="connsiteX117" fmla="*/ 1276504 w 1555551"/>
              <a:gd name="connsiteY117" fmla="*/ 438822 h 2322813"/>
              <a:gd name="connsiteX118" fmla="*/ 1228934 w 1555551"/>
              <a:gd name="connsiteY118" fmla="*/ 430893 h 2322813"/>
              <a:gd name="connsiteX119" fmla="*/ 1199864 w 1555551"/>
              <a:gd name="connsiteY119" fmla="*/ 454678 h 2322813"/>
              <a:gd name="connsiteX120" fmla="*/ 1107366 w 1555551"/>
              <a:gd name="connsiteY120" fmla="*/ 557747 h 2322813"/>
              <a:gd name="connsiteX121" fmla="*/ 1070368 w 1555551"/>
              <a:gd name="connsiteY121" fmla="*/ 594745 h 2322813"/>
              <a:gd name="connsiteX122" fmla="*/ 1030726 w 1555551"/>
              <a:gd name="connsiteY122" fmla="*/ 602674 h 2322813"/>
              <a:gd name="connsiteX123" fmla="*/ 988442 w 1555551"/>
              <a:gd name="connsiteY123" fmla="*/ 602674 h 2322813"/>
              <a:gd name="connsiteX124" fmla="*/ 959371 w 1555551"/>
              <a:gd name="connsiteY124" fmla="*/ 674029 h 2322813"/>
              <a:gd name="connsiteX125" fmla="*/ 935586 w 1555551"/>
              <a:gd name="connsiteY125" fmla="*/ 729527 h 2322813"/>
              <a:gd name="connsiteX126" fmla="*/ 914444 w 1555551"/>
              <a:gd name="connsiteY126" fmla="*/ 771811 h 2322813"/>
              <a:gd name="connsiteX127" fmla="*/ 932943 w 1555551"/>
              <a:gd name="connsiteY127" fmla="*/ 819381 h 2322813"/>
              <a:gd name="connsiteX128" fmla="*/ 903873 w 1555551"/>
              <a:gd name="connsiteY128" fmla="*/ 843166 h 2322813"/>
              <a:gd name="connsiteX129" fmla="*/ 885373 w 1555551"/>
              <a:gd name="connsiteY129" fmla="*/ 856380 h 2322813"/>
              <a:gd name="connsiteX130" fmla="*/ 853660 w 1555551"/>
              <a:gd name="connsiteY130" fmla="*/ 909236 h 2322813"/>
              <a:gd name="connsiteX131" fmla="*/ 837803 w 1555551"/>
              <a:gd name="connsiteY131" fmla="*/ 972662 h 2322813"/>
              <a:gd name="connsiteX132" fmla="*/ 803447 w 1555551"/>
              <a:gd name="connsiteY132" fmla="*/ 1004375 h 2322813"/>
              <a:gd name="connsiteX133" fmla="*/ 753235 w 1555551"/>
              <a:gd name="connsiteY133" fmla="*/ 1020232 h 2322813"/>
              <a:gd name="connsiteX134" fmla="*/ 726807 w 1555551"/>
              <a:gd name="connsiteY134" fmla="*/ 1020232 h 2322813"/>
              <a:gd name="connsiteX135" fmla="*/ 697736 w 1555551"/>
              <a:gd name="connsiteY135" fmla="*/ 1020232 h 2322813"/>
              <a:gd name="connsiteX136" fmla="*/ 679237 w 1555551"/>
              <a:gd name="connsiteY136" fmla="*/ 1067802 h 2322813"/>
              <a:gd name="connsiteX137" fmla="*/ 660738 w 1555551"/>
              <a:gd name="connsiteY137" fmla="*/ 1083659 h 2322813"/>
              <a:gd name="connsiteX138" fmla="*/ 618453 w 1555551"/>
              <a:gd name="connsiteY138" fmla="*/ 1094230 h 2322813"/>
              <a:gd name="connsiteX139" fmla="*/ 570883 w 1555551"/>
              <a:gd name="connsiteY139" fmla="*/ 1107444 h 2322813"/>
              <a:gd name="connsiteX140" fmla="*/ 592025 w 1555551"/>
              <a:gd name="connsiteY140" fmla="*/ 1131229 h 2322813"/>
              <a:gd name="connsiteX141" fmla="*/ 594668 w 1555551"/>
              <a:gd name="connsiteY141" fmla="*/ 1147085 h 2322813"/>
              <a:gd name="connsiteX142" fmla="*/ 581454 w 1555551"/>
              <a:gd name="connsiteY142" fmla="*/ 1170870 h 2322813"/>
              <a:gd name="connsiteX143" fmla="*/ 592025 w 1555551"/>
              <a:gd name="connsiteY143" fmla="*/ 1215797 h 2322813"/>
              <a:gd name="connsiteX144" fmla="*/ 602597 w 1555551"/>
              <a:gd name="connsiteY144" fmla="*/ 1255439 h 2322813"/>
              <a:gd name="connsiteX145" fmla="*/ 581454 w 1555551"/>
              <a:gd name="connsiteY145" fmla="*/ 1289795 h 2322813"/>
              <a:gd name="connsiteX146" fmla="*/ 549741 w 1555551"/>
              <a:gd name="connsiteY146" fmla="*/ 1313580 h 2322813"/>
              <a:gd name="connsiteX147" fmla="*/ 523313 w 1555551"/>
              <a:gd name="connsiteY147" fmla="*/ 1332079 h 2322813"/>
              <a:gd name="connsiteX148" fmla="*/ 523313 w 1555551"/>
              <a:gd name="connsiteY148" fmla="*/ 1361150 h 2322813"/>
              <a:gd name="connsiteX149" fmla="*/ 523313 w 1555551"/>
              <a:gd name="connsiteY149" fmla="*/ 1387578 h 2322813"/>
              <a:gd name="connsiteX150" fmla="*/ 507457 w 1555551"/>
              <a:gd name="connsiteY150" fmla="*/ 1390221 h 2322813"/>
              <a:gd name="connsiteX151" fmla="*/ 510099 w 1555551"/>
              <a:gd name="connsiteY151" fmla="*/ 1427219 h 2322813"/>
              <a:gd name="connsiteX152" fmla="*/ 496886 w 1555551"/>
              <a:gd name="connsiteY152" fmla="*/ 1472147 h 2322813"/>
              <a:gd name="connsiteX153" fmla="*/ 488957 w 1555551"/>
              <a:gd name="connsiteY153" fmla="*/ 1493289 h 2322813"/>
              <a:gd name="connsiteX154" fmla="*/ 483672 w 1555551"/>
              <a:gd name="connsiteY154" fmla="*/ 1514431 h 2322813"/>
              <a:gd name="connsiteX155" fmla="*/ 488957 w 1555551"/>
              <a:gd name="connsiteY155" fmla="*/ 1535573 h 2322813"/>
              <a:gd name="connsiteX156" fmla="*/ 465172 w 1555551"/>
              <a:gd name="connsiteY156" fmla="*/ 1577858 h 2322813"/>
              <a:gd name="connsiteX157" fmla="*/ 457244 w 1555551"/>
              <a:gd name="connsiteY157" fmla="*/ 1604285 h 2322813"/>
              <a:gd name="connsiteX158" fmla="*/ 454601 w 1555551"/>
              <a:gd name="connsiteY158" fmla="*/ 1622785 h 2322813"/>
              <a:gd name="connsiteX159" fmla="*/ 436102 w 1555551"/>
              <a:gd name="connsiteY159" fmla="*/ 1628070 h 2322813"/>
              <a:gd name="connsiteX160" fmla="*/ 428173 w 1555551"/>
              <a:gd name="connsiteY160" fmla="*/ 1662426 h 2322813"/>
              <a:gd name="connsiteX161" fmla="*/ 422888 w 1555551"/>
              <a:gd name="connsiteY161" fmla="*/ 1686211 h 2322813"/>
              <a:gd name="connsiteX162" fmla="*/ 404388 w 1555551"/>
              <a:gd name="connsiteY162" fmla="*/ 1686211 h 2322813"/>
              <a:gd name="connsiteX163" fmla="*/ 383246 w 1555551"/>
              <a:gd name="connsiteY163" fmla="*/ 1704711 h 2322813"/>
              <a:gd name="connsiteX164" fmla="*/ 383246 w 1555551"/>
              <a:gd name="connsiteY164" fmla="*/ 1723210 h 2322813"/>
              <a:gd name="connsiteX165" fmla="*/ 362104 w 1555551"/>
              <a:gd name="connsiteY165" fmla="*/ 1752281 h 2322813"/>
              <a:gd name="connsiteX166" fmla="*/ 380603 w 1555551"/>
              <a:gd name="connsiteY166" fmla="*/ 1776066 h 2322813"/>
              <a:gd name="connsiteX167" fmla="*/ 346247 w 1555551"/>
              <a:gd name="connsiteY167" fmla="*/ 1797208 h 2322813"/>
              <a:gd name="connsiteX168" fmla="*/ 330391 w 1555551"/>
              <a:gd name="connsiteY168" fmla="*/ 1786637 h 2322813"/>
              <a:gd name="connsiteX169" fmla="*/ 311891 w 1555551"/>
              <a:gd name="connsiteY169" fmla="*/ 1820993 h 2322813"/>
              <a:gd name="connsiteX170" fmla="*/ 301320 w 1555551"/>
              <a:gd name="connsiteY170" fmla="*/ 1836849 h 2322813"/>
              <a:gd name="connsiteX171" fmla="*/ 290749 w 1555551"/>
              <a:gd name="connsiteY171" fmla="*/ 1868563 h 2322813"/>
              <a:gd name="connsiteX172" fmla="*/ 259036 w 1555551"/>
              <a:gd name="connsiteY172" fmla="*/ 1884419 h 2322813"/>
              <a:gd name="connsiteX173" fmla="*/ 232608 w 1555551"/>
              <a:gd name="connsiteY173" fmla="*/ 1868563 h 2322813"/>
              <a:gd name="connsiteX174" fmla="*/ 216751 w 1555551"/>
              <a:gd name="connsiteY174" fmla="*/ 1852706 h 2322813"/>
              <a:gd name="connsiteX175" fmla="*/ 224680 w 1555551"/>
              <a:gd name="connsiteY175" fmla="*/ 1831564 h 2322813"/>
              <a:gd name="connsiteX176" fmla="*/ 224680 w 1555551"/>
              <a:gd name="connsiteY176" fmla="*/ 1802493 h 2322813"/>
              <a:gd name="connsiteX177" fmla="*/ 208823 w 1555551"/>
              <a:gd name="connsiteY177" fmla="*/ 1786637 h 2322813"/>
              <a:gd name="connsiteX178" fmla="*/ 214109 w 1555551"/>
              <a:gd name="connsiteY178" fmla="*/ 1752281 h 2322813"/>
              <a:gd name="connsiteX179" fmla="*/ 198252 w 1555551"/>
              <a:gd name="connsiteY179" fmla="*/ 1733781 h 2322813"/>
              <a:gd name="connsiteX180" fmla="*/ 169181 w 1555551"/>
              <a:gd name="connsiteY180" fmla="*/ 1765494 h 2322813"/>
              <a:gd name="connsiteX181" fmla="*/ 177110 w 1555551"/>
              <a:gd name="connsiteY181" fmla="*/ 1791922 h 2322813"/>
              <a:gd name="connsiteX182" fmla="*/ 163896 w 1555551"/>
              <a:gd name="connsiteY182" fmla="*/ 1813064 h 2322813"/>
              <a:gd name="connsiteX183" fmla="*/ 137468 w 1555551"/>
              <a:gd name="connsiteY183" fmla="*/ 1815707 h 2322813"/>
              <a:gd name="connsiteX184" fmla="*/ 111040 w 1555551"/>
              <a:gd name="connsiteY184" fmla="*/ 1828921 h 2322813"/>
              <a:gd name="connsiteX185" fmla="*/ 68756 w 1555551"/>
              <a:gd name="connsiteY185" fmla="*/ 1823636 h 2322813"/>
              <a:gd name="connsiteX186" fmla="*/ 74042 w 1555551"/>
              <a:gd name="connsiteY186" fmla="*/ 1850063 h 2322813"/>
              <a:gd name="connsiteX187" fmla="*/ 95184 w 1555551"/>
              <a:gd name="connsiteY187" fmla="*/ 1868563 h 2322813"/>
              <a:gd name="connsiteX188" fmla="*/ 97827 w 1555551"/>
              <a:gd name="connsiteY188" fmla="*/ 1897633 h 2322813"/>
              <a:gd name="connsiteX189" fmla="*/ 97827 w 1555551"/>
              <a:gd name="connsiteY189" fmla="*/ 1931989 h 2322813"/>
              <a:gd name="connsiteX190" fmla="*/ 108398 w 1555551"/>
              <a:gd name="connsiteY190" fmla="*/ 1953131 h 2322813"/>
              <a:gd name="connsiteX191" fmla="*/ 111040 w 1555551"/>
              <a:gd name="connsiteY191" fmla="*/ 1979559 h 2322813"/>
              <a:gd name="connsiteX192" fmla="*/ 132183 w 1555551"/>
              <a:gd name="connsiteY192" fmla="*/ 1995416 h 2322813"/>
              <a:gd name="connsiteX193" fmla="*/ 100469 w 1555551"/>
              <a:gd name="connsiteY193" fmla="*/ 2005987 h 2322813"/>
              <a:gd name="connsiteX194" fmla="*/ 100469 w 1555551"/>
              <a:gd name="connsiteY194" fmla="*/ 2058842 h 2322813"/>
              <a:gd name="connsiteX195" fmla="*/ 111040 w 1555551"/>
              <a:gd name="connsiteY195" fmla="*/ 2114341 h 2322813"/>
              <a:gd name="connsiteX196" fmla="*/ 118969 w 1555551"/>
              <a:gd name="connsiteY196" fmla="*/ 2122269 h 2322813"/>
              <a:gd name="connsiteX197" fmla="*/ 105755 w 1555551"/>
              <a:gd name="connsiteY197" fmla="*/ 2143411 h 2322813"/>
              <a:gd name="connsiteX198" fmla="*/ 103112 w 1555551"/>
              <a:gd name="connsiteY198" fmla="*/ 2167196 h 2322813"/>
              <a:gd name="connsiteX199" fmla="*/ 92541 w 1555551"/>
              <a:gd name="connsiteY199" fmla="*/ 2167196 h 2322813"/>
              <a:gd name="connsiteX200" fmla="*/ 89898 w 1555551"/>
              <a:gd name="connsiteY200" fmla="*/ 2204195 h 2322813"/>
              <a:gd name="connsiteX201" fmla="*/ 87255 w 1555551"/>
              <a:gd name="connsiteY201" fmla="*/ 2222694 h 2322813"/>
              <a:gd name="connsiteX202" fmla="*/ 44971 w 1555551"/>
              <a:gd name="connsiteY202" fmla="*/ 2222694 h 2322813"/>
              <a:gd name="connsiteX203" fmla="*/ 44 w 1555551"/>
              <a:gd name="connsiteY203" fmla="*/ 2251765 h 232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1555551" h="2322813">
                <a:moveTo>
                  <a:pt x="44" y="2251765"/>
                </a:moveTo>
                <a:cubicBezTo>
                  <a:pt x="-1277" y="2268062"/>
                  <a:pt x="27353" y="2311668"/>
                  <a:pt x="37043" y="2320477"/>
                </a:cubicBezTo>
                <a:cubicBezTo>
                  <a:pt x="46733" y="2329286"/>
                  <a:pt x="50257" y="2310787"/>
                  <a:pt x="58185" y="2304621"/>
                </a:cubicBezTo>
                <a:cubicBezTo>
                  <a:pt x="66113" y="2298455"/>
                  <a:pt x="77125" y="2286121"/>
                  <a:pt x="84613" y="2283478"/>
                </a:cubicBezTo>
                <a:cubicBezTo>
                  <a:pt x="92101" y="2280835"/>
                  <a:pt x="99148" y="2291847"/>
                  <a:pt x="103112" y="2288764"/>
                </a:cubicBezTo>
                <a:cubicBezTo>
                  <a:pt x="107076" y="2285681"/>
                  <a:pt x="100029" y="2273788"/>
                  <a:pt x="108398" y="2264979"/>
                </a:cubicBezTo>
                <a:cubicBezTo>
                  <a:pt x="116767" y="2256170"/>
                  <a:pt x="144956" y="2247360"/>
                  <a:pt x="153325" y="2235908"/>
                </a:cubicBezTo>
                <a:cubicBezTo>
                  <a:pt x="161694" y="2224456"/>
                  <a:pt x="152443" y="2200672"/>
                  <a:pt x="158610" y="2196267"/>
                </a:cubicBezTo>
                <a:cubicBezTo>
                  <a:pt x="164777" y="2191862"/>
                  <a:pt x="184158" y="2212124"/>
                  <a:pt x="190324" y="2209481"/>
                </a:cubicBezTo>
                <a:cubicBezTo>
                  <a:pt x="196491" y="2206838"/>
                  <a:pt x="196049" y="2188338"/>
                  <a:pt x="195609" y="2180410"/>
                </a:cubicBezTo>
                <a:cubicBezTo>
                  <a:pt x="195169" y="2172482"/>
                  <a:pt x="186360" y="2168958"/>
                  <a:pt x="187681" y="2161911"/>
                </a:cubicBezTo>
                <a:cubicBezTo>
                  <a:pt x="189002" y="2154864"/>
                  <a:pt x="199574" y="2139007"/>
                  <a:pt x="203538" y="2138126"/>
                </a:cubicBezTo>
                <a:cubicBezTo>
                  <a:pt x="207502" y="2137245"/>
                  <a:pt x="210585" y="2148256"/>
                  <a:pt x="211466" y="2156625"/>
                </a:cubicBezTo>
                <a:cubicBezTo>
                  <a:pt x="212347" y="2164994"/>
                  <a:pt x="203538" y="2187017"/>
                  <a:pt x="208823" y="2188338"/>
                </a:cubicBezTo>
                <a:cubicBezTo>
                  <a:pt x="214108" y="2189659"/>
                  <a:pt x="233489" y="2169398"/>
                  <a:pt x="243179" y="2164553"/>
                </a:cubicBezTo>
                <a:cubicBezTo>
                  <a:pt x="252869" y="2159708"/>
                  <a:pt x="264321" y="2152661"/>
                  <a:pt x="266964" y="2159268"/>
                </a:cubicBezTo>
                <a:cubicBezTo>
                  <a:pt x="269607" y="2165875"/>
                  <a:pt x="257274" y="2193183"/>
                  <a:pt x="259036" y="2204195"/>
                </a:cubicBezTo>
                <a:cubicBezTo>
                  <a:pt x="260798" y="2215206"/>
                  <a:pt x="270047" y="2220932"/>
                  <a:pt x="277535" y="2225337"/>
                </a:cubicBezTo>
                <a:cubicBezTo>
                  <a:pt x="285023" y="2229742"/>
                  <a:pt x="295594" y="2228421"/>
                  <a:pt x="303963" y="2230623"/>
                </a:cubicBezTo>
                <a:cubicBezTo>
                  <a:pt x="312332" y="2232825"/>
                  <a:pt x="327748" y="2238551"/>
                  <a:pt x="327748" y="2238551"/>
                </a:cubicBezTo>
                <a:cubicBezTo>
                  <a:pt x="337879" y="2242075"/>
                  <a:pt x="355057" y="2247360"/>
                  <a:pt x="364747" y="2251765"/>
                </a:cubicBezTo>
                <a:cubicBezTo>
                  <a:pt x="374437" y="2256170"/>
                  <a:pt x="374878" y="2264979"/>
                  <a:pt x="385889" y="2264979"/>
                </a:cubicBezTo>
                <a:cubicBezTo>
                  <a:pt x="396900" y="2264979"/>
                  <a:pt x="417602" y="2256170"/>
                  <a:pt x="430816" y="2251765"/>
                </a:cubicBezTo>
                <a:cubicBezTo>
                  <a:pt x="444030" y="2247360"/>
                  <a:pt x="448875" y="2247801"/>
                  <a:pt x="465172" y="2238551"/>
                </a:cubicBezTo>
                <a:cubicBezTo>
                  <a:pt x="481469" y="2229301"/>
                  <a:pt x="511861" y="2208159"/>
                  <a:pt x="528599" y="2196267"/>
                </a:cubicBezTo>
                <a:cubicBezTo>
                  <a:pt x="545337" y="2184375"/>
                  <a:pt x="551944" y="2176446"/>
                  <a:pt x="565598" y="2167196"/>
                </a:cubicBezTo>
                <a:cubicBezTo>
                  <a:pt x="579252" y="2157946"/>
                  <a:pt x="610525" y="2140768"/>
                  <a:pt x="610525" y="2140768"/>
                </a:cubicBezTo>
                <a:cubicBezTo>
                  <a:pt x="624620" y="2132399"/>
                  <a:pt x="636952" y="2126674"/>
                  <a:pt x="650166" y="2116984"/>
                </a:cubicBezTo>
                <a:cubicBezTo>
                  <a:pt x="663380" y="2107294"/>
                  <a:pt x="677916" y="2094079"/>
                  <a:pt x="689808" y="2082627"/>
                </a:cubicBezTo>
                <a:cubicBezTo>
                  <a:pt x="701701" y="2071175"/>
                  <a:pt x="718878" y="2057521"/>
                  <a:pt x="721521" y="2048271"/>
                </a:cubicBezTo>
                <a:cubicBezTo>
                  <a:pt x="724164" y="2039021"/>
                  <a:pt x="704344" y="2034176"/>
                  <a:pt x="705665" y="2027129"/>
                </a:cubicBezTo>
                <a:cubicBezTo>
                  <a:pt x="706986" y="2020082"/>
                  <a:pt x="719319" y="2022724"/>
                  <a:pt x="729450" y="2005987"/>
                </a:cubicBezTo>
                <a:cubicBezTo>
                  <a:pt x="739581" y="1989250"/>
                  <a:pt x="755438" y="1941680"/>
                  <a:pt x="766449" y="1926704"/>
                </a:cubicBezTo>
                <a:cubicBezTo>
                  <a:pt x="777460" y="1911728"/>
                  <a:pt x="787591" y="1922299"/>
                  <a:pt x="795519" y="1916133"/>
                </a:cubicBezTo>
                <a:cubicBezTo>
                  <a:pt x="803447" y="1909967"/>
                  <a:pt x="806971" y="1898955"/>
                  <a:pt x="814018" y="1889705"/>
                </a:cubicBezTo>
                <a:cubicBezTo>
                  <a:pt x="821065" y="1880455"/>
                  <a:pt x="827232" y="1870324"/>
                  <a:pt x="837803" y="1860634"/>
                </a:cubicBezTo>
                <a:cubicBezTo>
                  <a:pt x="848374" y="1850944"/>
                  <a:pt x="870398" y="1840814"/>
                  <a:pt x="877445" y="1831564"/>
                </a:cubicBezTo>
                <a:cubicBezTo>
                  <a:pt x="884492" y="1822314"/>
                  <a:pt x="878767" y="1812624"/>
                  <a:pt x="880088" y="1805136"/>
                </a:cubicBezTo>
                <a:cubicBezTo>
                  <a:pt x="881409" y="1797648"/>
                  <a:pt x="877004" y="1796327"/>
                  <a:pt x="885373" y="1786637"/>
                </a:cubicBezTo>
                <a:cubicBezTo>
                  <a:pt x="893742" y="1776947"/>
                  <a:pt x="919289" y="1753602"/>
                  <a:pt x="930301" y="1746995"/>
                </a:cubicBezTo>
                <a:cubicBezTo>
                  <a:pt x="941313" y="1740388"/>
                  <a:pt x="945277" y="1754042"/>
                  <a:pt x="951443" y="1746995"/>
                </a:cubicBezTo>
                <a:cubicBezTo>
                  <a:pt x="957609" y="1739948"/>
                  <a:pt x="959811" y="1717484"/>
                  <a:pt x="967299" y="1704711"/>
                </a:cubicBezTo>
                <a:cubicBezTo>
                  <a:pt x="974787" y="1691938"/>
                  <a:pt x="986239" y="1680486"/>
                  <a:pt x="996370" y="1670355"/>
                </a:cubicBezTo>
                <a:cubicBezTo>
                  <a:pt x="1006501" y="1660224"/>
                  <a:pt x="1020595" y="1654058"/>
                  <a:pt x="1028083" y="1643927"/>
                </a:cubicBezTo>
                <a:cubicBezTo>
                  <a:pt x="1035571" y="1633796"/>
                  <a:pt x="1034250" y="1620582"/>
                  <a:pt x="1041297" y="1609571"/>
                </a:cubicBezTo>
                <a:cubicBezTo>
                  <a:pt x="1048344" y="1598560"/>
                  <a:pt x="1062880" y="1588429"/>
                  <a:pt x="1070368" y="1577858"/>
                </a:cubicBezTo>
                <a:cubicBezTo>
                  <a:pt x="1077856" y="1567287"/>
                  <a:pt x="1084462" y="1555394"/>
                  <a:pt x="1086224" y="1546144"/>
                </a:cubicBezTo>
                <a:cubicBezTo>
                  <a:pt x="1087986" y="1536894"/>
                  <a:pt x="1078296" y="1528525"/>
                  <a:pt x="1080939" y="1522359"/>
                </a:cubicBezTo>
                <a:cubicBezTo>
                  <a:pt x="1083582" y="1516192"/>
                  <a:pt x="1096795" y="1513550"/>
                  <a:pt x="1102081" y="1509145"/>
                </a:cubicBezTo>
                <a:cubicBezTo>
                  <a:pt x="1107367" y="1504740"/>
                  <a:pt x="1110450" y="1501216"/>
                  <a:pt x="1112652" y="1495931"/>
                </a:cubicBezTo>
                <a:cubicBezTo>
                  <a:pt x="1114854" y="1490646"/>
                  <a:pt x="1113093" y="1484479"/>
                  <a:pt x="1115295" y="1477432"/>
                </a:cubicBezTo>
                <a:cubicBezTo>
                  <a:pt x="1117497" y="1470385"/>
                  <a:pt x="1122783" y="1459373"/>
                  <a:pt x="1125866" y="1453647"/>
                </a:cubicBezTo>
                <a:cubicBezTo>
                  <a:pt x="1128949" y="1447921"/>
                  <a:pt x="1132913" y="1449683"/>
                  <a:pt x="1133794" y="1443076"/>
                </a:cubicBezTo>
                <a:cubicBezTo>
                  <a:pt x="1134675" y="1436469"/>
                  <a:pt x="1126746" y="1424576"/>
                  <a:pt x="1131151" y="1414005"/>
                </a:cubicBezTo>
                <a:cubicBezTo>
                  <a:pt x="1135556" y="1403434"/>
                  <a:pt x="1150532" y="1389339"/>
                  <a:pt x="1160222" y="1379649"/>
                </a:cubicBezTo>
                <a:cubicBezTo>
                  <a:pt x="1169912" y="1369959"/>
                  <a:pt x="1180042" y="1364233"/>
                  <a:pt x="1189292" y="1355864"/>
                </a:cubicBezTo>
                <a:cubicBezTo>
                  <a:pt x="1198542" y="1347495"/>
                  <a:pt x="1211756" y="1338246"/>
                  <a:pt x="1215720" y="1329437"/>
                </a:cubicBezTo>
                <a:cubicBezTo>
                  <a:pt x="1219684" y="1320628"/>
                  <a:pt x="1206911" y="1321068"/>
                  <a:pt x="1213077" y="1303009"/>
                </a:cubicBezTo>
                <a:cubicBezTo>
                  <a:pt x="1219243" y="1284950"/>
                  <a:pt x="1236862" y="1244868"/>
                  <a:pt x="1252719" y="1221083"/>
                </a:cubicBezTo>
                <a:cubicBezTo>
                  <a:pt x="1268576" y="1197298"/>
                  <a:pt x="1289718" y="1177477"/>
                  <a:pt x="1308217" y="1160299"/>
                </a:cubicBezTo>
                <a:cubicBezTo>
                  <a:pt x="1326716" y="1143121"/>
                  <a:pt x="1350502" y="1128146"/>
                  <a:pt x="1363716" y="1118015"/>
                </a:cubicBezTo>
                <a:cubicBezTo>
                  <a:pt x="1376930" y="1107884"/>
                  <a:pt x="1384418" y="1110086"/>
                  <a:pt x="1387501" y="1099515"/>
                </a:cubicBezTo>
                <a:cubicBezTo>
                  <a:pt x="1390584" y="1088944"/>
                  <a:pt x="1383977" y="1068683"/>
                  <a:pt x="1382215" y="1054588"/>
                </a:cubicBezTo>
                <a:cubicBezTo>
                  <a:pt x="1380453" y="1040493"/>
                  <a:pt x="1373405" y="1023756"/>
                  <a:pt x="1376929" y="1014947"/>
                </a:cubicBezTo>
                <a:cubicBezTo>
                  <a:pt x="1380453" y="1006138"/>
                  <a:pt x="1399833" y="1008340"/>
                  <a:pt x="1403357" y="1001733"/>
                </a:cubicBezTo>
                <a:cubicBezTo>
                  <a:pt x="1406881" y="995126"/>
                  <a:pt x="1394548" y="993364"/>
                  <a:pt x="1398072" y="975305"/>
                </a:cubicBezTo>
                <a:cubicBezTo>
                  <a:pt x="1401596" y="957246"/>
                  <a:pt x="1420095" y="911878"/>
                  <a:pt x="1424499" y="893379"/>
                </a:cubicBezTo>
                <a:cubicBezTo>
                  <a:pt x="1428904" y="874879"/>
                  <a:pt x="1425820" y="874438"/>
                  <a:pt x="1424499" y="864308"/>
                </a:cubicBezTo>
                <a:cubicBezTo>
                  <a:pt x="1423178" y="854178"/>
                  <a:pt x="1417892" y="844487"/>
                  <a:pt x="1416571" y="832595"/>
                </a:cubicBezTo>
                <a:cubicBezTo>
                  <a:pt x="1415250" y="820703"/>
                  <a:pt x="1413928" y="804405"/>
                  <a:pt x="1416571" y="792953"/>
                </a:cubicBezTo>
                <a:cubicBezTo>
                  <a:pt x="1419214" y="781501"/>
                  <a:pt x="1426262" y="773132"/>
                  <a:pt x="1432428" y="763883"/>
                </a:cubicBezTo>
                <a:cubicBezTo>
                  <a:pt x="1438594" y="754634"/>
                  <a:pt x="1454891" y="743181"/>
                  <a:pt x="1453570" y="737455"/>
                </a:cubicBezTo>
                <a:cubicBezTo>
                  <a:pt x="1452249" y="731729"/>
                  <a:pt x="1428463" y="741860"/>
                  <a:pt x="1424499" y="729527"/>
                </a:cubicBezTo>
                <a:cubicBezTo>
                  <a:pt x="1420535" y="717194"/>
                  <a:pt x="1432428" y="679315"/>
                  <a:pt x="1429785" y="663458"/>
                </a:cubicBezTo>
                <a:cubicBezTo>
                  <a:pt x="1427142" y="647601"/>
                  <a:pt x="1408643" y="651125"/>
                  <a:pt x="1408643" y="634387"/>
                </a:cubicBezTo>
                <a:cubicBezTo>
                  <a:pt x="1408643" y="617649"/>
                  <a:pt x="1423178" y="578008"/>
                  <a:pt x="1429785" y="563032"/>
                </a:cubicBezTo>
                <a:cubicBezTo>
                  <a:pt x="1436392" y="548056"/>
                  <a:pt x="1444320" y="548938"/>
                  <a:pt x="1448284" y="544533"/>
                </a:cubicBezTo>
                <a:cubicBezTo>
                  <a:pt x="1452248" y="540128"/>
                  <a:pt x="1453570" y="541449"/>
                  <a:pt x="1453570" y="536604"/>
                </a:cubicBezTo>
                <a:cubicBezTo>
                  <a:pt x="1453570" y="531759"/>
                  <a:pt x="1448724" y="526033"/>
                  <a:pt x="1448284" y="515462"/>
                </a:cubicBezTo>
                <a:cubicBezTo>
                  <a:pt x="1447844" y="504891"/>
                  <a:pt x="1446522" y="483309"/>
                  <a:pt x="1450927" y="473178"/>
                </a:cubicBezTo>
                <a:cubicBezTo>
                  <a:pt x="1455332" y="463047"/>
                  <a:pt x="1468986" y="463928"/>
                  <a:pt x="1474712" y="454678"/>
                </a:cubicBezTo>
                <a:cubicBezTo>
                  <a:pt x="1480438" y="445428"/>
                  <a:pt x="1483081" y="430893"/>
                  <a:pt x="1485283" y="417679"/>
                </a:cubicBezTo>
                <a:cubicBezTo>
                  <a:pt x="1487485" y="404465"/>
                  <a:pt x="1485501" y="382295"/>
                  <a:pt x="1487926" y="375395"/>
                </a:cubicBezTo>
                <a:cubicBezTo>
                  <a:pt x="1490351" y="368495"/>
                  <a:pt x="1494237" y="379180"/>
                  <a:pt x="1499832" y="376276"/>
                </a:cubicBezTo>
                <a:cubicBezTo>
                  <a:pt x="1505427" y="373372"/>
                  <a:pt x="1515942" y="363922"/>
                  <a:pt x="1521498" y="357969"/>
                </a:cubicBezTo>
                <a:cubicBezTo>
                  <a:pt x="1527054" y="352016"/>
                  <a:pt x="1527754" y="345140"/>
                  <a:pt x="1533170" y="340557"/>
                </a:cubicBezTo>
                <a:cubicBezTo>
                  <a:pt x="1538586" y="335974"/>
                  <a:pt x="1551846" y="338316"/>
                  <a:pt x="1553995" y="330468"/>
                </a:cubicBezTo>
                <a:cubicBezTo>
                  <a:pt x="1556145" y="322620"/>
                  <a:pt x="1545893" y="303866"/>
                  <a:pt x="1546067" y="293469"/>
                </a:cubicBezTo>
                <a:cubicBezTo>
                  <a:pt x="1546241" y="283072"/>
                  <a:pt x="1558124" y="276456"/>
                  <a:pt x="1555041" y="268087"/>
                </a:cubicBezTo>
                <a:cubicBezTo>
                  <a:pt x="1551958" y="259718"/>
                  <a:pt x="1533028" y="251799"/>
                  <a:pt x="1527568" y="243256"/>
                </a:cubicBezTo>
                <a:cubicBezTo>
                  <a:pt x="1522108" y="234713"/>
                  <a:pt x="1521401" y="226079"/>
                  <a:pt x="1522282" y="216829"/>
                </a:cubicBezTo>
                <a:cubicBezTo>
                  <a:pt x="1523163" y="207579"/>
                  <a:pt x="1530651" y="201853"/>
                  <a:pt x="1532853" y="187758"/>
                </a:cubicBezTo>
                <a:cubicBezTo>
                  <a:pt x="1535055" y="173663"/>
                  <a:pt x="1539460" y="145914"/>
                  <a:pt x="1535496" y="132260"/>
                </a:cubicBezTo>
                <a:cubicBezTo>
                  <a:pt x="1531532" y="118606"/>
                  <a:pt x="1515675" y="109356"/>
                  <a:pt x="1509068" y="105832"/>
                </a:cubicBezTo>
                <a:cubicBezTo>
                  <a:pt x="1502461" y="102308"/>
                  <a:pt x="1499378" y="114201"/>
                  <a:pt x="1495854" y="111118"/>
                </a:cubicBezTo>
                <a:cubicBezTo>
                  <a:pt x="1492330" y="108035"/>
                  <a:pt x="1492330" y="95261"/>
                  <a:pt x="1487926" y="87333"/>
                </a:cubicBezTo>
                <a:cubicBezTo>
                  <a:pt x="1483522" y="79405"/>
                  <a:pt x="1472510" y="71036"/>
                  <a:pt x="1469427" y="63548"/>
                </a:cubicBezTo>
                <a:cubicBezTo>
                  <a:pt x="1466344" y="56060"/>
                  <a:pt x="1461499" y="42845"/>
                  <a:pt x="1469427" y="42405"/>
                </a:cubicBezTo>
                <a:cubicBezTo>
                  <a:pt x="1477355" y="41965"/>
                  <a:pt x="1505986" y="60905"/>
                  <a:pt x="1516997" y="60905"/>
                </a:cubicBezTo>
                <a:cubicBezTo>
                  <a:pt x="1528008" y="60905"/>
                  <a:pt x="1537698" y="46810"/>
                  <a:pt x="1535496" y="42405"/>
                </a:cubicBezTo>
                <a:cubicBezTo>
                  <a:pt x="1533294" y="38000"/>
                  <a:pt x="1503783" y="34477"/>
                  <a:pt x="1503783" y="34477"/>
                </a:cubicBezTo>
                <a:cubicBezTo>
                  <a:pt x="1494974" y="32275"/>
                  <a:pt x="1490128" y="31394"/>
                  <a:pt x="1482640" y="29192"/>
                </a:cubicBezTo>
                <a:cubicBezTo>
                  <a:pt x="1475152" y="26990"/>
                  <a:pt x="1466343" y="21703"/>
                  <a:pt x="1458855" y="21263"/>
                </a:cubicBezTo>
                <a:cubicBezTo>
                  <a:pt x="1451367" y="20823"/>
                  <a:pt x="1449165" y="30073"/>
                  <a:pt x="1437713" y="26549"/>
                </a:cubicBezTo>
                <a:cubicBezTo>
                  <a:pt x="1426261" y="23025"/>
                  <a:pt x="1403797" y="1442"/>
                  <a:pt x="1390143" y="121"/>
                </a:cubicBezTo>
                <a:cubicBezTo>
                  <a:pt x="1376489" y="-1200"/>
                  <a:pt x="1363715" y="8490"/>
                  <a:pt x="1355787" y="18621"/>
                </a:cubicBezTo>
                <a:cubicBezTo>
                  <a:pt x="1347859" y="28752"/>
                  <a:pt x="1343013" y="48572"/>
                  <a:pt x="1342573" y="60905"/>
                </a:cubicBezTo>
                <a:cubicBezTo>
                  <a:pt x="1342133" y="73238"/>
                  <a:pt x="1341692" y="78083"/>
                  <a:pt x="1353144" y="92618"/>
                </a:cubicBezTo>
                <a:cubicBezTo>
                  <a:pt x="1364596" y="107153"/>
                  <a:pt x="1397632" y="130938"/>
                  <a:pt x="1411286" y="148116"/>
                </a:cubicBezTo>
                <a:cubicBezTo>
                  <a:pt x="1424940" y="165294"/>
                  <a:pt x="1430226" y="186436"/>
                  <a:pt x="1435071" y="195686"/>
                </a:cubicBezTo>
                <a:cubicBezTo>
                  <a:pt x="1439916" y="204936"/>
                  <a:pt x="1442558" y="197008"/>
                  <a:pt x="1440356" y="203615"/>
                </a:cubicBezTo>
                <a:cubicBezTo>
                  <a:pt x="1438154" y="210222"/>
                  <a:pt x="1428023" y="222114"/>
                  <a:pt x="1421857" y="235328"/>
                </a:cubicBezTo>
                <a:cubicBezTo>
                  <a:pt x="1415691" y="248542"/>
                  <a:pt x="1405119" y="270125"/>
                  <a:pt x="1403357" y="282898"/>
                </a:cubicBezTo>
                <a:cubicBezTo>
                  <a:pt x="1401595" y="295671"/>
                  <a:pt x="1408643" y="303599"/>
                  <a:pt x="1411286" y="311968"/>
                </a:cubicBezTo>
                <a:cubicBezTo>
                  <a:pt x="1413929" y="320337"/>
                  <a:pt x="1422738" y="324302"/>
                  <a:pt x="1419214" y="333111"/>
                </a:cubicBezTo>
                <a:cubicBezTo>
                  <a:pt x="1415690" y="341920"/>
                  <a:pt x="1403357" y="354253"/>
                  <a:pt x="1390143" y="364824"/>
                </a:cubicBezTo>
                <a:cubicBezTo>
                  <a:pt x="1376929" y="375395"/>
                  <a:pt x="1358871" y="384204"/>
                  <a:pt x="1339931" y="396537"/>
                </a:cubicBezTo>
                <a:cubicBezTo>
                  <a:pt x="1320991" y="408870"/>
                  <a:pt x="1295003" y="433096"/>
                  <a:pt x="1276504" y="438822"/>
                </a:cubicBezTo>
                <a:cubicBezTo>
                  <a:pt x="1258005" y="444548"/>
                  <a:pt x="1241707" y="428250"/>
                  <a:pt x="1228934" y="430893"/>
                </a:cubicBezTo>
                <a:cubicBezTo>
                  <a:pt x="1216161" y="433536"/>
                  <a:pt x="1220125" y="433536"/>
                  <a:pt x="1199864" y="454678"/>
                </a:cubicBezTo>
                <a:cubicBezTo>
                  <a:pt x="1179603" y="475820"/>
                  <a:pt x="1128949" y="534403"/>
                  <a:pt x="1107366" y="557747"/>
                </a:cubicBezTo>
                <a:cubicBezTo>
                  <a:pt x="1085783" y="581091"/>
                  <a:pt x="1083141" y="587257"/>
                  <a:pt x="1070368" y="594745"/>
                </a:cubicBezTo>
                <a:cubicBezTo>
                  <a:pt x="1057595" y="602233"/>
                  <a:pt x="1044380" y="601353"/>
                  <a:pt x="1030726" y="602674"/>
                </a:cubicBezTo>
                <a:cubicBezTo>
                  <a:pt x="1017072" y="603995"/>
                  <a:pt x="1000334" y="590782"/>
                  <a:pt x="988442" y="602674"/>
                </a:cubicBezTo>
                <a:cubicBezTo>
                  <a:pt x="976550" y="614566"/>
                  <a:pt x="968180" y="652887"/>
                  <a:pt x="959371" y="674029"/>
                </a:cubicBezTo>
                <a:cubicBezTo>
                  <a:pt x="950562" y="695171"/>
                  <a:pt x="943074" y="713230"/>
                  <a:pt x="935586" y="729527"/>
                </a:cubicBezTo>
                <a:cubicBezTo>
                  <a:pt x="928098" y="745824"/>
                  <a:pt x="914885" y="756835"/>
                  <a:pt x="914444" y="771811"/>
                </a:cubicBezTo>
                <a:cubicBezTo>
                  <a:pt x="914004" y="786787"/>
                  <a:pt x="934705" y="807489"/>
                  <a:pt x="932943" y="819381"/>
                </a:cubicBezTo>
                <a:cubicBezTo>
                  <a:pt x="931181" y="831273"/>
                  <a:pt x="911801" y="837000"/>
                  <a:pt x="903873" y="843166"/>
                </a:cubicBezTo>
                <a:cubicBezTo>
                  <a:pt x="895945" y="849332"/>
                  <a:pt x="893742" y="845368"/>
                  <a:pt x="885373" y="856380"/>
                </a:cubicBezTo>
                <a:cubicBezTo>
                  <a:pt x="877004" y="867392"/>
                  <a:pt x="861588" y="889856"/>
                  <a:pt x="853660" y="909236"/>
                </a:cubicBezTo>
                <a:cubicBezTo>
                  <a:pt x="845732" y="928616"/>
                  <a:pt x="846172" y="956806"/>
                  <a:pt x="837803" y="972662"/>
                </a:cubicBezTo>
                <a:cubicBezTo>
                  <a:pt x="829434" y="988518"/>
                  <a:pt x="817542" y="996447"/>
                  <a:pt x="803447" y="1004375"/>
                </a:cubicBezTo>
                <a:cubicBezTo>
                  <a:pt x="789352" y="1012303"/>
                  <a:pt x="766008" y="1017589"/>
                  <a:pt x="753235" y="1020232"/>
                </a:cubicBezTo>
                <a:cubicBezTo>
                  <a:pt x="740462" y="1022875"/>
                  <a:pt x="726807" y="1020232"/>
                  <a:pt x="726807" y="1020232"/>
                </a:cubicBezTo>
                <a:cubicBezTo>
                  <a:pt x="717557" y="1020232"/>
                  <a:pt x="705664" y="1012304"/>
                  <a:pt x="697736" y="1020232"/>
                </a:cubicBezTo>
                <a:cubicBezTo>
                  <a:pt x="689808" y="1028160"/>
                  <a:pt x="685403" y="1057231"/>
                  <a:pt x="679237" y="1067802"/>
                </a:cubicBezTo>
                <a:cubicBezTo>
                  <a:pt x="673071" y="1078373"/>
                  <a:pt x="670869" y="1079254"/>
                  <a:pt x="660738" y="1083659"/>
                </a:cubicBezTo>
                <a:cubicBezTo>
                  <a:pt x="650607" y="1088064"/>
                  <a:pt x="633429" y="1090266"/>
                  <a:pt x="618453" y="1094230"/>
                </a:cubicBezTo>
                <a:cubicBezTo>
                  <a:pt x="603477" y="1098194"/>
                  <a:pt x="575288" y="1101277"/>
                  <a:pt x="570883" y="1107444"/>
                </a:cubicBezTo>
                <a:cubicBezTo>
                  <a:pt x="566478" y="1113610"/>
                  <a:pt x="588061" y="1124622"/>
                  <a:pt x="592025" y="1131229"/>
                </a:cubicBezTo>
                <a:cubicBezTo>
                  <a:pt x="595989" y="1137836"/>
                  <a:pt x="596430" y="1140478"/>
                  <a:pt x="594668" y="1147085"/>
                </a:cubicBezTo>
                <a:cubicBezTo>
                  <a:pt x="592906" y="1153692"/>
                  <a:pt x="581895" y="1159418"/>
                  <a:pt x="581454" y="1170870"/>
                </a:cubicBezTo>
                <a:cubicBezTo>
                  <a:pt x="581014" y="1182322"/>
                  <a:pt x="588501" y="1201702"/>
                  <a:pt x="592025" y="1215797"/>
                </a:cubicBezTo>
                <a:cubicBezTo>
                  <a:pt x="595549" y="1229892"/>
                  <a:pt x="604359" y="1243106"/>
                  <a:pt x="602597" y="1255439"/>
                </a:cubicBezTo>
                <a:cubicBezTo>
                  <a:pt x="600835" y="1267772"/>
                  <a:pt x="590263" y="1280105"/>
                  <a:pt x="581454" y="1289795"/>
                </a:cubicBezTo>
                <a:cubicBezTo>
                  <a:pt x="572645" y="1299485"/>
                  <a:pt x="559431" y="1306533"/>
                  <a:pt x="549741" y="1313580"/>
                </a:cubicBezTo>
                <a:cubicBezTo>
                  <a:pt x="540051" y="1320627"/>
                  <a:pt x="527718" y="1324151"/>
                  <a:pt x="523313" y="1332079"/>
                </a:cubicBezTo>
                <a:cubicBezTo>
                  <a:pt x="518908" y="1340007"/>
                  <a:pt x="523313" y="1361150"/>
                  <a:pt x="523313" y="1361150"/>
                </a:cubicBezTo>
                <a:cubicBezTo>
                  <a:pt x="523313" y="1370400"/>
                  <a:pt x="525956" y="1382733"/>
                  <a:pt x="523313" y="1387578"/>
                </a:cubicBezTo>
                <a:cubicBezTo>
                  <a:pt x="520670" y="1392423"/>
                  <a:pt x="509659" y="1383614"/>
                  <a:pt x="507457" y="1390221"/>
                </a:cubicBezTo>
                <a:cubicBezTo>
                  <a:pt x="505255" y="1396828"/>
                  <a:pt x="511861" y="1413565"/>
                  <a:pt x="510099" y="1427219"/>
                </a:cubicBezTo>
                <a:cubicBezTo>
                  <a:pt x="508337" y="1440873"/>
                  <a:pt x="500410" y="1461135"/>
                  <a:pt x="496886" y="1472147"/>
                </a:cubicBezTo>
                <a:cubicBezTo>
                  <a:pt x="493362" y="1483159"/>
                  <a:pt x="491159" y="1486242"/>
                  <a:pt x="488957" y="1493289"/>
                </a:cubicBezTo>
                <a:cubicBezTo>
                  <a:pt x="486755" y="1500336"/>
                  <a:pt x="483672" y="1507384"/>
                  <a:pt x="483672" y="1514431"/>
                </a:cubicBezTo>
                <a:cubicBezTo>
                  <a:pt x="483672" y="1521478"/>
                  <a:pt x="492040" y="1525002"/>
                  <a:pt x="488957" y="1535573"/>
                </a:cubicBezTo>
                <a:cubicBezTo>
                  <a:pt x="485874" y="1546144"/>
                  <a:pt x="470458" y="1566406"/>
                  <a:pt x="465172" y="1577858"/>
                </a:cubicBezTo>
                <a:cubicBezTo>
                  <a:pt x="459887" y="1589310"/>
                  <a:pt x="459006" y="1596797"/>
                  <a:pt x="457244" y="1604285"/>
                </a:cubicBezTo>
                <a:cubicBezTo>
                  <a:pt x="455482" y="1611773"/>
                  <a:pt x="458125" y="1618821"/>
                  <a:pt x="454601" y="1622785"/>
                </a:cubicBezTo>
                <a:cubicBezTo>
                  <a:pt x="451077" y="1626749"/>
                  <a:pt x="440507" y="1621463"/>
                  <a:pt x="436102" y="1628070"/>
                </a:cubicBezTo>
                <a:cubicBezTo>
                  <a:pt x="431697" y="1634677"/>
                  <a:pt x="430375" y="1652736"/>
                  <a:pt x="428173" y="1662426"/>
                </a:cubicBezTo>
                <a:cubicBezTo>
                  <a:pt x="425971" y="1672116"/>
                  <a:pt x="426852" y="1682247"/>
                  <a:pt x="422888" y="1686211"/>
                </a:cubicBezTo>
                <a:cubicBezTo>
                  <a:pt x="418924" y="1690175"/>
                  <a:pt x="410995" y="1683128"/>
                  <a:pt x="404388" y="1686211"/>
                </a:cubicBezTo>
                <a:cubicBezTo>
                  <a:pt x="397781" y="1689294"/>
                  <a:pt x="386770" y="1698544"/>
                  <a:pt x="383246" y="1704711"/>
                </a:cubicBezTo>
                <a:cubicBezTo>
                  <a:pt x="379722" y="1710877"/>
                  <a:pt x="386770" y="1715282"/>
                  <a:pt x="383246" y="1723210"/>
                </a:cubicBezTo>
                <a:cubicBezTo>
                  <a:pt x="379722" y="1731138"/>
                  <a:pt x="362545" y="1743472"/>
                  <a:pt x="362104" y="1752281"/>
                </a:cubicBezTo>
                <a:cubicBezTo>
                  <a:pt x="361664" y="1761090"/>
                  <a:pt x="383246" y="1768578"/>
                  <a:pt x="380603" y="1776066"/>
                </a:cubicBezTo>
                <a:cubicBezTo>
                  <a:pt x="377960" y="1783554"/>
                  <a:pt x="354616" y="1795446"/>
                  <a:pt x="346247" y="1797208"/>
                </a:cubicBezTo>
                <a:cubicBezTo>
                  <a:pt x="337878" y="1798970"/>
                  <a:pt x="336117" y="1782673"/>
                  <a:pt x="330391" y="1786637"/>
                </a:cubicBezTo>
                <a:cubicBezTo>
                  <a:pt x="324665" y="1790601"/>
                  <a:pt x="316736" y="1812624"/>
                  <a:pt x="311891" y="1820993"/>
                </a:cubicBezTo>
                <a:cubicBezTo>
                  <a:pt x="307046" y="1829362"/>
                  <a:pt x="304844" y="1828921"/>
                  <a:pt x="301320" y="1836849"/>
                </a:cubicBezTo>
                <a:cubicBezTo>
                  <a:pt x="297796" y="1844777"/>
                  <a:pt x="297796" y="1860635"/>
                  <a:pt x="290749" y="1868563"/>
                </a:cubicBezTo>
                <a:cubicBezTo>
                  <a:pt x="283702" y="1876491"/>
                  <a:pt x="268726" y="1884419"/>
                  <a:pt x="259036" y="1884419"/>
                </a:cubicBezTo>
                <a:cubicBezTo>
                  <a:pt x="249346" y="1884419"/>
                  <a:pt x="239656" y="1873849"/>
                  <a:pt x="232608" y="1868563"/>
                </a:cubicBezTo>
                <a:cubicBezTo>
                  <a:pt x="225560" y="1863277"/>
                  <a:pt x="218072" y="1858872"/>
                  <a:pt x="216751" y="1852706"/>
                </a:cubicBezTo>
                <a:cubicBezTo>
                  <a:pt x="215430" y="1846539"/>
                  <a:pt x="223358" y="1839933"/>
                  <a:pt x="224680" y="1831564"/>
                </a:cubicBezTo>
                <a:cubicBezTo>
                  <a:pt x="226002" y="1823195"/>
                  <a:pt x="227323" y="1809981"/>
                  <a:pt x="224680" y="1802493"/>
                </a:cubicBezTo>
                <a:cubicBezTo>
                  <a:pt x="222037" y="1795005"/>
                  <a:pt x="210585" y="1795006"/>
                  <a:pt x="208823" y="1786637"/>
                </a:cubicBezTo>
                <a:cubicBezTo>
                  <a:pt x="207061" y="1778268"/>
                  <a:pt x="215871" y="1761090"/>
                  <a:pt x="214109" y="1752281"/>
                </a:cubicBezTo>
                <a:cubicBezTo>
                  <a:pt x="212347" y="1743472"/>
                  <a:pt x="205740" y="1731579"/>
                  <a:pt x="198252" y="1733781"/>
                </a:cubicBezTo>
                <a:cubicBezTo>
                  <a:pt x="190764" y="1735983"/>
                  <a:pt x="172705" y="1755804"/>
                  <a:pt x="169181" y="1765494"/>
                </a:cubicBezTo>
                <a:cubicBezTo>
                  <a:pt x="165657" y="1775184"/>
                  <a:pt x="177991" y="1783994"/>
                  <a:pt x="177110" y="1791922"/>
                </a:cubicBezTo>
                <a:cubicBezTo>
                  <a:pt x="176229" y="1799850"/>
                  <a:pt x="170503" y="1809100"/>
                  <a:pt x="163896" y="1813064"/>
                </a:cubicBezTo>
                <a:cubicBezTo>
                  <a:pt x="157289" y="1817028"/>
                  <a:pt x="146277" y="1813064"/>
                  <a:pt x="137468" y="1815707"/>
                </a:cubicBezTo>
                <a:cubicBezTo>
                  <a:pt x="128659" y="1818350"/>
                  <a:pt x="122492" y="1827600"/>
                  <a:pt x="111040" y="1828921"/>
                </a:cubicBezTo>
                <a:cubicBezTo>
                  <a:pt x="99588" y="1830242"/>
                  <a:pt x="74922" y="1820112"/>
                  <a:pt x="68756" y="1823636"/>
                </a:cubicBezTo>
                <a:cubicBezTo>
                  <a:pt x="62590" y="1827160"/>
                  <a:pt x="69637" y="1842575"/>
                  <a:pt x="74042" y="1850063"/>
                </a:cubicBezTo>
                <a:cubicBezTo>
                  <a:pt x="78447" y="1857551"/>
                  <a:pt x="91220" y="1860635"/>
                  <a:pt x="95184" y="1868563"/>
                </a:cubicBezTo>
                <a:cubicBezTo>
                  <a:pt x="99148" y="1876491"/>
                  <a:pt x="97387" y="1887062"/>
                  <a:pt x="97827" y="1897633"/>
                </a:cubicBezTo>
                <a:cubicBezTo>
                  <a:pt x="98267" y="1908204"/>
                  <a:pt x="96065" y="1922739"/>
                  <a:pt x="97827" y="1931989"/>
                </a:cubicBezTo>
                <a:cubicBezTo>
                  <a:pt x="99589" y="1941239"/>
                  <a:pt x="106196" y="1945203"/>
                  <a:pt x="108398" y="1953131"/>
                </a:cubicBezTo>
                <a:cubicBezTo>
                  <a:pt x="110600" y="1961059"/>
                  <a:pt x="107076" y="1972511"/>
                  <a:pt x="111040" y="1979559"/>
                </a:cubicBezTo>
                <a:cubicBezTo>
                  <a:pt x="115004" y="1986606"/>
                  <a:pt x="133945" y="1991011"/>
                  <a:pt x="132183" y="1995416"/>
                </a:cubicBezTo>
                <a:cubicBezTo>
                  <a:pt x="130421" y="1999821"/>
                  <a:pt x="105755" y="1995416"/>
                  <a:pt x="100469" y="2005987"/>
                </a:cubicBezTo>
                <a:cubicBezTo>
                  <a:pt x="95183" y="2016558"/>
                  <a:pt x="98707" y="2040783"/>
                  <a:pt x="100469" y="2058842"/>
                </a:cubicBezTo>
                <a:cubicBezTo>
                  <a:pt x="102231" y="2076901"/>
                  <a:pt x="107957" y="2103770"/>
                  <a:pt x="111040" y="2114341"/>
                </a:cubicBezTo>
                <a:cubicBezTo>
                  <a:pt x="114123" y="2124912"/>
                  <a:pt x="119850" y="2117424"/>
                  <a:pt x="118969" y="2122269"/>
                </a:cubicBezTo>
                <a:cubicBezTo>
                  <a:pt x="118088" y="2127114"/>
                  <a:pt x="108398" y="2135923"/>
                  <a:pt x="105755" y="2143411"/>
                </a:cubicBezTo>
                <a:cubicBezTo>
                  <a:pt x="103112" y="2150899"/>
                  <a:pt x="105314" y="2163232"/>
                  <a:pt x="103112" y="2167196"/>
                </a:cubicBezTo>
                <a:cubicBezTo>
                  <a:pt x="100910" y="2171160"/>
                  <a:pt x="94743" y="2161030"/>
                  <a:pt x="92541" y="2167196"/>
                </a:cubicBezTo>
                <a:cubicBezTo>
                  <a:pt x="90339" y="2173362"/>
                  <a:pt x="90779" y="2194945"/>
                  <a:pt x="89898" y="2204195"/>
                </a:cubicBezTo>
                <a:cubicBezTo>
                  <a:pt x="89017" y="2213445"/>
                  <a:pt x="94743" y="2219611"/>
                  <a:pt x="87255" y="2222694"/>
                </a:cubicBezTo>
                <a:cubicBezTo>
                  <a:pt x="79767" y="2225777"/>
                  <a:pt x="59066" y="2219611"/>
                  <a:pt x="44971" y="2222694"/>
                </a:cubicBezTo>
                <a:cubicBezTo>
                  <a:pt x="30876" y="2225777"/>
                  <a:pt x="1365" y="2235468"/>
                  <a:pt x="44" y="2251765"/>
                </a:cubicBezTo>
                <a:close/>
              </a:path>
            </a:pathLst>
          </a:custGeom>
          <a:blipFill dpi="0" rotWithShape="1">
            <a:blip r:embed="rId3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407315" y="1571266"/>
            <a:ext cx="1200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Охотське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5379583" y="4677525"/>
            <a:ext cx="1151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Японське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3941930" y="5589240"/>
            <a:ext cx="878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Жовте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6867255" y="6032318"/>
            <a:ext cx="200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 и х и й    о к е а н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366" y="2620280"/>
            <a:ext cx="12922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3556317" y="0"/>
            <a:ext cx="5587683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Далекий Схід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0" y="4826675"/>
            <a:ext cx="4542891" cy="2031325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У жовтні 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року між Китаєм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та коаліцією Великої Британії і Франції було підписано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Пекінський 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договір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який завершив «опіумні війни».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що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не брала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безпосередньої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участі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війні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змусила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безпомічну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династію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Цін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зректись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прав на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Примор’я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5" name="Групувати 1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23" t="19846" r="21730" b="11972"/>
            <a:stretch/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Прямокутник 16"/>
            <p:cNvSpPr/>
            <p:nvPr/>
          </p:nvSpPr>
          <p:spPr>
            <a:xfrm>
              <a:off x="2546775" y="368660"/>
              <a:ext cx="35285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 w="3175">
                    <a:solidFill>
                      <a:sysClr val="windowText" lastClr="000000"/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Impact" pitchFamily="34" charset="0"/>
                  <a:cs typeface="Times New Roman" pitchFamily="18" charset="0"/>
                </a:rPr>
                <a:t>Р о с і й с ь к а    і м п е р і я</a:t>
              </a:r>
              <a:endParaRPr kumimoji="0" lang="uk-UA" sz="2400" b="1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mpact" pitchFamily="34" charset="0"/>
                <a:cs typeface="Times New Roman" pitchFamily="18" charset="0"/>
              </a:endParaRPr>
            </a:p>
          </p:txBody>
        </p:sp>
        <p:sp>
          <p:nvSpPr>
            <p:cNvPr id="18" name="Прямокутник 17"/>
            <p:cNvSpPr/>
            <p:nvPr/>
          </p:nvSpPr>
          <p:spPr>
            <a:xfrm>
              <a:off x="1016605" y="4419110"/>
              <a:ext cx="11993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 w="3175">
                    <a:solidFill>
                      <a:sysClr val="windowText" lastClr="000000"/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Impact" pitchFamily="34" charset="0"/>
                  <a:cs typeface="Times New Roman" pitchFamily="18" charset="0"/>
                </a:rPr>
                <a:t>К и т а й</a:t>
              </a:r>
              <a:endParaRPr kumimoji="0" lang="uk-UA" sz="2400" b="1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mpact" pitchFamily="34" charset="0"/>
                <a:cs typeface="Times New Roman" pitchFamily="18" charset="0"/>
              </a:endParaRPr>
            </a:p>
          </p:txBody>
        </p:sp>
        <p:sp>
          <p:nvSpPr>
            <p:cNvPr id="19" name="Прямокутник 18"/>
            <p:cNvSpPr/>
            <p:nvPr/>
          </p:nvSpPr>
          <p:spPr>
            <a:xfrm rot="19628762">
              <a:off x="5858281" y="5454225"/>
              <a:ext cx="10759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err="1" smtClean="0">
                  <a:ln w="3175">
                    <a:solidFill>
                      <a:sysClr val="windowText" lastClr="000000"/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Impact" pitchFamily="34" charset="0"/>
                  <a:cs typeface="Times New Roman" pitchFamily="18" charset="0"/>
                </a:rPr>
                <a:t>Японія</a:t>
              </a:r>
              <a:endParaRPr kumimoji="0" lang="uk-UA" sz="2400" b="1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mpact" pitchFamily="34" charset="0"/>
                <a:cs typeface="Times New Roman" pitchFamily="18" charset="0"/>
              </a:endParaRPr>
            </a:p>
          </p:txBody>
        </p:sp>
        <p:sp>
          <p:nvSpPr>
            <p:cNvPr id="20" name="Прямокутник 19"/>
            <p:cNvSpPr/>
            <p:nvPr/>
          </p:nvSpPr>
          <p:spPr>
            <a:xfrm rot="2242765">
              <a:off x="4568348" y="5139190"/>
              <a:ext cx="7705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Корея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7407315" y="1571266"/>
              <a:ext cx="12006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Охотське</a:t>
              </a: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море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5379583" y="4677525"/>
              <a:ext cx="115191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Японське</a:t>
              </a: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море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кутник 22"/>
            <p:cNvSpPr/>
            <p:nvPr/>
          </p:nvSpPr>
          <p:spPr>
            <a:xfrm>
              <a:off x="3941930" y="5589240"/>
              <a:ext cx="878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Жовте</a:t>
              </a:r>
              <a:endPara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море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кутник 23"/>
            <p:cNvSpPr/>
            <p:nvPr/>
          </p:nvSpPr>
          <p:spPr>
            <a:xfrm>
              <a:off x="6867255" y="6032318"/>
              <a:ext cx="20088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Т и х и й    о к е а н</a:t>
              </a:r>
              <a:endPara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3556317" y="0"/>
              <a:ext cx="5587683" cy="369332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35000"/>
                    <a:satMod val="253000"/>
                  </a:sysClr>
                </a:gs>
                <a:gs pos="50000">
                  <a:sysClr val="windowText" lastClr="000000">
                    <a:tint val="42000"/>
                    <a:satMod val="255000"/>
                  </a:sysClr>
                </a:gs>
                <a:gs pos="97000">
                  <a:sysClr val="windowText" lastClr="000000">
                    <a:tint val="53000"/>
                    <a:satMod val="260000"/>
                  </a:sysClr>
                </a:gs>
                <a:gs pos="100000">
                  <a:sysClr val="windowText" lastClr="000000">
                    <a:tint val="56000"/>
                    <a:satMod val="275000"/>
                  </a:sys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Колоніальна політика Російської імперії. Далекий Схід</a:t>
              </a:r>
            </a:p>
          </p:txBody>
        </p:sp>
      </p:grpSp>
      <p:sp>
        <p:nvSpPr>
          <p:cNvPr id="26" name="Прямокутник 25"/>
          <p:cNvSpPr/>
          <p:nvPr/>
        </p:nvSpPr>
        <p:spPr>
          <a:xfrm>
            <a:off x="0" y="5380672"/>
            <a:ext cx="4542891" cy="1477328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1875 року за Санкт-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Петербурзьким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договором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острів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Сахалін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повністю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перейшов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Російської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імперії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обмін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 18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Курильських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островів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що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перейшли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 складу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Японії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05" y="3630849"/>
            <a:ext cx="856291" cy="1001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кутник 27"/>
          <p:cNvSpPr/>
          <p:nvPr/>
        </p:nvSpPr>
        <p:spPr>
          <a:xfrm>
            <a:off x="7227295" y="2483895"/>
            <a:ext cx="1180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о. 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Сахалін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кутник 28"/>
          <p:cNvSpPr/>
          <p:nvPr/>
        </p:nvSpPr>
        <p:spPr>
          <a:xfrm rot="19282260">
            <a:off x="7579036" y="3624157"/>
            <a:ext cx="171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Курильські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о-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26" grpId="0" animBg="1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892480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Протиріччя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«великих реформ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Революція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1905-1907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Селянська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реформа Петра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Столипіна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Агресивна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зовнішня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політика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3" t="19846" r="21730" b="1197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7227295" y="2483895"/>
            <a:ext cx="1180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о. 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Сахалін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 rot="19282260">
            <a:off x="7579036" y="3624157"/>
            <a:ext cx="171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Курильські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о-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546775" y="36866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016605" y="4419110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К и т а й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 rot="19628762">
            <a:off x="5858281" y="5454225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Японія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 rot="2242765">
            <a:off x="4568348" y="5139190"/>
            <a:ext cx="770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Корея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7407315" y="1571266"/>
            <a:ext cx="1200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Охотське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5379583" y="4677525"/>
            <a:ext cx="1151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Японське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3941930" y="5589240"/>
            <a:ext cx="878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Жовте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6867255" y="6032318"/>
            <a:ext cx="200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 и х и й    о к е а н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3556317" y="0"/>
            <a:ext cx="5587683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Далекий Схід</a:t>
            </a:r>
          </a:p>
        </p:txBody>
      </p:sp>
    </p:spTree>
    <p:extLst>
      <p:ext uri="{BB962C8B-B14F-4D97-AF65-F5344CB8AC3E}">
        <p14:creationId xmlns:p14="http://schemas.microsoft.com/office/powerpoint/2010/main" val="405554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3" t="19846" r="21730" b="1197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3" t="19846" r="50927" b="27224"/>
          <a:stretch/>
        </p:blipFill>
        <p:spPr bwMode="auto">
          <a:xfrm>
            <a:off x="0" y="0"/>
            <a:ext cx="4258476" cy="532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кутник 15"/>
          <p:cNvSpPr/>
          <p:nvPr/>
        </p:nvSpPr>
        <p:spPr>
          <a:xfrm>
            <a:off x="2546775" y="368660"/>
            <a:ext cx="3528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Р о с і й с ь к а    і м п е р і 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1016605" y="4419110"/>
            <a:ext cx="1199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К и т а й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 rot="19628762">
            <a:off x="5858281" y="5454225"/>
            <a:ext cx="1075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cs typeface="Times New Roman" pitchFamily="18" charset="0"/>
              </a:rPr>
              <a:t>Японія</a:t>
            </a:r>
            <a:endParaRPr lang="uk-UA" sz="2400" b="1" dirty="0">
              <a:ln w="3175">
                <a:solidFill>
                  <a:sysClr val="windowText" lastClr="000000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  <a:cs typeface="Times New Roman" pitchFamily="18" charset="0"/>
            </a:endParaRPr>
          </a:p>
        </p:txBody>
      </p:sp>
      <p:sp>
        <p:nvSpPr>
          <p:cNvPr id="19" name="Прямокутник 18"/>
          <p:cNvSpPr/>
          <p:nvPr/>
        </p:nvSpPr>
        <p:spPr>
          <a:xfrm rot="2242765">
            <a:off x="4568348" y="5139190"/>
            <a:ext cx="770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Корея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лілінія 19"/>
          <p:cNvSpPr/>
          <p:nvPr/>
        </p:nvSpPr>
        <p:spPr>
          <a:xfrm>
            <a:off x="4047884" y="5101168"/>
            <a:ext cx="150419" cy="114216"/>
          </a:xfrm>
          <a:custGeom>
            <a:avLst/>
            <a:gdLst>
              <a:gd name="connsiteX0" fmla="*/ 78822 w 150419"/>
              <a:gd name="connsiteY0" fmla="*/ 2617 h 114982"/>
              <a:gd name="connsiteX1" fmla="*/ 38341 w 150419"/>
              <a:gd name="connsiteY1" fmla="*/ 66911 h 114982"/>
              <a:gd name="connsiteX2" fmla="*/ 26435 w 150419"/>
              <a:gd name="connsiteY2" fmla="*/ 74054 h 114982"/>
              <a:gd name="connsiteX3" fmla="*/ 241 w 150419"/>
              <a:gd name="connsiteY3" fmla="*/ 81198 h 114982"/>
              <a:gd name="connsiteX4" fmla="*/ 14529 w 150419"/>
              <a:gd name="connsiteY4" fmla="*/ 114536 h 114982"/>
              <a:gd name="connsiteX5" fmla="*/ 33579 w 150419"/>
              <a:gd name="connsiteY5" fmla="*/ 100248 h 114982"/>
              <a:gd name="connsiteX6" fmla="*/ 52629 w 150419"/>
              <a:gd name="connsiteY6" fmla="*/ 97867 h 114982"/>
              <a:gd name="connsiteX7" fmla="*/ 69297 w 150419"/>
              <a:gd name="connsiteY7" fmla="*/ 95486 h 114982"/>
              <a:gd name="connsiteX8" fmla="*/ 76441 w 150419"/>
              <a:gd name="connsiteY8" fmla="*/ 62148 h 114982"/>
              <a:gd name="connsiteX9" fmla="*/ 95491 w 150419"/>
              <a:gd name="connsiteY9" fmla="*/ 55004 h 114982"/>
              <a:gd name="connsiteX10" fmla="*/ 128829 w 150419"/>
              <a:gd name="connsiteY10" fmla="*/ 50242 h 114982"/>
              <a:gd name="connsiteX11" fmla="*/ 150260 w 150419"/>
              <a:gd name="connsiteY11" fmla="*/ 38336 h 114982"/>
              <a:gd name="connsiteX12" fmla="*/ 135972 w 150419"/>
              <a:gd name="connsiteY12" fmla="*/ 14523 h 114982"/>
              <a:gd name="connsiteX13" fmla="*/ 78822 w 150419"/>
              <a:gd name="connsiteY13" fmla="*/ 2617 h 114982"/>
              <a:gd name="connsiteX0" fmla="*/ 78822 w 150419"/>
              <a:gd name="connsiteY0" fmla="*/ 2617 h 114982"/>
              <a:gd name="connsiteX1" fmla="*/ 38341 w 150419"/>
              <a:gd name="connsiteY1" fmla="*/ 66911 h 114982"/>
              <a:gd name="connsiteX2" fmla="*/ 26435 w 150419"/>
              <a:gd name="connsiteY2" fmla="*/ 74054 h 114982"/>
              <a:gd name="connsiteX3" fmla="*/ 241 w 150419"/>
              <a:gd name="connsiteY3" fmla="*/ 81198 h 114982"/>
              <a:gd name="connsiteX4" fmla="*/ 14529 w 150419"/>
              <a:gd name="connsiteY4" fmla="*/ 114536 h 114982"/>
              <a:gd name="connsiteX5" fmla="*/ 33579 w 150419"/>
              <a:gd name="connsiteY5" fmla="*/ 100248 h 114982"/>
              <a:gd name="connsiteX6" fmla="*/ 52629 w 150419"/>
              <a:gd name="connsiteY6" fmla="*/ 97867 h 114982"/>
              <a:gd name="connsiteX7" fmla="*/ 69297 w 150419"/>
              <a:gd name="connsiteY7" fmla="*/ 95486 h 114982"/>
              <a:gd name="connsiteX8" fmla="*/ 83585 w 150419"/>
              <a:gd name="connsiteY8" fmla="*/ 59766 h 114982"/>
              <a:gd name="connsiteX9" fmla="*/ 95491 w 150419"/>
              <a:gd name="connsiteY9" fmla="*/ 55004 h 114982"/>
              <a:gd name="connsiteX10" fmla="*/ 128829 w 150419"/>
              <a:gd name="connsiteY10" fmla="*/ 50242 h 114982"/>
              <a:gd name="connsiteX11" fmla="*/ 150260 w 150419"/>
              <a:gd name="connsiteY11" fmla="*/ 38336 h 114982"/>
              <a:gd name="connsiteX12" fmla="*/ 135972 w 150419"/>
              <a:gd name="connsiteY12" fmla="*/ 14523 h 114982"/>
              <a:gd name="connsiteX13" fmla="*/ 78822 w 150419"/>
              <a:gd name="connsiteY13" fmla="*/ 2617 h 114982"/>
              <a:gd name="connsiteX0" fmla="*/ 78822 w 150419"/>
              <a:gd name="connsiteY0" fmla="*/ 1851 h 114216"/>
              <a:gd name="connsiteX1" fmla="*/ 69297 w 150419"/>
              <a:gd name="connsiteY1" fmla="*/ 54238 h 114216"/>
              <a:gd name="connsiteX2" fmla="*/ 38341 w 150419"/>
              <a:gd name="connsiteY2" fmla="*/ 66145 h 114216"/>
              <a:gd name="connsiteX3" fmla="*/ 26435 w 150419"/>
              <a:gd name="connsiteY3" fmla="*/ 73288 h 114216"/>
              <a:gd name="connsiteX4" fmla="*/ 241 w 150419"/>
              <a:gd name="connsiteY4" fmla="*/ 80432 h 114216"/>
              <a:gd name="connsiteX5" fmla="*/ 14529 w 150419"/>
              <a:gd name="connsiteY5" fmla="*/ 113770 h 114216"/>
              <a:gd name="connsiteX6" fmla="*/ 33579 w 150419"/>
              <a:gd name="connsiteY6" fmla="*/ 99482 h 114216"/>
              <a:gd name="connsiteX7" fmla="*/ 52629 w 150419"/>
              <a:gd name="connsiteY7" fmla="*/ 97101 h 114216"/>
              <a:gd name="connsiteX8" fmla="*/ 69297 w 150419"/>
              <a:gd name="connsiteY8" fmla="*/ 94720 h 114216"/>
              <a:gd name="connsiteX9" fmla="*/ 83585 w 150419"/>
              <a:gd name="connsiteY9" fmla="*/ 59000 h 114216"/>
              <a:gd name="connsiteX10" fmla="*/ 95491 w 150419"/>
              <a:gd name="connsiteY10" fmla="*/ 54238 h 114216"/>
              <a:gd name="connsiteX11" fmla="*/ 128829 w 150419"/>
              <a:gd name="connsiteY11" fmla="*/ 49476 h 114216"/>
              <a:gd name="connsiteX12" fmla="*/ 150260 w 150419"/>
              <a:gd name="connsiteY12" fmla="*/ 37570 h 114216"/>
              <a:gd name="connsiteX13" fmla="*/ 135972 w 150419"/>
              <a:gd name="connsiteY13" fmla="*/ 13757 h 114216"/>
              <a:gd name="connsiteX14" fmla="*/ 78822 w 150419"/>
              <a:gd name="connsiteY14" fmla="*/ 1851 h 11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0419" h="114216">
                <a:moveTo>
                  <a:pt x="78822" y="1851"/>
                </a:moveTo>
                <a:cubicBezTo>
                  <a:pt x="67710" y="8598"/>
                  <a:pt x="76044" y="43522"/>
                  <a:pt x="69297" y="54238"/>
                </a:cubicBezTo>
                <a:cubicBezTo>
                  <a:pt x="62550" y="64954"/>
                  <a:pt x="45485" y="62970"/>
                  <a:pt x="38341" y="66145"/>
                </a:cubicBezTo>
                <a:cubicBezTo>
                  <a:pt x="31197" y="69320"/>
                  <a:pt x="32785" y="70907"/>
                  <a:pt x="26435" y="73288"/>
                </a:cubicBezTo>
                <a:cubicBezTo>
                  <a:pt x="20085" y="75669"/>
                  <a:pt x="2225" y="73685"/>
                  <a:pt x="241" y="80432"/>
                </a:cubicBezTo>
                <a:cubicBezTo>
                  <a:pt x="-1743" y="87179"/>
                  <a:pt x="8973" y="110595"/>
                  <a:pt x="14529" y="113770"/>
                </a:cubicBezTo>
                <a:cubicBezTo>
                  <a:pt x="20085" y="116945"/>
                  <a:pt x="27229" y="102260"/>
                  <a:pt x="33579" y="99482"/>
                </a:cubicBezTo>
                <a:cubicBezTo>
                  <a:pt x="39929" y="96704"/>
                  <a:pt x="52629" y="97101"/>
                  <a:pt x="52629" y="97101"/>
                </a:cubicBezTo>
                <a:cubicBezTo>
                  <a:pt x="58582" y="96307"/>
                  <a:pt x="64138" y="101070"/>
                  <a:pt x="69297" y="94720"/>
                </a:cubicBezTo>
                <a:cubicBezTo>
                  <a:pt x="74456" y="88370"/>
                  <a:pt x="79219" y="65747"/>
                  <a:pt x="83585" y="59000"/>
                </a:cubicBezTo>
                <a:cubicBezTo>
                  <a:pt x="87951" y="52253"/>
                  <a:pt x="87950" y="55825"/>
                  <a:pt x="95491" y="54238"/>
                </a:cubicBezTo>
                <a:cubicBezTo>
                  <a:pt x="103032" y="52651"/>
                  <a:pt x="119701" y="52254"/>
                  <a:pt x="128829" y="49476"/>
                </a:cubicBezTo>
                <a:cubicBezTo>
                  <a:pt x="137957" y="46698"/>
                  <a:pt x="149070" y="43523"/>
                  <a:pt x="150260" y="37570"/>
                </a:cubicBezTo>
                <a:cubicBezTo>
                  <a:pt x="151451" y="31617"/>
                  <a:pt x="145894" y="18916"/>
                  <a:pt x="135972" y="13757"/>
                </a:cubicBezTo>
                <a:cubicBezTo>
                  <a:pt x="126050" y="8598"/>
                  <a:pt x="89934" y="-4896"/>
                  <a:pt x="78822" y="1851"/>
                </a:cubicBezTo>
                <a:close/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7227295" y="2483895"/>
            <a:ext cx="1180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о. 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Сахалін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 rot="19282260">
            <a:off x="7579036" y="3624157"/>
            <a:ext cx="171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Курильські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о-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</a:t>
            </a:r>
            <a:endParaRPr lang="uk-UA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7407315" y="1571266"/>
            <a:ext cx="1200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Охотське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5379583" y="4677525"/>
            <a:ext cx="1151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Японське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кутник 24"/>
          <p:cNvSpPr/>
          <p:nvPr/>
        </p:nvSpPr>
        <p:spPr>
          <a:xfrm>
            <a:off x="3941930" y="5589240"/>
            <a:ext cx="878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Жовте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6867255" y="6032318"/>
            <a:ext cx="200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 и х и й    о к е а н</a:t>
            </a:r>
            <a:endParaRPr lang="uk-UA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331" y="4010329"/>
            <a:ext cx="856291" cy="1001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кутник 27"/>
          <p:cNvSpPr/>
          <p:nvPr/>
        </p:nvSpPr>
        <p:spPr>
          <a:xfrm>
            <a:off x="3556317" y="0"/>
            <a:ext cx="5587683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імперії. Далекий Схід</a:t>
            </a:r>
          </a:p>
        </p:txBody>
      </p:sp>
      <p:sp>
        <p:nvSpPr>
          <p:cNvPr id="29" name="Прямокутник 28"/>
          <p:cNvSpPr/>
          <p:nvPr/>
        </p:nvSpPr>
        <p:spPr>
          <a:xfrm>
            <a:off x="-7035" y="4554125"/>
            <a:ext cx="3837366" cy="2308324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Новий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етап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експансії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 Далекому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Сході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припав на 90-ті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рр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XIX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ст.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домоглася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права на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будівництво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Китайської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східної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залізниці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Чити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 Владивостока через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Маньчжурію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та права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оренди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протягом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25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років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Ляодунського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півострова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 Порт-Артуром.</a:t>
            </a:r>
          </a:p>
        </p:txBody>
      </p:sp>
    </p:spTree>
    <p:extLst>
      <p:ext uri="{BB962C8B-B14F-4D97-AF65-F5344CB8AC3E}">
        <p14:creationId xmlns:p14="http://schemas.microsoft.com/office/powerpoint/2010/main" val="296158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22383" y="16496"/>
            <a:ext cx="8127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Колоніальна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політика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Російської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імперії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в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другій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половині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ХІХ ст.</a:t>
            </a:r>
          </a:p>
        </p:txBody>
      </p:sp>
      <p:pic>
        <p:nvPicPr>
          <p:cNvPr id="3" name="Picture 2" descr="Ð Ð¾Ð·ÑÐ°ÑÑÐ²Ð°Ð½Ð½Ñ Ð Ð¾ÑÑÐ¹ÑÑÐºÐ° ÑÐ¼Ð¿ÐµÑÑ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211" y="785938"/>
            <a:ext cx="6072062" cy="60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3131839" y="4384926"/>
            <a:ext cx="360041" cy="40504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638305" y="4542443"/>
            <a:ext cx="933695" cy="46173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олілінія 5"/>
          <p:cNvSpPr/>
          <p:nvPr/>
        </p:nvSpPr>
        <p:spPr>
          <a:xfrm>
            <a:off x="5029200" y="1117600"/>
            <a:ext cx="1162050" cy="863600"/>
          </a:xfrm>
          <a:custGeom>
            <a:avLst/>
            <a:gdLst>
              <a:gd name="connsiteX0" fmla="*/ 0 w 1162050"/>
              <a:gd name="connsiteY0" fmla="*/ 584200 h 863600"/>
              <a:gd name="connsiteX1" fmla="*/ 203200 w 1162050"/>
              <a:gd name="connsiteY1" fmla="*/ 850900 h 863600"/>
              <a:gd name="connsiteX2" fmla="*/ 463550 w 1162050"/>
              <a:gd name="connsiteY2" fmla="*/ 863600 h 863600"/>
              <a:gd name="connsiteX3" fmla="*/ 666750 w 1162050"/>
              <a:gd name="connsiteY3" fmla="*/ 806450 h 863600"/>
              <a:gd name="connsiteX4" fmla="*/ 927100 w 1162050"/>
              <a:gd name="connsiteY4" fmla="*/ 812800 h 863600"/>
              <a:gd name="connsiteX5" fmla="*/ 1162050 w 1162050"/>
              <a:gd name="connsiteY5" fmla="*/ 736600 h 863600"/>
              <a:gd name="connsiteX6" fmla="*/ 768350 w 1162050"/>
              <a:gd name="connsiteY6" fmla="*/ 508000 h 863600"/>
              <a:gd name="connsiteX7" fmla="*/ 698500 w 1162050"/>
              <a:gd name="connsiteY7" fmla="*/ 419100 h 863600"/>
              <a:gd name="connsiteX8" fmla="*/ 457200 w 1162050"/>
              <a:gd name="connsiteY8" fmla="*/ 349250 h 863600"/>
              <a:gd name="connsiteX9" fmla="*/ 368300 w 1162050"/>
              <a:gd name="connsiteY9" fmla="*/ 266700 h 863600"/>
              <a:gd name="connsiteX10" fmla="*/ 260350 w 1162050"/>
              <a:gd name="connsiteY10" fmla="*/ 0 h 863600"/>
              <a:gd name="connsiteX11" fmla="*/ 133350 w 1162050"/>
              <a:gd name="connsiteY11" fmla="*/ 50800 h 863600"/>
              <a:gd name="connsiteX12" fmla="*/ 158750 w 1162050"/>
              <a:gd name="connsiteY12" fmla="*/ 222250 h 863600"/>
              <a:gd name="connsiteX13" fmla="*/ 209550 w 1162050"/>
              <a:gd name="connsiteY13" fmla="*/ 342900 h 863600"/>
              <a:gd name="connsiteX14" fmla="*/ 0 w 1162050"/>
              <a:gd name="connsiteY14" fmla="*/ 58420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62050" h="863600">
                <a:moveTo>
                  <a:pt x="0" y="584200"/>
                </a:moveTo>
                <a:lnTo>
                  <a:pt x="203200" y="850900"/>
                </a:lnTo>
                <a:lnTo>
                  <a:pt x="463550" y="863600"/>
                </a:lnTo>
                <a:lnTo>
                  <a:pt x="666750" y="806450"/>
                </a:lnTo>
                <a:lnTo>
                  <a:pt x="927100" y="812800"/>
                </a:lnTo>
                <a:lnTo>
                  <a:pt x="1162050" y="736600"/>
                </a:lnTo>
                <a:lnTo>
                  <a:pt x="768350" y="508000"/>
                </a:lnTo>
                <a:lnTo>
                  <a:pt x="698500" y="419100"/>
                </a:lnTo>
                <a:lnTo>
                  <a:pt x="457200" y="349250"/>
                </a:lnTo>
                <a:lnTo>
                  <a:pt x="368300" y="266700"/>
                </a:lnTo>
                <a:lnTo>
                  <a:pt x="260350" y="0"/>
                </a:lnTo>
                <a:lnTo>
                  <a:pt x="133350" y="50800"/>
                </a:lnTo>
                <a:lnTo>
                  <a:pt x="158750" y="222250"/>
                </a:lnTo>
                <a:lnTo>
                  <a:pt x="209550" y="342900"/>
                </a:lnTo>
                <a:lnTo>
                  <a:pt x="0" y="584200"/>
                </a:lnTo>
                <a:close/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Полілінія 6"/>
          <p:cNvSpPr/>
          <p:nvPr/>
        </p:nvSpPr>
        <p:spPr>
          <a:xfrm>
            <a:off x="5646420" y="3108961"/>
            <a:ext cx="967740" cy="1249680"/>
          </a:xfrm>
          <a:custGeom>
            <a:avLst/>
            <a:gdLst>
              <a:gd name="connsiteX0" fmla="*/ 434340 w 922020"/>
              <a:gd name="connsiteY0" fmla="*/ 0 h 1038675"/>
              <a:gd name="connsiteX1" fmla="*/ 0 w 922020"/>
              <a:gd name="connsiteY1" fmla="*/ 495300 h 1038675"/>
              <a:gd name="connsiteX2" fmla="*/ 137160 w 922020"/>
              <a:gd name="connsiteY2" fmla="*/ 807720 h 1038675"/>
              <a:gd name="connsiteX3" fmla="*/ 144780 w 922020"/>
              <a:gd name="connsiteY3" fmla="*/ 937260 h 1038675"/>
              <a:gd name="connsiteX4" fmla="*/ 152400 w 922020"/>
              <a:gd name="connsiteY4" fmla="*/ 967740 h 1038675"/>
              <a:gd name="connsiteX5" fmla="*/ 167640 w 922020"/>
              <a:gd name="connsiteY5" fmla="*/ 990600 h 1038675"/>
              <a:gd name="connsiteX6" fmla="*/ 182880 w 922020"/>
              <a:gd name="connsiteY6" fmla="*/ 1028700 h 1038675"/>
              <a:gd name="connsiteX7" fmla="*/ 510540 w 922020"/>
              <a:gd name="connsiteY7" fmla="*/ 601980 h 1038675"/>
              <a:gd name="connsiteX8" fmla="*/ 601980 w 922020"/>
              <a:gd name="connsiteY8" fmla="*/ 815340 h 1038675"/>
              <a:gd name="connsiteX9" fmla="*/ 754380 w 922020"/>
              <a:gd name="connsiteY9" fmla="*/ 678180 h 1038675"/>
              <a:gd name="connsiteX10" fmla="*/ 716280 w 922020"/>
              <a:gd name="connsiteY10" fmla="*/ 342900 h 1038675"/>
              <a:gd name="connsiteX11" fmla="*/ 807720 w 922020"/>
              <a:gd name="connsiteY11" fmla="*/ 259080 h 1038675"/>
              <a:gd name="connsiteX12" fmla="*/ 922020 w 922020"/>
              <a:gd name="connsiteY12" fmla="*/ 236220 h 1038675"/>
              <a:gd name="connsiteX13" fmla="*/ 914400 w 922020"/>
              <a:gd name="connsiteY13" fmla="*/ 83820 h 1038675"/>
              <a:gd name="connsiteX14" fmla="*/ 685800 w 922020"/>
              <a:gd name="connsiteY14" fmla="*/ 99060 h 1038675"/>
              <a:gd name="connsiteX15" fmla="*/ 434340 w 922020"/>
              <a:gd name="connsiteY15" fmla="*/ 0 h 1038675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601980 w 922020"/>
              <a:gd name="connsiteY8" fmla="*/ 815340 h 1249680"/>
              <a:gd name="connsiteX9" fmla="*/ 754380 w 922020"/>
              <a:gd name="connsiteY9" fmla="*/ 678180 h 1249680"/>
              <a:gd name="connsiteX10" fmla="*/ 716280 w 922020"/>
              <a:gd name="connsiteY10" fmla="*/ 342900 h 1249680"/>
              <a:gd name="connsiteX11" fmla="*/ 807720 w 922020"/>
              <a:gd name="connsiteY11" fmla="*/ 259080 h 1249680"/>
              <a:gd name="connsiteX12" fmla="*/ 922020 w 922020"/>
              <a:gd name="connsiteY12" fmla="*/ 236220 h 1249680"/>
              <a:gd name="connsiteX13" fmla="*/ 914400 w 922020"/>
              <a:gd name="connsiteY13" fmla="*/ 83820 h 1249680"/>
              <a:gd name="connsiteX14" fmla="*/ 685800 w 922020"/>
              <a:gd name="connsiteY14" fmla="*/ 99060 h 1249680"/>
              <a:gd name="connsiteX15" fmla="*/ 434340 w 922020"/>
              <a:gd name="connsiteY15" fmla="*/ 0 h 1249680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815340 w 922020"/>
              <a:gd name="connsiteY8" fmla="*/ 1173480 h 1249680"/>
              <a:gd name="connsiteX9" fmla="*/ 754380 w 922020"/>
              <a:gd name="connsiteY9" fmla="*/ 678180 h 1249680"/>
              <a:gd name="connsiteX10" fmla="*/ 716280 w 922020"/>
              <a:gd name="connsiteY10" fmla="*/ 342900 h 1249680"/>
              <a:gd name="connsiteX11" fmla="*/ 807720 w 922020"/>
              <a:gd name="connsiteY11" fmla="*/ 259080 h 1249680"/>
              <a:gd name="connsiteX12" fmla="*/ 922020 w 922020"/>
              <a:gd name="connsiteY12" fmla="*/ 236220 h 1249680"/>
              <a:gd name="connsiteX13" fmla="*/ 914400 w 922020"/>
              <a:gd name="connsiteY13" fmla="*/ 83820 h 1249680"/>
              <a:gd name="connsiteX14" fmla="*/ 685800 w 922020"/>
              <a:gd name="connsiteY14" fmla="*/ 99060 h 1249680"/>
              <a:gd name="connsiteX15" fmla="*/ 434340 w 922020"/>
              <a:gd name="connsiteY15" fmla="*/ 0 h 1249680"/>
              <a:gd name="connsiteX0" fmla="*/ 434340 w 922020"/>
              <a:gd name="connsiteY0" fmla="*/ 0 h 1249680"/>
              <a:gd name="connsiteX1" fmla="*/ 0 w 922020"/>
              <a:gd name="connsiteY1" fmla="*/ 495300 h 1249680"/>
              <a:gd name="connsiteX2" fmla="*/ 137160 w 922020"/>
              <a:gd name="connsiteY2" fmla="*/ 807720 h 1249680"/>
              <a:gd name="connsiteX3" fmla="*/ 144780 w 922020"/>
              <a:gd name="connsiteY3" fmla="*/ 937260 h 1249680"/>
              <a:gd name="connsiteX4" fmla="*/ 152400 w 922020"/>
              <a:gd name="connsiteY4" fmla="*/ 967740 h 1249680"/>
              <a:gd name="connsiteX5" fmla="*/ 167640 w 922020"/>
              <a:gd name="connsiteY5" fmla="*/ 990600 h 1249680"/>
              <a:gd name="connsiteX6" fmla="*/ 182880 w 922020"/>
              <a:gd name="connsiteY6" fmla="*/ 1028700 h 1249680"/>
              <a:gd name="connsiteX7" fmla="*/ 350520 w 922020"/>
              <a:gd name="connsiteY7" fmla="*/ 1249680 h 1249680"/>
              <a:gd name="connsiteX8" fmla="*/ 541020 w 922020"/>
              <a:gd name="connsiteY8" fmla="*/ 1127759 h 1249680"/>
              <a:gd name="connsiteX9" fmla="*/ 815340 w 922020"/>
              <a:gd name="connsiteY9" fmla="*/ 1173480 h 1249680"/>
              <a:gd name="connsiteX10" fmla="*/ 754380 w 922020"/>
              <a:gd name="connsiteY10" fmla="*/ 678180 h 1249680"/>
              <a:gd name="connsiteX11" fmla="*/ 716280 w 922020"/>
              <a:gd name="connsiteY11" fmla="*/ 342900 h 1249680"/>
              <a:gd name="connsiteX12" fmla="*/ 807720 w 922020"/>
              <a:gd name="connsiteY12" fmla="*/ 259080 h 1249680"/>
              <a:gd name="connsiteX13" fmla="*/ 922020 w 922020"/>
              <a:gd name="connsiteY13" fmla="*/ 236220 h 1249680"/>
              <a:gd name="connsiteX14" fmla="*/ 914400 w 922020"/>
              <a:gd name="connsiteY14" fmla="*/ 83820 h 1249680"/>
              <a:gd name="connsiteX15" fmla="*/ 685800 w 922020"/>
              <a:gd name="connsiteY15" fmla="*/ 99060 h 1249680"/>
              <a:gd name="connsiteX16" fmla="*/ 434340 w 92202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213360 w 967740"/>
              <a:gd name="connsiteY5" fmla="*/ 990600 h 1249680"/>
              <a:gd name="connsiteX6" fmla="*/ 228600 w 967740"/>
              <a:gd name="connsiteY6" fmla="*/ 10287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213360 w 967740"/>
              <a:gd name="connsiteY5" fmla="*/ 990600 h 1249680"/>
              <a:gd name="connsiteX6" fmla="*/ 198120 w 967740"/>
              <a:gd name="connsiteY6" fmla="*/ 11049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98120 w 967740"/>
              <a:gd name="connsiteY4" fmla="*/ 967740 h 1249680"/>
              <a:gd name="connsiteX5" fmla="*/ 106680 w 967740"/>
              <a:gd name="connsiteY5" fmla="*/ 1036320 h 1249680"/>
              <a:gd name="connsiteX6" fmla="*/ 198120 w 967740"/>
              <a:gd name="connsiteY6" fmla="*/ 1104900 h 1249680"/>
              <a:gd name="connsiteX7" fmla="*/ 396240 w 967740"/>
              <a:gd name="connsiteY7" fmla="*/ 1249680 h 1249680"/>
              <a:gd name="connsiteX8" fmla="*/ 586740 w 967740"/>
              <a:gd name="connsiteY8" fmla="*/ 1127759 h 1249680"/>
              <a:gd name="connsiteX9" fmla="*/ 861060 w 967740"/>
              <a:gd name="connsiteY9" fmla="*/ 1173480 h 1249680"/>
              <a:gd name="connsiteX10" fmla="*/ 800100 w 967740"/>
              <a:gd name="connsiteY10" fmla="*/ 67818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90500 w 967740"/>
              <a:gd name="connsiteY3" fmla="*/ 937260 h 1249680"/>
              <a:gd name="connsiteX4" fmla="*/ 106680 w 967740"/>
              <a:gd name="connsiteY4" fmla="*/ 1036320 h 1249680"/>
              <a:gd name="connsiteX5" fmla="*/ 198120 w 967740"/>
              <a:gd name="connsiteY5" fmla="*/ 1104900 h 1249680"/>
              <a:gd name="connsiteX6" fmla="*/ 396240 w 967740"/>
              <a:gd name="connsiteY6" fmla="*/ 1249680 h 1249680"/>
              <a:gd name="connsiteX7" fmla="*/ 586740 w 967740"/>
              <a:gd name="connsiteY7" fmla="*/ 1127759 h 1249680"/>
              <a:gd name="connsiteX8" fmla="*/ 861060 w 967740"/>
              <a:gd name="connsiteY8" fmla="*/ 1173480 h 1249680"/>
              <a:gd name="connsiteX9" fmla="*/ 800100 w 967740"/>
              <a:gd name="connsiteY9" fmla="*/ 678180 h 1249680"/>
              <a:gd name="connsiteX10" fmla="*/ 762000 w 967740"/>
              <a:gd name="connsiteY10" fmla="*/ 342900 h 1249680"/>
              <a:gd name="connsiteX11" fmla="*/ 853440 w 967740"/>
              <a:gd name="connsiteY11" fmla="*/ 259080 h 1249680"/>
              <a:gd name="connsiteX12" fmla="*/ 967740 w 967740"/>
              <a:gd name="connsiteY12" fmla="*/ 236220 h 1249680"/>
              <a:gd name="connsiteX13" fmla="*/ 960120 w 967740"/>
              <a:gd name="connsiteY13" fmla="*/ 83820 h 1249680"/>
              <a:gd name="connsiteX14" fmla="*/ 731520 w 967740"/>
              <a:gd name="connsiteY14" fmla="*/ 99060 h 1249680"/>
              <a:gd name="connsiteX15" fmla="*/ 480060 w 967740"/>
              <a:gd name="connsiteY15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800100 w 967740"/>
              <a:gd name="connsiteY8" fmla="*/ 678180 h 1249680"/>
              <a:gd name="connsiteX9" fmla="*/ 762000 w 967740"/>
              <a:gd name="connsiteY9" fmla="*/ 342900 h 1249680"/>
              <a:gd name="connsiteX10" fmla="*/ 853440 w 967740"/>
              <a:gd name="connsiteY10" fmla="*/ 259080 h 1249680"/>
              <a:gd name="connsiteX11" fmla="*/ 967740 w 967740"/>
              <a:gd name="connsiteY11" fmla="*/ 236220 h 1249680"/>
              <a:gd name="connsiteX12" fmla="*/ 960120 w 967740"/>
              <a:gd name="connsiteY12" fmla="*/ 83820 h 1249680"/>
              <a:gd name="connsiteX13" fmla="*/ 731520 w 967740"/>
              <a:gd name="connsiteY13" fmla="*/ 99060 h 1249680"/>
              <a:gd name="connsiteX14" fmla="*/ 480060 w 967740"/>
              <a:gd name="connsiteY14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739140 w 967740"/>
              <a:gd name="connsiteY8" fmla="*/ 784860 h 1249680"/>
              <a:gd name="connsiteX9" fmla="*/ 762000 w 967740"/>
              <a:gd name="connsiteY9" fmla="*/ 342900 h 1249680"/>
              <a:gd name="connsiteX10" fmla="*/ 853440 w 967740"/>
              <a:gd name="connsiteY10" fmla="*/ 259080 h 1249680"/>
              <a:gd name="connsiteX11" fmla="*/ 967740 w 967740"/>
              <a:gd name="connsiteY11" fmla="*/ 236220 h 1249680"/>
              <a:gd name="connsiteX12" fmla="*/ 960120 w 967740"/>
              <a:gd name="connsiteY12" fmla="*/ 83820 h 1249680"/>
              <a:gd name="connsiteX13" fmla="*/ 731520 w 967740"/>
              <a:gd name="connsiteY13" fmla="*/ 99060 h 1249680"/>
              <a:gd name="connsiteX14" fmla="*/ 480060 w 967740"/>
              <a:gd name="connsiteY14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861060 w 967740"/>
              <a:gd name="connsiteY7" fmla="*/ 1173480 h 1249680"/>
              <a:gd name="connsiteX8" fmla="*/ 845820 w 967740"/>
              <a:gd name="connsiteY8" fmla="*/ 960119 h 1249680"/>
              <a:gd name="connsiteX9" fmla="*/ 739140 w 967740"/>
              <a:gd name="connsiteY9" fmla="*/ 784860 h 1249680"/>
              <a:gd name="connsiteX10" fmla="*/ 762000 w 967740"/>
              <a:gd name="connsiteY10" fmla="*/ 342900 h 1249680"/>
              <a:gd name="connsiteX11" fmla="*/ 853440 w 967740"/>
              <a:gd name="connsiteY11" fmla="*/ 259080 h 1249680"/>
              <a:gd name="connsiteX12" fmla="*/ 967740 w 967740"/>
              <a:gd name="connsiteY12" fmla="*/ 236220 h 1249680"/>
              <a:gd name="connsiteX13" fmla="*/ 960120 w 967740"/>
              <a:gd name="connsiteY13" fmla="*/ 83820 h 1249680"/>
              <a:gd name="connsiteX14" fmla="*/ 731520 w 967740"/>
              <a:gd name="connsiteY14" fmla="*/ 99060 h 1249680"/>
              <a:gd name="connsiteX15" fmla="*/ 480060 w 967740"/>
              <a:gd name="connsiteY15" fmla="*/ 0 h 1249680"/>
              <a:gd name="connsiteX0" fmla="*/ 480060 w 967740"/>
              <a:gd name="connsiteY0" fmla="*/ 0 h 1249680"/>
              <a:gd name="connsiteX1" fmla="*/ 45720 w 967740"/>
              <a:gd name="connsiteY1" fmla="*/ 495300 h 1249680"/>
              <a:gd name="connsiteX2" fmla="*/ 0 w 967740"/>
              <a:gd name="connsiteY2" fmla="*/ 868680 h 1249680"/>
              <a:gd name="connsiteX3" fmla="*/ 106680 w 967740"/>
              <a:gd name="connsiteY3" fmla="*/ 1036320 h 1249680"/>
              <a:gd name="connsiteX4" fmla="*/ 198120 w 967740"/>
              <a:gd name="connsiteY4" fmla="*/ 1104900 h 1249680"/>
              <a:gd name="connsiteX5" fmla="*/ 396240 w 967740"/>
              <a:gd name="connsiteY5" fmla="*/ 1249680 h 1249680"/>
              <a:gd name="connsiteX6" fmla="*/ 586740 w 967740"/>
              <a:gd name="connsiteY6" fmla="*/ 1127759 h 1249680"/>
              <a:gd name="connsiteX7" fmla="*/ 769620 w 967740"/>
              <a:gd name="connsiteY7" fmla="*/ 1188719 h 1249680"/>
              <a:gd name="connsiteX8" fmla="*/ 861060 w 967740"/>
              <a:gd name="connsiteY8" fmla="*/ 1173480 h 1249680"/>
              <a:gd name="connsiteX9" fmla="*/ 845820 w 967740"/>
              <a:gd name="connsiteY9" fmla="*/ 960119 h 1249680"/>
              <a:gd name="connsiteX10" fmla="*/ 739140 w 967740"/>
              <a:gd name="connsiteY10" fmla="*/ 784860 h 1249680"/>
              <a:gd name="connsiteX11" fmla="*/ 762000 w 967740"/>
              <a:gd name="connsiteY11" fmla="*/ 342900 h 1249680"/>
              <a:gd name="connsiteX12" fmla="*/ 853440 w 967740"/>
              <a:gd name="connsiteY12" fmla="*/ 259080 h 1249680"/>
              <a:gd name="connsiteX13" fmla="*/ 967740 w 967740"/>
              <a:gd name="connsiteY13" fmla="*/ 236220 h 1249680"/>
              <a:gd name="connsiteX14" fmla="*/ 960120 w 967740"/>
              <a:gd name="connsiteY14" fmla="*/ 83820 h 1249680"/>
              <a:gd name="connsiteX15" fmla="*/ 731520 w 967740"/>
              <a:gd name="connsiteY15" fmla="*/ 99060 h 1249680"/>
              <a:gd name="connsiteX16" fmla="*/ 480060 w 967740"/>
              <a:gd name="connsiteY16" fmla="*/ 0 h 1249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67740" h="1249680">
                <a:moveTo>
                  <a:pt x="480060" y="0"/>
                </a:moveTo>
                <a:lnTo>
                  <a:pt x="45720" y="495300"/>
                </a:lnTo>
                <a:lnTo>
                  <a:pt x="0" y="868680"/>
                </a:lnTo>
                <a:cubicBezTo>
                  <a:pt x="10160" y="958850"/>
                  <a:pt x="73660" y="996950"/>
                  <a:pt x="106680" y="1036320"/>
                </a:cubicBezTo>
                <a:cubicBezTo>
                  <a:pt x="139700" y="1075690"/>
                  <a:pt x="198120" y="1130487"/>
                  <a:pt x="198120" y="1104900"/>
                </a:cubicBezTo>
                <a:lnTo>
                  <a:pt x="396240" y="1249680"/>
                </a:lnTo>
                <a:cubicBezTo>
                  <a:pt x="467360" y="1234440"/>
                  <a:pt x="515620" y="1142999"/>
                  <a:pt x="586740" y="1127759"/>
                </a:cubicBezTo>
                <a:cubicBezTo>
                  <a:pt x="642620" y="1132839"/>
                  <a:pt x="713740" y="1183639"/>
                  <a:pt x="769620" y="1188719"/>
                </a:cubicBezTo>
                <a:lnTo>
                  <a:pt x="861060" y="1173480"/>
                </a:lnTo>
                <a:cubicBezTo>
                  <a:pt x="845820" y="1107440"/>
                  <a:pt x="861060" y="1026159"/>
                  <a:pt x="845820" y="960119"/>
                </a:cubicBezTo>
                <a:lnTo>
                  <a:pt x="739140" y="784860"/>
                </a:lnTo>
                <a:lnTo>
                  <a:pt x="762000" y="342900"/>
                </a:lnTo>
                <a:lnTo>
                  <a:pt x="853440" y="259080"/>
                </a:lnTo>
                <a:lnTo>
                  <a:pt x="967740" y="236220"/>
                </a:lnTo>
                <a:lnTo>
                  <a:pt x="960120" y="83820"/>
                </a:lnTo>
                <a:lnTo>
                  <a:pt x="731520" y="99060"/>
                </a:lnTo>
                <a:lnTo>
                  <a:pt x="480060" y="0"/>
                </a:lnTo>
                <a:close/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cxnSp>
        <p:nvCxnSpPr>
          <p:cNvPr id="8" name="Пряма сполучна лінія 7"/>
          <p:cNvCxnSpPr/>
          <p:nvPr/>
        </p:nvCxnSpPr>
        <p:spPr>
          <a:xfrm flipH="1">
            <a:off x="1916704" y="4278496"/>
            <a:ext cx="961200" cy="8928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9" name="Пряма сполучна лінія 8"/>
          <p:cNvCxnSpPr/>
          <p:nvPr/>
        </p:nvCxnSpPr>
        <p:spPr>
          <a:xfrm flipH="1" flipV="1">
            <a:off x="2868220" y="4278496"/>
            <a:ext cx="441205" cy="2621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0" name="Прямокутник 9"/>
          <p:cNvSpPr/>
          <p:nvPr/>
        </p:nvSpPr>
        <p:spPr>
          <a:xfrm>
            <a:off x="1961710" y="3951090"/>
            <a:ext cx="864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Кавказ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11" name="Пряма сполучна лінія 10"/>
          <p:cNvCxnSpPr/>
          <p:nvPr/>
        </p:nvCxnSpPr>
        <p:spPr>
          <a:xfrm flipH="1">
            <a:off x="6876000" y="3248980"/>
            <a:ext cx="154826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Пряма сполучна лінія 11"/>
          <p:cNvCxnSpPr/>
          <p:nvPr/>
        </p:nvCxnSpPr>
        <p:spPr>
          <a:xfrm flipH="1">
            <a:off x="6191250" y="3248980"/>
            <a:ext cx="691322" cy="33347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3" name="Прямокутник 12"/>
          <p:cNvSpPr/>
          <p:nvPr/>
        </p:nvSpPr>
        <p:spPr>
          <a:xfrm>
            <a:off x="6912260" y="2915975"/>
            <a:ext cx="1512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Далекий </a:t>
            </a: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Схід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14" name="Пряма сполучна лінія 13"/>
          <p:cNvCxnSpPr/>
          <p:nvPr/>
        </p:nvCxnSpPr>
        <p:spPr>
          <a:xfrm flipH="1">
            <a:off x="6380945" y="1450605"/>
            <a:ext cx="111600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5" name="Пряма сполучна лінія 14"/>
          <p:cNvCxnSpPr/>
          <p:nvPr/>
        </p:nvCxnSpPr>
        <p:spPr>
          <a:xfrm flipH="1">
            <a:off x="5696195" y="1450605"/>
            <a:ext cx="691322" cy="33347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6" name="Прямокутник 15"/>
          <p:cNvSpPr/>
          <p:nvPr/>
        </p:nvSpPr>
        <p:spPr>
          <a:xfrm>
            <a:off x="6417205" y="1076934"/>
            <a:ext cx="1044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Америка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  <p:cxnSp>
        <p:nvCxnSpPr>
          <p:cNvPr id="17" name="Пряма сполучна лінія 16"/>
          <p:cNvCxnSpPr/>
          <p:nvPr/>
        </p:nvCxnSpPr>
        <p:spPr>
          <a:xfrm flipH="1">
            <a:off x="4373890" y="5472195"/>
            <a:ext cx="1548260" cy="167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8" name="Пряма сполучна лінія 17"/>
          <p:cNvCxnSpPr/>
          <p:nvPr/>
        </p:nvCxnSpPr>
        <p:spPr>
          <a:xfrm flipH="1" flipV="1">
            <a:off x="4031940" y="4789971"/>
            <a:ext cx="360040" cy="68390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9" name="Прямокутник 18"/>
          <p:cNvSpPr/>
          <p:nvPr/>
        </p:nvSpPr>
        <p:spPr>
          <a:xfrm>
            <a:off x="4391980" y="5139190"/>
            <a:ext cx="1476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Середня</a:t>
            </a:r>
            <a:r>
              <a:rPr lang="ru-RU" kern="0" dirty="0" smtClean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ru-RU" kern="0" dirty="0" err="1" smtClean="0">
                <a:solidFill>
                  <a:sysClr val="windowText" lastClr="000000"/>
                </a:solidFill>
                <a:latin typeface="Calibri"/>
              </a:rPr>
              <a:t>Азія</a:t>
            </a:r>
            <a:endParaRPr lang="uk-UA" kern="0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555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8" t="26732" r="24538" b="81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032355" y="3742771"/>
            <a:ext cx="20049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Канада </a:t>
            </a:r>
          </a:p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(Велика 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Британія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)</a:t>
            </a:r>
            <a:endParaRPr lang="uk-UA" sz="14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4020" y="1376089"/>
            <a:ext cx="206851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Аляска</a:t>
            </a:r>
          </a:p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(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Російська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імперія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)</a:t>
            </a:r>
            <a:endParaRPr lang="uk-UA" sz="14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 rot="19442604">
            <a:off x="-105337" y="5248982"/>
            <a:ext cx="1863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Алеутські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острови</a:t>
            </a:r>
            <a:endParaRPr lang="ru-RU" sz="1600" i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(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Російська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імперія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)</a:t>
            </a:r>
            <a:endParaRPr lang="uk-UA" sz="105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182292" y="5510592"/>
            <a:ext cx="1752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4472C4"/>
                </a:solidFill>
                <a:latin typeface="Times New Roman" panose="02020603050405020304" pitchFamily="18" charset="0"/>
              </a:rPr>
              <a:t>Тихий океан</a:t>
            </a:r>
            <a:endParaRPr lang="uk-UA" sz="1400" i="1" dirty="0">
              <a:solidFill>
                <a:srgbClr val="4472C4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251883" y="6396940"/>
            <a:ext cx="923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</a:rPr>
              <a:t>США</a:t>
            </a:r>
            <a:endParaRPr lang="uk-UA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-64849" y="-80685"/>
            <a:ext cx="4565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 err="1" smtClean="0">
                <a:solidFill>
                  <a:srgbClr val="4472C4"/>
                </a:solidFill>
                <a:latin typeface="Times New Roman" panose="02020603050405020304" pitchFamily="18" charset="0"/>
              </a:rPr>
              <a:t>Північний</a:t>
            </a:r>
            <a:r>
              <a:rPr lang="ru-RU" sz="2000" i="1" dirty="0" smtClean="0">
                <a:solidFill>
                  <a:srgbClr val="4472C4"/>
                </a:solidFill>
                <a:latin typeface="Times New Roman" panose="02020603050405020304" pitchFamily="18" charset="0"/>
              </a:rPr>
              <a:t>              </a:t>
            </a:r>
            <a:r>
              <a:rPr lang="ru-RU" sz="2000" i="1" dirty="0" err="1" smtClean="0">
                <a:solidFill>
                  <a:srgbClr val="4472C4"/>
                </a:solidFill>
                <a:latin typeface="Times New Roman" panose="02020603050405020304" pitchFamily="18" charset="0"/>
              </a:rPr>
              <a:t>Льдовитий</a:t>
            </a:r>
            <a:r>
              <a:rPr lang="ru-RU" sz="2000" i="1" dirty="0" smtClean="0">
                <a:solidFill>
                  <a:srgbClr val="4472C4"/>
                </a:solidFill>
                <a:latin typeface="Times New Roman" panose="02020603050405020304" pitchFamily="18" charset="0"/>
              </a:rPr>
              <a:t>         океан</a:t>
            </a:r>
            <a:endParaRPr lang="uk-UA" sz="1200" i="1" dirty="0">
              <a:solidFill>
                <a:srgbClr val="4472C4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994833" y="523668"/>
            <a:ext cx="5149167" cy="64633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В 1867 р. США купили в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Російської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імперії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за 7,2 млн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доларів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Аляску та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Алеутські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острови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064" y="2114753"/>
            <a:ext cx="916426" cy="91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3994833" y="0"/>
            <a:ext cx="5149167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Колоніальна політика Російської імперії. Америка</a:t>
            </a:r>
          </a:p>
        </p:txBody>
      </p:sp>
    </p:spTree>
    <p:extLst>
      <p:ext uri="{BB962C8B-B14F-4D97-AF65-F5344CB8AC3E}">
        <p14:creationId xmlns:p14="http://schemas.microsoft.com/office/powerpoint/2010/main" val="219069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2" t="26727" r="24548" b="81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032355" y="3742771"/>
            <a:ext cx="20049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Канада </a:t>
            </a:r>
          </a:p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(Велика </a:t>
            </a:r>
            <a:r>
              <a:rPr lang="ru-RU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Британія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)</a:t>
            </a:r>
            <a:endParaRPr lang="uk-UA" sz="14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830149" y="1376089"/>
            <a:ext cx="107625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Аляска</a:t>
            </a:r>
          </a:p>
          <a:p>
            <a:pPr algn="ctr"/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(США)</a:t>
            </a:r>
            <a:endParaRPr lang="uk-UA" sz="14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 rot="19442604">
            <a:off x="-105337" y="5248982"/>
            <a:ext cx="1863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Алеутські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острови</a:t>
            </a:r>
            <a:endParaRPr lang="ru-RU" sz="1600" i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(США)</a:t>
            </a:r>
            <a:endParaRPr lang="uk-UA" sz="105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182292" y="5510592"/>
            <a:ext cx="1752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4472C4"/>
                </a:solidFill>
                <a:latin typeface="Times New Roman" panose="02020603050405020304" pitchFamily="18" charset="0"/>
              </a:rPr>
              <a:t>Тихий океан</a:t>
            </a:r>
            <a:endParaRPr lang="uk-UA" sz="1400" i="1" dirty="0">
              <a:solidFill>
                <a:srgbClr val="4472C4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-64849" y="-80685"/>
            <a:ext cx="4565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 err="1" smtClean="0">
                <a:solidFill>
                  <a:srgbClr val="4472C4"/>
                </a:solidFill>
                <a:latin typeface="Times New Roman" panose="02020603050405020304" pitchFamily="18" charset="0"/>
              </a:rPr>
              <a:t>Північний</a:t>
            </a:r>
            <a:r>
              <a:rPr lang="ru-RU" sz="2000" i="1" dirty="0" smtClean="0">
                <a:solidFill>
                  <a:srgbClr val="4472C4"/>
                </a:solidFill>
                <a:latin typeface="Times New Roman" panose="02020603050405020304" pitchFamily="18" charset="0"/>
              </a:rPr>
              <a:t>              </a:t>
            </a:r>
            <a:r>
              <a:rPr lang="ru-RU" sz="2000" i="1" dirty="0" err="1" smtClean="0">
                <a:solidFill>
                  <a:srgbClr val="4472C4"/>
                </a:solidFill>
                <a:latin typeface="Times New Roman" panose="02020603050405020304" pitchFamily="18" charset="0"/>
              </a:rPr>
              <a:t>Льдовитий</a:t>
            </a:r>
            <a:r>
              <a:rPr lang="ru-RU" sz="2000" i="1" dirty="0" smtClean="0">
                <a:solidFill>
                  <a:srgbClr val="4472C4"/>
                </a:solidFill>
                <a:latin typeface="Times New Roman" panose="02020603050405020304" pitchFamily="18" charset="0"/>
              </a:rPr>
              <a:t>         океан</a:t>
            </a:r>
            <a:endParaRPr lang="uk-UA" sz="1200" i="1" dirty="0">
              <a:solidFill>
                <a:srgbClr val="4472C4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251883" y="6396940"/>
            <a:ext cx="923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</a:rPr>
              <a:t>США</a:t>
            </a:r>
            <a:endParaRPr lang="uk-UA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994833" y="0"/>
            <a:ext cx="5149167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Колоніальна політика Російської імперії. Америка</a:t>
            </a:r>
          </a:p>
        </p:txBody>
      </p:sp>
    </p:spTree>
    <p:extLst>
      <p:ext uri="{BB962C8B-B14F-4D97-AF65-F5344CB8AC3E}">
        <p14:creationId xmlns:p14="http://schemas.microsoft.com/office/powerpoint/2010/main" val="210804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Pictures\121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5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0" y="0"/>
            <a:ext cx="9185275" cy="48260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Колоніальна політика Російської імперії в другій половині ХІХ ст.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305700" y="5490610"/>
            <a:ext cx="4838300" cy="135877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Таким чином, на кінець ХІХ ст. Російська імперія за </a:t>
            </a: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своєю площею (понад </a:t>
            </a: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uk-UA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млн</a:t>
            </a: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км</a:t>
            </a:r>
            <a:r>
              <a:rPr kumimoji="0" lang="uk-UA" sz="18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2</a:t>
            </a: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 перетворилася на третю за розміром державу, яка коли-небудь існувала (після Британської і Монгольської імперій).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0" y="5499230"/>
            <a:ext cx="2915817" cy="135877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Якою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була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національна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політика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Російської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імперії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щодо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підкорених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народів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у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другій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ru-RU" b="1" i="1" kern="0" dirty="0" err="1">
                <a:solidFill>
                  <a:prstClr val="black"/>
                </a:solidFill>
                <a:latin typeface="Corbel" panose="020B0503020204020204" pitchFamily="34" charset="0"/>
              </a:rPr>
              <a:t>половині</a:t>
            </a:r>
            <a:r>
              <a:rPr lang="ru-RU" b="1" i="1" kern="0" dirty="0">
                <a:solidFill>
                  <a:prstClr val="black"/>
                </a:solidFill>
                <a:latin typeface="Corbel" panose="020B0503020204020204" pitchFamily="34" charset="0"/>
              </a:rPr>
              <a:t> ХІХ ст</a:t>
            </a:r>
            <a:r>
              <a:rPr lang="ru-RU" b="1" i="1" kern="0" dirty="0" smtClean="0">
                <a:solidFill>
                  <a:prstClr val="black"/>
                </a:solidFill>
                <a:latin typeface="Corbel" panose="020B0503020204020204" pitchFamily="34" charset="0"/>
              </a:rPr>
              <a:t>.? (с. </a:t>
            </a:r>
            <a:r>
              <a:rPr lang="ru-RU" b="1" i="1" kern="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125</a:t>
            </a:r>
            <a:r>
              <a:rPr lang="ru-RU" b="1" i="1" kern="0" dirty="0" smtClean="0">
                <a:solidFill>
                  <a:prstClr val="black"/>
                </a:solidFill>
                <a:latin typeface="Corbel" panose="020B0503020204020204" pitchFamily="34" charset="0"/>
              </a:rPr>
              <a:t>)</a:t>
            </a:r>
            <a:endParaRPr lang="ru-RU" b="1" i="1" kern="0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19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ocuments\Map of 19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5" r="9128" b="23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361940" y="3834045"/>
            <a:ext cx="1013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Франція</a:t>
            </a:r>
            <a:endParaRPr kumimoji="0" lang="uk-UA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275747" y="2315490"/>
            <a:ext cx="11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Російська</a:t>
            </a:r>
            <a:endParaRPr kumimoji="0" lang="uk-UA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357928" y="3244334"/>
            <a:ext cx="909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імперія</a:t>
            </a:r>
            <a:endParaRPr kumimoji="0" lang="uk-UA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912260" y="5939988"/>
            <a:ext cx="2138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Османська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імперія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478448" y="4118750"/>
            <a:ext cx="1973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Австро-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Угорщина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Прямокутник 7"/>
          <p:cNvSpPr/>
          <p:nvPr/>
        </p:nvSpPr>
        <p:spPr>
          <a:xfrm rot="20519582">
            <a:off x="3482787" y="3081779"/>
            <a:ext cx="1888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Німецька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імперія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016605" y="4824155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Іспанія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Прямокутник 9"/>
          <p:cNvSpPr/>
          <p:nvPr/>
        </p:nvSpPr>
        <p:spPr>
          <a:xfrm rot="2827333">
            <a:off x="3900120" y="5128386"/>
            <a:ext cx="74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Італія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Прямокутник 10"/>
          <p:cNvSpPr/>
          <p:nvPr/>
        </p:nvSpPr>
        <p:spPr>
          <a:xfrm rot="19671665">
            <a:off x="4509596" y="1132574"/>
            <a:ext cx="921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Швеція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" name="Прямокутник 11"/>
          <p:cNvSpPr/>
          <p:nvPr/>
        </p:nvSpPr>
        <p:spPr>
          <a:xfrm rot="19671665">
            <a:off x="5956305" y="4729499"/>
            <a:ext cx="10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Румунія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5832140" y="5205681"/>
            <a:ext cx="9660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Болгарія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Прямокутник 13"/>
          <p:cNvSpPr/>
          <p:nvPr/>
        </p:nvSpPr>
        <p:spPr>
          <a:xfrm rot="17860047">
            <a:off x="121785" y="4679310"/>
            <a:ext cx="12121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Португалія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2096725" y="1853825"/>
            <a:ext cx="11416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Велика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Британія</a:t>
            </a:r>
            <a:endParaRPr kumimoji="0" lang="uk-UA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6" name="Пряма зі стрілкою 15"/>
          <p:cNvCxnSpPr/>
          <p:nvPr/>
        </p:nvCxnSpPr>
        <p:spPr>
          <a:xfrm flipH="1" flipV="1">
            <a:off x="2996825" y="2643950"/>
            <a:ext cx="4346996" cy="258928"/>
          </a:xfrm>
          <a:prstGeom prst="straightConnector1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7" name="Пряма зі стрілкою 16"/>
          <p:cNvCxnSpPr/>
          <p:nvPr/>
        </p:nvCxnSpPr>
        <p:spPr>
          <a:xfrm flipH="1">
            <a:off x="3238384" y="2902878"/>
            <a:ext cx="4111334" cy="1215872"/>
          </a:xfrm>
          <a:prstGeom prst="straightConnector1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8" name="Пряма зі стрілкою 17"/>
          <p:cNvCxnSpPr/>
          <p:nvPr/>
        </p:nvCxnSpPr>
        <p:spPr>
          <a:xfrm>
            <a:off x="2996825" y="2643950"/>
            <a:ext cx="241559" cy="1474800"/>
          </a:xfrm>
          <a:prstGeom prst="straightConnector1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9" name="Пряма зі стрілкою 18"/>
          <p:cNvCxnSpPr/>
          <p:nvPr/>
        </p:nvCxnSpPr>
        <p:spPr>
          <a:xfrm>
            <a:off x="2667554" y="2221970"/>
            <a:ext cx="377219" cy="2422165"/>
          </a:xfrm>
          <a:prstGeom prst="straightConnector1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headEnd type="triangle" w="med" len="med"/>
            <a:tailEnd type="none" w="med" len="med"/>
          </a:ln>
          <a:effectLst/>
        </p:spPr>
      </p:cxnSp>
      <p:cxnSp>
        <p:nvCxnSpPr>
          <p:cNvPr id="20" name="Пряма зі стрілкою 19"/>
          <p:cNvCxnSpPr/>
          <p:nvPr/>
        </p:nvCxnSpPr>
        <p:spPr>
          <a:xfrm flipH="1">
            <a:off x="3015415" y="2902878"/>
            <a:ext cx="5292000" cy="1741257"/>
          </a:xfrm>
          <a:prstGeom prst="straightConnector1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headEnd type="triangle" w="med" len="med"/>
            <a:tailEnd type="none" w="med" len="med"/>
          </a:ln>
          <a:effectLst/>
        </p:spPr>
      </p:cxnSp>
      <p:cxnSp>
        <p:nvCxnSpPr>
          <p:cNvPr id="21" name="Пряма зі стрілкою 20"/>
          <p:cNvCxnSpPr/>
          <p:nvPr/>
        </p:nvCxnSpPr>
        <p:spPr>
          <a:xfrm flipH="1" flipV="1">
            <a:off x="2667555" y="2221970"/>
            <a:ext cx="5626800" cy="551444"/>
          </a:xfrm>
          <a:prstGeom prst="straightConnector1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headEnd type="triangle" w="med" len="med"/>
            <a:tailEnd type="none" w="med" len="med"/>
          </a:ln>
          <a:effectLst/>
        </p:spPr>
      </p:cxnSp>
      <p:sp>
        <p:nvSpPr>
          <p:cNvPr id="22" name="Прямокутник 21"/>
          <p:cNvSpPr/>
          <p:nvPr/>
        </p:nvSpPr>
        <p:spPr>
          <a:xfrm>
            <a:off x="7003670" y="0"/>
            <a:ext cx="2140330" cy="36933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Створення Антанти</a:t>
            </a:r>
          </a:p>
        </p:txBody>
      </p:sp>
      <p:sp>
        <p:nvSpPr>
          <p:cNvPr id="23" name="Прямокутник 22"/>
          <p:cNvSpPr/>
          <p:nvPr/>
        </p:nvSpPr>
        <p:spPr>
          <a:xfrm rot="1481313">
            <a:off x="5503277" y="6236296"/>
            <a:ext cx="7421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Греція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Прямокутник 23"/>
          <p:cNvSpPr/>
          <p:nvPr/>
        </p:nvSpPr>
        <p:spPr>
          <a:xfrm rot="21045248">
            <a:off x="7055199" y="4942447"/>
            <a:ext cx="1502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Чорне</a:t>
            </a:r>
            <a:r>
              <a:rPr lang="ru-RU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море</a:t>
            </a:r>
            <a:endParaRPr lang="uk-UA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кутник 24"/>
          <p:cNvSpPr/>
          <p:nvPr/>
        </p:nvSpPr>
        <p:spPr>
          <a:xfrm rot="678360">
            <a:off x="2195759" y="6068125"/>
            <a:ext cx="3544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 е р е д з е м н е                м о р е</a:t>
            </a:r>
            <a:endParaRPr lang="uk-UA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 rot="17203598">
            <a:off x="-837723" y="2383869"/>
            <a:ext cx="3153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 т л а н т и ч н и й    о к е а н</a:t>
            </a:r>
            <a:endParaRPr lang="uk-UA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0" y="6211669"/>
            <a:ext cx="5503794" cy="64633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Чи можна за допомогою схеми визначити, проти якої держави сформовано цей 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військово-політичний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блок?</a:t>
            </a:r>
          </a:p>
        </p:txBody>
      </p:sp>
      <p:sp>
        <p:nvSpPr>
          <p:cNvPr id="28" name="Прямокутник 27"/>
          <p:cNvSpPr/>
          <p:nvPr/>
        </p:nvSpPr>
        <p:spPr>
          <a:xfrm rot="20485944">
            <a:off x="4085202" y="3656001"/>
            <a:ext cx="15103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952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1891-1893 </a:t>
            </a:r>
            <a:r>
              <a:rPr lang="ru-RU" dirty="0" err="1" smtClean="0">
                <a:ln w="952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рр</a:t>
            </a:r>
            <a:r>
              <a:rPr lang="ru-RU" dirty="0" smtClean="0">
                <a:ln w="952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.</a:t>
            </a:r>
            <a:endParaRPr lang="uk-UA" dirty="0">
              <a:ln w="9525"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29" name="Прямокутник 28"/>
          <p:cNvSpPr/>
          <p:nvPr/>
        </p:nvSpPr>
        <p:spPr>
          <a:xfrm rot="209960">
            <a:off x="4164677" y="2383848"/>
            <a:ext cx="814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952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1907 р.</a:t>
            </a:r>
            <a:endParaRPr lang="uk-UA" dirty="0">
              <a:ln w="9525"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30" name="Прямокутник 29"/>
          <p:cNvSpPr/>
          <p:nvPr/>
        </p:nvSpPr>
        <p:spPr>
          <a:xfrm rot="4791900">
            <a:off x="2584800" y="3289338"/>
            <a:ext cx="840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</a:rPr>
              <a:t>1904 р.</a:t>
            </a:r>
            <a:endParaRPr lang="uk-UA" b="1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97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27" grpId="0" animBg="1"/>
      <p:bldP spid="28" grpId="0"/>
      <p:bldP spid="29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126.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93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</a:t>
            </a:r>
            <a:r>
              <a:rPr lang="uk-UA" sz="3600" b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§ </a:t>
            </a:r>
            <a:r>
              <a:rPr lang="uk-UA" sz="3600" b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16.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 і дати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56792"/>
            <a:ext cx="4418470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Дума.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4710110" y="1556792"/>
            <a:ext cx="432638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 лютого </a:t>
            </a:r>
            <a:endParaRPr lang="ru-RU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None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(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 </a:t>
            </a:r>
            <a:r>
              <a:rPr lang="ru-RU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березня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) 1861 р</a:t>
            </a: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.;</a:t>
            </a:r>
            <a:endParaRPr lang="ru-RU" b="1" dirty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1905-1907 </a:t>
            </a:r>
            <a:r>
              <a:rPr lang="ru-RU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lv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None/>
              <a:defRPr/>
            </a:pPr>
            <a:endParaRPr lang="ru-RU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0" t="10038" r="16547" b="12171"/>
          <a:stretch/>
        </p:blipFill>
        <p:spPr bwMode="auto">
          <a:xfrm>
            <a:off x="2925505" y="152929"/>
            <a:ext cx="6192000" cy="653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36512" y="4599130"/>
            <a:ext cx="28438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Олександр ІІ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(1818-1881 </a:t>
            </a:r>
            <a:r>
              <a:rPr kumimoji="0" lang="uk-UA" sz="2400" b="1" i="0" u="none" strike="noStrike" kern="1200" cap="none" spc="0" normalizeH="0" baseline="0" noProof="0" dirty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рр</a:t>
            </a:r>
            <a:r>
              <a:rPr kumimoji="0" lang="uk-UA" sz="24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.)</a:t>
            </a:r>
            <a:endParaRPr kumimoji="0" lang="uk-UA" sz="2400" b="1" i="0" u="none" strike="noStrike" kern="1200" cap="none" spc="0" normalizeH="0" baseline="0" noProof="0" dirty="0">
              <a:ln w="3175">
                <a:solidFill>
                  <a:srgbClr val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925506" y="91705"/>
            <a:ext cx="621849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Олександр II був старшим сином Миколи І. Імператором став у 1855 р. Його вражають лібералом і великим реформатором свого часу, хоча реформи, проведені ним, були непослідовними і половинчастими.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Поразка в Кримській війні унаочнила економічну слабкість Російської імперії, викликану збереженням кріпосництва, і військово-технічне відставання країни від провідних європейських держав. Олександр ІІ розумів, що подальше існування кріпосного права спричинить перетворення імперії на другорядну країну, адже в Росії не існувало ринку вільної найманої праці від чого страждала промисловість, гальмувався економічний розвиток і, як наслідок, страждав міжнародний авторитет імперії.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Росія втратила останні залишки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європейської гегемонії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набутої після перемоги над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Наполеоном.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Перед Олександром ІІ постало завдання модернізувати країну. Він скасував окремі укази свого батька про цензуру, дозволив видання газет і журналів, запровадив вільний виїзд громадян за кордон, провів амністію для декабристів. Це сприяло пожвавленню суспільно-політичного руху в Росії.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Проте й за Олександра II незмінною залишалася політична структура держави, що стало причиною багатьох внутрішньополітичних криз і конфліктів другої половини XIX ст. 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2926800" y="3445840"/>
            <a:ext cx="6228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5</a:t>
            </a:r>
            <a:r>
              <a:rPr kumimoji="0" lang="uk-UA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) Падіння міжнародного авторитету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2926800" y="2888940"/>
            <a:ext cx="6228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4) Поразка в Кримській війні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2926800" y="1889828"/>
            <a:ext cx="6228000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3</a:t>
            </a:r>
            <a:r>
              <a:rPr kumimoji="0" lang="uk-UA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) Відсутність ринку вільної найманої </a:t>
            </a:r>
            <a:r>
              <a:rPr kumimoji="0" lang="uk-UA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праці</a:t>
            </a:r>
            <a:endParaRPr kumimoji="0" lang="uk-UA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2926800" y="1313765"/>
            <a:ext cx="6228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</a:t>
            </a:r>
            <a:r>
              <a:rPr kumimoji="0" lang="uk-UA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) Гальмування розвитку </a:t>
            </a:r>
            <a:r>
              <a:rPr kumimoji="0" lang="uk-UA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економіки</a:t>
            </a:r>
            <a:endParaRPr kumimoji="0" lang="uk-UA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2925505" y="745540"/>
            <a:ext cx="6228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1) Криза кріпосницької системи </a:t>
            </a:r>
            <a:endParaRPr kumimoji="0" lang="uk-UA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2925505" y="6087088"/>
            <a:ext cx="6192000" cy="6052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Питання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Якими були причини реформ 60-70-х рр. ХІХ ст.?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30" name="Picture 6" descr="Ð ÐµÐ·ÑÐ»ÑÑÐ°Ñ Ð¿Ð¾ÑÑÐºÑ Ð·Ð¾Ð±ÑÐ°Ð¶ÐµÐ½Ñ Ð·Ð° Ð·Ð°Ð¿Ð¸ÑÐ¾Ð¼ &quot;Ð°Ð»ÐµÐºÑÐ°Ð½Ð´Ñ Ð²ÑÐ¾ÑÐ¾Ð¹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2" r="25557"/>
          <a:stretch/>
        </p:blipFill>
        <p:spPr bwMode="auto">
          <a:xfrm>
            <a:off x="156127" y="261793"/>
            <a:ext cx="2458529" cy="41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кутник 7"/>
          <p:cNvSpPr/>
          <p:nvPr/>
        </p:nvSpPr>
        <p:spPr>
          <a:xfrm>
            <a:off x="2925504" y="161319"/>
            <a:ext cx="62280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Причини реформ 60-70-х рр. ХІХ ст.</a:t>
            </a:r>
            <a:endParaRPr kumimoji="0" lang="uk-UA" sz="2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72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10" grpId="0" animBg="1"/>
      <p:bldP spid="9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с. </a:t>
            </a:r>
            <a:r>
              <a:rPr lang="ru-RU" sz="28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120-121 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доповніть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«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Реформи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60-70-х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рр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ХІХ ст. в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Російській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імперії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 </a:t>
            </a:r>
          </a:p>
        </p:txBody>
      </p:sp>
      <p:graphicFrame>
        <p:nvGraphicFramePr>
          <p:cNvPr id="8" name="Таблиця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765530"/>
              </p:ext>
            </p:extLst>
          </p:nvPr>
        </p:nvGraphicFramePr>
        <p:xfrm>
          <a:off x="341531" y="1772816"/>
          <a:ext cx="8460939" cy="4663440"/>
        </p:xfrm>
        <a:graphic>
          <a:graphicData uri="http://schemas.openxmlformats.org/drawingml/2006/table">
            <a:tbl>
              <a:tblPr firstRow="1" bandRow="1"/>
              <a:tblGrid>
                <a:gridCol w="13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5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uk-UA" sz="2800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endParaRPr lang="uk-UA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uk-UA" sz="2800" dirty="0" smtClean="0">
                          <a:solidFill>
                            <a:schemeClr val="tx1"/>
                          </a:solidFill>
                        </a:rPr>
                        <a:t>Назва</a:t>
                      </a:r>
                      <a:endParaRPr lang="uk-UA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uk-UA" sz="2800" dirty="0" smtClean="0">
                          <a:solidFill>
                            <a:schemeClr val="tx1"/>
                          </a:solidFill>
                        </a:rPr>
                        <a:t>Зміст реформи</a:t>
                      </a:r>
                      <a:endParaRPr lang="uk-UA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endParaRPr lang="uk-UA" sz="280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620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185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426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392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52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385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28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007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54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/>
          </p:nvPr>
        </p:nvGraphicFramePr>
        <p:xfrm>
          <a:off x="20547" y="0"/>
          <a:ext cx="9123453" cy="68501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6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07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182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endParaRPr lang="uk-U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</a:rPr>
                        <a:t>Назва</a:t>
                      </a:r>
                      <a:endParaRPr lang="uk-U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</a:rPr>
                        <a:t>Зміст реформи</a:t>
                      </a:r>
                      <a:endParaRPr lang="uk-U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955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ru-RU" sz="1600" dirty="0" err="1" smtClean="0"/>
                        <a:t>Створення</a:t>
                      </a:r>
                      <a:r>
                        <a:rPr lang="ru-RU" sz="1600" dirty="0" smtClean="0"/>
                        <a:t> Державного банку. </a:t>
                      </a:r>
                      <a:r>
                        <a:rPr lang="ru-RU" sz="1600" dirty="0" err="1" smtClean="0"/>
                        <a:t>Єдиний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розпорядник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усіх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прибутків</a:t>
                      </a:r>
                      <a:r>
                        <a:rPr lang="ru-RU" sz="1600" dirty="0" smtClean="0"/>
                        <a:t> і </a:t>
                      </a:r>
                      <a:r>
                        <a:rPr lang="ru-RU" sz="1600" dirty="0" err="1" smtClean="0"/>
                        <a:t>видатків</a:t>
                      </a:r>
                      <a:r>
                        <a:rPr lang="ru-RU" sz="1600" dirty="0" smtClean="0"/>
                        <a:t> – </a:t>
                      </a:r>
                      <a:r>
                        <a:rPr lang="ru-RU" sz="1600" dirty="0" err="1" smtClean="0"/>
                        <a:t>Міністерство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фінансів</a:t>
                      </a:r>
                      <a:r>
                        <a:rPr lang="ru-RU" sz="1600" dirty="0" smtClean="0"/>
                        <a:t>.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1074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ru-RU" sz="1600" dirty="0" err="1" smtClean="0"/>
                        <a:t>Надання</a:t>
                      </a:r>
                      <a:r>
                        <a:rPr lang="ru-RU" sz="1600" dirty="0" smtClean="0"/>
                        <a:t> селянам </a:t>
                      </a:r>
                      <a:r>
                        <a:rPr lang="ru-RU" sz="1600" dirty="0" err="1" smtClean="0"/>
                        <a:t>особистої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свободи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 err="1" smtClean="0"/>
                        <a:t>Організація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селянського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самоуправління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 err="1" smtClean="0"/>
                        <a:t>Його</a:t>
                      </a:r>
                      <a:r>
                        <a:rPr lang="ru-RU" sz="1600" dirty="0" smtClean="0"/>
                        <a:t> основою </a:t>
                      </a:r>
                      <a:r>
                        <a:rPr lang="ru-RU" sz="1600" dirty="0" err="1" smtClean="0"/>
                        <a:t>була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селянська</a:t>
                      </a:r>
                      <a:r>
                        <a:rPr lang="ru-RU" sz="1600" dirty="0" smtClean="0"/>
                        <a:t> громада. </a:t>
                      </a:r>
                      <a:r>
                        <a:rPr lang="ru-RU" sz="1600" dirty="0" err="1" smtClean="0"/>
                        <a:t>Створення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інституту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мирових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посередників</a:t>
                      </a:r>
                      <a:r>
                        <a:rPr lang="ru-RU" sz="1600" dirty="0" smtClean="0"/>
                        <a:t> для контролю за </a:t>
                      </a:r>
                      <a:r>
                        <a:rPr lang="ru-RU" sz="1600" dirty="0" err="1" smtClean="0"/>
                        <a:t>діяльністю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сільського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самоуправління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 err="1" smtClean="0"/>
                        <a:t>Наділення</a:t>
                      </a:r>
                      <a:r>
                        <a:rPr lang="ru-RU" sz="1600" dirty="0" smtClean="0"/>
                        <a:t> селян </a:t>
                      </a:r>
                      <a:r>
                        <a:rPr lang="ru-RU" sz="1600" dirty="0" err="1" smtClean="0"/>
                        <a:t>земельними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ділянками</a:t>
                      </a:r>
                      <a:r>
                        <a:rPr lang="ru-RU" sz="1600" dirty="0" smtClean="0"/>
                        <a:t> в </a:t>
                      </a:r>
                      <a:r>
                        <a:rPr lang="ru-RU" sz="1600" dirty="0" err="1" smtClean="0"/>
                        <a:t>розмірах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установлених</a:t>
                      </a:r>
                      <a:r>
                        <a:rPr lang="ru-RU" sz="1600" dirty="0" smtClean="0"/>
                        <a:t> для кожного </a:t>
                      </a:r>
                      <a:r>
                        <a:rPr lang="ru-RU" sz="1600" dirty="0" err="1" smtClean="0"/>
                        <a:t>регіону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залежно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від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якості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землі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 err="1" smtClean="0"/>
                        <a:t>Визначення</a:t>
                      </a:r>
                      <a:r>
                        <a:rPr lang="ru-RU" sz="1600" dirty="0" smtClean="0"/>
                        <a:t> повинностей </a:t>
                      </a:r>
                      <a:r>
                        <a:rPr lang="ru-RU" sz="1600" dirty="0" err="1" smtClean="0"/>
                        <a:t>тимчасовозобов’язаних</a:t>
                      </a:r>
                      <a:r>
                        <a:rPr lang="ru-RU" sz="1600" dirty="0" smtClean="0"/>
                        <a:t> селян.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err="1" smtClean="0"/>
                        <a:t>Викуп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землі</a:t>
                      </a:r>
                      <a:r>
                        <a:rPr lang="ru-RU" sz="1600" dirty="0" smtClean="0"/>
                        <a:t> селянами.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4846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uk-UA" sz="1600" dirty="0" smtClean="0"/>
                        <a:t>Поділ Росії на 16 військових округів.</a:t>
                      </a:r>
                      <a:r>
                        <a:rPr lang="uk-UA" sz="1600" baseline="0" dirty="0" smtClean="0"/>
                        <a:t> </a:t>
                      </a:r>
                      <a:r>
                        <a:rPr lang="uk-UA" sz="1600" dirty="0" smtClean="0"/>
                        <a:t>Введено загальну військову повинність з 21 р. замість рекрутських наборів. Строк служби з 25 р. скоротили до 6 р. Створювалися воєнні гімназії, училища, академії для покращення підготовки офіцерів. Було прискорено переозброєння армії новими технічними засобами. Створено паровий військовий флот.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0090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uk-UA" sz="1600" dirty="0" smtClean="0"/>
                        <a:t>Створено виборні органи місцевого (земського) самоуправління в губерніях і повітах. Сфера діяльності земств обмежувалася господарськими питаннями місцевого значення: утримання шляхів, лікарень, шкіл, ветеринарної та агрономічної служб тощо.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016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uk-UA" sz="1600" dirty="0" smtClean="0"/>
                        <a:t>Суди ставали безстановими, незалежними від адміністративної влади.</a:t>
                      </a:r>
                      <a:r>
                        <a:rPr lang="uk-UA" sz="1600" baseline="0" dirty="0" smtClean="0"/>
                        <a:t> </a:t>
                      </a:r>
                      <a:r>
                        <a:rPr lang="uk-UA" sz="1600" dirty="0" smtClean="0"/>
                        <a:t>У судову практику впроваджувалися гласність, змагальність з участю в процесі присяжних засідателів, прокурора й адвоката. Уперше в історії Росії вводився нотаріат.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0016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ru-RU" sz="1600" dirty="0" err="1" smtClean="0"/>
                        <a:t>Єдина</a:t>
                      </a:r>
                      <a:r>
                        <a:rPr lang="ru-RU" sz="1600" dirty="0" smtClean="0"/>
                        <a:t> система </a:t>
                      </a:r>
                      <a:r>
                        <a:rPr lang="ru-RU" sz="1600" dirty="0" err="1" smtClean="0"/>
                        <a:t>безкоштовної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початкової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освіти</a:t>
                      </a:r>
                      <a:r>
                        <a:rPr lang="ru-RU" sz="1600" dirty="0" smtClean="0"/>
                        <a:t>. Право </a:t>
                      </a:r>
                      <a:r>
                        <a:rPr lang="ru-RU" sz="1600" dirty="0" err="1" smtClean="0"/>
                        <a:t>здобувати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середню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освіту</a:t>
                      </a:r>
                      <a:r>
                        <a:rPr lang="ru-RU" sz="1600" dirty="0" smtClean="0"/>
                        <a:t> в </a:t>
                      </a:r>
                      <a:r>
                        <a:rPr lang="ru-RU" sz="1600" dirty="0" err="1" smtClean="0"/>
                        <a:t>гімназіях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надавалося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представникам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усіх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станів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 err="1" smtClean="0"/>
                        <a:t>Однак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навчання</a:t>
                      </a:r>
                      <a:r>
                        <a:rPr lang="ru-RU" sz="1600" dirty="0" smtClean="0"/>
                        <a:t> в </a:t>
                      </a:r>
                      <a:r>
                        <a:rPr lang="ru-RU" sz="1600" dirty="0" err="1" smtClean="0"/>
                        <a:t>середніх</a:t>
                      </a:r>
                      <a:r>
                        <a:rPr lang="ru-RU" sz="1600" dirty="0" smtClean="0"/>
                        <a:t> і </a:t>
                      </a:r>
                      <a:r>
                        <a:rPr lang="ru-RU" sz="1600" dirty="0" err="1" smtClean="0"/>
                        <a:t>ви</a:t>
                      </a:r>
                      <a:r>
                        <a:rPr lang="ru-RU" sz="1600" dirty="0" smtClean="0"/>
                        <a:t>-</a:t>
                      </a:r>
                    </a:p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ru-RU" sz="1600" dirty="0" err="1" smtClean="0"/>
                        <a:t>щих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навчальних</a:t>
                      </a:r>
                      <a:r>
                        <a:rPr lang="ru-RU" sz="1600" dirty="0" smtClean="0"/>
                        <a:t> закладах </a:t>
                      </a:r>
                      <a:r>
                        <a:rPr lang="ru-RU" sz="1600" dirty="0" err="1" smtClean="0"/>
                        <a:t>залишалося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платним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 err="1" smtClean="0"/>
                        <a:t>Було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започатковано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вищу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освіту</a:t>
                      </a:r>
                      <a:r>
                        <a:rPr lang="ru-RU" sz="1600" dirty="0" smtClean="0"/>
                        <a:t> для </a:t>
                      </a:r>
                      <a:r>
                        <a:rPr lang="ru-RU" sz="1600" dirty="0" err="1" smtClean="0"/>
                        <a:t>жінок</a:t>
                      </a:r>
                      <a:r>
                        <a:rPr lang="ru-RU" sz="1600" dirty="0" smtClean="0"/>
                        <a:t>, для них </a:t>
                      </a:r>
                      <a:r>
                        <a:rPr lang="ru-RU" sz="1600" dirty="0" err="1" smtClean="0"/>
                        <a:t>створювалися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приватні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вищі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жіночі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курси</a:t>
                      </a:r>
                      <a:r>
                        <a:rPr lang="ru-RU" sz="1600" dirty="0" smtClean="0"/>
                        <a:t>.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476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ru-RU" sz="1600" dirty="0" err="1" smtClean="0"/>
                        <a:t>Ліквідація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попередньої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цензури</a:t>
                      </a:r>
                      <a:r>
                        <a:rPr lang="ru-RU" sz="1600" dirty="0" smtClean="0"/>
                        <a:t> для </a:t>
                      </a:r>
                      <a:r>
                        <a:rPr lang="ru-RU" sz="1600" dirty="0" err="1" smtClean="0"/>
                        <a:t>оригінальних</a:t>
                      </a:r>
                      <a:r>
                        <a:rPr lang="ru-RU" sz="1600" dirty="0" smtClean="0"/>
                        <a:t> і </a:t>
                      </a:r>
                      <a:r>
                        <a:rPr lang="ru-RU" sz="1600" dirty="0" err="1" smtClean="0"/>
                        <a:t>перекладних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творів</a:t>
                      </a:r>
                      <a:r>
                        <a:rPr lang="ru-RU" sz="1600" dirty="0" smtClean="0"/>
                        <a:t> невеликого </a:t>
                      </a:r>
                      <a:r>
                        <a:rPr lang="ru-RU" sz="1600" dirty="0" err="1" smtClean="0"/>
                        <a:t>обсягу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центральних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періодичних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урядових</a:t>
                      </a:r>
                      <a:r>
                        <a:rPr lang="ru-RU" sz="1600" dirty="0" smtClean="0"/>
                        <a:t> і </a:t>
                      </a:r>
                      <a:r>
                        <a:rPr lang="ru-RU" sz="1600" dirty="0" err="1" smtClean="0"/>
                        <a:t>наукових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видань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0016"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uk-UA" sz="1600" dirty="0" smtClean="0"/>
                        <a:t>У містах виникли безстанові органи міського самоврядування (думи), що обиралися на основі майнового цензу. У свою чергу, думи створювали виконавчі органи — міські управи. Міське самоврядування опікувалося благоустроєм міста, охороною здоров’я, народною освітою тощо.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Прямокутник 3"/>
          <p:cNvSpPr/>
          <p:nvPr/>
        </p:nvSpPr>
        <p:spPr>
          <a:xfrm>
            <a:off x="586800" y="378000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Фінансова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656564" y="1189100"/>
            <a:ext cx="10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Аграрна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11560" y="2335560"/>
            <a:ext cx="117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Військова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664714" y="3362400"/>
            <a:ext cx="1044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Земська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664714" y="4149080"/>
            <a:ext cx="10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Судова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692685" y="4959170"/>
            <a:ext cx="10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Освітня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611560" y="5589240"/>
            <a:ext cx="11701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Цензурна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686012" y="6246000"/>
            <a:ext cx="10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Міська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0" y="378727"/>
            <a:ext cx="647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1860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14427" y="118910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1861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13119" y="2335560"/>
            <a:ext cx="643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1862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" y="3362003"/>
            <a:ext cx="6461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кутник 13"/>
          <p:cNvSpPr/>
          <p:nvPr/>
        </p:nvSpPr>
        <p:spPr>
          <a:xfrm>
            <a:off x="18911" y="4149080"/>
            <a:ext cx="647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1864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14864" y="4959170"/>
            <a:ext cx="647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1864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3911" y="5589240"/>
            <a:ext cx="636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1865</a:t>
            </a:r>
          </a:p>
        </p:txBody>
      </p:sp>
      <p:sp>
        <p:nvSpPr>
          <p:cNvPr id="17" name="Прямокутник 16"/>
          <p:cNvSpPr/>
          <p:nvPr/>
        </p:nvSpPr>
        <p:spPr>
          <a:xfrm>
            <a:off x="19153" y="6245446"/>
            <a:ext cx="622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1870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0" y="1217069"/>
            <a:ext cx="4572000" cy="563231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ПОЗИТИВНІ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Було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зроблено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перший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крок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 шляху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перетворення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феодальної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монархії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монархію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буржуазну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Реформи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свідчили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про те,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що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політичний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лад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пристосовувався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 потреб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капіталістичного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розвитку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Реформи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піднесли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роль закону і права.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4.Вони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сприяли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розвиткові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місцевого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самоврядування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5.Закладали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розвитку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громадянського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суспільства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4572000" y="1217069"/>
            <a:ext cx="4572000" cy="563231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НЕГАТИВНІ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1.Вони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проводилися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самодержавством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поміщиками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які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були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зацікавлені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збереженні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старих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порядків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2.Попри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різні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перебудови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в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збереглося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багато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феодальних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пережитків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•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самодержавний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політичний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лад;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•становий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принцип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управління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•не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було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представницької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системи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•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повна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залежність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селян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поміщиків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і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царських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чиновників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0" y="-2"/>
            <a:ext cx="9144000" cy="122400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7200" b="1" i="0" u="none" strike="noStrike" kern="1200" cap="none" spc="0" normalizeH="0" baseline="0" noProof="0" dirty="0" smtClean="0">
                <a:ln w="6350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+mn-cs"/>
              </a:rPr>
              <a:t>Наслідки реформ</a:t>
            </a:r>
            <a:endParaRPr kumimoji="0" lang="uk-UA" sz="7200" b="1" i="0" u="none" strike="noStrike" kern="1200" cap="none" spc="0" normalizeH="0" baseline="0" noProof="0" dirty="0">
              <a:ln w="6350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50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3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20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0" t="10038" r="16547" b="12171"/>
          <a:stretch/>
        </p:blipFill>
        <p:spPr bwMode="auto">
          <a:xfrm>
            <a:off x="2925505" y="152929"/>
            <a:ext cx="6192000" cy="653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36512" y="4599130"/>
            <a:ext cx="28438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Олександр ІІІ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(1845-1894 </a:t>
            </a:r>
            <a:r>
              <a:rPr kumimoji="0" lang="uk-UA" sz="2400" b="1" i="0" u="none" strike="noStrike" kern="1200" cap="none" spc="0" normalizeH="0" baseline="0" noProof="0" dirty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рр</a:t>
            </a:r>
            <a:r>
              <a:rPr kumimoji="0" lang="uk-UA" sz="24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.)</a:t>
            </a:r>
            <a:endParaRPr kumimoji="0" lang="uk-UA" sz="2400" b="1" i="0" u="none" strike="noStrike" kern="1200" cap="none" spc="0" normalizeH="0" baseline="0" noProof="0" dirty="0">
              <a:ln w="3175">
                <a:solidFill>
                  <a:srgbClr val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925505" y="158724"/>
            <a:ext cx="619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Вступивши на престол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після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загибелі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свого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батька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–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Олександра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ІІ,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Олександр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III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намагався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зміцнити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самодержавство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посиленням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реакції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твердив: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«Я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ніколи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й за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жодних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обставин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погоджусь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представницький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спосіб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правління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вважаю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його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шкідливим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для народу,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який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мені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ввірив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Бог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!» У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Маніфесті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20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квітня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1881 р.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Олександр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III заявляв про свою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«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віру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 силу та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істину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самодержавної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».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Наприкінці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80-х –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 початку 90-х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років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ХІХ ст.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було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проведено так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звані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контрреформи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для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сприяння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поверненню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дворянству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їхнього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колишнього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впливу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суспільстві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та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державі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запроваджено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посади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земських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начальників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зросло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втручання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адміністративної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у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справи</a:t>
            </a:r>
            <a:r>
              <a:rPr lang="ru-RU" sz="20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міського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самоврядування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зростала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роль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поліції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посилено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цензуру;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закрито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ліберальні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видання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видано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циркуляр про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кухарчиних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дітей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» (1887 p.),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яким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обмежено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можливості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здобуття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освіти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для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дітей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нижчих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верств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населення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3074" name="Picture 2" descr="https://upload.wikimedia.org/wikipedia/commons/e/e7/Kramskoy_Alexander_III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0" t="13701" r="19824" b="14640"/>
          <a:stretch/>
        </p:blipFill>
        <p:spPr bwMode="auto">
          <a:xfrm>
            <a:off x="152400" y="278649"/>
            <a:ext cx="2484385" cy="408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00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122 і з</a:t>
            </a:r>
            <a:r>
              <a:rPr lang="uk-UA" sz="36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аповніть схему «Причина → Подія → Наслідок»</a:t>
            </a:r>
            <a:endParaRPr lang="ru-RU" sz="36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2132856"/>
            <a:ext cx="8892480" cy="2952328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Причини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революції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1905-1907 </a:t>
            </a: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↓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Поступки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царської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влади</a:t>
            </a:r>
            <a:endParaRPr lang="ru-RU" sz="36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↓</a:t>
            </a:r>
            <a:endParaRPr lang="ru-RU" sz="36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Наслідки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революції</a:t>
            </a:r>
            <a:endParaRPr lang="ru-RU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21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122 і з</a:t>
            </a:r>
            <a:r>
              <a:rPr lang="uk-UA" sz="36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аповніть схему «Причина → Подія → Наслідок»</a:t>
            </a:r>
            <a:endParaRPr lang="ru-RU" sz="36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960998"/>
              </p:ext>
            </p:extLst>
          </p:nvPr>
        </p:nvGraphicFramePr>
        <p:xfrm>
          <a:off x="106021" y="1772816"/>
          <a:ext cx="8931959" cy="4754880"/>
        </p:xfrm>
        <a:graphic>
          <a:graphicData uri="http://schemas.openxmlformats.org/drawingml/2006/table">
            <a:tbl>
              <a:tblPr firstRow="1" bandRow="1"/>
              <a:tblGrid>
                <a:gridCol w="3240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Причини революції </a:t>
                      </a:r>
                      <a:endParaRPr lang="uk-UA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Поступки царської влади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Наслідки революції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kumimoji="0" lang="uk-UA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Незавершеність реформ.</a:t>
                      </a:r>
                    </a:p>
                    <a:p>
                      <a:pPr algn="ctr"/>
                      <a:r>
                        <a:rPr kumimoji="0" lang="uk-UA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Малоземелля й борги селян.</a:t>
                      </a:r>
                    </a:p>
                    <a:p>
                      <a:pPr algn="ctr"/>
                      <a:r>
                        <a:rPr kumimoji="0" lang="uk-UA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Складне становище робітництва.</a:t>
                      </a:r>
                    </a:p>
                    <a:p>
                      <a:pPr algn="ctr"/>
                      <a:r>
                        <a:rPr kumimoji="0" lang="uk-UA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Невдоволення самодержавством.</a:t>
                      </a:r>
                    </a:p>
                    <a:p>
                      <a:pPr algn="ctr"/>
                      <a:r>
                        <a:rPr kumimoji="0" lang="uk-UA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Національний гніт підкорених народів.</a:t>
                      </a:r>
                    </a:p>
                    <a:p>
                      <a:pPr algn="ctr"/>
                      <a:r>
                        <a:rPr kumimoji="0" lang="uk-UA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Економічна та політична криза після поразки в російсько-японській війні.</a:t>
                      </a:r>
                    </a:p>
                    <a:p>
                      <a:pPr algn="ctr"/>
                      <a:r>
                        <a:rPr kumimoji="0" lang="uk-UA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«Кривава неділя».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Маніфест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17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жовтня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1905 р. про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демократичні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свободи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Дозвіл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на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вибори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до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Державної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думи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ctr"/>
                      <a:endParaRPr kumimoji="0" lang="uk-UA" sz="2000" b="1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Gill Sans MT"/>
                        </a:defRPr>
                      </a:lvl9pPr>
                    </a:lstStyle>
                    <a:p>
                      <a:pPr algn="ctr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Розпуск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трьох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перших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скликань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Державної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думи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Перехід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влади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до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політики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реакції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Народ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здобув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досвід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боротьби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із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самодержавством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•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Загострення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селянського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питання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що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стало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поштовхом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до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столипінської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реформи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ctr"/>
                      <a:endParaRPr kumimoji="0" lang="uk-UA" sz="2000" b="1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B80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84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Сонцестояння">
  <a:themeElements>
    <a:clrScheme name="Сонцестояння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нцестояння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нцестояння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3.xml><?xml version="1.0" encoding="utf-8"?>
<a:theme xmlns:a="http://schemas.openxmlformats.org/drawingml/2006/main" name="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4.xml><?xml version="1.0" encoding="utf-8"?>
<a:theme xmlns:a="http://schemas.openxmlformats.org/drawingml/2006/main" name="1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5.xml><?xml version="1.0" encoding="utf-8"?>
<a:theme xmlns:a="http://schemas.openxmlformats.org/drawingml/2006/main" name="2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6.xml><?xml version="1.0" encoding="utf-8"?>
<a:theme xmlns:a="http://schemas.openxmlformats.org/drawingml/2006/main" name="3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7.xml><?xml version="1.0" encoding="utf-8"?>
<a:theme xmlns:a="http://schemas.openxmlformats.org/drawingml/2006/main" name="1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8.xml><?xml version="1.0" encoding="utf-8"?>
<a:theme xmlns:a="http://schemas.openxmlformats.org/drawingml/2006/main" name="2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9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6827</TotalTime>
  <Words>2175</Words>
  <Application>Microsoft Office PowerPoint</Application>
  <PresentationFormat>Екран (4:3)</PresentationFormat>
  <Paragraphs>307</Paragraphs>
  <Slides>28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14</vt:i4>
      </vt:variant>
      <vt:variant>
        <vt:lpstr>Тема</vt:lpstr>
      </vt:variant>
      <vt:variant>
        <vt:i4>10</vt:i4>
      </vt:variant>
      <vt:variant>
        <vt:lpstr>Заголовки слайдів</vt:lpstr>
      </vt:variant>
      <vt:variant>
        <vt:i4>28</vt:i4>
      </vt:variant>
    </vt:vector>
  </HeadingPairs>
  <TitlesOfParts>
    <vt:vector size="52" baseType="lpstr">
      <vt:lpstr>Arial</vt:lpstr>
      <vt:lpstr>Book Antiqua</vt:lpstr>
      <vt:lpstr>Calibri</vt:lpstr>
      <vt:lpstr>Calibri Light</vt:lpstr>
      <vt:lpstr>Century Gothic</vt:lpstr>
      <vt:lpstr>Corbel</vt:lpstr>
      <vt:lpstr>Gill Sans MT</vt:lpstr>
      <vt:lpstr>Impact</vt:lpstr>
      <vt:lpstr>Open Sans</vt:lpstr>
      <vt:lpstr>Times New Roman</vt:lpstr>
      <vt:lpstr>Verdana</vt:lpstr>
      <vt:lpstr>Wingdings</vt:lpstr>
      <vt:lpstr>Wingdings 2</vt:lpstr>
      <vt:lpstr>Wingdings 3</vt:lpstr>
      <vt:lpstr>Модуль</vt:lpstr>
      <vt:lpstr>F015_T_PGO_Flag-Egypt-Template</vt:lpstr>
      <vt:lpstr>F021_T_PGO_Flag-France-Template</vt:lpstr>
      <vt:lpstr>1_F021_T_PGO_Flag-France-Template</vt:lpstr>
      <vt:lpstr>2_F021_T_PGO_Flag-France-Template</vt:lpstr>
      <vt:lpstr>3_F021_T_PGO_Flag-France-Template</vt:lpstr>
      <vt:lpstr>1_F015_T_PGO_Flag-Egypt-Template</vt:lpstr>
      <vt:lpstr>2_F015_T_PGO_Flag-Egypt-Template</vt:lpstr>
      <vt:lpstr>3_Оформление по умолчанию</vt:lpstr>
      <vt:lpstr>Сонцестояння</vt:lpstr>
      <vt:lpstr>Презентація PowerPoint</vt:lpstr>
      <vt:lpstr>План</vt:lpstr>
      <vt:lpstr>Опорні поняття і дати</vt:lpstr>
      <vt:lpstr>Презентація PowerPoint</vt:lpstr>
      <vt:lpstr>Опрацюйте с. 120-121 і доповніть таблицю «Реформи 60-70-х рр. ХІХ ст. в Російській імперії» </vt:lpstr>
      <vt:lpstr>Презентація PowerPoint</vt:lpstr>
      <vt:lpstr>Презентація PowerPoint</vt:lpstr>
      <vt:lpstr>Опрацюйте с. 122 і заповніть схему «Причина → Подія → Наслідок»</vt:lpstr>
      <vt:lpstr>Опрацюйте с. 122 і заповніть схему «Причина → Подія → Наслідок»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21. Російська імперія</dc:title>
  <dc:creator>Анатолій Олегович Гель</dc:creator>
  <cp:lastModifiedBy>Користувач Windows</cp:lastModifiedBy>
  <cp:revision>1242</cp:revision>
  <dcterms:created xsi:type="dcterms:W3CDTF">2010-02-23T11:30:32Z</dcterms:created>
  <dcterms:modified xsi:type="dcterms:W3CDTF">2026-07-26T18:21:29Z</dcterms:modified>
</cp:coreProperties>
</file>