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3" roundtripDataSignature="AMtx7mh6kBE2vmlgd0IGFANVw3HByPkC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55" name="Google Shape;55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64" name="Google Shape;6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" name="Google Shape;65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72" name="Google Shape;7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9" name="Google Shape;8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96" name="Google Shape;9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"/>
                <a:ea typeface="Times"/>
                <a:cs typeface="Times"/>
                <a:sym typeface="Times"/>
              </a:rPr>
              <a:t>‹#›</a:t>
            </a:fld>
            <a:endParaRPr/>
          </a:p>
        </p:txBody>
      </p:sp>
      <p:sp>
        <p:nvSpPr>
          <p:cNvPr id="104" name="Google Shape;104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0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 rot="5400000">
            <a:off x="4781550" y="2343150"/>
            <a:ext cx="5410200" cy="19431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" type="body"/>
          </p:nvPr>
        </p:nvSpPr>
        <p:spPr>
          <a:xfrm rot="5400000">
            <a:off x="819150" y="476250"/>
            <a:ext cx="54102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" type="body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SzPts val="1800"/>
              <a:buChar char="4"/>
              <a:defRPr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SzPts val="3200"/>
              <a:buChar char="4"/>
              <a:defRPr sz="3200"/>
            </a:lvl1pPr>
            <a:lvl2pPr indent="-228600" lvl="1" marL="9144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/>
            </a:lvl2pPr>
            <a:lvl3pPr indent="-228600" lvl="2" marL="1371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34" name="Google Shape;34;p1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41" name="Google Shape;41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42" name="Google Shape;42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SzPts val="2400"/>
              <a:buChar char="4"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8"/>
          <p:cNvSpPr txBox="1"/>
          <p:nvPr>
            <p:ph idx="1" type="body"/>
          </p:nvPr>
        </p:nvSpPr>
        <p:spPr>
          <a:xfrm>
            <a:off x="6858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46" name="Google Shape;46;p18"/>
          <p:cNvSpPr txBox="1"/>
          <p:nvPr>
            <p:ph idx="2" type="body"/>
          </p:nvPr>
        </p:nvSpPr>
        <p:spPr>
          <a:xfrm>
            <a:off x="4648200" y="19050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SzPts val="2800"/>
              <a:buChar char="4"/>
              <a:defRPr sz="2800"/>
            </a:lvl1pPr>
            <a:lvl2pPr indent="-228600" lvl="1" marL="9144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3pPr>
            <a:lvl4pPr indent="-228600" lvl="3" marL="18288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0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1.png" id="10" name="Google Shape;10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/>
          <p:cNvSpPr txBox="1"/>
          <p:nvPr>
            <p:ph type="title"/>
          </p:nvPr>
        </p:nvSpPr>
        <p:spPr>
          <a:xfrm>
            <a:off x="685800" y="685800"/>
            <a:ext cx="7772400" cy="1066800"/>
          </a:xfrm>
          <a:prstGeom prst="rect">
            <a:avLst/>
          </a:prstGeom>
          <a:noFill/>
          <a:ln>
            <a:noFill/>
          </a:ln>
          <a:effectLst>
            <a:outerShdw blurRad="63500" dir="2700000" dist="17960">
              <a:schemeClr val="lt2">
                <a:alpha val="74902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6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"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19100" lvl="0" marL="457200" marR="0" rtl="0" algn="l">
              <a:spcBef>
                <a:spcPts val="6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4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540"/>
              </a:spcBef>
              <a:spcAft>
                <a:spcPts val="0"/>
              </a:spcAft>
              <a:buSzPts val="1400"/>
              <a:buNone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slow">
    <p:cut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title pg bkgd-1.png" id="58" name="Google Shape;5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62" y="0"/>
            <a:ext cx="91344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8513762" y="6248400"/>
            <a:ext cx="377825" cy="23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317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2111375" y="3055937"/>
            <a:ext cx="4930775" cy="46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Leadership Excellence Series</a:t>
            </a:r>
            <a:endParaRPr/>
          </a:p>
        </p:txBody>
      </p:sp>
      <p:sp>
        <p:nvSpPr>
          <p:cNvPr id="61" name="Google Shape;61;p1"/>
          <p:cNvSpPr txBox="1"/>
          <p:nvPr/>
        </p:nvSpPr>
        <p:spPr>
          <a:xfrm>
            <a:off x="868362" y="3665537"/>
            <a:ext cx="7392987" cy="8302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Giving Effective Feedback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"/>
          <p:cNvSpPr txBox="1"/>
          <p:nvPr>
            <p:ph idx="1" type="body"/>
          </p:nvPr>
        </p:nvSpPr>
        <p:spPr>
          <a:xfrm>
            <a:off x="762000" y="2362200"/>
            <a:ext cx="7772400" cy="3611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Feedback helps teams achieve goals, build confidence and pride,</a:t>
            </a:r>
            <a:b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4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succeed.</a:t>
            </a:r>
            <a:endParaRPr/>
          </a:p>
        </p:txBody>
      </p:sp>
      <p:sp>
        <p:nvSpPr>
          <p:cNvPr id="68" name="Google Shape;68;p2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69" name="Google Shape;69;p2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Feedback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"/>
          <p:cNvSpPr txBox="1"/>
          <p:nvPr>
            <p:ph idx="1" type="body"/>
          </p:nvPr>
        </p:nvSpPr>
        <p:spPr>
          <a:xfrm>
            <a:off x="987425" y="2011362"/>
            <a:ext cx="7696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 clear and concise objectives.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Observe team members’ performance.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 immediate feedback.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Recognize positive performance.</a:t>
            </a:r>
            <a:endParaRPr/>
          </a:p>
        </p:txBody>
      </p:sp>
      <p:sp>
        <p:nvSpPr>
          <p:cNvPr id="76" name="Google Shape;76;p3"/>
          <p:cNvSpPr txBox="1"/>
          <p:nvPr/>
        </p:nvSpPr>
        <p:spPr>
          <a:xfrm>
            <a:off x="8458200" y="6400800"/>
            <a:ext cx="2428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77" name="Google Shape;77;p3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Four Steps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>
            <p:ph idx="1" type="body"/>
          </p:nvPr>
        </p:nvSpPr>
        <p:spPr>
          <a:xfrm>
            <a:off x="987425" y="2011362"/>
            <a:ext cx="7696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specific.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Speak for yourself.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sincere.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Emphasize how actions affect the team.</a:t>
            </a:r>
            <a:endParaRPr/>
          </a:p>
          <a:p>
            <a:pPr indent="-152400" lvl="0" marL="342900" rtl="0" algn="l">
              <a:spcBef>
                <a:spcPts val="1800"/>
              </a:spcBef>
              <a:spcAft>
                <a:spcPts val="0"/>
              </a:spcAft>
              <a:buSzPts val="30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85" name="Google Shape;85;p4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Giving Constructive Feedback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/>
          <p:nvPr>
            <p:ph idx="1" type="body"/>
          </p:nvPr>
        </p:nvSpPr>
        <p:spPr>
          <a:xfrm>
            <a:off x="987425" y="2011362"/>
            <a:ext cx="7696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“I” technique.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End on a positive note.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Recognize improvement.</a:t>
            </a:r>
            <a:endParaRPr/>
          </a:p>
        </p:txBody>
      </p:sp>
      <p:sp>
        <p:nvSpPr>
          <p:cNvPr id="92" name="Google Shape;92;p5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3" name="Google Shape;93;p5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Giving Constructive Feedback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/>
          <p:nvPr>
            <p:ph idx="1" type="body"/>
          </p:nvPr>
        </p:nvSpPr>
        <p:spPr>
          <a:xfrm>
            <a:off x="987425" y="2011362"/>
            <a:ext cx="76962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specific.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Express your appreciation.</a:t>
            </a:r>
            <a:endParaRPr/>
          </a:p>
          <a:p>
            <a:pPr indent="-342900" lvl="0" marL="342900" rt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701629"/>
              </a:buClr>
              <a:buSzPts val="3000"/>
              <a:buFont typeface="Arimo"/>
              <a:buChar char="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Encourage more of the same.</a:t>
            </a:r>
            <a:endParaRPr/>
          </a:p>
        </p:txBody>
      </p:sp>
      <p:sp>
        <p:nvSpPr>
          <p:cNvPr id="100" name="Google Shape;100;p6"/>
          <p:cNvSpPr txBox="1"/>
          <p:nvPr/>
        </p:nvSpPr>
        <p:spPr>
          <a:xfrm>
            <a:off x="8458200" y="6400800"/>
            <a:ext cx="24288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1" name="Google Shape;101;p6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Recognize Positive Performance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"/>
          <p:cNvSpPr txBox="1"/>
          <p:nvPr>
            <p:ph idx="1" type="body"/>
          </p:nvPr>
        </p:nvSpPr>
        <p:spPr>
          <a:xfrm>
            <a:off x="1066800" y="2057400"/>
            <a:ext cx="6934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0" i="1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Meaningful feedback </a:t>
            </a:r>
            <a:br>
              <a:rPr b="0" i="1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reinforces outstanding </a:t>
            </a:r>
            <a:br>
              <a:rPr b="0" i="1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performance and encourages </a:t>
            </a:r>
            <a:br>
              <a:rPr b="0" i="1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1" lang="en-US" sz="3600" u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others to improve.</a:t>
            </a:r>
            <a:endParaRPr/>
          </a:p>
        </p:txBody>
      </p:sp>
      <p:sp>
        <p:nvSpPr>
          <p:cNvPr id="108" name="Google Shape;108;p7"/>
          <p:cNvSpPr txBox="1"/>
          <p:nvPr/>
        </p:nvSpPr>
        <p:spPr>
          <a:xfrm>
            <a:off x="8305800" y="6400800"/>
            <a:ext cx="395287" cy="244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09" name="Google Shape;109;p7"/>
          <p:cNvSpPr txBox="1"/>
          <p:nvPr>
            <p:ph type="title"/>
          </p:nvPr>
        </p:nvSpPr>
        <p:spPr>
          <a:xfrm>
            <a:off x="685800" y="914400"/>
            <a:ext cx="77724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1629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rgbClr val="701629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/>
          </a:p>
        </p:txBody>
      </p:sp>
    </p:spTree>
  </p:cSld>
  <p:clrMapOvr>
    <a:masterClrMapping/>
  </p:clrMapOvr>
  <p:transition spd="slow">
    <p:cut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2A4A0"/>
      </a:accent1>
      <a:accent2>
        <a:srgbClr val="00293F"/>
      </a:accent2>
      <a:accent3>
        <a:srgbClr val="FFE775"/>
      </a:accent3>
      <a:accent4>
        <a:srgbClr val="B91428"/>
      </a:accent4>
      <a:accent5>
        <a:srgbClr val="DAEDEF"/>
      </a:accent5>
      <a:accent6>
        <a:srgbClr val="4D0F1C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2011-06-24T17:54:19Z</dcterms:created>
  <dc:creator>Corey Smith</dc:creator>
</cp:coreProperties>
</file>