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notesMasterIdLst>
    <p:notesMasterId r:id="rId26"/>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slideLayout" Target="../slideLayouts/slideLayout1.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svg"/><Relationship Id="rId8" Type="http://schemas.openxmlformats.org/officeDocument/2006/relationships/image" Target="../media/image-10-8.png"/><Relationship Id="rId9" Type="http://schemas.openxmlformats.org/officeDocument/2006/relationships/image" Target="../media/image-10-9.sv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slideLayout" Target="../slideLayouts/slideLayout1.xml"/><Relationship Id="rId1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slideLayout" Target="../slideLayouts/slideLayout1.xml"/><Relationship Id="rId1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svg"/><Relationship Id="rId8" Type="http://schemas.openxmlformats.org/officeDocument/2006/relationships/image" Target="../media/image-12-8.png"/><Relationship Id="rId9" Type="http://schemas.openxmlformats.org/officeDocument/2006/relationships/image" Target="../media/image-12-9.svg"/><Relationship Id="rId10" Type="http://schemas.openxmlformats.org/officeDocument/2006/relationships/slideLayout" Target="../slideLayouts/slideLayout1.xml"/><Relationship Id="rId11"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slideLayout" Target="../slideLayouts/slideLayout1.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slideLayout" Target="../slideLayouts/slideLayout1.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svg"/><Relationship Id="rId8" Type="http://schemas.openxmlformats.org/officeDocument/2006/relationships/image" Target="../media/image-15-8.png"/><Relationship Id="rId9" Type="http://schemas.openxmlformats.org/officeDocument/2006/relationships/image" Target="../media/image-15-9.svg"/><Relationship Id="rId10" Type="http://schemas.openxmlformats.org/officeDocument/2006/relationships/image" Target="../media/image-15-10.png"/><Relationship Id="rId11" Type="http://schemas.openxmlformats.org/officeDocument/2006/relationships/image" Target="../media/image-15-11.sv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svg"/><Relationship Id="rId50" Type="http://schemas.openxmlformats.org/officeDocument/2006/relationships/image" Target="../media/image-15-50.png"/><Relationship Id="rId51" Type="http://schemas.openxmlformats.org/officeDocument/2006/relationships/image" Target="../media/image-15-51.png"/><Relationship Id="rId52" Type="http://schemas.openxmlformats.org/officeDocument/2006/relationships/slideLayout" Target="../slideLayouts/slideLayout1.xml"/><Relationship Id="rId5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image" Target="../media/image-16-9.svg"/><Relationship Id="rId10" Type="http://schemas.openxmlformats.org/officeDocument/2006/relationships/image" Target="../media/image-16-10.png"/><Relationship Id="rId11" Type="http://schemas.openxmlformats.org/officeDocument/2006/relationships/image" Target="../media/image-16-11.svg"/><Relationship Id="rId12" Type="http://schemas.openxmlformats.org/officeDocument/2006/relationships/slideLayout" Target="../slideLayouts/slideLayout1.xml"/><Relationship Id="rId1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svg"/><Relationship Id="rId8" Type="http://schemas.openxmlformats.org/officeDocument/2006/relationships/image" Target="../media/image-17-8.png"/><Relationship Id="rId9" Type="http://schemas.openxmlformats.org/officeDocument/2006/relationships/image" Target="../media/image-17-9.svg"/><Relationship Id="rId10" Type="http://schemas.openxmlformats.org/officeDocument/2006/relationships/slideLayout" Target="../slideLayouts/slideLayout1.xml"/><Relationship Id="rId11"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slideLayout" Target="../slideLayouts/slideLayout1.xml"/><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svg"/><Relationship Id="rId8" Type="http://schemas.openxmlformats.org/officeDocument/2006/relationships/slideLayout" Target="../slideLayouts/slideLayout1.xml"/><Relationship Id="rId9"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svg"/><Relationship Id="rId10" Type="http://schemas.openxmlformats.org/officeDocument/2006/relationships/slideLayout" Target="../slideLayouts/slideLayout1.xml"/><Relationship Id="rId11"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png"/><Relationship Id="rId11" Type="http://schemas.openxmlformats.org/officeDocument/2006/relationships/image" Target="../media/image-20-11.png"/><Relationship Id="rId12" Type="http://schemas.openxmlformats.org/officeDocument/2006/relationships/image" Target="../media/image-20-12.png"/><Relationship Id="rId13" Type="http://schemas.openxmlformats.org/officeDocument/2006/relationships/image" Target="../media/image-20-13.png"/><Relationship Id="rId14" Type="http://schemas.openxmlformats.org/officeDocument/2006/relationships/image" Target="../media/image-20-14.svg"/><Relationship Id="rId15" Type="http://schemas.openxmlformats.org/officeDocument/2006/relationships/image" Target="../media/image-20-15.png"/><Relationship Id="rId16" Type="http://schemas.openxmlformats.org/officeDocument/2006/relationships/image" Target="../media/image-20-16.svg"/><Relationship Id="rId17" Type="http://schemas.openxmlformats.org/officeDocument/2006/relationships/image" Target="../media/image-20-17.png"/><Relationship Id="rId18" Type="http://schemas.openxmlformats.org/officeDocument/2006/relationships/image" Target="../media/image-20-18.svg"/><Relationship Id="rId19" Type="http://schemas.openxmlformats.org/officeDocument/2006/relationships/image" Target="../media/image-20-19.png"/><Relationship Id="rId20" Type="http://schemas.openxmlformats.org/officeDocument/2006/relationships/slideLayout" Target="../slideLayouts/slideLayout1.xml"/><Relationship Id="rId21"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svg"/><Relationship Id="rId8" Type="http://schemas.openxmlformats.org/officeDocument/2006/relationships/image" Target="../media/image-21-8.png"/><Relationship Id="rId9" Type="http://schemas.openxmlformats.org/officeDocument/2006/relationships/image" Target="../media/image-21-9.svg"/><Relationship Id="rId10" Type="http://schemas.openxmlformats.org/officeDocument/2006/relationships/image" Target="../media/image-21-10.png"/><Relationship Id="rId11" Type="http://schemas.openxmlformats.org/officeDocument/2006/relationships/image" Target="../media/image-21-11.svg"/><Relationship Id="rId12" Type="http://schemas.openxmlformats.org/officeDocument/2006/relationships/image" Target="../media/image-21-12.png"/><Relationship Id="rId13" Type="http://schemas.openxmlformats.org/officeDocument/2006/relationships/image" Target="../media/image-21-13.svg"/><Relationship Id="rId14" Type="http://schemas.openxmlformats.org/officeDocument/2006/relationships/slideLayout" Target="../slideLayouts/slideLayout1.xml"/><Relationship Id="rId1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svg"/><Relationship Id="rId8" Type="http://schemas.openxmlformats.org/officeDocument/2006/relationships/image" Target="../media/image-22-8.png"/><Relationship Id="rId9" Type="http://schemas.openxmlformats.org/officeDocument/2006/relationships/image" Target="../media/image-22-9.svg"/><Relationship Id="rId10" Type="http://schemas.openxmlformats.org/officeDocument/2006/relationships/image" Target="../media/image-22-10.png"/><Relationship Id="rId11" Type="http://schemas.openxmlformats.org/officeDocument/2006/relationships/image" Target="../media/image-22-11.png"/><Relationship Id="rId12" Type="http://schemas.openxmlformats.org/officeDocument/2006/relationships/image" Target="../media/image-22-12.svg"/><Relationship Id="rId13" Type="http://schemas.openxmlformats.org/officeDocument/2006/relationships/image" Target="../media/image-22-13.png"/><Relationship Id="rId14" Type="http://schemas.openxmlformats.org/officeDocument/2006/relationships/image" Target="../media/image-22-14.png"/><Relationship Id="rId15" Type="http://schemas.openxmlformats.org/officeDocument/2006/relationships/image" Target="../media/image-22-15.svg"/><Relationship Id="rId16" Type="http://schemas.openxmlformats.org/officeDocument/2006/relationships/image" Target="../media/image-22-16.png"/><Relationship Id="rId17" Type="http://schemas.openxmlformats.org/officeDocument/2006/relationships/image" Target="../media/image-22-17.png"/><Relationship Id="rId18" Type="http://schemas.openxmlformats.org/officeDocument/2006/relationships/image" Target="../media/image-22-18.svg"/><Relationship Id="rId19" Type="http://schemas.openxmlformats.org/officeDocument/2006/relationships/slideLayout" Target="../slideLayouts/slideLayout1.xml"/><Relationship Id="rId20"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63" Type="http://schemas.openxmlformats.org/officeDocument/2006/relationships/hyperlink" Target="https://eatemp.com/powerpoint-org-chart-template/" TargetMode="External"/><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png"/><Relationship Id="rId11" Type="http://schemas.openxmlformats.org/officeDocument/2006/relationships/image" Target="../media/image-23-11.svg"/><Relationship Id="rId12" Type="http://schemas.openxmlformats.org/officeDocument/2006/relationships/image" Target="../media/image-23-12.png"/><Relationship Id="rId13" Type="http://schemas.openxmlformats.org/officeDocument/2006/relationships/image" Target="../media/image-23-13.png"/><Relationship Id="rId14" Type="http://schemas.openxmlformats.org/officeDocument/2006/relationships/image" Target="../media/image-23-14.svg"/><Relationship Id="rId15" Type="http://schemas.openxmlformats.org/officeDocument/2006/relationships/image" Target="../media/image-23-15.png"/><Relationship Id="rId16" Type="http://schemas.openxmlformats.org/officeDocument/2006/relationships/image" Target="../media/image-23-16.png"/><Relationship Id="rId17" Type="http://schemas.openxmlformats.org/officeDocument/2006/relationships/image" Target="../media/image-23-17.svg"/><Relationship Id="rId18" Type="http://schemas.openxmlformats.org/officeDocument/2006/relationships/image" Target="../media/image-23-18.png"/><Relationship Id="rId19" Type="http://schemas.openxmlformats.org/officeDocument/2006/relationships/image" Target="../media/image-23-19.png"/><Relationship Id="rId20" Type="http://schemas.openxmlformats.org/officeDocument/2006/relationships/image" Target="../media/image-23-20.svg"/><Relationship Id="rId21" Type="http://schemas.openxmlformats.org/officeDocument/2006/relationships/image" Target="../media/image-23-21.png"/><Relationship Id="rId22" Type="http://schemas.openxmlformats.org/officeDocument/2006/relationships/image" Target="../media/image-23-22.png"/><Relationship Id="rId23" Type="http://schemas.openxmlformats.org/officeDocument/2006/relationships/image" Target="../media/image-23-23.svg"/><Relationship Id="rId24" Type="http://schemas.openxmlformats.org/officeDocument/2006/relationships/image" Target="../media/image-23-24.png"/><Relationship Id="rId25" Type="http://schemas.openxmlformats.org/officeDocument/2006/relationships/image" Target="../media/image-23-25.png"/><Relationship Id="rId26" Type="http://schemas.openxmlformats.org/officeDocument/2006/relationships/image" Target="../media/image-23-26.svg"/><Relationship Id="rId27" Type="http://schemas.openxmlformats.org/officeDocument/2006/relationships/image" Target="../media/image-23-27.png"/><Relationship Id="rId28" Type="http://schemas.openxmlformats.org/officeDocument/2006/relationships/image" Target="../media/image-23-28.png"/><Relationship Id="rId29" Type="http://schemas.openxmlformats.org/officeDocument/2006/relationships/image" Target="../media/image-23-29.svg"/><Relationship Id="rId30" Type="http://schemas.openxmlformats.org/officeDocument/2006/relationships/image" Target="../media/image-23-30.png"/><Relationship Id="rId31" Type="http://schemas.openxmlformats.org/officeDocument/2006/relationships/image" Target="../media/image-23-31.png"/><Relationship Id="rId32" Type="http://schemas.openxmlformats.org/officeDocument/2006/relationships/image" Target="../media/image-23-32.svg"/><Relationship Id="rId33" Type="http://schemas.openxmlformats.org/officeDocument/2006/relationships/image" Target="../media/image-23-33.png"/><Relationship Id="rId34" Type="http://schemas.openxmlformats.org/officeDocument/2006/relationships/image" Target="../media/image-23-34.png"/><Relationship Id="rId35" Type="http://schemas.openxmlformats.org/officeDocument/2006/relationships/image" Target="../media/image-23-35.svg"/><Relationship Id="rId36" Type="http://schemas.openxmlformats.org/officeDocument/2006/relationships/image" Target="../media/image-23-36.png"/><Relationship Id="rId37" Type="http://schemas.openxmlformats.org/officeDocument/2006/relationships/image" Target="../media/image-23-37.png"/><Relationship Id="rId38" Type="http://schemas.openxmlformats.org/officeDocument/2006/relationships/image" Target="../media/image-23-38.svg"/><Relationship Id="rId39" Type="http://schemas.openxmlformats.org/officeDocument/2006/relationships/image" Target="../media/image-23-39.png"/><Relationship Id="rId40" Type="http://schemas.openxmlformats.org/officeDocument/2006/relationships/image" Target="../media/image-23-40.svg"/><Relationship Id="rId41" Type="http://schemas.openxmlformats.org/officeDocument/2006/relationships/image" Target="../media/image-23-41.png"/><Relationship Id="rId42" Type="http://schemas.openxmlformats.org/officeDocument/2006/relationships/image" Target="../media/image-23-42.svg"/><Relationship Id="rId43" Type="http://schemas.openxmlformats.org/officeDocument/2006/relationships/image" Target="../media/image-23-43.png"/><Relationship Id="rId44" Type="http://schemas.openxmlformats.org/officeDocument/2006/relationships/image" Target="../media/image-23-44.svg"/><Relationship Id="rId45" Type="http://schemas.openxmlformats.org/officeDocument/2006/relationships/image" Target="../media/image-23-45.png"/><Relationship Id="rId46" Type="http://schemas.openxmlformats.org/officeDocument/2006/relationships/image" Target="../media/image-23-46.svg"/><Relationship Id="rId47" Type="http://schemas.openxmlformats.org/officeDocument/2006/relationships/image" Target="../media/image-23-47.png"/><Relationship Id="rId48" Type="http://schemas.openxmlformats.org/officeDocument/2006/relationships/image" Target="../media/image-23-48.svg"/><Relationship Id="rId49" Type="http://schemas.openxmlformats.org/officeDocument/2006/relationships/image" Target="../media/image-23-49.png"/><Relationship Id="rId50" Type="http://schemas.openxmlformats.org/officeDocument/2006/relationships/image" Target="../media/image-23-50.svg"/><Relationship Id="rId51" Type="http://schemas.openxmlformats.org/officeDocument/2006/relationships/image" Target="../media/image-23-51.png"/><Relationship Id="rId52" Type="http://schemas.openxmlformats.org/officeDocument/2006/relationships/image" Target="../media/image-23-52.svg"/><Relationship Id="rId53" Type="http://schemas.openxmlformats.org/officeDocument/2006/relationships/image" Target="../media/image-23-53.png"/><Relationship Id="rId54" Type="http://schemas.openxmlformats.org/officeDocument/2006/relationships/image" Target="../media/image-23-54.svg"/><Relationship Id="rId55" Type="http://schemas.openxmlformats.org/officeDocument/2006/relationships/image" Target="../media/image-23-55.png"/><Relationship Id="rId56" Type="http://schemas.openxmlformats.org/officeDocument/2006/relationships/image" Target="../media/image-23-56.svg"/><Relationship Id="rId57" Type="http://schemas.openxmlformats.org/officeDocument/2006/relationships/image" Target="../media/image-23-57.png"/><Relationship Id="rId58" Type="http://schemas.openxmlformats.org/officeDocument/2006/relationships/image" Target="../media/image-23-58.svg"/><Relationship Id="rId59" Type="http://schemas.openxmlformats.org/officeDocument/2006/relationships/image" Target="../media/image-23-59.png"/><Relationship Id="rId60" Type="http://schemas.openxmlformats.org/officeDocument/2006/relationships/image" Target="../media/image-23-60.svg"/><Relationship Id="rId61" Type="http://schemas.openxmlformats.org/officeDocument/2006/relationships/image" Target="../media/image-23-61.png"/><Relationship Id="rId62" Type="http://schemas.openxmlformats.org/officeDocument/2006/relationships/image" Target="../media/image-23-62.svg"/><Relationship Id="rId64" Type="http://schemas.openxmlformats.org/officeDocument/2006/relationships/slideLayout" Target="../slideLayouts/slideLayout1.xml"/><Relationship Id="rId65"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hyperlink" Target="https://unsplash.com/" TargetMode="External"/><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svg"/><Relationship Id="rId7" Type="http://schemas.openxmlformats.org/officeDocument/2006/relationships/image" Target="../media/image-24-7.png"/><Relationship Id="rId9" Type="http://schemas.openxmlformats.org/officeDocument/2006/relationships/image" Target="../media/image-24-8.png"/><Relationship Id="rId10" Type="http://schemas.openxmlformats.org/officeDocument/2006/relationships/image" Target="../media/image-24-9.svg"/><Relationship Id="rId11" Type="http://schemas.openxmlformats.org/officeDocument/2006/relationships/slideLayout" Target="../slideLayouts/slideLayout1.xml"/><Relationship Id="rId1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svg"/><Relationship Id="rId12" Type="http://schemas.openxmlformats.org/officeDocument/2006/relationships/image" Target="../media/image-3-12.png"/><Relationship Id="rId13" Type="http://schemas.openxmlformats.org/officeDocument/2006/relationships/image" Target="../media/image-3-13.svg"/><Relationship Id="rId14" Type="http://schemas.openxmlformats.org/officeDocument/2006/relationships/image" Target="../media/image-3-14.png"/><Relationship Id="rId15" Type="http://schemas.openxmlformats.org/officeDocument/2006/relationships/image" Target="../media/image-3-15.svg"/><Relationship Id="rId16" Type="http://schemas.openxmlformats.org/officeDocument/2006/relationships/image" Target="../media/image-3-16.png"/><Relationship Id="rId17" Type="http://schemas.openxmlformats.org/officeDocument/2006/relationships/image" Target="../media/image-3-17.svg"/><Relationship Id="rId18" Type="http://schemas.openxmlformats.org/officeDocument/2006/relationships/slideLayout" Target="../slideLayouts/slideLayout1.xml"/><Relationship Id="rId1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slideLayout" Target="../slideLayouts/slideLayout1.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svg"/><Relationship Id="rId8" Type="http://schemas.openxmlformats.org/officeDocument/2006/relationships/image" Target="../media/image-5-8.png"/><Relationship Id="rId9" Type="http://schemas.openxmlformats.org/officeDocument/2006/relationships/image" Target="../media/image-5-9.svg"/><Relationship Id="rId10" Type="http://schemas.openxmlformats.org/officeDocument/2006/relationships/image" Target="../media/image-5-10.png"/><Relationship Id="rId11" Type="http://schemas.openxmlformats.org/officeDocument/2006/relationships/image" Target="../media/image-5-11.svg"/><Relationship Id="rId12" Type="http://schemas.openxmlformats.org/officeDocument/2006/relationships/slideLayout" Target="../slideLayouts/slideLayout1.xml"/><Relationship Id="rId1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svg"/><Relationship Id="rId8" Type="http://schemas.openxmlformats.org/officeDocument/2006/relationships/image" Target="../media/image-6-8.png"/><Relationship Id="rId9" Type="http://schemas.openxmlformats.org/officeDocument/2006/relationships/image" Target="../media/image-6-9.sv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slideLayout" Target="../slideLayouts/slideLayout1.xml"/><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svg"/><Relationship Id="rId10" Type="http://schemas.openxmlformats.org/officeDocument/2006/relationships/slideLayout" Target="../slideLayouts/slideLayout1.xml"/><Relationship Id="rId11"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svg"/><Relationship Id="rId8" Type="http://schemas.openxmlformats.org/officeDocument/2006/relationships/image" Target="../media/image-8-8.png"/><Relationship Id="rId9" Type="http://schemas.openxmlformats.org/officeDocument/2006/relationships/image" Target="../media/image-8-9.svg"/><Relationship Id="rId10" Type="http://schemas.openxmlformats.org/officeDocument/2006/relationships/image" Target="../media/image-8-10.png"/><Relationship Id="rId11" Type="http://schemas.openxmlformats.org/officeDocument/2006/relationships/image" Target="../media/image-8-11.svg"/><Relationship Id="rId12" Type="http://schemas.openxmlformats.org/officeDocument/2006/relationships/slideLayout" Target="../slideLayouts/slideLayout1.xml"/><Relationship Id="rId1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slideLayout" Target="../slideLayouts/slideLayout1.xml"/><Relationship Id="rId1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369921" y="0"/>
            <a:ext cx="5017127" cy="376237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943" y="11772900"/>
            <a:ext cx="3066553" cy="165025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24387048" cy="13716000"/>
          </a:xfrm>
          <a:prstGeom prst="rect">
            <a:avLst/>
          </a:prstGeom>
        </p:spPr>
      </p:pic>
      <p:sp>
        <p:nvSpPr>
          <p:cNvPr id="5" name="Text 0"/>
          <p:cNvSpPr/>
          <p:nvPr/>
        </p:nvSpPr>
        <p:spPr>
          <a:xfrm>
            <a:off x="7019744" y="4241800"/>
            <a:ext cx="10347560" cy="46820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Audiowide Regular" pitchFamily="34" charset="0"/>
                <a:ea typeface="Audiowide Regular" pitchFamily="34" charset="-122"/>
                <a:cs typeface="Audiowide Regular" pitchFamily="34" charset="-120"/>
              </a:rPr>
              <a:t>Industrial</a:t>
            </a:r>
            <a:endParaRPr lang="en-US" sz="12800" dirty="0"/>
          </a:p>
          <a:p>
            <a:pPr algn="ctr" indent="0" marL="0">
              <a:buNone/>
            </a:pPr>
            <a:r>
              <a:rPr lang="en-US" sz="12800" dirty="0">
                <a:solidFill>
                  <a:srgbClr val="272727">
                    <a:alpha val="100000"/>
                  </a:srgbClr>
                </a:solidFill>
                <a:latin typeface="Audiowide Regular" pitchFamily="34" charset="0"/>
                <a:ea typeface="Audiowide Regular" pitchFamily="34" charset="-122"/>
                <a:cs typeface="Audiowide Regular" pitchFamily="34" charset="-120"/>
              </a:rPr>
              <a:t>Revolution</a:t>
            </a:r>
            <a:endParaRPr lang="en-US" sz="12800" dirty="0"/>
          </a:p>
        </p:txBody>
      </p:sp>
      <p:sp>
        <p:nvSpPr>
          <p:cNvPr id="6" name="Text 1"/>
          <p:cNvSpPr/>
          <p:nvPr/>
        </p:nvSpPr>
        <p:spPr>
          <a:xfrm>
            <a:off x="5499787" y="3276600"/>
            <a:ext cx="13671142" cy="12361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Electrolize Regular" pitchFamily="34" charset="0"/>
                <a:ea typeface="Electrolize Regular" pitchFamily="34" charset="-122"/>
                <a:cs typeface="Electrolize Regular" pitchFamily="34" charset="-120"/>
              </a:rPr>
              <a:t>FREE PRESENTATION TEMPLATE</a:t>
            </a:r>
            <a:endParaRPr lang="en-US" sz="6400" dirty="0"/>
          </a:p>
        </p:txBody>
      </p:sp>
      <p:sp>
        <p:nvSpPr>
          <p:cNvPr id="7" name="Shape 2"/>
          <p:cNvSpPr/>
          <p:nvPr/>
        </p:nvSpPr>
        <p:spPr>
          <a:xfrm>
            <a:off x="21541892" y="8953500"/>
            <a:ext cx="1016127" cy="3200400"/>
          </a:xfrm>
          <a:prstGeom prst="rect">
            <a:avLst/>
          </a:prstGeom>
          <a:noFill/>
          <a:ln/>
        </p:spPr>
      </p:sp>
      <p:pic>
        <p:nvPicPr>
          <p:cNvPr id="8" name="Image 3" descr=" ">    </p:cNvPr>
          <p:cNvPicPr>
            <a:picLocks noChangeAspect="1"/>
          </p:cNvPicPr>
          <p:nvPr/>
        </p:nvPicPr>
        <p:blipFill>
          <a:blip r:embed="rId7"/>
          <a:stretch>
            <a:fillRect/>
          </a:stretch>
        </p:blipFill>
        <p:spPr>
          <a:xfrm>
            <a:off x="21694311" y="9258300"/>
            <a:ext cx="711289" cy="2590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665483" y="8763000"/>
            <a:ext cx="3721565" cy="4953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781" y="596900"/>
            <a:ext cx="837802" cy="3352068"/>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1778222" y="469900"/>
            <a:ext cx="7095954" cy="16340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udiowide Regular" pitchFamily="34" charset="0"/>
                <a:ea typeface="Audiowide Regular" pitchFamily="34" charset="-122"/>
                <a:cs typeface="Audiowide Regular" pitchFamily="34" charset="-120"/>
              </a:rPr>
              <a:t>Pricing Plan</a:t>
            </a:r>
            <a:endParaRPr lang="en-US" sz="8000" dirty="0"/>
          </a:p>
        </p:txBody>
      </p:sp>
      <p:sp>
        <p:nvSpPr>
          <p:cNvPr id="7" name="Shape 2"/>
          <p:cNvSpPr/>
          <p:nvPr/>
        </p:nvSpPr>
        <p:spPr>
          <a:xfrm>
            <a:off x="1778222" y="2844800"/>
            <a:ext cx="20843305" cy="9271000"/>
          </a:xfrm>
          <a:prstGeom prst="rect">
            <a:avLst/>
          </a:prstGeom>
          <a:noFill/>
          <a:ln/>
        </p:spPr>
      </p:sp>
      <p:sp>
        <p:nvSpPr>
          <p:cNvPr id="8" name="Shape 3"/>
          <p:cNvSpPr/>
          <p:nvPr/>
        </p:nvSpPr>
        <p:spPr>
          <a:xfrm>
            <a:off x="1778222" y="2844800"/>
            <a:ext cx="6439705" cy="9271000"/>
          </a:xfrm>
          <a:prstGeom prst="roundRect">
            <a:avLst>
              <a:gd name="adj" fmla="val 3124"/>
            </a:avLst>
          </a:prstGeom>
          <a:noFill/>
          <a:ln w="50800">
            <a:solidFill>
              <a:srgbClr val="000000"/>
            </a:solidFill>
            <a:prstDash val="solid"/>
          </a:ln>
        </p:spPr>
      </p:sp>
      <p:pic>
        <p:nvPicPr>
          <p:cNvPr id="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85322" y="3302000"/>
            <a:ext cx="1625502" cy="1625600"/>
          </a:xfrm>
          <a:prstGeom prst="rect">
            <a:avLst/>
          </a:prstGeom>
        </p:spPr>
      </p:pic>
      <p:sp>
        <p:nvSpPr>
          <p:cNvPr id="10" name="Text 4"/>
          <p:cNvSpPr/>
          <p:nvPr/>
        </p:nvSpPr>
        <p:spPr>
          <a:xfrm>
            <a:off x="4001000" y="5232400"/>
            <a:ext cx="1994149" cy="977900"/>
          </a:xfrm>
          <a:prstGeom prst="rect">
            <a:avLst/>
          </a:prstGeom>
          <a:noFill/>
          <a:ln/>
        </p:spPr>
        <p:txBody>
          <a:bodyPr wrap="square" lIns="0" tIns="0" rIns="0" bIns="0" rtlCol="0" anchor="t"/>
          <a:lstStyle/>
          <a:p>
            <a:pPr algn="ctr" indent="0" marL="0">
              <a:buNone/>
            </a:pPr>
            <a:r>
              <a:rPr lang="en-US" sz="4800" dirty="0">
                <a:solidFill>
                  <a:srgbClr val="441506">
                    <a:alpha val="100000"/>
                  </a:srgbClr>
                </a:solidFill>
                <a:latin typeface="Audiowide Regular" pitchFamily="34" charset="0"/>
                <a:ea typeface="Audiowide Regular" pitchFamily="34" charset="-122"/>
                <a:cs typeface="Audiowide Regular" pitchFamily="34" charset="-120"/>
              </a:rPr>
              <a:t>Basic</a:t>
            </a:r>
            <a:endParaRPr lang="en-US" sz="4800" dirty="0"/>
          </a:p>
        </p:txBody>
      </p:sp>
      <p:sp>
        <p:nvSpPr>
          <p:cNvPr id="11" name="Text 5"/>
          <p:cNvSpPr/>
          <p:nvPr/>
        </p:nvSpPr>
        <p:spPr>
          <a:xfrm>
            <a:off x="2235479" y="6311900"/>
            <a:ext cx="5660674" cy="4402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Ability to form a small party with fellow adventurers.</a:t>
            </a:r>
            <a:endParaRPr lang="en-US" sz="3200" dirty="0"/>
          </a:p>
        </p:txBody>
      </p:sp>
      <p:sp>
        <p:nvSpPr>
          <p:cNvPr id="12" name="Text 6"/>
          <p:cNvSpPr/>
          <p:nvPr/>
        </p:nvSpPr>
        <p:spPr>
          <a:xfrm>
            <a:off x="3054732" y="10883900"/>
            <a:ext cx="3886686" cy="9779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$10/month</a:t>
            </a:r>
            <a:endParaRPr lang="en-US" sz="4800" dirty="0"/>
          </a:p>
        </p:txBody>
      </p:sp>
      <p:sp>
        <p:nvSpPr>
          <p:cNvPr id="13" name="Shape 7"/>
          <p:cNvSpPr/>
          <p:nvPr/>
        </p:nvSpPr>
        <p:spPr>
          <a:xfrm>
            <a:off x="8980022" y="2844800"/>
            <a:ext cx="6439705" cy="9271000"/>
          </a:xfrm>
          <a:prstGeom prst="roundRect">
            <a:avLst>
              <a:gd name="adj" fmla="val 3124"/>
            </a:avLst>
          </a:prstGeom>
          <a:noFill/>
          <a:ln w="50800">
            <a:solidFill>
              <a:srgbClr val="000000"/>
            </a:solidFill>
            <a:prstDash val="solid"/>
          </a:ln>
        </p:spPr>
      </p:sp>
      <p:pic>
        <p:nvPicPr>
          <p:cNvPr id="14"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87023" y="3302000"/>
            <a:ext cx="1625704" cy="1625600"/>
          </a:xfrm>
          <a:prstGeom prst="rect">
            <a:avLst/>
          </a:prstGeom>
        </p:spPr>
      </p:pic>
      <p:sp>
        <p:nvSpPr>
          <p:cNvPr id="15" name="Text 8"/>
          <p:cNvSpPr/>
          <p:nvPr/>
        </p:nvSpPr>
        <p:spPr>
          <a:xfrm>
            <a:off x="11323465" y="5232400"/>
            <a:ext cx="1752819" cy="977900"/>
          </a:xfrm>
          <a:prstGeom prst="rect">
            <a:avLst/>
          </a:prstGeom>
          <a:noFill/>
          <a:ln/>
        </p:spPr>
        <p:txBody>
          <a:bodyPr wrap="square" lIns="0" tIns="0" rIns="0" bIns="0" rtlCol="0" anchor="t"/>
          <a:lstStyle/>
          <a:p>
            <a:pPr algn="ctr" indent="0" marL="0">
              <a:buNone/>
            </a:pPr>
            <a:r>
              <a:rPr lang="en-US" sz="4800" dirty="0">
                <a:solidFill>
                  <a:srgbClr val="441506">
                    <a:alpha val="100000"/>
                  </a:srgbClr>
                </a:solidFill>
                <a:latin typeface="Audiowide Regular" pitchFamily="34" charset="0"/>
                <a:ea typeface="Audiowide Regular" pitchFamily="34" charset="-122"/>
                <a:cs typeface="Audiowide Regular" pitchFamily="34" charset="-120"/>
              </a:rPr>
              <a:t>Elite</a:t>
            </a:r>
            <a:endParaRPr lang="en-US" sz="4800" dirty="0"/>
          </a:p>
        </p:txBody>
      </p:sp>
      <p:sp>
        <p:nvSpPr>
          <p:cNvPr id="16" name="Text 9"/>
          <p:cNvSpPr/>
          <p:nvPr/>
        </p:nvSpPr>
        <p:spPr>
          <a:xfrm>
            <a:off x="9437280" y="6311900"/>
            <a:ext cx="5660674" cy="4402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Ability to form larger parties with fellow adventurers.</a:t>
            </a:r>
            <a:endParaRPr lang="en-US" sz="3200" dirty="0"/>
          </a:p>
        </p:txBody>
      </p:sp>
      <p:sp>
        <p:nvSpPr>
          <p:cNvPr id="17" name="Text 10"/>
          <p:cNvSpPr/>
          <p:nvPr/>
        </p:nvSpPr>
        <p:spPr>
          <a:xfrm>
            <a:off x="10135867" y="10883900"/>
            <a:ext cx="4128016" cy="9779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$50/month</a:t>
            </a:r>
            <a:endParaRPr lang="en-US" sz="4800" dirty="0"/>
          </a:p>
        </p:txBody>
      </p:sp>
      <p:sp>
        <p:nvSpPr>
          <p:cNvPr id="18" name="Shape 11"/>
          <p:cNvSpPr/>
          <p:nvPr/>
        </p:nvSpPr>
        <p:spPr>
          <a:xfrm>
            <a:off x="16181822" y="2844800"/>
            <a:ext cx="6439705" cy="9271000"/>
          </a:xfrm>
          <a:prstGeom prst="roundRect">
            <a:avLst>
              <a:gd name="adj" fmla="val 3124"/>
            </a:avLst>
          </a:prstGeom>
          <a:noFill/>
          <a:ln w="50800">
            <a:solidFill>
              <a:srgbClr val="000000"/>
            </a:solidFill>
            <a:prstDash val="solid"/>
          </a:ln>
        </p:spPr>
      </p:sp>
      <p:pic>
        <p:nvPicPr>
          <p:cNvPr id="1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588773" y="3302000"/>
            <a:ext cx="1625803" cy="1625600"/>
          </a:xfrm>
          <a:prstGeom prst="rect">
            <a:avLst/>
          </a:prstGeom>
        </p:spPr>
      </p:pic>
      <p:sp>
        <p:nvSpPr>
          <p:cNvPr id="20" name="Text 12"/>
          <p:cNvSpPr/>
          <p:nvPr/>
        </p:nvSpPr>
        <p:spPr>
          <a:xfrm>
            <a:off x="17458332" y="5232400"/>
            <a:ext cx="3886686" cy="977900"/>
          </a:xfrm>
          <a:prstGeom prst="rect">
            <a:avLst/>
          </a:prstGeom>
          <a:noFill/>
          <a:ln/>
        </p:spPr>
        <p:txBody>
          <a:bodyPr wrap="square" lIns="0" tIns="0" rIns="0" bIns="0" rtlCol="0" anchor="t"/>
          <a:lstStyle/>
          <a:p>
            <a:pPr algn="ctr" indent="0" marL="0">
              <a:buNone/>
            </a:pPr>
            <a:r>
              <a:rPr lang="en-US" sz="4800" dirty="0">
                <a:solidFill>
                  <a:srgbClr val="441506">
                    <a:alpha val="100000"/>
                  </a:srgbClr>
                </a:solidFill>
                <a:latin typeface="Audiowide Regular" pitchFamily="34" charset="0"/>
                <a:ea typeface="Audiowide Regular" pitchFamily="34" charset="-122"/>
                <a:cs typeface="Audiowide Regular" pitchFamily="34" charset="-120"/>
              </a:rPr>
              <a:t>Legendary</a:t>
            </a:r>
            <a:endParaRPr lang="en-US" sz="4800" dirty="0"/>
          </a:p>
        </p:txBody>
      </p:sp>
      <p:sp>
        <p:nvSpPr>
          <p:cNvPr id="21" name="Text 13"/>
          <p:cNvSpPr/>
          <p:nvPr/>
        </p:nvSpPr>
        <p:spPr>
          <a:xfrm>
            <a:off x="16639080" y="6311900"/>
            <a:ext cx="5660674" cy="4402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ability to form the largest parties with fellow adventurers.</a:t>
            </a:r>
            <a:endParaRPr lang="en-US" sz="3200" dirty="0"/>
          </a:p>
        </p:txBody>
      </p:sp>
      <p:sp>
        <p:nvSpPr>
          <p:cNvPr id="22" name="Text 14"/>
          <p:cNvSpPr/>
          <p:nvPr/>
        </p:nvSpPr>
        <p:spPr>
          <a:xfrm>
            <a:off x="17178897" y="10883900"/>
            <a:ext cx="4445556" cy="9779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78022" y="11353800"/>
            <a:ext cx="8192828" cy="126305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35242" y="2794000"/>
            <a:ext cx="4051806" cy="8115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stretch>
            <a:fillRect/>
          </a:stretch>
        </p:blipFill>
        <p:spPr>
          <a:xfrm>
            <a:off x="1752819" y="1346200"/>
            <a:ext cx="20881410" cy="11010900"/>
          </a:xfrm>
          <a:prstGeom prst="rect">
            <a:avLst/>
          </a:prstGeom>
        </p:spPr>
      </p:pic>
      <p:pic>
        <p:nvPicPr>
          <p:cNvPr id="7" name="Image 4" descr=" ">    </p:cNvPr>
          <p:cNvPicPr>
            <a:picLocks noChangeAspect="1"/>
          </p:cNvPicPr>
          <p:nvPr/>
        </p:nvPicPr>
        <p:blipFill>
          <a:blip r:embed="rId7"/>
          <a:stretch>
            <a:fillRect/>
          </a:stretch>
        </p:blipFill>
        <p:spPr>
          <a:xfrm>
            <a:off x="1752819" y="1346200"/>
            <a:ext cx="5639505" cy="11010900"/>
          </a:xfrm>
          <a:prstGeom prst="rect">
            <a:avLst/>
          </a:prstGeom>
        </p:spPr>
      </p:pic>
      <p:sp>
        <p:nvSpPr>
          <p:cNvPr id="8" name="Shape 1"/>
          <p:cNvSpPr/>
          <p:nvPr/>
        </p:nvSpPr>
        <p:spPr>
          <a:xfrm>
            <a:off x="1752819" y="1346200"/>
            <a:ext cx="5639505" cy="5638800"/>
          </a:xfrm>
          <a:prstGeom prst="roundRect">
            <a:avLst>
              <a:gd name="adj" fmla="val 75081"/>
            </a:avLst>
          </a:prstGeom>
          <a:solidFill>
            <a:srgbClr val="F6E9CF">
              <a:alpha val="100000"/>
            </a:srgbClr>
          </a:solidFill>
          <a:ln/>
        </p:spPr>
      </p:sp>
      <p:sp>
        <p:nvSpPr>
          <p:cNvPr id="9" name="Text 2"/>
          <p:cNvSpPr/>
          <p:nvPr/>
        </p:nvSpPr>
        <p:spPr>
          <a:xfrm>
            <a:off x="3384973" y="2222500"/>
            <a:ext cx="3391324" cy="4902200"/>
          </a:xfrm>
          <a:prstGeom prst="rect">
            <a:avLst/>
          </a:prstGeom>
          <a:noFill/>
          <a:ln/>
        </p:spPr>
        <p:txBody>
          <a:bodyPr wrap="square" lIns="0" tIns="0" rIns="0" bIns="0" rtlCol="0" anchor="t"/>
          <a:lstStyle/>
          <a:p>
            <a:pPr algn="l" indent="0" marL="0">
              <a:buNone/>
            </a:pPr>
            <a:r>
              <a:rPr lang="en-US" sz="24000" dirty="0">
                <a:solidFill>
                  <a:srgbClr val="441506">
                    <a:alpha val="100000"/>
                  </a:srgbClr>
                </a:solidFill>
                <a:latin typeface="Audiowide Regular" pitchFamily="34" charset="0"/>
                <a:ea typeface="Audiowide Regular" pitchFamily="34" charset="-122"/>
                <a:cs typeface="Audiowide Regular" pitchFamily="34" charset="-120"/>
              </a:rPr>
              <a:t>S</a:t>
            </a:r>
            <a:endParaRPr lang="en-US" sz="24000" dirty="0"/>
          </a:p>
        </p:txBody>
      </p:sp>
      <p:sp>
        <p:nvSpPr>
          <p:cNvPr id="10" name="Shape 3"/>
          <p:cNvSpPr/>
          <p:nvPr/>
        </p:nvSpPr>
        <p:spPr>
          <a:xfrm>
            <a:off x="2286286" y="8089900"/>
            <a:ext cx="4572572" cy="3911600"/>
          </a:xfrm>
          <a:prstGeom prst="rect">
            <a:avLst/>
          </a:prstGeom>
          <a:noFill/>
          <a:ln/>
        </p:spPr>
      </p:sp>
      <p:sp>
        <p:nvSpPr>
          <p:cNvPr id="11" name="Shape 4"/>
          <p:cNvSpPr/>
          <p:nvPr/>
        </p:nvSpPr>
        <p:spPr>
          <a:xfrm>
            <a:off x="2286286" y="8089900"/>
            <a:ext cx="4572572" cy="1752600"/>
          </a:xfrm>
          <a:prstGeom prst="rect">
            <a:avLst/>
          </a:prstGeom>
          <a:noFill/>
          <a:ln/>
        </p:spPr>
      </p:sp>
      <p:sp>
        <p:nvSpPr>
          <p:cNvPr id="12" name="Shape 5"/>
          <p:cNvSpPr/>
          <p:nvPr/>
        </p:nvSpPr>
        <p:spPr>
          <a:xfrm>
            <a:off x="2286286" y="8089900"/>
            <a:ext cx="4572572" cy="1752600"/>
          </a:xfrm>
          <a:prstGeom prst="rect">
            <a:avLst/>
          </a:prstGeom>
          <a:noFill/>
          <a:ln/>
        </p:spPr>
      </p:sp>
      <p:sp>
        <p:nvSpPr>
          <p:cNvPr id="13" name="Text 6"/>
          <p:cNvSpPr/>
          <p:nvPr/>
        </p:nvSpPr>
        <p:spPr>
          <a:xfrm>
            <a:off x="2286286" y="8089900"/>
            <a:ext cx="4724991"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Eclipse</a:t>
            </a:r>
            <a:endParaRPr lang="en-US" sz="3600" dirty="0"/>
          </a:p>
        </p:txBody>
      </p:sp>
      <p:sp>
        <p:nvSpPr>
          <p:cNvPr id="14" name="Text 7"/>
          <p:cNvSpPr/>
          <p:nvPr/>
        </p:nvSpPr>
        <p:spPr>
          <a:xfrm>
            <a:off x="2286286" y="8877300"/>
            <a:ext cx="4708055"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Rare event causes unpredictable magic.</a:t>
            </a:r>
            <a:endParaRPr lang="en-US" sz="3200" dirty="0"/>
          </a:p>
        </p:txBody>
      </p:sp>
      <p:sp>
        <p:nvSpPr>
          <p:cNvPr id="15" name="Shape 8"/>
          <p:cNvSpPr/>
          <p:nvPr/>
        </p:nvSpPr>
        <p:spPr>
          <a:xfrm>
            <a:off x="2286286" y="10248900"/>
            <a:ext cx="4572572" cy="1752600"/>
          </a:xfrm>
          <a:prstGeom prst="rect">
            <a:avLst/>
          </a:prstGeom>
          <a:noFill/>
          <a:ln/>
        </p:spPr>
      </p:sp>
      <p:sp>
        <p:nvSpPr>
          <p:cNvPr id="16" name="Shape 9"/>
          <p:cNvSpPr/>
          <p:nvPr/>
        </p:nvSpPr>
        <p:spPr>
          <a:xfrm>
            <a:off x="2286286" y="10248900"/>
            <a:ext cx="4572572" cy="1752600"/>
          </a:xfrm>
          <a:prstGeom prst="rect">
            <a:avLst/>
          </a:prstGeom>
          <a:noFill/>
          <a:ln/>
        </p:spPr>
      </p:sp>
      <p:sp>
        <p:nvSpPr>
          <p:cNvPr id="17" name="Text 10"/>
          <p:cNvSpPr/>
          <p:nvPr/>
        </p:nvSpPr>
        <p:spPr>
          <a:xfrm>
            <a:off x="2286286" y="10248900"/>
            <a:ext cx="4724991"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Quest</a:t>
            </a:r>
            <a:endParaRPr lang="en-US" sz="3600" dirty="0"/>
          </a:p>
        </p:txBody>
      </p:sp>
      <p:sp>
        <p:nvSpPr>
          <p:cNvPr id="18" name="Text 11"/>
          <p:cNvSpPr/>
          <p:nvPr/>
        </p:nvSpPr>
        <p:spPr>
          <a:xfrm>
            <a:off x="2286286" y="11036300"/>
            <a:ext cx="4708055"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Adventurers seek immortal artifact.</a:t>
            </a:r>
            <a:endParaRPr lang="en-US" sz="3200" dirty="0"/>
          </a:p>
        </p:txBody>
      </p:sp>
      <p:pic>
        <p:nvPicPr>
          <p:cNvPr id="19" name="Image 5" descr=" ">    </p:cNvPr>
          <p:cNvPicPr>
            <a:picLocks noChangeAspect="1"/>
          </p:cNvPicPr>
          <p:nvPr/>
        </p:nvPicPr>
        <p:blipFill>
          <a:blip r:embed="rId8"/>
          <a:stretch>
            <a:fillRect/>
          </a:stretch>
        </p:blipFill>
        <p:spPr>
          <a:xfrm>
            <a:off x="6833454" y="1346200"/>
            <a:ext cx="5639505" cy="11010900"/>
          </a:xfrm>
          <a:prstGeom prst="rect">
            <a:avLst/>
          </a:prstGeom>
        </p:spPr>
      </p:pic>
      <p:sp>
        <p:nvSpPr>
          <p:cNvPr id="20" name="Shape 12"/>
          <p:cNvSpPr/>
          <p:nvPr/>
        </p:nvSpPr>
        <p:spPr>
          <a:xfrm>
            <a:off x="6833454" y="1346200"/>
            <a:ext cx="5639505" cy="5638800"/>
          </a:xfrm>
          <a:prstGeom prst="roundRect">
            <a:avLst>
              <a:gd name="adj" fmla="val 75081"/>
            </a:avLst>
          </a:prstGeom>
          <a:solidFill>
            <a:srgbClr val="441506">
              <a:alpha val="100000"/>
            </a:srgbClr>
          </a:solidFill>
          <a:ln/>
        </p:spPr>
      </p:sp>
      <p:sp>
        <p:nvSpPr>
          <p:cNvPr id="21" name="Text 13"/>
          <p:cNvSpPr/>
          <p:nvPr/>
        </p:nvSpPr>
        <p:spPr>
          <a:xfrm>
            <a:off x="8122665" y="2222500"/>
            <a:ext cx="4077210" cy="49022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Audiowide Regular" pitchFamily="34" charset="0"/>
                <a:ea typeface="Audiowide Regular" pitchFamily="34" charset="-122"/>
                <a:cs typeface="Audiowide Regular" pitchFamily="34" charset="-120"/>
              </a:rPr>
              <a:t>W</a:t>
            </a:r>
            <a:endParaRPr lang="en-US" sz="24000" dirty="0"/>
          </a:p>
        </p:txBody>
      </p:sp>
      <p:sp>
        <p:nvSpPr>
          <p:cNvPr id="22" name="Shape 14"/>
          <p:cNvSpPr/>
          <p:nvPr/>
        </p:nvSpPr>
        <p:spPr>
          <a:xfrm>
            <a:off x="7366921" y="8331200"/>
            <a:ext cx="4572572" cy="3429000"/>
          </a:xfrm>
          <a:prstGeom prst="rect">
            <a:avLst/>
          </a:prstGeom>
          <a:noFill/>
          <a:ln/>
        </p:spPr>
      </p:sp>
      <p:sp>
        <p:nvSpPr>
          <p:cNvPr id="23" name="Shape 15"/>
          <p:cNvSpPr/>
          <p:nvPr/>
        </p:nvSpPr>
        <p:spPr>
          <a:xfrm>
            <a:off x="7366921" y="8331200"/>
            <a:ext cx="4572572" cy="1270000"/>
          </a:xfrm>
          <a:prstGeom prst="rect">
            <a:avLst/>
          </a:prstGeom>
          <a:noFill/>
          <a:ln/>
        </p:spPr>
      </p:sp>
      <p:sp>
        <p:nvSpPr>
          <p:cNvPr id="24" name="Shape 16"/>
          <p:cNvSpPr/>
          <p:nvPr/>
        </p:nvSpPr>
        <p:spPr>
          <a:xfrm>
            <a:off x="7366921" y="8331200"/>
            <a:ext cx="4572572" cy="1270000"/>
          </a:xfrm>
          <a:prstGeom prst="rect">
            <a:avLst/>
          </a:prstGeom>
          <a:noFill/>
          <a:ln/>
        </p:spPr>
      </p:sp>
      <p:sp>
        <p:nvSpPr>
          <p:cNvPr id="25" name="Text 17"/>
          <p:cNvSpPr/>
          <p:nvPr/>
        </p:nvSpPr>
        <p:spPr>
          <a:xfrm>
            <a:off x="7366921" y="8331200"/>
            <a:ext cx="4724991"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Obtain</a:t>
            </a:r>
            <a:endParaRPr lang="en-US" sz="3600" dirty="0"/>
          </a:p>
        </p:txBody>
      </p:sp>
      <p:sp>
        <p:nvSpPr>
          <p:cNvPr id="26" name="Text 18"/>
          <p:cNvSpPr/>
          <p:nvPr/>
        </p:nvSpPr>
        <p:spPr>
          <a:xfrm>
            <a:off x="7366921" y="9118600"/>
            <a:ext cx="4708055"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Humans acquire Crystal </a:t>
            </a:r>
            <a:endParaRPr lang="en-US" sz="3200" dirty="0"/>
          </a:p>
        </p:txBody>
      </p:sp>
      <p:sp>
        <p:nvSpPr>
          <p:cNvPr id="27" name="Shape 19"/>
          <p:cNvSpPr/>
          <p:nvPr/>
        </p:nvSpPr>
        <p:spPr>
          <a:xfrm>
            <a:off x="7366921" y="10007600"/>
            <a:ext cx="4572572" cy="1752600"/>
          </a:xfrm>
          <a:prstGeom prst="rect">
            <a:avLst/>
          </a:prstGeom>
          <a:noFill/>
          <a:ln/>
        </p:spPr>
      </p:sp>
      <p:sp>
        <p:nvSpPr>
          <p:cNvPr id="28" name="Shape 20"/>
          <p:cNvSpPr/>
          <p:nvPr/>
        </p:nvSpPr>
        <p:spPr>
          <a:xfrm>
            <a:off x="7366921" y="10007600"/>
            <a:ext cx="4572572" cy="1752600"/>
          </a:xfrm>
          <a:prstGeom prst="rect">
            <a:avLst/>
          </a:prstGeom>
          <a:noFill/>
          <a:ln/>
        </p:spPr>
      </p:sp>
      <p:sp>
        <p:nvSpPr>
          <p:cNvPr id="29" name="Text 21"/>
          <p:cNvSpPr/>
          <p:nvPr/>
        </p:nvSpPr>
        <p:spPr>
          <a:xfrm>
            <a:off x="7366921" y="10007600"/>
            <a:ext cx="4724991"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Foundation</a:t>
            </a:r>
            <a:endParaRPr lang="en-US" sz="3600" dirty="0"/>
          </a:p>
        </p:txBody>
      </p:sp>
      <p:sp>
        <p:nvSpPr>
          <p:cNvPr id="30" name="Text 22"/>
          <p:cNvSpPr/>
          <p:nvPr/>
        </p:nvSpPr>
        <p:spPr>
          <a:xfrm>
            <a:off x="7366921" y="10795000"/>
            <a:ext cx="4708055"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Shimmering City established</a:t>
            </a:r>
            <a:endParaRPr lang="en-US" sz="3200" dirty="0"/>
          </a:p>
        </p:txBody>
      </p:sp>
      <p:pic>
        <p:nvPicPr>
          <p:cNvPr id="31" name="Image 6" descr=" ">    </p:cNvPr>
          <p:cNvPicPr>
            <a:picLocks noChangeAspect="1"/>
          </p:cNvPicPr>
          <p:nvPr/>
        </p:nvPicPr>
        <p:blipFill>
          <a:blip r:embed="rId9"/>
          <a:stretch>
            <a:fillRect/>
          </a:stretch>
        </p:blipFill>
        <p:spPr>
          <a:xfrm>
            <a:off x="11914089" y="1346200"/>
            <a:ext cx="5639505" cy="11010900"/>
          </a:xfrm>
          <a:prstGeom prst="rect">
            <a:avLst/>
          </a:prstGeom>
        </p:spPr>
      </p:pic>
      <p:sp>
        <p:nvSpPr>
          <p:cNvPr id="32" name="Shape 23"/>
          <p:cNvSpPr/>
          <p:nvPr/>
        </p:nvSpPr>
        <p:spPr>
          <a:xfrm>
            <a:off x="11914089" y="1346200"/>
            <a:ext cx="5639505" cy="5638800"/>
          </a:xfrm>
          <a:prstGeom prst="roundRect">
            <a:avLst>
              <a:gd name="adj" fmla="val 75081"/>
            </a:avLst>
          </a:prstGeom>
          <a:solidFill>
            <a:srgbClr val="F6E9CF">
              <a:alpha val="100000"/>
            </a:srgbClr>
          </a:solidFill>
          <a:ln/>
        </p:spPr>
      </p:sp>
      <p:sp>
        <p:nvSpPr>
          <p:cNvPr id="33" name="Text 24"/>
          <p:cNvSpPr/>
          <p:nvPr/>
        </p:nvSpPr>
        <p:spPr>
          <a:xfrm>
            <a:off x="13419227" y="2222500"/>
            <a:ext cx="3645356" cy="4902200"/>
          </a:xfrm>
          <a:prstGeom prst="rect">
            <a:avLst/>
          </a:prstGeom>
          <a:noFill/>
          <a:ln/>
        </p:spPr>
        <p:txBody>
          <a:bodyPr wrap="square" lIns="0" tIns="0" rIns="0" bIns="0" rtlCol="0" anchor="t"/>
          <a:lstStyle/>
          <a:p>
            <a:pPr algn="l" indent="0" marL="0">
              <a:buNone/>
            </a:pPr>
            <a:r>
              <a:rPr lang="en-US" sz="24000" dirty="0">
                <a:solidFill>
                  <a:srgbClr val="441506">
                    <a:alpha val="100000"/>
                  </a:srgbClr>
                </a:solidFill>
                <a:latin typeface="Audiowide Regular" pitchFamily="34" charset="0"/>
                <a:ea typeface="Audiowide Regular" pitchFamily="34" charset="-122"/>
                <a:cs typeface="Audiowide Regular" pitchFamily="34" charset="-120"/>
              </a:rPr>
              <a:t>O</a:t>
            </a:r>
            <a:endParaRPr lang="en-US" sz="24000" dirty="0"/>
          </a:p>
        </p:txBody>
      </p:sp>
      <p:sp>
        <p:nvSpPr>
          <p:cNvPr id="34" name="Shape 25"/>
          <p:cNvSpPr/>
          <p:nvPr/>
        </p:nvSpPr>
        <p:spPr>
          <a:xfrm>
            <a:off x="12447556" y="8089900"/>
            <a:ext cx="4572572" cy="3911600"/>
          </a:xfrm>
          <a:prstGeom prst="rect">
            <a:avLst/>
          </a:prstGeom>
          <a:noFill/>
          <a:ln/>
        </p:spPr>
      </p:sp>
      <p:sp>
        <p:nvSpPr>
          <p:cNvPr id="35" name="Shape 26"/>
          <p:cNvSpPr/>
          <p:nvPr/>
        </p:nvSpPr>
        <p:spPr>
          <a:xfrm>
            <a:off x="12447556" y="8089900"/>
            <a:ext cx="4572572" cy="1752600"/>
          </a:xfrm>
          <a:prstGeom prst="rect">
            <a:avLst/>
          </a:prstGeom>
          <a:noFill/>
          <a:ln/>
        </p:spPr>
      </p:sp>
      <p:sp>
        <p:nvSpPr>
          <p:cNvPr id="36" name="Shape 27"/>
          <p:cNvSpPr/>
          <p:nvPr/>
        </p:nvSpPr>
        <p:spPr>
          <a:xfrm>
            <a:off x="12447556" y="8089900"/>
            <a:ext cx="4572572" cy="1752600"/>
          </a:xfrm>
          <a:prstGeom prst="rect">
            <a:avLst/>
          </a:prstGeom>
          <a:noFill/>
          <a:ln/>
        </p:spPr>
      </p:sp>
      <p:sp>
        <p:nvSpPr>
          <p:cNvPr id="37" name="Text 28"/>
          <p:cNvSpPr/>
          <p:nvPr/>
        </p:nvSpPr>
        <p:spPr>
          <a:xfrm>
            <a:off x="12447556" y="8089900"/>
            <a:ext cx="4724991"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War</a:t>
            </a:r>
            <a:endParaRPr lang="en-US" sz="3600" dirty="0"/>
          </a:p>
        </p:txBody>
      </p:sp>
      <p:sp>
        <p:nvSpPr>
          <p:cNvPr id="38" name="Text 29"/>
          <p:cNvSpPr/>
          <p:nvPr/>
        </p:nvSpPr>
        <p:spPr>
          <a:xfrm>
            <a:off x="12447556" y="8877300"/>
            <a:ext cx="4708055"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Kingdoms clash in conflict.</a:t>
            </a:r>
            <a:endParaRPr lang="en-US" sz="3200" dirty="0"/>
          </a:p>
        </p:txBody>
      </p:sp>
      <p:sp>
        <p:nvSpPr>
          <p:cNvPr id="39" name="Shape 30"/>
          <p:cNvSpPr/>
          <p:nvPr/>
        </p:nvSpPr>
        <p:spPr>
          <a:xfrm>
            <a:off x="12447556" y="10248900"/>
            <a:ext cx="4572572" cy="1752600"/>
          </a:xfrm>
          <a:prstGeom prst="rect">
            <a:avLst/>
          </a:prstGeom>
          <a:noFill/>
          <a:ln/>
        </p:spPr>
      </p:sp>
      <p:sp>
        <p:nvSpPr>
          <p:cNvPr id="40" name="Shape 31"/>
          <p:cNvSpPr/>
          <p:nvPr/>
        </p:nvSpPr>
        <p:spPr>
          <a:xfrm>
            <a:off x="12447556" y="10248900"/>
            <a:ext cx="4572572" cy="1752600"/>
          </a:xfrm>
          <a:prstGeom prst="rect">
            <a:avLst/>
          </a:prstGeom>
          <a:noFill/>
          <a:ln/>
        </p:spPr>
      </p:sp>
      <p:sp>
        <p:nvSpPr>
          <p:cNvPr id="41" name="Text 32"/>
          <p:cNvSpPr/>
          <p:nvPr/>
        </p:nvSpPr>
        <p:spPr>
          <a:xfrm>
            <a:off x="12447556" y="10248900"/>
            <a:ext cx="4724991"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Transformation</a:t>
            </a:r>
            <a:endParaRPr lang="en-US" sz="3600" dirty="0"/>
          </a:p>
        </p:txBody>
      </p:sp>
      <p:sp>
        <p:nvSpPr>
          <p:cNvPr id="42" name="Text 33"/>
          <p:cNvSpPr/>
          <p:nvPr/>
        </p:nvSpPr>
        <p:spPr>
          <a:xfrm>
            <a:off x="12447556" y="11036300"/>
            <a:ext cx="4708055"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Peasant discovers magical powers.</a:t>
            </a:r>
            <a:endParaRPr lang="en-US" sz="3200" dirty="0"/>
          </a:p>
        </p:txBody>
      </p:sp>
      <p:pic>
        <p:nvPicPr>
          <p:cNvPr id="43" name="Image 7" descr=" ">    </p:cNvPr>
          <p:cNvPicPr>
            <a:picLocks noChangeAspect="1"/>
          </p:cNvPicPr>
          <p:nvPr/>
        </p:nvPicPr>
        <p:blipFill>
          <a:blip r:embed="rId10"/>
          <a:stretch>
            <a:fillRect/>
          </a:stretch>
        </p:blipFill>
        <p:spPr>
          <a:xfrm>
            <a:off x="16994724" y="1346200"/>
            <a:ext cx="5639505" cy="11010900"/>
          </a:xfrm>
          <a:prstGeom prst="rect">
            <a:avLst/>
          </a:prstGeom>
        </p:spPr>
      </p:pic>
      <p:sp>
        <p:nvSpPr>
          <p:cNvPr id="44" name="Shape 34"/>
          <p:cNvSpPr/>
          <p:nvPr/>
        </p:nvSpPr>
        <p:spPr>
          <a:xfrm>
            <a:off x="16994724" y="1346200"/>
            <a:ext cx="5639505" cy="5638800"/>
          </a:xfrm>
          <a:prstGeom prst="roundRect">
            <a:avLst>
              <a:gd name="adj" fmla="val 75081"/>
            </a:avLst>
          </a:prstGeom>
          <a:solidFill>
            <a:srgbClr val="441506">
              <a:alpha val="100000"/>
            </a:srgbClr>
          </a:solidFill>
          <a:ln/>
        </p:spPr>
      </p:sp>
      <p:sp>
        <p:nvSpPr>
          <p:cNvPr id="45" name="Text 35"/>
          <p:cNvSpPr/>
          <p:nvPr/>
        </p:nvSpPr>
        <p:spPr>
          <a:xfrm>
            <a:off x="18703088" y="2222500"/>
            <a:ext cx="3238905" cy="49022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Audiowide Regular" pitchFamily="34" charset="0"/>
                <a:ea typeface="Audiowide Regular" pitchFamily="34" charset="-122"/>
                <a:cs typeface="Audiowide Regular" pitchFamily="34" charset="-120"/>
              </a:rPr>
              <a:t>T</a:t>
            </a:r>
            <a:endParaRPr lang="en-US" sz="24000" dirty="0"/>
          </a:p>
        </p:txBody>
      </p:sp>
      <p:sp>
        <p:nvSpPr>
          <p:cNvPr id="46" name="Shape 36"/>
          <p:cNvSpPr/>
          <p:nvPr/>
        </p:nvSpPr>
        <p:spPr>
          <a:xfrm>
            <a:off x="17528191" y="8089900"/>
            <a:ext cx="4572572" cy="3911600"/>
          </a:xfrm>
          <a:prstGeom prst="rect">
            <a:avLst/>
          </a:prstGeom>
          <a:noFill/>
          <a:ln/>
        </p:spPr>
      </p:sp>
      <p:sp>
        <p:nvSpPr>
          <p:cNvPr id="47" name="Shape 37"/>
          <p:cNvSpPr/>
          <p:nvPr/>
        </p:nvSpPr>
        <p:spPr>
          <a:xfrm>
            <a:off x="17528191" y="8089900"/>
            <a:ext cx="4572572" cy="1752600"/>
          </a:xfrm>
          <a:prstGeom prst="rect">
            <a:avLst/>
          </a:prstGeom>
          <a:noFill/>
          <a:ln/>
        </p:spPr>
      </p:sp>
      <p:sp>
        <p:nvSpPr>
          <p:cNvPr id="48" name="Shape 38"/>
          <p:cNvSpPr/>
          <p:nvPr/>
        </p:nvSpPr>
        <p:spPr>
          <a:xfrm>
            <a:off x="17528191" y="8089900"/>
            <a:ext cx="4572572" cy="1752600"/>
          </a:xfrm>
          <a:prstGeom prst="rect">
            <a:avLst/>
          </a:prstGeom>
          <a:noFill/>
          <a:ln/>
        </p:spPr>
      </p:sp>
      <p:sp>
        <p:nvSpPr>
          <p:cNvPr id="49" name="Text 39"/>
          <p:cNvSpPr/>
          <p:nvPr/>
        </p:nvSpPr>
        <p:spPr>
          <a:xfrm>
            <a:off x="17528191" y="8089900"/>
            <a:ext cx="4724991"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Invasion</a:t>
            </a:r>
            <a:endParaRPr lang="en-US" sz="3600" dirty="0"/>
          </a:p>
        </p:txBody>
      </p:sp>
      <p:sp>
        <p:nvSpPr>
          <p:cNvPr id="50" name="Text 40"/>
          <p:cNvSpPr/>
          <p:nvPr/>
        </p:nvSpPr>
        <p:spPr>
          <a:xfrm>
            <a:off x="17528191" y="8877300"/>
            <a:ext cx="4708055"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Kingdom attacked by monsters.</a:t>
            </a:r>
            <a:endParaRPr lang="en-US" sz="3200" dirty="0"/>
          </a:p>
        </p:txBody>
      </p:sp>
      <p:sp>
        <p:nvSpPr>
          <p:cNvPr id="51" name="Shape 41"/>
          <p:cNvSpPr/>
          <p:nvPr/>
        </p:nvSpPr>
        <p:spPr>
          <a:xfrm>
            <a:off x="17528191" y="10248900"/>
            <a:ext cx="4572572" cy="1752600"/>
          </a:xfrm>
          <a:prstGeom prst="rect">
            <a:avLst/>
          </a:prstGeom>
          <a:noFill/>
          <a:ln/>
        </p:spPr>
      </p:sp>
      <p:sp>
        <p:nvSpPr>
          <p:cNvPr id="52" name="Shape 42"/>
          <p:cNvSpPr/>
          <p:nvPr/>
        </p:nvSpPr>
        <p:spPr>
          <a:xfrm>
            <a:off x="17528191" y="10248900"/>
            <a:ext cx="4572572" cy="1752600"/>
          </a:xfrm>
          <a:prstGeom prst="rect">
            <a:avLst/>
          </a:prstGeom>
          <a:noFill/>
          <a:ln/>
        </p:spPr>
      </p:sp>
      <p:sp>
        <p:nvSpPr>
          <p:cNvPr id="53" name="Text 43"/>
          <p:cNvSpPr/>
          <p:nvPr/>
        </p:nvSpPr>
        <p:spPr>
          <a:xfrm>
            <a:off x="17528191" y="10248900"/>
            <a:ext cx="4724991"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Betrayal</a:t>
            </a:r>
            <a:endParaRPr lang="en-US" sz="3600" dirty="0"/>
          </a:p>
        </p:txBody>
      </p:sp>
      <p:sp>
        <p:nvSpPr>
          <p:cNvPr id="54" name="Text 44"/>
          <p:cNvSpPr/>
          <p:nvPr/>
        </p:nvSpPr>
        <p:spPr>
          <a:xfrm>
            <a:off x="17528191" y="11036300"/>
            <a:ext cx="4708055"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Queen's advisor revealed as spy.</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369921" y="0"/>
            <a:ext cx="5017127" cy="376237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943" y="11772900"/>
            <a:ext cx="3066553" cy="1650256"/>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90511" y="1257300"/>
            <a:ext cx="6084060" cy="12369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1257300"/>
            <a:ext cx="6084060" cy="12369800"/>
          </a:xfrm>
          <a:prstGeom prst="rect">
            <a:avLst/>
          </a:prstGeom>
        </p:spPr>
      </p:pic>
      <p:sp>
        <p:nvSpPr>
          <p:cNvPr id="8" name="Text 1"/>
          <p:cNvSpPr/>
          <p:nvPr/>
        </p:nvSpPr>
        <p:spPr>
          <a:xfrm>
            <a:off x="13882835" y="3238500"/>
            <a:ext cx="10690503" cy="16340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Audiowide Regular" pitchFamily="34" charset="0"/>
                <a:ea typeface="Audiowide Regular" pitchFamily="34" charset="-122"/>
                <a:cs typeface="Audiowide Regular" pitchFamily="34" charset="-120"/>
              </a:rPr>
              <a:t>Some Data</a:t>
            </a:r>
            <a:endParaRPr lang="en-US" sz="8000" dirty="0"/>
          </a:p>
        </p:txBody>
      </p:sp>
      <p:sp>
        <p:nvSpPr>
          <p:cNvPr id="9" name="Shape 2"/>
          <p:cNvSpPr/>
          <p:nvPr/>
        </p:nvSpPr>
        <p:spPr>
          <a:xfrm>
            <a:off x="13730416" y="6121400"/>
            <a:ext cx="8573572" cy="6273800"/>
          </a:xfrm>
          <a:prstGeom prst="rect">
            <a:avLst/>
          </a:prstGeom>
          <a:noFill/>
          <a:ln/>
        </p:spPr>
      </p:sp>
      <p:sp>
        <p:nvSpPr>
          <p:cNvPr id="10" name="Shape 3"/>
          <p:cNvSpPr/>
          <p:nvPr/>
        </p:nvSpPr>
        <p:spPr>
          <a:xfrm>
            <a:off x="13730416" y="6121400"/>
            <a:ext cx="8573572" cy="1651000"/>
          </a:xfrm>
          <a:prstGeom prst="rect">
            <a:avLst/>
          </a:prstGeom>
          <a:noFill/>
          <a:ln/>
        </p:spPr>
      </p:sp>
      <p:sp>
        <p:nvSpPr>
          <p:cNvPr id="11" name="Shape 4"/>
          <p:cNvSpPr/>
          <p:nvPr/>
        </p:nvSpPr>
        <p:spPr>
          <a:xfrm>
            <a:off x="13730416" y="6299200"/>
            <a:ext cx="2298987" cy="1295400"/>
          </a:xfrm>
          <a:prstGeom prst="rect">
            <a:avLst/>
          </a:prstGeom>
          <a:noFill/>
          <a:ln/>
        </p:spPr>
      </p:sp>
      <p:sp>
        <p:nvSpPr>
          <p:cNvPr id="12" name="Text 5"/>
          <p:cNvSpPr/>
          <p:nvPr/>
        </p:nvSpPr>
        <p:spPr>
          <a:xfrm>
            <a:off x="13730416" y="6299200"/>
            <a:ext cx="2637696" cy="16340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udiowide Regular" pitchFamily="34" charset="0"/>
                <a:ea typeface="Audiowide Regular" pitchFamily="34" charset="-122"/>
                <a:cs typeface="Audiowide Regular" pitchFamily="34" charset="-120"/>
              </a:rPr>
              <a:t>75%</a:t>
            </a:r>
            <a:endParaRPr lang="en-US" sz="8000" dirty="0"/>
          </a:p>
        </p:txBody>
      </p:sp>
      <p:sp>
        <p:nvSpPr>
          <p:cNvPr id="13" name="Shape 6"/>
          <p:cNvSpPr/>
          <p:nvPr/>
        </p:nvSpPr>
        <p:spPr>
          <a:xfrm>
            <a:off x="16232629" y="6121400"/>
            <a:ext cx="6071359" cy="1651000"/>
          </a:xfrm>
          <a:prstGeom prst="rect">
            <a:avLst/>
          </a:prstGeom>
          <a:noFill/>
          <a:ln/>
        </p:spPr>
      </p:sp>
      <p:sp>
        <p:nvSpPr>
          <p:cNvPr id="14" name="Text 7"/>
          <p:cNvSpPr/>
          <p:nvPr/>
        </p:nvSpPr>
        <p:spPr>
          <a:xfrm>
            <a:off x="16232629" y="6121400"/>
            <a:ext cx="6223778"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Enchanted Creatures</a:t>
            </a:r>
            <a:endParaRPr lang="en-US" sz="3600" dirty="0"/>
          </a:p>
        </p:txBody>
      </p:sp>
      <p:sp>
        <p:nvSpPr>
          <p:cNvPr id="15" name="Text 8"/>
          <p:cNvSpPr/>
          <p:nvPr/>
        </p:nvSpPr>
        <p:spPr>
          <a:xfrm>
            <a:off x="16232629" y="6807200"/>
            <a:ext cx="6206842"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possess the ability to cast spells.</a:t>
            </a:r>
            <a:endParaRPr lang="en-US" sz="3200" dirty="0"/>
          </a:p>
        </p:txBody>
      </p:sp>
      <p:sp>
        <p:nvSpPr>
          <p:cNvPr id="16" name="Shape 9"/>
          <p:cNvSpPr/>
          <p:nvPr/>
        </p:nvSpPr>
        <p:spPr>
          <a:xfrm>
            <a:off x="13730416" y="8382000"/>
            <a:ext cx="8573572" cy="1752600"/>
          </a:xfrm>
          <a:prstGeom prst="rect">
            <a:avLst/>
          </a:prstGeom>
          <a:noFill/>
          <a:ln/>
        </p:spPr>
      </p:sp>
      <p:sp>
        <p:nvSpPr>
          <p:cNvPr id="17" name="Shape 10"/>
          <p:cNvSpPr/>
          <p:nvPr/>
        </p:nvSpPr>
        <p:spPr>
          <a:xfrm>
            <a:off x="13730416" y="8610600"/>
            <a:ext cx="2578422" cy="1295400"/>
          </a:xfrm>
          <a:prstGeom prst="rect">
            <a:avLst/>
          </a:prstGeom>
          <a:noFill/>
          <a:ln/>
        </p:spPr>
      </p:sp>
      <p:sp>
        <p:nvSpPr>
          <p:cNvPr id="18" name="Text 11"/>
          <p:cNvSpPr/>
          <p:nvPr/>
        </p:nvSpPr>
        <p:spPr>
          <a:xfrm>
            <a:off x="13730416" y="8610600"/>
            <a:ext cx="2917131" cy="16340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udiowide Regular" pitchFamily="34" charset="0"/>
                <a:ea typeface="Audiowide Regular" pitchFamily="34" charset="-122"/>
                <a:cs typeface="Audiowide Regular" pitchFamily="34" charset="-120"/>
              </a:rPr>
              <a:t>60%</a:t>
            </a:r>
            <a:endParaRPr lang="en-US" sz="8000" dirty="0"/>
          </a:p>
        </p:txBody>
      </p:sp>
      <p:sp>
        <p:nvSpPr>
          <p:cNvPr id="19" name="Shape 12"/>
          <p:cNvSpPr/>
          <p:nvPr/>
        </p:nvSpPr>
        <p:spPr>
          <a:xfrm>
            <a:off x="16512064" y="8382000"/>
            <a:ext cx="5791924" cy="1752600"/>
          </a:xfrm>
          <a:prstGeom prst="rect">
            <a:avLst/>
          </a:prstGeom>
          <a:noFill/>
          <a:ln/>
        </p:spPr>
      </p:sp>
      <p:sp>
        <p:nvSpPr>
          <p:cNvPr id="20" name="Text 13"/>
          <p:cNvSpPr/>
          <p:nvPr/>
        </p:nvSpPr>
        <p:spPr>
          <a:xfrm>
            <a:off x="16512064" y="8382000"/>
            <a:ext cx="5944343" cy="13208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Magic-Wielding Individuals</a:t>
            </a:r>
            <a:endParaRPr lang="en-US" sz="3600" dirty="0"/>
          </a:p>
        </p:txBody>
      </p:sp>
      <p:sp>
        <p:nvSpPr>
          <p:cNvPr id="21" name="Text 14"/>
          <p:cNvSpPr/>
          <p:nvPr/>
        </p:nvSpPr>
        <p:spPr>
          <a:xfrm>
            <a:off x="16512064" y="9652000"/>
            <a:ext cx="5927407"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practice the art of illusions.</a:t>
            </a:r>
            <a:endParaRPr lang="en-US" sz="3200" dirty="0"/>
          </a:p>
        </p:txBody>
      </p:sp>
      <p:sp>
        <p:nvSpPr>
          <p:cNvPr id="22" name="Shape 15"/>
          <p:cNvSpPr/>
          <p:nvPr/>
        </p:nvSpPr>
        <p:spPr>
          <a:xfrm>
            <a:off x="13730416" y="10744200"/>
            <a:ext cx="8573572" cy="1651000"/>
          </a:xfrm>
          <a:prstGeom prst="rect">
            <a:avLst/>
          </a:prstGeom>
          <a:noFill/>
          <a:ln/>
        </p:spPr>
      </p:sp>
      <p:sp>
        <p:nvSpPr>
          <p:cNvPr id="23" name="Shape 16"/>
          <p:cNvSpPr/>
          <p:nvPr/>
        </p:nvSpPr>
        <p:spPr>
          <a:xfrm>
            <a:off x="13730416" y="10922000"/>
            <a:ext cx="2578422" cy="1295400"/>
          </a:xfrm>
          <a:prstGeom prst="rect">
            <a:avLst/>
          </a:prstGeom>
          <a:noFill/>
          <a:ln/>
        </p:spPr>
      </p:sp>
      <p:sp>
        <p:nvSpPr>
          <p:cNvPr id="24" name="Text 17"/>
          <p:cNvSpPr/>
          <p:nvPr/>
        </p:nvSpPr>
        <p:spPr>
          <a:xfrm>
            <a:off x="13730416" y="10922000"/>
            <a:ext cx="2917131" cy="16340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udiowide Regular" pitchFamily="34" charset="0"/>
                <a:ea typeface="Audiowide Regular" pitchFamily="34" charset="-122"/>
                <a:cs typeface="Audiowide Regular" pitchFamily="34" charset="-120"/>
              </a:rPr>
              <a:t>90%</a:t>
            </a:r>
            <a:endParaRPr lang="en-US" sz="8000" dirty="0"/>
          </a:p>
        </p:txBody>
      </p:sp>
      <p:sp>
        <p:nvSpPr>
          <p:cNvPr id="25" name="Shape 18"/>
          <p:cNvSpPr/>
          <p:nvPr/>
        </p:nvSpPr>
        <p:spPr>
          <a:xfrm>
            <a:off x="16512064" y="10744200"/>
            <a:ext cx="5791924" cy="1651000"/>
          </a:xfrm>
          <a:prstGeom prst="rect">
            <a:avLst/>
          </a:prstGeom>
          <a:noFill/>
          <a:ln/>
        </p:spPr>
      </p:sp>
      <p:sp>
        <p:nvSpPr>
          <p:cNvPr id="26" name="Text 19"/>
          <p:cNvSpPr/>
          <p:nvPr/>
        </p:nvSpPr>
        <p:spPr>
          <a:xfrm>
            <a:off x="16512064" y="10744200"/>
            <a:ext cx="5944343"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Spells Cast</a:t>
            </a:r>
            <a:endParaRPr lang="en-US" sz="3600" dirty="0"/>
          </a:p>
        </p:txBody>
      </p:sp>
      <p:sp>
        <p:nvSpPr>
          <p:cNvPr id="27" name="Text 20"/>
          <p:cNvSpPr/>
          <p:nvPr/>
        </p:nvSpPr>
        <p:spPr>
          <a:xfrm>
            <a:off x="16512064" y="11430000"/>
            <a:ext cx="5927407"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60481" y="279400"/>
            <a:ext cx="5306487" cy="530656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46943" y="5207000"/>
            <a:ext cx="7570146" cy="7556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0960100"/>
            <a:ext cx="4511603" cy="27559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4318540" y="3644900"/>
            <a:ext cx="15762670" cy="6426200"/>
          </a:xfrm>
          <a:prstGeom prst="rect">
            <a:avLst/>
          </a:prstGeom>
          <a:noFill/>
          <a:ln/>
        </p:spPr>
      </p:sp>
      <p:sp>
        <p:nvSpPr>
          <p:cNvPr id="8" name="Shape 2"/>
          <p:cNvSpPr/>
          <p:nvPr/>
        </p:nvSpPr>
        <p:spPr>
          <a:xfrm>
            <a:off x="4318540" y="3644900"/>
            <a:ext cx="15762670" cy="5054600"/>
          </a:xfrm>
          <a:prstGeom prst="rect">
            <a:avLst/>
          </a:prstGeom>
          <a:noFill/>
          <a:ln/>
        </p:spPr>
      </p:sp>
      <p:sp>
        <p:nvSpPr>
          <p:cNvPr id="9" name="Text 3"/>
          <p:cNvSpPr/>
          <p:nvPr/>
        </p:nvSpPr>
        <p:spPr>
          <a:xfrm>
            <a:off x="4686886" y="3644900"/>
            <a:ext cx="15025978" cy="49022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Audiowide Regular" pitchFamily="34" charset="0"/>
                <a:ea typeface="Audiowide Regular" pitchFamily="34" charset="-122"/>
                <a:cs typeface="Audiowide Regular" pitchFamily="34" charset="-120"/>
              </a:rPr>
              <a:t>234,567</a:t>
            </a:r>
            <a:endParaRPr lang="en-US" sz="24000" dirty="0"/>
          </a:p>
        </p:txBody>
      </p:sp>
      <p:sp>
        <p:nvSpPr>
          <p:cNvPr id="10" name="Text 4"/>
          <p:cNvSpPr/>
          <p:nvPr/>
        </p:nvSpPr>
        <p:spPr>
          <a:xfrm>
            <a:off x="4183056" y="7734300"/>
            <a:ext cx="16033637" cy="12361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Electrolize Regular" pitchFamily="34" charset="0"/>
                <a:ea typeface="Electrolize Regular" pitchFamily="34" charset="-122"/>
                <a:cs typeface="Electrolize Regular" pitchFamily="34" charset="-120"/>
              </a:rPr>
              <a:t>UNICORN SIGHTINGS</a:t>
            </a:r>
            <a:endParaRPr lang="en-US" sz="6400" dirty="0"/>
          </a:p>
        </p:txBody>
      </p:sp>
      <p:sp>
        <p:nvSpPr>
          <p:cNvPr id="11" name="Text 5"/>
          <p:cNvSpPr/>
          <p:nvPr/>
        </p:nvSpPr>
        <p:spPr>
          <a:xfrm>
            <a:off x="7496054" y="9105900"/>
            <a:ext cx="9407642" cy="1100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665483" y="8763000"/>
            <a:ext cx="3721565" cy="4953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781" y="596900"/>
            <a:ext cx="837802" cy="3352056"/>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3188098" y="3721100"/>
            <a:ext cx="7874984" cy="2552700"/>
          </a:xfrm>
          <a:prstGeom prst="rect">
            <a:avLst/>
          </a:prstGeom>
          <a:noFill/>
          <a:ln/>
        </p:spPr>
      </p:sp>
      <p:sp>
        <p:nvSpPr>
          <p:cNvPr id="7" name="Shape 2"/>
          <p:cNvSpPr/>
          <p:nvPr/>
        </p:nvSpPr>
        <p:spPr>
          <a:xfrm>
            <a:off x="2660983" y="3721100"/>
            <a:ext cx="8929216" cy="2070100"/>
          </a:xfrm>
          <a:prstGeom prst="rect">
            <a:avLst/>
          </a:prstGeom>
          <a:noFill/>
          <a:ln/>
        </p:spPr>
      </p:sp>
      <p:sp>
        <p:nvSpPr>
          <p:cNvPr id="8" name="Text 3"/>
          <p:cNvSpPr/>
          <p:nvPr/>
        </p:nvSpPr>
        <p:spPr>
          <a:xfrm>
            <a:off x="2660983" y="3721100"/>
            <a:ext cx="9471150" cy="2611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udiowide Regular" pitchFamily="34" charset="0"/>
                <a:ea typeface="Audiowide Regular" pitchFamily="34" charset="-122"/>
                <a:cs typeface="Audiowide Regular" pitchFamily="34" charset="-120"/>
              </a:rPr>
              <a:t>233 Coins</a:t>
            </a:r>
            <a:endParaRPr lang="en-US" sz="12800" dirty="0"/>
          </a:p>
        </p:txBody>
      </p:sp>
      <p:sp>
        <p:nvSpPr>
          <p:cNvPr id="9" name="Shape 4"/>
          <p:cNvSpPr/>
          <p:nvPr/>
        </p:nvSpPr>
        <p:spPr>
          <a:xfrm>
            <a:off x="3188098" y="5791200"/>
            <a:ext cx="7874984" cy="482600"/>
          </a:xfrm>
          <a:prstGeom prst="rect">
            <a:avLst/>
          </a:prstGeom>
          <a:noFill/>
          <a:ln/>
        </p:spPr>
      </p:sp>
      <p:sp>
        <p:nvSpPr>
          <p:cNvPr id="10" name="Text 5"/>
          <p:cNvSpPr/>
          <p:nvPr/>
        </p:nvSpPr>
        <p:spPr>
          <a:xfrm>
            <a:off x="3120357" y="5791200"/>
            <a:ext cx="8010468"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Treasure Found</a:t>
            </a:r>
            <a:endParaRPr lang="en-US" sz="3200" dirty="0"/>
          </a:p>
        </p:txBody>
      </p:sp>
      <p:sp>
        <p:nvSpPr>
          <p:cNvPr id="11" name="Shape 6"/>
          <p:cNvSpPr/>
          <p:nvPr/>
        </p:nvSpPr>
        <p:spPr>
          <a:xfrm>
            <a:off x="3188098" y="7442200"/>
            <a:ext cx="7874984" cy="2552700"/>
          </a:xfrm>
          <a:prstGeom prst="rect">
            <a:avLst/>
          </a:prstGeom>
          <a:noFill/>
          <a:ln/>
        </p:spPr>
      </p:sp>
      <p:sp>
        <p:nvSpPr>
          <p:cNvPr id="12" name="Shape 7"/>
          <p:cNvSpPr/>
          <p:nvPr/>
        </p:nvSpPr>
        <p:spPr>
          <a:xfrm>
            <a:off x="2273584" y="7442200"/>
            <a:ext cx="9704013" cy="2070100"/>
          </a:xfrm>
          <a:prstGeom prst="rect">
            <a:avLst/>
          </a:prstGeom>
          <a:noFill/>
          <a:ln/>
        </p:spPr>
      </p:sp>
      <p:sp>
        <p:nvSpPr>
          <p:cNvPr id="13" name="Text 8"/>
          <p:cNvSpPr/>
          <p:nvPr/>
        </p:nvSpPr>
        <p:spPr>
          <a:xfrm>
            <a:off x="2273584" y="7442200"/>
            <a:ext cx="10245947" cy="2611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udiowide Regular" pitchFamily="34" charset="0"/>
                <a:ea typeface="Audiowide Regular" pitchFamily="34" charset="-122"/>
                <a:cs typeface="Audiowide Regular" pitchFamily="34" charset="-120"/>
              </a:rPr>
              <a:t>456 Hours</a:t>
            </a:r>
            <a:endParaRPr lang="en-US" sz="12800" dirty="0"/>
          </a:p>
        </p:txBody>
      </p:sp>
      <p:sp>
        <p:nvSpPr>
          <p:cNvPr id="14" name="Shape 9"/>
          <p:cNvSpPr/>
          <p:nvPr/>
        </p:nvSpPr>
        <p:spPr>
          <a:xfrm>
            <a:off x="3188098" y="9512300"/>
            <a:ext cx="7874984" cy="482600"/>
          </a:xfrm>
          <a:prstGeom prst="rect">
            <a:avLst/>
          </a:prstGeom>
          <a:noFill/>
          <a:ln/>
        </p:spPr>
      </p:sp>
      <p:sp>
        <p:nvSpPr>
          <p:cNvPr id="15" name="Text 10"/>
          <p:cNvSpPr/>
          <p:nvPr/>
        </p:nvSpPr>
        <p:spPr>
          <a:xfrm>
            <a:off x="3120357" y="9512300"/>
            <a:ext cx="8010468"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Duration of Spell Casting</a:t>
            </a:r>
            <a:endParaRPr lang="en-US" sz="3200" dirty="0"/>
          </a:p>
        </p:txBody>
      </p:sp>
      <p:sp>
        <p:nvSpPr>
          <p:cNvPr id="16" name="Shape 11"/>
          <p:cNvSpPr/>
          <p:nvPr/>
        </p:nvSpPr>
        <p:spPr>
          <a:xfrm>
            <a:off x="13336667" y="3721100"/>
            <a:ext cx="7874984" cy="2552700"/>
          </a:xfrm>
          <a:prstGeom prst="rect">
            <a:avLst/>
          </a:prstGeom>
          <a:noFill/>
          <a:ln/>
        </p:spPr>
      </p:sp>
      <p:sp>
        <p:nvSpPr>
          <p:cNvPr id="17" name="Shape 12"/>
          <p:cNvSpPr/>
          <p:nvPr/>
        </p:nvSpPr>
        <p:spPr>
          <a:xfrm>
            <a:off x="15349868" y="3721100"/>
            <a:ext cx="3848581" cy="2070100"/>
          </a:xfrm>
          <a:prstGeom prst="rect">
            <a:avLst/>
          </a:prstGeom>
          <a:noFill/>
          <a:ln/>
        </p:spPr>
      </p:sp>
      <p:sp>
        <p:nvSpPr>
          <p:cNvPr id="18" name="Text 13"/>
          <p:cNvSpPr/>
          <p:nvPr/>
        </p:nvSpPr>
        <p:spPr>
          <a:xfrm>
            <a:off x="15349868" y="3721100"/>
            <a:ext cx="4390515" cy="2611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udiowide Regular" pitchFamily="34" charset="0"/>
                <a:ea typeface="Audiowide Regular" pitchFamily="34" charset="-122"/>
                <a:cs typeface="Audiowide Regular" pitchFamily="34" charset="-120"/>
              </a:rPr>
              <a:t>85%</a:t>
            </a:r>
            <a:endParaRPr lang="en-US" sz="12800" dirty="0"/>
          </a:p>
        </p:txBody>
      </p:sp>
      <p:sp>
        <p:nvSpPr>
          <p:cNvPr id="19" name="Shape 14"/>
          <p:cNvSpPr/>
          <p:nvPr/>
        </p:nvSpPr>
        <p:spPr>
          <a:xfrm>
            <a:off x="13336667" y="5791200"/>
            <a:ext cx="7874984" cy="482600"/>
          </a:xfrm>
          <a:prstGeom prst="rect">
            <a:avLst/>
          </a:prstGeom>
          <a:noFill/>
          <a:ln/>
        </p:spPr>
      </p:sp>
      <p:sp>
        <p:nvSpPr>
          <p:cNvPr id="20" name="Text 15"/>
          <p:cNvSpPr/>
          <p:nvPr/>
        </p:nvSpPr>
        <p:spPr>
          <a:xfrm>
            <a:off x="13268925" y="5791200"/>
            <a:ext cx="8010468"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Wished Granted</a:t>
            </a:r>
            <a:endParaRPr lang="en-US" sz="3200" dirty="0"/>
          </a:p>
        </p:txBody>
      </p:sp>
      <p:sp>
        <p:nvSpPr>
          <p:cNvPr id="21" name="Shape 16"/>
          <p:cNvSpPr/>
          <p:nvPr/>
        </p:nvSpPr>
        <p:spPr>
          <a:xfrm>
            <a:off x="13336667" y="7442200"/>
            <a:ext cx="7874984" cy="2552700"/>
          </a:xfrm>
          <a:prstGeom prst="rect">
            <a:avLst/>
          </a:prstGeom>
          <a:noFill/>
          <a:ln/>
        </p:spPr>
      </p:sp>
      <p:sp>
        <p:nvSpPr>
          <p:cNvPr id="22" name="Shape 17"/>
          <p:cNvSpPr/>
          <p:nvPr/>
        </p:nvSpPr>
        <p:spPr>
          <a:xfrm>
            <a:off x="13832029" y="7442200"/>
            <a:ext cx="6884260" cy="2070100"/>
          </a:xfrm>
          <a:prstGeom prst="rect">
            <a:avLst/>
          </a:prstGeom>
          <a:noFill/>
          <a:ln/>
        </p:spPr>
      </p:sp>
      <p:sp>
        <p:nvSpPr>
          <p:cNvPr id="23" name="Text 18"/>
          <p:cNvSpPr/>
          <p:nvPr/>
        </p:nvSpPr>
        <p:spPr>
          <a:xfrm>
            <a:off x="13832029" y="7442200"/>
            <a:ext cx="7426195" cy="2611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udiowide Regular" pitchFamily="34" charset="0"/>
                <a:ea typeface="Audiowide Regular" pitchFamily="34" charset="-122"/>
                <a:cs typeface="Audiowide Regular" pitchFamily="34" charset="-120"/>
              </a:rPr>
              <a:t>535 Km</a:t>
            </a:r>
            <a:endParaRPr lang="en-US" sz="12800" dirty="0"/>
          </a:p>
        </p:txBody>
      </p:sp>
      <p:sp>
        <p:nvSpPr>
          <p:cNvPr id="24" name="Shape 19"/>
          <p:cNvSpPr/>
          <p:nvPr/>
        </p:nvSpPr>
        <p:spPr>
          <a:xfrm>
            <a:off x="13336667" y="9512300"/>
            <a:ext cx="7874984" cy="482600"/>
          </a:xfrm>
          <a:prstGeom prst="rect">
            <a:avLst/>
          </a:prstGeom>
          <a:noFill/>
          <a:ln/>
        </p:spPr>
      </p:sp>
      <p:sp>
        <p:nvSpPr>
          <p:cNvPr id="25" name="Text 20"/>
          <p:cNvSpPr/>
          <p:nvPr/>
        </p:nvSpPr>
        <p:spPr>
          <a:xfrm>
            <a:off x="13268925" y="9512300"/>
            <a:ext cx="8010468"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369921" y="0"/>
            <a:ext cx="5017127" cy="376237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943" y="11772900"/>
            <a:ext cx="3066553" cy="1650256"/>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6841922" y="1701800"/>
            <a:ext cx="10690503" cy="16340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Audiowide Regular" pitchFamily="34" charset="0"/>
                <a:ea typeface="Audiowide Regular" pitchFamily="34" charset="-122"/>
                <a:cs typeface="Audiowide Regular" pitchFamily="34" charset="-120"/>
              </a:rPr>
              <a:t>Some Graph</a:t>
            </a:r>
            <a:endParaRPr lang="en-US" sz="8000" dirty="0"/>
          </a:p>
        </p:txBody>
      </p:sp>
      <p:sp>
        <p:nvSpPr>
          <p:cNvPr id="7" name="Shape 2"/>
          <p:cNvSpPr/>
          <p:nvPr/>
        </p:nvSpPr>
        <p:spPr>
          <a:xfrm>
            <a:off x="2718140" y="3771900"/>
            <a:ext cx="8941918" cy="6180901"/>
          </a:xfrm>
          <a:prstGeom prst="rect">
            <a:avLst/>
          </a:prstGeom>
          <a:noFill/>
          <a:ln/>
        </p:spPr>
      </p:sp>
      <p:sp>
        <p:nvSpPr>
          <p:cNvPr id="8"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441506">
                    <a:alpha val="100000"/>
                  </a:srgbClr>
                </a:solidFill>
                <a:latin typeface="Lato Regular" pitchFamily="34" charset="0"/>
                <a:ea typeface="Lato Regular" pitchFamily="34" charset="-122"/>
                <a:cs typeface="Lato Regular" pitchFamily="34" charset="-120"/>
              </a:rPr>
              <a:t>0</a:t>
            </a:r>
            <a:endParaRPr lang="en-US" sz="1821" dirty="0"/>
          </a:p>
        </p:txBody>
      </p:sp>
      <p:sp>
        <p:nvSpPr>
          <p:cNvPr id="9"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441506">
                    <a:alpha val="100000"/>
                  </a:srgbClr>
                </a:solidFill>
                <a:latin typeface="Lato Regular" pitchFamily="34" charset="0"/>
                <a:ea typeface="Lato Regular" pitchFamily="34" charset="-122"/>
                <a:cs typeface="Lato Regular" pitchFamily="34" charset="-120"/>
              </a:rPr>
              <a:t>1</a:t>
            </a:r>
            <a:endParaRPr lang="en-US" sz="2185" dirty="0"/>
          </a:p>
        </p:txBody>
      </p:sp>
      <p:sp>
        <p:nvSpPr>
          <p:cNvPr id="10"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441506">
                    <a:alpha val="100000"/>
                  </a:srgbClr>
                </a:solidFill>
                <a:latin typeface="Lato Regular" pitchFamily="34" charset="0"/>
                <a:ea typeface="Lato Regular" pitchFamily="34" charset="-122"/>
                <a:cs typeface="Lato Regular" pitchFamily="34" charset="-120"/>
              </a:rPr>
              <a:t>2</a:t>
            </a:r>
            <a:endParaRPr lang="en-US" sz="2185" dirty="0"/>
          </a:p>
        </p:txBody>
      </p:sp>
      <p:sp>
        <p:nvSpPr>
          <p:cNvPr id="11"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441506">
                    <a:alpha val="100000"/>
                  </a:srgbClr>
                </a:solidFill>
                <a:latin typeface="Lato Regular" pitchFamily="34" charset="0"/>
                <a:ea typeface="Lato Regular" pitchFamily="34" charset="-122"/>
                <a:cs typeface="Lato Regular" pitchFamily="34" charset="-120"/>
              </a:rPr>
              <a:t>3</a:t>
            </a:r>
            <a:endParaRPr lang="en-US" sz="2185" dirty="0"/>
          </a:p>
        </p:txBody>
      </p:sp>
      <p:sp>
        <p:nvSpPr>
          <p:cNvPr id="12"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441506">
                    <a:alpha val="100000"/>
                  </a:srgbClr>
                </a:solidFill>
                <a:latin typeface="Lato Regular" pitchFamily="34" charset="0"/>
                <a:ea typeface="Lato Regular" pitchFamily="34" charset="-122"/>
                <a:cs typeface="Lato Regular" pitchFamily="34" charset="-120"/>
              </a:rPr>
              <a:t>4</a:t>
            </a:r>
            <a:endParaRPr lang="en-US" sz="2185" dirty="0"/>
          </a:p>
        </p:txBody>
      </p:sp>
      <p:sp>
        <p:nvSpPr>
          <p:cNvPr id="13"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441506">
                    <a:alpha val="100000"/>
                  </a:srgbClr>
                </a:solidFill>
                <a:latin typeface="Lato Regular" pitchFamily="34" charset="0"/>
                <a:ea typeface="Lato Regular" pitchFamily="34" charset="-122"/>
                <a:cs typeface="Lato Regular" pitchFamily="34" charset="-120"/>
              </a:rPr>
              <a:t>5</a:t>
            </a:r>
            <a:endParaRPr lang="en-US" sz="2185" dirty="0"/>
          </a:p>
        </p:txBody>
      </p:sp>
      <p:sp>
        <p:nvSpPr>
          <p:cNvPr id="14"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441506">
                    <a:alpha val="100000"/>
                  </a:srgbClr>
                </a:solidFill>
                <a:latin typeface="Lato Regular" pitchFamily="34" charset="0"/>
                <a:ea typeface="Lato Regular" pitchFamily="34" charset="-122"/>
                <a:cs typeface="Lato Regular" pitchFamily="34" charset="-120"/>
              </a:rPr>
              <a:t>6</a:t>
            </a:r>
            <a:endParaRPr lang="en-US" sz="2185" dirty="0"/>
          </a:p>
        </p:txBody>
      </p:sp>
      <p:sp>
        <p:nvSpPr>
          <p:cNvPr id="15"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441506">
                    <a:alpha val="100000"/>
                  </a:srgbClr>
                </a:solidFill>
                <a:latin typeface="Lato Regular" pitchFamily="34" charset="0"/>
                <a:ea typeface="Lato Regular" pitchFamily="34" charset="-122"/>
                <a:cs typeface="Lato Regular" pitchFamily="34" charset="-120"/>
              </a:rPr>
              <a:t>7</a:t>
            </a:r>
            <a:endParaRPr lang="en-US" sz="2185" dirty="0"/>
          </a:p>
        </p:txBody>
      </p:sp>
      <p:sp>
        <p:nvSpPr>
          <p:cNvPr id="16"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441506">
                    <a:alpha val="100000"/>
                  </a:srgbClr>
                </a:solidFill>
                <a:latin typeface="Lato Regular" pitchFamily="34" charset="0"/>
                <a:ea typeface="Lato Regular" pitchFamily="34" charset="-122"/>
                <a:cs typeface="Lato Regular" pitchFamily="34" charset="-120"/>
              </a:rPr>
              <a:t>8</a:t>
            </a:r>
            <a:endParaRPr lang="en-US" sz="2185" dirty="0"/>
          </a:p>
        </p:txBody>
      </p:sp>
      <p:sp>
        <p:nvSpPr>
          <p:cNvPr id="17"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441506">
                    <a:alpha val="100000"/>
                  </a:srgbClr>
                </a:solidFill>
                <a:latin typeface="Lato Regular" pitchFamily="34" charset="0"/>
                <a:ea typeface="Lato Regular" pitchFamily="34" charset="-122"/>
                <a:cs typeface="Lato Regular" pitchFamily="34" charset="-120"/>
              </a:rPr>
              <a:t>10</a:t>
            </a:r>
            <a:endParaRPr lang="en-US" sz="1821" dirty="0"/>
          </a:p>
        </p:txBody>
      </p:sp>
      <p:sp>
        <p:nvSpPr>
          <p:cNvPr id="18"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441506">
                    <a:alpha val="100000"/>
                  </a:srgbClr>
                </a:solidFill>
                <a:latin typeface="Lato Regular" pitchFamily="34" charset="0"/>
                <a:ea typeface="Lato Regular" pitchFamily="34" charset="-122"/>
                <a:cs typeface="Lato Regular" pitchFamily="34" charset="-120"/>
              </a:rPr>
              <a:t>20</a:t>
            </a:r>
            <a:endParaRPr lang="en-US" sz="1821" dirty="0"/>
          </a:p>
        </p:txBody>
      </p:sp>
      <p:sp>
        <p:nvSpPr>
          <p:cNvPr id="19"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441506">
                    <a:alpha val="100000"/>
                  </a:srgbClr>
                </a:solidFill>
                <a:latin typeface="Lato Regular" pitchFamily="34" charset="0"/>
                <a:ea typeface="Lato Regular" pitchFamily="34" charset="-122"/>
                <a:cs typeface="Lato Regular" pitchFamily="34" charset="-120"/>
              </a:rPr>
              <a:t>30</a:t>
            </a:r>
            <a:endParaRPr lang="en-US" sz="1821" dirty="0"/>
          </a:p>
        </p:txBody>
      </p:sp>
      <p:sp>
        <p:nvSpPr>
          <p:cNvPr id="20"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441506">
                    <a:alpha val="100000"/>
                  </a:srgbClr>
                </a:solidFill>
                <a:latin typeface="Lato Regular" pitchFamily="34" charset="0"/>
                <a:ea typeface="Lato Regular" pitchFamily="34" charset="-122"/>
                <a:cs typeface="Lato Regular" pitchFamily="34" charset="-120"/>
              </a:rPr>
              <a:t>40</a:t>
            </a:r>
            <a:endParaRPr lang="en-US" sz="1821" dirty="0"/>
          </a:p>
        </p:txBody>
      </p:sp>
      <p:sp>
        <p:nvSpPr>
          <p:cNvPr id="21"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441506">
                    <a:alpha val="100000"/>
                  </a:srgbClr>
                </a:solidFill>
                <a:latin typeface="Lato Regular" pitchFamily="34" charset="0"/>
                <a:ea typeface="Lato Regular" pitchFamily="34" charset="-122"/>
                <a:cs typeface="Lato Regular" pitchFamily="34" charset="-120"/>
              </a:rPr>
              <a:t>50</a:t>
            </a:r>
            <a:endParaRPr lang="en-US" sz="1821" dirty="0"/>
          </a:p>
        </p:txBody>
      </p:sp>
      <p:sp>
        <p:nvSpPr>
          <p:cNvPr id="22"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441506">
                    <a:alpha val="100000"/>
                  </a:srgbClr>
                </a:solidFill>
                <a:latin typeface="Lato Regular" pitchFamily="34" charset="0"/>
                <a:ea typeface="Lato Regular" pitchFamily="34" charset="-122"/>
                <a:cs typeface="Lato Regular" pitchFamily="34" charset="-120"/>
              </a:rPr>
              <a:t>60</a:t>
            </a:r>
            <a:endParaRPr lang="en-US" sz="1821" dirty="0"/>
          </a:p>
        </p:txBody>
      </p:sp>
      <p:sp>
        <p:nvSpPr>
          <p:cNvPr id="23"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441506">
                    <a:alpha val="100000"/>
                  </a:srgbClr>
                </a:solidFill>
                <a:latin typeface="Lato Regular" pitchFamily="34" charset="0"/>
                <a:ea typeface="Lato Regular" pitchFamily="34" charset="-122"/>
                <a:cs typeface="Lato Regular" pitchFamily="34" charset="-120"/>
              </a:rPr>
              <a:t>70</a:t>
            </a:r>
            <a:endParaRPr lang="en-US" sz="1821" dirty="0"/>
          </a:p>
        </p:txBody>
      </p:sp>
      <p:sp>
        <p:nvSpPr>
          <p:cNvPr id="24"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441506">
                    <a:alpha val="100000"/>
                  </a:srgbClr>
                </a:solidFill>
                <a:latin typeface="Lato Regular" pitchFamily="34" charset="0"/>
                <a:ea typeface="Lato Regular" pitchFamily="34" charset="-122"/>
                <a:cs typeface="Lato Regular" pitchFamily="34" charset="-120"/>
              </a:rPr>
              <a:t>80</a:t>
            </a:r>
            <a:endParaRPr lang="en-US" sz="1821" dirty="0"/>
          </a:p>
        </p:txBody>
      </p:sp>
      <p:sp>
        <p:nvSpPr>
          <p:cNvPr id="25"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441506">
                    <a:alpha val="100000"/>
                  </a:srgbClr>
                </a:solidFill>
                <a:latin typeface="Lato Regular" pitchFamily="34" charset="0"/>
                <a:ea typeface="Lato Regular" pitchFamily="34" charset="-122"/>
                <a:cs typeface="Lato Regular" pitchFamily="34" charset="-120"/>
              </a:rPr>
              <a:t>90</a:t>
            </a:r>
            <a:endParaRPr lang="en-US" sz="1821" dirty="0"/>
          </a:p>
        </p:txBody>
      </p:sp>
      <p:sp>
        <p:nvSpPr>
          <p:cNvPr id="26"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441506">
                    <a:alpha val="100000"/>
                  </a:srgbClr>
                </a:solidFill>
                <a:latin typeface="Lato Regular" pitchFamily="34" charset="0"/>
                <a:ea typeface="Lato Regular" pitchFamily="34" charset="-122"/>
                <a:cs typeface="Lato Regular" pitchFamily="34" charset="-120"/>
              </a:rPr>
              <a:t>100</a:t>
            </a:r>
            <a:endParaRPr lang="en-US" sz="1821" dirty="0"/>
          </a:p>
        </p:txBody>
      </p:sp>
      <p:pic>
        <p:nvPicPr>
          <p:cNvPr id="2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68467" y="3771900"/>
            <a:ext cx="8291591" cy="5511006"/>
          </a:xfrm>
          <a:prstGeom prst="rect">
            <a:avLst/>
          </a:prstGeom>
        </p:spPr>
      </p:pic>
      <p:pic>
        <p:nvPicPr>
          <p:cNvPr id="2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12766" y="4185444"/>
            <a:ext cx="11567" cy="5258445"/>
          </a:xfrm>
          <a:prstGeom prst="rect">
            <a:avLst/>
          </a:prstGeom>
        </p:spPr>
      </p:pic>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51279" y="4185444"/>
            <a:ext cx="11567" cy="5258445"/>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89795" y="4185444"/>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28309"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66828"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05341"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343854"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55539" y="5483845"/>
            <a:ext cx="8050168" cy="237358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369143" y="6359525"/>
            <a:ext cx="8044031" cy="2268538"/>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441751" y="6055643"/>
            <a:ext cx="153591" cy="153566"/>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441751" y="6981130"/>
            <a:ext cx="153591" cy="153566"/>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580267" y="5651277"/>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580267" y="7415510"/>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718783" y="7732812"/>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718783" y="6311826"/>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861923" y="6733232"/>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7861923" y="6420644"/>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995813" y="7667575"/>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8995813" y="7076877"/>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0138955" y="6972449"/>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0138955" y="6572771"/>
            <a:ext cx="153591" cy="153566"/>
          </a:xfrm>
          <a:prstGeom prst="rect">
            <a:avLst/>
          </a:prstGeom>
        </p:spPr>
      </p:pic>
      <p:sp>
        <p:nvSpPr>
          <p:cNvPr id="49" name="Shape 22"/>
          <p:cNvSpPr/>
          <p:nvPr/>
        </p:nvSpPr>
        <p:spPr>
          <a:xfrm>
            <a:off x="14403600" y="4191000"/>
            <a:ext cx="5601400" cy="7620000"/>
          </a:xfrm>
          <a:prstGeom prst="rect">
            <a:avLst/>
          </a:prstGeom>
          <a:noFill/>
          <a:ln/>
        </p:spPr>
      </p:sp>
      <p:sp>
        <p:nvSpPr>
          <p:cNvPr id="50" name="Shape 23"/>
          <p:cNvSpPr/>
          <p:nvPr/>
        </p:nvSpPr>
        <p:spPr>
          <a:xfrm>
            <a:off x="14403600" y="4191000"/>
            <a:ext cx="5601400" cy="7620000"/>
          </a:xfrm>
          <a:prstGeom prst="rect">
            <a:avLst/>
          </a:prstGeom>
          <a:noFill/>
          <a:ln/>
        </p:spPr>
      </p:sp>
      <p:pic>
        <p:nvPicPr>
          <p:cNvPr id="51" name="Image 25" descr=" ">    </p:cNvPr>
          <p:cNvPicPr>
            <a:picLocks noChangeAspect="1"/>
          </p:cNvPicPr>
          <p:nvPr/>
        </p:nvPicPr>
        <p:blipFill>
          <a:blip r:embed="rId50"/>
          <a:stretch>
            <a:fillRect/>
          </a:stretch>
        </p:blipFill>
        <p:spPr>
          <a:xfrm>
            <a:off x="14403600" y="4191000"/>
            <a:ext cx="5575997" cy="5575300"/>
          </a:xfrm>
          <a:prstGeom prst="rect">
            <a:avLst/>
          </a:prstGeom>
        </p:spPr>
      </p:pic>
      <p:pic>
        <p:nvPicPr>
          <p:cNvPr id="52" name="Image 26" descr=" ">    </p:cNvPr>
          <p:cNvPicPr>
            <a:picLocks noChangeAspect="1"/>
          </p:cNvPicPr>
          <p:nvPr/>
        </p:nvPicPr>
        <p:blipFill>
          <a:blip r:embed="rId51"/>
          <a:stretch>
            <a:fillRect/>
          </a:stretch>
        </p:blipFill>
        <p:spPr>
          <a:xfrm>
            <a:off x="14403600" y="4191000"/>
            <a:ext cx="5575997" cy="5575300"/>
          </a:xfrm>
          <a:prstGeom prst="rect">
            <a:avLst/>
          </a:prstGeom>
        </p:spPr>
      </p:pic>
      <p:sp>
        <p:nvSpPr>
          <p:cNvPr id="53" name="Shape 24"/>
          <p:cNvSpPr/>
          <p:nvPr/>
        </p:nvSpPr>
        <p:spPr>
          <a:xfrm>
            <a:off x="16016702" y="6365379"/>
            <a:ext cx="2362495" cy="1226566"/>
          </a:xfrm>
          <a:prstGeom prst="rect">
            <a:avLst/>
          </a:prstGeom>
          <a:noFill/>
          <a:ln/>
        </p:spPr>
      </p:sp>
      <p:sp>
        <p:nvSpPr>
          <p:cNvPr id="54" name="Text 25"/>
          <p:cNvSpPr/>
          <p:nvPr/>
        </p:nvSpPr>
        <p:spPr>
          <a:xfrm>
            <a:off x="16016702" y="6350000"/>
            <a:ext cx="2565721"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34.574</a:t>
            </a:r>
            <a:endParaRPr lang="en-US" sz="4800" dirty="0"/>
          </a:p>
        </p:txBody>
      </p:sp>
      <p:sp>
        <p:nvSpPr>
          <p:cNvPr id="55" name="Text 26"/>
          <p:cNvSpPr/>
          <p:nvPr/>
        </p:nvSpPr>
        <p:spPr>
          <a:xfrm>
            <a:off x="16734342" y="7124700"/>
            <a:ext cx="1062699"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Total</a:t>
            </a:r>
            <a:endParaRPr lang="en-US" sz="3200" dirty="0"/>
          </a:p>
        </p:txBody>
      </p:sp>
      <p:sp>
        <p:nvSpPr>
          <p:cNvPr id="56" name="Shape 27"/>
          <p:cNvSpPr/>
          <p:nvPr/>
        </p:nvSpPr>
        <p:spPr>
          <a:xfrm>
            <a:off x="13260457" y="10515600"/>
            <a:ext cx="7874984" cy="1841500"/>
          </a:xfrm>
          <a:prstGeom prst="rect">
            <a:avLst/>
          </a:prstGeom>
          <a:noFill/>
          <a:ln/>
        </p:spPr>
      </p:sp>
      <p:sp>
        <p:nvSpPr>
          <p:cNvPr id="57" name="Shape 28"/>
          <p:cNvSpPr/>
          <p:nvPr/>
        </p:nvSpPr>
        <p:spPr>
          <a:xfrm>
            <a:off x="13260457" y="10515600"/>
            <a:ext cx="7874984" cy="1841500"/>
          </a:xfrm>
          <a:prstGeom prst="rect">
            <a:avLst/>
          </a:prstGeom>
          <a:noFill/>
          <a:ln/>
        </p:spPr>
      </p:sp>
      <p:sp>
        <p:nvSpPr>
          <p:cNvPr id="58" name="Text 29"/>
          <p:cNvSpPr/>
          <p:nvPr/>
        </p:nvSpPr>
        <p:spPr>
          <a:xfrm>
            <a:off x="13158845" y="10515600"/>
            <a:ext cx="8078210" cy="9779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Treasure Found</a:t>
            </a:r>
            <a:endParaRPr lang="en-US" sz="4800" dirty="0"/>
          </a:p>
        </p:txBody>
      </p:sp>
      <p:sp>
        <p:nvSpPr>
          <p:cNvPr id="59" name="Text 30"/>
          <p:cNvSpPr/>
          <p:nvPr/>
        </p:nvSpPr>
        <p:spPr>
          <a:xfrm>
            <a:off x="13192716" y="11391900"/>
            <a:ext cx="8010468" cy="1100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 record of the amount of treasure found per month</a:t>
            </a:r>
            <a:endParaRPr lang="en-US" sz="3200" dirty="0"/>
          </a:p>
        </p:txBody>
      </p:sp>
      <p:sp>
        <p:nvSpPr>
          <p:cNvPr id="60" name="Shape 31"/>
          <p:cNvSpPr/>
          <p:nvPr/>
        </p:nvSpPr>
        <p:spPr>
          <a:xfrm>
            <a:off x="3251606" y="10515600"/>
            <a:ext cx="7874984" cy="1841500"/>
          </a:xfrm>
          <a:prstGeom prst="rect">
            <a:avLst/>
          </a:prstGeom>
          <a:noFill/>
          <a:ln/>
        </p:spPr>
      </p:sp>
      <p:sp>
        <p:nvSpPr>
          <p:cNvPr id="61" name="Shape 32"/>
          <p:cNvSpPr/>
          <p:nvPr/>
        </p:nvSpPr>
        <p:spPr>
          <a:xfrm>
            <a:off x="3251606" y="10515600"/>
            <a:ext cx="7874984" cy="1841500"/>
          </a:xfrm>
          <a:prstGeom prst="rect">
            <a:avLst/>
          </a:prstGeom>
          <a:noFill/>
          <a:ln/>
        </p:spPr>
      </p:sp>
      <p:sp>
        <p:nvSpPr>
          <p:cNvPr id="62" name="Text 33"/>
          <p:cNvSpPr/>
          <p:nvPr/>
        </p:nvSpPr>
        <p:spPr>
          <a:xfrm>
            <a:off x="3149994" y="10515600"/>
            <a:ext cx="8078210" cy="9779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Spellcasting Progress</a:t>
            </a:r>
            <a:endParaRPr lang="en-US" sz="4800" dirty="0"/>
          </a:p>
        </p:txBody>
      </p:sp>
      <p:sp>
        <p:nvSpPr>
          <p:cNvPr id="63" name="Text 34"/>
          <p:cNvSpPr/>
          <p:nvPr/>
        </p:nvSpPr>
        <p:spPr>
          <a:xfrm>
            <a:off x="3183865" y="11391900"/>
            <a:ext cx="8010468" cy="1100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420080" y="279400"/>
            <a:ext cx="5306485" cy="530656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959" y="5207000"/>
            <a:ext cx="7570146" cy="7556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875445" y="10960100"/>
            <a:ext cx="4511603" cy="27559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15038680" y="6604000"/>
            <a:ext cx="4712289" cy="3200400"/>
          </a:xfrm>
          <a:prstGeom prst="rect">
            <a:avLst/>
          </a:prstGeom>
          <a:noFill/>
          <a:ln/>
        </p:spPr>
      </p:sp>
      <p:sp>
        <p:nvSpPr>
          <p:cNvPr id="8" name="Shape 2"/>
          <p:cNvSpPr/>
          <p:nvPr/>
        </p:nvSpPr>
        <p:spPr>
          <a:xfrm>
            <a:off x="15038680" y="6604000"/>
            <a:ext cx="4712289" cy="3200400"/>
          </a:xfrm>
          <a:prstGeom prst="rect">
            <a:avLst/>
          </a:prstGeom>
          <a:noFill/>
          <a:ln/>
        </p:spPr>
      </p:sp>
      <p:sp>
        <p:nvSpPr>
          <p:cNvPr id="9" name="Text 3"/>
          <p:cNvSpPr/>
          <p:nvPr/>
        </p:nvSpPr>
        <p:spPr>
          <a:xfrm>
            <a:off x="15038680" y="6604000"/>
            <a:ext cx="4915514" cy="1752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A Web Application</a:t>
            </a:r>
            <a:endParaRPr lang="en-US" sz="4800" dirty="0"/>
          </a:p>
        </p:txBody>
      </p:sp>
      <p:sp>
        <p:nvSpPr>
          <p:cNvPr id="10" name="Text 4"/>
          <p:cNvSpPr/>
          <p:nvPr/>
        </p:nvSpPr>
        <p:spPr>
          <a:xfrm>
            <a:off x="15038680" y="8356600"/>
            <a:ext cx="4847773" cy="1583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 web application designed for discovering the world of fantasy</a:t>
            </a:r>
            <a:endParaRPr lang="en-US" sz="3200" dirty="0"/>
          </a:p>
        </p:txBody>
      </p:sp>
      <p:pic>
        <p:nvPicPr>
          <p:cNvPr id="11"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70159" y="4114800"/>
            <a:ext cx="13768521" cy="8166100"/>
          </a:xfrm>
          <a:prstGeom prst="rect">
            <a:avLst/>
          </a:prstGeom>
        </p:spPr>
      </p:pic>
      <p:pic>
        <p:nvPicPr>
          <p:cNvPr id="12"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00800" y="4457700"/>
            <a:ext cx="9894537" cy="6489700"/>
          </a:xfrm>
          <a:prstGeom prst="rect">
            <a:avLst/>
          </a:prstGeom>
        </p:spPr>
      </p:pic>
      <p:sp>
        <p:nvSpPr>
          <p:cNvPr id="13" name="Text 5"/>
          <p:cNvSpPr/>
          <p:nvPr/>
        </p:nvSpPr>
        <p:spPr>
          <a:xfrm>
            <a:off x="3755436" y="1930400"/>
            <a:ext cx="16888878" cy="16340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Audiowide Regular" pitchFamily="34" charset="0"/>
                <a:ea typeface="Audiowide Regular" pitchFamily="34" charset="-122"/>
                <a:cs typeface="Audiowide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665483" y="8763000"/>
            <a:ext cx="3721565" cy="4953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781" y="596900"/>
            <a:ext cx="837802" cy="3352056"/>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11825178" y="4914900"/>
            <a:ext cx="8738692" cy="1943100"/>
          </a:xfrm>
          <a:prstGeom prst="rect">
            <a:avLst/>
          </a:prstGeom>
          <a:noFill/>
          <a:ln/>
        </p:spPr>
      </p:sp>
      <p:sp>
        <p:nvSpPr>
          <p:cNvPr id="7" name="Shape 2"/>
          <p:cNvSpPr/>
          <p:nvPr/>
        </p:nvSpPr>
        <p:spPr>
          <a:xfrm>
            <a:off x="11825178" y="4914900"/>
            <a:ext cx="8738692" cy="1943100"/>
          </a:xfrm>
          <a:prstGeom prst="rect">
            <a:avLst/>
          </a:prstGeom>
          <a:noFill/>
          <a:ln/>
        </p:spPr>
      </p:sp>
      <p:sp>
        <p:nvSpPr>
          <p:cNvPr id="8" name="Text 3"/>
          <p:cNvSpPr/>
          <p:nvPr/>
        </p:nvSpPr>
        <p:spPr>
          <a:xfrm>
            <a:off x="11825178" y="4914900"/>
            <a:ext cx="8941918"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An Mobile App</a:t>
            </a:r>
            <a:endParaRPr lang="en-US" sz="4800" dirty="0"/>
          </a:p>
        </p:txBody>
      </p:sp>
      <p:sp>
        <p:nvSpPr>
          <p:cNvPr id="9" name="Text 4"/>
          <p:cNvSpPr/>
          <p:nvPr/>
        </p:nvSpPr>
        <p:spPr>
          <a:xfrm>
            <a:off x="11825178" y="5892800"/>
            <a:ext cx="8874176"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An app designed for exploring and experiencing the enchanting realm of fantasy</a:t>
            </a:r>
            <a:endParaRPr lang="en-US" sz="3200" dirty="0"/>
          </a:p>
        </p:txBody>
      </p:sp>
      <p:sp>
        <p:nvSpPr>
          <p:cNvPr id="10" name="Text 5"/>
          <p:cNvSpPr/>
          <p:nvPr/>
        </p:nvSpPr>
        <p:spPr>
          <a:xfrm>
            <a:off x="11825178" y="7861300"/>
            <a:ext cx="9090103" cy="3361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Live your fantasy dreams</a:t>
            </a:r>
            <a:endParaRPr lang="en-US" sz="3200" dirty="0"/>
          </a:p>
        </p:txBody>
      </p:sp>
      <p:sp>
        <p:nvSpPr>
          <p:cNvPr id="11" name="Text 6"/>
          <p:cNvSpPr/>
          <p:nvPr/>
        </p:nvSpPr>
        <p:spPr>
          <a:xfrm>
            <a:off x="11825178" y="1511300"/>
            <a:ext cx="12900579" cy="29294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udiowide Regular" pitchFamily="34" charset="0"/>
                <a:ea typeface="Audiowide Regular" pitchFamily="34" charset="-122"/>
                <a:cs typeface="Audiowide Regular" pitchFamily="34" charset="-120"/>
              </a:rPr>
              <a:t>The Future of Fantasy</a:t>
            </a:r>
            <a:endParaRPr lang="en-US" sz="8000" dirty="0"/>
          </a:p>
        </p:txBody>
      </p:sp>
      <p:pic>
        <p:nvPicPr>
          <p:cNvPr id="12"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70959" y="1028700"/>
            <a:ext cx="5474384" cy="11849100"/>
          </a:xfrm>
          <a:prstGeom prst="rect">
            <a:avLst/>
          </a:prstGeom>
        </p:spPr>
      </p:pic>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61483"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2929467"/>
          </a:xfrm>
          <a:prstGeom prst="rect">
            <a:avLst/>
          </a:prstGeom>
          <a:noFill/>
          <a:ln/>
        </p:spPr>
        <p:txBody>
          <a:bodyPr wrap="square" lIns="0" tIns="0" rIns="0" bIns="0" rtlCol="0" anchor="t"/>
          <a:lstStyle/>
          <a:p>
            <a:pPr algn="r" indent="0" marL="0">
              <a:buNone/>
            </a:pPr>
            <a:r>
              <a:rPr lang="en-US" sz="8000" dirty="0">
                <a:solidFill>
                  <a:srgbClr val="FFFFFF">
                    <a:alpha val="100000"/>
                  </a:srgbClr>
                </a:solidFill>
                <a:latin typeface="Audiowide Regular" pitchFamily="34" charset="0"/>
                <a:ea typeface="Audiowide Regular" pitchFamily="34" charset="-122"/>
                <a:cs typeface="Audiowide Regular"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665483" y="8763000"/>
            <a:ext cx="3721565" cy="4953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781" y="596900"/>
            <a:ext cx="837802" cy="3352056"/>
          </a:xfrm>
          <a:prstGeom prst="rect">
            <a:avLst/>
          </a:prstGeom>
        </p:spPr>
      </p:pic>
      <p:pic>
        <p:nvPicPr>
          <p:cNvPr id="4" name="Image 2" descr=" ">    </p:cNvPr>
          <p:cNvPicPr>
            <a:picLocks noChangeAspect="1"/>
          </p:cNvPicPr>
          <p:nvPr/>
        </p:nvPicPr>
        <p:blipFill>
          <a:blip r:embed="rId5"/>
          <a:stretch>
            <a:fillRect/>
          </a:stretch>
        </p:blipFill>
        <p:spPr>
          <a:xfrm>
            <a:off x="21186248" y="12700000"/>
            <a:ext cx="3200800" cy="1016000"/>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2241" y="3390900"/>
            <a:ext cx="14479810" cy="7861300"/>
          </a:xfrm>
          <a:prstGeom prst="rect">
            <a:avLst/>
          </a:prstGeom>
        </p:spPr>
      </p:pic>
      <p:sp>
        <p:nvSpPr>
          <p:cNvPr id="6" name="Text 0"/>
          <p:cNvSpPr/>
          <p:nvPr/>
        </p:nvSpPr>
        <p:spPr>
          <a:xfrm>
            <a:off x="8560870" y="1193800"/>
            <a:ext cx="14348560" cy="16340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udiowide Regular" pitchFamily="34" charset="0"/>
                <a:ea typeface="Audiowide Regular" pitchFamily="34" charset="-122"/>
                <a:cs typeface="Audiowide Regular" pitchFamily="34" charset="-120"/>
              </a:rPr>
              <a:t>Fantasy Realm</a:t>
            </a:r>
            <a:endParaRPr lang="en-US" sz="8000" dirty="0"/>
          </a:p>
        </p:txBody>
      </p:sp>
      <p:sp>
        <p:nvSpPr>
          <p:cNvPr id="7" name="Shape 1"/>
          <p:cNvSpPr/>
          <p:nvPr/>
        </p:nvSpPr>
        <p:spPr>
          <a:xfrm>
            <a:off x="1130441" y="3949700"/>
            <a:ext cx="6579422" cy="1841500"/>
          </a:xfrm>
          <a:prstGeom prst="rect">
            <a:avLst/>
          </a:prstGeom>
          <a:noFill/>
          <a:ln/>
        </p:spPr>
      </p:sp>
      <p:sp>
        <p:nvSpPr>
          <p:cNvPr id="8" name="Shape 2"/>
          <p:cNvSpPr/>
          <p:nvPr/>
        </p:nvSpPr>
        <p:spPr>
          <a:xfrm>
            <a:off x="1130441" y="3949700"/>
            <a:ext cx="6579422" cy="1841500"/>
          </a:xfrm>
          <a:prstGeom prst="rect">
            <a:avLst/>
          </a:prstGeom>
          <a:noFill/>
          <a:ln/>
        </p:spPr>
      </p:sp>
      <p:sp>
        <p:nvSpPr>
          <p:cNvPr id="9" name="Text 3"/>
          <p:cNvSpPr/>
          <p:nvPr/>
        </p:nvSpPr>
        <p:spPr>
          <a:xfrm>
            <a:off x="1130441" y="3949700"/>
            <a:ext cx="6782648"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The Forest</a:t>
            </a:r>
            <a:endParaRPr lang="en-US" sz="4800" dirty="0"/>
          </a:p>
        </p:txBody>
      </p:sp>
      <p:sp>
        <p:nvSpPr>
          <p:cNvPr id="10" name="Text 4"/>
          <p:cNvSpPr/>
          <p:nvPr/>
        </p:nvSpPr>
        <p:spPr>
          <a:xfrm>
            <a:off x="1130441" y="4826000"/>
            <a:ext cx="6714906"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 magical forest filled with talking animals and creatures.</a:t>
            </a:r>
            <a:endParaRPr lang="en-US" sz="3200" dirty="0"/>
          </a:p>
        </p:txBody>
      </p:sp>
      <p:sp>
        <p:nvSpPr>
          <p:cNvPr id="11" name="Shape 5"/>
          <p:cNvSpPr/>
          <p:nvPr/>
        </p:nvSpPr>
        <p:spPr>
          <a:xfrm>
            <a:off x="1130441" y="6515100"/>
            <a:ext cx="6579422" cy="1841500"/>
          </a:xfrm>
          <a:prstGeom prst="rect">
            <a:avLst/>
          </a:prstGeom>
          <a:noFill/>
          <a:ln/>
        </p:spPr>
      </p:sp>
      <p:sp>
        <p:nvSpPr>
          <p:cNvPr id="12" name="Shape 6"/>
          <p:cNvSpPr/>
          <p:nvPr/>
        </p:nvSpPr>
        <p:spPr>
          <a:xfrm>
            <a:off x="1130441" y="6515100"/>
            <a:ext cx="6579422" cy="1841500"/>
          </a:xfrm>
          <a:prstGeom prst="rect">
            <a:avLst/>
          </a:prstGeom>
          <a:noFill/>
          <a:ln/>
        </p:spPr>
      </p:sp>
      <p:sp>
        <p:nvSpPr>
          <p:cNvPr id="13" name="Text 7"/>
          <p:cNvSpPr/>
          <p:nvPr/>
        </p:nvSpPr>
        <p:spPr>
          <a:xfrm>
            <a:off x="1130441" y="6515100"/>
            <a:ext cx="6782648"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The Caves</a:t>
            </a:r>
            <a:endParaRPr lang="en-US" sz="4800" dirty="0"/>
          </a:p>
        </p:txBody>
      </p:sp>
      <p:sp>
        <p:nvSpPr>
          <p:cNvPr id="14" name="Text 8"/>
          <p:cNvSpPr/>
          <p:nvPr/>
        </p:nvSpPr>
        <p:spPr>
          <a:xfrm>
            <a:off x="1130441" y="7391400"/>
            <a:ext cx="6714906"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 network of underground caves filled with gems and crystals.</a:t>
            </a:r>
            <a:endParaRPr lang="en-US" sz="3200" dirty="0"/>
          </a:p>
        </p:txBody>
      </p:sp>
      <p:sp>
        <p:nvSpPr>
          <p:cNvPr id="15" name="Shape 9"/>
          <p:cNvSpPr/>
          <p:nvPr/>
        </p:nvSpPr>
        <p:spPr>
          <a:xfrm>
            <a:off x="1130441" y="9080500"/>
            <a:ext cx="6579422" cy="1841500"/>
          </a:xfrm>
          <a:prstGeom prst="rect">
            <a:avLst/>
          </a:prstGeom>
          <a:noFill/>
          <a:ln/>
        </p:spPr>
      </p:sp>
      <p:sp>
        <p:nvSpPr>
          <p:cNvPr id="16" name="Shape 10"/>
          <p:cNvSpPr/>
          <p:nvPr/>
        </p:nvSpPr>
        <p:spPr>
          <a:xfrm>
            <a:off x="1130441" y="9080500"/>
            <a:ext cx="6579422" cy="1841500"/>
          </a:xfrm>
          <a:prstGeom prst="rect">
            <a:avLst/>
          </a:prstGeom>
          <a:noFill/>
          <a:ln/>
        </p:spPr>
      </p:sp>
      <p:sp>
        <p:nvSpPr>
          <p:cNvPr id="17" name="Text 11"/>
          <p:cNvSpPr/>
          <p:nvPr/>
        </p:nvSpPr>
        <p:spPr>
          <a:xfrm>
            <a:off x="1130441" y="9080500"/>
            <a:ext cx="6782648"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The Lair</a:t>
            </a:r>
            <a:endParaRPr lang="en-US" sz="4800" dirty="0"/>
          </a:p>
        </p:txBody>
      </p:sp>
      <p:sp>
        <p:nvSpPr>
          <p:cNvPr id="18" name="Text 12"/>
          <p:cNvSpPr/>
          <p:nvPr/>
        </p:nvSpPr>
        <p:spPr>
          <a:xfrm>
            <a:off x="1130441" y="9956800"/>
            <a:ext cx="6714906"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 dangerous and mysterious place where dragons reside.</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60481" y="279400"/>
            <a:ext cx="5306487" cy="530656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46943" y="5207000"/>
            <a:ext cx="7570146" cy="7556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0960100"/>
            <a:ext cx="4511603" cy="27559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1227820" y="3975100"/>
            <a:ext cx="8315306" cy="26119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Audiowide Regular" pitchFamily="34" charset="0"/>
                <a:ea typeface="Audiowide Regular" pitchFamily="34" charset="-122"/>
                <a:cs typeface="Audiowide Regular" pitchFamily="34" charset="-120"/>
              </a:rPr>
              <a:t>Welcome</a:t>
            </a:r>
            <a:endParaRPr lang="en-US" sz="12800" dirty="0"/>
          </a:p>
        </p:txBody>
      </p:sp>
      <p:sp>
        <p:nvSpPr>
          <p:cNvPr id="8" name="Text 2"/>
          <p:cNvSpPr/>
          <p:nvPr/>
        </p:nvSpPr>
        <p:spPr>
          <a:xfrm>
            <a:off x="1498787" y="6921500"/>
            <a:ext cx="10182439" cy="2548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193524" y="520700"/>
            <a:ext cx="10872559" cy="117729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78022" y="11353800"/>
            <a:ext cx="8192828" cy="126305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35242" y="2794000"/>
            <a:ext cx="4051806" cy="8115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10317923" y="11722100"/>
            <a:ext cx="12278201" cy="16340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Audiowide Regular" pitchFamily="34" charset="0"/>
                <a:ea typeface="Audiowide Regular" pitchFamily="34" charset="-122"/>
                <a:cs typeface="Audiowide Regular" pitchFamily="34" charset="-120"/>
              </a:rPr>
              <a:t>The Timeline</a:t>
            </a:r>
            <a:endParaRPr lang="en-US" sz="8000" dirty="0"/>
          </a:p>
        </p:txBody>
      </p:sp>
      <p:pic>
        <p:nvPicPr>
          <p:cNvPr id="7" name="Image 3" descr=" ">    </p:cNvPr>
          <p:cNvPicPr>
            <a:picLocks noChangeAspect="1"/>
          </p:cNvPicPr>
          <p:nvPr/>
        </p:nvPicPr>
        <p:blipFill>
          <a:blip r:embed="rId6"/>
          <a:stretch>
            <a:fillRect/>
          </a:stretch>
        </p:blipFill>
        <p:spPr>
          <a:xfrm>
            <a:off x="0" y="1460500"/>
            <a:ext cx="24387048" cy="12255500"/>
          </a:xfrm>
          <a:prstGeom prst="rect">
            <a:avLst/>
          </a:prstGeom>
        </p:spPr>
      </p:pic>
      <p:sp>
        <p:nvSpPr>
          <p:cNvPr id="8" name="Shape 2"/>
          <p:cNvSpPr/>
          <p:nvPr/>
        </p:nvSpPr>
        <p:spPr>
          <a:xfrm>
            <a:off x="0" y="7429500"/>
            <a:ext cx="24387048" cy="0"/>
          </a:xfrm>
          <a:prstGeom prst="rect">
            <a:avLst/>
          </a:prstGeom>
          <a:noFill/>
          <a:ln/>
        </p:spPr>
      </p:sp>
      <p:pic>
        <p:nvPicPr>
          <p:cNvPr id="9"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7416800"/>
            <a:ext cx="24387048" cy="12700"/>
          </a:xfrm>
          <a:prstGeom prst="rect">
            <a:avLst/>
          </a:prstGeom>
        </p:spPr>
      </p:pic>
      <p:pic>
        <p:nvPicPr>
          <p:cNvPr id="10" name="Image 5" descr=" ">    </p:cNvPr>
          <p:cNvPicPr>
            <a:picLocks noChangeAspect="1"/>
          </p:cNvPicPr>
          <p:nvPr/>
        </p:nvPicPr>
        <p:blipFill>
          <a:blip r:embed="rId9"/>
          <a:stretch>
            <a:fillRect/>
          </a:stretch>
        </p:blipFill>
        <p:spPr>
          <a:xfrm>
            <a:off x="5207651" y="7327900"/>
            <a:ext cx="190524" cy="6388100"/>
          </a:xfrm>
          <a:prstGeom prst="rect">
            <a:avLst/>
          </a:prstGeom>
        </p:spPr>
      </p:pic>
      <p:pic>
        <p:nvPicPr>
          <p:cNvPr id="11" name="Image 6" descr=" ">    </p:cNvPr>
          <p:cNvPicPr>
            <a:picLocks noChangeAspect="1"/>
          </p:cNvPicPr>
          <p:nvPr/>
        </p:nvPicPr>
        <p:blipFill>
          <a:blip r:embed="rId10"/>
          <a:stretch>
            <a:fillRect/>
          </a:stretch>
        </p:blipFill>
        <p:spPr>
          <a:xfrm>
            <a:off x="9386473" y="5041900"/>
            <a:ext cx="190524" cy="2476500"/>
          </a:xfrm>
          <a:prstGeom prst="rect">
            <a:avLst/>
          </a:prstGeom>
        </p:spPr>
      </p:pic>
      <p:pic>
        <p:nvPicPr>
          <p:cNvPr id="12" name="Image 7" descr=" ">    </p:cNvPr>
          <p:cNvPicPr>
            <a:picLocks noChangeAspect="1"/>
          </p:cNvPicPr>
          <p:nvPr/>
        </p:nvPicPr>
        <p:blipFill>
          <a:blip r:embed="rId11"/>
          <a:stretch>
            <a:fillRect/>
          </a:stretch>
        </p:blipFill>
        <p:spPr>
          <a:xfrm>
            <a:off x="13565295" y="7327900"/>
            <a:ext cx="190524" cy="1854200"/>
          </a:xfrm>
          <a:prstGeom prst="rect">
            <a:avLst/>
          </a:prstGeom>
        </p:spPr>
      </p:pic>
      <p:pic>
        <p:nvPicPr>
          <p:cNvPr id="13" name="Image 8" descr=" ">    </p:cNvPr>
          <p:cNvPicPr>
            <a:picLocks noChangeAspect="1"/>
          </p:cNvPicPr>
          <p:nvPr/>
        </p:nvPicPr>
        <p:blipFill>
          <a:blip r:embed="rId12"/>
          <a:stretch>
            <a:fillRect/>
          </a:stretch>
        </p:blipFill>
        <p:spPr>
          <a:xfrm>
            <a:off x="17642505" y="2387600"/>
            <a:ext cx="393749" cy="5130800"/>
          </a:xfrm>
          <a:prstGeom prst="rect">
            <a:avLst/>
          </a:prstGeom>
        </p:spPr>
      </p:pic>
      <p:sp>
        <p:nvSpPr>
          <p:cNvPr id="14" name="Shape 3"/>
          <p:cNvSpPr/>
          <p:nvPr/>
        </p:nvSpPr>
        <p:spPr>
          <a:xfrm>
            <a:off x="1371771" y="1460500"/>
            <a:ext cx="6350794" cy="5461000"/>
          </a:xfrm>
          <a:prstGeom prst="rect">
            <a:avLst/>
          </a:prstGeom>
          <a:noFill/>
          <a:ln/>
        </p:spPr>
      </p:sp>
      <p:pic>
        <p:nvPicPr>
          <p:cNvPr id="15" name="Image 9"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71771" y="1460500"/>
            <a:ext cx="6350794" cy="3302000"/>
          </a:xfrm>
          <a:prstGeom prst="rect">
            <a:avLst/>
          </a:prstGeom>
        </p:spPr>
      </p:pic>
      <p:sp>
        <p:nvSpPr>
          <p:cNvPr id="16" name="Shape 4"/>
          <p:cNvSpPr/>
          <p:nvPr/>
        </p:nvSpPr>
        <p:spPr>
          <a:xfrm>
            <a:off x="1371771" y="5067300"/>
            <a:ext cx="1778222" cy="584200"/>
          </a:xfrm>
          <a:prstGeom prst="rect">
            <a:avLst/>
          </a:prstGeom>
          <a:noFill/>
          <a:ln/>
        </p:spPr>
      </p:sp>
      <p:sp>
        <p:nvSpPr>
          <p:cNvPr id="17" name="Text 5"/>
          <p:cNvSpPr/>
          <p:nvPr/>
        </p:nvSpPr>
        <p:spPr>
          <a:xfrm>
            <a:off x="1371771" y="5067300"/>
            <a:ext cx="1930641"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Eclipse</a:t>
            </a:r>
            <a:endParaRPr lang="en-US" sz="3600" dirty="0"/>
          </a:p>
        </p:txBody>
      </p:sp>
      <p:sp>
        <p:nvSpPr>
          <p:cNvPr id="18" name="Shape 6"/>
          <p:cNvSpPr/>
          <p:nvPr/>
        </p:nvSpPr>
        <p:spPr>
          <a:xfrm>
            <a:off x="1371771" y="5956300"/>
            <a:ext cx="6350794" cy="965200"/>
          </a:xfrm>
          <a:prstGeom prst="rect">
            <a:avLst/>
          </a:prstGeom>
          <a:noFill/>
          <a:ln/>
        </p:spPr>
      </p:sp>
      <p:sp>
        <p:nvSpPr>
          <p:cNvPr id="19" name="Text 7"/>
          <p:cNvSpPr/>
          <p:nvPr/>
        </p:nvSpPr>
        <p:spPr>
          <a:xfrm>
            <a:off x="1371771" y="5956300"/>
            <a:ext cx="6486277"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Rare event causes unpredictable magic.</a:t>
            </a:r>
            <a:endParaRPr lang="en-US" sz="3200" dirty="0"/>
          </a:p>
        </p:txBody>
      </p:sp>
      <p:sp>
        <p:nvSpPr>
          <p:cNvPr id="20" name="Shape 8"/>
          <p:cNvSpPr/>
          <p:nvPr/>
        </p:nvSpPr>
        <p:spPr>
          <a:xfrm>
            <a:off x="5550594" y="7937500"/>
            <a:ext cx="4128016" cy="5765800"/>
          </a:xfrm>
          <a:prstGeom prst="rect">
            <a:avLst/>
          </a:prstGeom>
          <a:noFill/>
          <a:ln/>
        </p:spPr>
      </p:sp>
      <p:sp>
        <p:nvSpPr>
          <p:cNvPr id="21" name="Shape 9"/>
          <p:cNvSpPr/>
          <p:nvPr/>
        </p:nvSpPr>
        <p:spPr>
          <a:xfrm>
            <a:off x="5550594" y="7937500"/>
            <a:ext cx="2070359" cy="584200"/>
          </a:xfrm>
          <a:prstGeom prst="rect">
            <a:avLst/>
          </a:prstGeom>
          <a:noFill/>
          <a:ln/>
        </p:spPr>
      </p:sp>
      <p:sp>
        <p:nvSpPr>
          <p:cNvPr id="22" name="Text 10"/>
          <p:cNvSpPr/>
          <p:nvPr/>
        </p:nvSpPr>
        <p:spPr>
          <a:xfrm>
            <a:off x="5550594" y="7937500"/>
            <a:ext cx="2222778"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Invasion</a:t>
            </a:r>
            <a:endParaRPr lang="en-US" sz="3600" dirty="0"/>
          </a:p>
        </p:txBody>
      </p:sp>
      <p:sp>
        <p:nvSpPr>
          <p:cNvPr id="23" name="Shape 11"/>
          <p:cNvSpPr/>
          <p:nvPr/>
        </p:nvSpPr>
        <p:spPr>
          <a:xfrm>
            <a:off x="5550594" y="8826500"/>
            <a:ext cx="4128016" cy="965200"/>
          </a:xfrm>
          <a:prstGeom prst="rect">
            <a:avLst/>
          </a:prstGeom>
          <a:noFill/>
          <a:ln/>
        </p:spPr>
      </p:sp>
      <p:sp>
        <p:nvSpPr>
          <p:cNvPr id="24" name="Text 12"/>
          <p:cNvSpPr/>
          <p:nvPr/>
        </p:nvSpPr>
        <p:spPr>
          <a:xfrm>
            <a:off x="5550594" y="8826500"/>
            <a:ext cx="4263500"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Kingdom attacked by monsters.</a:t>
            </a:r>
            <a:endParaRPr lang="en-US" sz="3200" dirty="0"/>
          </a:p>
        </p:txBody>
      </p:sp>
      <p:pic>
        <p:nvPicPr>
          <p:cNvPr id="25" name="Image 10"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50594" y="10096500"/>
            <a:ext cx="4128016" cy="3606800"/>
          </a:xfrm>
          <a:prstGeom prst="rect">
            <a:avLst/>
          </a:prstGeom>
        </p:spPr>
      </p:pic>
      <p:sp>
        <p:nvSpPr>
          <p:cNvPr id="26" name="Shape 13"/>
          <p:cNvSpPr/>
          <p:nvPr/>
        </p:nvSpPr>
        <p:spPr>
          <a:xfrm>
            <a:off x="13908238" y="7937500"/>
            <a:ext cx="9996149" cy="1371600"/>
          </a:xfrm>
          <a:prstGeom prst="rect">
            <a:avLst/>
          </a:prstGeom>
          <a:noFill/>
          <a:ln/>
        </p:spPr>
      </p:sp>
      <p:sp>
        <p:nvSpPr>
          <p:cNvPr id="27" name="Shape 14"/>
          <p:cNvSpPr/>
          <p:nvPr/>
        </p:nvSpPr>
        <p:spPr>
          <a:xfrm>
            <a:off x="13908238" y="7937500"/>
            <a:ext cx="2222778" cy="584200"/>
          </a:xfrm>
          <a:prstGeom prst="rect">
            <a:avLst/>
          </a:prstGeom>
          <a:noFill/>
          <a:ln/>
        </p:spPr>
      </p:sp>
      <p:sp>
        <p:nvSpPr>
          <p:cNvPr id="28" name="Text 15"/>
          <p:cNvSpPr/>
          <p:nvPr/>
        </p:nvSpPr>
        <p:spPr>
          <a:xfrm>
            <a:off x="13908238" y="7937500"/>
            <a:ext cx="2375197"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Betrayal</a:t>
            </a:r>
            <a:endParaRPr lang="en-US" sz="3600" dirty="0"/>
          </a:p>
        </p:txBody>
      </p:sp>
      <p:sp>
        <p:nvSpPr>
          <p:cNvPr id="29" name="Shape 16"/>
          <p:cNvSpPr/>
          <p:nvPr/>
        </p:nvSpPr>
        <p:spPr>
          <a:xfrm>
            <a:off x="13908238" y="8826500"/>
            <a:ext cx="9996149" cy="482600"/>
          </a:xfrm>
          <a:prstGeom prst="rect">
            <a:avLst/>
          </a:prstGeom>
          <a:noFill/>
          <a:ln/>
        </p:spPr>
      </p:sp>
      <p:sp>
        <p:nvSpPr>
          <p:cNvPr id="30" name="Text 17"/>
          <p:cNvSpPr/>
          <p:nvPr/>
        </p:nvSpPr>
        <p:spPr>
          <a:xfrm>
            <a:off x="13908238" y="8826500"/>
            <a:ext cx="10131633"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Queen's advisor revealed as spy.</a:t>
            </a:r>
            <a:endParaRPr lang="en-US" sz="3200" dirty="0"/>
          </a:p>
        </p:txBody>
      </p:sp>
      <p:sp>
        <p:nvSpPr>
          <p:cNvPr id="31" name="Shape 18"/>
          <p:cNvSpPr/>
          <p:nvPr/>
        </p:nvSpPr>
        <p:spPr>
          <a:xfrm>
            <a:off x="9729416" y="4953000"/>
            <a:ext cx="6350794" cy="1968500"/>
          </a:xfrm>
          <a:prstGeom prst="rect">
            <a:avLst/>
          </a:prstGeom>
          <a:noFill/>
          <a:ln/>
        </p:spPr>
      </p:sp>
      <p:sp>
        <p:nvSpPr>
          <p:cNvPr id="32" name="Shape 19"/>
          <p:cNvSpPr/>
          <p:nvPr/>
        </p:nvSpPr>
        <p:spPr>
          <a:xfrm>
            <a:off x="9729416" y="4953000"/>
            <a:ext cx="1549594" cy="584200"/>
          </a:xfrm>
          <a:prstGeom prst="rect">
            <a:avLst/>
          </a:prstGeom>
          <a:noFill/>
          <a:ln/>
        </p:spPr>
      </p:sp>
      <p:sp>
        <p:nvSpPr>
          <p:cNvPr id="33" name="Text 20"/>
          <p:cNvSpPr/>
          <p:nvPr/>
        </p:nvSpPr>
        <p:spPr>
          <a:xfrm>
            <a:off x="9729416" y="4953000"/>
            <a:ext cx="1702013"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Quest</a:t>
            </a:r>
            <a:endParaRPr lang="en-US" sz="3600" dirty="0"/>
          </a:p>
        </p:txBody>
      </p:sp>
      <p:sp>
        <p:nvSpPr>
          <p:cNvPr id="34" name="Shape 21"/>
          <p:cNvSpPr/>
          <p:nvPr/>
        </p:nvSpPr>
        <p:spPr>
          <a:xfrm>
            <a:off x="9729416" y="5842000"/>
            <a:ext cx="6350794" cy="965200"/>
          </a:xfrm>
          <a:prstGeom prst="rect">
            <a:avLst/>
          </a:prstGeom>
          <a:noFill/>
          <a:ln/>
        </p:spPr>
      </p:sp>
      <p:sp>
        <p:nvSpPr>
          <p:cNvPr id="35" name="Text 22"/>
          <p:cNvSpPr/>
          <p:nvPr/>
        </p:nvSpPr>
        <p:spPr>
          <a:xfrm>
            <a:off x="9729416" y="5842000"/>
            <a:ext cx="6486277"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Adventurers seek immortal artifact.</a:t>
            </a:r>
            <a:endParaRPr lang="en-US" sz="3200" dirty="0"/>
          </a:p>
        </p:txBody>
      </p:sp>
      <p:sp>
        <p:nvSpPr>
          <p:cNvPr id="36" name="Shape 23"/>
          <p:cNvSpPr/>
          <p:nvPr/>
        </p:nvSpPr>
        <p:spPr>
          <a:xfrm>
            <a:off x="18087061" y="2387600"/>
            <a:ext cx="4839305" cy="4533900"/>
          </a:xfrm>
          <a:prstGeom prst="rect">
            <a:avLst/>
          </a:prstGeom>
          <a:noFill/>
          <a:ln/>
        </p:spPr>
      </p:sp>
      <p:pic>
        <p:nvPicPr>
          <p:cNvPr id="37" name="Image 11"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087061" y="2387600"/>
            <a:ext cx="4839305" cy="2857500"/>
          </a:xfrm>
          <a:prstGeom prst="rect">
            <a:avLst/>
          </a:prstGeom>
        </p:spPr>
      </p:pic>
      <p:sp>
        <p:nvSpPr>
          <p:cNvPr id="38" name="Shape 24"/>
          <p:cNvSpPr/>
          <p:nvPr/>
        </p:nvSpPr>
        <p:spPr>
          <a:xfrm>
            <a:off x="18087061" y="5549900"/>
            <a:ext cx="1689311" cy="584200"/>
          </a:xfrm>
          <a:prstGeom prst="rect">
            <a:avLst/>
          </a:prstGeom>
          <a:noFill/>
          <a:ln/>
        </p:spPr>
      </p:sp>
      <p:sp>
        <p:nvSpPr>
          <p:cNvPr id="39" name="Text 25"/>
          <p:cNvSpPr/>
          <p:nvPr/>
        </p:nvSpPr>
        <p:spPr>
          <a:xfrm>
            <a:off x="18087061" y="5549900"/>
            <a:ext cx="1841730"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Obtain</a:t>
            </a:r>
            <a:endParaRPr lang="en-US" sz="3600" dirty="0"/>
          </a:p>
        </p:txBody>
      </p:sp>
      <p:sp>
        <p:nvSpPr>
          <p:cNvPr id="40" name="Shape 26"/>
          <p:cNvSpPr/>
          <p:nvPr/>
        </p:nvSpPr>
        <p:spPr>
          <a:xfrm>
            <a:off x="18087061" y="6438900"/>
            <a:ext cx="4839305" cy="482600"/>
          </a:xfrm>
          <a:prstGeom prst="rect">
            <a:avLst/>
          </a:prstGeom>
          <a:noFill/>
          <a:ln/>
        </p:spPr>
      </p:sp>
      <p:sp>
        <p:nvSpPr>
          <p:cNvPr id="41" name="Text 27"/>
          <p:cNvSpPr/>
          <p:nvPr/>
        </p:nvSpPr>
        <p:spPr>
          <a:xfrm>
            <a:off x="18087061" y="6438900"/>
            <a:ext cx="4974788"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Humans acquire Crystal </a:t>
            </a:r>
            <a:endParaRPr lang="en-US" sz="3200" dirty="0"/>
          </a:p>
        </p:txBody>
      </p:sp>
      <p:pic>
        <p:nvPicPr>
          <p:cNvPr id="42" name="Image 12" descr=" ">    </p:cNvPr>
          <p:cNvPicPr>
            <a:picLocks noChangeAspect="1"/>
          </p:cNvPicPr>
          <p:nvPr/>
        </p:nvPicPr>
        <p:blipFill>
          <a:blip r:embed="rId19"/>
          <a:stretch>
            <a:fillRect/>
          </a:stretch>
        </p:blipFill>
        <p:spPr>
          <a:xfrm>
            <a:off x="1028829" y="1460500"/>
            <a:ext cx="190524" cy="60579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369921" y="0"/>
            <a:ext cx="5017127" cy="376237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943" y="11772900"/>
            <a:ext cx="3066553" cy="1650256"/>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9267925" y="1485900"/>
            <a:ext cx="5851198" cy="16340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Audiowide Regular" pitchFamily="34" charset="0"/>
                <a:ea typeface="Audiowide Regular" pitchFamily="34" charset="-122"/>
                <a:cs typeface="Audiowide Regular" pitchFamily="34" charset="-120"/>
              </a:rPr>
              <a:t>Our Team</a:t>
            </a:r>
            <a:endParaRPr lang="en-US" sz="8000" dirty="0"/>
          </a:p>
        </p:txBody>
      </p:sp>
      <p:sp>
        <p:nvSpPr>
          <p:cNvPr id="7" name="Shape 2"/>
          <p:cNvSpPr/>
          <p:nvPr/>
        </p:nvSpPr>
        <p:spPr>
          <a:xfrm>
            <a:off x="3404025" y="3771900"/>
            <a:ext cx="5791924" cy="3073400"/>
          </a:xfrm>
          <a:prstGeom prst="rect">
            <a:avLst/>
          </a:prstGeom>
          <a:noFill/>
          <a:ln/>
        </p:spPr>
      </p:sp>
      <p:pic>
        <p:nvPicPr>
          <p:cNvPr id="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04025" y="3771900"/>
            <a:ext cx="5474384" cy="3073400"/>
          </a:xfrm>
          <a:prstGeom prst="rect">
            <a:avLst/>
          </a:prstGeom>
        </p:spPr>
      </p:pic>
      <p:sp>
        <p:nvSpPr>
          <p:cNvPr id="9" name="Shape 3"/>
          <p:cNvSpPr/>
          <p:nvPr/>
        </p:nvSpPr>
        <p:spPr>
          <a:xfrm>
            <a:off x="9183248" y="4603750"/>
            <a:ext cx="12702" cy="1409700"/>
          </a:xfrm>
          <a:prstGeom prst="rect">
            <a:avLst/>
          </a:prstGeom>
          <a:noFill/>
          <a:ln/>
        </p:spPr>
      </p:sp>
      <p:sp>
        <p:nvSpPr>
          <p:cNvPr id="10" name="Shape 4"/>
          <p:cNvSpPr/>
          <p:nvPr/>
        </p:nvSpPr>
        <p:spPr>
          <a:xfrm>
            <a:off x="9183248" y="4603750"/>
            <a:ext cx="12702" cy="1409700"/>
          </a:xfrm>
          <a:prstGeom prst="rect">
            <a:avLst/>
          </a:prstGeom>
          <a:noFill/>
          <a:ln/>
        </p:spPr>
      </p:sp>
      <p:sp>
        <p:nvSpPr>
          <p:cNvPr id="11" name="Shape 5"/>
          <p:cNvSpPr/>
          <p:nvPr/>
        </p:nvSpPr>
        <p:spPr>
          <a:xfrm>
            <a:off x="9183248" y="4603750"/>
            <a:ext cx="12702" cy="1409700"/>
          </a:xfrm>
          <a:prstGeom prst="rect">
            <a:avLst/>
          </a:prstGeom>
          <a:noFill/>
          <a:ln/>
        </p:spPr>
      </p:sp>
      <p:sp>
        <p:nvSpPr>
          <p:cNvPr id="12" name="Text 6"/>
          <p:cNvSpPr/>
          <p:nvPr/>
        </p:nvSpPr>
        <p:spPr>
          <a:xfrm>
            <a:off x="9183248" y="4603750"/>
            <a:ext cx="2629229"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Eldruin</a:t>
            </a:r>
            <a:endParaRPr lang="en-US" sz="4800" dirty="0"/>
          </a:p>
        </p:txBody>
      </p:sp>
      <p:sp>
        <p:nvSpPr>
          <p:cNvPr id="13" name="Text 7"/>
          <p:cNvSpPr/>
          <p:nvPr/>
        </p:nvSpPr>
        <p:spPr>
          <a:xfrm>
            <a:off x="9183248" y="5530850"/>
            <a:ext cx="2764712"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Fire Mage</a:t>
            </a:r>
            <a:endParaRPr lang="en-US" sz="3200" dirty="0"/>
          </a:p>
        </p:txBody>
      </p:sp>
      <p:sp>
        <p:nvSpPr>
          <p:cNvPr id="14" name="Shape 8"/>
          <p:cNvSpPr/>
          <p:nvPr/>
        </p:nvSpPr>
        <p:spPr>
          <a:xfrm>
            <a:off x="12726991" y="8648700"/>
            <a:ext cx="5791924" cy="3073400"/>
          </a:xfrm>
          <a:prstGeom prst="rect">
            <a:avLst/>
          </a:prstGeom>
          <a:noFill/>
          <a:ln/>
        </p:spPr>
      </p:sp>
      <p:pic>
        <p:nvPicPr>
          <p:cNvPr id="15"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726991" y="8648700"/>
            <a:ext cx="5474384" cy="3073400"/>
          </a:xfrm>
          <a:prstGeom prst="rect">
            <a:avLst/>
          </a:prstGeom>
        </p:spPr>
      </p:pic>
      <p:sp>
        <p:nvSpPr>
          <p:cNvPr id="16" name="Shape 9"/>
          <p:cNvSpPr/>
          <p:nvPr/>
        </p:nvSpPr>
        <p:spPr>
          <a:xfrm>
            <a:off x="18506213" y="9480550"/>
            <a:ext cx="12702" cy="1409700"/>
          </a:xfrm>
          <a:prstGeom prst="rect">
            <a:avLst/>
          </a:prstGeom>
          <a:noFill/>
          <a:ln/>
        </p:spPr>
      </p:sp>
      <p:sp>
        <p:nvSpPr>
          <p:cNvPr id="17" name="Shape 10"/>
          <p:cNvSpPr/>
          <p:nvPr/>
        </p:nvSpPr>
        <p:spPr>
          <a:xfrm>
            <a:off x="18506213" y="9480550"/>
            <a:ext cx="12702" cy="1409700"/>
          </a:xfrm>
          <a:prstGeom prst="rect">
            <a:avLst/>
          </a:prstGeom>
          <a:noFill/>
          <a:ln/>
        </p:spPr>
      </p:sp>
      <p:sp>
        <p:nvSpPr>
          <p:cNvPr id="18" name="Shape 11"/>
          <p:cNvSpPr/>
          <p:nvPr/>
        </p:nvSpPr>
        <p:spPr>
          <a:xfrm>
            <a:off x="18506213" y="9480550"/>
            <a:ext cx="12702" cy="1409700"/>
          </a:xfrm>
          <a:prstGeom prst="rect">
            <a:avLst/>
          </a:prstGeom>
          <a:noFill/>
          <a:ln/>
        </p:spPr>
      </p:sp>
      <p:sp>
        <p:nvSpPr>
          <p:cNvPr id="19" name="Text 12"/>
          <p:cNvSpPr/>
          <p:nvPr/>
        </p:nvSpPr>
        <p:spPr>
          <a:xfrm>
            <a:off x="18506213" y="9480550"/>
            <a:ext cx="2629229"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Eldruin</a:t>
            </a:r>
            <a:endParaRPr lang="en-US" sz="4800" dirty="0"/>
          </a:p>
        </p:txBody>
      </p:sp>
      <p:sp>
        <p:nvSpPr>
          <p:cNvPr id="20" name="Text 13"/>
          <p:cNvSpPr/>
          <p:nvPr/>
        </p:nvSpPr>
        <p:spPr>
          <a:xfrm>
            <a:off x="18506213" y="10407650"/>
            <a:ext cx="2764712"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Fire Mage</a:t>
            </a:r>
            <a:endParaRPr lang="en-US" sz="3200" dirty="0"/>
          </a:p>
        </p:txBody>
      </p:sp>
      <p:sp>
        <p:nvSpPr>
          <p:cNvPr id="21" name="Shape 14"/>
          <p:cNvSpPr/>
          <p:nvPr/>
        </p:nvSpPr>
        <p:spPr>
          <a:xfrm>
            <a:off x="3404025" y="8648700"/>
            <a:ext cx="5791924" cy="3073400"/>
          </a:xfrm>
          <a:prstGeom prst="rect">
            <a:avLst/>
          </a:prstGeom>
          <a:noFill/>
          <a:ln/>
        </p:spPr>
      </p:sp>
      <p:pic>
        <p:nvPicPr>
          <p:cNvPr id="22"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04025" y="8648700"/>
            <a:ext cx="5474384" cy="3073400"/>
          </a:xfrm>
          <a:prstGeom prst="rect">
            <a:avLst/>
          </a:prstGeom>
        </p:spPr>
      </p:pic>
      <p:sp>
        <p:nvSpPr>
          <p:cNvPr id="23" name="Shape 15"/>
          <p:cNvSpPr/>
          <p:nvPr/>
        </p:nvSpPr>
        <p:spPr>
          <a:xfrm>
            <a:off x="9183248" y="9480550"/>
            <a:ext cx="12702" cy="1409700"/>
          </a:xfrm>
          <a:prstGeom prst="rect">
            <a:avLst/>
          </a:prstGeom>
          <a:noFill/>
          <a:ln/>
        </p:spPr>
      </p:sp>
      <p:sp>
        <p:nvSpPr>
          <p:cNvPr id="24" name="Shape 16"/>
          <p:cNvSpPr/>
          <p:nvPr/>
        </p:nvSpPr>
        <p:spPr>
          <a:xfrm>
            <a:off x="9183248" y="9480550"/>
            <a:ext cx="12702" cy="1409700"/>
          </a:xfrm>
          <a:prstGeom prst="rect">
            <a:avLst/>
          </a:prstGeom>
          <a:noFill/>
          <a:ln/>
        </p:spPr>
      </p:sp>
      <p:sp>
        <p:nvSpPr>
          <p:cNvPr id="25" name="Shape 17"/>
          <p:cNvSpPr/>
          <p:nvPr/>
        </p:nvSpPr>
        <p:spPr>
          <a:xfrm>
            <a:off x="9183248" y="9480550"/>
            <a:ext cx="12702" cy="1409700"/>
          </a:xfrm>
          <a:prstGeom prst="rect">
            <a:avLst/>
          </a:prstGeom>
          <a:noFill/>
          <a:ln/>
        </p:spPr>
      </p:sp>
      <p:sp>
        <p:nvSpPr>
          <p:cNvPr id="26" name="Text 18"/>
          <p:cNvSpPr/>
          <p:nvPr/>
        </p:nvSpPr>
        <p:spPr>
          <a:xfrm>
            <a:off x="9183248" y="9480550"/>
            <a:ext cx="4343943"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Elementalen</a:t>
            </a:r>
            <a:endParaRPr lang="en-US" sz="4800" dirty="0"/>
          </a:p>
        </p:txBody>
      </p:sp>
      <p:sp>
        <p:nvSpPr>
          <p:cNvPr id="27" name="Text 19"/>
          <p:cNvSpPr/>
          <p:nvPr/>
        </p:nvSpPr>
        <p:spPr>
          <a:xfrm>
            <a:off x="9183248" y="10407650"/>
            <a:ext cx="2574188"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Guardian</a:t>
            </a:r>
            <a:endParaRPr lang="en-US" sz="3200" dirty="0"/>
          </a:p>
        </p:txBody>
      </p:sp>
      <p:sp>
        <p:nvSpPr>
          <p:cNvPr id="28" name="Shape 20"/>
          <p:cNvSpPr/>
          <p:nvPr/>
        </p:nvSpPr>
        <p:spPr>
          <a:xfrm>
            <a:off x="12726991" y="3771900"/>
            <a:ext cx="5791924" cy="3073400"/>
          </a:xfrm>
          <a:prstGeom prst="rect">
            <a:avLst/>
          </a:prstGeom>
          <a:noFill/>
          <a:ln/>
        </p:spPr>
      </p:sp>
      <p:pic>
        <p:nvPicPr>
          <p:cNvPr id="2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726991" y="3771900"/>
            <a:ext cx="5474384" cy="3073400"/>
          </a:xfrm>
          <a:prstGeom prst="rect">
            <a:avLst/>
          </a:prstGeom>
        </p:spPr>
      </p:pic>
      <p:sp>
        <p:nvSpPr>
          <p:cNvPr id="30" name="Shape 21"/>
          <p:cNvSpPr/>
          <p:nvPr/>
        </p:nvSpPr>
        <p:spPr>
          <a:xfrm>
            <a:off x="18506213" y="4603750"/>
            <a:ext cx="12702" cy="1409700"/>
          </a:xfrm>
          <a:prstGeom prst="rect">
            <a:avLst/>
          </a:prstGeom>
          <a:noFill/>
          <a:ln/>
        </p:spPr>
      </p:sp>
      <p:sp>
        <p:nvSpPr>
          <p:cNvPr id="31" name="Shape 22"/>
          <p:cNvSpPr/>
          <p:nvPr/>
        </p:nvSpPr>
        <p:spPr>
          <a:xfrm>
            <a:off x="18506213" y="4603750"/>
            <a:ext cx="12702" cy="1409700"/>
          </a:xfrm>
          <a:prstGeom prst="rect">
            <a:avLst/>
          </a:prstGeom>
          <a:noFill/>
          <a:ln/>
        </p:spPr>
      </p:sp>
      <p:sp>
        <p:nvSpPr>
          <p:cNvPr id="32" name="Shape 23"/>
          <p:cNvSpPr/>
          <p:nvPr/>
        </p:nvSpPr>
        <p:spPr>
          <a:xfrm>
            <a:off x="18506213" y="4603750"/>
            <a:ext cx="12702" cy="1409700"/>
          </a:xfrm>
          <a:prstGeom prst="rect">
            <a:avLst/>
          </a:prstGeom>
          <a:noFill/>
          <a:ln/>
        </p:spPr>
      </p:sp>
      <p:sp>
        <p:nvSpPr>
          <p:cNvPr id="33" name="Text 24"/>
          <p:cNvSpPr/>
          <p:nvPr/>
        </p:nvSpPr>
        <p:spPr>
          <a:xfrm>
            <a:off x="18506213" y="4603750"/>
            <a:ext cx="2768946"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Lunaria</a:t>
            </a:r>
            <a:endParaRPr lang="en-US" sz="4800" dirty="0"/>
          </a:p>
        </p:txBody>
      </p:sp>
      <p:sp>
        <p:nvSpPr>
          <p:cNvPr id="34" name="Text 25"/>
          <p:cNvSpPr/>
          <p:nvPr/>
        </p:nvSpPr>
        <p:spPr>
          <a:xfrm>
            <a:off x="18506213" y="5530850"/>
            <a:ext cx="3806242"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Moon Priestess</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665483" y="8763000"/>
            <a:ext cx="3721565" cy="4953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781" y="596900"/>
            <a:ext cx="837802" cy="3352056"/>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7697162" cy="12369800"/>
          </a:xfrm>
          <a:prstGeom prst="rect">
            <a:avLst/>
          </a:prstGeom>
        </p:spPr>
      </p:pic>
      <p:sp>
        <p:nvSpPr>
          <p:cNvPr id="7" name="Shape 1"/>
          <p:cNvSpPr/>
          <p:nvPr/>
        </p:nvSpPr>
        <p:spPr>
          <a:xfrm>
            <a:off x="8510064" y="1524000"/>
            <a:ext cx="1625803" cy="14630400"/>
          </a:xfrm>
          <a:prstGeom prst="rect">
            <a:avLst/>
          </a:prstGeom>
          <a:noFill/>
          <a:ln/>
        </p:spPr>
      </p:sp>
      <p:sp>
        <p:nvSpPr>
          <p:cNvPr id="8" name="Shape 2"/>
          <p:cNvSpPr/>
          <p:nvPr/>
        </p:nvSpPr>
        <p:spPr>
          <a:xfrm>
            <a:off x="8510064" y="1524000"/>
            <a:ext cx="1625803" cy="1625600"/>
          </a:xfrm>
          <a:prstGeom prst="roundRect">
            <a:avLst>
              <a:gd name="adj" fmla="val 78188"/>
            </a:avLst>
          </a:prstGeom>
          <a:noFill/>
          <a:ln/>
        </p:spPr>
      </p:sp>
      <p:pic>
        <p:nvPicPr>
          <p:cNvPr id="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14902" y="1828800"/>
            <a:ext cx="1016127" cy="1016000"/>
          </a:xfrm>
          <a:prstGeom prst="rect">
            <a:avLst/>
          </a:prstGeom>
        </p:spPr>
      </p:pic>
      <p:pic>
        <p:nvPicPr>
          <p:cNvPr id="10" name="Image 5" descr=" ">    </p:cNvPr>
          <p:cNvPicPr>
            <a:picLocks noChangeAspect="1"/>
          </p:cNvPicPr>
          <p:nvPr/>
        </p:nvPicPr>
        <p:blipFill>
          <a:blip r:embed="rId10"/>
          <a:stretch>
            <a:fillRect/>
          </a:stretch>
        </p:blipFill>
        <p:spPr>
          <a:xfrm>
            <a:off x="9284860" y="3149600"/>
            <a:ext cx="38105" cy="1625600"/>
          </a:xfrm>
          <a:prstGeom prst="rect">
            <a:avLst/>
          </a:prstGeom>
        </p:spPr>
      </p:pic>
      <p:sp>
        <p:nvSpPr>
          <p:cNvPr id="11" name="Shape 3"/>
          <p:cNvSpPr/>
          <p:nvPr/>
        </p:nvSpPr>
        <p:spPr>
          <a:xfrm>
            <a:off x="8510064" y="4775200"/>
            <a:ext cx="1625803" cy="1625600"/>
          </a:xfrm>
          <a:prstGeom prst="roundRect">
            <a:avLst>
              <a:gd name="adj" fmla="val 78188"/>
            </a:avLst>
          </a:prstGeom>
          <a:noFill/>
          <a:ln/>
        </p:spPr>
      </p:sp>
      <p:pic>
        <p:nvPicPr>
          <p:cNvPr id="12"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66570" y="5080000"/>
            <a:ext cx="912790" cy="1016000"/>
          </a:xfrm>
          <a:prstGeom prst="rect">
            <a:avLst/>
          </a:prstGeom>
        </p:spPr>
      </p:pic>
      <p:pic>
        <p:nvPicPr>
          <p:cNvPr id="13" name="Image 7" descr=" ">    </p:cNvPr>
          <p:cNvPicPr>
            <a:picLocks noChangeAspect="1"/>
          </p:cNvPicPr>
          <p:nvPr/>
        </p:nvPicPr>
        <p:blipFill>
          <a:blip r:embed="rId13"/>
          <a:stretch>
            <a:fillRect/>
          </a:stretch>
        </p:blipFill>
        <p:spPr>
          <a:xfrm>
            <a:off x="9284860" y="6400800"/>
            <a:ext cx="38105" cy="1625600"/>
          </a:xfrm>
          <a:prstGeom prst="rect">
            <a:avLst/>
          </a:prstGeom>
        </p:spPr>
      </p:pic>
      <p:sp>
        <p:nvSpPr>
          <p:cNvPr id="14" name="Shape 4"/>
          <p:cNvSpPr/>
          <p:nvPr/>
        </p:nvSpPr>
        <p:spPr>
          <a:xfrm>
            <a:off x="8510064" y="8026400"/>
            <a:ext cx="1625803" cy="1625600"/>
          </a:xfrm>
          <a:prstGeom prst="roundRect">
            <a:avLst>
              <a:gd name="adj" fmla="val 78188"/>
            </a:avLst>
          </a:prstGeom>
          <a:noFill/>
          <a:ln/>
        </p:spPr>
      </p:sp>
      <p:pic>
        <p:nvPicPr>
          <p:cNvPr id="15" name="Image 8"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813897" y="8331200"/>
            <a:ext cx="1018136" cy="1016000"/>
          </a:xfrm>
          <a:prstGeom prst="rect">
            <a:avLst/>
          </a:prstGeom>
        </p:spPr>
      </p:pic>
      <p:pic>
        <p:nvPicPr>
          <p:cNvPr id="16" name="Image 9" descr=" ">    </p:cNvPr>
          <p:cNvPicPr>
            <a:picLocks noChangeAspect="1"/>
          </p:cNvPicPr>
          <p:nvPr/>
        </p:nvPicPr>
        <p:blipFill>
          <a:blip r:embed="rId16"/>
          <a:stretch>
            <a:fillRect/>
          </a:stretch>
        </p:blipFill>
        <p:spPr>
          <a:xfrm>
            <a:off x="9284860" y="9652000"/>
            <a:ext cx="38105" cy="1625600"/>
          </a:xfrm>
          <a:prstGeom prst="rect">
            <a:avLst/>
          </a:prstGeom>
        </p:spPr>
      </p:pic>
      <p:sp>
        <p:nvSpPr>
          <p:cNvPr id="17" name="Shape 5"/>
          <p:cNvSpPr/>
          <p:nvPr/>
        </p:nvSpPr>
        <p:spPr>
          <a:xfrm>
            <a:off x="8510064" y="11277600"/>
            <a:ext cx="1625803" cy="1625600"/>
          </a:xfrm>
          <a:prstGeom prst="roundRect">
            <a:avLst>
              <a:gd name="adj" fmla="val 78188"/>
            </a:avLst>
          </a:prstGeom>
          <a:noFill/>
          <a:ln/>
        </p:spPr>
      </p:sp>
      <p:pic>
        <p:nvPicPr>
          <p:cNvPr id="18" name="Image 10"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14902" y="11582400"/>
            <a:ext cx="1016127" cy="1016000"/>
          </a:xfrm>
          <a:prstGeom prst="rect">
            <a:avLst/>
          </a:prstGeom>
        </p:spPr>
      </p:pic>
      <p:sp>
        <p:nvSpPr>
          <p:cNvPr id="19" name="Text 6"/>
          <p:cNvSpPr/>
          <p:nvPr/>
        </p:nvSpPr>
        <p:spPr>
          <a:xfrm>
            <a:off x="10135867" y="33147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Forbidden Forest: A place of mystery and wonder, where mystical creatures roam and flora flourishes.</a:t>
            </a:r>
            <a:endParaRPr lang="en-US" sz="3200" dirty="0"/>
          </a:p>
        </p:txBody>
      </p:sp>
      <p:sp>
        <p:nvSpPr>
          <p:cNvPr id="20" name="Text 7"/>
          <p:cNvSpPr/>
          <p:nvPr/>
        </p:nvSpPr>
        <p:spPr>
          <a:xfrm>
            <a:off x="10135867" y="67310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Crystal Caves: A network of glittering caves filled with precious gems and minerals, guarded by fierce beasts.</a:t>
            </a:r>
            <a:endParaRPr lang="en-US" sz="3200" dirty="0"/>
          </a:p>
        </p:txBody>
      </p:sp>
      <p:sp>
        <p:nvSpPr>
          <p:cNvPr id="21" name="Text 8"/>
          <p:cNvSpPr/>
          <p:nvPr/>
        </p:nvSpPr>
        <p:spPr>
          <a:xfrm>
            <a:off x="10135867" y="100838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Enchanted Garden: A place of pure beauty and tranquility, where the colors of the flowers are vibrant.</a:t>
            </a:r>
            <a:endParaRPr lang="en-US" sz="3200" dirty="0"/>
          </a:p>
        </p:txBody>
      </p:sp>
      <p:sp>
        <p:nvSpPr>
          <p:cNvPr id="22" name="Text 9"/>
          <p:cNvSpPr/>
          <p:nvPr/>
        </p:nvSpPr>
        <p:spPr>
          <a:xfrm>
            <a:off x="14568721" y="711200"/>
            <a:ext cx="8810668" cy="16340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udiowide Regular" pitchFamily="34" charset="0"/>
                <a:ea typeface="Audiowide Regular" pitchFamily="34" charset="-122"/>
                <a:cs typeface="Audiowide Regular" pitchFamily="34" charset="-120"/>
              </a:rPr>
              <a:t>The Mystery</a:t>
            </a:r>
            <a:endParaRPr lang="en-US" sz="8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369921" y="0"/>
            <a:ext cx="5017127" cy="376237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943" y="11772900"/>
            <a:ext cx="3066553" cy="1650256"/>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787498" y="3759200"/>
            <a:ext cx="22812051" cy="8597900"/>
          </a:xfrm>
          <a:prstGeom prst="rect">
            <a:avLst/>
          </a:prstGeom>
          <a:noFill/>
          <a:ln/>
        </p:spPr>
      </p:sp>
      <p:pic>
        <p:nvPicPr>
          <p:cNvPr id="7" name="Image 3" descr=" ">    </p:cNvPr>
          <p:cNvPicPr>
            <a:picLocks noChangeAspect="1"/>
          </p:cNvPicPr>
          <p:nvPr/>
        </p:nvPicPr>
        <p:blipFill>
          <a:blip r:embed="rId6"/>
          <a:stretch>
            <a:fillRect/>
          </a:stretch>
        </p:blipFill>
        <p:spPr>
          <a:xfrm>
            <a:off x="10173972" y="3759200"/>
            <a:ext cx="5131441" cy="1549400"/>
          </a:xfrm>
          <a:prstGeom prst="rect">
            <a:avLst/>
          </a:prstGeom>
        </p:spPr>
      </p:pic>
      <p:sp>
        <p:nvSpPr>
          <p:cNvPr id="8" name="Shape 2"/>
          <p:cNvSpPr/>
          <p:nvPr/>
        </p:nvSpPr>
        <p:spPr>
          <a:xfrm>
            <a:off x="10732841" y="3746500"/>
            <a:ext cx="4572572" cy="1574800"/>
          </a:xfrm>
          <a:prstGeom prst="roundRect">
            <a:avLst>
              <a:gd name="adj" fmla="val 3484"/>
            </a:avLst>
          </a:prstGeom>
          <a:noFill/>
          <a:ln w="12700">
            <a:solidFill>
              <a:srgbClr val="4D4D4D"/>
            </a:solidFill>
            <a:prstDash val="solid"/>
          </a:ln>
        </p:spPr>
      </p:sp>
      <p:sp>
        <p:nvSpPr>
          <p:cNvPr id="9" name="Text 3"/>
          <p:cNvSpPr/>
          <p:nvPr/>
        </p:nvSpPr>
        <p:spPr>
          <a:xfrm>
            <a:off x="11444130" y="3898900"/>
            <a:ext cx="3810476"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Chloe Ng</a:t>
            </a:r>
            <a:endParaRPr lang="en-US" sz="3600" dirty="0"/>
          </a:p>
        </p:txBody>
      </p:sp>
      <p:sp>
        <p:nvSpPr>
          <p:cNvPr id="10" name="Text 4"/>
          <p:cNvSpPr/>
          <p:nvPr/>
        </p:nvSpPr>
        <p:spPr>
          <a:xfrm>
            <a:off x="11444130" y="4686300"/>
            <a:ext cx="3793541"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Mage</a:t>
            </a:r>
            <a:endParaRPr lang="en-US" sz="3200" dirty="0"/>
          </a:p>
        </p:txBody>
      </p:sp>
      <p:pic>
        <p:nvPicPr>
          <p:cNvPr id="11"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73972" y="3975100"/>
            <a:ext cx="1117740" cy="1117600"/>
          </a:xfrm>
          <a:prstGeom prst="rect">
            <a:avLst/>
          </a:prstGeom>
        </p:spPr>
      </p:pic>
      <p:pic>
        <p:nvPicPr>
          <p:cNvPr id="12" name="Image 5" descr=" ">    </p:cNvPr>
          <p:cNvPicPr>
            <a:picLocks noChangeAspect="1"/>
          </p:cNvPicPr>
          <p:nvPr/>
        </p:nvPicPr>
        <p:blipFill>
          <a:blip r:embed="rId9"/>
          <a:stretch>
            <a:fillRect/>
          </a:stretch>
        </p:blipFill>
        <p:spPr>
          <a:xfrm>
            <a:off x="787498" y="6121400"/>
            <a:ext cx="5131441" cy="1549400"/>
          </a:xfrm>
          <a:prstGeom prst="rect">
            <a:avLst/>
          </a:prstGeom>
        </p:spPr>
      </p:pic>
      <p:sp>
        <p:nvSpPr>
          <p:cNvPr id="13" name="Shape 5"/>
          <p:cNvSpPr/>
          <p:nvPr/>
        </p:nvSpPr>
        <p:spPr>
          <a:xfrm>
            <a:off x="1346368" y="6108700"/>
            <a:ext cx="4572572" cy="1574800"/>
          </a:xfrm>
          <a:prstGeom prst="roundRect">
            <a:avLst>
              <a:gd name="adj" fmla="val 3484"/>
            </a:avLst>
          </a:prstGeom>
          <a:noFill/>
          <a:ln w="12700">
            <a:solidFill>
              <a:srgbClr val="4D4D4D"/>
            </a:solidFill>
            <a:prstDash val="solid"/>
          </a:ln>
        </p:spPr>
      </p:sp>
      <p:sp>
        <p:nvSpPr>
          <p:cNvPr id="14" name="Text 6"/>
          <p:cNvSpPr/>
          <p:nvPr/>
        </p:nvSpPr>
        <p:spPr>
          <a:xfrm>
            <a:off x="2057657" y="6261100"/>
            <a:ext cx="3810476"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Valtorin</a:t>
            </a:r>
            <a:endParaRPr lang="en-US" sz="3600" dirty="0"/>
          </a:p>
        </p:txBody>
      </p:sp>
      <p:sp>
        <p:nvSpPr>
          <p:cNvPr id="15" name="Text 7"/>
          <p:cNvSpPr/>
          <p:nvPr/>
        </p:nvSpPr>
        <p:spPr>
          <a:xfrm>
            <a:off x="2057657" y="7048500"/>
            <a:ext cx="3793541"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Assassin</a:t>
            </a:r>
            <a:endParaRPr lang="en-US" sz="3200" dirty="0"/>
          </a:p>
        </p:txBody>
      </p:sp>
      <p:pic>
        <p:nvPicPr>
          <p:cNvPr id="16" name="Image 6"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498" y="6337300"/>
            <a:ext cx="1117740" cy="1117600"/>
          </a:xfrm>
          <a:prstGeom prst="rect">
            <a:avLst/>
          </a:prstGeom>
        </p:spPr>
      </p:pic>
      <p:pic>
        <p:nvPicPr>
          <p:cNvPr id="17" name="Image 7" descr=" ">    </p:cNvPr>
          <p:cNvPicPr>
            <a:picLocks noChangeAspect="1"/>
          </p:cNvPicPr>
          <p:nvPr/>
        </p:nvPicPr>
        <p:blipFill>
          <a:blip r:embed="rId12"/>
          <a:stretch>
            <a:fillRect/>
          </a:stretch>
        </p:blipFill>
        <p:spPr>
          <a:xfrm>
            <a:off x="787498" y="8483600"/>
            <a:ext cx="5131441" cy="1549400"/>
          </a:xfrm>
          <a:prstGeom prst="rect">
            <a:avLst/>
          </a:prstGeom>
        </p:spPr>
      </p:pic>
      <p:sp>
        <p:nvSpPr>
          <p:cNvPr id="18" name="Shape 8"/>
          <p:cNvSpPr/>
          <p:nvPr/>
        </p:nvSpPr>
        <p:spPr>
          <a:xfrm>
            <a:off x="1346368" y="8470900"/>
            <a:ext cx="4572572" cy="1574800"/>
          </a:xfrm>
          <a:prstGeom prst="roundRect">
            <a:avLst>
              <a:gd name="adj" fmla="val 3484"/>
            </a:avLst>
          </a:prstGeom>
          <a:noFill/>
          <a:ln w="12700">
            <a:solidFill>
              <a:srgbClr val="4D4D4D"/>
            </a:solidFill>
            <a:prstDash val="solid"/>
          </a:ln>
        </p:spPr>
      </p:sp>
      <p:sp>
        <p:nvSpPr>
          <p:cNvPr id="19" name="Text 9"/>
          <p:cNvSpPr/>
          <p:nvPr/>
        </p:nvSpPr>
        <p:spPr>
          <a:xfrm>
            <a:off x="2057657" y="8623300"/>
            <a:ext cx="3810476"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Lyrisa</a:t>
            </a:r>
            <a:endParaRPr lang="en-US" sz="3600" dirty="0"/>
          </a:p>
        </p:txBody>
      </p:sp>
      <p:sp>
        <p:nvSpPr>
          <p:cNvPr id="20" name="Text 10"/>
          <p:cNvSpPr/>
          <p:nvPr/>
        </p:nvSpPr>
        <p:spPr>
          <a:xfrm>
            <a:off x="2057657" y="9410700"/>
            <a:ext cx="3793541"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Dreamer</a:t>
            </a:r>
            <a:endParaRPr lang="en-US" sz="3200" dirty="0"/>
          </a:p>
        </p:txBody>
      </p:sp>
      <p:pic>
        <p:nvPicPr>
          <p:cNvPr id="21" name="Image 8"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7498" y="8699500"/>
            <a:ext cx="1117740" cy="1117600"/>
          </a:xfrm>
          <a:prstGeom prst="rect">
            <a:avLst/>
          </a:prstGeom>
        </p:spPr>
      </p:pic>
      <p:pic>
        <p:nvPicPr>
          <p:cNvPr id="22" name="Image 9" descr=" ">    </p:cNvPr>
          <p:cNvPicPr>
            <a:picLocks noChangeAspect="1"/>
          </p:cNvPicPr>
          <p:nvPr/>
        </p:nvPicPr>
        <p:blipFill>
          <a:blip r:embed="rId15"/>
          <a:stretch>
            <a:fillRect/>
          </a:stretch>
        </p:blipFill>
        <p:spPr>
          <a:xfrm>
            <a:off x="6681035" y="8483600"/>
            <a:ext cx="5131441" cy="1549400"/>
          </a:xfrm>
          <a:prstGeom prst="rect">
            <a:avLst/>
          </a:prstGeom>
        </p:spPr>
      </p:pic>
      <p:sp>
        <p:nvSpPr>
          <p:cNvPr id="23" name="Shape 11"/>
          <p:cNvSpPr/>
          <p:nvPr/>
        </p:nvSpPr>
        <p:spPr>
          <a:xfrm>
            <a:off x="7239905" y="8470900"/>
            <a:ext cx="4572572" cy="1574800"/>
          </a:xfrm>
          <a:prstGeom prst="roundRect">
            <a:avLst>
              <a:gd name="adj" fmla="val 3484"/>
            </a:avLst>
          </a:prstGeom>
          <a:noFill/>
          <a:ln w="12700">
            <a:solidFill>
              <a:srgbClr val="4D4D4D"/>
            </a:solidFill>
            <a:prstDash val="solid"/>
          </a:ln>
        </p:spPr>
      </p:sp>
      <p:sp>
        <p:nvSpPr>
          <p:cNvPr id="24" name="Text 12"/>
          <p:cNvSpPr/>
          <p:nvPr/>
        </p:nvSpPr>
        <p:spPr>
          <a:xfrm>
            <a:off x="7951194" y="8623300"/>
            <a:ext cx="3810476"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Lucian</a:t>
            </a:r>
            <a:endParaRPr lang="en-US" sz="3600" dirty="0"/>
          </a:p>
        </p:txBody>
      </p:sp>
      <p:sp>
        <p:nvSpPr>
          <p:cNvPr id="25" name="Text 13"/>
          <p:cNvSpPr/>
          <p:nvPr/>
        </p:nvSpPr>
        <p:spPr>
          <a:xfrm>
            <a:off x="7951194" y="9410700"/>
            <a:ext cx="3793541"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Conjurer</a:t>
            </a:r>
            <a:endParaRPr lang="en-US" sz="3200" dirty="0"/>
          </a:p>
        </p:txBody>
      </p:sp>
      <p:pic>
        <p:nvPicPr>
          <p:cNvPr id="26" name="Image 10"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81035" y="8699500"/>
            <a:ext cx="1117740" cy="1117600"/>
          </a:xfrm>
          <a:prstGeom prst="rect">
            <a:avLst/>
          </a:prstGeom>
        </p:spPr>
      </p:pic>
      <p:pic>
        <p:nvPicPr>
          <p:cNvPr id="27" name="Image 11" descr=" ">    </p:cNvPr>
          <p:cNvPicPr>
            <a:picLocks noChangeAspect="1"/>
          </p:cNvPicPr>
          <p:nvPr/>
        </p:nvPicPr>
        <p:blipFill>
          <a:blip r:embed="rId18"/>
          <a:stretch>
            <a:fillRect/>
          </a:stretch>
        </p:blipFill>
        <p:spPr>
          <a:xfrm>
            <a:off x="6681035" y="10845800"/>
            <a:ext cx="5131441" cy="1549400"/>
          </a:xfrm>
          <a:prstGeom prst="rect">
            <a:avLst/>
          </a:prstGeom>
        </p:spPr>
      </p:pic>
      <p:sp>
        <p:nvSpPr>
          <p:cNvPr id="28" name="Shape 14"/>
          <p:cNvSpPr/>
          <p:nvPr/>
        </p:nvSpPr>
        <p:spPr>
          <a:xfrm>
            <a:off x="7239905" y="10833100"/>
            <a:ext cx="4572572" cy="1574800"/>
          </a:xfrm>
          <a:prstGeom prst="roundRect">
            <a:avLst>
              <a:gd name="adj" fmla="val 3484"/>
            </a:avLst>
          </a:prstGeom>
          <a:noFill/>
          <a:ln w="12700">
            <a:solidFill>
              <a:srgbClr val="4D4D4D"/>
            </a:solidFill>
            <a:prstDash val="solid"/>
          </a:ln>
        </p:spPr>
      </p:sp>
      <p:sp>
        <p:nvSpPr>
          <p:cNvPr id="29" name="Text 15"/>
          <p:cNvSpPr/>
          <p:nvPr/>
        </p:nvSpPr>
        <p:spPr>
          <a:xfrm>
            <a:off x="7951194" y="10985500"/>
            <a:ext cx="3810476"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Cedric</a:t>
            </a:r>
            <a:endParaRPr lang="en-US" sz="3600" dirty="0"/>
          </a:p>
        </p:txBody>
      </p:sp>
      <p:sp>
        <p:nvSpPr>
          <p:cNvPr id="30" name="Text 16"/>
          <p:cNvSpPr/>
          <p:nvPr/>
        </p:nvSpPr>
        <p:spPr>
          <a:xfrm>
            <a:off x="7951194" y="11772900"/>
            <a:ext cx="3793541"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Timekeeper</a:t>
            </a:r>
            <a:endParaRPr lang="en-US" sz="3200" dirty="0"/>
          </a:p>
        </p:txBody>
      </p:sp>
      <p:pic>
        <p:nvPicPr>
          <p:cNvPr id="31" name="Image 12"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681035" y="11061700"/>
            <a:ext cx="1117740" cy="1117600"/>
          </a:xfrm>
          <a:prstGeom prst="rect">
            <a:avLst/>
          </a:prstGeom>
        </p:spPr>
      </p:pic>
      <p:pic>
        <p:nvPicPr>
          <p:cNvPr id="32" name="Image 13" descr=" ">    </p:cNvPr>
          <p:cNvPicPr>
            <a:picLocks noChangeAspect="1"/>
          </p:cNvPicPr>
          <p:nvPr/>
        </p:nvPicPr>
        <p:blipFill>
          <a:blip r:embed="rId21"/>
          <a:stretch>
            <a:fillRect/>
          </a:stretch>
        </p:blipFill>
        <p:spPr>
          <a:xfrm>
            <a:off x="12574572" y="8483600"/>
            <a:ext cx="5131441" cy="1549400"/>
          </a:xfrm>
          <a:prstGeom prst="rect">
            <a:avLst/>
          </a:prstGeom>
        </p:spPr>
      </p:pic>
      <p:sp>
        <p:nvSpPr>
          <p:cNvPr id="33" name="Shape 17"/>
          <p:cNvSpPr/>
          <p:nvPr/>
        </p:nvSpPr>
        <p:spPr>
          <a:xfrm>
            <a:off x="13133441" y="8470900"/>
            <a:ext cx="4572572" cy="1574800"/>
          </a:xfrm>
          <a:prstGeom prst="roundRect">
            <a:avLst>
              <a:gd name="adj" fmla="val 3484"/>
            </a:avLst>
          </a:prstGeom>
          <a:noFill/>
          <a:ln w="12700">
            <a:solidFill>
              <a:srgbClr val="4D4D4D"/>
            </a:solidFill>
            <a:prstDash val="solid"/>
          </a:ln>
        </p:spPr>
      </p:sp>
      <p:sp>
        <p:nvSpPr>
          <p:cNvPr id="34" name="Text 18"/>
          <p:cNvSpPr/>
          <p:nvPr/>
        </p:nvSpPr>
        <p:spPr>
          <a:xfrm>
            <a:off x="13844730" y="8623300"/>
            <a:ext cx="3810476"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Elvina</a:t>
            </a:r>
            <a:endParaRPr lang="en-US" sz="3600" dirty="0"/>
          </a:p>
        </p:txBody>
      </p:sp>
      <p:sp>
        <p:nvSpPr>
          <p:cNvPr id="35" name="Text 19"/>
          <p:cNvSpPr/>
          <p:nvPr/>
        </p:nvSpPr>
        <p:spPr>
          <a:xfrm>
            <a:off x="13844730" y="9410700"/>
            <a:ext cx="3793541"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Oracle</a:t>
            </a:r>
            <a:endParaRPr lang="en-US" sz="3200" dirty="0"/>
          </a:p>
        </p:txBody>
      </p:sp>
      <p:pic>
        <p:nvPicPr>
          <p:cNvPr id="36" name="Image 14"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2574572" y="8699500"/>
            <a:ext cx="1117740" cy="1117600"/>
          </a:xfrm>
          <a:prstGeom prst="rect">
            <a:avLst/>
          </a:prstGeom>
        </p:spPr>
      </p:pic>
      <p:pic>
        <p:nvPicPr>
          <p:cNvPr id="37" name="Image 15" descr=" ">    </p:cNvPr>
          <p:cNvPicPr>
            <a:picLocks noChangeAspect="1"/>
          </p:cNvPicPr>
          <p:nvPr/>
        </p:nvPicPr>
        <p:blipFill>
          <a:blip r:embed="rId24"/>
          <a:stretch>
            <a:fillRect/>
          </a:stretch>
        </p:blipFill>
        <p:spPr>
          <a:xfrm>
            <a:off x="12574572" y="10845800"/>
            <a:ext cx="5131441" cy="1549400"/>
          </a:xfrm>
          <a:prstGeom prst="rect">
            <a:avLst/>
          </a:prstGeom>
        </p:spPr>
      </p:pic>
      <p:sp>
        <p:nvSpPr>
          <p:cNvPr id="38" name="Shape 20"/>
          <p:cNvSpPr/>
          <p:nvPr/>
        </p:nvSpPr>
        <p:spPr>
          <a:xfrm>
            <a:off x="13133441" y="10833100"/>
            <a:ext cx="4572572" cy="1574800"/>
          </a:xfrm>
          <a:prstGeom prst="roundRect">
            <a:avLst>
              <a:gd name="adj" fmla="val 3484"/>
            </a:avLst>
          </a:prstGeom>
          <a:noFill/>
          <a:ln w="12700">
            <a:solidFill>
              <a:srgbClr val="4D4D4D"/>
            </a:solidFill>
            <a:prstDash val="solid"/>
          </a:ln>
        </p:spPr>
      </p:sp>
      <p:sp>
        <p:nvSpPr>
          <p:cNvPr id="39" name="Text 21"/>
          <p:cNvSpPr/>
          <p:nvPr/>
        </p:nvSpPr>
        <p:spPr>
          <a:xfrm>
            <a:off x="13844730" y="10985500"/>
            <a:ext cx="3810476"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Seraphina</a:t>
            </a:r>
            <a:endParaRPr lang="en-US" sz="3600" dirty="0"/>
          </a:p>
        </p:txBody>
      </p:sp>
      <p:sp>
        <p:nvSpPr>
          <p:cNvPr id="40" name="Text 22"/>
          <p:cNvSpPr/>
          <p:nvPr/>
        </p:nvSpPr>
        <p:spPr>
          <a:xfrm>
            <a:off x="13844730" y="11772900"/>
            <a:ext cx="3793541"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Lightbringer</a:t>
            </a:r>
            <a:endParaRPr lang="en-US" sz="3200" dirty="0"/>
          </a:p>
        </p:txBody>
      </p:sp>
      <p:pic>
        <p:nvPicPr>
          <p:cNvPr id="41" name="Image 16"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2574572" y="11061700"/>
            <a:ext cx="1117740" cy="1117600"/>
          </a:xfrm>
          <a:prstGeom prst="rect">
            <a:avLst/>
          </a:prstGeom>
        </p:spPr>
      </p:pic>
      <p:pic>
        <p:nvPicPr>
          <p:cNvPr id="42" name="Image 17" descr=" ">    </p:cNvPr>
          <p:cNvPicPr>
            <a:picLocks noChangeAspect="1"/>
          </p:cNvPicPr>
          <p:nvPr/>
        </p:nvPicPr>
        <p:blipFill>
          <a:blip r:embed="rId27"/>
          <a:stretch>
            <a:fillRect/>
          </a:stretch>
        </p:blipFill>
        <p:spPr>
          <a:xfrm>
            <a:off x="18468108" y="8483600"/>
            <a:ext cx="5131441" cy="1549400"/>
          </a:xfrm>
          <a:prstGeom prst="rect">
            <a:avLst/>
          </a:prstGeom>
        </p:spPr>
      </p:pic>
      <p:sp>
        <p:nvSpPr>
          <p:cNvPr id="43" name="Shape 23"/>
          <p:cNvSpPr/>
          <p:nvPr/>
        </p:nvSpPr>
        <p:spPr>
          <a:xfrm>
            <a:off x="19026978" y="8470900"/>
            <a:ext cx="4572572" cy="1574800"/>
          </a:xfrm>
          <a:prstGeom prst="roundRect">
            <a:avLst>
              <a:gd name="adj" fmla="val 3484"/>
            </a:avLst>
          </a:prstGeom>
          <a:noFill/>
          <a:ln w="12700">
            <a:solidFill>
              <a:srgbClr val="4D4D4D"/>
            </a:solidFill>
            <a:prstDash val="solid"/>
          </a:ln>
        </p:spPr>
      </p:sp>
      <p:sp>
        <p:nvSpPr>
          <p:cNvPr id="44" name="Text 24"/>
          <p:cNvSpPr/>
          <p:nvPr/>
        </p:nvSpPr>
        <p:spPr>
          <a:xfrm>
            <a:off x="19738267" y="8623300"/>
            <a:ext cx="3810476"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Kaelen</a:t>
            </a:r>
            <a:endParaRPr lang="en-US" sz="3600" dirty="0"/>
          </a:p>
        </p:txBody>
      </p:sp>
      <p:sp>
        <p:nvSpPr>
          <p:cNvPr id="45" name="Text 25"/>
          <p:cNvSpPr/>
          <p:nvPr/>
        </p:nvSpPr>
        <p:spPr>
          <a:xfrm>
            <a:off x="19738267" y="9410700"/>
            <a:ext cx="3793541"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Sentinel</a:t>
            </a:r>
            <a:endParaRPr lang="en-US" sz="3200" dirty="0"/>
          </a:p>
        </p:txBody>
      </p:sp>
      <p:pic>
        <p:nvPicPr>
          <p:cNvPr id="46" name="Image 18"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8468108" y="8699500"/>
            <a:ext cx="1117740" cy="1117600"/>
          </a:xfrm>
          <a:prstGeom prst="rect">
            <a:avLst/>
          </a:prstGeom>
        </p:spPr>
      </p:pic>
      <p:pic>
        <p:nvPicPr>
          <p:cNvPr id="47" name="Image 19" descr=" ">    </p:cNvPr>
          <p:cNvPicPr>
            <a:picLocks noChangeAspect="1"/>
          </p:cNvPicPr>
          <p:nvPr/>
        </p:nvPicPr>
        <p:blipFill>
          <a:blip r:embed="rId30"/>
          <a:stretch>
            <a:fillRect/>
          </a:stretch>
        </p:blipFill>
        <p:spPr>
          <a:xfrm>
            <a:off x="6681035" y="6121400"/>
            <a:ext cx="5131441" cy="1549400"/>
          </a:xfrm>
          <a:prstGeom prst="rect">
            <a:avLst/>
          </a:prstGeom>
        </p:spPr>
      </p:pic>
      <p:sp>
        <p:nvSpPr>
          <p:cNvPr id="48" name="Shape 26"/>
          <p:cNvSpPr/>
          <p:nvPr/>
        </p:nvSpPr>
        <p:spPr>
          <a:xfrm>
            <a:off x="7239905" y="6108700"/>
            <a:ext cx="4572572" cy="1574800"/>
          </a:xfrm>
          <a:prstGeom prst="roundRect">
            <a:avLst>
              <a:gd name="adj" fmla="val 3484"/>
            </a:avLst>
          </a:prstGeom>
          <a:noFill/>
          <a:ln w="12700">
            <a:solidFill>
              <a:srgbClr val="4D4D4D"/>
            </a:solidFill>
            <a:prstDash val="solid"/>
          </a:ln>
        </p:spPr>
      </p:sp>
      <p:sp>
        <p:nvSpPr>
          <p:cNvPr id="49" name="Text 27"/>
          <p:cNvSpPr/>
          <p:nvPr/>
        </p:nvSpPr>
        <p:spPr>
          <a:xfrm>
            <a:off x="7951194" y="6261100"/>
            <a:ext cx="3810476"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Aurielle</a:t>
            </a:r>
            <a:endParaRPr lang="en-US" sz="3600" dirty="0"/>
          </a:p>
        </p:txBody>
      </p:sp>
      <p:sp>
        <p:nvSpPr>
          <p:cNvPr id="50" name="Text 28"/>
          <p:cNvSpPr/>
          <p:nvPr/>
        </p:nvSpPr>
        <p:spPr>
          <a:xfrm>
            <a:off x="7951194" y="7048500"/>
            <a:ext cx="3793541"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Priestess</a:t>
            </a:r>
            <a:endParaRPr lang="en-US" sz="3200" dirty="0"/>
          </a:p>
        </p:txBody>
      </p:sp>
      <p:pic>
        <p:nvPicPr>
          <p:cNvPr id="51" name="Image 20"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681035" y="6337300"/>
            <a:ext cx="1117740" cy="1117600"/>
          </a:xfrm>
          <a:prstGeom prst="rect">
            <a:avLst/>
          </a:prstGeom>
        </p:spPr>
      </p:pic>
      <p:pic>
        <p:nvPicPr>
          <p:cNvPr id="52" name="Image 21" descr=" ">    </p:cNvPr>
          <p:cNvPicPr>
            <a:picLocks noChangeAspect="1"/>
          </p:cNvPicPr>
          <p:nvPr/>
        </p:nvPicPr>
        <p:blipFill>
          <a:blip r:embed="rId33"/>
          <a:stretch>
            <a:fillRect/>
          </a:stretch>
        </p:blipFill>
        <p:spPr>
          <a:xfrm>
            <a:off x="18468108" y="6121400"/>
            <a:ext cx="5131441" cy="1549400"/>
          </a:xfrm>
          <a:prstGeom prst="rect">
            <a:avLst/>
          </a:prstGeom>
        </p:spPr>
      </p:pic>
      <p:sp>
        <p:nvSpPr>
          <p:cNvPr id="53" name="Shape 29"/>
          <p:cNvSpPr/>
          <p:nvPr/>
        </p:nvSpPr>
        <p:spPr>
          <a:xfrm>
            <a:off x="19026978" y="6108700"/>
            <a:ext cx="4572572" cy="1574800"/>
          </a:xfrm>
          <a:prstGeom prst="roundRect">
            <a:avLst>
              <a:gd name="adj" fmla="val 3484"/>
            </a:avLst>
          </a:prstGeom>
          <a:noFill/>
          <a:ln w="12700">
            <a:solidFill>
              <a:srgbClr val="4D4D4D"/>
            </a:solidFill>
            <a:prstDash val="solid"/>
          </a:ln>
        </p:spPr>
      </p:sp>
      <p:sp>
        <p:nvSpPr>
          <p:cNvPr id="54" name="Text 30"/>
          <p:cNvSpPr/>
          <p:nvPr/>
        </p:nvSpPr>
        <p:spPr>
          <a:xfrm>
            <a:off x="19738267" y="6261100"/>
            <a:ext cx="3810476"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Dariana</a:t>
            </a:r>
            <a:endParaRPr lang="en-US" sz="3600" dirty="0"/>
          </a:p>
        </p:txBody>
      </p:sp>
      <p:sp>
        <p:nvSpPr>
          <p:cNvPr id="55" name="Text 31"/>
          <p:cNvSpPr/>
          <p:nvPr/>
        </p:nvSpPr>
        <p:spPr>
          <a:xfrm>
            <a:off x="19738267" y="7048500"/>
            <a:ext cx="3793541"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Shaman</a:t>
            </a:r>
            <a:endParaRPr lang="en-US" sz="3200" dirty="0"/>
          </a:p>
        </p:txBody>
      </p:sp>
      <p:pic>
        <p:nvPicPr>
          <p:cNvPr id="56" name="Image 22"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8468108" y="6337300"/>
            <a:ext cx="1117740" cy="1117600"/>
          </a:xfrm>
          <a:prstGeom prst="rect">
            <a:avLst/>
          </a:prstGeom>
        </p:spPr>
      </p:pic>
      <p:pic>
        <p:nvPicPr>
          <p:cNvPr id="57" name="Image 23" descr=" ">    </p:cNvPr>
          <p:cNvPicPr>
            <a:picLocks noChangeAspect="1"/>
          </p:cNvPicPr>
          <p:nvPr/>
        </p:nvPicPr>
        <p:blipFill>
          <a:blip r:embed="rId36"/>
          <a:stretch>
            <a:fillRect/>
          </a:stretch>
        </p:blipFill>
        <p:spPr>
          <a:xfrm>
            <a:off x="12574572" y="6121400"/>
            <a:ext cx="5131441" cy="1549400"/>
          </a:xfrm>
          <a:prstGeom prst="rect">
            <a:avLst/>
          </a:prstGeom>
        </p:spPr>
      </p:pic>
      <p:sp>
        <p:nvSpPr>
          <p:cNvPr id="58" name="Shape 32"/>
          <p:cNvSpPr/>
          <p:nvPr/>
        </p:nvSpPr>
        <p:spPr>
          <a:xfrm>
            <a:off x="13133441" y="6108700"/>
            <a:ext cx="4572572" cy="1574800"/>
          </a:xfrm>
          <a:prstGeom prst="roundRect">
            <a:avLst>
              <a:gd name="adj" fmla="val 3484"/>
            </a:avLst>
          </a:prstGeom>
          <a:noFill/>
          <a:ln w="12700">
            <a:solidFill>
              <a:srgbClr val="4D4D4D"/>
            </a:solidFill>
            <a:prstDash val="solid"/>
          </a:ln>
        </p:spPr>
      </p:sp>
      <p:sp>
        <p:nvSpPr>
          <p:cNvPr id="59" name="Text 33"/>
          <p:cNvSpPr/>
          <p:nvPr/>
        </p:nvSpPr>
        <p:spPr>
          <a:xfrm>
            <a:off x="13844730" y="6261100"/>
            <a:ext cx="3810476"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Theronis</a:t>
            </a:r>
            <a:endParaRPr lang="en-US" sz="3600" dirty="0"/>
          </a:p>
        </p:txBody>
      </p:sp>
      <p:sp>
        <p:nvSpPr>
          <p:cNvPr id="60" name="Text 34"/>
          <p:cNvSpPr/>
          <p:nvPr/>
        </p:nvSpPr>
        <p:spPr>
          <a:xfrm>
            <a:off x="13844730" y="7048500"/>
            <a:ext cx="3793541"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Warrior</a:t>
            </a:r>
            <a:endParaRPr lang="en-US" sz="3200" dirty="0"/>
          </a:p>
        </p:txBody>
      </p:sp>
      <p:pic>
        <p:nvPicPr>
          <p:cNvPr id="61" name="Image 24"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2574572" y="6337300"/>
            <a:ext cx="1117740" cy="1117600"/>
          </a:xfrm>
          <a:prstGeom prst="rect">
            <a:avLst/>
          </a:prstGeom>
        </p:spPr>
      </p:pic>
      <p:pic>
        <p:nvPicPr>
          <p:cNvPr id="62" name="Image 25"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353219" y="5702300"/>
            <a:ext cx="17680610" cy="12700"/>
          </a:xfrm>
          <a:prstGeom prst="rect">
            <a:avLst/>
          </a:prstGeom>
        </p:spPr>
      </p:pic>
      <p:pic>
        <p:nvPicPr>
          <p:cNvPr id="63" name="Image 26"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3006426" y="5308600"/>
            <a:ext cx="12702" cy="406400"/>
          </a:xfrm>
          <a:prstGeom prst="rect">
            <a:avLst/>
          </a:prstGeom>
        </p:spPr>
      </p:pic>
      <p:pic>
        <p:nvPicPr>
          <p:cNvPr id="64" name="Image 27"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353219" y="5715000"/>
            <a:ext cx="12702" cy="419100"/>
          </a:xfrm>
          <a:prstGeom prst="rect">
            <a:avLst/>
          </a:prstGeom>
        </p:spPr>
      </p:pic>
      <p:pic>
        <p:nvPicPr>
          <p:cNvPr id="65" name="Image 28"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9513489" y="5715000"/>
            <a:ext cx="12702" cy="419100"/>
          </a:xfrm>
          <a:prstGeom prst="rect">
            <a:avLst/>
          </a:prstGeom>
        </p:spPr>
      </p:pic>
      <p:pic>
        <p:nvPicPr>
          <p:cNvPr id="66" name="Image 29"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5407026" y="5715000"/>
            <a:ext cx="12702" cy="419100"/>
          </a:xfrm>
          <a:prstGeom prst="rect">
            <a:avLst/>
          </a:prstGeom>
        </p:spPr>
      </p:pic>
      <p:pic>
        <p:nvPicPr>
          <p:cNvPr id="67" name="Image 30"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21021127" y="5715000"/>
            <a:ext cx="12702" cy="419100"/>
          </a:xfrm>
          <a:prstGeom prst="rect">
            <a:avLst/>
          </a:prstGeom>
        </p:spPr>
      </p:pic>
      <p:pic>
        <p:nvPicPr>
          <p:cNvPr id="68" name="Image 31" descr=" ">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353219" y="7670800"/>
            <a:ext cx="12702" cy="812800"/>
          </a:xfrm>
          <a:prstGeom prst="rect">
            <a:avLst/>
          </a:prstGeom>
        </p:spPr>
      </p:pic>
      <p:pic>
        <p:nvPicPr>
          <p:cNvPr id="69" name="Image 32"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513489" y="7670800"/>
            <a:ext cx="12702" cy="812800"/>
          </a:xfrm>
          <a:prstGeom prst="rect">
            <a:avLst/>
          </a:prstGeom>
        </p:spPr>
      </p:pic>
      <p:pic>
        <p:nvPicPr>
          <p:cNvPr id="70" name="Image 33" descr=" ">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5407026" y="7670800"/>
            <a:ext cx="12702" cy="812800"/>
          </a:xfrm>
          <a:prstGeom prst="rect">
            <a:avLst/>
          </a:prstGeom>
        </p:spPr>
      </p:pic>
      <p:pic>
        <p:nvPicPr>
          <p:cNvPr id="71" name="Image 34" descr=" ">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21021127" y="7670800"/>
            <a:ext cx="12702" cy="812800"/>
          </a:xfrm>
          <a:prstGeom prst="rect">
            <a:avLst/>
          </a:prstGeom>
        </p:spPr>
      </p:pic>
      <p:pic>
        <p:nvPicPr>
          <p:cNvPr id="72" name="Image 35" descr=" ">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513489" y="10033000"/>
            <a:ext cx="12702" cy="812800"/>
          </a:xfrm>
          <a:prstGeom prst="rect">
            <a:avLst/>
          </a:prstGeom>
        </p:spPr>
      </p:pic>
      <p:pic>
        <p:nvPicPr>
          <p:cNvPr id="73" name="Image 36" descr=" ">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5407026" y="10033000"/>
            <a:ext cx="12702" cy="812800"/>
          </a:xfrm>
          <a:prstGeom prst="rect">
            <a:avLst/>
          </a:prstGeom>
        </p:spPr>
      </p:pic>
      <p:sp>
        <p:nvSpPr>
          <p:cNvPr id="74" name="Text 35"/>
          <p:cNvSpPr/>
          <p:nvPr/>
        </p:nvSpPr>
        <p:spPr>
          <a:xfrm>
            <a:off x="7747968" y="12801600"/>
            <a:ext cx="8315306"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Electrolize Regular" pitchFamily="34" charset="0"/>
                <a:ea typeface="Electrolize Regular" pitchFamily="34" charset="-122"/>
                <a:cs typeface="Electrolize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63"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5" name="Text 36"/>
          <p:cNvSpPr/>
          <p:nvPr/>
        </p:nvSpPr>
        <p:spPr>
          <a:xfrm>
            <a:off x="6816519" y="1676400"/>
            <a:ext cx="10754011" cy="16340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Audiowide Regular" pitchFamily="34" charset="0"/>
                <a:ea typeface="Audiowide Regular" pitchFamily="34" charset="-122"/>
                <a:cs typeface="Audiowide Regular" pitchFamily="34" charset="-120"/>
              </a:rPr>
              <a:t>The Organization</a:t>
            </a:r>
            <a:endParaRPr lang="en-US" sz="8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420080" y="279400"/>
            <a:ext cx="5306485" cy="530656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959" y="5207000"/>
            <a:ext cx="7570146" cy="7556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875445" y="10960100"/>
            <a:ext cx="4511603" cy="2755900"/>
          </a:xfrm>
          <a:prstGeom prst="rect">
            <a:avLst/>
          </a:prstGeom>
        </p:spPr>
      </p:pic>
      <p:sp>
        <p:nvSpPr>
          <p:cNvPr id="5" name="Shape 0"/>
          <p:cNvSpPr/>
          <p:nvPr/>
        </p:nvSpPr>
        <p:spPr>
          <a:xfrm>
            <a:off x="23370921" y="8483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8788400"/>
            <a:ext cx="711289" cy="2590800"/>
          </a:xfrm>
          <a:prstGeom prst="rect">
            <a:avLst/>
          </a:prstGeom>
        </p:spPr>
      </p:pic>
      <p:sp>
        <p:nvSpPr>
          <p:cNvPr id="7" name="Text 1"/>
          <p:cNvSpPr/>
          <p:nvPr/>
        </p:nvSpPr>
        <p:spPr>
          <a:xfrm>
            <a:off x="12599975" y="7620000"/>
            <a:ext cx="10271350" cy="353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As a new website, we rely on your support to grow, so please help us by sharing our site with your friends and colleagues. </a:t>
            </a:r>
            <a:endParaRPr lang="en-US" sz="3200" dirty="0"/>
          </a:p>
        </p:txBody>
      </p:sp>
      <p:sp>
        <p:nvSpPr>
          <p:cNvPr id="8" name="Text 2"/>
          <p:cNvSpPr/>
          <p:nvPr/>
        </p:nvSpPr>
        <p:spPr>
          <a:xfrm>
            <a:off x="12612676" y="2692400"/>
            <a:ext cx="7680227" cy="4224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udiowide Regular" pitchFamily="34" charset="0"/>
                <a:ea typeface="Audiowide Regular" pitchFamily="34" charset="-122"/>
                <a:cs typeface="Audiowide Regular" pitchFamily="34" charset="-120"/>
              </a:rPr>
              <a:t>Thank you for choosing EaTemp</a:t>
            </a:r>
            <a:endParaRPr lang="en-US" sz="8000" dirty="0"/>
          </a:p>
        </p:txBody>
      </p:sp>
      <p:sp>
        <p:nvSpPr>
          <p:cNvPr id="9" name="Text 3"/>
          <p:cNvSpPr/>
          <p:nvPr/>
        </p:nvSpPr>
        <p:spPr>
          <a:xfrm rot="16200000">
            <a:off x="22204468" y="6294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8"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0"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7257" y="1320800"/>
            <a:ext cx="11080706" cy="1144639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665483" y="8763000"/>
            <a:ext cx="3721565" cy="4953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781" y="596900"/>
            <a:ext cx="837802" cy="3352065"/>
          </a:xfrm>
          <a:prstGeom prst="rect">
            <a:avLst/>
          </a:prstGeom>
        </p:spPr>
      </p:pic>
      <p:pic>
        <p:nvPicPr>
          <p:cNvPr id="4" name="Image 2" descr=" ">    </p:cNvPr>
          <p:cNvPicPr>
            <a:picLocks noChangeAspect="1"/>
          </p:cNvPicPr>
          <p:nvPr/>
        </p:nvPicPr>
        <p:blipFill>
          <a:blip r:embed="rId5"/>
          <a:stretch>
            <a:fillRect/>
          </a:stretch>
        </p:blipFill>
        <p:spPr>
          <a:xfrm>
            <a:off x="21186248" y="12674600"/>
            <a:ext cx="3200800" cy="1016000"/>
          </a:xfrm>
          <a:prstGeom prst="rect">
            <a:avLst/>
          </a:prstGeom>
        </p:spPr>
      </p:pic>
      <p:sp>
        <p:nvSpPr>
          <p:cNvPr id="5" name="Text 0"/>
          <p:cNvSpPr/>
          <p:nvPr/>
        </p:nvSpPr>
        <p:spPr>
          <a:xfrm rot="16200000">
            <a:off x="-634286" y="5032772"/>
            <a:ext cx="9560062" cy="4682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udiowide Regular" pitchFamily="34" charset="0"/>
                <a:ea typeface="Audiowide Regular" pitchFamily="34" charset="-122"/>
                <a:cs typeface="Audiowide Regular" pitchFamily="34" charset="-120"/>
              </a:rPr>
              <a:t>Table of Contents</a:t>
            </a:r>
            <a:endParaRPr lang="en-US" sz="12800" dirty="0"/>
          </a:p>
        </p:txBody>
      </p:sp>
      <p:sp>
        <p:nvSpPr>
          <p:cNvPr id="6" name="Shape 1"/>
          <p:cNvSpPr/>
          <p:nvPr/>
        </p:nvSpPr>
        <p:spPr>
          <a:xfrm>
            <a:off x="13870134" y="1638300"/>
            <a:ext cx="7760670" cy="1625600"/>
          </a:xfrm>
          <a:prstGeom prst="rect">
            <a:avLst/>
          </a:prstGeom>
          <a:noFill/>
          <a:ln/>
        </p:spPr>
      </p:sp>
      <p:pic>
        <p:nvPicPr>
          <p:cNvPr id="7" name="Image 3" descr=" ">    </p:cNvPr>
          <p:cNvPicPr>
            <a:picLocks noChangeAspect="1"/>
          </p:cNvPicPr>
          <p:nvPr/>
        </p:nvPicPr>
        <p:blipFill>
          <a:blip r:embed="rId6"/>
          <a:stretch>
            <a:fillRect/>
          </a:stretch>
        </p:blipFill>
        <p:spPr>
          <a:xfrm>
            <a:off x="13870134" y="1638300"/>
            <a:ext cx="1625803" cy="1625600"/>
          </a:xfrm>
          <a:prstGeom prst="rect">
            <a:avLst/>
          </a:prstGeom>
        </p:spPr>
      </p:pic>
      <p:sp>
        <p:nvSpPr>
          <p:cNvPr id="8" name="Shape 2"/>
          <p:cNvSpPr/>
          <p:nvPr/>
        </p:nvSpPr>
        <p:spPr>
          <a:xfrm>
            <a:off x="13870134" y="1638300"/>
            <a:ext cx="1625803" cy="1625600"/>
          </a:xfrm>
          <a:prstGeom prst="roundRect">
            <a:avLst>
              <a:gd name="adj" fmla="val 781313"/>
            </a:avLst>
          </a:prstGeom>
          <a:noFill/>
          <a:ln w="12700">
            <a:solidFill>
              <a:srgbClr val="000000"/>
            </a:solidFill>
            <a:prstDash val="solid"/>
          </a:ln>
        </p:spPr>
      </p:sp>
      <p:sp>
        <p:nvSpPr>
          <p:cNvPr id="9" name="Text 3"/>
          <p:cNvSpPr/>
          <p:nvPr/>
        </p:nvSpPr>
        <p:spPr>
          <a:xfrm>
            <a:off x="14187673" y="1962150"/>
            <a:ext cx="990724" cy="9779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Audiowide Regular" pitchFamily="34" charset="0"/>
                <a:ea typeface="Audiowide Regular" pitchFamily="34" charset="-122"/>
                <a:cs typeface="Audiowide Regular" pitchFamily="34" charset="-120"/>
              </a:rPr>
              <a:t>01</a:t>
            </a:r>
            <a:endParaRPr lang="en-US" sz="4800" dirty="0"/>
          </a:p>
        </p:txBody>
      </p:sp>
      <p:sp>
        <p:nvSpPr>
          <p:cNvPr id="10" name="Shape 4"/>
          <p:cNvSpPr/>
          <p:nvPr/>
        </p:nvSpPr>
        <p:spPr>
          <a:xfrm>
            <a:off x="15699162" y="1771650"/>
            <a:ext cx="5931641" cy="1358900"/>
          </a:xfrm>
          <a:prstGeom prst="rect">
            <a:avLst/>
          </a:prstGeom>
          <a:noFill/>
          <a:ln/>
        </p:spPr>
      </p:sp>
      <p:sp>
        <p:nvSpPr>
          <p:cNvPr id="11" name="Text 5"/>
          <p:cNvSpPr/>
          <p:nvPr/>
        </p:nvSpPr>
        <p:spPr>
          <a:xfrm>
            <a:off x="15699162" y="1771650"/>
            <a:ext cx="6134867"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Introduction</a:t>
            </a:r>
            <a:endParaRPr lang="en-US" sz="4800" dirty="0"/>
          </a:p>
        </p:txBody>
      </p:sp>
      <p:sp>
        <p:nvSpPr>
          <p:cNvPr id="12" name="Text 6"/>
          <p:cNvSpPr/>
          <p:nvPr/>
        </p:nvSpPr>
        <p:spPr>
          <a:xfrm>
            <a:off x="15699162" y="2647950"/>
            <a:ext cx="6067125"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Extraordinary Realm</a:t>
            </a:r>
            <a:endParaRPr lang="en-US" sz="3200" dirty="0"/>
          </a:p>
        </p:txBody>
      </p:sp>
      <p:sp>
        <p:nvSpPr>
          <p:cNvPr id="13" name="Shape 7"/>
          <p:cNvSpPr/>
          <p:nvPr/>
        </p:nvSpPr>
        <p:spPr>
          <a:xfrm>
            <a:off x="13870134" y="4356100"/>
            <a:ext cx="7760670" cy="1625600"/>
          </a:xfrm>
          <a:prstGeom prst="rect">
            <a:avLst/>
          </a:prstGeom>
          <a:noFill/>
          <a:ln/>
        </p:spPr>
      </p:sp>
      <p:pic>
        <p:nvPicPr>
          <p:cNvPr id="14" name="Image 4" descr=" ">    </p:cNvPr>
          <p:cNvPicPr>
            <a:picLocks noChangeAspect="1"/>
          </p:cNvPicPr>
          <p:nvPr/>
        </p:nvPicPr>
        <p:blipFill>
          <a:blip r:embed="rId7"/>
          <a:stretch>
            <a:fillRect/>
          </a:stretch>
        </p:blipFill>
        <p:spPr>
          <a:xfrm>
            <a:off x="13870134" y="4356100"/>
            <a:ext cx="1625803" cy="1625600"/>
          </a:xfrm>
          <a:prstGeom prst="rect">
            <a:avLst/>
          </a:prstGeom>
        </p:spPr>
      </p:pic>
      <p:sp>
        <p:nvSpPr>
          <p:cNvPr id="15" name="Shape 8"/>
          <p:cNvSpPr/>
          <p:nvPr/>
        </p:nvSpPr>
        <p:spPr>
          <a:xfrm>
            <a:off x="13870134" y="4356100"/>
            <a:ext cx="1625803" cy="1625600"/>
          </a:xfrm>
          <a:prstGeom prst="rect">
            <a:avLst/>
          </a:prstGeom>
          <a:noFill/>
          <a:ln w="12700">
            <a:solidFill>
              <a:srgbClr val="000000"/>
            </a:solidFill>
            <a:prstDash val="solid"/>
          </a:ln>
        </p:spPr>
      </p:sp>
      <p:sp>
        <p:nvSpPr>
          <p:cNvPr id="16" name="Text 9"/>
          <p:cNvSpPr/>
          <p:nvPr/>
        </p:nvSpPr>
        <p:spPr>
          <a:xfrm>
            <a:off x="14067008" y="4679950"/>
            <a:ext cx="1232054" cy="9779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Audiowide Regular" pitchFamily="34" charset="0"/>
                <a:ea typeface="Audiowide Regular" pitchFamily="34" charset="-122"/>
                <a:cs typeface="Audiowide Regular" pitchFamily="34" charset="-120"/>
              </a:rPr>
              <a:t>02</a:t>
            </a:r>
            <a:endParaRPr lang="en-US" sz="4800" dirty="0"/>
          </a:p>
        </p:txBody>
      </p:sp>
      <p:sp>
        <p:nvSpPr>
          <p:cNvPr id="17" name="Shape 10"/>
          <p:cNvSpPr/>
          <p:nvPr/>
        </p:nvSpPr>
        <p:spPr>
          <a:xfrm>
            <a:off x="15699162" y="4489450"/>
            <a:ext cx="5931641" cy="1358900"/>
          </a:xfrm>
          <a:prstGeom prst="rect">
            <a:avLst/>
          </a:prstGeom>
          <a:noFill/>
          <a:ln/>
        </p:spPr>
      </p:sp>
      <p:sp>
        <p:nvSpPr>
          <p:cNvPr id="18" name="Text 11"/>
          <p:cNvSpPr/>
          <p:nvPr/>
        </p:nvSpPr>
        <p:spPr>
          <a:xfrm>
            <a:off x="15699162" y="4489450"/>
            <a:ext cx="6134867"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Encounters</a:t>
            </a:r>
            <a:endParaRPr lang="en-US" sz="4800" dirty="0"/>
          </a:p>
        </p:txBody>
      </p:sp>
      <p:sp>
        <p:nvSpPr>
          <p:cNvPr id="19" name="Text 12"/>
          <p:cNvSpPr/>
          <p:nvPr/>
        </p:nvSpPr>
        <p:spPr>
          <a:xfrm>
            <a:off x="15699162" y="5365750"/>
            <a:ext cx="6067125"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Unicorn Sightings</a:t>
            </a:r>
            <a:endParaRPr lang="en-US" sz="3200" dirty="0"/>
          </a:p>
        </p:txBody>
      </p:sp>
      <p:sp>
        <p:nvSpPr>
          <p:cNvPr id="20" name="Shape 13"/>
          <p:cNvSpPr/>
          <p:nvPr/>
        </p:nvSpPr>
        <p:spPr>
          <a:xfrm>
            <a:off x="13870134" y="7073900"/>
            <a:ext cx="7760670" cy="1625600"/>
          </a:xfrm>
          <a:prstGeom prst="rect">
            <a:avLst/>
          </a:prstGeom>
          <a:noFill/>
          <a:ln/>
        </p:spPr>
      </p:sp>
      <p:pic>
        <p:nvPicPr>
          <p:cNvPr id="21" name="Image 5" descr=" ">    </p:cNvPr>
          <p:cNvPicPr>
            <a:picLocks noChangeAspect="1"/>
          </p:cNvPicPr>
          <p:nvPr/>
        </p:nvPicPr>
        <p:blipFill>
          <a:blip r:embed="rId8"/>
          <a:stretch>
            <a:fillRect/>
          </a:stretch>
        </p:blipFill>
        <p:spPr>
          <a:xfrm>
            <a:off x="13870134" y="7073900"/>
            <a:ext cx="1625803" cy="1625600"/>
          </a:xfrm>
          <a:prstGeom prst="rect">
            <a:avLst/>
          </a:prstGeom>
        </p:spPr>
      </p:pic>
      <p:sp>
        <p:nvSpPr>
          <p:cNvPr id="22" name="Shape 14"/>
          <p:cNvSpPr/>
          <p:nvPr/>
        </p:nvSpPr>
        <p:spPr>
          <a:xfrm>
            <a:off x="13870134" y="7073900"/>
            <a:ext cx="1625803" cy="1625600"/>
          </a:xfrm>
          <a:prstGeom prst="roundRect">
            <a:avLst>
              <a:gd name="adj" fmla="val 781313"/>
            </a:avLst>
          </a:prstGeom>
          <a:noFill/>
          <a:ln w="12700">
            <a:solidFill>
              <a:srgbClr val="000000"/>
            </a:solidFill>
            <a:prstDash val="solid"/>
          </a:ln>
        </p:spPr>
      </p:sp>
      <p:sp>
        <p:nvSpPr>
          <p:cNvPr id="23" name="Text 15"/>
          <p:cNvSpPr/>
          <p:nvPr/>
        </p:nvSpPr>
        <p:spPr>
          <a:xfrm>
            <a:off x="14079710" y="7397750"/>
            <a:ext cx="1206651" cy="9779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Audiowide Regular" pitchFamily="34" charset="0"/>
                <a:ea typeface="Audiowide Regular" pitchFamily="34" charset="-122"/>
                <a:cs typeface="Audiowide Regular" pitchFamily="34" charset="-120"/>
              </a:rPr>
              <a:t>03</a:t>
            </a:r>
            <a:endParaRPr lang="en-US" sz="4800" dirty="0"/>
          </a:p>
        </p:txBody>
      </p:sp>
      <p:sp>
        <p:nvSpPr>
          <p:cNvPr id="24" name="Shape 16"/>
          <p:cNvSpPr/>
          <p:nvPr/>
        </p:nvSpPr>
        <p:spPr>
          <a:xfrm>
            <a:off x="15699162" y="7207250"/>
            <a:ext cx="5931641" cy="1358900"/>
          </a:xfrm>
          <a:prstGeom prst="rect">
            <a:avLst/>
          </a:prstGeom>
          <a:noFill/>
          <a:ln/>
        </p:spPr>
      </p:sp>
      <p:sp>
        <p:nvSpPr>
          <p:cNvPr id="25" name="Text 17"/>
          <p:cNvSpPr/>
          <p:nvPr/>
        </p:nvSpPr>
        <p:spPr>
          <a:xfrm>
            <a:off x="15699162" y="7207250"/>
            <a:ext cx="6134867"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Wonders</a:t>
            </a:r>
            <a:endParaRPr lang="en-US" sz="4800" dirty="0"/>
          </a:p>
        </p:txBody>
      </p:sp>
      <p:sp>
        <p:nvSpPr>
          <p:cNvPr id="26" name="Text 18"/>
          <p:cNvSpPr/>
          <p:nvPr/>
        </p:nvSpPr>
        <p:spPr>
          <a:xfrm>
            <a:off x="15699162" y="8083550"/>
            <a:ext cx="6067125"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Wishes Granted</a:t>
            </a:r>
            <a:endParaRPr lang="en-US" sz="3200" dirty="0"/>
          </a:p>
        </p:txBody>
      </p:sp>
      <p:sp>
        <p:nvSpPr>
          <p:cNvPr id="27" name="Shape 19"/>
          <p:cNvSpPr/>
          <p:nvPr/>
        </p:nvSpPr>
        <p:spPr>
          <a:xfrm>
            <a:off x="13870134" y="9791700"/>
            <a:ext cx="7760670" cy="1625600"/>
          </a:xfrm>
          <a:prstGeom prst="rect">
            <a:avLst/>
          </a:prstGeom>
          <a:noFill/>
          <a:ln/>
        </p:spPr>
      </p:sp>
      <p:pic>
        <p:nvPicPr>
          <p:cNvPr id="28" name="Image 6" descr=" ">    </p:cNvPr>
          <p:cNvPicPr>
            <a:picLocks noChangeAspect="1"/>
          </p:cNvPicPr>
          <p:nvPr/>
        </p:nvPicPr>
        <p:blipFill>
          <a:blip r:embed="rId9"/>
          <a:stretch>
            <a:fillRect/>
          </a:stretch>
        </p:blipFill>
        <p:spPr>
          <a:xfrm>
            <a:off x="13870134" y="9791700"/>
            <a:ext cx="1625803" cy="1625600"/>
          </a:xfrm>
          <a:prstGeom prst="rect">
            <a:avLst/>
          </a:prstGeom>
        </p:spPr>
      </p:pic>
      <p:sp>
        <p:nvSpPr>
          <p:cNvPr id="29" name="Shape 20"/>
          <p:cNvSpPr/>
          <p:nvPr/>
        </p:nvSpPr>
        <p:spPr>
          <a:xfrm>
            <a:off x="13870134" y="9791700"/>
            <a:ext cx="1625803" cy="1625600"/>
          </a:xfrm>
          <a:prstGeom prst="rect">
            <a:avLst/>
          </a:prstGeom>
          <a:noFill/>
          <a:ln w="12700">
            <a:solidFill>
              <a:srgbClr val="000000"/>
            </a:solidFill>
            <a:prstDash val="solid"/>
          </a:ln>
        </p:spPr>
      </p:sp>
      <p:sp>
        <p:nvSpPr>
          <p:cNvPr id="30" name="Text 21"/>
          <p:cNvSpPr/>
          <p:nvPr/>
        </p:nvSpPr>
        <p:spPr>
          <a:xfrm>
            <a:off x="14060657" y="10115550"/>
            <a:ext cx="1244756" cy="9779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Audiowide Regular" pitchFamily="34" charset="0"/>
                <a:ea typeface="Audiowide Regular" pitchFamily="34" charset="-122"/>
                <a:cs typeface="Audiowide Regular" pitchFamily="34" charset="-120"/>
              </a:rPr>
              <a:t>04</a:t>
            </a:r>
            <a:endParaRPr lang="en-US" sz="4800" dirty="0"/>
          </a:p>
        </p:txBody>
      </p:sp>
      <p:sp>
        <p:nvSpPr>
          <p:cNvPr id="31" name="Shape 22"/>
          <p:cNvSpPr/>
          <p:nvPr/>
        </p:nvSpPr>
        <p:spPr>
          <a:xfrm>
            <a:off x="15699162" y="9925050"/>
            <a:ext cx="5931641" cy="1358900"/>
          </a:xfrm>
          <a:prstGeom prst="rect">
            <a:avLst/>
          </a:prstGeom>
          <a:noFill/>
          <a:ln/>
        </p:spPr>
      </p:sp>
      <p:sp>
        <p:nvSpPr>
          <p:cNvPr id="32" name="Text 23"/>
          <p:cNvSpPr/>
          <p:nvPr/>
        </p:nvSpPr>
        <p:spPr>
          <a:xfrm>
            <a:off x="15699162" y="9925050"/>
            <a:ext cx="6134867"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Magic</a:t>
            </a:r>
            <a:endParaRPr lang="en-US" sz="4800" dirty="0"/>
          </a:p>
        </p:txBody>
      </p:sp>
      <p:sp>
        <p:nvSpPr>
          <p:cNvPr id="33" name="Text 24"/>
          <p:cNvSpPr/>
          <p:nvPr/>
        </p:nvSpPr>
        <p:spPr>
          <a:xfrm>
            <a:off x="15699162" y="10801350"/>
            <a:ext cx="6067125"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Spellcasting</a:t>
            </a:r>
            <a:endParaRPr lang="en-US" sz="3200" dirty="0"/>
          </a:p>
        </p:txBody>
      </p:sp>
      <p:sp>
        <p:nvSpPr>
          <p:cNvPr id="34" name="Shape 25"/>
          <p:cNvSpPr/>
          <p:nvPr/>
        </p:nvSpPr>
        <p:spPr>
          <a:xfrm>
            <a:off x="13870134" y="3810000"/>
            <a:ext cx="9322965" cy="0"/>
          </a:xfrm>
          <a:prstGeom prst="rect">
            <a:avLst/>
          </a:prstGeom>
          <a:noFill/>
          <a:ln/>
        </p:spPr>
      </p:sp>
      <p:pic>
        <p:nvPicPr>
          <p:cNvPr id="35" name="Image 7"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870134" y="3771900"/>
            <a:ext cx="9322965" cy="38100"/>
          </a:xfrm>
          <a:prstGeom prst="rect">
            <a:avLst/>
          </a:prstGeom>
        </p:spPr>
      </p:pic>
      <p:sp>
        <p:nvSpPr>
          <p:cNvPr id="36" name="Shape 26"/>
          <p:cNvSpPr/>
          <p:nvPr/>
        </p:nvSpPr>
        <p:spPr>
          <a:xfrm>
            <a:off x="13870134" y="6527800"/>
            <a:ext cx="9322965" cy="0"/>
          </a:xfrm>
          <a:prstGeom prst="rect">
            <a:avLst/>
          </a:prstGeom>
          <a:noFill/>
          <a:ln/>
        </p:spPr>
      </p:sp>
      <p:pic>
        <p:nvPicPr>
          <p:cNvPr id="37" name="Image 8"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870134" y="6489700"/>
            <a:ext cx="9322965" cy="38100"/>
          </a:xfrm>
          <a:prstGeom prst="rect">
            <a:avLst/>
          </a:prstGeom>
        </p:spPr>
      </p:pic>
      <p:sp>
        <p:nvSpPr>
          <p:cNvPr id="38" name="Shape 27"/>
          <p:cNvSpPr/>
          <p:nvPr/>
        </p:nvSpPr>
        <p:spPr>
          <a:xfrm>
            <a:off x="13870134" y="9245600"/>
            <a:ext cx="9322965" cy="0"/>
          </a:xfrm>
          <a:prstGeom prst="rect">
            <a:avLst/>
          </a:prstGeom>
          <a:noFill/>
          <a:ln/>
        </p:spPr>
      </p:sp>
      <p:pic>
        <p:nvPicPr>
          <p:cNvPr id="39" name="Image 9"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870134" y="9207500"/>
            <a:ext cx="9322965" cy="38100"/>
          </a:xfrm>
          <a:prstGeom prst="rect">
            <a:avLst/>
          </a:prstGeom>
        </p:spPr>
      </p:pic>
      <p:pic>
        <p:nvPicPr>
          <p:cNvPr id="40" name="Image 10"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922365" y="2273300"/>
            <a:ext cx="6611142" cy="934351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78022" y="11353800"/>
            <a:ext cx="8192828" cy="126305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35242" y="2794000"/>
            <a:ext cx="4051806" cy="8115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2959470" y="2603500"/>
            <a:ext cx="18413068" cy="16340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udiowide Regular" pitchFamily="34" charset="0"/>
                <a:ea typeface="Audiowide Regular" pitchFamily="34" charset="-122"/>
                <a:cs typeface="Audiowide Regular" pitchFamily="34" charset="-120"/>
              </a:rPr>
              <a:t>The Realm of the Extraordinary</a:t>
            </a:r>
            <a:endParaRPr lang="en-US" sz="8000" dirty="0"/>
          </a:p>
        </p:txBody>
      </p:sp>
      <p:sp>
        <p:nvSpPr>
          <p:cNvPr id="7" name="Text 2"/>
          <p:cNvSpPr/>
          <p:nvPr/>
        </p:nvSpPr>
        <p:spPr>
          <a:xfrm>
            <a:off x="2959470" y="4851400"/>
            <a:ext cx="8861474" cy="4961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8" name="Text 3"/>
          <p:cNvSpPr/>
          <p:nvPr/>
        </p:nvSpPr>
        <p:spPr>
          <a:xfrm>
            <a:off x="12701588" y="4851400"/>
            <a:ext cx="8861474" cy="4961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369921" y="0"/>
            <a:ext cx="5017127" cy="376237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943" y="11772900"/>
            <a:ext cx="3066553" cy="1650256"/>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260457" y="1270000"/>
            <a:ext cx="9818327" cy="12446000"/>
          </a:xfrm>
          <a:prstGeom prst="rect">
            <a:avLst/>
          </a:prstGeom>
        </p:spPr>
      </p:pic>
      <p:sp>
        <p:nvSpPr>
          <p:cNvPr id="7" name="Shape 1"/>
          <p:cNvSpPr/>
          <p:nvPr/>
        </p:nvSpPr>
        <p:spPr>
          <a:xfrm>
            <a:off x="2502213" y="2489200"/>
            <a:ext cx="7874984" cy="4229100"/>
          </a:xfrm>
          <a:prstGeom prst="rect">
            <a:avLst/>
          </a:prstGeom>
          <a:noFill/>
          <a:ln/>
        </p:spPr>
      </p:sp>
      <p:pic>
        <p:nvPicPr>
          <p:cNvPr id="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02213" y="2489200"/>
            <a:ext cx="798023" cy="1016000"/>
          </a:xfrm>
          <a:prstGeom prst="rect">
            <a:avLst/>
          </a:prstGeom>
        </p:spPr>
      </p:pic>
      <p:sp>
        <p:nvSpPr>
          <p:cNvPr id="9" name="Shape 2"/>
          <p:cNvSpPr/>
          <p:nvPr/>
        </p:nvSpPr>
        <p:spPr>
          <a:xfrm>
            <a:off x="2502213" y="3810000"/>
            <a:ext cx="7874984" cy="2908300"/>
          </a:xfrm>
          <a:prstGeom prst="rect">
            <a:avLst/>
          </a:prstGeom>
          <a:noFill/>
          <a:ln/>
        </p:spPr>
      </p:sp>
      <p:sp>
        <p:nvSpPr>
          <p:cNvPr id="10" name="Text 3"/>
          <p:cNvSpPr/>
          <p:nvPr/>
        </p:nvSpPr>
        <p:spPr>
          <a:xfrm>
            <a:off x="2502213" y="3810000"/>
            <a:ext cx="8078210"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Unicorn Sightings</a:t>
            </a:r>
            <a:endParaRPr lang="en-US" sz="4800" dirty="0"/>
          </a:p>
        </p:txBody>
      </p:sp>
      <p:sp>
        <p:nvSpPr>
          <p:cNvPr id="11" name="Text 4"/>
          <p:cNvSpPr/>
          <p:nvPr/>
        </p:nvSpPr>
        <p:spPr>
          <a:xfrm>
            <a:off x="2502213" y="4787900"/>
            <a:ext cx="8010468" cy="2065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 record of the number of unicorns spotted in the fantasy realm and the beauty and mystery that surrounds these enchanting creatures.</a:t>
            </a:r>
            <a:endParaRPr lang="en-US" sz="3200" dirty="0"/>
          </a:p>
        </p:txBody>
      </p:sp>
      <p:sp>
        <p:nvSpPr>
          <p:cNvPr id="12" name="Shape 5"/>
          <p:cNvSpPr/>
          <p:nvPr/>
        </p:nvSpPr>
        <p:spPr>
          <a:xfrm>
            <a:off x="2502213" y="8001000"/>
            <a:ext cx="7874984" cy="3746500"/>
          </a:xfrm>
          <a:prstGeom prst="rect">
            <a:avLst/>
          </a:prstGeom>
          <a:noFill/>
          <a:ln/>
        </p:spPr>
      </p:sp>
      <p:pic>
        <p:nvPicPr>
          <p:cNvPr id="13"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02213" y="8001000"/>
            <a:ext cx="1016127" cy="1016000"/>
          </a:xfrm>
          <a:prstGeom prst="rect">
            <a:avLst/>
          </a:prstGeom>
        </p:spPr>
      </p:pic>
      <p:sp>
        <p:nvSpPr>
          <p:cNvPr id="14" name="Shape 6"/>
          <p:cNvSpPr/>
          <p:nvPr/>
        </p:nvSpPr>
        <p:spPr>
          <a:xfrm>
            <a:off x="2502213" y="9321800"/>
            <a:ext cx="7874984" cy="2425700"/>
          </a:xfrm>
          <a:prstGeom prst="rect">
            <a:avLst/>
          </a:prstGeom>
          <a:noFill/>
          <a:ln/>
        </p:spPr>
      </p:sp>
      <p:sp>
        <p:nvSpPr>
          <p:cNvPr id="15" name="Text 7"/>
          <p:cNvSpPr/>
          <p:nvPr/>
        </p:nvSpPr>
        <p:spPr>
          <a:xfrm>
            <a:off x="2502213" y="9321800"/>
            <a:ext cx="8078210"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Dragon Taming</a:t>
            </a:r>
            <a:endParaRPr lang="en-US" sz="4800" dirty="0"/>
          </a:p>
        </p:txBody>
      </p:sp>
      <p:sp>
        <p:nvSpPr>
          <p:cNvPr id="16" name="Text 8"/>
          <p:cNvSpPr/>
          <p:nvPr/>
        </p:nvSpPr>
        <p:spPr>
          <a:xfrm>
            <a:off x="2502213" y="10299700"/>
            <a:ext cx="8010468" cy="1583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665483" y="8763000"/>
            <a:ext cx="3721565" cy="4953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781" y="596900"/>
            <a:ext cx="837802" cy="3352062"/>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800200" y="1181100"/>
            <a:ext cx="7049381" cy="11214100"/>
          </a:xfrm>
          <a:prstGeom prst="rect">
            <a:avLst/>
          </a:prstGeom>
          <a:noFill/>
          <a:ln/>
        </p:spPr>
      </p:sp>
      <p:pic>
        <p:nvPicPr>
          <p:cNvPr id="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200" y="1181100"/>
            <a:ext cx="7049381" cy="6388100"/>
          </a:xfrm>
          <a:prstGeom prst="rect">
            <a:avLst/>
          </a:prstGeom>
        </p:spPr>
      </p:pic>
      <p:sp>
        <p:nvSpPr>
          <p:cNvPr id="8" name="Shape 2"/>
          <p:cNvSpPr/>
          <p:nvPr/>
        </p:nvSpPr>
        <p:spPr>
          <a:xfrm>
            <a:off x="1314614" y="8178800"/>
            <a:ext cx="6020552" cy="774700"/>
          </a:xfrm>
          <a:prstGeom prst="rect">
            <a:avLst/>
          </a:prstGeom>
          <a:noFill/>
          <a:ln/>
        </p:spPr>
      </p:sp>
      <p:sp>
        <p:nvSpPr>
          <p:cNvPr id="9" name="Text 3"/>
          <p:cNvSpPr/>
          <p:nvPr/>
        </p:nvSpPr>
        <p:spPr>
          <a:xfrm>
            <a:off x="1314614" y="8178800"/>
            <a:ext cx="6223778"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Unicorn Sightings</a:t>
            </a:r>
            <a:endParaRPr lang="en-US" sz="4800" dirty="0"/>
          </a:p>
        </p:txBody>
      </p:sp>
      <p:sp>
        <p:nvSpPr>
          <p:cNvPr id="10" name="Shape 4"/>
          <p:cNvSpPr/>
          <p:nvPr/>
        </p:nvSpPr>
        <p:spPr>
          <a:xfrm>
            <a:off x="800200" y="9563100"/>
            <a:ext cx="7049381" cy="1447800"/>
          </a:xfrm>
          <a:prstGeom prst="rect">
            <a:avLst/>
          </a:prstGeom>
          <a:noFill/>
          <a:ln/>
        </p:spPr>
      </p:sp>
      <p:sp>
        <p:nvSpPr>
          <p:cNvPr id="11" name="Text 5"/>
          <p:cNvSpPr/>
          <p:nvPr/>
        </p:nvSpPr>
        <p:spPr>
          <a:xfrm>
            <a:off x="732458" y="9563100"/>
            <a:ext cx="7184865" cy="1583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 record of the number of unicorns spotted in the fantasy realm and the beauty and mystery.</a:t>
            </a:r>
            <a:endParaRPr lang="en-US" sz="3200" dirty="0"/>
          </a:p>
        </p:txBody>
      </p:sp>
      <p:sp>
        <p:nvSpPr>
          <p:cNvPr id="12" name="Shape 6"/>
          <p:cNvSpPr/>
          <p:nvPr/>
        </p:nvSpPr>
        <p:spPr>
          <a:xfrm>
            <a:off x="3594549" y="11620500"/>
            <a:ext cx="1460683" cy="774700"/>
          </a:xfrm>
          <a:prstGeom prst="rect">
            <a:avLst/>
          </a:prstGeom>
          <a:noFill/>
          <a:ln/>
        </p:spPr>
      </p:sp>
      <p:sp>
        <p:nvSpPr>
          <p:cNvPr id="13" name="Text 7"/>
          <p:cNvSpPr/>
          <p:nvPr/>
        </p:nvSpPr>
        <p:spPr>
          <a:xfrm>
            <a:off x="3594549" y="11620500"/>
            <a:ext cx="1663908" cy="977900"/>
          </a:xfrm>
          <a:prstGeom prst="rect">
            <a:avLst/>
          </a:prstGeom>
          <a:noFill/>
          <a:ln/>
        </p:spPr>
        <p:txBody>
          <a:bodyPr wrap="square" lIns="0" tIns="0" rIns="0" bIns="0" rtlCol="0" anchor="t"/>
          <a:lstStyle/>
          <a:p>
            <a:pPr algn="l" indent="0" marL="0">
              <a:buNone/>
            </a:pPr>
            <a:r>
              <a:rPr lang="en-US" sz="4800" dirty="0">
                <a:solidFill>
                  <a:srgbClr val="441506">
                    <a:alpha val="100000"/>
                  </a:srgbClr>
                </a:solidFill>
                <a:latin typeface="Audiowide Regular" pitchFamily="34" charset="0"/>
                <a:ea typeface="Audiowide Regular" pitchFamily="34" charset="-122"/>
                <a:cs typeface="Audiowide Regular" pitchFamily="34" charset="-120"/>
              </a:rPr>
              <a:t>45%</a:t>
            </a:r>
            <a:endParaRPr lang="en-US" sz="4800" dirty="0"/>
          </a:p>
        </p:txBody>
      </p:sp>
      <p:sp>
        <p:nvSpPr>
          <p:cNvPr id="14" name="Shape 8"/>
          <p:cNvSpPr/>
          <p:nvPr/>
        </p:nvSpPr>
        <p:spPr>
          <a:xfrm>
            <a:off x="16016702" y="1181100"/>
            <a:ext cx="7049381" cy="11214100"/>
          </a:xfrm>
          <a:prstGeom prst="rect">
            <a:avLst/>
          </a:prstGeom>
          <a:noFill/>
          <a:ln/>
        </p:spPr>
      </p:sp>
      <p:pic>
        <p:nvPicPr>
          <p:cNvPr id="15"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16702" y="1181100"/>
            <a:ext cx="7049381" cy="6388100"/>
          </a:xfrm>
          <a:prstGeom prst="rect">
            <a:avLst/>
          </a:prstGeom>
        </p:spPr>
      </p:pic>
      <p:sp>
        <p:nvSpPr>
          <p:cNvPr id="16" name="Shape 9"/>
          <p:cNvSpPr/>
          <p:nvPr/>
        </p:nvSpPr>
        <p:spPr>
          <a:xfrm>
            <a:off x="16531116" y="8178800"/>
            <a:ext cx="6020552" cy="774700"/>
          </a:xfrm>
          <a:prstGeom prst="rect">
            <a:avLst/>
          </a:prstGeom>
          <a:noFill/>
          <a:ln/>
        </p:spPr>
      </p:sp>
      <p:sp>
        <p:nvSpPr>
          <p:cNvPr id="17" name="Text 10"/>
          <p:cNvSpPr/>
          <p:nvPr/>
        </p:nvSpPr>
        <p:spPr>
          <a:xfrm>
            <a:off x="16531116" y="8178800"/>
            <a:ext cx="6223778"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Unicorn Sightings</a:t>
            </a:r>
            <a:endParaRPr lang="en-US" sz="4800" dirty="0"/>
          </a:p>
        </p:txBody>
      </p:sp>
      <p:sp>
        <p:nvSpPr>
          <p:cNvPr id="18" name="Shape 11"/>
          <p:cNvSpPr/>
          <p:nvPr/>
        </p:nvSpPr>
        <p:spPr>
          <a:xfrm>
            <a:off x="16016702" y="9563100"/>
            <a:ext cx="7049381" cy="1447800"/>
          </a:xfrm>
          <a:prstGeom prst="rect">
            <a:avLst/>
          </a:prstGeom>
          <a:noFill/>
          <a:ln/>
        </p:spPr>
      </p:sp>
      <p:sp>
        <p:nvSpPr>
          <p:cNvPr id="19" name="Text 12"/>
          <p:cNvSpPr/>
          <p:nvPr/>
        </p:nvSpPr>
        <p:spPr>
          <a:xfrm>
            <a:off x="15948960" y="9563100"/>
            <a:ext cx="7184865" cy="1583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 record of the number of unicorns spotted in the fantasy realm and the beauty and mystery.</a:t>
            </a:r>
            <a:endParaRPr lang="en-US" sz="3200" dirty="0"/>
          </a:p>
        </p:txBody>
      </p:sp>
      <p:sp>
        <p:nvSpPr>
          <p:cNvPr id="20" name="Shape 13"/>
          <p:cNvSpPr/>
          <p:nvPr/>
        </p:nvSpPr>
        <p:spPr>
          <a:xfrm>
            <a:off x="18811051" y="11620500"/>
            <a:ext cx="1460683" cy="774700"/>
          </a:xfrm>
          <a:prstGeom prst="rect">
            <a:avLst/>
          </a:prstGeom>
          <a:noFill/>
          <a:ln/>
        </p:spPr>
      </p:sp>
      <p:sp>
        <p:nvSpPr>
          <p:cNvPr id="21" name="Text 14"/>
          <p:cNvSpPr/>
          <p:nvPr/>
        </p:nvSpPr>
        <p:spPr>
          <a:xfrm>
            <a:off x="18811051" y="11620500"/>
            <a:ext cx="1663908" cy="977900"/>
          </a:xfrm>
          <a:prstGeom prst="rect">
            <a:avLst/>
          </a:prstGeom>
          <a:noFill/>
          <a:ln/>
        </p:spPr>
        <p:txBody>
          <a:bodyPr wrap="square" lIns="0" tIns="0" rIns="0" bIns="0" rtlCol="0" anchor="t"/>
          <a:lstStyle/>
          <a:p>
            <a:pPr algn="l" indent="0" marL="0">
              <a:buNone/>
            </a:pPr>
            <a:r>
              <a:rPr lang="en-US" sz="4800" dirty="0">
                <a:solidFill>
                  <a:srgbClr val="441506">
                    <a:alpha val="100000"/>
                  </a:srgbClr>
                </a:solidFill>
                <a:latin typeface="Audiowide Regular" pitchFamily="34" charset="0"/>
                <a:ea typeface="Audiowide Regular" pitchFamily="34" charset="-122"/>
                <a:cs typeface="Audiowide Regular" pitchFamily="34" charset="-120"/>
              </a:rPr>
              <a:t>45%</a:t>
            </a:r>
            <a:endParaRPr lang="en-US" sz="4800" dirty="0"/>
          </a:p>
        </p:txBody>
      </p:sp>
      <p:sp>
        <p:nvSpPr>
          <p:cNvPr id="22" name="Shape 15"/>
          <p:cNvSpPr/>
          <p:nvPr/>
        </p:nvSpPr>
        <p:spPr>
          <a:xfrm>
            <a:off x="8408451" y="1181100"/>
            <a:ext cx="7049381" cy="11214100"/>
          </a:xfrm>
          <a:prstGeom prst="rect">
            <a:avLst/>
          </a:prstGeom>
          <a:noFill/>
          <a:ln/>
        </p:spPr>
      </p:sp>
      <p:sp>
        <p:nvSpPr>
          <p:cNvPr id="23" name="Shape 16"/>
          <p:cNvSpPr/>
          <p:nvPr/>
        </p:nvSpPr>
        <p:spPr>
          <a:xfrm>
            <a:off x="9437280" y="1181100"/>
            <a:ext cx="4991724" cy="774700"/>
          </a:xfrm>
          <a:prstGeom prst="rect">
            <a:avLst/>
          </a:prstGeom>
          <a:noFill/>
          <a:ln/>
        </p:spPr>
      </p:sp>
      <p:sp>
        <p:nvSpPr>
          <p:cNvPr id="24" name="Text 17"/>
          <p:cNvSpPr/>
          <p:nvPr/>
        </p:nvSpPr>
        <p:spPr>
          <a:xfrm>
            <a:off x="9437280" y="1181100"/>
            <a:ext cx="5194949" cy="9779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Dragon Taming</a:t>
            </a:r>
            <a:endParaRPr lang="en-US" sz="4800" dirty="0"/>
          </a:p>
        </p:txBody>
      </p:sp>
      <p:sp>
        <p:nvSpPr>
          <p:cNvPr id="25" name="Shape 18"/>
          <p:cNvSpPr/>
          <p:nvPr/>
        </p:nvSpPr>
        <p:spPr>
          <a:xfrm>
            <a:off x="8408451" y="2565400"/>
            <a:ext cx="7049381" cy="1447800"/>
          </a:xfrm>
          <a:prstGeom prst="rect">
            <a:avLst/>
          </a:prstGeom>
          <a:noFill/>
          <a:ln/>
        </p:spPr>
      </p:sp>
      <p:sp>
        <p:nvSpPr>
          <p:cNvPr id="26" name="Text 19"/>
          <p:cNvSpPr/>
          <p:nvPr/>
        </p:nvSpPr>
        <p:spPr>
          <a:xfrm>
            <a:off x="8340709" y="2565400"/>
            <a:ext cx="7184865" cy="1583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 closer look at the art of taming dragons and the brave adventurers who take on these creatures.</a:t>
            </a:r>
            <a:endParaRPr lang="en-US" sz="3200" dirty="0"/>
          </a:p>
        </p:txBody>
      </p:sp>
      <p:pic>
        <p:nvPicPr>
          <p:cNvPr id="27"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08451" y="4622800"/>
            <a:ext cx="7049381" cy="6388100"/>
          </a:xfrm>
          <a:prstGeom prst="rect">
            <a:avLst/>
          </a:prstGeom>
        </p:spPr>
      </p:pic>
      <p:sp>
        <p:nvSpPr>
          <p:cNvPr id="28" name="Shape 20"/>
          <p:cNvSpPr/>
          <p:nvPr/>
        </p:nvSpPr>
        <p:spPr>
          <a:xfrm>
            <a:off x="11247256" y="11620500"/>
            <a:ext cx="1371771" cy="774700"/>
          </a:xfrm>
          <a:prstGeom prst="rect">
            <a:avLst/>
          </a:prstGeom>
          <a:noFill/>
          <a:ln/>
        </p:spPr>
      </p:sp>
      <p:sp>
        <p:nvSpPr>
          <p:cNvPr id="29" name="Text 21"/>
          <p:cNvSpPr/>
          <p:nvPr/>
        </p:nvSpPr>
        <p:spPr>
          <a:xfrm>
            <a:off x="11247256" y="11620500"/>
            <a:ext cx="1574997" cy="977900"/>
          </a:xfrm>
          <a:prstGeom prst="rect">
            <a:avLst/>
          </a:prstGeom>
          <a:noFill/>
          <a:ln/>
        </p:spPr>
        <p:txBody>
          <a:bodyPr wrap="square" lIns="0" tIns="0" rIns="0" bIns="0" rtlCol="0" anchor="t"/>
          <a:lstStyle/>
          <a:p>
            <a:pPr algn="l" indent="0" marL="0">
              <a:buNone/>
            </a:pPr>
            <a:r>
              <a:rPr lang="en-US" sz="4800" dirty="0">
                <a:solidFill>
                  <a:srgbClr val="441506">
                    <a:alpha val="100000"/>
                  </a:srgbClr>
                </a:solidFill>
                <a:latin typeface="Audiowide Regular" pitchFamily="34" charset="0"/>
                <a:ea typeface="Audiowide Regular" pitchFamily="34" charset="-122"/>
                <a:cs typeface="Audiowide Regular" pitchFamily="34" charset="-120"/>
              </a:rPr>
              <a:t>67%</a:t>
            </a:r>
            <a:endParaRPr lang="en-US" sz="4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60481" y="279400"/>
            <a:ext cx="5306487" cy="530656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46943" y="5207000"/>
            <a:ext cx="7570146" cy="7556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0960100"/>
            <a:ext cx="4511603" cy="27559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06651" y="1155700"/>
            <a:ext cx="5966698" cy="4437887"/>
          </a:xfrm>
          <a:prstGeom prst="rect">
            <a:avLst/>
          </a:prstGeom>
        </p:spPr>
      </p:pic>
      <p:sp>
        <p:nvSpPr>
          <p:cNvPr id="8" name="Shape 1"/>
          <p:cNvSpPr/>
          <p:nvPr/>
        </p:nvSpPr>
        <p:spPr>
          <a:xfrm>
            <a:off x="5969746" y="4152900"/>
            <a:ext cx="13603400" cy="6311900"/>
          </a:xfrm>
          <a:prstGeom prst="rect">
            <a:avLst/>
          </a:prstGeom>
          <a:noFill/>
          <a:ln/>
        </p:spPr>
      </p:sp>
      <p:sp>
        <p:nvSpPr>
          <p:cNvPr id="9" name="Text 2"/>
          <p:cNvSpPr/>
          <p:nvPr/>
        </p:nvSpPr>
        <p:spPr>
          <a:xfrm>
            <a:off x="5969746" y="4152900"/>
            <a:ext cx="13806626" cy="56261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0" name="Text 3"/>
          <p:cNvSpPr/>
          <p:nvPr/>
        </p:nvSpPr>
        <p:spPr>
          <a:xfrm>
            <a:off x="14797349" y="9880600"/>
            <a:ext cx="4928216" cy="7366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udiowide Regular" pitchFamily="34" charset="0"/>
                <a:ea typeface="Audiowide Regular" pitchFamily="34" charset="-122"/>
                <a:cs typeface="Audiowide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78022" y="11353800"/>
            <a:ext cx="8192828" cy="126305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35242" y="2794000"/>
            <a:ext cx="4051806" cy="81153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5749" y="1155700"/>
            <a:ext cx="7595549" cy="11404600"/>
          </a:xfrm>
          <a:prstGeom prst="rect">
            <a:avLst/>
          </a:prstGeom>
        </p:spPr>
      </p:pic>
      <p:sp>
        <p:nvSpPr>
          <p:cNvPr id="7" name="Shape 1"/>
          <p:cNvSpPr/>
          <p:nvPr/>
        </p:nvSpPr>
        <p:spPr>
          <a:xfrm>
            <a:off x="2603825" y="8953500"/>
            <a:ext cx="5067933" cy="3302000"/>
          </a:xfrm>
          <a:prstGeom prst="rect">
            <a:avLst/>
          </a:prstGeom>
          <a:noFill/>
          <a:ln/>
        </p:spPr>
      </p:sp>
      <p:sp>
        <p:nvSpPr>
          <p:cNvPr id="8" name="Text 2"/>
          <p:cNvSpPr/>
          <p:nvPr/>
        </p:nvSpPr>
        <p:spPr>
          <a:xfrm>
            <a:off x="2603825" y="8953500"/>
            <a:ext cx="5271159" cy="1752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Dragon Taming Technique</a:t>
            </a:r>
            <a:endParaRPr lang="en-US" sz="4800" dirty="0"/>
          </a:p>
        </p:txBody>
      </p:sp>
      <p:sp>
        <p:nvSpPr>
          <p:cNvPr id="9" name="Text 3"/>
          <p:cNvSpPr/>
          <p:nvPr/>
        </p:nvSpPr>
        <p:spPr>
          <a:xfrm>
            <a:off x="2603825" y="10807700"/>
            <a:ext cx="5203417" cy="1583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A guide to taming and caring for dragons in the realm of magic.</a:t>
            </a:r>
            <a:endParaRPr lang="en-US" sz="3200" dirty="0"/>
          </a:p>
        </p:txBody>
      </p:sp>
      <p:sp>
        <p:nvSpPr>
          <p:cNvPr id="10" name="Shape 4"/>
          <p:cNvSpPr/>
          <p:nvPr/>
        </p:nvSpPr>
        <p:spPr>
          <a:xfrm>
            <a:off x="16715289" y="1155700"/>
            <a:ext cx="5436279" cy="4076700"/>
          </a:xfrm>
          <a:prstGeom prst="rect">
            <a:avLst/>
          </a:prstGeom>
          <a:noFill/>
          <a:ln/>
        </p:spPr>
      </p:sp>
      <p:sp>
        <p:nvSpPr>
          <p:cNvPr id="11" name="Text 5"/>
          <p:cNvSpPr/>
          <p:nvPr/>
        </p:nvSpPr>
        <p:spPr>
          <a:xfrm>
            <a:off x="16715289" y="1155700"/>
            <a:ext cx="5639505" cy="25273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The Art Of Unicorn Sighting</a:t>
            </a:r>
            <a:endParaRPr lang="en-US" sz="4800" dirty="0"/>
          </a:p>
        </p:txBody>
      </p:sp>
      <p:sp>
        <p:nvSpPr>
          <p:cNvPr id="12" name="Text 6"/>
          <p:cNvSpPr/>
          <p:nvPr/>
        </p:nvSpPr>
        <p:spPr>
          <a:xfrm>
            <a:off x="16715289" y="3784600"/>
            <a:ext cx="5571763" cy="1583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Tips and tricks for spotting the elusive unicorns in their natural habitat.</a:t>
            </a:r>
            <a:endParaRPr lang="en-US" sz="3200" dirty="0"/>
          </a:p>
        </p:txBody>
      </p:sp>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35479" y="1155700"/>
            <a:ext cx="5436279" cy="4305300"/>
          </a:xfrm>
          <a:prstGeom prst="rect">
            <a:avLst/>
          </a:prstGeom>
        </p:spPr>
      </p:pic>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715289" y="6858000"/>
            <a:ext cx="5436279" cy="5702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5E1"/>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369921" y="0"/>
            <a:ext cx="5017127" cy="376237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943" y="11772900"/>
            <a:ext cx="3066553" cy="1650256"/>
          </a:xfrm>
          <a:prstGeom prst="rect">
            <a:avLst/>
          </a:prstGeom>
        </p:spPr>
      </p:pic>
      <p:sp>
        <p:nvSpPr>
          <p:cNvPr id="4" name="Text 0"/>
          <p:cNvSpPr/>
          <p:nvPr/>
        </p:nvSpPr>
        <p:spPr>
          <a:xfrm>
            <a:off x="2091528" y="1079500"/>
            <a:ext cx="20216693" cy="16340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Audiowide Regular" pitchFamily="34" charset="0"/>
                <a:ea typeface="Audiowide Regular" pitchFamily="34" charset="-122"/>
                <a:cs typeface="Audiowide Regular" pitchFamily="34" charset="-120"/>
              </a:rPr>
              <a:t>The Magic of Dragons: A Research</a:t>
            </a:r>
            <a:endParaRPr lang="en-US" sz="8000" dirty="0"/>
          </a:p>
        </p:txBody>
      </p:sp>
      <p:sp>
        <p:nvSpPr>
          <p:cNvPr id="5" name="Shape 1"/>
          <p:cNvSpPr/>
          <p:nvPr/>
        </p:nvSpPr>
        <p:spPr>
          <a:xfrm>
            <a:off x="2121165" y="3695700"/>
            <a:ext cx="6096762" cy="6096000"/>
          </a:xfrm>
          <a:prstGeom prst="roundRect">
            <a:avLst>
              <a:gd name="adj" fmla="val 2083350"/>
            </a:avLst>
          </a:prstGeom>
          <a:noFill/>
          <a:ln w="38100">
            <a:solidFill>
              <a:srgbClr val="441506"/>
            </a:solidFill>
            <a:prstDash val="solid"/>
          </a:ln>
        </p:spPr>
      </p:sp>
      <p:pic>
        <p:nvPicPr>
          <p:cNvPr id="6"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8542" y="5003800"/>
            <a:ext cx="1622008" cy="1625600"/>
          </a:xfrm>
          <a:prstGeom prst="rect">
            <a:avLst/>
          </a:prstGeom>
        </p:spPr>
      </p:pic>
      <p:sp>
        <p:nvSpPr>
          <p:cNvPr id="7" name="Shape 2"/>
          <p:cNvSpPr/>
          <p:nvPr/>
        </p:nvSpPr>
        <p:spPr>
          <a:xfrm>
            <a:off x="2273584" y="6934200"/>
            <a:ext cx="5791924" cy="1549400"/>
          </a:xfrm>
          <a:prstGeom prst="rect">
            <a:avLst/>
          </a:prstGeom>
          <a:noFill/>
          <a:ln/>
        </p:spPr>
      </p:sp>
      <p:sp>
        <p:nvSpPr>
          <p:cNvPr id="8" name="Text 3"/>
          <p:cNvSpPr/>
          <p:nvPr/>
        </p:nvSpPr>
        <p:spPr>
          <a:xfrm>
            <a:off x="2171971" y="6934200"/>
            <a:ext cx="5995149" cy="1752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Unicorn</a:t>
            </a:r>
            <a:endParaRPr lang="en-US" sz="4800" dirty="0"/>
          </a:p>
          <a:p>
            <a:pPr algn="ctr"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Sighting</a:t>
            </a:r>
            <a:endParaRPr lang="en-US" sz="4800" dirty="0"/>
          </a:p>
        </p:txBody>
      </p:sp>
      <p:sp>
        <p:nvSpPr>
          <p:cNvPr id="9" name="Shape 4"/>
          <p:cNvSpPr/>
          <p:nvPr/>
        </p:nvSpPr>
        <p:spPr>
          <a:xfrm>
            <a:off x="9145143" y="3695700"/>
            <a:ext cx="6096762" cy="6096000"/>
          </a:xfrm>
          <a:prstGeom prst="rect">
            <a:avLst/>
          </a:prstGeom>
          <a:noFill/>
          <a:ln w="38100">
            <a:solidFill>
              <a:srgbClr val="441506"/>
            </a:solidFill>
            <a:prstDash val="solid"/>
          </a:ln>
        </p:spPr>
      </p:sp>
      <p:pic>
        <p:nvPicPr>
          <p:cNvPr id="10"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80622" y="5003800"/>
            <a:ext cx="1625803" cy="1625600"/>
          </a:xfrm>
          <a:prstGeom prst="rect">
            <a:avLst/>
          </a:prstGeom>
        </p:spPr>
      </p:pic>
      <p:sp>
        <p:nvSpPr>
          <p:cNvPr id="11" name="Shape 5"/>
          <p:cNvSpPr/>
          <p:nvPr/>
        </p:nvSpPr>
        <p:spPr>
          <a:xfrm>
            <a:off x="9297562" y="6934200"/>
            <a:ext cx="5791924" cy="1549400"/>
          </a:xfrm>
          <a:prstGeom prst="rect">
            <a:avLst/>
          </a:prstGeom>
          <a:noFill/>
          <a:ln/>
        </p:spPr>
      </p:sp>
      <p:sp>
        <p:nvSpPr>
          <p:cNvPr id="12" name="Text 6"/>
          <p:cNvSpPr/>
          <p:nvPr/>
        </p:nvSpPr>
        <p:spPr>
          <a:xfrm>
            <a:off x="9195949" y="6934200"/>
            <a:ext cx="5995149" cy="1752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Dragon</a:t>
            </a:r>
            <a:endParaRPr lang="en-US" sz="4800" dirty="0"/>
          </a:p>
          <a:p>
            <a:pPr algn="ctr"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Taming</a:t>
            </a:r>
            <a:endParaRPr lang="en-US" sz="4800" dirty="0"/>
          </a:p>
        </p:txBody>
      </p:sp>
      <p:sp>
        <p:nvSpPr>
          <p:cNvPr id="13" name="Shape 7"/>
          <p:cNvSpPr/>
          <p:nvPr/>
        </p:nvSpPr>
        <p:spPr>
          <a:xfrm>
            <a:off x="16169121" y="3695700"/>
            <a:ext cx="6096762" cy="6096000"/>
          </a:xfrm>
          <a:prstGeom prst="roundRect">
            <a:avLst>
              <a:gd name="adj" fmla="val 2083350"/>
            </a:avLst>
          </a:prstGeom>
          <a:noFill/>
          <a:ln w="38100">
            <a:solidFill>
              <a:srgbClr val="441506"/>
            </a:solidFill>
            <a:prstDash val="solid"/>
          </a:ln>
        </p:spPr>
      </p:sp>
      <p:pic>
        <p:nvPicPr>
          <p:cNvPr id="14"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404650" y="5003800"/>
            <a:ext cx="1625704" cy="1625600"/>
          </a:xfrm>
          <a:prstGeom prst="rect">
            <a:avLst/>
          </a:prstGeom>
        </p:spPr>
      </p:pic>
      <p:sp>
        <p:nvSpPr>
          <p:cNvPr id="15" name="Shape 8"/>
          <p:cNvSpPr/>
          <p:nvPr/>
        </p:nvSpPr>
        <p:spPr>
          <a:xfrm>
            <a:off x="16321540" y="6934200"/>
            <a:ext cx="5791924" cy="1549400"/>
          </a:xfrm>
          <a:prstGeom prst="rect">
            <a:avLst/>
          </a:prstGeom>
          <a:noFill/>
          <a:ln/>
        </p:spPr>
      </p:sp>
      <p:sp>
        <p:nvSpPr>
          <p:cNvPr id="16" name="Text 9"/>
          <p:cNvSpPr/>
          <p:nvPr/>
        </p:nvSpPr>
        <p:spPr>
          <a:xfrm>
            <a:off x="16219927" y="6934200"/>
            <a:ext cx="5995149" cy="1752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Rainbow</a:t>
            </a:r>
            <a:endParaRPr lang="en-US" sz="4800" dirty="0"/>
          </a:p>
          <a:p>
            <a:pPr algn="ctr" indent="0" marL="0">
              <a:buNone/>
            </a:pPr>
            <a:r>
              <a:rPr lang="en-US" sz="4800" dirty="0">
                <a:solidFill>
                  <a:srgbClr val="0E0E0E">
                    <a:alpha val="100000"/>
                  </a:srgbClr>
                </a:solidFill>
                <a:latin typeface="Audiowide Regular" pitchFamily="34" charset="0"/>
                <a:ea typeface="Audiowide Regular" pitchFamily="34" charset="-122"/>
                <a:cs typeface="Audiowide Regular" pitchFamily="34" charset="-120"/>
              </a:rPr>
              <a:t>Seeing</a:t>
            </a:r>
            <a:endParaRPr lang="en-US" sz="4800" dirty="0"/>
          </a:p>
        </p:txBody>
      </p:sp>
      <p:sp>
        <p:nvSpPr>
          <p:cNvPr id="17" name="Shape 10"/>
          <p:cNvSpPr/>
          <p:nvPr/>
        </p:nvSpPr>
        <p:spPr>
          <a:xfrm>
            <a:off x="23370921" y="10515600"/>
            <a:ext cx="1016127" cy="3200400"/>
          </a:xfrm>
          <a:prstGeom prst="rect">
            <a:avLst/>
          </a:prstGeom>
          <a:noFill/>
          <a:ln/>
        </p:spPr>
      </p:sp>
      <p:pic>
        <p:nvPicPr>
          <p:cNvPr id="1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19" name="Shape 11"/>
          <p:cNvSpPr/>
          <p:nvPr/>
        </p:nvSpPr>
        <p:spPr>
          <a:xfrm>
            <a:off x="2146568" y="10401300"/>
            <a:ext cx="6096762" cy="1447800"/>
          </a:xfrm>
          <a:prstGeom prst="rect">
            <a:avLst/>
          </a:prstGeom>
          <a:noFill/>
          <a:ln/>
        </p:spPr>
      </p:sp>
      <p:sp>
        <p:nvSpPr>
          <p:cNvPr id="20" name="Shape 12"/>
          <p:cNvSpPr/>
          <p:nvPr/>
        </p:nvSpPr>
        <p:spPr>
          <a:xfrm>
            <a:off x="2146568" y="10401300"/>
            <a:ext cx="6096762" cy="1447800"/>
          </a:xfrm>
          <a:prstGeom prst="rect">
            <a:avLst/>
          </a:prstGeom>
          <a:noFill/>
          <a:ln/>
        </p:spPr>
      </p:sp>
      <p:sp>
        <p:nvSpPr>
          <p:cNvPr id="21" name="Text 13"/>
          <p:cNvSpPr/>
          <p:nvPr/>
        </p:nvSpPr>
        <p:spPr>
          <a:xfrm>
            <a:off x="2146568" y="10401300"/>
            <a:ext cx="6232246" cy="1583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Art of Archery": Discover the intricacies of the Art of Archery .</a:t>
            </a:r>
            <a:endParaRPr lang="en-US" sz="3200" dirty="0"/>
          </a:p>
        </p:txBody>
      </p:sp>
      <p:sp>
        <p:nvSpPr>
          <p:cNvPr id="22" name="Shape 14"/>
          <p:cNvSpPr/>
          <p:nvPr/>
        </p:nvSpPr>
        <p:spPr>
          <a:xfrm>
            <a:off x="9145143" y="10401300"/>
            <a:ext cx="6096762" cy="1447800"/>
          </a:xfrm>
          <a:prstGeom prst="rect">
            <a:avLst/>
          </a:prstGeom>
          <a:noFill/>
          <a:ln/>
        </p:spPr>
      </p:sp>
      <p:sp>
        <p:nvSpPr>
          <p:cNvPr id="23" name="Shape 15"/>
          <p:cNvSpPr/>
          <p:nvPr/>
        </p:nvSpPr>
        <p:spPr>
          <a:xfrm>
            <a:off x="9145143" y="10401300"/>
            <a:ext cx="6096762" cy="1447800"/>
          </a:xfrm>
          <a:prstGeom prst="rect">
            <a:avLst/>
          </a:prstGeom>
          <a:noFill/>
          <a:ln/>
        </p:spPr>
      </p:sp>
      <p:sp>
        <p:nvSpPr>
          <p:cNvPr id="24" name="Text 16"/>
          <p:cNvSpPr/>
          <p:nvPr/>
        </p:nvSpPr>
        <p:spPr>
          <a:xfrm>
            <a:off x="9145143" y="10401300"/>
            <a:ext cx="6232246" cy="1583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Music of the Elves": Immerse yourself in the enchanting music.</a:t>
            </a:r>
            <a:endParaRPr lang="en-US" sz="3200" dirty="0"/>
          </a:p>
        </p:txBody>
      </p:sp>
      <p:sp>
        <p:nvSpPr>
          <p:cNvPr id="25" name="Shape 17"/>
          <p:cNvSpPr/>
          <p:nvPr/>
        </p:nvSpPr>
        <p:spPr>
          <a:xfrm>
            <a:off x="16169121" y="10401300"/>
            <a:ext cx="6096762" cy="1447800"/>
          </a:xfrm>
          <a:prstGeom prst="rect">
            <a:avLst/>
          </a:prstGeom>
          <a:noFill/>
          <a:ln/>
        </p:spPr>
      </p:sp>
      <p:sp>
        <p:nvSpPr>
          <p:cNvPr id="26" name="Shape 18"/>
          <p:cNvSpPr/>
          <p:nvPr/>
        </p:nvSpPr>
        <p:spPr>
          <a:xfrm>
            <a:off x="16169121" y="10401300"/>
            <a:ext cx="6096762" cy="1447800"/>
          </a:xfrm>
          <a:prstGeom prst="rect">
            <a:avLst/>
          </a:prstGeom>
          <a:noFill/>
          <a:ln/>
        </p:spPr>
      </p:sp>
      <p:sp>
        <p:nvSpPr>
          <p:cNvPr id="27" name="Text 19"/>
          <p:cNvSpPr/>
          <p:nvPr/>
        </p:nvSpPr>
        <p:spPr>
          <a:xfrm>
            <a:off x="16169121" y="10401300"/>
            <a:ext cx="6232246" cy="1583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Electrolize Regular" pitchFamily="34" charset="0"/>
                <a:ea typeface="Electrolize Regular" pitchFamily="34" charset="-122"/>
                <a:cs typeface="Electrolize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2023-09-08T08:35:20Z</dcterms:created>
  <dcterms:modified xsi:type="dcterms:W3CDTF">2023-09-08T08:35:20Z</dcterms:modified>
</cp:coreProperties>
</file>